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rels" ContentType="application/vnd.openxmlformats-package.relationships+xml"/>
  <Default Extension="svg" ContentType="image/svg+xml"/>
  <Default Extension="xlsb" ContentType="application/vnd.ms-excel.sheet.binary.macroEnabled.12"/>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ags/tag230.xml" ContentType="application/vnd.openxmlformats-officedocument.presentationml.tags+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4.xml" ContentType="application/vnd.openxmlformats-officedocument.theme+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notesSlides/notesSlide1.xml" ContentType="application/vnd.openxmlformats-officedocument.presentationml.notesSlide+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notesSlides/notesSlide2.xml" ContentType="application/vnd.openxmlformats-officedocument.presentationml.notesSlide+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notesSlides/notesSlide3.xml" ContentType="application/vnd.openxmlformats-officedocument.presentationml.notesSlide+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notesSlides/notesSlide4.xml" ContentType="application/vnd.openxmlformats-officedocument.presentationml.notesSlide+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notesSlides/notesSlide5.xml" ContentType="application/vnd.openxmlformats-officedocument.presentationml.notesSlide+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notesSlides/notesSlide6.xml" ContentType="application/vnd.openxmlformats-officedocument.presentationml.notesSlide+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notesSlides/notesSlide7.xml" ContentType="application/vnd.openxmlformats-officedocument.presentationml.notesSlide+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notesSlides/notesSlide8.xml" ContentType="application/vnd.openxmlformats-officedocument.presentationml.notesSlide+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notesSlides/notesSlide9.xml" ContentType="application/vnd.openxmlformats-officedocument.presentationml.notesSlide+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notesSlides/notesSlide10.xml" ContentType="application/vnd.openxmlformats-officedocument.presentationml.notesSlide+xml"/>
  <Override PartName="/ppt/charts/chart1.xml" ContentType="application/vnd.openxmlformats-officedocument.drawingml.chart+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notesSlides/notesSlide11.xml" ContentType="application/vnd.openxmlformats-officedocument.presentationml.notesSlide+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charts/chart2.xml" ContentType="application/vnd.openxmlformats-officedocument.drawingml.chart+xml"/>
  <Override PartName="/ppt/charts/chart3.xml" ContentType="application/vnd.openxmlformats-officedocument.drawingml.chart+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charts/chart7.xml" ContentType="application/vnd.openxmlformats-officedocument.drawingml.chart+xml"/>
  <Override PartName="/ppt/charts/chart8.xml" ContentType="application/vnd.openxmlformats-officedocument.drawingml.chart+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notesSlides/notesSlide12.xml" ContentType="application/vnd.openxmlformats-officedocument.presentationml.notesSlide+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notesSlides/notesSlide13.xml" ContentType="application/vnd.openxmlformats-officedocument.presentationml.notesSlide+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tags/tag1012.xml" ContentType="application/vnd.openxmlformats-officedocument.presentationml.tags+xml"/>
  <Override PartName="/ppt/tags/tag1013.xml" ContentType="application/vnd.openxmlformats-officedocument.presentationml.tags+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tags/tag1017.xml" ContentType="application/vnd.openxmlformats-officedocument.presentationml.tags+xml"/>
  <Override PartName="/ppt/tags/tag1018.xml" ContentType="application/vnd.openxmlformats-officedocument.presentationml.tags+xml"/>
  <Override PartName="/ppt/tags/tag1019.xml" ContentType="application/vnd.openxmlformats-officedocument.presentationml.tags+xml"/>
  <Override PartName="/ppt/tags/tag1020.xml" ContentType="application/vnd.openxmlformats-officedocument.presentationml.tags+xml"/>
  <Override PartName="/ppt/tags/tag1021.xml" ContentType="application/vnd.openxmlformats-officedocument.presentationml.tags+xml"/>
  <Override PartName="/ppt/tags/tag1022.xml" ContentType="application/vnd.openxmlformats-officedocument.presentationml.tags+xml"/>
  <Override PartName="/ppt/tags/tag1023.xml" ContentType="application/vnd.openxmlformats-officedocument.presentationml.tags+xml"/>
  <Override PartName="/ppt/tags/tag1024.xml" ContentType="application/vnd.openxmlformats-officedocument.presentationml.tags+xml"/>
  <Override PartName="/ppt/tags/tag1025.xml" ContentType="application/vnd.openxmlformats-officedocument.presentationml.tags+xml"/>
  <Override PartName="/ppt/tags/tag1026.xml" ContentType="application/vnd.openxmlformats-officedocument.presentationml.tags+xml"/>
  <Override PartName="/ppt/tags/tag1027.xml" ContentType="application/vnd.openxmlformats-officedocument.presentationml.tags+xml"/>
  <Override PartName="/ppt/tags/tag1028.xml" ContentType="application/vnd.openxmlformats-officedocument.presentationml.tags+xml"/>
  <Override PartName="/ppt/tags/tag1029.xml" ContentType="application/vnd.openxmlformats-officedocument.presentationml.tags+xml"/>
  <Override PartName="/ppt/tags/tag1030.xml" ContentType="application/vnd.openxmlformats-officedocument.presentationml.tags+xml"/>
  <Override PartName="/ppt/tags/tag1031.xml" ContentType="application/vnd.openxmlformats-officedocument.presentationml.tags+xml"/>
  <Override PartName="/ppt/tags/tag1032.xml" ContentType="application/vnd.openxmlformats-officedocument.presentationml.tags+xml"/>
  <Override PartName="/ppt/tags/tag1033.xml" ContentType="application/vnd.openxmlformats-officedocument.presentationml.tags+xml"/>
  <Override PartName="/ppt/tags/tag1034.xml" ContentType="application/vnd.openxmlformats-officedocument.presentationml.tags+xml"/>
  <Override PartName="/ppt/tags/tag1035.xml" ContentType="application/vnd.openxmlformats-officedocument.presentationml.tags+xml"/>
  <Override PartName="/ppt/tags/tag1036.xml" ContentType="application/vnd.openxmlformats-officedocument.presentationml.tags+xml"/>
  <Override PartName="/ppt/tags/tag1037.xml" ContentType="application/vnd.openxmlformats-officedocument.presentationml.tags+xml"/>
  <Override PartName="/ppt/tags/tag1038.xml" ContentType="application/vnd.openxmlformats-officedocument.presentationml.tags+xml"/>
  <Override PartName="/ppt/tags/tag1039.xml" ContentType="application/vnd.openxmlformats-officedocument.presentationml.tags+xml"/>
  <Override PartName="/ppt/tags/tag1040.xml" ContentType="application/vnd.openxmlformats-officedocument.presentationml.tags+xml"/>
  <Override PartName="/ppt/tags/tag1041.xml" ContentType="application/vnd.openxmlformats-officedocument.presentationml.tags+xml"/>
  <Override PartName="/ppt/tags/tag1042.xml" ContentType="application/vnd.openxmlformats-officedocument.presentationml.tags+xml"/>
  <Override PartName="/ppt/tags/tag1043.xml" ContentType="application/vnd.openxmlformats-officedocument.presentationml.tags+xml"/>
  <Override PartName="/ppt/tags/tag1044.xml" ContentType="application/vnd.openxmlformats-officedocument.presentationml.tags+xml"/>
  <Override PartName="/ppt/notesSlides/notesSlide14.xml" ContentType="application/vnd.openxmlformats-officedocument.presentationml.notesSlide+xml"/>
  <Override PartName="/ppt/tags/tag1045.xml" ContentType="application/vnd.openxmlformats-officedocument.presentationml.tags+xml"/>
  <Override PartName="/ppt/tags/tag1046.xml" ContentType="application/vnd.openxmlformats-officedocument.presentationml.tags+xml"/>
  <Override PartName="/ppt/tags/tag1047.xml" ContentType="application/vnd.openxmlformats-officedocument.presentationml.tags+xml"/>
  <Override PartName="/ppt/tags/tag1048.xml" ContentType="application/vnd.openxmlformats-officedocument.presentationml.tags+xml"/>
  <Override PartName="/ppt/tags/tag1049.xml" ContentType="application/vnd.openxmlformats-officedocument.presentationml.tags+xml"/>
  <Override PartName="/ppt/tags/tag1050.xml" ContentType="application/vnd.openxmlformats-officedocument.presentationml.tags+xml"/>
  <Override PartName="/ppt/tags/tag1051.xml" ContentType="application/vnd.openxmlformats-officedocument.presentationml.tags+xml"/>
  <Override PartName="/ppt/tags/tag1052.xml" ContentType="application/vnd.openxmlformats-officedocument.presentationml.tags+xml"/>
  <Override PartName="/ppt/tags/tag1053.xml" ContentType="application/vnd.openxmlformats-officedocument.presentationml.tags+xml"/>
  <Override PartName="/ppt/tags/tag1054.xml" ContentType="application/vnd.openxmlformats-officedocument.presentationml.tags+xml"/>
  <Override PartName="/ppt/tags/tag1055.xml" ContentType="application/vnd.openxmlformats-officedocument.presentationml.tags+xml"/>
  <Override PartName="/ppt/tags/tag1056.xml" ContentType="application/vnd.openxmlformats-officedocument.presentationml.tags+xml"/>
  <Override PartName="/ppt/tags/tag1057.xml" ContentType="application/vnd.openxmlformats-officedocument.presentationml.tags+xml"/>
  <Override PartName="/ppt/tags/tag1058.xml" ContentType="application/vnd.openxmlformats-officedocument.presentationml.tags+xml"/>
  <Override PartName="/ppt/tags/tag1059.xml" ContentType="application/vnd.openxmlformats-officedocument.presentationml.tags+xml"/>
  <Override PartName="/ppt/tags/tag1060.xml" ContentType="application/vnd.openxmlformats-officedocument.presentationml.tags+xml"/>
  <Override PartName="/ppt/tags/tag1061.xml" ContentType="application/vnd.openxmlformats-officedocument.presentationml.tags+xml"/>
  <Override PartName="/ppt/tags/tag1062.xml" ContentType="application/vnd.openxmlformats-officedocument.presentationml.tags+xml"/>
  <Override PartName="/ppt/tags/tag1063.xml" ContentType="application/vnd.openxmlformats-officedocument.presentationml.tags+xml"/>
  <Override PartName="/ppt/tags/tag1064.xml" ContentType="application/vnd.openxmlformats-officedocument.presentationml.tags+xml"/>
  <Override PartName="/ppt/tags/tag1065.xml" ContentType="application/vnd.openxmlformats-officedocument.presentationml.tags+xml"/>
  <Override PartName="/ppt/tags/tag1066.xml" ContentType="application/vnd.openxmlformats-officedocument.presentationml.tags+xml"/>
  <Override PartName="/ppt/tags/tag1067.xml" ContentType="application/vnd.openxmlformats-officedocument.presentationml.tags+xml"/>
  <Override PartName="/ppt/tags/tag1068.xml" ContentType="application/vnd.openxmlformats-officedocument.presentationml.tags+xml"/>
  <Override PartName="/ppt/tags/tag1069.xml" ContentType="application/vnd.openxmlformats-officedocument.presentationml.tags+xml"/>
  <Override PartName="/ppt/tags/tag1070.xml" ContentType="application/vnd.openxmlformats-officedocument.presentationml.tags+xml"/>
  <Override PartName="/ppt/notesSlides/notesSlide15.xml" ContentType="application/vnd.openxmlformats-officedocument.presentationml.notesSlide+xml"/>
  <Override PartName="/ppt/tags/tag1071.xml" ContentType="application/vnd.openxmlformats-officedocument.presentationml.tags+xml"/>
  <Override PartName="/ppt/tags/tag1072.xml" ContentType="application/vnd.openxmlformats-officedocument.presentationml.tags+xml"/>
  <Override PartName="/ppt/tags/tag1073.xml" ContentType="application/vnd.openxmlformats-officedocument.presentationml.tags+xml"/>
  <Override PartName="/ppt/tags/tag1074.xml" ContentType="application/vnd.openxmlformats-officedocument.presentationml.tags+xml"/>
  <Override PartName="/ppt/tags/tag1075.xml" ContentType="application/vnd.openxmlformats-officedocument.presentationml.tags+xml"/>
  <Override PartName="/ppt/tags/tag1076.xml" ContentType="application/vnd.openxmlformats-officedocument.presentationml.tags+xml"/>
  <Override PartName="/ppt/tags/tag1077.xml" ContentType="application/vnd.openxmlformats-officedocument.presentationml.tags+xml"/>
  <Override PartName="/ppt/tags/tag1078.xml" ContentType="application/vnd.openxmlformats-officedocument.presentationml.tags+xml"/>
  <Override PartName="/ppt/tags/tag1079.xml" ContentType="application/vnd.openxmlformats-officedocument.presentationml.tags+xml"/>
  <Override PartName="/ppt/tags/tag1080.xml" ContentType="application/vnd.openxmlformats-officedocument.presentationml.tags+xml"/>
  <Override PartName="/ppt/tags/tag1081.xml" ContentType="application/vnd.openxmlformats-officedocument.presentationml.tags+xml"/>
  <Override PartName="/ppt/tags/tag1082.xml" ContentType="application/vnd.openxmlformats-officedocument.presentationml.tags+xml"/>
  <Override PartName="/ppt/tags/tag1083.xml" ContentType="application/vnd.openxmlformats-officedocument.presentationml.tags+xml"/>
  <Override PartName="/ppt/tags/tag1084.xml" ContentType="application/vnd.openxmlformats-officedocument.presentationml.tags+xml"/>
  <Override PartName="/ppt/tags/tag1085.xml" ContentType="application/vnd.openxmlformats-officedocument.presentationml.tags+xml"/>
  <Override PartName="/ppt/tags/tag1086.xml" ContentType="application/vnd.openxmlformats-officedocument.presentationml.tags+xml"/>
  <Override PartName="/ppt/tags/tag1087.xml" ContentType="application/vnd.openxmlformats-officedocument.presentationml.tags+xml"/>
  <Override PartName="/ppt/tags/tag1088.xml" ContentType="application/vnd.openxmlformats-officedocument.presentationml.tags+xml"/>
  <Override PartName="/ppt/tags/tag1089.xml" ContentType="application/vnd.openxmlformats-officedocument.presentationml.tags+xml"/>
  <Override PartName="/ppt/tags/tag1090.xml" ContentType="application/vnd.openxmlformats-officedocument.presentationml.tags+xml"/>
  <Override PartName="/ppt/tags/tag1091.xml" ContentType="application/vnd.openxmlformats-officedocument.presentationml.tags+xml"/>
  <Override PartName="/ppt/tags/tag1092.xml" ContentType="application/vnd.openxmlformats-officedocument.presentationml.tags+xml"/>
  <Override PartName="/ppt/tags/tag1093.xml" ContentType="application/vnd.openxmlformats-officedocument.presentationml.tags+xml"/>
  <Override PartName="/ppt/tags/tag1094.xml" ContentType="application/vnd.openxmlformats-officedocument.presentationml.tags+xml"/>
  <Override PartName="/ppt/tags/tag1095.xml" ContentType="application/vnd.openxmlformats-officedocument.presentationml.tags+xml"/>
  <Override PartName="/ppt/tags/tag1096.xml" ContentType="application/vnd.openxmlformats-officedocument.presentationml.tags+xml"/>
  <Override PartName="/ppt/tags/tag1097.xml" ContentType="application/vnd.openxmlformats-officedocument.presentationml.tags+xml"/>
  <Override PartName="/ppt/tags/tag1098.xml" ContentType="application/vnd.openxmlformats-officedocument.presentationml.tags+xml"/>
  <Override PartName="/ppt/tags/tag1099.xml" ContentType="application/vnd.openxmlformats-officedocument.presentationml.tags+xml"/>
  <Override PartName="/ppt/tags/tag1100.xml" ContentType="application/vnd.openxmlformats-officedocument.presentationml.tags+xml"/>
  <Override PartName="/ppt/tags/tag1101.xml" ContentType="application/vnd.openxmlformats-officedocument.presentationml.tags+xml"/>
  <Override PartName="/ppt/notesSlides/notesSlide16.xml" ContentType="application/vnd.openxmlformats-officedocument.presentationml.notesSlide+xml"/>
  <Override PartName="/ppt/tags/tag1102.xml" ContentType="application/vnd.openxmlformats-officedocument.presentationml.tags+xml"/>
  <Override PartName="/ppt/tags/tag1103.xml" ContentType="application/vnd.openxmlformats-officedocument.presentationml.tags+xml"/>
  <Override PartName="/ppt/tags/tag1104.xml" ContentType="application/vnd.openxmlformats-officedocument.presentationml.tags+xml"/>
  <Override PartName="/ppt/tags/tag1105.xml" ContentType="application/vnd.openxmlformats-officedocument.presentationml.tags+xml"/>
  <Override PartName="/ppt/tags/tag1106.xml" ContentType="application/vnd.openxmlformats-officedocument.presentationml.tags+xml"/>
  <Override PartName="/ppt/tags/tag1107.xml" ContentType="application/vnd.openxmlformats-officedocument.presentationml.tags+xml"/>
  <Override PartName="/ppt/tags/tag1108.xml" ContentType="application/vnd.openxmlformats-officedocument.presentationml.tags+xml"/>
  <Override PartName="/ppt/tags/tag1109.xml" ContentType="application/vnd.openxmlformats-officedocument.presentationml.tags+xml"/>
  <Override PartName="/ppt/tags/tag1110.xml" ContentType="application/vnd.openxmlformats-officedocument.presentationml.tags+xml"/>
  <Override PartName="/ppt/tags/tag1111.xml" ContentType="application/vnd.openxmlformats-officedocument.presentationml.tags+xml"/>
  <Override PartName="/ppt/tags/tag1112.xml" ContentType="application/vnd.openxmlformats-officedocument.presentationml.tags+xml"/>
  <Override PartName="/ppt/tags/tag1113.xml" ContentType="application/vnd.openxmlformats-officedocument.presentationml.tags+xml"/>
  <Override PartName="/ppt/notesSlides/notesSlide17.xml" ContentType="application/vnd.openxmlformats-officedocument.presentationml.notesSlide+xml"/>
  <Override PartName="/ppt/tags/tag1114.xml" ContentType="application/vnd.openxmlformats-officedocument.presentationml.tags+xml"/>
  <Override PartName="/ppt/tags/tag1115.xml" ContentType="application/vnd.openxmlformats-officedocument.presentationml.tags+xml"/>
  <Override PartName="/ppt/tags/tag1116.xml" ContentType="application/vnd.openxmlformats-officedocument.presentationml.tags+xml"/>
  <Override PartName="/ppt/tags/tag1117.xml" ContentType="application/vnd.openxmlformats-officedocument.presentationml.tags+xml"/>
  <Override PartName="/ppt/tags/tag1118.xml" ContentType="application/vnd.openxmlformats-officedocument.presentationml.tags+xml"/>
  <Override PartName="/ppt/tags/tag1119.xml" ContentType="application/vnd.openxmlformats-officedocument.presentationml.tags+xml"/>
  <Override PartName="/ppt/tags/tag1120.xml" ContentType="application/vnd.openxmlformats-officedocument.presentationml.tags+xml"/>
  <Override PartName="/ppt/tags/tag1121.xml" ContentType="application/vnd.openxmlformats-officedocument.presentationml.tags+xml"/>
  <Override PartName="/ppt/tags/tag1122.xml" ContentType="application/vnd.openxmlformats-officedocument.presentationml.tags+xml"/>
  <Override PartName="/ppt/notesSlides/notesSlide18.xml" ContentType="application/vnd.openxmlformats-officedocument.presentationml.notesSlide+xml"/>
  <Override PartName="/ppt/tags/tag1123.xml" ContentType="application/vnd.openxmlformats-officedocument.presentationml.tags+xml"/>
  <Override PartName="/ppt/tags/tag1124.xml" ContentType="application/vnd.openxmlformats-officedocument.presentationml.tags+xml"/>
  <Override PartName="/ppt/tags/tag1125.xml" ContentType="application/vnd.openxmlformats-officedocument.presentationml.tags+xml"/>
  <Override PartName="/ppt/tags/tag1126.xml" ContentType="application/vnd.openxmlformats-officedocument.presentationml.tags+xml"/>
  <Override PartName="/ppt/tags/tag1127.xml" ContentType="application/vnd.openxmlformats-officedocument.presentationml.tags+xml"/>
  <Override PartName="/ppt/tags/tag1128.xml" ContentType="application/vnd.openxmlformats-officedocument.presentationml.tags+xml"/>
  <Override PartName="/ppt/tags/tag1129.xml" ContentType="application/vnd.openxmlformats-officedocument.presentationml.tags+xml"/>
  <Override PartName="/ppt/tags/tag1130.xml" ContentType="application/vnd.openxmlformats-officedocument.presentationml.tags+xml"/>
  <Override PartName="/ppt/tags/tag1131.xml" ContentType="application/vnd.openxmlformats-officedocument.presentationml.tags+xml"/>
  <Override PartName="/ppt/tags/tag1132.xml" ContentType="application/vnd.openxmlformats-officedocument.presentationml.tags+xml"/>
  <Override PartName="/ppt/tags/tag1133.xml" ContentType="application/vnd.openxmlformats-officedocument.presentationml.tags+xml"/>
  <Override PartName="/ppt/tags/tag1134.xml" ContentType="application/vnd.openxmlformats-officedocument.presentationml.tags+xml"/>
  <Override PartName="/ppt/tags/tag1135.xml" ContentType="application/vnd.openxmlformats-officedocument.presentationml.tags+xml"/>
  <Override PartName="/ppt/tags/tag1136.xml" ContentType="application/vnd.openxmlformats-officedocument.presentationml.tags+xml"/>
  <Override PartName="/ppt/tags/tag1137.xml" ContentType="application/vnd.openxmlformats-officedocument.presentationml.tags+xml"/>
  <Override PartName="/ppt/tags/tag1138.xml" ContentType="application/vnd.openxmlformats-officedocument.presentationml.tags+xml"/>
  <Override PartName="/ppt/tags/tag1139.xml" ContentType="application/vnd.openxmlformats-officedocument.presentationml.tags+xml"/>
  <Override PartName="/ppt/tags/tag1140.xml" ContentType="application/vnd.openxmlformats-officedocument.presentationml.tags+xml"/>
  <Override PartName="/ppt/tags/tag1141.xml" ContentType="application/vnd.openxmlformats-officedocument.presentationml.tags+xml"/>
  <Override PartName="/ppt/tags/tag1142.xml" ContentType="application/vnd.openxmlformats-officedocument.presentationml.tags+xml"/>
  <Override PartName="/ppt/tags/tag1143.xml" ContentType="application/vnd.openxmlformats-officedocument.presentationml.tags+xml"/>
  <Override PartName="/ppt/tags/tag1144.xml" ContentType="application/vnd.openxmlformats-officedocument.presentationml.tags+xml"/>
  <Override PartName="/ppt/tags/tag1145.xml" ContentType="application/vnd.openxmlformats-officedocument.presentationml.tags+xml"/>
  <Override PartName="/ppt/tags/tag1146.xml" ContentType="application/vnd.openxmlformats-officedocument.presentationml.tags+xml"/>
  <Override PartName="/ppt/tags/tag1147.xml" ContentType="application/vnd.openxmlformats-officedocument.presentationml.tags+xml"/>
  <Override PartName="/ppt/tags/tag1148.xml" ContentType="application/vnd.openxmlformats-officedocument.presentationml.tags+xml"/>
  <Override PartName="/ppt/tags/tag1149.xml" ContentType="application/vnd.openxmlformats-officedocument.presentationml.tags+xml"/>
  <Override PartName="/ppt/tags/tag1150.xml" ContentType="application/vnd.openxmlformats-officedocument.presentationml.tags+xml"/>
  <Override PartName="/ppt/tags/tag1151.xml" ContentType="application/vnd.openxmlformats-officedocument.presentationml.tags+xml"/>
  <Override PartName="/ppt/tags/tag1152.xml" ContentType="application/vnd.openxmlformats-officedocument.presentationml.tags+xml"/>
  <Override PartName="/ppt/tags/tag1153.xml" ContentType="application/vnd.openxmlformats-officedocument.presentationml.tags+xml"/>
  <Override PartName="/ppt/tags/tag1154.xml" ContentType="application/vnd.openxmlformats-officedocument.presentationml.tags+xml"/>
  <Override PartName="/ppt/tags/tag1155.xml" ContentType="application/vnd.openxmlformats-officedocument.presentationml.tags+xml"/>
  <Override PartName="/ppt/tags/tag1156.xml" ContentType="application/vnd.openxmlformats-officedocument.presentationml.tags+xml"/>
  <Override PartName="/ppt/tags/tag1157.xml" ContentType="application/vnd.openxmlformats-officedocument.presentationml.tags+xml"/>
  <Override PartName="/ppt/tags/tag1158.xml" ContentType="application/vnd.openxmlformats-officedocument.presentationml.tags+xml"/>
  <Override PartName="/ppt/notesSlides/notesSlide19.xml" ContentType="application/vnd.openxmlformats-officedocument.presentationml.notesSlide+xml"/>
  <Override PartName="/ppt/tags/tag1159.xml" ContentType="application/vnd.openxmlformats-officedocument.presentationml.tags+xml"/>
  <Override PartName="/ppt/tags/tag1160.xml" ContentType="application/vnd.openxmlformats-officedocument.presentationml.tags+xml"/>
  <Override PartName="/ppt/tags/tag1161.xml" ContentType="application/vnd.openxmlformats-officedocument.presentationml.tags+xml"/>
  <Override PartName="/ppt/tags/tag1162.xml" ContentType="application/vnd.openxmlformats-officedocument.presentationml.tags+xml"/>
  <Override PartName="/ppt/tags/tag1163.xml" ContentType="application/vnd.openxmlformats-officedocument.presentationml.tags+xml"/>
  <Override PartName="/ppt/tags/tag1164.xml" ContentType="application/vnd.openxmlformats-officedocument.presentationml.tags+xml"/>
  <Override PartName="/ppt/tags/tag1165.xml" ContentType="application/vnd.openxmlformats-officedocument.presentationml.tags+xml"/>
  <Override PartName="/ppt/tags/tag1166.xml" ContentType="application/vnd.openxmlformats-officedocument.presentationml.tags+xml"/>
  <Override PartName="/ppt/tags/tag1167.xml" ContentType="application/vnd.openxmlformats-officedocument.presentationml.tags+xml"/>
  <Override PartName="/ppt/tags/tag1168.xml" ContentType="application/vnd.openxmlformats-officedocument.presentationml.tags+xml"/>
  <Override PartName="/ppt/tags/tag1169.xml" ContentType="application/vnd.openxmlformats-officedocument.presentationml.tags+xml"/>
  <Override PartName="/ppt/tags/tag1170.xml" ContentType="application/vnd.openxmlformats-officedocument.presentationml.tags+xml"/>
  <Override PartName="/ppt/notesSlides/notesSlide20.xml" ContentType="application/vnd.openxmlformats-officedocument.presentationml.notesSlide+xml"/>
  <Override PartName="/ppt/tags/tag1171.xml" ContentType="application/vnd.openxmlformats-officedocument.presentationml.tags+xml"/>
  <Override PartName="/ppt/tags/tag1172.xml" ContentType="application/vnd.openxmlformats-officedocument.presentationml.tags+xml"/>
  <Override PartName="/ppt/tags/tag1173.xml" ContentType="application/vnd.openxmlformats-officedocument.presentationml.tags+xml"/>
  <Override PartName="/ppt/tags/tag1174.xml" ContentType="application/vnd.openxmlformats-officedocument.presentationml.tags+xml"/>
  <Override PartName="/ppt/tags/tag1175.xml" ContentType="application/vnd.openxmlformats-officedocument.presentationml.tags+xml"/>
  <Override PartName="/ppt/tags/tag1176.xml" ContentType="application/vnd.openxmlformats-officedocument.presentationml.tags+xml"/>
  <Override PartName="/ppt/tags/tag1177.xml" ContentType="application/vnd.openxmlformats-officedocument.presentationml.tags+xml"/>
  <Override PartName="/ppt/tags/tag1178.xml" ContentType="application/vnd.openxmlformats-officedocument.presentationml.tags+xml"/>
  <Override PartName="/ppt/tags/tag1179.xml" ContentType="application/vnd.openxmlformats-officedocument.presentationml.tags+xml"/>
  <Override PartName="/ppt/tags/tag1180.xml" ContentType="application/vnd.openxmlformats-officedocument.presentationml.tags+xml"/>
  <Override PartName="/ppt/tags/tag1181.xml" ContentType="application/vnd.openxmlformats-officedocument.presentationml.tags+xml"/>
  <Override PartName="/ppt/tags/tag1182.xml" ContentType="application/vnd.openxmlformats-officedocument.presentationml.tags+xml"/>
  <Override PartName="/ppt/tags/tag1183.xml" ContentType="application/vnd.openxmlformats-officedocument.presentationml.tags+xml"/>
  <Override PartName="/ppt/tags/tag1184.xml" ContentType="application/vnd.openxmlformats-officedocument.presentationml.tags+xml"/>
  <Override PartName="/ppt/tags/tag1185.xml" ContentType="application/vnd.openxmlformats-officedocument.presentationml.tags+xml"/>
  <Override PartName="/ppt/tags/tag1186.xml" ContentType="application/vnd.openxmlformats-officedocument.presentationml.tags+xml"/>
  <Override PartName="/ppt/tags/tag1187.xml" ContentType="application/vnd.openxmlformats-officedocument.presentationml.tags+xml"/>
  <Override PartName="/ppt/tags/tag1188.xml" ContentType="application/vnd.openxmlformats-officedocument.presentationml.tags+xml"/>
  <Override PartName="/ppt/tags/tag1189.xml" ContentType="application/vnd.openxmlformats-officedocument.presentationml.tags+xml"/>
  <Override PartName="/ppt/tags/tag1190.xml" ContentType="application/vnd.openxmlformats-officedocument.presentationml.tags+xml"/>
  <Override PartName="/ppt/tags/tag1191.xml" ContentType="application/vnd.openxmlformats-officedocument.presentationml.tags+xml"/>
  <Override PartName="/ppt/tags/tag1192.xml" ContentType="application/vnd.openxmlformats-officedocument.presentationml.tags+xml"/>
  <Override PartName="/ppt/tags/tag1193.xml" ContentType="application/vnd.openxmlformats-officedocument.presentationml.tags+xml"/>
  <Override PartName="/ppt/tags/tag1194.xml" ContentType="application/vnd.openxmlformats-officedocument.presentationml.tags+xml"/>
  <Override PartName="/ppt/tags/tag1195.xml" ContentType="application/vnd.openxmlformats-officedocument.presentationml.tags+xml"/>
  <Override PartName="/ppt/tags/tag1196.xml" ContentType="application/vnd.openxmlformats-officedocument.presentationml.tags+xml"/>
  <Override PartName="/ppt/tags/tag1197.xml" ContentType="application/vnd.openxmlformats-officedocument.presentationml.tags+xml"/>
  <Override PartName="/ppt/tags/tag1198.xml" ContentType="application/vnd.openxmlformats-officedocument.presentationml.tags+xml"/>
  <Override PartName="/ppt/tags/tag1199.xml" ContentType="application/vnd.openxmlformats-officedocument.presentationml.tags+xml"/>
  <Override PartName="/ppt/tags/tag1200.xml" ContentType="application/vnd.openxmlformats-officedocument.presentationml.tags+xml"/>
  <Override PartName="/ppt/tags/tag1201.xml" ContentType="application/vnd.openxmlformats-officedocument.presentationml.tags+xml"/>
  <Override PartName="/ppt/tags/tag1202.xml" ContentType="application/vnd.openxmlformats-officedocument.presentationml.tags+xml"/>
  <Override PartName="/ppt/tags/tag1203.xml" ContentType="application/vnd.openxmlformats-officedocument.presentationml.tags+xml"/>
  <Override PartName="/ppt/tags/tag1204.xml" ContentType="application/vnd.openxmlformats-officedocument.presentationml.tags+xml"/>
  <Override PartName="/ppt/tags/tag1205.xml" ContentType="application/vnd.openxmlformats-officedocument.presentationml.tags+xml"/>
  <Override PartName="/ppt/tags/tag1206.xml" ContentType="application/vnd.openxmlformats-officedocument.presentationml.tags+xml"/>
  <Override PartName="/ppt/tags/tag1207.xml" ContentType="application/vnd.openxmlformats-officedocument.presentationml.tags+xml"/>
  <Override PartName="/ppt/tags/tag1208.xml" ContentType="application/vnd.openxmlformats-officedocument.presentationml.tags+xml"/>
  <Override PartName="/ppt/tags/tag1209.xml" ContentType="application/vnd.openxmlformats-officedocument.presentationml.tags+xml"/>
  <Override PartName="/ppt/tags/tag1210.xml" ContentType="application/vnd.openxmlformats-officedocument.presentationml.tags+xml"/>
  <Override PartName="/ppt/tags/tag1211.xml" ContentType="application/vnd.openxmlformats-officedocument.presentationml.tags+xml"/>
  <Override PartName="/ppt/tags/tag1212.xml" ContentType="application/vnd.openxmlformats-officedocument.presentationml.tags+xml"/>
  <Override PartName="/ppt/tags/tag1213.xml" ContentType="application/vnd.openxmlformats-officedocument.presentationml.tags+xml"/>
  <Override PartName="/ppt/tags/tag1214.xml" ContentType="application/vnd.openxmlformats-officedocument.presentationml.tags+xml"/>
  <Override PartName="/ppt/tags/tag1215.xml" ContentType="application/vnd.openxmlformats-officedocument.presentationml.tags+xml"/>
  <Override PartName="/ppt/tags/tag1216.xml" ContentType="application/vnd.openxmlformats-officedocument.presentationml.tags+xml"/>
  <Override PartName="/ppt/tags/tag1217.xml" ContentType="application/vnd.openxmlformats-officedocument.presentationml.tags+xml"/>
  <Override PartName="/ppt/tags/tag1218.xml" ContentType="application/vnd.openxmlformats-officedocument.presentationml.tags+xml"/>
  <Override PartName="/ppt/tags/tag1219.xml" ContentType="application/vnd.openxmlformats-officedocument.presentationml.tags+xml"/>
  <Override PartName="/ppt/tags/tag1220.xml" ContentType="application/vnd.openxmlformats-officedocument.presentationml.tags+xml"/>
  <Override PartName="/ppt/tags/tag1221.xml" ContentType="application/vnd.openxmlformats-officedocument.presentationml.tags+xml"/>
  <Override PartName="/ppt/charts/chart9.xml" ContentType="application/vnd.openxmlformats-officedocument.drawingml.chart+xml"/>
  <Override PartName="/ppt/charts/chart10.xml" ContentType="application/vnd.openxmlformats-officedocument.drawingml.chart+xml"/>
  <Override PartName="/ppt/tags/tag1222.xml" ContentType="application/vnd.openxmlformats-officedocument.presentationml.tags+xml"/>
  <Override PartName="/ppt/tags/tag1223.xml" ContentType="application/vnd.openxmlformats-officedocument.presentationml.tags+xml"/>
  <Override PartName="/ppt/tags/tag1224.xml" ContentType="application/vnd.openxmlformats-officedocument.presentationml.tags+xml"/>
  <Override PartName="/ppt/tags/tag1225.xml" ContentType="application/vnd.openxmlformats-officedocument.presentationml.tags+xml"/>
  <Override PartName="/ppt/tags/tag1226.xml" ContentType="application/vnd.openxmlformats-officedocument.presentationml.tags+xml"/>
  <Override PartName="/ppt/tags/tag1227.xml" ContentType="application/vnd.openxmlformats-officedocument.presentationml.tags+xml"/>
  <Override PartName="/ppt/tags/tag1228.xml" ContentType="application/vnd.openxmlformats-officedocument.presentationml.tags+xml"/>
  <Override PartName="/ppt/tags/tag1229.xml" ContentType="application/vnd.openxmlformats-officedocument.presentationml.tags+xml"/>
  <Override PartName="/ppt/tags/tag1230.xml" ContentType="application/vnd.openxmlformats-officedocument.presentationml.tags+xml"/>
  <Override PartName="/ppt/tags/tag1231.xml" ContentType="application/vnd.openxmlformats-officedocument.presentationml.tags+xml"/>
  <Override PartName="/ppt/tags/tag1232.xml" ContentType="application/vnd.openxmlformats-officedocument.presentationml.tags+xml"/>
  <Override PartName="/ppt/tags/tag1233.xml" ContentType="application/vnd.openxmlformats-officedocument.presentationml.tags+xml"/>
  <Override PartName="/ppt/tags/tag1234.xml" ContentType="application/vnd.openxmlformats-officedocument.presentationml.tags+xml"/>
  <Override PartName="/ppt/tags/tag1235.xml" ContentType="application/vnd.openxmlformats-officedocument.presentationml.tags+xml"/>
  <Override PartName="/ppt/tags/tag1236.xml" ContentType="application/vnd.openxmlformats-officedocument.presentationml.tags+xml"/>
  <Override PartName="/ppt/tags/tag1237.xml" ContentType="application/vnd.openxmlformats-officedocument.presentationml.tags+xml"/>
  <Override PartName="/ppt/tags/tag1238.xml" ContentType="application/vnd.openxmlformats-officedocument.presentationml.tags+xml"/>
  <Override PartName="/ppt/tags/tag1239.xml" ContentType="application/vnd.openxmlformats-officedocument.presentationml.tags+xml"/>
  <Override PartName="/ppt/tags/tag1240.xml" ContentType="application/vnd.openxmlformats-officedocument.presentationml.tags+xml"/>
  <Override PartName="/ppt/tags/tag1241.xml" ContentType="application/vnd.openxmlformats-officedocument.presentationml.tags+xml"/>
  <Override PartName="/ppt/tags/tag1242.xml" ContentType="application/vnd.openxmlformats-officedocument.presentationml.tags+xml"/>
  <Override PartName="/ppt/tags/tag1243.xml" ContentType="application/vnd.openxmlformats-officedocument.presentationml.tags+xml"/>
  <Override PartName="/ppt/tags/tag1244.xml" ContentType="application/vnd.openxmlformats-officedocument.presentationml.tags+xml"/>
  <Override PartName="/ppt/tags/tag1245.xml" ContentType="application/vnd.openxmlformats-officedocument.presentationml.tags+xml"/>
  <Override PartName="/ppt/tags/tag1246.xml" ContentType="application/vnd.openxmlformats-officedocument.presentationml.tags+xml"/>
  <Override PartName="/ppt/tags/tag1247.xml" ContentType="application/vnd.openxmlformats-officedocument.presentationml.tags+xml"/>
  <Override PartName="/ppt/tags/tag1248.xml" ContentType="application/vnd.openxmlformats-officedocument.presentationml.tags+xml"/>
  <Override PartName="/ppt/tags/tag1249.xml" ContentType="application/vnd.openxmlformats-officedocument.presentationml.tags+xml"/>
  <Override PartName="/ppt/tags/tag1250.xml" ContentType="application/vnd.openxmlformats-officedocument.presentationml.tags+xml"/>
  <Override PartName="/ppt/charts/chart11.xml" ContentType="application/vnd.openxmlformats-officedocument.drawingml.chart+xml"/>
  <Override PartName="/ppt/charts/chart12.xml" ContentType="application/vnd.openxmlformats-officedocument.drawingml.chart+xml"/>
  <Override PartName="/ppt/tags/tag1251.xml" ContentType="application/vnd.openxmlformats-officedocument.presentationml.tags+xml"/>
  <Override PartName="/ppt/tags/tag1252.xml" ContentType="application/vnd.openxmlformats-officedocument.presentationml.tags+xml"/>
  <Override PartName="/ppt/tags/tag1253.xml" ContentType="application/vnd.openxmlformats-officedocument.presentationml.tags+xml"/>
  <Override PartName="/ppt/tags/tag1254.xml" ContentType="application/vnd.openxmlformats-officedocument.presentationml.tags+xml"/>
  <Override PartName="/ppt/tags/tag1255.xml" ContentType="application/vnd.openxmlformats-officedocument.presentationml.tags+xml"/>
  <Override PartName="/ppt/tags/tag1256.xml" ContentType="application/vnd.openxmlformats-officedocument.presentationml.tags+xml"/>
  <Override PartName="/ppt/tags/tag1257.xml" ContentType="application/vnd.openxmlformats-officedocument.presentationml.tags+xml"/>
  <Override PartName="/ppt/tags/tag1258.xml" ContentType="application/vnd.openxmlformats-officedocument.presentationml.tags+xml"/>
  <Override PartName="/ppt/tags/tag1259.xml" ContentType="application/vnd.openxmlformats-officedocument.presentationml.tags+xml"/>
  <Override PartName="/ppt/tags/tag1260.xml" ContentType="application/vnd.openxmlformats-officedocument.presentationml.tags+xml"/>
  <Override PartName="/ppt/tags/tag1261.xml" ContentType="application/vnd.openxmlformats-officedocument.presentationml.tags+xml"/>
  <Override PartName="/ppt/tags/tag1262.xml" ContentType="application/vnd.openxmlformats-officedocument.presentationml.tags+xml"/>
  <Override PartName="/ppt/tags/tag1263.xml" ContentType="application/vnd.openxmlformats-officedocument.presentationml.tags+xml"/>
  <Override PartName="/ppt/tags/tag1264.xml" ContentType="application/vnd.openxmlformats-officedocument.presentationml.tags+xml"/>
  <Override PartName="/ppt/tags/tag1265.xml" ContentType="application/vnd.openxmlformats-officedocument.presentationml.tags+xml"/>
  <Override PartName="/ppt/tags/tag1266.xml" ContentType="application/vnd.openxmlformats-officedocument.presentationml.tags+xml"/>
  <Override PartName="/ppt/tags/tag1267.xml" ContentType="application/vnd.openxmlformats-officedocument.presentationml.tags+xml"/>
  <Override PartName="/ppt/tags/tag1268.xml" ContentType="application/vnd.openxmlformats-officedocument.presentationml.tags+xml"/>
  <Override PartName="/ppt/tags/tag1269.xml" ContentType="application/vnd.openxmlformats-officedocument.presentationml.tags+xml"/>
  <Override PartName="/ppt/tags/tag1270.xml" ContentType="application/vnd.openxmlformats-officedocument.presentationml.tags+xml"/>
  <Override PartName="/ppt/tags/tag1271.xml" ContentType="application/vnd.openxmlformats-officedocument.presentationml.tags+xml"/>
  <Override PartName="/ppt/tags/tag1272.xml" ContentType="application/vnd.openxmlformats-officedocument.presentationml.tags+xml"/>
  <Override PartName="/ppt/tags/tag1273.xml" ContentType="application/vnd.openxmlformats-officedocument.presentationml.tags+xml"/>
  <Override PartName="/ppt/tags/tag1274.xml" ContentType="application/vnd.openxmlformats-officedocument.presentationml.tags+xml"/>
  <Override PartName="/ppt/tags/tag1275.xml" ContentType="application/vnd.openxmlformats-officedocument.presentationml.tags+xml"/>
  <Override PartName="/ppt/tags/tag1276.xml" ContentType="application/vnd.openxmlformats-officedocument.presentationml.tags+xml"/>
  <Override PartName="/ppt/tags/tag1277.xml" ContentType="application/vnd.openxmlformats-officedocument.presentationml.tags+xml"/>
  <Override PartName="/ppt/tags/tag1278.xml" ContentType="application/vnd.openxmlformats-officedocument.presentationml.tags+xml"/>
  <Override PartName="/ppt/tags/tag1279.xml" ContentType="application/vnd.openxmlformats-officedocument.presentationml.tags+xml"/>
  <Override PartName="/ppt/tags/tag1280.xml" ContentType="application/vnd.openxmlformats-officedocument.presentationml.tags+xml"/>
  <Override PartName="/ppt/tags/tag1281.xml" ContentType="application/vnd.openxmlformats-officedocument.presentationml.tags+xml"/>
  <Override PartName="/ppt/tags/tag1282.xml" ContentType="application/vnd.openxmlformats-officedocument.presentationml.tags+xml"/>
  <Override PartName="/ppt/tags/tag1283.xml" ContentType="application/vnd.openxmlformats-officedocument.presentationml.tags+xml"/>
  <Override PartName="/ppt/tags/tag1284.xml" ContentType="application/vnd.openxmlformats-officedocument.presentationml.tags+xml"/>
  <Override PartName="/ppt/tags/tag1285.xml" ContentType="application/vnd.openxmlformats-officedocument.presentationml.tags+xml"/>
  <Override PartName="/ppt/tags/tag1286.xml" ContentType="application/vnd.openxmlformats-officedocument.presentationml.tags+xml"/>
  <Override PartName="/ppt/tags/tag1287.xml" ContentType="application/vnd.openxmlformats-officedocument.presentationml.tags+xml"/>
  <Override PartName="/ppt/tags/tag1288.xml" ContentType="application/vnd.openxmlformats-officedocument.presentationml.tags+xml"/>
  <Override PartName="/ppt/tags/tag1289.xml" ContentType="application/vnd.openxmlformats-officedocument.presentationml.tags+xml"/>
  <Override PartName="/ppt/tags/tag1290.xml" ContentType="application/vnd.openxmlformats-officedocument.presentationml.tags+xml"/>
  <Override PartName="/ppt/tags/tag1291.xml" ContentType="application/vnd.openxmlformats-officedocument.presentationml.tags+xml"/>
  <Override PartName="/ppt/tags/tag1292.xml" ContentType="application/vnd.openxmlformats-officedocument.presentationml.tags+xml"/>
  <Override PartName="/ppt/tags/tag1293.xml" ContentType="application/vnd.openxmlformats-officedocument.presentationml.tags+xml"/>
  <Override PartName="/ppt/tags/tag1294.xml" ContentType="application/vnd.openxmlformats-officedocument.presentationml.tags+xml"/>
  <Override PartName="/ppt/tags/tag1295.xml" ContentType="application/vnd.openxmlformats-officedocument.presentationml.tags+xml"/>
  <Override PartName="/ppt/tags/tag1296.xml" ContentType="application/vnd.openxmlformats-officedocument.presentationml.tags+xml"/>
  <Override PartName="/ppt/tags/tag1297.xml" ContentType="application/vnd.openxmlformats-officedocument.presentationml.tags+xml"/>
  <Override PartName="/ppt/tags/tag1298.xml" ContentType="application/vnd.openxmlformats-officedocument.presentationml.tags+xml"/>
  <Override PartName="/ppt/tags/tag1299.xml" ContentType="application/vnd.openxmlformats-officedocument.presentationml.tags+xml"/>
  <Override PartName="/ppt/tags/tag1300.xml" ContentType="application/vnd.openxmlformats-officedocument.presentationml.tags+xml"/>
  <Override PartName="/ppt/tags/tag1301.xml" ContentType="application/vnd.openxmlformats-officedocument.presentationml.tags+xml"/>
  <Override PartName="/ppt/tags/tag1302.xml" ContentType="application/vnd.openxmlformats-officedocument.presentationml.tags+xml"/>
  <Override PartName="/ppt/tags/tag1303.xml" ContentType="application/vnd.openxmlformats-officedocument.presentationml.tags+xml"/>
  <Override PartName="/ppt/tags/tag1304.xml" ContentType="application/vnd.openxmlformats-officedocument.presentationml.tags+xml"/>
  <Override PartName="/ppt/tags/tag1305.xml" ContentType="application/vnd.openxmlformats-officedocument.presentationml.tags+xml"/>
  <Override PartName="/ppt/tags/tag1306.xml" ContentType="application/vnd.openxmlformats-officedocument.presentationml.tags+xml"/>
  <Override PartName="/ppt/tags/tag1307.xml" ContentType="application/vnd.openxmlformats-officedocument.presentationml.tags+xml"/>
  <Override PartName="/ppt/tags/tag1308.xml" ContentType="application/vnd.openxmlformats-officedocument.presentationml.tags+xml"/>
  <Override PartName="/ppt/tags/tag1309.xml" ContentType="application/vnd.openxmlformats-officedocument.presentationml.tags+xml"/>
  <Override PartName="/ppt/tags/tag1310.xml" ContentType="application/vnd.openxmlformats-officedocument.presentationml.tags+xml"/>
  <Override PartName="/ppt/tags/tag1311.xml" ContentType="application/vnd.openxmlformats-officedocument.presentationml.tags+xml"/>
  <Override PartName="/ppt/charts/chart13.xml" ContentType="application/vnd.openxmlformats-officedocument.drawingml.chart+xml"/>
  <Override PartName="/ppt/charts/chart14.xml" ContentType="application/vnd.openxmlformats-officedocument.drawingml.chart+xml"/>
  <Override PartName="/ppt/tags/tag1312.xml" ContentType="application/vnd.openxmlformats-officedocument.presentationml.tags+xml"/>
  <Override PartName="/ppt/tags/tag1313.xml" ContentType="application/vnd.openxmlformats-officedocument.presentationml.tags+xml"/>
  <Override PartName="/ppt/tags/tag1314.xml" ContentType="application/vnd.openxmlformats-officedocument.presentationml.tags+xml"/>
  <Override PartName="/ppt/tags/tag1315.xml" ContentType="application/vnd.openxmlformats-officedocument.presentationml.tags+xml"/>
  <Override PartName="/ppt/tags/tag1316.xml" ContentType="application/vnd.openxmlformats-officedocument.presentationml.tags+xml"/>
  <Override PartName="/ppt/tags/tag1317.xml" ContentType="application/vnd.openxmlformats-officedocument.presentationml.tags+xml"/>
  <Override PartName="/ppt/tags/tag1318.xml" ContentType="application/vnd.openxmlformats-officedocument.presentationml.tags+xml"/>
  <Override PartName="/ppt/tags/tag1319.xml" ContentType="application/vnd.openxmlformats-officedocument.presentationml.tags+xml"/>
  <Override PartName="/ppt/tags/tag1320.xml" ContentType="application/vnd.openxmlformats-officedocument.presentationml.tags+xml"/>
  <Override PartName="/ppt/tags/tag1321.xml" ContentType="application/vnd.openxmlformats-officedocument.presentationml.tags+xml"/>
  <Override PartName="/ppt/tags/tag1322.xml" ContentType="application/vnd.openxmlformats-officedocument.presentationml.tags+xml"/>
  <Override PartName="/ppt/tags/tag1323.xml" ContentType="application/vnd.openxmlformats-officedocument.presentationml.tags+xml"/>
  <Override PartName="/ppt/tags/tag1324.xml" ContentType="application/vnd.openxmlformats-officedocument.presentationml.tags+xml"/>
  <Override PartName="/ppt/tags/tag1325.xml" ContentType="application/vnd.openxmlformats-officedocument.presentationml.tags+xml"/>
  <Override PartName="/ppt/tags/tag1326.xml" ContentType="application/vnd.openxmlformats-officedocument.presentationml.tags+xml"/>
  <Override PartName="/ppt/tags/tag1327.xml" ContentType="application/vnd.openxmlformats-officedocument.presentationml.tags+xml"/>
  <Override PartName="/ppt/tags/tag1328.xml" ContentType="application/vnd.openxmlformats-officedocument.presentationml.tags+xml"/>
  <Override PartName="/ppt/tags/tag1329.xml" ContentType="application/vnd.openxmlformats-officedocument.presentationml.tags+xml"/>
  <Override PartName="/ppt/tags/tag1330.xml" ContentType="application/vnd.openxmlformats-officedocument.presentationml.tags+xml"/>
  <Override PartName="/ppt/tags/tag1331.xml" ContentType="application/vnd.openxmlformats-officedocument.presentationml.tags+xml"/>
  <Override PartName="/ppt/tags/tag1332.xml" ContentType="application/vnd.openxmlformats-officedocument.presentationml.tags+xml"/>
  <Override PartName="/ppt/tags/tag1333.xml" ContentType="application/vnd.openxmlformats-officedocument.presentationml.tags+xml"/>
  <Override PartName="/ppt/tags/tag1334.xml" ContentType="application/vnd.openxmlformats-officedocument.presentationml.tags+xml"/>
  <Override PartName="/ppt/tags/tag1335.xml" ContentType="application/vnd.openxmlformats-officedocument.presentationml.tags+xml"/>
  <Override PartName="/ppt/tags/tag1336.xml" ContentType="application/vnd.openxmlformats-officedocument.presentationml.tags+xml"/>
  <Override PartName="/ppt/tags/tag1337.xml" ContentType="application/vnd.openxmlformats-officedocument.presentationml.tags+xml"/>
  <Override PartName="/ppt/tags/tag1338.xml" ContentType="application/vnd.openxmlformats-officedocument.presentationml.tags+xml"/>
  <Override PartName="/ppt/tags/tag1339.xml" ContentType="application/vnd.openxmlformats-officedocument.presentationml.tags+xml"/>
  <Override PartName="/ppt/tags/tag1340.xml" ContentType="application/vnd.openxmlformats-officedocument.presentationml.tags+xml"/>
  <Override PartName="/ppt/tags/tag1341.xml" ContentType="application/vnd.openxmlformats-officedocument.presentationml.tags+xml"/>
  <Override PartName="/ppt/tags/tag1342.xml" ContentType="application/vnd.openxmlformats-officedocument.presentationml.tags+xml"/>
  <Override PartName="/ppt/tags/tag1343.xml" ContentType="application/vnd.openxmlformats-officedocument.presentationml.tags+xml"/>
  <Override PartName="/ppt/tags/tag1344.xml" ContentType="application/vnd.openxmlformats-officedocument.presentationml.tags+xml"/>
  <Override PartName="/ppt/tags/tag1345.xml" ContentType="application/vnd.openxmlformats-officedocument.presentationml.tags+xml"/>
  <Override PartName="/ppt/tags/tag1346.xml" ContentType="application/vnd.openxmlformats-officedocument.presentationml.tags+xml"/>
  <Override PartName="/ppt/tags/tag1347.xml" ContentType="application/vnd.openxmlformats-officedocument.presentationml.tags+xml"/>
  <Override PartName="/ppt/tags/tag1348.xml" ContentType="application/vnd.openxmlformats-officedocument.presentationml.tags+xml"/>
  <Override PartName="/ppt/tags/tag1349.xml" ContentType="application/vnd.openxmlformats-officedocument.presentationml.tags+xml"/>
  <Override PartName="/ppt/tags/tag1350.xml" ContentType="application/vnd.openxmlformats-officedocument.presentationml.tags+xml"/>
  <Override PartName="/ppt/charts/chart15.xml" ContentType="application/vnd.openxmlformats-officedocument.drawingml.chart+xml"/>
  <Override PartName="/ppt/charts/chart16.xml" ContentType="application/vnd.openxmlformats-officedocument.drawingml.chart+xml"/>
  <Override PartName="/ppt/tags/tag1351.xml" ContentType="application/vnd.openxmlformats-officedocument.presentationml.tags+xml"/>
  <Override PartName="/ppt/tags/tag1352.xml" ContentType="application/vnd.openxmlformats-officedocument.presentationml.tags+xml"/>
  <Override PartName="/ppt/tags/tag1353.xml" ContentType="application/vnd.openxmlformats-officedocument.presentationml.tags+xml"/>
  <Override PartName="/ppt/tags/tag1354.xml" ContentType="application/vnd.openxmlformats-officedocument.presentationml.tags+xml"/>
  <Override PartName="/ppt/tags/tag1355.xml" ContentType="application/vnd.openxmlformats-officedocument.presentationml.tags+xml"/>
  <Override PartName="/ppt/tags/tag1356.xml" ContentType="application/vnd.openxmlformats-officedocument.presentationml.tags+xml"/>
  <Override PartName="/ppt/tags/tag1357.xml" ContentType="application/vnd.openxmlformats-officedocument.presentationml.tags+xml"/>
  <Override PartName="/ppt/tags/tag1358.xml" ContentType="application/vnd.openxmlformats-officedocument.presentationml.tags+xml"/>
  <Override PartName="/ppt/tags/tag1359.xml" ContentType="application/vnd.openxmlformats-officedocument.presentationml.tags+xml"/>
  <Override PartName="/ppt/tags/tag1360.xml" ContentType="application/vnd.openxmlformats-officedocument.presentationml.tags+xml"/>
  <Override PartName="/ppt/tags/tag1361.xml" ContentType="application/vnd.openxmlformats-officedocument.presentationml.tags+xml"/>
  <Override PartName="/ppt/tags/tag1362.xml" ContentType="application/vnd.openxmlformats-officedocument.presentationml.tags+xml"/>
  <Override PartName="/ppt/tags/tag1363.xml" ContentType="application/vnd.openxmlformats-officedocument.presentationml.tags+xml"/>
  <Override PartName="/ppt/tags/tag1364.xml" ContentType="application/vnd.openxmlformats-officedocument.presentationml.tags+xml"/>
  <Override PartName="/ppt/tags/tag1365.xml" ContentType="application/vnd.openxmlformats-officedocument.presentationml.tags+xml"/>
  <Override PartName="/ppt/tags/tag1366.xml" ContentType="application/vnd.openxmlformats-officedocument.presentationml.tags+xml"/>
  <Override PartName="/ppt/tags/tag1367.xml" ContentType="application/vnd.openxmlformats-officedocument.presentationml.tags+xml"/>
  <Override PartName="/ppt/tags/tag1368.xml" ContentType="application/vnd.openxmlformats-officedocument.presentationml.tags+xml"/>
  <Override PartName="/ppt/tags/tag1369.xml" ContentType="application/vnd.openxmlformats-officedocument.presentationml.tags+xml"/>
  <Override PartName="/ppt/tags/tag1370.xml" ContentType="application/vnd.openxmlformats-officedocument.presentationml.tags+xml"/>
  <Override PartName="/ppt/tags/tag1371.xml" ContentType="application/vnd.openxmlformats-officedocument.presentationml.tags+xml"/>
  <Override PartName="/ppt/tags/tag1372.xml" ContentType="application/vnd.openxmlformats-officedocument.presentationml.tags+xml"/>
  <Override PartName="/ppt/tags/tag1373.xml" ContentType="application/vnd.openxmlformats-officedocument.presentationml.tags+xml"/>
  <Override PartName="/ppt/tags/tag1374.xml" ContentType="application/vnd.openxmlformats-officedocument.presentationml.tags+xml"/>
  <Override PartName="/ppt/tags/tag1375.xml" ContentType="application/vnd.openxmlformats-officedocument.presentationml.tags+xml"/>
  <Override PartName="/ppt/tags/tag1376.xml" ContentType="application/vnd.openxmlformats-officedocument.presentationml.tags+xml"/>
  <Override PartName="/ppt/tags/tag1377.xml" ContentType="application/vnd.openxmlformats-officedocument.presentationml.tags+xml"/>
  <Override PartName="/ppt/tags/tag1378.xml" ContentType="application/vnd.openxmlformats-officedocument.presentationml.tags+xml"/>
  <Override PartName="/ppt/tags/tag1379.xml" ContentType="application/vnd.openxmlformats-officedocument.presentationml.tags+xml"/>
  <Override PartName="/ppt/tags/tag1380.xml" ContentType="application/vnd.openxmlformats-officedocument.presentationml.tags+xml"/>
  <Override PartName="/ppt/tags/tag1381.xml" ContentType="application/vnd.openxmlformats-officedocument.presentationml.tags+xml"/>
  <Override PartName="/ppt/tags/tag1382.xml" ContentType="application/vnd.openxmlformats-officedocument.presentationml.tags+xml"/>
  <Override PartName="/ppt/tags/tag1383.xml" ContentType="application/vnd.openxmlformats-officedocument.presentationml.tags+xml"/>
  <Override PartName="/ppt/tags/tag1384.xml" ContentType="application/vnd.openxmlformats-officedocument.presentationml.tags+xml"/>
  <Override PartName="/ppt/tags/tag1385.xml" ContentType="application/vnd.openxmlformats-officedocument.presentationml.tags+xml"/>
  <Override PartName="/ppt/tags/tag1386.xml" ContentType="application/vnd.openxmlformats-officedocument.presentationml.tags+xml"/>
  <Override PartName="/ppt/charts/chart17.xml" ContentType="application/vnd.openxmlformats-officedocument.drawingml.chart+xml"/>
  <Override PartName="/ppt/charts/chart18.xml" ContentType="application/vnd.openxmlformats-officedocument.drawingml.chart+xml"/>
  <Override PartName="/ppt/tags/tag1387.xml" ContentType="application/vnd.openxmlformats-officedocument.presentationml.tags+xml"/>
  <Override PartName="/ppt/tags/tag1388.xml" ContentType="application/vnd.openxmlformats-officedocument.presentationml.tags+xml"/>
  <Override PartName="/ppt/tags/tag1389.xml" ContentType="application/vnd.openxmlformats-officedocument.presentationml.tags+xml"/>
  <Override PartName="/ppt/tags/tag1390.xml" ContentType="application/vnd.openxmlformats-officedocument.presentationml.tags+xml"/>
  <Override PartName="/ppt/tags/tag1391.xml" ContentType="application/vnd.openxmlformats-officedocument.presentationml.tags+xml"/>
  <Override PartName="/ppt/tags/tag1392.xml" ContentType="application/vnd.openxmlformats-officedocument.presentationml.tags+xml"/>
  <Override PartName="/ppt/tags/tag1393.xml" ContentType="application/vnd.openxmlformats-officedocument.presentationml.tags+xml"/>
  <Override PartName="/ppt/tags/tag1394.xml" ContentType="application/vnd.openxmlformats-officedocument.presentationml.tags+xml"/>
  <Override PartName="/ppt/tags/tag1395.xml" ContentType="application/vnd.openxmlformats-officedocument.presentationml.tags+xml"/>
  <Override PartName="/ppt/tags/tag1396.xml" ContentType="application/vnd.openxmlformats-officedocument.presentationml.tags+xml"/>
  <Override PartName="/ppt/tags/tag1397.xml" ContentType="application/vnd.openxmlformats-officedocument.presentationml.tags+xml"/>
  <Override PartName="/ppt/tags/tag1398.xml" ContentType="application/vnd.openxmlformats-officedocument.presentationml.tags+xml"/>
  <Override PartName="/ppt/tags/tag1399.xml" ContentType="application/vnd.openxmlformats-officedocument.presentationml.tags+xml"/>
  <Override PartName="/ppt/tags/tag1400.xml" ContentType="application/vnd.openxmlformats-officedocument.presentationml.tags+xml"/>
  <Override PartName="/ppt/tags/tag1401.xml" ContentType="application/vnd.openxmlformats-officedocument.presentationml.tags+xml"/>
  <Override PartName="/ppt/tags/tag1402.xml" ContentType="application/vnd.openxmlformats-officedocument.presentationml.tags+xml"/>
  <Override PartName="/ppt/tags/tag1403.xml" ContentType="application/vnd.openxmlformats-officedocument.presentationml.tags+xml"/>
  <Override PartName="/ppt/tags/tag1404.xml" ContentType="application/vnd.openxmlformats-officedocument.presentationml.tags+xml"/>
  <Override PartName="/ppt/tags/tag1405.xml" ContentType="application/vnd.openxmlformats-officedocument.presentationml.tags+xml"/>
  <Override PartName="/ppt/tags/tag1406.xml" ContentType="application/vnd.openxmlformats-officedocument.presentationml.tags+xml"/>
  <Override PartName="/ppt/tags/tag1407.xml" ContentType="application/vnd.openxmlformats-officedocument.presentationml.tags+xml"/>
  <Override PartName="/ppt/tags/tag1408.xml" ContentType="application/vnd.openxmlformats-officedocument.presentationml.tags+xml"/>
  <Override PartName="/ppt/tags/tag1409.xml" ContentType="application/vnd.openxmlformats-officedocument.presentationml.tags+xml"/>
  <Override PartName="/ppt/tags/tag1410.xml" ContentType="application/vnd.openxmlformats-officedocument.presentationml.tags+xml"/>
  <Override PartName="/ppt/tags/tag1411.xml" ContentType="application/vnd.openxmlformats-officedocument.presentationml.tags+xml"/>
  <Override PartName="/ppt/tags/tag1412.xml" ContentType="application/vnd.openxmlformats-officedocument.presentationml.tags+xml"/>
  <Override PartName="/ppt/tags/tag1413.xml" ContentType="application/vnd.openxmlformats-officedocument.presentationml.tags+xml"/>
  <Override PartName="/ppt/tags/tag1414.xml" ContentType="application/vnd.openxmlformats-officedocument.presentationml.tags+xml"/>
  <Override PartName="/ppt/tags/tag1415.xml" ContentType="application/vnd.openxmlformats-officedocument.presentationml.tags+xml"/>
  <Override PartName="/ppt/tags/tag1416.xml" ContentType="application/vnd.openxmlformats-officedocument.presentationml.tags+xml"/>
  <Override PartName="/ppt/tags/tag1417.xml" ContentType="application/vnd.openxmlformats-officedocument.presentationml.tags+xml"/>
  <Override PartName="/ppt/tags/tag1418.xml" ContentType="application/vnd.openxmlformats-officedocument.presentationml.tags+xml"/>
  <Override PartName="/ppt/tags/tag1419.xml" ContentType="application/vnd.openxmlformats-officedocument.presentationml.tags+xml"/>
  <Override PartName="/ppt/tags/tag1420.xml" ContentType="application/vnd.openxmlformats-officedocument.presentationml.tags+xml"/>
  <Override PartName="/ppt/tags/tag1421.xml" ContentType="application/vnd.openxmlformats-officedocument.presentationml.tags+xml"/>
  <Override PartName="/ppt/tags/tag1422.xml" ContentType="application/vnd.openxmlformats-officedocument.presentationml.tags+xml"/>
  <Override PartName="/ppt/tags/tag1423.xml" ContentType="application/vnd.openxmlformats-officedocument.presentationml.tags+xml"/>
  <Override PartName="/ppt/tags/tag1424.xml" ContentType="application/vnd.openxmlformats-officedocument.presentationml.tags+xml"/>
  <Override PartName="/ppt/tags/tag1425.xml" ContentType="application/vnd.openxmlformats-officedocument.presentationml.tags+xml"/>
  <Override PartName="/ppt/charts/chart19.xml" ContentType="application/vnd.openxmlformats-officedocument.drawingml.chart+xml"/>
  <Override PartName="/ppt/charts/chart20.xml" ContentType="application/vnd.openxmlformats-officedocument.drawingml.chart+xml"/>
  <Override PartName="/ppt/tags/tag1426.xml" ContentType="application/vnd.openxmlformats-officedocument.presentationml.tags+xml"/>
  <Override PartName="/ppt/tags/tag1427.xml" ContentType="application/vnd.openxmlformats-officedocument.presentationml.tags+xml"/>
  <Override PartName="/ppt/tags/tag1428.xml" ContentType="application/vnd.openxmlformats-officedocument.presentationml.tags+xml"/>
  <Override PartName="/ppt/tags/tag1429.xml" ContentType="application/vnd.openxmlformats-officedocument.presentationml.tags+xml"/>
  <Override PartName="/ppt/tags/tag1430.xml" ContentType="application/vnd.openxmlformats-officedocument.presentationml.tags+xml"/>
  <Override PartName="/ppt/tags/tag1431.xml" ContentType="application/vnd.openxmlformats-officedocument.presentationml.tags+xml"/>
  <Override PartName="/ppt/tags/tag1432.xml" ContentType="application/vnd.openxmlformats-officedocument.presentationml.tags+xml"/>
  <Override PartName="/ppt/tags/tag1433.xml" ContentType="application/vnd.openxmlformats-officedocument.presentationml.tags+xml"/>
  <Override PartName="/ppt/tags/tag1434.xml" ContentType="application/vnd.openxmlformats-officedocument.presentationml.tags+xml"/>
  <Override PartName="/ppt/tags/tag1435.xml" ContentType="application/vnd.openxmlformats-officedocument.presentationml.tags+xml"/>
  <Override PartName="/ppt/tags/tag1436.xml" ContentType="application/vnd.openxmlformats-officedocument.presentationml.tags+xml"/>
  <Override PartName="/ppt/tags/tag1437.xml" ContentType="application/vnd.openxmlformats-officedocument.presentationml.tags+xml"/>
  <Override PartName="/ppt/tags/tag1438.xml" ContentType="application/vnd.openxmlformats-officedocument.presentationml.tags+xml"/>
  <Override PartName="/ppt/tags/tag1439.xml" ContentType="application/vnd.openxmlformats-officedocument.presentationml.tags+xml"/>
  <Override PartName="/ppt/tags/tag1440.xml" ContentType="application/vnd.openxmlformats-officedocument.presentationml.tags+xml"/>
  <Override PartName="/ppt/tags/tag1441.xml" ContentType="application/vnd.openxmlformats-officedocument.presentationml.tags+xml"/>
  <Override PartName="/ppt/tags/tag1442.xml" ContentType="application/vnd.openxmlformats-officedocument.presentationml.tags+xml"/>
  <Override PartName="/ppt/tags/tag1443.xml" ContentType="application/vnd.openxmlformats-officedocument.presentationml.tags+xml"/>
  <Override PartName="/ppt/tags/tag1444.xml" ContentType="application/vnd.openxmlformats-officedocument.presentationml.tags+xml"/>
  <Override PartName="/ppt/tags/tag1445.xml" ContentType="application/vnd.openxmlformats-officedocument.presentationml.tags+xml"/>
  <Override PartName="/ppt/tags/tag1446.xml" ContentType="application/vnd.openxmlformats-officedocument.presentationml.tags+xml"/>
  <Override PartName="/ppt/tags/tag1447.xml" ContentType="application/vnd.openxmlformats-officedocument.presentationml.tags+xml"/>
  <Override PartName="/ppt/tags/tag1448.xml" ContentType="application/vnd.openxmlformats-officedocument.presentationml.tags+xml"/>
  <Override PartName="/ppt/tags/tag1449.xml" ContentType="application/vnd.openxmlformats-officedocument.presentationml.tags+xml"/>
  <Override PartName="/ppt/tags/tag1450.xml" ContentType="application/vnd.openxmlformats-officedocument.presentationml.tags+xml"/>
  <Override PartName="/ppt/tags/tag1451.xml" ContentType="application/vnd.openxmlformats-officedocument.presentationml.tags+xml"/>
  <Override PartName="/ppt/tags/tag1452.xml" ContentType="application/vnd.openxmlformats-officedocument.presentationml.tags+xml"/>
  <Override PartName="/ppt/tags/tag1453.xml" ContentType="application/vnd.openxmlformats-officedocument.presentationml.tags+xml"/>
  <Override PartName="/ppt/tags/tag1454.xml" ContentType="application/vnd.openxmlformats-officedocument.presentationml.tags+xml"/>
  <Override PartName="/ppt/tags/tag1455.xml" ContentType="application/vnd.openxmlformats-officedocument.presentationml.tags+xml"/>
  <Override PartName="/ppt/tags/tag1456.xml" ContentType="application/vnd.openxmlformats-officedocument.presentationml.tags+xml"/>
  <Override PartName="/ppt/tags/tag1457.xml" ContentType="application/vnd.openxmlformats-officedocument.presentationml.tags+xml"/>
  <Override PartName="/ppt/tags/tag1458.xml" ContentType="application/vnd.openxmlformats-officedocument.presentationml.tags+xml"/>
  <Override PartName="/ppt/tags/tag1459.xml" ContentType="application/vnd.openxmlformats-officedocument.presentationml.tags+xml"/>
  <Override PartName="/ppt/charts/chart21.xml" ContentType="application/vnd.openxmlformats-officedocument.drawingml.chart+xml"/>
  <Override PartName="/ppt/charts/chart22.xml" ContentType="application/vnd.openxmlformats-officedocument.drawingml.chart+xml"/>
  <Override PartName="/ppt/tags/tag1460.xml" ContentType="application/vnd.openxmlformats-officedocument.presentationml.tags+xml"/>
  <Override PartName="/ppt/tags/tag1461.xml" ContentType="application/vnd.openxmlformats-officedocument.presentationml.tags+xml"/>
  <Override PartName="/ppt/tags/tag1462.xml" ContentType="application/vnd.openxmlformats-officedocument.presentationml.tags+xml"/>
  <Override PartName="/ppt/tags/tag1463.xml" ContentType="application/vnd.openxmlformats-officedocument.presentationml.tags+xml"/>
  <Override PartName="/ppt/tags/tag1464.xml" ContentType="application/vnd.openxmlformats-officedocument.presentationml.tags+xml"/>
  <Override PartName="/ppt/tags/tag1465.xml" ContentType="application/vnd.openxmlformats-officedocument.presentationml.tags+xml"/>
  <Override PartName="/ppt/tags/tag1466.xml" ContentType="application/vnd.openxmlformats-officedocument.presentationml.tags+xml"/>
  <Override PartName="/ppt/tags/tag1467.xml" ContentType="application/vnd.openxmlformats-officedocument.presentationml.tags+xml"/>
  <Override PartName="/ppt/tags/tag1468.xml" ContentType="application/vnd.openxmlformats-officedocument.presentationml.tags+xml"/>
  <Override PartName="/ppt/tags/tag1469.xml" ContentType="application/vnd.openxmlformats-officedocument.presentationml.tags+xml"/>
  <Override PartName="/ppt/tags/tag1470.xml" ContentType="application/vnd.openxmlformats-officedocument.presentationml.tags+xml"/>
  <Override PartName="/ppt/tags/tag1471.xml" ContentType="application/vnd.openxmlformats-officedocument.presentationml.tags+xml"/>
  <Override PartName="/ppt/tags/tag1472.xml" ContentType="application/vnd.openxmlformats-officedocument.presentationml.tags+xml"/>
  <Override PartName="/ppt/tags/tag1473.xml" ContentType="application/vnd.openxmlformats-officedocument.presentationml.tags+xml"/>
  <Override PartName="/ppt/tags/tag1474.xml" ContentType="application/vnd.openxmlformats-officedocument.presentationml.tags+xml"/>
  <Override PartName="/ppt/tags/tag1475.xml" ContentType="application/vnd.openxmlformats-officedocument.presentationml.tags+xml"/>
  <Override PartName="/ppt/tags/tag1476.xml" ContentType="application/vnd.openxmlformats-officedocument.presentationml.tags+xml"/>
  <Override PartName="/ppt/tags/tag1477.xml" ContentType="application/vnd.openxmlformats-officedocument.presentationml.tags+xml"/>
  <Override PartName="/ppt/tags/tag1478.xml" ContentType="application/vnd.openxmlformats-officedocument.presentationml.tags+xml"/>
  <Override PartName="/ppt/tags/tag1479.xml" ContentType="application/vnd.openxmlformats-officedocument.presentationml.tags+xml"/>
  <Override PartName="/ppt/tags/tag1480.xml" ContentType="application/vnd.openxmlformats-officedocument.presentationml.tags+xml"/>
  <Override PartName="/ppt/tags/tag1481.xml" ContentType="application/vnd.openxmlformats-officedocument.presentationml.tags+xml"/>
  <Override PartName="/ppt/tags/tag1482.xml" ContentType="application/vnd.openxmlformats-officedocument.presentationml.tags+xml"/>
  <Override PartName="/ppt/tags/tag1483.xml" ContentType="application/vnd.openxmlformats-officedocument.presentationml.tags+xml"/>
  <Override PartName="/ppt/tags/tag1484.xml" ContentType="application/vnd.openxmlformats-officedocument.presentationml.tags+xml"/>
  <Override PartName="/ppt/tags/tag1485.xml" ContentType="application/vnd.openxmlformats-officedocument.presentationml.tags+xml"/>
  <Override PartName="/ppt/tags/tag1486.xml" ContentType="application/vnd.openxmlformats-officedocument.presentationml.tags+xml"/>
  <Override PartName="/ppt/tags/tag1487.xml" ContentType="application/vnd.openxmlformats-officedocument.presentationml.tags+xml"/>
  <Override PartName="/ppt/tags/tag1488.xml" ContentType="application/vnd.openxmlformats-officedocument.presentationml.tags+xml"/>
  <Override PartName="/ppt/tags/tag1489.xml" ContentType="application/vnd.openxmlformats-officedocument.presentationml.tags+xml"/>
  <Override PartName="/ppt/tags/tag1490.xml" ContentType="application/vnd.openxmlformats-officedocument.presentationml.tags+xml"/>
  <Override PartName="/ppt/tags/tag1491.xml" ContentType="application/vnd.openxmlformats-officedocument.presentationml.tags+xml"/>
  <Override PartName="/ppt/tags/tag1492.xml" ContentType="application/vnd.openxmlformats-officedocument.presentationml.tags+xml"/>
  <Override PartName="/ppt/tags/tag1493.xml" ContentType="application/vnd.openxmlformats-officedocument.presentationml.tags+xml"/>
  <Override PartName="/ppt/tags/tag1494.xml" ContentType="application/vnd.openxmlformats-officedocument.presentationml.tags+xml"/>
  <Override PartName="/ppt/tags/tag1495.xml" ContentType="application/vnd.openxmlformats-officedocument.presentationml.tags+xml"/>
  <Override PartName="/ppt/tags/tag1496.xml" ContentType="application/vnd.openxmlformats-officedocument.presentationml.tags+xml"/>
  <Override PartName="/ppt/tags/tag1497.xml" ContentType="application/vnd.openxmlformats-officedocument.presentationml.tags+xml"/>
  <Override PartName="/ppt/tags/tag1498.xml" ContentType="application/vnd.openxmlformats-officedocument.presentationml.tags+xml"/>
  <Override PartName="/ppt/tags/tag1499.xml" ContentType="application/vnd.openxmlformats-officedocument.presentationml.tags+xml"/>
  <Override PartName="/ppt/tags/tag1500.xml" ContentType="application/vnd.openxmlformats-officedocument.presentationml.tags+xml"/>
  <Override PartName="/ppt/tags/tag1501.xml" ContentType="application/vnd.openxmlformats-officedocument.presentationml.tags+xml"/>
  <Override PartName="/ppt/charts/chart23.xml" ContentType="application/vnd.openxmlformats-officedocument.drawingml.chart+xml"/>
  <Override PartName="/ppt/tags/tag1502.xml" ContentType="application/vnd.openxmlformats-officedocument.presentationml.tags+xml"/>
  <Override PartName="/ppt/tags/tag1503.xml" ContentType="application/vnd.openxmlformats-officedocument.presentationml.tags+xml"/>
  <Override PartName="/ppt/tags/tag1504.xml" ContentType="application/vnd.openxmlformats-officedocument.presentationml.tags+xml"/>
  <Override PartName="/ppt/tags/tag1505.xml" ContentType="application/vnd.openxmlformats-officedocument.presentationml.tags+xml"/>
  <Override PartName="/ppt/tags/tag1506.xml" ContentType="application/vnd.openxmlformats-officedocument.presentationml.tags+xml"/>
  <Override PartName="/ppt/tags/tag1507.xml" ContentType="application/vnd.openxmlformats-officedocument.presentationml.tags+xml"/>
  <Override PartName="/ppt/tags/tag1508.xml" ContentType="application/vnd.openxmlformats-officedocument.presentationml.tags+xml"/>
  <Override PartName="/ppt/tags/tag1509.xml" ContentType="application/vnd.openxmlformats-officedocument.presentationml.tags+xml"/>
  <Override PartName="/ppt/tags/tag1510.xml" ContentType="application/vnd.openxmlformats-officedocument.presentationml.tags+xml"/>
  <Override PartName="/ppt/tags/tag1511.xml" ContentType="application/vnd.openxmlformats-officedocument.presentationml.tags+xml"/>
  <Override PartName="/ppt/tags/tag1512.xml" ContentType="application/vnd.openxmlformats-officedocument.presentationml.tags+xml"/>
  <Override PartName="/ppt/tags/tag1513.xml" ContentType="application/vnd.openxmlformats-officedocument.presentationml.tags+xml"/>
  <Override PartName="/ppt/tags/tag1514.xml" ContentType="application/vnd.openxmlformats-officedocument.presentationml.tags+xml"/>
  <Override PartName="/ppt/tags/tag1515.xml" ContentType="application/vnd.openxmlformats-officedocument.presentationml.tags+xml"/>
  <Override PartName="/ppt/tags/tag1516.xml" ContentType="application/vnd.openxmlformats-officedocument.presentationml.tags+xml"/>
  <Override PartName="/ppt/tags/tag1517.xml" ContentType="application/vnd.openxmlformats-officedocument.presentationml.tags+xml"/>
  <Override PartName="/ppt/charts/chart24.xml" ContentType="application/vnd.openxmlformats-officedocument.drawingml.chart+xml"/>
  <Override PartName="/ppt/tags/tag1518.xml" ContentType="application/vnd.openxmlformats-officedocument.presentationml.tags+xml"/>
  <Override PartName="/ppt/tags/tag1519.xml" ContentType="application/vnd.openxmlformats-officedocument.presentationml.tags+xml"/>
  <Override PartName="/ppt/tags/tag1520.xml" ContentType="application/vnd.openxmlformats-officedocument.presentationml.tags+xml"/>
  <Override PartName="/ppt/tags/tag1521.xml" ContentType="application/vnd.openxmlformats-officedocument.presentationml.tags+xml"/>
  <Override PartName="/ppt/tags/tag1522.xml" ContentType="application/vnd.openxmlformats-officedocument.presentationml.tags+xml"/>
  <Override PartName="/ppt/tags/tag1523.xml" ContentType="application/vnd.openxmlformats-officedocument.presentationml.tags+xml"/>
  <Override PartName="/ppt/tags/tag1524.xml" ContentType="application/vnd.openxmlformats-officedocument.presentationml.tags+xml"/>
  <Override PartName="/ppt/tags/tag1525.xml" ContentType="application/vnd.openxmlformats-officedocument.presentationml.tags+xml"/>
  <Override PartName="/ppt/tags/tag1526.xml" ContentType="application/vnd.openxmlformats-officedocument.presentationml.tags+xml"/>
  <Override PartName="/ppt/tags/tag1527.xml" ContentType="application/vnd.openxmlformats-officedocument.presentationml.tags+xml"/>
  <Override PartName="/ppt/tags/tag1528.xml" ContentType="application/vnd.openxmlformats-officedocument.presentationml.tags+xml"/>
  <Override PartName="/ppt/tags/tag1529.xml" ContentType="application/vnd.openxmlformats-officedocument.presentationml.tags+xml"/>
  <Override PartName="/ppt/tags/tag1530.xml" ContentType="application/vnd.openxmlformats-officedocument.presentationml.tags+xml"/>
  <Override PartName="/ppt/tags/tag1531.xml" ContentType="application/vnd.openxmlformats-officedocument.presentationml.tags+xml"/>
  <Override PartName="/ppt/tags/tag1532.xml" ContentType="application/vnd.openxmlformats-officedocument.presentationml.tags+xml"/>
  <Override PartName="/ppt/tags/tag1533.xml" ContentType="application/vnd.openxmlformats-officedocument.presentationml.tags+xml"/>
  <Override PartName="/ppt/tags/tag1534.xml" ContentType="application/vnd.openxmlformats-officedocument.presentationml.tags+xml"/>
  <Override PartName="/ppt/tags/tag1535.xml" ContentType="application/vnd.openxmlformats-officedocument.presentationml.tags+xml"/>
  <Override PartName="/ppt/tags/tag1536.xml" ContentType="application/vnd.openxmlformats-officedocument.presentationml.tags+xml"/>
  <Override PartName="/ppt/tags/tag1537.xml" ContentType="application/vnd.openxmlformats-officedocument.presentationml.tags+xml"/>
  <Override PartName="/ppt/tags/tag1538.xml" ContentType="application/vnd.openxmlformats-officedocument.presentationml.tags+xml"/>
  <Override PartName="/ppt/tags/tag1539.xml" ContentType="application/vnd.openxmlformats-officedocument.presentationml.tags+xml"/>
  <Override PartName="/ppt/tags/tag1540.xml" ContentType="application/vnd.openxmlformats-officedocument.presentationml.tags+xml"/>
  <Override PartName="/ppt/tags/tag1541.xml" ContentType="application/vnd.openxmlformats-officedocument.presentationml.tags+xml"/>
  <Override PartName="/ppt/tags/tag1542.xml" ContentType="application/vnd.openxmlformats-officedocument.presentationml.tags+xml"/>
  <Override PartName="/ppt/tags/tag1543.xml" ContentType="application/vnd.openxmlformats-officedocument.presentationml.tags+xml"/>
  <Override PartName="/ppt/tags/tag1544.xml" ContentType="application/vnd.openxmlformats-officedocument.presentationml.tags+xml"/>
  <Override PartName="/ppt/tags/tag1545.xml" ContentType="application/vnd.openxmlformats-officedocument.presentationml.tags+xml"/>
  <Override PartName="/ppt/tags/tag1546.xml" ContentType="application/vnd.openxmlformats-officedocument.presentationml.tags+xml"/>
  <Override PartName="/ppt/tags/tag1547.xml" ContentType="application/vnd.openxmlformats-officedocument.presentationml.tags+xml"/>
  <Override PartName="/ppt/tags/tag1548.xml" ContentType="application/vnd.openxmlformats-officedocument.presentationml.tags+xml"/>
  <Override PartName="/ppt/tags/tag1549.xml" ContentType="application/vnd.openxmlformats-officedocument.presentationml.tags+xml"/>
  <Override PartName="/ppt/tags/tag1550.xml" ContentType="application/vnd.openxmlformats-officedocument.presentationml.tags+xml"/>
  <Override PartName="/ppt/tags/tag1551.xml" ContentType="application/vnd.openxmlformats-officedocument.presentationml.tags+xml"/>
  <Override PartName="/ppt/tags/tag1552.xml" ContentType="application/vnd.openxmlformats-officedocument.presentationml.tags+xml"/>
  <Override PartName="/ppt/tags/tag1553.xml" ContentType="application/vnd.openxmlformats-officedocument.presentationml.tags+xml"/>
  <Override PartName="/ppt/charts/chart25.xml" ContentType="application/vnd.openxmlformats-officedocument.drawingml.chart+xml"/>
  <Override PartName="/ppt/tags/tag1554.xml" ContentType="application/vnd.openxmlformats-officedocument.presentationml.tags+xml"/>
  <Override PartName="/ppt/tags/tag1555.xml" ContentType="application/vnd.openxmlformats-officedocument.presentationml.tags+xml"/>
  <Override PartName="/ppt/tags/tag1556.xml" ContentType="application/vnd.openxmlformats-officedocument.presentationml.tags+xml"/>
  <Override PartName="/ppt/tags/tag1557.xml" ContentType="application/vnd.openxmlformats-officedocument.presentationml.tags+xml"/>
  <Override PartName="/ppt/tags/tag1558.xml" ContentType="application/vnd.openxmlformats-officedocument.presentationml.tags+xml"/>
  <Override PartName="/ppt/tags/tag1559.xml" ContentType="application/vnd.openxmlformats-officedocument.presentationml.tags+xml"/>
  <Override PartName="/ppt/tags/tag1560.xml" ContentType="application/vnd.openxmlformats-officedocument.presentationml.tags+xml"/>
  <Override PartName="/ppt/tags/tag1561.xml" ContentType="application/vnd.openxmlformats-officedocument.presentationml.tags+xml"/>
  <Override PartName="/ppt/tags/tag1562.xml" ContentType="application/vnd.openxmlformats-officedocument.presentationml.tags+xml"/>
  <Override PartName="/ppt/tags/tag1563.xml" ContentType="application/vnd.openxmlformats-officedocument.presentationml.tags+xml"/>
  <Override PartName="/ppt/tags/tag1564.xml" ContentType="application/vnd.openxmlformats-officedocument.presentationml.tags+xml"/>
  <Override PartName="/ppt/tags/tag1565.xml" ContentType="application/vnd.openxmlformats-officedocument.presentationml.tags+xml"/>
  <Override PartName="/ppt/tags/tag1566.xml" ContentType="application/vnd.openxmlformats-officedocument.presentationml.tags+xml"/>
  <Override PartName="/ppt/tags/tag1567.xml" ContentType="application/vnd.openxmlformats-officedocument.presentationml.tags+xml"/>
  <Override PartName="/ppt/tags/tag1568.xml" ContentType="application/vnd.openxmlformats-officedocument.presentationml.tags+xml"/>
  <Override PartName="/ppt/tags/tag1569.xml" ContentType="application/vnd.openxmlformats-officedocument.presentationml.tags+xml"/>
  <Override PartName="/ppt/tags/tag1570.xml" ContentType="application/vnd.openxmlformats-officedocument.presentationml.tags+xml"/>
  <Override PartName="/ppt/tags/tag1571.xml" ContentType="application/vnd.openxmlformats-officedocument.presentationml.tags+xml"/>
  <Override PartName="/ppt/tags/tag1572.xml" ContentType="application/vnd.openxmlformats-officedocument.presentationml.tags+xml"/>
  <Override PartName="/ppt/tags/tag1573.xml" ContentType="application/vnd.openxmlformats-officedocument.presentationml.tags+xml"/>
  <Override PartName="/ppt/tags/tag1574.xml" ContentType="application/vnd.openxmlformats-officedocument.presentationml.tags+xml"/>
  <Override PartName="/ppt/tags/tag1575.xml" ContentType="application/vnd.openxmlformats-officedocument.presentationml.tags+xml"/>
  <Override PartName="/ppt/tags/tag1576.xml" ContentType="application/vnd.openxmlformats-officedocument.presentationml.tags+xml"/>
  <Override PartName="/ppt/tags/tag1577.xml" ContentType="application/vnd.openxmlformats-officedocument.presentationml.tags+xml"/>
  <Override PartName="/ppt/tags/tag1578.xml" ContentType="application/vnd.openxmlformats-officedocument.presentationml.tags+xml"/>
  <Override PartName="/ppt/tags/tag1579.xml" ContentType="application/vnd.openxmlformats-officedocument.presentationml.tags+xml"/>
  <Override PartName="/ppt/tags/tag1580.xml" ContentType="application/vnd.openxmlformats-officedocument.presentationml.tags+xml"/>
  <Override PartName="/ppt/tags/tag1581.xml" ContentType="application/vnd.openxmlformats-officedocument.presentationml.tags+xml"/>
  <Override PartName="/ppt/tags/tag1582.xml" ContentType="application/vnd.openxmlformats-officedocument.presentationml.tags+xml"/>
  <Override PartName="/ppt/charts/chart26.xml" ContentType="application/vnd.openxmlformats-officedocument.drawingml.chart+xml"/>
  <Override PartName="/ppt/tags/tag1583.xml" ContentType="application/vnd.openxmlformats-officedocument.presentationml.tags+xml"/>
  <Override PartName="/ppt/tags/tag1584.xml" ContentType="application/vnd.openxmlformats-officedocument.presentationml.tags+xml"/>
  <Override PartName="/ppt/tags/tag1585.xml" ContentType="application/vnd.openxmlformats-officedocument.presentationml.tags+xml"/>
  <Override PartName="/ppt/tags/tag1586.xml" ContentType="application/vnd.openxmlformats-officedocument.presentationml.tags+xml"/>
  <Override PartName="/ppt/tags/tag1587.xml" ContentType="application/vnd.openxmlformats-officedocument.presentationml.tags+xml"/>
  <Override PartName="/ppt/tags/tag1588.xml" ContentType="application/vnd.openxmlformats-officedocument.presentationml.tags+xml"/>
  <Override PartName="/ppt/tags/tag1589.xml" ContentType="application/vnd.openxmlformats-officedocument.presentationml.tags+xml"/>
  <Override PartName="/ppt/tags/tag1590.xml" ContentType="application/vnd.openxmlformats-officedocument.presentationml.tags+xml"/>
  <Override PartName="/ppt/tags/tag1591.xml" ContentType="application/vnd.openxmlformats-officedocument.presentationml.tags+xml"/>
  <Override PartName="/ppt/tags/tag1592.xml" ContentType="application/vnd.openxmlformats-officedocument.presentationml.tags+xml"/>
  <Override PartName="/ppt/tags/tag1593.xml" ContentType="application/vnd.openxmlformats-officedocument.presentationml.tags+xml"/>
  <Override PartName="/ppt/tags/tag1594.xml" ContentType="application/vnd.openxmlformats-officedocument.presentationml.tags+xml"/>
  <Override PartName="/ppt/tags/tag1595.xml" ContentType="application/vnd.openxmlformats-officedocument.presentationml.tags+xml"/>
  <Override PartName="/ppt/tags/tag1596.xml" ContentType="application/vnd.openxmlformats-officedocument.presentationml.tags+xml"/>
  <Override PartName="/ppt/tags/tag1597.xml" ContentType="application/vnd.openxmlformats-officedocument.presentationml.tags+xml"/>
  <Override PartName="/ppt/tags/tag1598.xml" ContentType="application/vnd.openxmlformats-officedocument.presentationml.tags+xml"/>
  <Override PartName="/ppt/tags/tag1599.xml" ContentType="application/vnd.openxmlformats-officedocument.presentationml.tags+xml"/>
  <Override PartName="/ppt/tags/tag1600.xml" ContentType="application/vnd.openxmlformats-officedocument.presentationml.tags+xml"/>
  <Override PartName="/ppt/tags/tag1601.xml" ContentType="application/vnd.openxmlformats-officedocument.presentationml.tags+xml"/>
  <Override PartName="/ppt/tags/tag1602.xml" ContentType="application/vnd.openxmlformats-officedocument.presentationml.tags+xml"/>
  <Override PartName="/ppt/tags/tag1603.xml" ContentType="application/vnd.openxmlformats-officedocument.presentationml.tags+xml"/>
  <Override PartName="/ppt/tags/tag1604.xml" ContentType="application/vnd.openxmlformats-officedocument.presentationml.tags+xml"/>
  <Override PartName="/ppt/tags/tag1605.xml" ContentType="application/vnd.openxmlformats-officedocument.presentationml.tags+xml"/>
  <Override PartName="/ppt/tags/tag1606.xml" ContentType="application/vnd.openxmlformats-officedocument.presentationml.tags+xml"/>
  <Override PartName="/ppt/tags/tag1607.xml" ContentType="application/vnd.openxmlformats-officedocument.presentationml.tags+xml"/>
  <Override PartName="/ppt/tags/tag1608.xml" ContentType="application/vnd.openxmlformats-officedocument.presentationml.tags+xml"/>
  <Override PartName="/ppt/tags/tag1609.xml" ContentType="application/vnd.openxmlformats-officedocument.presentationml.tags+xml"/>
  <Override PartName="/ppt/tags/tag1610.xml" ContentType="application/vnd.openxmlformats-officedocument.presentationml.tags+xml"/>
  <Override PartName="/ppt/tags/tag1611.xml" ContentType="application/vnd.openxmlformats-officedocument.presentationml.tags+xml"/>
  <Override PartName="/ppt/tags/tag1612.xml" ContentType="application/vnd.openxmlformats-officedocument.presentationml.tags+xml"/>
  <Override PartName="/ppt/tags/tag1613.xml" ContentType="application/vnd.openxmlformats-officedocument.presentationml.tags+xml"/>
  <Override PartName="/ppt/tags/tag1614.xml" ContentType="application/vnd.openxmlformats-officedocument.presentationml.tags+xml"/>
  <Override PartName="/ppt/tags/tag1615.xml" ContentType="application/vnd.openxmlformats-officedocument.presentationml.tags+xml"/>
  <Override PartName="/ppt/tags/tag1616.xml" ContentType="application/vnd.openxmlformats-officedocument.presentationml.tags+xml"/>
  <Override PartName="/ppt/tags/tag1617.xml" ContentType="application/vnd.openxmlformats-officedocument.presentationml.tags+xml"/>
  <Override PartName="/ppt/tags/tag1618.xml" ContentType="application/vnd.openxmlformats-officedocument.presentationml.tags+xml"/>
  <Override PartName="/ppt/charts/chart27.xml" ContentType="application/vnd.openxmlformats-officedocument.drawingml.chart+xml"/>
  <Override PartName="/ppt/charts/chart28.xml" ContentType="application/vnd.openxmlformats-officedocument.drawingml.chart+xml"/>
  <Override PartName="/ppt/tags/tag1619.xml" ContentType="application/vnd.openxmlformats-officedocument.presentationml.tags+xml"/>
  <Override PartName="/ppt/tags/tag1620.xml" ContentType="application/vnd.openxmlformats-officedocument.presentationml.tags+xml"/>
  <Override PartName="/ppt/tags/tag1621.xml" ContentType="application/vnd.openxmlformats-officedocument.presentationml.tags+xml"/>
  <Override PartName="/ppt/tags/tag1622.xml" ContentType="application/vnd.openxmlformats-officedocument.presentationml.tags+xml"/>
  <Override PartName="/ppt/tags/tag1623.xml" ContentType="application/vnd.openxmlformats-officedocument.presentationml.tags+xml"/>
  <Override PartName="/ppt/tags/tag1624.xml" ContentType="application/vnd.openxmlformats-officedocument.presentationml.tags+xml"/>
  <Override PartName="/ppt/tags/tag1625.xml" ContentType="application/vnd.openxmlformats-officedocument.presentationml.tags+xml"/>
  <Override PartName="/ppt/tags/tag1626.xml" ContentType="application/vnd.openxmlformats-officedocument.presentationml.tags+xml"/>
  <Override PartName="/ppt/tags/tag1627.xml" ContentType="application/vnd.openxmlformats-officedocument.presentationml.tags+xml"/>
  <Override PartName="/ppt/tags/tag1628.xml" ContentType="application/vnd.openxmlformats-officedocument.presentationml.tags+xml"/>
  <Override PartName="/ppt/tags/tag1629.xml" ContentType="application/vnd.openxmlformats-officedocument.presentationml.tags+xml"/>
  <Override PartName="/ppt/tags/tag1630.xml" ContentType="application/vnd.openxmlformats-officedocument.presentationml.tags+xml"/>
  <Override PartName="/ppt/tags/tag1631.xml" ContentType="application/vnd.openxmlformats-officedocument.presentationml.tags+xml"/>
  <Override PartName="/ppt/tags/tag1632.xml" ContentType="application/vnd.openxmlformats-officedocument.presentationml.tags+xml"/>
  <Override PartName="/ppt/tags/tag1633.xml" ContentType="application/vnd.openxmlformats-officedocument.presentationml.tags+xml"/>
  <Override PartName="/ppt/tags/tag1634.xml" ContentType="application/vnd.openxmlformats-officedocument.presentationml.tags+xml"/>
  <Override PartName="/ppt/tags/tag1635.xml" ContentType="application/vnd.openxmlformats-officedocument.presentationml.tags+xml"/>
  <Override PartName="/ppt/tags/tag1636.xml" ContentType="application/vnd.openxmlformats-officedocument.presentationml.tags+xml"/>
  <Override PartName="/ppt/tags/tag1637.xml" ContentType="application/vnd.openxmlformats-officedocument.presentationml.tags+xml"/>
  <Override PartName="/ppt/tags/tag1638.xml" ContentType="application/vnd.openxmlformats-officedocument.presentationml.tags+xml"/>
  <Override PartName="/ppt/tags/tag1639.xml" ContentType="application/vnd.openxmlformats-officedocument.presentationml.tags+xml"/>
  <Override PartName="/ppt/tags/tag1640.xml" ContentType="application/vnd.openxmlformats-officedocument.presentationml.tags+xml"/>
  <Override PartName="/ppt/tags/tag1641.xml" ContentType="application/vnd.openxmlformats-officedocument.presentationml.tags+xml"/>
  <Override PartName="/ppt/tags/tag1642.xml" ContentType="application/vnd.openxmlformats-officedocument.presentationml.tags+xml"/>
  <Override PartName="/ppt/tags/tag1643.xml" ContentType="application/vnd.openxmlformats-officedocument.presentationml.tags+xml"/>
  <Override PartName="/ppt/tags/tag1644.xml" ContentType="application/vnd.openxmlformats-officedocument.presentationml.tags+xml"/>
  <Override PartName="/ppt/tags/tag1645.xml" ContentType="application/vnd.openxmlformats-officedocument.presentationml.tags+xml"/>
  <Override PartName="/ppt/tags/tag1646.xml" ContentType="application/vnd.openxmlformats-officedocument.presentationml.tags+xml"/>
  <Override PartName="/ppt/tags/tag1647.xml" ContentType="application/vnd.openxmlformats-officedocument.presentationml.tags+xml"/>
  <Override PartName="/ppt/tags/tag1648.xml" ContentType="application/vnd.openxmlformats-officedocument.presentationml.tags+xml"/>
  <Override PartName="/ppt/tags/tag1649.xml" ContentType="application/vnd.openxmlformats-officedocument.presentationml.tags+xml"/>
  <Override PartName="/ppt/tags/tag1650.xml" ContentType="application/vnd.openxmlformats-officedocument.presentationml.tags+xml"/>
  <Override PartName="/ppt/tags/tag1651.xml" ContentType="application/vnd.openxmlformats-officedocument.presentationml.tags+xml"/>
  <Override PartName="/ppt/tags/tag1652.xml" ContentType="application/vnd.openxmlformats-officedocument.presentationml.tags+xml"/>
  <Override PartName="/ppt/tags/tag1653.xml" ContentType="application/vnd.openxmlformats-officedocument.presentationml.tags+xml"/>
  <Override PartName="/ppt/tags/tag1654.xml" ContentType="application/vnd.openxmlformats-officedocument.presentationml.tags+xml"/>
  <Override PartName="/ppt/tags/tag1655.xml" ContentType="application/vnd.openxmlformats-officedocument.presentationml.tags+xml"/>
  <Override PartName="/ppt/tags/tag1656.xml" ContentType="application/vnd.openxmlformats-officedocument.presentationml.tags+xml"/>
  <Override PartName="/ppt/tags/tag1657.xml" ContentType="application/vnd.openxmlformats-officedocument.presentationml.tags+xml"/>
  <Override PartName="/ppt/tags/tag1658.xml" ContentType="application/vnd.openxmlformats-officedocument.presentationml.tags+xml"/>
  <Override PartName="/ppt/tags/tag1659.xml" ContentType="application/vnd.openxmlformats-officedocument.presentationml.tags+xml"/>
  <Override PartName="/ppt/tags/tag1660.xml" ContentType="application/vnd.openxmlformats-officedocument.presentationml.tags+xml"/>
  <Override PartName="/ppt/tags/tag1661.xml" ContentType="application/vnd.openxmlformats-officedocument.presentationml.tags+xml"/>
  <Override PartName="/ppt/tags/tag1662.xml" ContentType="application/vnd.openxmlformats-officedocument.presentationml.tags+xml"/>
  <Override PartName="/ppt/tags/tag1663.xml" ContentType="application/vnd.openxmlformats-officedocument.presentationml.tags+xml"/>
  <Override PartName="/ppt/tags/tag1664.xml" ContentType="application/vnd.openxmlformats-officedocument.presentationml.tags+xml"/>
  <Override PartName="/ppt/tags/tag1665.xml" ContentType="application/vnd.openxmlformats-officedocument.presentationml.tags+xml"/>
  <Override PartName="/ppt/tags/tag1666.xml" ContentType="application/vnd.openxmlformats-officedocument.presentationml.tags+xml"/>
  <Override PartName="/ppt/tags/tag1667.xml" ContentType="application/vnd.openxmlformats-officedocument.presentationml.tags+xml"/>
  <Override PartName="/ppt/tags/tag1668.xml" ContentType="application/vnd.openxmlformats-officedocument.presentationml.tags+xml"/>
  <Override PartName="/ppt/tags/tag1669.xml" ContentType="application/vnd.openxmlformats-officedocument.presentationml.tags+xml"/>
  <Override PartName="/ppt/tags/tag1670.xml" ContentType="application/vnd.openxmlformats-officedocument.presentationml.tags+xml"/>
  <Override PartName="/ppt/tags/tag1671.xml" ContentType="application/vnd.openxmlformats-officedocument.presentationml.tags+xml"/>
  <Override PartName="/ppt/tags/tag1672.xml" ContentType="application/vnd.openxmlformats-officedocument.presentationml.tags+xml"/>
  <Override PartName="/ppt/tags/tag1673.xml" ContentType="application/vnd.openxmlformats-officedocument.presentationml.tags+xml"/>
  <Override PartName="/ppt/tags/tag1674.xml" ContentType="application/vnd.openxmlformats-officedocument.presentationml.tags+xml"/>
  <Override PartName="/ppt/tags/tag1675.xml" ContentType="application/vnd.openxmlformats-officedocument.presentationml.tags+xml"/>
  <Override PartName="/ppt/tags/tag1676.xml" ContentType="application/vnd.openxmlformats-officedocument.presentationml.tags+xml"/>
  <Override PartName="/ppt/tags/tag1677.xml" ContentType="application/vnd.openxmlformats-officedocument.presentationml.tags+xml"/>
  <Override PartName="/ppt/tags/tag1678.xml" ContentType="application/vnd.openxmlformats-officedocument.presentationml.tags+xml"/>
  <Override PartName="/ppt/tags/tag1679.xml" ContentType="application/vnd.openxmlformats-officedocument.presentationml.tags+xml"/>
  <Override PartName="/ppt/tags/tag1680.xml" ContentType="application/vnd.openxmlformats-officedocument.presentationml.tags+xml"/>
  <Override PartName="/ppt/tags/tag1681.xml" ContentType="application/vnd.openxmlformats-officedocument.presentationml.tags+xml"/>
  <Override PartName="/ppt/tags/tag1682.xml" ContentType="application/vnd.openxmlformats-officedocument.presentationml.tags+xml"/>
  <Override PartName="/ppt/tags/tag1683.xml" ContentType="application/vnd.openxmlformats-officedocument.presentationml.tags+xml"/>
  <Override PartName="/ppt/tags/tag1684.xml" ContentType="application/vnd.openxmlformats-officedocument.presentationml.tags+xml"/>
  <Override PartName="/ppt/tags/tag1685.xml" ContentType="application/vnd.openxmlformats-officedocument.presentationml.tags+xml"/>
  <Override PartName="/ppt/tags/tag1686.xml" ContentType="application/vnd.openxmlformats-officedocument.presentationml.tags+xml"/>
  <Override PartName="/ppt/tags/tag1687.xml" ContentType="application/vnd.openxmlformats-officedocument.presentationml.tags+xml"/>
  <Override PartName="/ppt/tags/tag1688.xml" ContentType="application/vnd.openxmlformats-officedocument.presentationml.tags+xml"/>
  <Override PartName="/ppt/tags/tag1689.xml" ContentType="application/vnd.openxmlformats-officedocument.presentationml.tags+xml"/>
  <Override PartName="/ppt/tags/tag1690.xml" ContentType="application/vnd.openxmlformats-officedocument.presentationml.tags+xml"/>
  <Override PartName="/ppt/tags/tag1691.xml" ContentType="application/vnd.openxmlformats-officedocument.presentationml.tags+xml"/>
  <Override PartName="/ppt/tags/tag1692.xml" ContentType="application/vnd.openxmlformats-officedocument.presentationml.tags+xml"/>
  <Override PartName="/ppt/tags/tag1693.xml" ContentType="application/vnd.openxmlformats-officedocument.presentationml.tags+xml"/>
  <Override PartName="/ppt/tags/tag1694.xml" ContentType="application/vnd.openxmlformats-officedocument.presentationml.tags+xml"/>
  <Override PartName="/ppt/tags/tag1695.xml" ContentType="application/vnd.openxmlformats-officedocument.presentationml.tags+xml"/>
  <Override PartName="/ppt/tags/tag1696.xml" ContentType="application/vnd.openxmlformats-officedocument.presentationml.tags+xml"/>
  <Override PartName="/ppt/tags/tag1697.xml" ContentType="application/vnd.openxmlformats-officedocument.presentationml.tags+xml"/>
  <Override PartName="/ppt/tags/tag1698.xml" ContentType="application/vnd.openxmlformats-officedocument.presentationml.tags+xml"/>
  <Override PartName="/ppt/tags/tag1699.xml" ContentType="application/vnd.openxmlformats-officedocument.presentationml.tags+xml"/>
  <Override PartName="/ppt/tags/tag1700.xml" ContentType="application/vnd.openxmlformats-officedocument.presentationml.tags+xml"/>
  <Override PartName="/ppt/tags/tag1701.xml" ContentType="application/vnd.openxmlformats-officedocument.presentationml.tags+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tags/tag1702.xml" ContentType="application/vnd.openxmlformats-officedocument.presentationml.tags+xml"/>
  <Override PartName="/ppt/tags/tag1703.xml" ContentType="application/vnd.openxmlformats-officedocument.presentationml.tags+xml"/>
  <Override PartName="/ppt/tags/tag1704.xml" ContentType="application/vnd.openxmlformats-officedocument.presentationml.tags+xml"/>
  <Override PartName="/ppt/tags/tag1705.xml" ContentType="application/vnd.openxmlformats-officedocument.presentationml.tags+xml"/>
  <Override PartName="/ppt/tags/tag1706.xml" ContentType="application/vnd.openxmlformats-officedocument.presentationml.tags+xml"/>
  <Override PartName="/ppt/tags/tag1707.xml" ContentType="application/vnd.openxmlformats-officedocument.presentationml.tags+xml"/>
  <Override PartName="/ppt/tags/tag1708.xml" ContentType="application/vnd.openxmlformats-officedocument.presentationml.tags+xml"/>
  <Override PartName="/ppt/tags/tag1709.xml" ContentType="application/vnd.openxmlformats-officedocument.presentationml.tags+xml"/>
  <Override PartName="/ppt/tags/tag1710.xml" ContentType="application/vnd.openxmlformats-officedocument.presentationml.tags+xml"/>
  <Override PartName="/ppt/tags/tag1711.xml" ContentType="application/vnd.openxmlformats-officedocument.presentationml.tags+xml"/>
  <Override PartName="/ppt/tags/tag1712.xml" ContentType="application/vnd.openxmlformats-officedocument.presentationml.tags+xml"/>
  <Override PartName="/ppt/tags/tag1713.xml" ContentType="application/vnd.openxmlformats-officedocument.presentationml.tags+xml"/>
  <Override PartName="/ppt/tags/tag1714.xml" ContentType="application/vnd.openxmlformats-officedocument.presentationml.tags+xml"/>
  <Override PartName="/ppt/tags/tag1715.xml" ContentType="application/vnd.openxmlformats-officedocument.presentationml.tags+xml"/>
  <Override PartName="/ppt/tags/tag1716.xml" ContentType="application/vnd.openxmlformats-officedocument.presentationml.tags+xml"/>
  <Override PartName="/ppt/tags/tag1717.xml" ContentType="application/vnd.openxmlformats-officedocument.presentationml.tags+xml"/>
  <Override PartName="/ppt/tags/tag1718.xml" ContentType="application/vnd.openxmlformats-officedocument.presentationml.tags+xml"/>
  <Override PartName="/ppt/charts/chart32.xml" ContentType="application/vnd.openxmlformats-officedocument.drawingml.chart+xml"/>
  <Override PartName="/ppt/tags/tag1719.xml" ContentType="application/vnd.openxmlformats-officedocument.presentationml.tags+xml"/>
  <Override PartName="/ppt/tags/tag1720.xml" ContentType="application/vnd.openxmlformats-officedocument.presentationml.tags+xml"/>
  <Override PartName="/ppt/tags/tag1721.xml" ContentType="application/vnd.openxmlformats-officedocument.presentationml.tags+xml"/>
  <Override PartName="/ppt/tags/tag1722.xml" ContentType="application/vnd.openxmlformats-officedocument.presentationml.tags+xml"/>
  <Override PartName="/ppt/tags/tag1723.xml" ContentType="application/vnd.openxmlformats-officedocument.presentationml.tags+xml"/>
  <Override PartName="/ppt/tags/tag1724.xml" ContentType="application/vnd.openxmlformats-officedocument.presentationml.tags+xml"/>
  <Override PartName="/ppt/tags/tag1725.xml" ContentType="application/vnd.openxmlformats-officedocument.presentationml.tags+xml"/>
  <Override PartName="/ppt/tags/tag1726.xml" ContentType="application/vnd.openxmlformats-officedocument.presentationml.tags+xml"/>
  <Override PartName="/ppt/tags/tag1727.xml" ContentType="application/vnd.openxmlformats-officedocument.presentationml.tags+xml"/>
  <Override PartName="/ppt/tags/tag1728.xml" ContentType="application/vnd.openxmlformats-officedocument.presentationml.tags+xml"/>
  <Override PartName="/ppt/tags/tag1729.xml" ContentType="application/vnd.openxmlformats-officedocument.presentationml.tags+xml"/>
  <Override PartName="/ppt/tags/tag1730.xml" ContentType="application/vnd.openxmlformats-officedocument.presentationml.tags+xml"/>
  <Override PartName="/ppt/tags/tag1731.xml" ContentType="application/vnd.openxmlformats-officedocument.presentationml.tags+xml"/>
  <Override PartName="/ppt/tags/tag1732.xml" ContentType="application/vnd.openxmlformats-officedocument.presentationml.tags+xml"/>
  <Override PartName="/ppt/tags/tag1733.xml" ContentType="application/vnd.openxmlformats-officedocument.presentationml.tags+xml"/>
  <Override PartName="/ppt/tags/tag1734.xml" ContentType="application/vnd.openxmlformats-officedocument.presentationml.tags+xml"/>
  <Override PartName="/ppt/tags/tag1735.xml" ContentType="application/vnd.openxmlformats-officedocument.presentationml.tags+xml"/>
  <Override PartName="/ppt/tags/tag1736.xml" ContentType="application/vnd.openxmlformats-officedocument.presentationml.tags+xml"/>
  <Override PartName="/ppt/tags/tag1737.xml" ContentType="application/vnd.openxmlformats-officedocument.presentationml.tags+xml"/>
  <Override PartName="/ppt/tags/tag1738.xml" ContentType="application/vnd.openxmlformats-officedocument.presentationml.tags+xml"/>
  <Override PartName="/ppt/charts/chart33.xml" ContentType="application/vnd.openxmlformats-officedocument.drawingml.chart+xml"/>
  <Override PartName="/ppt/tags/tag1739.xml" ContentType="application/vnd.openxmlformats-officedocument.presentationml.tags+xml"/>
  <Override PartName="/ppt/tags/tag1740.xml" ContentType="application/vnd.openxmlformats-officedocument.presentationml.tags+xml"/>
  <Override PartName="/ppt/tags/tag1741.xml" ContentType="application/vnd.openxmlformats-officedocument.presentationml.tags+xml"/>
  <Override PartName="/ppt/tags/tag1742.xml" ContentType="application/vnd.openxmlformats-officedocument.presentationml.tags+xml"/>
  <Override PartName="/ppt/tags/tag1743.xml" ContentType="application/vnd.openxmlformats-officedocument.presentationml.tags+xml"/>
  <Override PartName="/ppt/tags/tag1744.xml" ContentType="application/vnd.openxmlformats-officedocument.presentationml.tags+xml"/>
  <Override PartName="/ppt/tags/tag1745.xml" ContentType="application/vnd.openxmlformats-officedocument.presentationml.tags+xml"/>
  <Override PartName="/ppt/tags/tag1746.xml" ContentType="application/vnd.openxmlformats-officedocument.presentationml.tags+xml"/>
  <Override PartName="/ppt/tags/tag1747.xml" ContentType="application/vnd.openxmlformats-officedocument.presentationml.tags+xml"/>
  <Override PartName="/ppt/tags/tag1748.xml" ContentType="application/vnd.openxmlformats-officedocument.presentationml.tags+xml"/>
  <Override PartName="/ppt/tags/tag1749.xml" ContentType="application/vnd.openxmlformats-officedocument.presentationml.tags+xml"/>
  <Override PartName="/ppt/tags/tag1750.xml" ContentType="application/vnd.openxmlformats-officedocument.presentationml.tags+xml"/>
  <Override PartName="/ppt/tags/tag1751.xml" ContentType="application/vnd.openxmlformats-officedocument.presentationml.tags+xml"/>
  <Override PartName="/ppt/tags/tag1752.xml" ContentType="application/vnd.openxmlformats-officedocument.presentationml.tags+xml"/>
  <Override PartName="/ppt/tags/tag1753.xml" ContentType="application/vnd.openxmlformats-officedocument.presentationml.tags+xml"/>
  <Override PartName="/ppt/tags/tag1754.xml" ContentType="application/vnd.openxmlformats-officedocument.presentationml.tags+xml"/>
  <Override PartName="/ppt/tags/tag1755.xml" ContentType="application/vnd.openxmlformats-officedocument.presentationml.tags+xml"/>
  <Override PartName="/ppt/tags/tag1756.xml" ContentType="application/vnd.openxmlformats-officedocument.presentationml.tags+xml"/>
  <Override PartName="/ppt/tags/tag1757.xml" ContentType="application/vnd.openxmlformats-officedocument.presentationml.tags+xml"/>
  <Override PartName="/ppt/tags/tag1758.xml" ContentType="application/vnd.openxmlformats-officedocument.presentationml.tags+xml"/>
  <Override PartName="/ppt/tags/tag1759.xml" ContentType="application/vnd.openxmlformats-officedocument.presentationml.tags+xml"/>
  <Override PartName="/ppt/tags/tag1760.xml" ContentType="application/vnd.openxmlformats-officedocument.presentationml.tags+xml"/>
  <Override PartName="/ppt/tags/tag1761.xml" ContentType="application/vnd.openxmlformats-officedocument.presentationml.tags+xml"/>
  <Override PartName="/ppt/tags/tag1762.xml" ContentType="application/vnd.openxmlformats-officedocument.presentationml.tags+xml"/>
  <Override PartName="/ppt/tags/tag1763.xml" ContentType="application/vnd.openxmlformats-officedocument.presentationml.tags+xml"/>
  <Override PartName="/ppt/tags/tag1764.xml" ContentType="application/vnd.openxmlformats-officedocument.presentationml.tags+xml"/>
  <Override PartName="/ppt/tags/tag1765.xml" ContentType="application/vnd.openxmlformats-officedocument.presentationml.tags+xml"/>
  <Override PartName="/ppt/tags/tag1766.xml" ContentType="application/vnd.openxmlformats-officedocument.presentationml.tags+xml"/>
  <Override PartName="/ppt/tags/tag1767.xml" ContentType="application/vnd.openxmlformats-officedocument.presentationml.tags+xml"/>
  <Override PartName="/ppt/tags/tag1768.xml" ContentType="application/vnd.openxmlformats-officedocument.presentationml.tags+xml"/>
  <Override PartName="/ppt/tags/tag1769.xml" ContentType="application/vnd.openxmlformats-officedocument.presentationml.tags+xml"/>
  <Override PartName="/ppt/tags/tag1770.xml" ContentType="application/vnd.openxmlformats-officedocument.presentationml.tags+xml"/>
  <Override PartName="/ppt/tags/tag1771.xml" ContentType="application/vnd.openxmlformats-officedocument.presentationml.tags+xml"/>
  <Override PartName="/ppt/tags/tag1772.xml" ContentType="application/vnd.openxmlformats-officedocument.presentationml.tags+xml"/>
  <Override PartName="/ppt/tags/tag1773.xml" ContentType="application/vnd.openxmlformats-officedocument.presentationml.tags+xml"/>
  <Override PartName="/ppt/tags/tag1774.xml" ContentType="application/vnd.openxmlformats-officedocument.presentationml.tags+xml"/>
  <Override PartName="/ppt/tags/tag1775.xml" ContentType="application/vnd.openxmlformats-officedocument.presentationml.tags+xml"/>
  <Override PartName="/ppt/tags/tag1776.xml" ContentType="application/vnd.openxmlformats-officedocument.presentationml.tags+xml"/>
  <Override PartName="/ppt/tags/tag1777.xml" ContentType="application/vnd.openxmlformats-officedocument.presentationml.tags+xml"/>
  <Override PartName="/ppt/tags/tag1778.xml" ContentType="application/vnd.openxmlformats-officedocument.presentationml.tags+xml"/>
  <Override PartName="/ppt/tags/tag1779.xml" ContentType="application/vnd.openxmlformats-officedocument.presentationml.tags+xml"/>
  <Override PartName="/ppt/tags/tag1780.xml" ContentType="application/vnd.openxmlformats-officedocument.presentationml.tags+xml"/>
  <Override PartName="/ppt/charts/chart34.xml" ContentType="application/vnd.openxmlformats-officedocument.drawingml.chart+xml"/>
  <Override PartName="/ppt/charts/chart35.xml" ContentType="application/vnd.openxmlformats-officedocument.drawingml.chart+xml"/>
  <Override PartName="/ppt/tags/tag1781.xml" ContentType="application/vnd.openxmlformats-officedocument.presentationml.tags+xml"/>
  <Override PartName="/ppt/tags/tag1782.xml" ContentType="application/vnd.openxmlformats-officedocument.presentationml.tags+xml"/>
  <Override PartName="/ppt/tags/tag1783.xml" ContentType="application/vnd.openxmlformats-officedocument.presentationml.tags+xml"/>
  <Override PartName="/ppt/tags/tag1784.xml" ContentType="application/vnd.openxmlformats-officedocument.presentationml.tags+xml"/>
  <Override PartName="/ppt/tags/tag1785.xml" ContentType="application/vnd.openxmlformats-officedocument.presentationml.tags+xml"/>
  <Override PartName="/ppt/tags/tag1786.xml" ContentType="application/vnd.openxmlformats-officedocument.presentationml.tags+xml"/>
  <Override PartName="/ppt/tags/tag1787.xml" ContentType="application/vnd.openxmlformats-officedocument.presentationml.tags+xml"/>
  <Override PartName="/ppt/tags/tag1788.xml" ContentType="application/vnd.openxmlformats-officedocument.presentationml.tags+xml"/>
  <Override PartName="/ppt/tags/tag1789.xml" ContentType="application/vnd.openxmlformats-officedocument.presentationml.tags+xml"/>
  <Override PartName="/ppt/tags/tag1790.xml" ContentType="application/vnd.openxmlformats-officedocument.presentationml.tags+xml"/>
  <Override PartName="/ppt/tags/tag1791.xml" ContentType="application/vnd.openxmlformats-officedocument.presentationml.tags+xml"/>
  <Override PartName="/ppt/tags/tag1792.xml" ContentType="application/vnd.openxmlformats-officedocument.presentationml.tags+xml"/>
  <Override PartName="/ppt/notesSlides/notesSlide21.xml" ContentType="application/vnd.openxmlformats-officedocument.presentationml.notesSlide+xml"/>
  <Override PartName="/ppt/tags/tag1793.xml" ContentType="application/vnd.openxmlformats-officedocument.presentationml.tags+xml"/>
  <Override PartName="/ppt/tags/tag1794.xml" ContentType="application/vnd.openxmlformats-officedocument.presentationml.tags+xml"/>
  <Override PartName="/ppt/tags/tag1795.xml" ContentType="application/vnd.openxmlformats-officedocument.presentationml.tags+xml"/>
  <Override PartName="/ppt/tags/tag1796.xml" ContentType="application/vnd.openxmlformats-officedocument.presentationml.tags+xml"/>
  <Override PartName="/ppt/tags/tag1797.xml" ContentType="application/vnd.openxmlformats-officedocument.presentationml.tags+xml"/>
  <Override PartName="/ppt/tags/tag1798.xml" ContentType="application/vnd.openxmlformats-officedocument.presentationml.tags+xml"/>
  <Override PartName="/ppt/tags/tag1799.xml" ContentType="application/vnd.openxmlformats-officedocument.presentationml.tags+xml"/>
  <Override PartName="/ppt/tags/tag1800.xml" ContentType="application/vnd.openxmlformats-officedocument.presentationml.tags+xml"/>
  <Override PartName="/ppt/notesSlides/notesSlide22.xml" ContentType="application/vnd.openxmlformats-officedocument.presentationml.notesSlide+xml"/>
  <Override PartName="/ppt/tags/tag1801.xml" ContentType="application/vnd.openxmlformats-officedocument.presentationml.tags+xml"/>
  <Override PartName="/ppt/tags/tag1802.xml" ContentType="application/vnd.openxmlformats-officedocument.presentationml.tags+xml"/>
  <Override PartName="/ppt/tags/tag1803.xml" ContentType="application/vnd.openxmlformats-officedocument.presentationml.tags+xml"/>
  <Override PartName="/ppt/tags/tag1804.xml" ContentType="application/vnd.openxmlformats-officedocument.presentationml.tags+xml"/>
  <Override PartName="/ppt/notesSlides/notesSlide23.xml" ContentType="application/vnd.openxmlformats-officedocument.presentationml.notesSlide+xml"/>
  <Override PartName="/ppt/tags/tag1805.xml" ContentType="application/vnd.openxmlformats-officedocument.presentationml.tags+xml"/>
  <Override PartName="/ppt/tags/tag1806.xml" ContentType="application/vnd.openxmlformats-officedocument.presentationml.tags+xml"/>
  <Override PartName="/ppt/tags/tag1807.xml" ContentType="application/vnd.openxmlformats-officedocument.presentationml.tags+xml"/>
  <Override PartName="/ppt/tags/tag1808.xml" ContentType="application/vnd.openxmlformats-officedocument.presentationml.tags+xml"/>
  <Override PartName="/ppt/tags/tag1809.xml" ContentType="application/vnd.openxmlformats-officedocument.presentationml.tags+xml"/>
  <Override PartName="/ppt/tags/tag1810.xml" ContentType="application/vnd.openxmlformats-officedocument.presentationml.tags+xml"/>
  <Override PartName="/ppt/tags/tag1811.xml" ContentType="application/vnd.openxmlformats-officedocument.presentationml.tags+xml"/>
  <Override PartName="/ppt/tags/tag1812.xml" ContentType="application/vnd.openxmlformats-officedocument.presentationml.tags+xml"/>
  <Override PartName="/ppt/tags/tag1813.xml" ContentType="application/vnd.openxmlformats-officedocument.presentationml.tags+xml"/>
  <Override PartName="/ppt/tags/tag1814.xml" ContentType="application/vnd.openxmlformats-officedocument.presentationml.tags+xml"/>
  <Override PartName="/ppt/tags/tag1815.xml" ContentType="application/vnd.openxmlformats-officedocument.presentationml.tags+xml"/>
  <Override PartName="/ppt/tags/tag1816.xml" ContentType="application/vnd.openxmlformats-officedocument.presentationml.tags+xml"/>
  <Override PartName="/ppt/tags/tag1817.xml" ContentType="application/vnd.openxmlformats-officedocument.presentationml.tags+xml"/>
  <Override PartName="/ppt/tags/tag1818.xml" ContentType="application/vnd.openxmlformats-officedocument.presentationml.tags+xml"/>
  <Override PartName="/ppt/tags/tag1819.xml" ContentType="application/vnd.openxmlformats-officedocument.presentationml.tags+xml"/>
  <Override PartName="/ppt/tags/tag1820.xml" ContentType="application/vnd.openxmlformats-officedocument.presentationml.tags+xml"/>
  <Override PartName="/ppt/tags/tag1821.xml" ContentType="application/vnd.openxmlformats-officedocument.presentationml.tags+xml"/>
  <Override PartName="/ppt/tags/tag1822.xml" ContentType="application/vnd.openxmlformats-officedocument.presentationml.tags+xml"/>
  <Override PartName="/ppt/tags/tag1823.xml" ContentType="application/vnd.openxmlformats-officedocument.presentationml.tags+xml"/>
  <Override PartName="/ppt/tags/tag1824.xml" ContentType="application/vnd.openxmlformats-officedocument.presentationml.tags+xml"/>
  <Override PartName="/ppt/tags/tag1825.xml" ContentType="application/vnd.openxmlformats-officedocument.presentationml.tags+xml"/>
  <Override PartName="/ppt/tags/tag1826.xml" ContentType="application/vnd.openxmlformats-officedocument.presentationml.tags+xml"/>
  <Override PartName="/ppt/tags/tag1827.xml" ContentType="application/vnd.openxmlformats-officedocument.presentationml.tags+xml"/>
  <Override PartName="/ppt/tags/tag1828.xml" ContentType="application/vnd.openxmlformats-officedocument.presentationml.tags+xml"/>
  <Override PartName="/ppt/tags/tag1829.xml" ContentType="application/vnd.openxmlformats-officedocument.presentationml.tags+xml"/>
  <Override PartName="/ppt/tags/tag1830.xml" ContentType="application/vnd.openxmlformats-officedocument.presentationml.tags+xml"/>
  <Override PartName="/ppt/tags/tag1831.xml" ContentType="application/vnd.openxmlformats-officedocument.presentationml.tags+xml"/>
  <Override PartName="/ppt/tags/tag1832.xml" ContentType="application/vnd.openxmlformats-officedocument.presentationml.tags+xml"/>
  <Override PartName="/ppt/tags/tag1833.xml" ContentType="application/vnd.openxmlformats-officedocument.presentationml.tags+xml"/>
  <Override PartName="/ppt/tags/tag1834.xml" ContentType="application/vnd.openxmlformats-officedocument.presentationml.tags+xml"/>
  <Override PartName="/ppt/tags/tag1835.xml" ContentType="application/vnd.openxmlformats-officedocument.presentationml.tags+xml"/>
  <Override PartName="/ppt/tags/tag1836.xml" ContentType="application/vnd.openxmlformats-officedocument.presentationml.tags+xml"/>
  <Override PartName="/ppt/tags/tag1837.xml" ContentType="application/vnd.openxmlformats-officedocument.presentationml.tags+xml"/>
  <Override PartName="/ppt/tags/tag1838.xml" ContentType="application/vnd.openxmlformats-officedocument.presentationml.tags+xml"/>
  <Override PartName="/ppt/tags/tag1839.xml" ContentType="application/vnd.openxmlformats-officedocument.presentationml.tags+xml"/>
  <Override PartName="/ppt/tags/tag1840.xml" ContentType="application/vnd.openxmlformats-officedocument.presentationml.tags+xml"/>
  <Override PartName="/ppt/notesSlides/notesSlide24.xml" ContentType="application/vnd.openxmlformats-officedocument.presentationml.notesSlide+xml"/>
  <Override PartName="/ppt/tags/tag1841.xml" ContentType="application/vnd.openxmlformats-officedocument.presentationml.tags+xml"/>
  <Override PartName="/ppt/tags/tag1842.xml" ContentType="application/vnd.openxmlformats-officedocument.presentationml.tags+xml"/>
  <Override PartName="/ppt/tags/tag1843.xml" ContentType="application/vnd.openxmlformats-officedocument.presentationml.tags+xml"/>
  <Override PartName="/ppt/tags/tag1844.xml" ContentType="application/vnd.openxmlformats-officedocument.presentationml.tags+xml"/>
  <Override PartName="/ppt/tags/tag1845.xml" ContentType="application/vnd.openxmlformats-officedocument.presentationml.tags+xml"/>
  <Override PartName="/ppt/tags/tag1846.xml" ContentType="application/vnd.openxmlformats-officedocument.presentationml.tags+xml"/>
  <Override PartName="/ppt/tags/tag1847.xml" ContentType="application/vnd.openxmlformats-officedocument.presentationml.tags+xml"/>
  <Override PartName="/ppt/tags/tag1848.xml" ContentType="application/vnd.openxmlformats-officedocument.presentationml.tags+xml"/>
  <Override PartName="/ppt/tags/tag1849.xml" ContentType="application/vnd.openxmlformats-officedocument.presentationml.tags+xml"/>
  <Override PartName="/ppt/tags/tag1850.xml" ContentType="application/vnd.openxmlformats-officedocument.presentationml.tags+xml"/>
  <Override PartName="/ppt/tags/tag1851.xml" ContentType="application/vnd.openxmlformats-officedocument.presentationml.tags+xml"/>
  <Override PartName="/ppt/tags/tag1852.xml" ContentType="application/vnd.openxmlformats-officedocument.presentationml.tags+xml"/>
  <Override PartName="/ppt/tags/tag1853.xml" ContentType="application/vnd.openxmlformats-officedocument.presentationml.tags+xml"/>
  <Override PartName="/ppt/tags/tag1854.xml" ContentType="application/vnd.openxmlformats-officedocument.presentationml.tags+xml"/>
  <Override PartName="/ppt/tags/tag1855.xml" ContentType="application/vnd.openxmlformats-officedocument.presentationml.tags+xml"/>
  <Override PartName="/ppt/tags/tag1856.xml" ContentType="application/vnd.openxmlformats-officedocument.presentationml.tags+xml"/>
  <Override PartName="/ppt/tags/tag1857.xml" ContentType="application/vnd.openxmlformats-officedocument.presentationml.tags+xml"/>
  <Override PartName="/ppt/tags/tag1858.xml" ContentType="application/vnd.openxmlformats-officedocument.presentationml.tags+xml"/>
  <Override PartName="/ppt/tags/tag1859.xml" ContentType="application/vnd.openxmlformats-officedocument.presentationml.tags+xml"/>
  <Override PartName="/ppt/tags/tag1860.xml" ContentType="application/vnd.openxmlformats-officedocument.presentationml.tags+xml"/>
  <Override PartName="/ppt/tags/tag1861.xml" ContentType="application/vnd.openxmlformats-officedocument.presentationml.tags+xml"/>
  <Override PartName="/ppt/tags/tag1862.xml" ContentType="application/vnd.openxmlformats-officedocument.presentationml.tags+xml"/>
  <Override PartName="/ppt/tags/tag1863.xml" ContentType="application/vnd.openxmlformats-officedocument.presentationml.tags+xml"/>
  <Override PartName="/ppt/tags/tag1864.xml" ContentType="application/vnd.openxmlformats-officedocument.presentationml.tags+xml"/>
  <Override PartName="/ppt/tags/tag1865.xml" ContentType="application/vnd.openxmlformats-officedocument.presentationml.tags+xml"/>
  <Override PartName="/ppt/tags/tag1866.xml" ContentType="application/vnd.openxmlformats-officedocument.presentationml.tags+xml"/>
  <Override PartName="/ppt/tags/tag1867.xml" ContentType="application/vnd.openxmlformats-officedocument.presentationml.tags+xml"/>
  <Override PartName="/ppt/notesSlides/notesSlide25.xml" ContentType="application/vnd.openxmlformats-officedocument.presentationml.notesSlide+xml"/>
  <Override PartName="/ppt/tags/tag1868.xml" ContentType="application/vnd.openxmlformats-officedocument.presentationml.tags+xml"/>
  <Override PartName="/ppt/tags/tag1869.xml" ContentType="application/vnd.openxmlformats-officedocument.presentationml.tags+xml"/>
  <Override PartName="/ppt/tags/tag1870.xml" ContentType="application/vnd.openxmlformats-officedocument.presentationml.tags+xml"/>
  <Override PartName="/ppt/tags/tag1871.xml" ContentType="application/vnd.openxmlformats-officedocument.presentationml.tags+xml"/>
  <Override PartName="/ppt/tags/tag1872.xml" ContentType="application/vnd.openxmlformats-officedocument.presentationml.tags+xml"/>
  <Override PartName="/ppt/tags/tag1873.xml" ContentType="application/vnd.openxmlformats-officedocument.presentationml.tags+xml"/>
  <Override PartName="/ppt/tags/tag1874.xml" ContentType="application/vnd.openxmlformats-officedocument.presentationml.tags+xml"/>
  <Override PartName="/ppt/tags/tag1875.xml" ContentType="application/vnd.openxmlformats-officedocument.presentationml.tags+xml"/>
  <Override PartName="/ppt/tags/tag1876.xml" ContentType="application/vnd.openxmlformats-officedocument.presentationml.tags+xml"/>
  <Override PartName="/ppt/tags/tag1877.xml" ContentType="application/vnd.openxmlformats-officedocument.presentationml.tags+xml"/>
  <Override PartName="/ppt/tags/tag1878.xml" ContentType="application/vnd.openxmlformats-officedocument.presentationml.tags+xml"/>
  <Override PartName="/ppt/tags/tag1879.xml" ContentType="application/vnd.openxmlformats-officedocument.presentationml.tags+xml"/>
  <Override PartName="/ppt/tags/tag1880.xml" ContentType="application/vnd.openxmlformats-officedocument.presentationml.tags+xml"/>
  <Override PartName="/ppt/tags/tag1881.xml" ContentType="application/vnd.openxmlformats-officedocument.presentationml.tags+xml"/>
  <Override PartName="/ppt/tags/tag1882.xml" ContentType="application/vnd.openxmlformats-officedocument.presentationml.tags+xml"/>
  <Override PartName="/ppt/tags/tag1883.xml" ContentType="application/vnd.openxmlformats-officedocument.presentationml.tags+xml"/>
  <Override PartName="/ppt/tags/tag1884.xml" ContentType="application/vnd.openxmlformats-officedocument.presentationml.tags+xml"/>
  <Override PartName="/ppt/tags/tag1885.xml" ContentType="application/vnd.openxmlformats-officedocument.presentationml.tags+xml"/>
  <Override PartName="/ppt/notesSlides/notesSlide26.xml" ContentType="application/vnd.openxmlformats-officedocument.presentationml.notesSlide+xml"/>
  <Override PartName="/ppt/tags/tag1886.xml" ContentType="application/vnd.openxmlformats-officedocument.presentationml.tags+xml"/>
  <Override PartName="/ppt/tags/tag1887.xml" ContentType="application/vnd.openxmlformats-officedocument.presentationml.tags+xml"/>
  <Override PartName="/ppt/tags/tag1888.xml" ContentType="application/vnd.openxmlformats-officedocument.presentationml.tags+xml"/>
  <Override PartName="/ppt/tags/tag1889.xml" ContentType="application/vnd.openxmlformats-officedocument.presentationml.tags+xml"/>
  <Override PartName="/ppt/tags/tag1890.xml" ContentType="application/vnd.openxmlformats-officedocument.presentationml.tags+xml"/>
  <Override PartName="/ppt/tags/tag1891.xml" ContentType="application/vnd.openxmlformats-officedocument.presentationml.tags+xml"/>
  <Override PartName="/ppt/tags/tag1892.xml" ContentType="application/vnd.openxmlformats-officedocument.presentationml.tags+xml"/>
  <Override PartName="/ppt/tags/tag1893.xml" ContentType="application/vnd.openxmlformats-officedocument.presentationml.tags+xml"/>
  <Override PartName="/ppt/tags/tag1894.xml" ContentType="application/vnd.openxmlformats-officedocument.presentationml.tags+xml"/>
  <Override PartName="/ppt/notesSlides/notesSlide27.xml" ContentType="application/vnd.openxmlformats-officedocument.presentationml.notesSlide+xml"/>
  <Override PartName="/ppt/tags/tag1895.xml" ContentType="application/vnd.openxmlformats-officedocument.presentationml.tags+xml"/>
  <Override PartName="/ppt/tags/tag1896.xml" ContentType="application/vnd.openxmlformats-officedocument.presentationml.tags+xml"/>
  <Override PartName="/ppt/tags/tag1897.xml" ContentType="application/vnd.openxmlformats-officedocument.presentationml.tags+xml"/>
  <Override PartName="/ppt/tags/tag1898.xml" ContentType="application/vnd.openxmlformats-officedocument.presentationml.tags+xml"/>
  <Override PartName="/ppt/notesSlides/notesSlide28.xml" ContentType="application/vnd.openxmlformats-officedocument.presentationml.notesSlide+xml"/>
  <Override PartName="/ppt/tags/tag1899.xml" ContentType="application/vnd.openxmlformats-officedocument.presentationml.tags+xml"/>
  <Override PartName="/ppt/tags/tag1900.xml" ContentType="application/vnd.openxmlformats-officedocument.presentationml.tags+xml"/>
  <Override PartName="/ppt/tags/tag1901.xml" ContentType="application/vnd.openxmlformats-officedocument.presentationml.tags+xml"/>
  <Override PartName="/ppt/tags/tag1902.xml" ContentType="application/vnd.openxmlformats-officedocument.presentationml.tags+xml"/>
  <Override PartName="/ppt/tags/tag1903.xml" ContentType="application/vnd.openxmlformats-officedocument.presentationml.tags+xml"/>
  <Override PartName="/ppt/tags/tag1904.xml" ContentType="application/vnd.openxmlformats-officedocument.presentationml.tags+xml"/>
  <Override PartName="/ppt/tags/tag1905.xml" ContentType="application/vnd.openxmlformats-officedocument.presentationml.tags+xml"/>
  <Override PartName="/ppt/tags/tag1906.xml" ContentType="application/vnd.openxmlformats-officedocument.presentationml.tags+xml"/>
  <Override PartName="/ppt/tags/tag1907.xml" ContentType="application/vnd.openxmlformats-officedocument.presentationml.tags+xml"/>
  <Override PartName="/ppt/tags/tag1908.xml" ContentType="application/vnd.openxmlformats-officedocument.presentationml.tags+xml"/>
  <Override PartName="/ppt/tags/tag1909.xml" ContentType="application/vnd.openxmlformats-officedocument.presentationml.tags+xml"/>
  <Override PartName="/ppt/tags/tag1910.xml" ContentType="application/vnd.openxmlformats-officedocument.presentationml.tags+xml"/>
  <Override PartName="/ppt/tags/tag1911.xml" ContentType="application/vnd.openxmlformats-officedocument.presentationml.tags+xml"/>
  <Override PartName="/ppt/tags/tag1912.xml" ContentType="application/vnd.openxmlformats-officedocument.presentationml.tags+xml"/>
  <Override PartName="/ppt/tags/tag1913.xml" ContentType="application/vnd.openxmlformats-officedocument.presentationml.tags+xml"/>
  <Override PartName="/ppt/tags/tag1914.xml" ContentType="application/vnd.openxmlformats-officedocument.presentationml.tags+xml"/>
  <Override PartName="/ppt/tags/tag1915.xml" ContentType="application/vnd.openxmlformats-officedocument.presentationml.tags+xml"/>
  <Override PartName="/ppt/tags/tag1916.xml" ContentType="application/vnd.openxmlformats-officedocument.presentationml.tags+xml"/>
  <Override PartName="/ppt/tags/tag1917.xml" ContentType="application/vnd.openxmlformats-officedocument.presentationml.tags+xml"/>
  <Override PartName="/ppt/tags/tag1918.xml" ContentType="application/vnd.openxmlformats-officedocument.presentationml.tags+xml"/>
  <Override PartName="/ppt/tags/tag1919.xml" ContentType="application/vnd.openxmlformats-officedocument.presentationml.tags+xml"/>
  <Override PartName="/ppt/tags/tag1920.xml" ContentType="application/vnd.openxmlformats-officedocument.presentationml.tags+xml"/>
  <Override PartName="/ppt/tags/tag1921.xml" ContentType="application/vnd.openxmlformats-officedocument.presentationml.tags+xml"/>
  <Override PartName="/ppt/tags/tag1922.xml" ContentType="application/vnd.openxmlformats-officedocument.presentationml.tags+xml"/>
  <Override PartName="/ppt/notesSlides/notesSlide29.xml" ContentType="application/vnd.openxmlformats-officedocument.presentationml.notesSlide+xml"/>
  <Override PartName="/ppt/tags/tag1923.xml" ContentType="application/vnd.openxmlformats-officedocument.presentationml.tags+xml"/>
  <Override PartName="/ppt/tags/tag1924.xml" ContentType="application/vnd.openxmlformats-officedocument.presentationml.tags+xml"/>
  <Override PartName="/ppt/tags/tag1925.xml" ContentType="application/vnd.openxmlformats-officedocument.presentationml.tags+xml"/>
  <Override PartName="/ppt/tags/tag1926.xml" ContentType="application/vnd.openxmlformats-officedocument.presentationml.tags+xml"/>
  <Override PartName="/ppt/tags/tag1927.xml" ContentType="application/vnd.openxmlformats-officedocument.presentationml.tags+xml"/>
  <Override PartName="/ppt/tags/tag1928.xml" ContentType="application/vnd.openxmlformats-officedocument.presentationml.tags+xml"/>
  <Override PartName="/ppt/tags/tag1929.xml" ContentType="application/vnd.openxmlformats-officedocument.presentationml.tags+xml"/>
  <Override PartName="/ppt/tags/tag1930.xml" ContentType="application/vnd.openxmlformats-officedocument.presentationml.tags+xml"/>
  <Override PartName="/ppt/tags/tag1931.xml" ContentType="application/vnd.openxmlformats-officedocument.presentationml.tags+xml"/>
  <Override PartName="/ppt/tags/tag1932.xml" ContentType="application/vnd.openxmlformats-officedocument.presentationml.tags+xml"/>
  <Override PartName="/ppt/tags/tag1933.xml" ContentType="application/vnd.openxmlformats-officedocument.presentationml.tags+xml"/>
  <Override PartName="/ppt/tags/tag1934.xml" ContentType="application/vnd.openxmlformats-officedocument.presentationml.tags+xml"/>
  <Override PartName="/ppt/tags/tag1935.xml" ContentType="application/vnd.openxmlformats-officedocument.presentationml.tags+xml"/>
  <Override PartName="/ppt/tags/tag1936.xml" ContentType="application/vnd.openxmlformats-officedocument.presentationml.tags+xml"/>
  <Override PartName="/ppt/tags/tag1937.xml" ContentType="application/vnd.openxmlformats-officedocument.presentationml.tags+xml"/>
  <Override PartName="/ppt/tags/tag1938.xml" ContentType="application/vnd.openxmlformats-officedocument.presentationml.tags+xml"/>
  <Override PartName="/ppt/tags/tag1939.xml" ContentType="application/vnd.openxmlformats-officedocument.presentationml.tags+xml"/>
  <Override PartName="/ppt/tags/tag1940.xml" ContentType="application/vnd.openxmlformats-officedocument.presentationml.tags+xml"/>
  <Override PartName="/ppt/tags/tag1941.xml" ContentType="application/vnd.openxmlformats-officedocument.presentationml.tags+xml"/>
  <Override PartName="/ppt/tags/tag1942.xml" ContentType="application/vnd.openxmlformats-officedocument.presentationml.tags+xml"/>
  <Override PartName="/ppt/tags/tag1943.xml" ContentType="application/vnd.openxmlformats-officedocument.presentationml.tags+xml"/>
  <Override PartName="/ppt/tags/tag1944.xml" ContentType="application/vnd.openxmlformats-officedocument.presentationml.tags+xml"/>
  <Override PartName="/ppt/tags/tag1945.xml" ContentType="application/vnd.openxmlformats-officedocument.presentationml.tags+xml"/>
  <Override PartName="/ppt/tags/tag1946.xml" ContentType="application/vnd.openxmlformats-officedocument.presentationml.tags+xml"/>
  <Override PartName="/ppt/tags/tag1947.xml" ContentType="application/vnd.openxmlformats-officedocument.presentationml.tags+xml"/>
  <Override PartName="/ppt/notesSlides/notesSlide30.xml" ContentType="application/vnd.openxmlformats-officedocument.presentationml.notesSlide+xml"/>
  <Override PartName="/ppt/tags/tag1948.xml" ContentType="application/vnd.openxmlformats-officedocument.presentationml.tags+xml"/>
  <Override PartName="/ppt/tags/tag1949.xml" ContentType="application/vnd.openxmlformats-officedocument.presentationml.tags+xml"/>
  <Override PartName="/ppt/tags/tag1950.xml" ContentType="application/vnd.openxmlformats-officedocument.presentationml.tags+xml"/>
  <Override PartName="/ppt/tags/tag1951.xml" ContentType="application/vnd.openxmlformats-officedocument.presentationml.tags+xml"/>
  <Override PartName="/ppt/tags/tag1952.xml" ContentType="application/vnd.openxmlformats-officedocument.presentationml.tags+xml"/>
  <Override PartName="/ppt/tags/tag1953.xml" ContentType="application/vnd.openxmlformats-officedocument.presentationml.tags+xml"/>
  <Override PartName="/ppt/tags/tag1954.xml" ContentType="application/vnd.openxmlformats-officedocument.presentationml.tags+xml"/>
  <Override PartName="/ppt/tags/tag1955.xml" ContentType="application/vnd.openxmlformats-officedocument.presentationml.tags+xml"/>
  <Override PartName="/ppt/tags/tag1956.xml" ContentType="application/vnd.openxmlformats-officedocument.presentationml.tags+xml"/>
  <Override PartName="/ppt/tags/tag1957.xml" ContentType="application/vnd.openxmlformats-officedocument.presentationml.tags+xml"/>
  <Override PartName="/ppt/tags/tag1958.xml" ContentType="application/vnd.openxmlformats-officedocument.presentationml.tags+xml"/>
  <Override PartName="/ppt/tags/tag1959.xml" ContentType="application/vnd.openxmlformats-officedocument.presentationml.tags+xml"/>
  <Override PartName="/ppt/tags/tag1960.xml" ContentType="application/vnd.openxmlformats-officedocument.presentationml.tags+xml"/>
  <Override PartName="/ppt/tags/tag1961.xml" ContentType="application/vnd.openxmlformats-officedocument.presentationml.tags+xml"/>
  <Override PartName="/ppt/tags/tag1962.xml" ContentType="application/vnd.openxmlformats-officedocument.presentationml.tags+xml"/>
  <Override PartName="/ppt/tags/tag1963.xml" ContentType="application/vnd.openxmlformats-officedocument.presentationml.tags+xml"/>
  <Override PartName="/ppt/tags/tag1964.xml" ContentType="application/vnd.openxmlformats-officedocument.presentationml.tags+xml"/>
  <Override PartName="/ppt/tags/tag1965.xml" ContentType="application/vnd.openxmlformats-officedocument.presentationml.tags+xml"/>
  <Override PartName="/ppt/tags/tag1966.xml" ContentType="application/vnd.openxmlformats-officedocument.presentationml.tags+xml"/>
  <Override PartName="/ppt/tags/tag1967.xml" ContentType="application/vnd.openxmlformats-officedocument.presentationml.tags+xml"/>
  <Override PartName="/ppt/tags/tag1968.xml" ContentType="application/vnd.openxmlformats-officedocument.presentationml.tags+xml"/>
  <Override PartName="/ppt/tags/tag1969.xml" ContentType="application/vnd.openxmlformats-officedocument.presentationml.tags+xml"/>
  <Override PartName="/ppt/tags/tag1970.xml" ContentType="application/vnd.openxmlformats-officedocument.presentationml.tags+xml"/>
  <Override PartName="/ppt/tags/tag1971.xml" ContentType="application/vnd.openxmlformats-officedocument.presentationml.tags+xml"/>
  <Override PartName="/ppt/tags/tag1972.xml" ContentType="application/vnd.openxmlformats-officedocument.presentationml.tags+xml"/>
  <Override PartName="/ppt/tags/tag1973.xml" ContentType="application/vnd.openxmlformats-officedocument.presentationml.tags+xml"/>
  <Override PartName="/ppt/tags/tag1974.xml" ContentType="application/vnd.openxmlformats-officedocument.presentationml.tags+xml"/>
  <Override PartName="/ppt/tags/tag1975.xml" ContentType="application/vnd.openxmlformats-officedocument.presentationml.tags+xml"/>
  <Override PartName="/ppt/tags/tag1976.xml" ContentType="application/vnd.openxmlformats-officedocument.presentationml.tags+xml"/>
  <Override PartName="/ppt/tags/tag1977.xml" ContentType="application/vnd.openxmlformats-officedocument.presentationml.tags+xml"/>
  <Override PartName="/ppt/tags/tag1978.xml" ContentType="application/vnd.openxmlformats-officedocument.presentationml.tags+xml"/>
  <Override PartName="/ppt/tags/tag1979.xml" ContentType="application/vnd.openxmlformats-officedocument.presentationml.tags+xml"/>
  <Override PartName="/ppt/tags/tag1980.xml" ContentType="application/vnd.openxmlformats-officedocument.presentationml.tags+xml"/>
  <Override PartName="/ppt/tags/tag1981.xml" ContentType="application/vnd.openxmlformats-officedocument.presentationml.tags+xml"/>
  <Override PartName="/ppt/tags/tag1982.xml" ContentType="application/vnd.openxmlformats-officedocument.presentationml.tags+xml"/>
  <Override PartName="/ppt/tags/tag1983.xml" ContentType="application/vnd.openxmlformats-officedocument.presentationml.tags+xml"/>
  <Override PartName="/ppt/tags/tag1984.xml" ContentType="application/vnd.openxmlformats-officedocument.presentationml.tags+xml"/>
  <Override PartName="/ppt/tags/tag1985.xml" ContentType="application/vnd.openxmlformats-officedocument.presentationml.tags+xml"/>
  <Override PartName="/ppt/tags/tag1986.xml" ContentType="application/vnd.openxmlformats-officedocument.presentationml.tags+xml"/>
  <Override PartName="/ppt/tags/tag1987.xml" ContentType="application/vnd.openxmlformats-officedocument.presentationml.tags+xml"/>
  <Override PartName="/ppt/tags/tag1988.xml" ContentType="application/vnd.openxmlformats-officedocument.presentationml.tags+xml"/>
  <Override PartName="/ppt/tags/tag1989.xml" ContentType="application/vnd.openxmlformats-officedocument.presentationml.tags+xml"/>
  <Override PartName="/ppt/notesSlides/notesSlide31.xml" ContentType="application/vnd.openxmlformats-officedocument.presentationml.notesSlide+xml"/>
  <Override PartName="/ppt/tags/tag1990.xml" ContentType="application/vnd.openxmlformats-officedocument.presentationml.tags+xml"/>
  <Override PartName="/ppt/tags/tag1991.xml" ContentType="application/vnd.openxmlformats-officedocument.presentationml.tags+xml"/>
  <Override PartName="/ppt/tags/tag1992.xml" ContentType="application/vnd.openxmlformats-officedocument.presentationml.tags+xml"/>
  <Override PartName="/ppt/tags/tag1993.xml" ContentType="application/vnd.openxmlformats-officedocument.presentationml.tags+xml"/>
  <Override PartName="/ppt/tags/tag1994.xml" ContentType="application/vnd.openxmlformats-officedocument.presentationml.tags+xml"/>
  <Override PartName="/ppt/tags/tag1995.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 id="2147483864" r:id="rId5"/>
    <p:sldMasterId id="2147483901" r:id="rId6"/>
    <p:sldMasterId id="2147483914" r:id="rId7"/>
  </p:sldMasterIdLst>
  <p:notesMasterIdLst>
    <p:notesMasterId r:id="rId92"/>
  </p:notesMasterIdLst>
  <p:handoutMasterIdLst>
    <p:handoutMasterId r:id="rId93"/>
  </p:handoutMasterIdLst>
  <p:sldIdLst>
    <p:sldId id="266" r:id="rId8"/>
    <p:sldId id="259" r:id="rId9"/>
    <p:sldId id="2147483638" r:id="rId10"/>
    <p:sldId id="261" r:id="rId11"/>
    <p:sldId id="257" r:id="rId12"/>
    <p:sldId id="2147483550" r:id="rId13"/>
    <p:sldId id="2147483547" r:id="rId14"/>
    <p:sldId id="2147483549" r:id="rId15"/>
    <p:sldId id="2147483643" r:id="rId16"/>
    <p:sldId id="2147483646" r:id="rId17"/>
    <p:sldId id="294" r:id="rId18"/>
    <p:sldId id="305" r:id="rId19"/>
    <p:sldId id="295" r:id="rId20"/>
    <p:sldId id="273" r:id="rId21"/>
    <p:sldId id="320" r:id="rId22"/>
    <p:sldId id="2147483579" r:id="rId23"/>
    <p:sldId id="2147483625" r:id="rId24"/>
    <p:sldId id="2147483627" r:id="rId25"/>
    <p:sldId id="317" r:id="rId26"/>
    <p:sldId id="2147483628" r:id="rId27"/>
    <p:sldId id="2147483639" r:id="rId28"/>
    <p:sldId id="2147483631" r:id="rId29"/>
    <p:sldId id="2147483619" r:id="rId30"/>
    <p:sldId id="2147483562" r:id="rId31"/>
    <p:sldId id="2147483632" r:id="rId32"/>
    <p:sldId id="256" r:id="rId33"/>
    <p:sldId id="2147483618" r:id="rId34"/>
    <p:sldId id="2147483645" r:id="rId35"/>
    <p:sldId id="2147483593" r:id="rId36"/>
    <p:sldId id="2147483594" r:id="rId37"/>
    <p:sldId id="2147483633" r:id="rId38"/>
    <p:sldId id="258" r:id="rId39"/>
    <p:sldId id="2147483540" r:id="rId40"/>
    <p:sldId id="2147483644" r:id="rId41"/>
    <p:sldId id="2147483560" r:id="rId42"/>
    <p:sldId id="2147483561" r:id="rId43"/>
    <p:sldId id="2147483630" r:id="rId44"/>
    <p:sldId id="2147483647" r:id="rId45"/>
    <p:sldId id="260" r:id="rId46"/>
    <p:sldId id="2147483580" r:id="rId47"/>
    <p:sldId id="316" r:id="rId48"/>
    <p:sldId id="313" r:id="rId49"/>
    <p:sldId id="314" r:id="rId50"/>
    <p:sldId id="2147483581" r:id="rId51"/>
    <p:sldId id="321" r:id="rId52"/>
    <p:sldId id="315" r:id="rId53"/>
    <p:sldId id="2147483597" r:id="rId54"/>
    <p:sldId id="308" r:id="rId55"/>
    <p:sldId id="272" r:id="rId56"/>
    <p:sldId id="309" r:id="rId57"/>
    <p:sldId id="2147483582" r:id="rId58"/>
    <p:sldId id="328" r:id="rId59"/>
    <p:sldId id="307" r:id="rId60"/>
    <p:sldId id="2147483614" r:id="rId61"/>
    <p:sldId id="311" r:id="rId62"/>
    <p:sldId id="282" r:id="rId63"/>
    <p:sldId id="283" r:id="rId64"/>
    <p:sldId id="323" r:id="rId65"/>
    <p:sldId id="284" r:id="rId66"/>
    <p:sldId id="285" r:id="rId67"/>
    <p:sldId id="312" r:id="rId68"/>
    <p:sldId id="324" r:id="rId69"/>
    <p:sldId id="2147483642" r:id="rId70"/>
    <p:sldId id="277" r:id="rId71"/>
    <p:sldId id="2147483578" r:id="rId72"/>
    <p:sldId id="2147483624" r:id="rId73"/>
    <p:sldId id="2147483634" r:id="rId74"/>
    <p:sldId id="2147483588" r:id="rId75"/>
    <p:sldId id="2147483589" r:id="rId76"/>
    <p:sldId id="2147483585" r:id="rId77"/>
    <p:sldId id="2147483635" r:id="rId78"/>
    <p:sldId id="2147483636" r:id="rId79"/>
    <p:sldId id="2147483512" r:id="rId80"/>
    <p:sldId id="2147483637" r:id="rId81"/>
    <p:sldId id="2147483586" r:id="rId82"/>
    <p:sldId id="2147483568" r:id="rId83"/>
    <p:sldId id="2147483591" r:id="rId84"/>
    <p:sldId id="2147483569" r:id="rId85"/>
    <p:sldId id="2147483570" r:id="rId86"/>
    <p:sldId id="2147483641" r:id="rId87"/>
    <p:sldId id="271" r:id="rId88"/>
    <p:sldId id="2147483640" r:id="rId89"/>
    <p:sldId id="2147483615" r:id="rId90"/>
    <p:sldId id="2147483559" r:id="rId91"/>
  </p:sldIdLst>
  <p:sldSz cx="12192000" cy="6858000"/>
  <p:notesSz cx="7102475" cy="9388475"/>
  <p:embeddedFontLst>
    <p:embeddedFont>
      <p:font typeface="Segoe UI" panose="020B0502040204020203" pitchFamily="34" charset="0"/>
      <p:regular r:id="rId94"/>
      <p:bold r:id="rId95"/>
      <p:italic r:id="rId96"/>
      <p:boldItalic r:id="rId97"/>
    </p:embeddedFont>
  </p:embeddedFontLst>
  <p:custDataLst>
    <p:tags r:id="rId9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67C3F045-D2AD-4D75-854E-F9E1CF3142E3}">
          <p14:sldIdLst>
            <p14:sldId id="266"/>
            <p14:sldId id="259"/>
          </p14:sldIdLst>
        </p14:section>
        <p14:section name="PUCT 58481" id="{7F98CD1B-8BBE-43DD-B778-2A5BDB6B276B}">
          <p14:sldIdLst>
            <p14:sldId id="2147483638"/>
            <p14:sldId id="261"/>
          </p14:sldIdLst>
        </p14:section>
        <p14:section name="Share update on CTP / Batch 1+" id="{38A9E8D2-CFAC-458D-8D5C-60666F6EEA3D}">
          <p14:sldIdLst>
            <p14:sldId id="257"/>
            <p14:sldId id="2147483550"/>
            <p14:sldId id="2147483547"/>
            <p14:sldId id="2147483549"/>
          </p14:sldIdLst>
        </p14:section>
        <p14:section name="Conduct batch study focus session" id="{4C88FC51-6B7F-4618-85F3-3AAD581FF5BA}">
          <p14:sldIdLst>
            <p14:sldId id="2147483643"/>
            <p14:sldId id="2147483646"/>
            <p14:sldId id="294"/>
            <p14:sldId id="305"/>
            <p14:sldId id="295"/>
            <p14:sldId id="273"/>
            <p14:sldId id="320"/>
            <p14:sldId id="2147483579"/>
            <p14:sldId id="2147483625"/>
            <p14:sldId id="2147483627"/>
            <p14:sldId id="317"/>
            <p14:sldId id="2147483628"/>
            <p14:sldId id="2147483639"/>
            <p14:sldId id="2147483631"/>
            <p14:sldId id="2147483619"/>
            <p14:sldId id="2147483562"/>
            <p14:sldId id="2147483632"/>
            <p14:sldId id="256"/>
            <p14:sldId id="2147483618"/>
            <p14:sldId id="2147483645"/>
            <p14:sldId id="2147483593"/>
            <p14:sldId id="2147483594"/>
            <p14:sldId id="2147483633"/>
            <p14:sldId id="258"/>
            <p14:sldId id="2147483540"/>
          </p14:sldIdLst>
        </p14:section>
        <p14:section name="Discuss batch reporting / transparency" id="{15276312-6BE3-4459-B238-15D3F9A41D43}">
          <p14:sldIdLst>
            <p14:sldId id="2147483644"/>
            <p14:sldId id="2147483560"/>
            <p14:sldId id="2147483561"/>
            <p14:sldId id="2147483630"/>
          </p14:sldIdLst>
        </p14:section>
        <p14:section name="Conduct CTP focus session" id="{B1A7DB99-5F20-4921-9154-716A39CD8D59}">
          <p14:sldIdLst>
            <p14:sldId id="2147483647"/>
            <p14:sldId id="260"/>
            <p14:sldId id="2147483580"/>
            <p14:sldId id="316"/>
            <p14:sldId id="313"/>
            <p14:sldId id="314"/>
            <p14:sldId id="2147483581"/>
            <p14:sldId id="321"/>
            <p14:sldId id="315"/>
            <p14:sldId id="2147483597"/>
            <p14:sldId id="308"/>
            <p14:sldId id="272"/>
            <p14:sldId id="309"/>
            <p14:sldId id="2147483582"/>
            <p14:sldId id="328"/>
            <p14:sldId id="307"/>
            <p14:sldId id="2147483614"/>
            <p14:sldId id="311"/>
            <p14:sldId id="282"/>
            <p14:sldId id="283"/>
            <p14:sldId id="323"/>
            <p14:sldId id="284"/>
            <p14:sldId id="285"/>
            <p14:sldId id="312"/>
            <p14:sldId id="324"/>
            <p14:sldId id="2147483642"/>
            <p14:sldId id="277"/>
            <p14:sldId id="2147483578"/>
            <p14:sldId id="2147483624"/>
            <p14:sldId id="2147483634"/>
            <p14:sldId id="2147483588"/>
            <p14:sldId id="2147483589"/>
            <p14:sldId id="2147483585"/>
            <p14:sldId id="2147483635"/>
            <p14:sldId id="2147483636"/>
            <p14:sldId id="2147483512"/>
            <p14:sldId id="2147483637"/>
            <p14:sldId id="2147483586"/>
            <p14:sldId id="2147483568"/>
            <p14:sldId id="2147483591"/>
            <p14:sldId id="2147483569"/>
            <p14:sldId id="2147483570"/>
            <p14:sldId id="2147483641"/>
            <p14:sldId id="271"/>
          </p14:sldIdLst>
        </p14:section>
        <p14:section name="Format and timing options for next meetings" id="{E5CD2C67-3533-4FFA-8B05-42006627CA2B}">
          <p14:sldIdLst>
            <p14:sldId id="2147483640"/>
            <p14:sldId id="2147483615"/>
          </p14:sldIdLst>
        </p14:section>
        <p14:section name="Adjourn" id="{5E71B21C-91E8-48CF-AC17-73DE7CC9F46D}">
          <p14:sldIdLst>
            <p14:sldId id="2147483559"/>
          </p14:sldIdLst>
        </p14:section>
        <p14:section name="Appendix" id="{8195FEC8-CD77-4536-A8D3-6816A284CDFC}">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A6A6"/>
    <a:srgbClr val="FFFFFF"/>
    <a:srgbClr val="FFE89F"/>
    <a:srgbClr val="C9D4DD"/>
    <a:srgbClr val="606060"/>
    <a:srgbClr val="00829B"/>
    <a:srgbClr val="969696"/>
    <a:srgbClr val="004A87"/>
    <a:srgbClr val="FFF7F7"/>
    <a:srgbClr val="E6EB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F7350F-3D1C-4A08-90AA-9CD7C7D33049}" v="4197" dt="2026-09-23T20:31:57.713"/>
    <p1510:client id="{61B1CB11-D02C-4CFF-AD6C-24BE3AD22FB0}" v="22005" dt="2026-09-23T02:22:13.627"/>
    <p1510:client id="{729EBF63-89E4-4E46-8C71-5980F83F752D}" v="22126" vWet="22128" dt="2026-09-23T02:34:26.946"/>
    <p1510:client id="{7929D72E-40E7-5EB8-DADB-6DA77DEF7E55}" v="8" dt="2026-09-23T13:07:14.177"/>
    <p1510:client id="{7C1AF0B2-DBD2-8758-57AF-B134407DE80A}" v="24" dt="2026-09-24T13:24:26.184"/>
    <p1510:client id="{80A4BC77-3439-C35B-01A6-213AFEE7922E}" v="1" dt="2026-09-23T16:40:41.772"/>
    <p1510:client id="{84C40E59-484F-4449-BE4E-F8B568111761}" v="88" dt="2026-09-23T15:13:20.687"/>
    <p1510:client id="{886462DE-77BC-F980-E1D1-4CC1169088FF}" v="206" dt="2026-09-22T23:35:19.290"/>
    <p1510:client id="{91D558E5-9C96-4B5F-9B8D-D547B5A90E3A}" v="157604" dt="2026-09-23T01:51:27.959"/>
    <p1510:client id="{AAFAF584-484E-4FC7-B056-EE1E033AEBA6}" v="31" dt="2026-09-23T14:36:34.252"/>
    <p1510:client id="{BBCCB3BD-F915-43D2-9FF8-48942F30B6E4}" v="615" dt="2026-09-23T20:41:55.560"/>
    <p1510:client id="{BC297C40-3B5F-42E9-8B25-4E1BBC4798E9}" v="522" dt="2026-09-23T16:34:41.240"/>
    <p1510:client id="{CB8A2F5F-2A86-443E-BC2A-DE5995E20D87}" v="672" dt="2026-09-23T17:31:01.579"/>
    <p1510:client id="{EC292453-ACD9-49E6-B3A1-8D1AAFEE93BB}" v="221863" dt="2026-09-23T21:37:35.8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247" autoAdjust="0"/>
  </p:normalViewPr>
  <p:slideViewPr>
    <p:cSldViewPr snapToGrid="0">
      <p:cViewPr varScale="1">
        <p:scale>
          <a:sx n="74" d="100"/>
          <a:sy n="74" d="100"/>
        </p:scale>
        <p:origin x="1013" y="28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theme" Target="theme/theme1.xml"/><Relationship Id="rId5" Type="http://schemas.openxmlformats.org/officeDocument/2006/relationships/slideMaster" Target="slideMasters/slideMaster2.xml"/><Relationship Id="rId90" Type="http://schemas.openxmlformats.org/officeDocument/2006/relationships/slide" Target="slides/slide83.xml"/><Relationship Id="rId95" Type="http://schemas.openxmlformats.org/officeDocument/2006/relationships/font" Target="fonts/font2.fntdata"/><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0" Type="http://schemas.openxmlformats.org/officeDocument/2006/relationships/slide" Target="slides/slide73.xml"/><Relationship Id="rId85" Type="http://schemas.openxmlformats.org/officeDocument/2006/relationships/slide" Target="slides/slide78.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103"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font" Target="fonts/font1.fntdata"/><Relationship Id="rId99" Type="http://schemas.openxmlformats.org/officeDocument/2006/relationships/commentAuthors" Target="commentAuthors.xml"/><Relationship Id="rId10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font" Target="fonts/font4.fntdata"/><Relationship Id="rId104" Type="http://schemas.microsoft.com/office/2015/10/relationships/revisionInfo" Target="revisionInfo.xml"/><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handoutMaster" Target="handoutMasters/handoutMaster1.xml"/><Relationship Id="rId98" Type="http://schemas.openxmlformats.org/officeDocument/2006/relationships/tags" Target="tags/tag1.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Binary_Worksheet.xlsb"/></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Binary_Worksheet1.xlsb"/></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Binary_Worksheet2.xlsb"/></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Binary_Worksheet3.xlsb"/></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Binary_Worksheet4.xlsb"/></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Binary_Worksheet5.xlsb"/></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Binary_Worksheet6.xlsb"/></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Binary_Worksheet7.xlsb"/></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Binary_Worksheet8.xlsb"/></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Binary_Worksheet9.xlsb"/></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Binary_Worksheet10.xlsb"/></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Binary_Worksheet11.xlsb"/></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Binary_Worksheet12.xlsb"/></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Binary_Worksheet13.xlsb"/></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Binary_Worksheet14.xlsb"/></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Binary_Worksheet15.xlsb"/></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Binary_Worksheet16.xlsb"/></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Binary_Worksheet17.xlsb"/></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Binary_Worksheet18.xlsb"/></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Binary_Worksheet19.xlsb"/></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Binary_Worksheet20.xlsb"/></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Binary_Worksheet21.xlsb"/></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Binary_Worksheet22.xlsb"/></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Binary_Worksheet23.xlsb"/></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Binary_Worksheet24.xlsb"/></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Binary_Worksheet25.xlsb"/></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Binary_Worksheet26.xlsb"/></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Binary_Worksheet27.xlsb"/></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Binary_Worksheet28.xlsb"/></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Binary_Worksheet29.xlsb"/></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Binary_Worksheet30.xlsb"/></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Binary_Worksheet31.xlsb"/></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Binary_Worksheet32.xlsb"/></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Binary_Worksheet33.xlsb"/></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Binary_Worksheet34.xlsb"/></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0592334494773528E-3"/>
          <c:y val="6.7146282973621102E-2"/>
          <c:w val="0.98188153310104531"/>
          <c:h val="0.86570743405275774"/>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8139-482B-9344-C853EC9B9121}"/>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8139-482B-9344-C853EC9B9121}"/>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8139-482B-9344-C853EC9B9121}"/>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8139-482B-9344-C853EC9B912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61.53846153846154</c:v>
                </c:pt>
                <c:pt idx="1">
                  <c:v>41.379310344827587</c:v>
                </c:pt>
                <c:pt idx="2">
                  <c:v>29.411764705882355</c:v>
                </c:pt>
                <c:pt idx="3">
                  <c:v>42.372881355932201</c:v>
                </c:pt>
              </c:numCache>
            </c:numRef>
          </c:val>
          <c:extLst>
            <c:ext xmlns:c16="http://schemas.microsoft.com/office/drawing/2014/chart" uri="{C3380CC4-5D6E-409C-BE32-E72D297353CC}">
              <c16:uniqueId val="{00000004-8139-482B-9344-C853EC9B9121}"/>
            </c:ext>
          </c:extLst>
        </c:ser>
        <c:ser>
          <c:idx val="1"/>
          <c:order val="1"/>
          <c:spPr>
            <a:solidFill>
              <a:schemeClr val="accent2"/>
            </a:solidFill>
            <a:ln w="9525" cmpd="sng" algn="ctr">
              <a:solidFill>
                <a:schemeClr val="bg1"/>
              </a:solidFill>
              <a:prstDash val="solid"/>
            </a:ln>
          </c:spPr>
          <c:invertIfNegative val="0"/>
          <c:dLbls>
            <c:dLbl>
              <c:idx val="0"/>
              <c:layout>
                <c:manualLayout>
                  <c:x val="-1.7421602787456446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8139-482B-9344-C853EC9B9121}"/>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8139-482B-9344-C853EC9B9121}"/>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8139-482B-9344-C853EC9B9121}"/>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8139-482B-9344-C853EC9B912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15.384615384615385</c:v>
                </c:pt>
                <c:pt idx="1">
                  <c:v>41.379310344827587</c:v>
                </c:pt>
                <c:pt idx="2">
                  <c:v>47.058823529411761</c:v>
                </c:pt>
                <c:pt idx="3">
                  <c:v>37.288135593220339</c:v>
                </c:pt>
              </c:numCache>
            </c:numRef>
          </c:val>
          <c:extLst>
            <c:ext xmlns:c16="http://schemas.microsoft.com/office/drawing/2014/chart" uri="{C3380CC4-5D6E-409C-BE32-E72D297353CC}">
              <c16:uniqueId val="{00000009-8139-482B-9344-C853EC9B9121}"/>
            </c:ext>
          </c:extLst>
        </c:ser>
        <c:ser>
          <c:idx val="2"/>
          <c:order val="2"/>
          <c:spPr>
            <a:solidFill>
              <a:schemeClr val="accent3"/>
            </a:solidFill>
            <a:ln w="9525" cmpd="sng" algn="ctr">
              <a:solidFill>
                <a:schemeClr val="bg1"/>
              </a:solidFill>
              <a:prstDash val="solid"/>
            </a:ln>
          </c:spPr>
          <c:invertIfNegative val="0"/>
          <c:dLbls>
            <c:dLbl>
              <c:idx val="0"/>
              <c:layout>
                <c:manualLayout>
                  <c:x val="-1.7421602787456446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8139-482B-9344-C853EC9B9121}"/>
                </c:ext>
              </c:extLst>
            </c:dLbl>
            <c:dLbl>
              <c:idx val="1"/>
              <c:layout>
                <c:manualLayout>
                  <c:x val="-1.7421602787456446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8139-482B-9344-C853EC9B9121}"/>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8139-482B-9344-C853EC9B9121}"/>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8139-482B-9344-C853EC9B912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15.384615384615385</c:v>
                </c:pt>
                <c:pt idx="1">
                  <c:v>6.8965517241379342</c:v>
                </c:pt>
                <c:pt idx="2">
                  <c:v>11.764705882352944</c:v>
                </c:pt>
                <c:pt idx="3">
                  <c:v>10.169491525423735</c:v>
                </c:pt>
              </c:numCache>
            </c:numRef>
          </c:val>
          <c:extLst>
            <c:ext xmlns:c16="http://schemas.microsoft.com/office/drawing/2014/chart" uri="{C3380CC4-5D6E-409C-BE32-E72D297353CC}">
              <c16:uniqueId val="{0000000E-8139-482B-9344-C853EC9B9121}"/>
            </c:ext>
          </c:extLst>
        </c:ser>
        <c:ser>
          <c:idx val="3"/>
          <c:order val="3"/>
          <c:spPr>
            <a:solidFill>
              <a:schemeClr val="accent4"/>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8139-482B-9344-C853EC9B9121}"/>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8139-482B-9344-C853EC9B9121}"/>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8139-482B-9344-C853EC9B912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Sheet1!$A$4:$D$4</c:f>
              <c:numCache>
                <c:formatCode>General</c:formatCode>
                <c:ptCount val="4"/>
                <c:pt idx="0">
                  <c:v>7.6923076923076872</c:v>
                </c:pt>
                <c:pt idx="1">
                  <c:v>3.4482758620689613</c:v>
                </c:pt>
                <c:pt idx="2">
                  <c:v>0</c:v>
                </c:pt>
                <c:pt idx="3">
                  <c:v>3.3898305084745783</c:v>
                </c:pt>
              </c:numCache>
            </c:numRef>
          </c:val>
          <c:extLst>
            <c:ext xmlns:c16="http://schemas.microsoft.com/office/drawing/2014/chart" uri="{C3380CC4-5D6E-409C-BE32-E72D297353CC}">
              <c16:uniqueId val="{00000012-8139-482B-9344-C853EC9B9121}"/>
            </c:ext>
          </c:extLst>
        </c:ser>
        <c:ser>
          <c:idx val="4"/>
          <c:order val="4"/>
          <c:spPr>
            <a:solidFill>
              <a:srgbClr val="D0D0D0"/>
            </a:solidFill>
            <a:ln w="9525" cmpd="sng" algn="ctr">
              <a:solidFill>
                <a:schemeClr val="bg1"/>
              </a:solidFill>
              <a:prstDash val="solid"/>
            </a:ln>
          </c:spPr>
          <c:invertIfNegative val="0"/>
          <c:dLbls>
            <c:dLbl>
              <c:idx val="1"/>
              <c:layout>
                <c:manualLayout>
                  <c:x val="-1.7421602787456446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3-8139-482B-9344-C853EC9B9121}"/>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4-8139-482B-9344-C853EC9B9121}"/>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5-8139-482B-9344-C853EC9B912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Sheet1!$A$5:$D$5</c:f>
              <c:numCache>
                <c:formatCode>General</c:formatCode>
                <c:ptCount val="4"/>
                <c:pt idx="0">
                  <c:v>0</c:v>
                </c:pt>
                <c:pt idx="1">
                  <c:v>6.8965517241379342</c:v>
                </c:pt>
                <c:pt idx="2">
                  <c:v>11.764705882352944</c:v>
                </c:pt>
                <c:pt idx="3">
                  <c:v>6.7796610169491451</c:v>
                </c:pt>
              </c:numCache>
            </c:numRef>
          </c:val>
          <c:extLst>
            <c:ext xmlns:c16="http://schemas.microsoft.com/office/drawing/2014/chart" uri="{C3380CC4-5D6E-409C-BE32-E72D297353CC}">
              <c16:uniqueId val="{00000016-8139-482B-9344-C853EC9B9121}"/>
            </c:ext>
          </c:extLst>
        </c:ser>
        <c:dLbls>
          <c:showLegendKey val="0"/>
          <c:showVal val="0"/>
          <c:showCatName val="0"/>
          <c:showSerName val="0"/>
          <c:showPercent val="0"/>
          <c:showBubbleSize val="0"/>
        </c:dLbls>
        <c:gapWidth val="40"/>
        <c:overlap val="100"/>
        <c:axId val="10509600"/>
        <c:axId val="1"/>
      </c:barChart>
      <c:catAx>
        <c:axId val="10509600"/>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0509600"/>
        <c:crosses val="min"/>
        <c:crossBetween val="between"/>
      </c:valAx>
    </c:plotArea>
    <c:plotVisOnly val="0"/>
    <c:dispBlanksAs val="gap"/>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2890431333663858E-2"/>
          <c:y val="0.13291139240506328"/>
          <c:w val="0.97421913733267229"/>
          <c:h val="0.73417721518987344"/>
        </c:manualLayout>
      </c:layout>
      <c:barChart>
        <c:barDir val="col"/>
        <c:grouping val="stacked"/>
        <c:varyColors val="0"/>
        <c:ser>
          <c:idx val="0"/>
          <c:order val="0"/>
          <c:spPr>
            <a:solidFill>
              <a:schemeClr val="bg2"/>
            </a:solidFill>
            <a:ln w="9525" cmpd="sng" algn="ctr">
              <a:solidFill>
                <a:schemeClr val="bg1"/>
              </a:solidFill>
              <a:prstDash val="solid"/>
            </a:ln>
          </c:spPr>
          <c:invertIfNegative val="0"/>
          <c:dLbls>
            <c:dLbl>
              <c:idx val="0"/>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02CE-49A1-BBBD-F25D9E70F3C9}"/>
                </c:ext>
              </c:extLst>
            </c:dLbl>
            <c:dLbl>
              <c:idx val="2"/>
              <c:layout>
                <c:manualLayout>
                  <c:x val="0"/>
                  <c:y val="-7.911392405063291E-4"/>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02CE-49A1-BBBD-F25D9E70F3C9}"/>
                </c:ext>
              </c:extLst>
            </c:dLbl>
            <c:dLbl>
              <c:idx val="3"/>
              <c:layout>
                <c:manualLayout>
                  <c:x val="0"/>
                  <c:y val="-7.911392405063291E-4"/>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02CE-49A1-BBBD-F25D9E70F3C9}"/>
                </c:ext>
              </c:extLst>
            </c:dLbl>
            <c:dLbl>
              <c:idx val="4"/>
              <c:layout>
                <c:manualLayout>
                  <c:x val="-2.9003470500743679E-2"/>
                  <c:y val="-7.911392405063291E-4"/>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02CE-49A1-BBBD-F25D9E70F3C9}"/>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Sheet1!$A$1:$F$1</c:f>
              <c:numCache>
                <c:formatCode>General</c:formatCode>
                <c:ptCount val="6"/>
                <c:pt idx="0">
                  <c:v>8</c:v>
                </c:pt>
                <c:pt idx="1">
                  <c:v>3</c:v>
                </c:pt>
                <c:pt idx="2">
                  <c:v>7</c:v>
                </c:pt>
                <c:pt idx="3">
                  <c:v>5</c:v>
                </c:pt>
                <c:pt idx="4">
                  <c:v>5</c:v>
                </c:pt>
                <c:pt idx="5">
                  <c:v>1</c:v>
                </c:pt>
              </c:numCache>
            </c:numRef>
          </c:val>
          <c:extLst>
            <c:ext xmlns:c16="http://schemas.microsoft.com/office/drawing/2014/chart" uri="{C3380CC4-5D6E-409C-BE32-E72D297353CC}">
              <c16:uniqueId val="{00000004-02CE-49A1-BBBD-F25D9E70F3C9}"/>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02CE-49A1-BBBD-F25D9E70F3C9}"/>
                </c:ext>
              </c:extLst>
            </c:dLbl>
            <c:dLbl>
              <c:idx val="1"/>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02CE-49A1-BBBD-F25D9E70F3C9}"/>
                </c:ext>
              </c:extLst>
            </c:dLbl>
            <c:dLbl>
              <c:idx val="2"/>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02CE-49A1-BBBD-F25D9E70F3C9}"/>
                </c:ext>
              </c:extLst>
            </c:dLbl>
            <c:dLbl>
              <c:idx val="3"/>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02CE-49A1-BBBD-F25D9E70F3C9}"/>
                </c:ext>
              </c:extLst>
            </c:dLbl>
            <c:dLbl>
              <c:idx val="5"/>
              <c:layout>
                <c:manualLayout>
                  <c:x val="7.0897372335151213E-2"/>
                  <c:y val="-2.3734177215189874E-3"/>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02CE-49A1-BBBD-F25D9E70F3C9}"/>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Sheet1!$A$2:$F$2</c:f>
              <c:numCache>
                <c:formatCode>General</c:formatCode>
                <c:ptCount val="6"/>
                <c:pt idx="0">
                  <c:v>19</c:v>
                </c:pt>
                <c:pt idx="1">
                  <c:v>15</c:v>
                </c:pt>
                <c:pt idx="2">
                  <c:v>8</c:v>
                </c:pt>
                <c:pt idx="3">
                  <c:v>10</c:v>
                </c:pt>
                <c:pt idx="4">
                  <c:v>1</c:v>
                </c:pt>
                <c:pt idx="5">
                  <c:v>4</c:v>
                </c:pt>
              </c:numCache>
            </c:numRef>
          </c:val>
          <c:extLst>
            <c:ext xmlns:c16="http://schemas.microsoft.com/office/drawing/2014/chart" uri="{C3380CC4-5D6E-409C-BE32-E72D297353CC}">
              <c16:uniqueId val="{0000000A-02CE-49A1-BBBD-F25D9E70F3C9}"/>
            </c:ext>
          </c:extLst>
        </c:ser>
        <c:ser>
          <c:idx val="2"/>
          <c:order val="2"/>
          <c:spPr>
            <a:solidFill>
              <a:schemeClr val="accent1"/>
            </a:solidFill>
            <a:ln w="9525" cmpd="sng" algn="ctr">
              <a:solidFill>
                <a:schemeClr val="bg1"/>
              </a:solidFill>
              <a:prstDash val="solid"/>
            </a:ln>
          </c:spPr>
          <c:invertIfNegative val="0"/>
          <c:dLbls>
            <c:dLbl>
              <c:idx val="0"/>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02CE-49A1-BBBD-F25D9E70F3C9}"/>
                </c:ext>
              </c:extLst>
            </c:dLbl>
            <c:dLbl>
              <c:idx val="1"/>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02CE-49A1-BBBD-F25D9E70F3C9}"/>
                </c:ext>
              </c:extLst>
            </c:dLbl>
            <c:dLbl>
              <c:idx val="2"/>
              <c:layout>
                <c:manualLayout>
                  <c:x val="0"/>
                  <c:y val="-7.911392405063291E-4"/>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02CE-49A1-BBBD-F25D9E70F3C9}"/>
                </c:ext>
              </c:extLst>
            </c:dLbl>
            <c:dLbl>
              <c:idx val="3"/>
              <c:layout>
                <c:manualLayout>
                  <c:x val="0"/>
                  <c:y val="-7.911392405063291E-4"/>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02CE-49A1-BBBD-F25D9E70F3C9}"/>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Sheet1!$A$3:$F$3</c:f>
              <c:numCache>
                <c:formatCode>General</c:formatCode>
                <c:ptCount val="6"/>
                <c:pt idx="0">
                  <c:v>12</c:v>
                </c:pt>
                <c:pt idx="1">
                  <c:v>13</c:v>
                </c:pt>
                <c:pt idx="2">
                  <c:v>6</c:v>
                </c:pt>
                <c:pt idx="3">
                  <c:v>5</c:v>
                </c:pt>
                <c:pt idx="4">
                  <c:v>0</c:v>
                </c:pt>
                <c:pt idx="5">
                  <c:v>0</c:v>
                </c:pt>
              </c:numCache>
            </c:numRef>
          </c:val>
          <c:extLst>
            <c:ext xmlns:c16="http://schemas.microsoft.com/office/drawing/2014/chart" uri="{C3380CC4-5D6E-409C-BE32-E72D297353CC}">
              <c16:uniqueId val="{0000000F-02CE-49A1-BBBD-F25D9E70F3C9}"/>
            </c:ext>
          </c:extLst>
        </c:ser>
        <c:dLbls>
          <c:showLegendKey val="0"/>
          <c:showVal val="0"/>
          <c:showCatName val="0"/>
          <c:showSerName val="0"/>
          <c:showPercent val="0"/>
          <c:showBubbleSize val="0"/>
        </c:dLbls>
        <c:gapWidth val="40"/>
        <c:overlap val="100"/>
        <c:axId val="1800225536"/>
        <c:axId val="1"/>
      </c:barChart>
      <c:catAx>
        <c:axId val="1800225536"/>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39"/>
          <c:min val="0"/>
        </c:scaling>
        <c:delete val="1"/>
        <c:axPos val="l"/>
        <c:numFmt formatCode="General" sourceLinked="1"/>
        <c:majorTickMark val="out"/>
        <c:minorTickMark val="none"/>
        <c:tickLblPos val="nextTo"/>
        <c:crossAx val="1800225536"/>
        <c:crosses val="min"/>
        <c:crossBetween val="between"/>
      </c:valAx>
    </c:plotArea>
    <c:plotVisOnly val="0"/>
    <c:dispBlanksAs val="gap"/>
    <c:showDLblsOverMax val="1"/>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4644549763033177E-2"/>
          <c:y val="9.6829971181556201E-2"/>
          <c:w val="0.9507109004739337"/>
          <c:h val="0.80634005763688765"/>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5508-4272-9216-716DFADE3D64}"/>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5508-4272-9216-716DFADE3D64}"/>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5508-4272-9216-716DFADE3D64}"/>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5508-4272-9216-716DFADE3D64}"/>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61.53846153846154</c:v>
                </c:pt>
                <c:pt idx="1">
                  <c:v>61.53846153846154</c:v>
                </c:pt>
                <c:pt idx="2">
                  <c:v>86.666666666666671</c:v>
                </c:pt>
                <c:pt idx="3">
                  <c:v>68.518518518518505</c:v>
                </c:pt>
              </c:numCache>
            </c:numRef>
          </c:val>
          <c:extLst>
            <c:ext xmlns:c16="http://schemas.microsoft.com/office/drawing/2014/chart" uri="{C3380CC4-5D6E-409C-BE32-E72D297353CC}">
              <c16:uniqueId val="{00000004-5508-4272-9216-716DFADE3D64}"/>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5508-4272-9216-716DFADE3D64}"/>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5508-4272-9216-716DFADE3D64}"/>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5508-4272-9216-716DFADE3D64}"/>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5508-4272-9216-716DFADE3D64}"/>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38.46153846153846</c:v>
                </c:pt>
                <c:pt idx="1">
                  <c:v>38.46153846153846</c:v>
                </c:pt>
                <c:pt idx="2">
                  <c:v>13.33333333333333</c:v>
                </c:pt>
                <c:pt idx="3">
                  <c:v>31.481481481481477</c:v>
                </c:pt>
              </c:numCache>
            </c:numRef>
          </c:val>
          <c:extLst>
            <c:ext xmlns:c16="http://schemas.microsoft.com/office/drawing/2014/chart" uri="{C3380CC4-5D6E-409C-BE32-E72D297353CC}">
              <c16:uniqueId val="{00000009-5508-4272-9216-716DFADE3D64}"/>
            </c:ext>
          </c:extLst>
        </c:ser>
        <c:dLbls>
          <c:showLegendKey val="0"/>
          <c:showVal val="0"/>
          <c:showCatName val="0"/>
          <c:showSerName val="0"/>
          <c:showPercent val="0"/>
          <c:showBubbleSize val="0"/>
        </c:dLbls>
        <c:gapWidth val="40"/>
        <c:overlap val="100"/>
        <c:axId val="2031893024"/>
        <c:axId val="1"/>
      </c:barChart>
      <c:catAx>
        <c:axId val="2031893024"/>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2031893024"/>
        <c:crosses val="min"/>
        <c:crossBetween val="between"/>
      </c:valAx>
    </c:plotArea>
    <c:plotVisOnly val="0"/>
    <c:dispBlanksAs val="gap"/>
    <c:showDLblsOverMax val="1"/>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8786127167630059E-2"/>
          <c:y val="0.1492007104795737"/>
          <c:w val="0.96242774566473988"/>
          <c:h val="0.70159857904085254"/>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2B2C-43C3-A3DC-BB541791863A}"/>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2B2C-43C3-A3DC-BB541791863A}"/>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2B2C-43C3-A3DC-BB541791863A}"/>
                </c:ext>
              </c:extLst>
            </c:dLbl>
            <c:dLbl>
              <c:idx val="3"/>
              <c:layout>
                <c:manualLayout>
                  <c:x val="-3.612716763005780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2B2C-43C3-A3DC-BB541791863A}"/>
                </c:ext>
              </c:extLst>
            </c:dLbl>
            <c:dLbl>
              <c:idx val="4"/>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2B2C-43C3-A3DC-BB541791863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Sheet1!$A$1:$E$1</c:f>
              <c:numCache>
                <c:formatCode>General</c:formatCode>
                <c:ptCount val="5"/>
                <c:pt idx="0">
                  <c:v>66.666666666666657</c:v>
                </c:pt>
                <c:pt idx="1">
                  <c:v>81.818181818181827</c:v>
                </c:pt>
                <c:pt idx="2">
                  <c:v>76</c:v>
                </c:pt>
                <c:pt idx="3">
                  <c:v>87.5</c:v>
                </c:pt>
                <c:pt idx="4">
                  <c:v>76.271186440677965</c:v>
                </c:pt>
              </c:numCache>
            </c:numRef>
          </c:val>
          <c:extLst>
            <c:ext xmlns:c16="http://schemas.microsoft.com/office/drawing/2014/chart" uri="{C3380CC4-5D6E-409C-BE32-E72D297353CC}">
              <c16:uniqueId val="{00000005-2B2C-43C3-A3DC-BB541791863A}"/>
            </c:ext>
          </c:extLst>
        </c:ser>
        <c:ser>
          <c:idx val="1"/>
          <c:order val="1"/>
          <c:spPr>
            <a:solidFill>
              <a:schemeClr val="accent2"/>
            </a:solidFill>
            <a:ln w="9525" cmpd="sng" algn="ctr">
              <a:solidFill>
                <a:schemeClr val="bg1"/>
              </a:solidFill>
              <a:prstDash val="solid"/>
            </a:ln>
          </c:spPr>
          <c:invertIfNegative val="0"/>
          <c:dLbls>
            <c:dLbl>
              <c:idx val="0"/>
              <c:layout>
                <c:manualLayout>
                  <c:x val="-3.612716763005780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2B2C-43C3-A3DC-BB541791863A}"/>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2B2C-43C3-A3DC-BB541791863A}"/>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2B2C-43C3-A3DC-BB541791863A}"/>
                </c:ext>
              </c:extLst>
            </c:dLbl>
            <c:dLbl>
              <c:idx val="3"/>
              <c:layout>
                <c:manualLayout>
                  <c:x val="-3.612716763005780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2B2C-43C3-A3DC-BB541791863A}"/>
                </c:ext>
              </c:extLst>
            </c:dLbl>
            <c:dLbl>
              <c:idx val="4"/>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2B2C-43C3-A3DC-BB541791863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Sheet1!$A$2:$E$2</c:f>
              <c:numCache>
                <c:formatCode>General</c:formatCode>
                <c:ptCount val="5"/>
                <c:pt idx="0">
                  <c:v>13.33333333333333</c:v>
                </c:pt>
                <c:pt idx="1">
                  <c:v>9.0909090909090935</c:v>
                </c:pt>
                <c:pt idx="2">
                  <c:v>7.9999999999999964</c:v>
                </c:pt>
                <c:pt idx="3">
                  <c:v>12.5</c:v>
                </c:pt>
                <c:pt idx="4">
                  <c:v>10.169491525423723</c:v>
                </c:pt>
              </c:numCache>
            </c:numRef>
          </c:val>
          <c:extLst>
            <c:ext xmlns:c16="http://schemas.microsoft.com/office/drawing/2014/chart" uri="{C3380CC4-5D6E-409C-BE32-E72D297353CC}">
              <c16:uniqueId val="{0000000B-2B2C-43C3-A3DC-BB541791863A}"/>
            </c:ext>
          </c:extLst>
        </c:ser>
        <c:ser>
          <c:idx val="2"/>
          <c:order val="2"/>
          <c:spPr>
            <a:solidFill>
              <a:srgbClr val="D0D0D0"/>
            </a:solidFill>
            <a:ln w="9525" cmpd="sng" algn="ctr">
              <a:solidFill>
                <a:schemeClr val="bg1"/>
              </a:solidFill>
              <a:prstDash val="solid"/>
            </a:ln>
          </c:spPr>
          <c:invertIfNegative val="0"/>
          <c:dLbls>
            <c:dLbl>
              <c:idx val="0"/>
              <c:layout>
                <c:manualLayout>
                  <c:x val="-3.612716763005780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2B2C-43C3-A3DC-BB541791863A}"/>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2B2C-43C3-A3DC-BB541791863A}"/>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2B2C-43C3-A3DC-BB541791863A}"/>
                </c:ext>
              </c:extLst>
            </c:dLbl>
            <c:dLbl>
              <c:idx val="4"/>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2B2C-43C3-A3DC-BB541791863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Sheet1!$A$3:$E$3</c:f>
              <c:numCache>
                <c:formatCode>General</c:formatCode>
                <c:ptCount val="5"/>
                <c:pt idx="0">
                  <c:v>20.000000000000007</c:v>
                </c:pt>
                <c:pt idx="1">
                  <c:v>9.0909090909090828</c:v>
                </c:pt>
                <c:pt idx="2">
                  <c:v>16.000000000000004</c:v>
                </c:pt>
                <c:pt idx="3">
                  <c:v>0</c:v>
                </c:pt>
                <c:pt idx="4">
                  <c:v>13.559322033898303</c:v>
                </c:pt>
              </c:numCache>
            </c:numRef>
          </c:val>
          <c:extLst>
            <c:ext xmlns:c16="http://schemas.microsoft.com/office/drawing/2014/chart" uri="{C3380CC4-5D6E-409C-BE32-E72D297353CC}">
              <c16:uniqueId val="{00000010-2B2C-43C3-A3DC-BB541791863A}"/>
            </c:ext>
          </c:extLst>
        </c:ser>
        <c:dLbls>
          <c:showLegendKey val="0"/>
          <c:showVal val="0"/>
          <c:showCatName val="0"/>
          <c:showSerName val="0"/>
          <c:showPercent val="0"/>
          <c:showBubbleSize val="0"/>
        </c:dLbls>
        <c:gapWidth val="40"/>
        <c:overlap val="100"/>
        <c:axId val="124172847"/>
        <c:axId val="1"/>
      </c:barChart>
      <c:catAx>
        <c:axId val="124172847"/>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24172847"/>
        <c:crosses val="min"/>
        <c:crossBetween val="between"/>
      </c:valAx>
    </c:plotArea>
    <c:plotVisOnly val="0"/>
    <c:dispBlanksAs val="gap"/>
    <c:showDLblsOverMax val="1"/>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8786127167630059E-2"/>
          <c:y val="0.15370539798719121"/>
          <c:w val="0.96242774566473988"/>
          <c:h val="0.69258920402561752"/>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0810-43AD-B5BC-097D6A5C4C9C}"/>
                </c:ext>
              </c:extLst>
            </c:dLbl>
            <c:dLbl>
              <c:idx val="1"/>
              <c:layout>
                <c:manualLayout>
                  <c:x val="-3.612716763005780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0810-43AD-B5BC-097D6A5C4C9C}"/>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0810-43AD-B5BC-097D6A5C4C9C}"/>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0810-43AD-B5BC-097D6A5C4C9C}"/>
                </c:ext>
              </c:extLst>
            </c:dLbl>
            <c:dLbl>
              <c:idx val="4"/>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0810-43AD-B5BC-097D6A5C4C9C}"/>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Sheet1!$A$1:$E$1</c:f>
              <c:numCache>
                <c:formatCode>General</c:formatCode>
                <c:ptCount val="5"/>
                <c:pt idx="0">
                  <c:v>86.666666666666671</c:v>
                </c:pt>
                <c:pt idx="1">
                  <c:v>54.54545454545454</c:v>
                </c:pt>
                <c:pt idx="2">
                  <c:v>72</c:v>
                </c:pt>
                <c:pt idx="3">
                  <c:v>75</c:v>
                </c:pt>
                <c:pt idx="4">
                  <c:v>72.881355932203391</c:v>
                </c:pt>
              </c:numCache>
            </c:numRef>
          </c:val>
          <c:extLst>
            <c:ext xmlns:c16="http://schemas.microsoft.com/office/drawing/2014/chart" uri="{C3380CC4-5D6E-409C-BE32-E72D297353CC}">
              <c16:uniqueId val="{00000005-0810-43AD-B5BC-097D6A5C4C9C}"/>
            </c:ext>
          </c:extLst>
        </c:ser>
        <c:ser>
          <c:idx val="1"/>
          <c:order val="1"/>
          <c:spPr>
            <a:solidFill>
              <a:schemeClr val="accent2"/>
            </a:solidFill>
            <a:ln w="9525" cmpd="sng" algn="ctr">
              <a:solidFill>
                <a:schemeClr val="bg1"/>
              </a:solidFill>
              <a:prstDash val="solid"/>
            </a:ln>
          </c:spPr>
          <c:invertIfNegative val="0"/>
          <c:dLbls>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0810-43AD-B5BC-097D6A5C4C9C}"/>
                </c:ext>
              </c:extLst>
            </c:dLbl>
            <c:dLbl>
              <c:idx val="2"/>
              <c:layout>
                <c:manualLayout>
                  <c:x val="-3.612716763005780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0810-43AD-B5BC-097D6A5C4C9C}"/>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0810-43AD-B5BC-097D6A5C4C9C}"/>
                </c:ext>
              </c:extLst>
            </c:dLbl>
            <c:dLbl>
              <c:idx val="4"/>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0810-43AD-B5BC-097D6A5C4C9C}"/>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Sheet1!$A$2:$E$2</c:f>
              <c:numCache>
                <c:formatCode>General</c:formatCode>
                <c:ptCount val="5"/>
                <c:pt idx="0">
                  <c:v>0</c:v>
                </c:pt>
                <c:pt idx="1">
                  <c:v>36.363636363636367</c:v>
                </c:pt>
                <c:pt idx="2">
                  <c:v>7.9999999999999964</c:v>
                </c:pt>
                <c:pt idx="3">
                  <c:v>25</c:v>
                </c:pt>
                <c:pt idx="4">
                  <c:v>13.559322033898303</c:v>
                </c:pt>
              </c:numCache>
            </c:numRef>
          </c:val>
          <c:extLst>
            <c:ext xmlns:c16="http://schemas.microsoft.com/office/drawing/2014/chart" uri="{C3380CC4-5D6E-409C-BE32-E72D297353CC}">
              <c16:uniqueId val="{0000000A-0810-43AD-B5BC-097D6A5C4C9C}"/>
            </c:ext>
          </c:extLst>
        </c:ser>
        <c:ser>
          <c:idx val="2"/>
          <c:order val="2"/>
          <c:spPr>
            <a:solidFill>
              <a:srgbClr val="D0D0D0"/>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0810-43AD-B5BC-097D6A5C4C9C}"/>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0810-43AD-B5BC-097D6A5C4C9C}"/>
                </c:ext>
              </c:extLst>
            </c:dLbl>
            <c:dLbl>
              <c:idx val="2"/>
              <c:layout>
                <c:manualLayout>
                  <c:x val="-3.612716763005780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0810-43AD-B5BC-097D6A5C4C9C}"/>
                </c:ext>
              </c:extLst>
            </c:dLbl>
            <c:dLbl>
              <c:idx val="4"/>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0810-43AD-B5BC-097D6A5C4C9C}"/>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Sheet1!$A$3:$E$3</c:f>
              <c:numCache>
                <c:formatCode>General</c:formatCode>
                <c:ptCount val="5"/>
                <c:pt idx="0">
                  <c:v>13.33333333333333</c:v>
                </c:pt>
                <c:pt idx="1">
                  <c:v>9.0909090909090935</c:v>
                </c:pt>
                <c:pt idx="2">
                  <c:v>20.000000000000007</c:v>
                </c:pt>
                <c:pt idx="4">
                  <c:v>13.559322033898303</c:v>
                </c:pt>
              </c:numCache>
            </c:numRef>
          </c:val>
          <c:extLst>
            <c:ext xmlns:c16="http://schemas.microsoft.com/office/drawing/2014/chart" uri="{C3380CC4-5D6E-409C-BE32-E72D297353CC}">
              <c16:uniqueId val="{0000000F-0810-43AD-B5BC-097D6A5C4C9C}"/>
            </c:ext>
          </c:extLst>
        </c:ser>
        <c:dLbls>
          <c:showLegendKey val="0"/>
          <c:showVal val="0"/>
          <c:showCatName val="0"/>
          <c:showSerName val="0"/>
          <c:showPercent val="0"/>
          <c:showBubbleSize val="0"/>
        </c:dLbls>
        <c:gapWidth val="40"/>
        <c:overlap val="100"/>
        <c:axId val="1891921183"/>
        <c:axId val="1"/>
      </c:barChart>
      <c:catAx>
        <c:axId val="1891921183"/>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891921183"/>
        <c:crosses val="min"/>
        <c:crossBetween val="between"/>
      </c:valAx>
    </c:plotArea>
    <c:plotVisOnly val="0"/>
    <c:dispBlanksAs val="gap"/>
    <c:showDLblsOverMax val="1"/>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8786127167630059E-2"/>
          <c:y val="0.15314494074749316"/>
          <c:w val="0.96242774566473988"/>
          <c:h val="0.69371011850501363"/>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226D-4E33-90B4-3760CB63BBC7}"/>
                </c:ext>
              </c:extLst>
            </c:dLbl>
            <c:dLbl>
              <c:idx val="1"/>
              <c:layout>
                <c:manualLayout>
                  <c:x val="-3.612716763005780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226D-4E33-90B4-3760CB63BBC7}"/>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226D-4E33-90B4-3760CB63BBC7}"/>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226D-4E33-90B4-3760CB63BBC7}"/>
                </c:ext>
              </c:extLst>
            </c:dLbl>
            <c:dLbl>
              <c:idx val="4"/>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226D-4E33-90B4-3760CB63BBC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Sheet1!$A$1:$E$1</c:f>
              <c:numCache>
                <c:formatCode>General</c:formatCode>
                <c:ptCount val="5"/>
                <c:pt idx="0">
                  <c:v>73.333333333333329</c:v>
                </c:pt>
                <c:pt idx="1">
                  <c:v>63.636363636363633</c:v>
                </c:pt>
                <c:pt idx="2">
                  <c:v>76</c:v>
                </c:pt>
                <c:pt idx="3">
                  <c:v>100</c:v>
                </c:pt>
                <c:pt idx="4">
                  <c:v>76.271186440677965</c:v>
                </c:pt>
              </c:numCache>
            </c:numRef>
          </c:val>
          <c:extLst>
            <c:ext xmlns:c16="http://schemas.microsoft.com/office/drawing/2014/chart" uri="{C3380CC4-5D6E-409C-BE32-E72D297353CC}">
              <c16:uniqueId val="{00000005-226D-4E33-90B4-3760CB63BBC7}"/>
            </c:ext>
          </c:extLst>
        </c:ser>
        <c:ser>
          <c:idx val="1"/>
          <c:order val="1"/>
          <c:spPr>
            <a:solidFill>
              <a:schemeClr val="accent2"/>
            </a:solidFill>
            <a:ln w="9525" cmpd="sng" algn="ctr">
              <a:solidFill>
                <a:schemeClr val="bg1"/>
              </a:solidFill>
              <a:prstDash val="solid"/>
            </a:ln>
          </c:spPr>
          <c:invertIfNegative val="0"/>
          <c:dPt>
            <c:idx val="2"/>
            <c:invertIfNegative val="0"/>
            <c:bubble3D val="0"/>
            <c:spPr>
              <a:solidFill>
                <a:srgbClr val="D0D0D0"/>
              </a:solidFill>
              <a:ln w="9525" cmpd="sng" algn="ctr">
                <a:solidFill>
                  <a:schemeClr val="bg1"/>
                </a:solidFill>
                <a:prstDash val="solid"/>
              </a:ln>
            </c:spPr>
            <c:extLst>
              <c:ext xmlns:c16="http://schemas.microsoft.com/office/drawing/2014/chart" uri="{C3380CC4-5D6E-409C-BE32-E72D297353CC}">
                <c16:uniqueId val="{00000006-226D-4E33-90B4-3760CB63BBC7}"/>
              </c:ext>
            </c:extLst>
          </c:dPt>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226D-4E33-90B4-3760CB63BBC7}"/>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226D-4E33-90B4-3760CB63BBC7}"/>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226D-4E33-90B4-3760CB63BBC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Sheet1!$A$2:$E$2</c:f>
              <c:numCache>
                <c:formatCode>General</c:formatCode>
                <c:ptCount val="5"/>
                <c:pt idx="0">
                  <c:v>6.6666666666666652</c:v>
                </c:pt>
                <c:pt idx="1">
                  <c:v>18.181818181818176</c:v>
                </c:pt>
                <c:pt idx="2">
                  <c:v>24</c:v>
                </c:pt>
                <c:pt idx="3">
                  <c:v>0</c:v>
                </c:pt>
                <c:pt idx="4">
                  <c:v>5.0847457627118615</c:v>
                </c:pt>
              </c:numCache>
            </c:numRef>
          </c:val>
          <c:extLst>
            <c:ext xmlns:c16="http://schemas.microsoft.com/office/drawing/2014/chart" uri="{C3380CC4-5D6E-409C-BE32-E72D297353CC}">
              <c16:uniqueId val="{00000009-226D-4E33-90B4-3760CB63BBC7}"/>
            </c:ext>
          </c:extLst>
        </c:ser>
        <c:ser>
          <c:idx val="2"/>
          <c:order val="2"/>
          <c:spPr>
            <a:solidFill>
              <a:srgbClr val="D0D0D0"/>
            </a:solidFill>
            <a:ln w="9525" cmpd="sng" algn="ctr">
              <a:solidFill>
                <a:schemeClr val="bg1"/>
              </a:solidFill>
              <a:prstDash val="solid"/>
            </a:ln>
          </c:spPr>
          <c:invertIfNegative val="0"/>
          <c:dLbls>
            <c:dLbl>
              <c:idx val="0"/>
              <c:layout>
                <c:manualLayout>
                  <c:x val="-3.612716763005780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226D-4E33-90B4-3760CB63BBC7}"/>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226D-4E33-90B4-3760CB63BBC7}"/>
                </c:ext>
              </c:extLst>
            </c:dLbl>
            <c:dLbl>
              <c:idx val="4"/>
              <c:layout>
                <c:manualLayout>
                  <c:x val="-3.612716763005780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226D-4E33-90B4-3760CB63BBC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Sheet1!$A$3:$E$3</c:f>
              <c:numCache>
                <c:formatCode>General</c:formatCode>
                <c:ptCount val="5"/>
                <c:pt idx="0">
                  <c:v>20.000000000000007</c:v>
                </c:pt>
                <c:pt idx="1">
                  <c:v>18.181818181818187</c:v>
                </c:pt>
                <c:pt idx="4">
                  <c:v>18.644067796610177</c:v>
                </c:pt>
              </c:numCache>
            </c:numRef>
          </c:val>
          <c:extLst>
            <c:ext xmlns:c16="http://schemas.microsoft.com/office/drawing/2014/chart" uri="{C3380CC4-5D6E-409C-BE32-E72D297353CC}">
              <c16:uniqueId val="{0000000D-226D-4E33-90B4-3760CB63BBC7}"/>
            </c:ext>
          </c:extLst>
        </c:ser>
        <c:dLbls>
          <c:showLegendKey val="0"/>
          <c:showVal val="0"/>
          <c:showCatName val="0"/>
          <c:showSerName val="0"/>
          <c:showPercent val="0"/>
          <c:showBubbleSize val="0"/>
        </c:dLbls>
        <c:gapWidth val="40"/>
        <c:overlap val="100"/>
        <c:axId val="255376528"/>
        <c:axId val="1"/>
      </c:barChart>
      <c:catAx>
        <c:axId val="255376528"/>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255376528"/>
        <c:crosses val="min"/>
        <c:crossBetween val="between"/>
      </c:valAx>
    </c:plotArea>
    <c:plotVisOnly val="0"/>
    <c:dispBlanksAs val="gap"/>
    <c:showDLblsOverMax val="1"/>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9901659496004925E-3"/>
          <c:y val="0.13930348258706468"/>
          <c:w val="0.98401966810079899"/>
          <c:h val="0.72139303482587069"/>
        </c:manualLayout>
      </c:layout>
      <c:barChart>
        <c:barDir val="col"/>
        <c:grouping val="stacked"/>
        <c:varyColors val="0"/>
        <c:ser>
          <c:idx val="0"/>
          <c:order val="0"/>
          <c:spPr>
            <a:solidFill>
              <a:schemeClr val="accent1"/>
            </a:solidFill>
            <a:ln w="9525" cmpd="sng" algn="ctr">
              <a:solidFill>
                <a:schemeClr val="bg1"/>
              </a:solidFill>
              <a:prstDash val="solid"/>
            </a:ln>
          </c:spPr>
          <c:invertIfNegative val="0"/>
          <c:dPt>
            <c:idx val="11"/>
            <c:invertIfNegative val="0"/>
            <c:bubble3D val="0"/>
            <c:spPr>
              <a:solidFill>
                <a:schemeClr val="accent2"/>
              </a:solidFill>
              <a:ln w="9525" cmpd="sng" algn="ctr">
                <a:solidFill>
                  <a:schemeClr val="bg1"/>
                </a:solidFill>
                <a:prstDash val="solid"/>
              </a:ln>
            </c:spPr>
            <c:extLst>
              <c:ext xmlns:c16="http://schemas.microsoft.com/office/drawing/2014/chart" uri="{C3380CC4-5D6E-409C-BE32-E72D297353CC}">
                <c16:uniqueId val="{00000000-EE7C-4C89-B5C5-306DAAF781E6}"/>
              </c:ext>
            </c:extLst>
          </c:dPt>
          <c:dPt>
            <c:idx val="15"/>
            <c:invertIfNegative val="0"/>
            <c:bubble3D val="0"/>
            <c:spPr>
              <a:solidFill>
                <a:schemeClr val="accent3"/>
              </a:solidFill>
              <a:ln w="9525" cmpd="sng" algn="ctr">
                <a:solidFill>
                  <a:schemeClr val="bg1"/>
                </a:solidFill>
                <a:prstDash val="solid"/>
              </a:ln>
            </c:spPr>
            <c:extLst>
              <c:ext xmlns:c16="http://schemas.microsoft.com/office/drawing/2014/chart" uri="{C3380CC4-5D6E-409C-BE32-E72D297353CC}">
                <c16:uniqueId val="{00000001-EE7C-4C89-B5C5-306DAAF781E6}"/>
              </c:ext>
            </c:extLst>
          </c:dPt>
          <c:dLbls>
            <c:dLbl>
              <c:idx val="0"/>
              <c:layout>
                <c:manualLayout>
                  <c:x val="0"/>
                  <c:y val="-8.2918739635157548E-4"/>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EE7C-4C89-B5C5-306DAAF781E6}"/>
                </c:ext>
              </c:extLst>
            </c:dLbl>
            <c:dLbl>
              <c:idx val="2"/>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EE7C-4C89-B5C5-306DAAF781E6}"/>
                </c:ext>
              </c:extLst>
            </c:dLbl>
            <c:dLbl>
              <c:idx val="3"/>
              <c:layout>
                <c:manualLayout>
                  <c:x val="-9.6803933620159804E-3"/>
                  <c:y val="-8.2918739635157548E-4"/>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EE7C-4C89-B5C5-306DAAF781E6}"/>
                </c:ext>
              </c:extLst>
            </c:dLbl>
            <c:dLbl>
              <c:idx val="5"/>
              <c:layout>
                <c:manualLayout>
                  <c:x val="0"/>
                  <c:y val="-8.2918739635157548E-4"/>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EE7C-4C89-B5C5-306DAAF781E6}"/>
                </c:ext>
              </c:extLst>
            </c:dLbl>
            <c:dLbl>
              <c:idx val="7"/>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EE7C-4C89-B5C5-306DAAF781E6}"/>
                </c:ext>
              </c:extLst>
            </c:dLbl>
            <c:dLbl>
              <c:idx val="9"/>
              <c:layout>
                <c:manualLayout>
                  <c:x val="-9.6803933620159804E-3"/>
                  <c:y val="-8.2918739635157548E-4"/>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EE7C-4C89-B5C5-306DAAF781E6}"/>
                </c:ext>
              </c:extLst>
            </c:dLbl>
            <c:dLbl>
              <c:idx val="10"/>
              <c:layout>
                <c:manualLayout>
                  <c:x val="-9.6803933620159804E-3"/>
                  <c:y val="-8.2918739635157548E-4"/>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EE7C-4C89-B5C5-306DAAF781E6}"/>
                </c:ext>
              </c:extLst>
            </c:dLbl>
            <c:dLbl>
              <c:idx val="17"/>
              <c:layout>
                <c:manualLayout>
                  <c:x val="0"/>
                  <c:y val="-8.2918739635157548E-4"/>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EE7C-4C89-B5C5-306DAAF781E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Sheet1!$A$1:$R$1</c:f>
              <c:numCache>
                <c:formatCode>General</c:formatCode>
                <c:ptCount val="18"/>
                <c:pt idx="0">
                  <c:v>3</c:v>
                </c:pt>
                <c:pt idx="1">
                  <c:v>1</c:v>
                </c:pt>
                <c:pt idx="2">
                  <c:v>7</c:v>
                </c:pt>
                <c:pt idx="3">
                  <c:v>4</c:v>
                </c:pt>
                <c:pt idx="4">
                  <c:v>1</c:v>
                </c:pt>
                <c:pt idx="5">
                  <c:v>4</c:v>
                </c:pt>
                <c:pt idx="6">
                  <c:v>2</c:v>
                </c:pt>
                <c:pt idx="7">
                  <c:v>5</c:v>
                </c:pt>
                <c:pt idx="8">
                  <c:v>1</c:v>
                </c:pt>
                <c:pt idx="9">
                  <c:v>3</c:v>
                </c:pt>
                <c:pt idx="10">
                  <c:v>3</c:v>
                </c:pt>
                <c:pt idx="11">
                  <c:v>1</c:v>
                </c:pt>
                <c:pt idx="12">
                  <c:v>1</c:v>
                </c:pt>
                <c:pt idx="13">
                  <c:v>2</c:v>
                </c:pt>
                <c:pt idx="14">
                  <c:v>2</c:v>
                </c:pt>
                <c:pt idx="15">
                  <c:v>2</c:v>
                </c:pt>
                <c:pt idx="16">
                  <c:v>2</c:v>
                </c:pt>
                <c:pt idx="17">
                  <c:v>4</c:v>
                </c:pt>
              </c:numCache>
            </c:numRef>
          </c:val>
          <c:extLst>
            <c:ext xmlns:c16="http://schemas.microsoft.com/office/drawing/2014/chart" uri="{C3380CC4-5D6E-409C-BE32-E72D297353CC}">
              <c16:uniqueId val="{0000000A-EE7C-4C89-B5C5-306DAAF781E6}"/>
            </c:ext>
          </c:extLst>
        </c:ser>
        <c:ser>
          <c:idx val="1"/>
          <c:order val="1"/>
          <c:spPr>
            <a:solidFill>
              <a:schemeClr val="accent2"/>
            </a:solidFill>
            <a:ln w="9525" cmpd="sng" algn="ctr">
              <a:solidFill>
                <a:schemeClr val="bg1"/>
              </a:solidFill>
              <a:prstDash val="solid"/>
            </a:ln>
          </c:spPr>
          <c:invertIfNegative val="0"/>
          <c:dPt>
            <c:idx val="11"/>
            <c:invertIfNegative val="0"/>
            <c:bubble3D val="0"/>
            <c:spPr>
              <a:solidFill>
                <a:schemeClr val="accent3"/>
              </a:solidFill>
              <a:ln w="9525" cmpd="sng" algn="ctr">
                <a:solidFill>
                  <a:schemeClr val="bg1"/>
                </a:solidFill>
                <a:prstDash val="solid"/>
              </a:ln>
            </c:spPr>
            <c:extLst>
              <c:ext xmlns:c16="http://schemas.microsoft.com/office/drawing/2014/chart" uri="{C3380CC4-5D6E-409C-BE32-E72D297353CC}">
                <c16:uniqueId val="{0000000B-EE7C-4C89-B5C5-306DAAF781E6}"/>
              </c:ext>
            </c:extLst>
          </c:dPt>
          <c:dPt>
            <c:idx val="15"/>
            <c:invertIfNegative val="0"/>
            <c:bubble3D val="0"/>
            <c:spPr>
              <a:solidFill>
                <a:schemeClr val="bg2"/>
              </a:solidFill>
              <a:ln w="9525" cmpd="sng" algn="ctr">
                <a:solidFill>
                  <a:schemeClr val="bg1"/>
                </a:solidFill>
                <a:prstDash val="solid"/>
              </a:ln>
            </c:spPr>
            <c:extLst>
              <c:ext xmlns:c16="http://schemas.microsoft.com/office/drawing/2014/chart" uri="{C3380CC4-5D6E-409C-BE32-E72D297353CC}">
                <c16:uniqueId val="{0000000C-EE7C-4C89-B5C5-306DAAF781E6}"/>
              </c:ext>
            </c:extLst>
          </c:dPt>
          <c:dLbls>
            <c:dLbl>
              <c:idx val="0"/>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EE7C-4C89-B5C5-306DAAF781E6}"/>
                </c:ext>
              </c:extLst>
            </c:dLbl>
            <c:dLbl>
              <c:idx val="1"/>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EE7C-4C89-B5C5-306DAAF781E6}"/>
                </c:ext>
              </c:extLst>
            </c:dLbl>
            <c:dLbl>
              <c:idx val="2"/>
              <c:layout>
                <c:manualLayout>
                  <c:x val="0"/>
                  <c:y val="-8.2918739635157548E-4"/>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EE7C-4C89-B5C5-306DAAF781E6}"/>
                </c:ext>
              </c:extLst>
            </c:dLbl>
            <c:dLbl>
              <c:idx val="6"/>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EE7C-4C89-B5C5-306DAAF781E6}"/>
                </c:ext>
              </c:extLst>
            </c:dLbl>
            <c:dLbl>
              <c:idx val="11"/>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EE7C-4C89-B5C5-306DAAF781E6}"/>
                </c:ext>
              </c:extLst>
            </c:dLbl>
            <c:dLbl>
              <c:idx val="13"/>
              <c:layout>
                <c:manualLayout>
                  <c:x val="9.8340503995082967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EE7C-4C89-B5C5-306DAAF781E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Sheet1!$A$2:$R$2</c:f>
              <c:numCache>
                <c:formatCode>General</c:formatCode>
                <c:ptCount val="18"/>
                <c:pt idx="0">
                  <c:v>3</c:v>
                </c:pt>
                <c:pt idx="1">
                  <c:v>5</c:v>
                </c:pt>
                <c:pt idx="2">
                  <c:v>4</c:v>
                </c:pt>
                <c:pt idx="3">
                  <c:v>1</c:v>
                </c:pt>
                <c:pt idx="4">
                  <c:v>2</c:v>
                </c:pt>
                <c:pt idx="5">
                  <c:v>2</c:v>
                </c:pt>
                <c:pt idx="6">
                  <c:v>5</c:v>
                </c:pt>
                <c:pt idx="7">
                  <c:v>1</c:v>
                </c:pt>
                <c:pt idx="8">
                  <c:v>1</c:v>
                </c:pt>
                <c:pt idx="9">
                  <c:v>2</c:v>
                </c:pt>
                <c:pt idx="10">
                  <c:v>2</c:v>
                </c:pt>
                <c:pt idx="11">
                  <c:v>8</c:v>
                </c:pt>
                <c:pt idx="12">
                  <c:v>1</c:v>
                </c:pt>
                <c:pt idx="13">
                  <c:v>3</c:v>
                </c:pt>
                <c:pt idx="14">
                  <c:v>1</c:v>
                </c:pt>
                <c:pt idx="15">
                  <c:v>1</c:v>
                </c:pt>
                <c:pt idx="16">
                  <c:v>0</c:v>
                </c:pt>
                <c:pt idx="17">
                  <c:v>2</c:v>
                </c:pt>
              </c:numCache>
            </c:numRef>
          </c:val>
          <c:extLst>
            <c:ext xmlns:c16="http://schemas.microsoft.com/office/drawing/2014/chart" uri="{C3380CC4-5D6E-409C-BE32-E72D297353CC}">
              <c16:uniqueId val="{00000012-EE7C-4C89-B5C5-306DAAF781E6}"/>
            </c:ext>
          </c:extLst>
        </c:ser>
        <c:ser>
          <c:idx val="2"/>
          <c:order val="2"/>
          <c:spPr>
            <a:solidFill>
              <a:schemeClr val="accent3"/>
            </a:solidFill>
            <a:ln w="9525" cmpd="sng" algn="ctr">
              <a:solidFill>
                <a:schemeClr val="bg1"/>
              </a:solidFill>
              <a:prstDash val="solid"/>
            </a:ln>
          </c:spPr>
          <c:invertIfNegative val="0"/>
          <c:dPt>
            <c:idx val="11"/>
            <c:invertIfNegative val="0"/>
            <c:bubble3D val="0"/>
            <c:spPr>
              <a:solidFill>
                <a:schemeClr val="bg2"/>
              </a:solidFill>
              <a:ln w="9525" cmpd="sng" algn="ctr">
                <a:solidFill>
                  <a:schemeClr val="bg1"/>
                </a:solidFill>
                <a:prstDash val="solid"/>
              </a:ln>
            </c:spPr>
            <c:extLst>
              <c:ext xmlns:c16="http://schemas.microsoft.com/office/drawing/2014/chart" uri="{C3380CC4-5D6E-409C-BE32-E72D297353CC}">
                <c16:uniqueId val="{00000013-EE7C-4C89-B5C5-306DAAF781E6}"/>
              </c:ext>
            </c:extLst>
          </c:dPt>
          <c:dPt>
            <c:idx val="15"/>
            <c:invertIfNegative val="0"/>
            <c:bubble3D val="0"/>
            <c:spPr>
              <a:solidFill>
                <a:schemeClr val="accent2"/>
              </a:solidFill>
              <a:ln w="9525" cmpd="sng" algn="ctr">
                <a:solidFill>
                  <a:schemeClr val="bg1"/>
                </a:solidFill>
                <a:prstDash val="solid"/>
              </a:ln>
            </c:spPr>
            <c:extLst>
              <c:ext xmlns:c16="http://schemas.microsoft.com/office/drawing/2014/chart" uri="{C3380CC4-5D6E-409C-BE32-E72D297353CC}">
                <c16:uniqueId val="{00000014-EE7C-4C89-B5C5-306DAAF781E6}"/>
              </c:ext>
            </c:extLst>
          </c:dPt>
          <c:dLbls>
            <c:dLbl>
              <c:idx val="0"/>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5-EE7C-4C89-B5C5-306DAAF781E6}"/>
                </c:ext>
              </c:extLst>
            </c:dLbl>
            <c:dLbl>
              <c:idx val="1"/>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6-EE7C-4C89-B5C5-306DAAF781E6}"/>
                </c:ext>
              </c:extLst>
            </c:dLbl>
            <c:dLbl>
              <c:idx val="2"/>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7-EE7C-4C89-B5C5-306DAAF781E6}"/>
                </c:ext>
              </c:extLst>
            </c:dLbl>
            <c:dLbl>
              <c:idx val="3"/>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8-EE7C-4C89-B5C5-306DAAF781E6}"/>
                </c:ext>
              </c:extLst>
            </c:dLbl>
            <c:dLbl>
              <c:idx val="4"/>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9-EE7C-4C89-B5C5-306DAAF781E6}"/>
                </c:ext>
              </c:extLst>
            </c:dLbl>
            <c:dLbl>
              <c:idx val="5"/>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A-EE7C-4C89-B5C5-306DAAF781E6}"/>
                </c:ext>
              </c:extLst>
            </c:dLbl>
            <c:dLbl>
              <c:idx val="6"/>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B-EE7C-4C89-B5C5-306DAAF781E6}"/>
                </c:ext>
              </c:extLst>
            </c:dLbl>
            <c:dLbl>
              <c:idx val="7"/>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C-EE7C-4C89-B5C5-306DAAF781E6}"/>
                </c:ext>
              </c:extLst>
            </c:dLbl>
            <c:dLbl>
              <c:idx val="8"/>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D-EE7C-4C89-B5C5-306DAAF781E6}"/>
                </c:ext>
              </c:extLst>
            </c:dLbl>
            <c:dLbl>
              <c:idx val="9"/>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E-EE7C-4C89-B5C5-306DAAF781E6}"/>
                </c:ext>
              </c:extLst>
            </c:dLbl>
            <c:dLbl>
              <c:idx val="10"/>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F-EE7C-4C89-B5C5-306DAAF781E6}"/>
                </c:ext>
              </c:extLst>
            </c:dLbl>
            <c:dLbl>
              <c:idx val="11"/>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3-EE7C-4C89-B5C5-306DAAF781E6}"/>
                </c:ext>
              </c:extLst>
            </c:dLbl>
            <c:dLbl>
              <c:idx val="12"/>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0-EE7C-4C89-B5C5-306DAAF781E6}"/>
                </c:ext>
              </c:extLst>
            </c:dLbl>
            <c:dLbl>
              <c:idx val="13"/>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1-EE7C-4C89-B5C5-306DAAF781E6}"/>
                </c:ext>
              </c:extLst>
            </c:dLbl>
            <c:dLbl>
              <c:idx val="14"/>
              <c:layout>
                <c:manualLayout>
                  <c:x val="-9.6803933620159804E-3"/>
                  <c:y val="-8.2918739635157548E-4"/>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2-EE7C-4C89-B5C5-306DAAF781E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Sheet1!$A$3:$R$3</c:f>
              <c:numCache>
                <c:formatCode>General</c:formatCode>
                <c:ptCount val="18"/>
                <c:pt idx="0">
                  <c:v>16</c:v>
                </c:pt>
                <c:pt idx="1">
                  <c:v>10</c:v>
                </c:pt>
                <c:pt idx="2">
                  <c:v>7</c:v>
                </c:pt>
                <c:pt idx="3">
                  <c:v>7</c:v>
                </c:pt>
                <c:pt idx="4">
                  <c:v>9</c:v>
                </c:pt>
                <c:pt idx="5">
                  <c:v>6</c:v>
                </c:pt>
                <c:pt idx="6">
                  <c:v>7</c:v>
                </c:pt>
                <c:pt idx="7">
                  <c:v>8</c:v>
                </c:pt>
                <c:pt idx="8">
                  <c:v>6</c:v>
                </c:pt>
                <c:pt idx="9">
                  <c:v>8</c:v>
                </c:pt>
                <c:pt idx="10">
                  <c:v>6</c:v>
                </c:pt>
                <c:pt idx="11">
                  <c:v>3</c:v>
                </c:pt>
                <c:pt idx="12">
                  <c:v>6</c:v>
                </c:pt>
                <c:pt idx="13">
                  <c:v>4</c:v>
                </c:pt>
                <c:pt idx="14">
                  <c:v>4</c:v>
                </c:pt>
                <c:pt idx="15">
                  <c:v>0</c:v>
                </c:pt>
                <c:pt idx="16">
                  <c:v>0</c:v>
                </c:pt>
                <c:pt idx="17">
                  <c:v>1</c:v>
                </c:pt>
              </c:numCache>
            </c:numRef>
          </c:val>
          <c:extLst>
            <c:ext xmlns:c16="http://schemas.microsoft.com/office/drawing/2014/chart" uri="{C3380CC4-5D6E-409C-BE32-E72D297353CC}">
              <c16:uniqueId val="{00000023-EE7C-4C89-B5C5-306DAAF781E6}"/>
            </c:ext>
          </c:extLst>
        </c:ser>
        <c:ser>
          <c:idx val="3"/>
          <c:order val="3"/>
          <c:spPr>
            <a:solidFill>
              <a:schemeClr val="bg2"/>
            </a:solidFill>
            <a:ln w="9525" cmpd="sng" algn="ctr">
              <a:solidFill>
                <a:schemeClr val="bg1"/>
              </a:solidFill>
              <a:prstDash val="solid"/>
            </a:ln>
          </c:spPr>
          <c:invertIfNegative val="0"/>
          <c:dPt>
            <c:idx val="11"/>
            <c:invertIfNegative val="0"/>
            <c:bubble3D val="0"/>
            <c:spPr>
              <a:solidFill>
                <a:schemeClr val="accent1"/>
              </a:solidFill>
              <a:ln w="9525" cmpd="sng" algn="ctr">
                <a:solidFill>
                  <a:schemeClr val="bg1"/>
                </a:solidFill>
                <a:prstDash val="solid"/>
              </a:ln>
            </c:spPr>
            <c:extLst>
              <c:ext xmlns:c16="http://schemas.microsoft.com/office/drawing/2014/chart" uri="{C3380CC4-5D6E-409C-BE32-E72D297353CC}">
                <c16:uniqueId val="{00000024-EE7C-4C89-B5C5-306DAAF781E6}"/>
              </c:ext>
            </c:extLst>
          </c:dPt>
          <c:dPt>
            <c:idx val="15"/>
            <c:invertIfNegative val="0"/>
            <c:bubble3D val="0"/>
            <c:spPr>
              <a:solidFill>
                <a:schemeClr val="accent1"/>
              </a:solidFill>
              <a:ln w="9525" cmpd="sng" algn="ctr">
                <a:solidFill>
                  <a:schemeClr val="bg1"/>
                </a:solidFill>
                <a:prstDash val="solid"/>
              </a:ln>
            </c:spPr>
            <c:extLst>
              <c:ext xmlns:c16="http://schemas.microsoft.com/office/drawing/2014/chart" uri="{C3380CC4-5D6E-409C-BE32-E72D297353CC}">
                <c16:uniqueId val="{00000025-EE7C-4C89-B5C5-306DAAF781E6}"/>
              </c:ext>
            </c:extLst>
          </c:dPt>
          <c:dLbls>
            <c:dLbl>
              <c:idx val="1"/>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6-EE7C-4C89-B5C5-306DAAF781E6}"/>
                </c:ext>
              </c:extLst>
            </c:dLbl>
            <c:dLbl>
              <c:idx val="3"/>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7-EE7C-4C89-B5C5-306DAAF781E6}"/>
                </c:ext>
              </c:extLst>
            </c:dLbl>
            <c:dLbl>
              <c:idx val="4"/>
              <c:layout>
                <c:manualLayout>
                  <c:x val="0"/>
                  <c:y val="-8.2918739635157548E-4"/>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8-EE7C-4C89-B5C5-306DAAF781E6}"/>
                </c:ext>
              </c:extLst>
            </c:dLbl>
            <c:dLbl>
              <c:idx val="5"/>
              <c:layout>
                <c:manualLayout>
                  <c:x val="0"/>
                  <c:y val="-8.2918739635157548E-4"/>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9-EE7C-4C89-B5C5-306DAAF781E6}"/>
                </c:ext>
              </c:extLst>
            </c:dLbl>
            <c:dLbl>
              <c:idx val="8"/>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A-EE7C-4C89-B5C5-306DAAF781E6}"/>
                </c:ext>
              </c:extLst>
            </c:dLbl>
            <c:dLbl>
              <c:idx val="12"/>
              <c:layout>
                <c:manualLayout>
                  <c:x val="0"/>
                  <c:y val="-8.2918739635157548E-4"/>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B-EE7C-4C89-B5C5-306DAAF781E6}"/>
                </c:ext>
              </c:extLst>
            </c:dLbl>
            <c:dLbl>
              <c:idx val="17"/>
              <c:layout>
                <c:manualLayout>
                  <c:x val="-9.6803933620159804E-3"/>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C-EE7C-4C89-B5C5-306DAAF781E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Sheet1!$A$4:$R$4</c:f>
              <c:numCache>
                <c:formatCode>General</c:formatCode>
                <c:ptCount val="18"/>
                <c:pt idx="0">
                  <c:v>2</c:v>
                </c:pt>
                <c:pt idx="1">
                  <c:v>5</c:v>
                </c:pt>
                <c:pt idx="2">
                  <c:v>0</c:v>
                </c:pt>
                <c:pt idx="3">
                  <c:v>5</c:v>
                </c:pt>
                <c:pt idx="4">
                  <c:v>4</c:v>
                </c:pt>
                <c:pt idx="5">
                  <c:v>3</c:v>
                </c:pt>
                <c:pt idx="6">
                  <c:v>1</c:v>
                </c:pt>
                <c:pt idx="7">
                  <c:v>1</c:v>
                </c:pt>
                <c:pt idx="8">
                  <c:v>5</c:v>
                </c:pt>
                <c:pt idx="9">
                  <c:v>0</c:v>
                </c:pt>
                <c:pt idx="10">
                  <c:v>1</c:v>
                </c:pt>
                <c:pt idx="11">
                  <c:v>0</c:v>
                </c:pt>
                <c:pt idx="12">
                  <c:v>3</c:v>
                </c:pt>
                <c:pt idx="13">
                  <c:v>0</c:v>
                </c:pt>
                <c:pt idx="14">
                  <c:v>0</c:v>
                </c:pt>
                <c:pt idx="15">
                  <c:v>0</c:v>
                </c:pt>
                <c:pt idx="16">
                  <c:v>0</c:v>
                </c:pt>
                <c:pt idx="17">
                  <c:v>3</c:v>
                </c:pt>
              </c:numCache>
            </c:numRef>
          </c:val>
          <c:extLst>
            <c:ext xmlns:c16="http://schemas.microsoft.com/office/drawing/2014/chart" uri="{C3380CC4-5D6E-409C-BE32-E72D297353CC}">
              <c16:uniqueId val="{0000002D-EE7C-4C89-B5C5-306DAAF781E6}"/>
            </c:ext>
          </c:extLst>
        </c:ser>
        <c:dLbls>
          <c:showLegendKey val="0"/>
          <c:showVal val="0"/>
          <c:showCatName val="0"/>
          <c:showSerName val="0"/>
          <c:showPercent val="0"/>
          <c:showBubbleSize val="0"/>
        </c:dLbls>
        <c:gapWidth val="40"/>
        <c:overlap val="100"/>
        <c:axId val="298525903"/>
        <c:axId val="1"/>
      </c:barChart>
      <c:catAx>
        <c:axId val="298525903"/>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24"/>
          <c:min val="0"/>
        </c:scaling>
        <c:delete val="1"/>
        <c:axPos val="l"/>
        <c:numFmt formatCode="General" sourceLinked="1"/>
        <c:majorTickMark val="out"/>
        <c:minorTickMark val="none"/>
        <c:tickLblPos val="nextTo"/>
        <c:crossAx val="298525903"/>
        <c:crosses val="min"/>
        <c:crossBetween val="between"/>
      </c:valAx>
    </c:plotArea>
    <c:plotVisOnly val="0"/>
    <c:dispBlanksAs val="gap"/>
    <c:showDLblsOverMax val="1"/>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9901659496004925E-3"/>
          <c:y val="0.17373319544984489"/>
          <c:w val="0.98401966810079899"/>
          <c:h val="0.65253360910031022"/>
        </c:manualLayout>
      </c:layout>
      <c:barChart>
        <c:barDir val="col"/>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2.7658266748617086E-2"/>
                  <c:y val="-4.0330920372285417E-2"/>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8742-4805-812B-6FDF5987BF87}"/>
                </c:ext>
              </c:extLst>
            </c:dLbl>
            <c:dLbl>
              <c:idx val="4"/>
              <c:layout>
                <c:manualLayout>
                  <c:x val="-9.6803933620159804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8742-4805-812B-6FDF5987BF87}"/>
                </c:ext>
              </c:extLst>
            </c:dLbl>
            <c:dLbl>
              <c:idx val="6"/>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8742-4805-812B-6FDF5987BF87}"/>
                </c:ext>
              </c:extLst>
            </c:dLbl>
            <c:dLbl>
              <c:idx val="9"/>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8742-4805-812B-6FDF5987BF87}"/>
                </c:ext>
              </c:extLst>
            </c:dLbl>
            <c:dLbl>
              <c:idx val="17"/>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8742-4805-812B-6FDF5987BF8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Sheet1!$A$1:$R$1</c:f>
              <c:numCache>
                <c:formatCode>General</c:formatCode>
                <c:ptCount val="18"/>
                <c:pt idx="0">
                  <c:v>2</c:v>
                </c:pt>
                <c:pt idx="1">
                  <c:v>2</c:v>
                </c:pt>
                <c:pt idx="2">
                  <c:v>1</c:v>
                </c:pt>
                <c:pt idx="3">
                  <c:v>1</c:v>
                </c:pt>
                <c:pt idx="4">
                  <c:v>3</c:v>
                </c:pt>
                <c:pt idx="5">
                  <c:v>1</c:v>
                </c:pt>
                <c:pt idx="6">
                  <c:v>4</c:v>
                </c:pt>
                <c:pt idx="7">
                  <c:v>1</c:v>
                </c:pt>
                <c:pt idx="8">
                  <c:v>2</c:v>
                </c:pt>
                <c:pt idx="9">
                  <c:v>5</c:v>
                </c:pt>
                <c:pt idx="10">
                  <c:v>1</c:v>
                </c:pt>
                <c:pt idx="11">
                  <c:v>2</c:v>
                </c:pt>
                <c:pt idx="12">
                  <c:v>2</c:v>
                </c:pt>
                <c:pt idx="13">
                  <c:v>2</c:v>
                </c:pt>
                <c:pt idx="14">
                  <c:v>2</c:v>
                </c:pt>
                <c:pt idx="15">
                  <c:v>1</c:v>
                </c:pt>
                <c:pt idx="16">
                  <c:v>1</c:v>
                </c:pt>
                <c:pt idx="17">
                  <c:v>6</c:v>
                </c:pt>
              </c:numCache>
            </c:numRef>
          </c:val>
          <c:extLst>
            <c:ext xmlns:c16="http://schemas.microsoft.com/office/drawing/2014/chart" uri="{C3380CC4-5D6E-409C-BE32-E72D297353CC}">
              <c16:uniqueId val="{00000005-8742-4805-812B-6FDF5987BF87}"/>
            </c:ext>
          </c:extLst>
        </c:ser>
        <c:ser>
          <c:idx val="1"/>
          <c:order val="1"/>
          <c:spPr>
            <a:solidFill>
              <a:schemeClr val="accent2"/>
            </a:solidFill>
            <a:ln w="9525" cmpd="sng" algn="ctr">
              <a:solidFill>
                <a:schemeClr val="bg1"/>
              </a:solidFill>
              <a:prstDash val="solid"/>
            </a:ln>
          </c:spPr>
          <c:invertIfNegative val="0"/>
          <c:dLbls>
            <c:dLbl>
              <c:idx val="1"/>
              <c:layout>
                <c:manualLayout>
                  <c:x val="9.8340503995082967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8742-4805-812B-6FDF5987BF87}"/>
                </c:ext>
              </c:extLst>
            </c:dLbl>
            <c:dLbl>
              <c:idx val="7"/>
              <c:layout>
                <c:manualLayout>
                  <c:x val="9.8340503995082967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8742-4805-812B-6FDF5987BF87}"/>
                </c:ext>
              </c:extLst>
            </c:dLbl>
            <c:dLbl>
              <c:idx val="10"/>
              <c:layout>
                <c:manualLayout>
                  <c:x val="9.8340503995082967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8742-4805-812B-6FDF5987BF87}"/>
                </c:ext>
              </c:extLst>
            </c:dLbl>
            <c:dLbl>
              <c:idx val="12"/>
              <c:layout>
                <c:manualLayout>
                  <c:x val="9.8340503995082967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8742-4805-812B-6FDF5987BF87}"/>
                </c:ext>
              </c:extLst>
            </c:dLbl>
            <c:dLbl>
              <c:idx val="17"/>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8742-4805-812B-6FDF5987BF8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Sheet1!$A$2:$R$2</c:f>
              <c:numCache>
                <c:formatCode>General</c:formatCode>
                <c:ptCount val="18"/>
                <c:pt idx="0">
                  <c:v>1</c:v>
                </c:pt>
                <c:pt idx="1">
                  <c:v>3</c:v>
                </c:pt>
                <c:pt idx="2">
                  <c:v>1</c:v>
                </c:pt>
                <c:pt idx="3">
                  <c:v>1</c:v>
                </c:pt>
                <c:pt idx="4">
                  <c:v>2</c:v>
                </c:pt>
                <c:pt idx="5">
                  <c:v>2</c:v>
                </c:pt>
                <c:pt idx="6">
                  <c:v>2</c:v>
                </c:pt>
                <c:pt idx="7">
                  <c:v>3</c:v>
                </c:pt>
                <c:pt idx="8">
                  <c:v>1</c:v>
                </c:pt>
                <c:pt idx="9">
                  <c:v>1</c:v>
                </c:pt>
                <c:pt idx="10">
                  <c:v>3</c:v>
                </c:pt>
                <c:pt idx="11">
                  <c:v>0</c:v>
                </c:pt>
                <c:pt idx="12">
                  <c:v>3</c:v>
                </c:pt>
                <c:pt idx="13">
                  <c:v>0</c:v>
                </c:pt>
                <c:pt idx="14">
                  <c:v>0</c:v>
                </c:pt>
                <c:pt idx="15">
                  <c:v>1</c:v>
                </c:pt>
                <c:pt idx="16">
                  <c:v>1</c:v>
                </c:pt>
                <c:pt idx="17">
                  <c:v>3</c:v>
                </c:pt>
              </c:numCache>
            </c:numRef>
          </c:val>
          <c:extLst>
            <c:ext xmlns:c16="http://schemas.microsoft.com/office/drawing/2014/chart" uri="{C3380CC4-5D6E-409C-BE32-E72D297353CC}">
              <c16:uniqueId val="{0000000B-8742-4805-812B-6FDF5987BF87}"/>
            </c:ext>
          </c:extLst>
        </c:ser>
        <c:ser>
          <c:idx val="2"/>
          <c:order val="2"/>
          <c:spPr>
            <a:solidFill>
              <a:schemeClr val="accent3"/>
            </a:solidFill>
            <a:ln w="9525" cmpd="sng" algn="ctr">
              <a:solidFill>
                <a:schemeClr val="bg1"/>
              </a:solidFill>
              <a:prstDash val="solid"/>
            </a:ln>
          </c:spPr>
          <c:invertIfNegative val="0"/>
          <c:dLbls>
            <c:dLbl>
              <c:idx val="0"/>
              <c:layout>
                <c:manualLayout>
                  <c:x val="0"/>
                  <c:y val="-1.0341261633919339E-3"/>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8742-4805-812B-6FDF5987BF87}"/>
                </c:ext>
              </c:extLst>
            </c:dLbl>
            <c:dLbl>
              <c:idx val="1"/>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8742-4805-812B-6FDF5987BF87}"/>
                </c:ext>
              </c:extLst>
            </c:dLbl>
            <c:dLbl>
              <c:idx val="2"/>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8742-4805-812B-6FDF5987BF87}"/>
                </c:ext>
              </c:extLst>
            </c:dLbl>
            <c:dLbl>
              <c:idx val="3"/>
              <c:layout>
                <c:manualLayout>
                  <c:x val="-9.6803933620159804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8742-4805-812B-6FDF5987BF87}"/>
                </c:ext>
              </c:extLst>
            </c:dLbl>
            <c:dLbl>
              <c:idx val="4"/>
              <c:layout>
                <c:manualLayout>
                  <c:x val="-9.6803933620159804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8742-4805-812B-6FDF5987BF87}"/>
                </c:ext>
              </c:extLst>
            </c:dLbl>
            <c:dLbl>
              <c:idx val="5"/>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8742-4805-812B-6FDF5987BF87}"/>
                </c:ext>
              </c:extLst>
            </c:dLbl>
            <c:dLbl>
              <c:idx val="6"/>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2-8742-4805-812B-6FDF5987BF87}"/>
                </c:ext>
              </c:extLst>
            </c:dLbl>
            <c:dLbl>
              <c:idx val="7"/>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3-8742-4805-812B-6FDF5987BF87}"/>
                </c:ext>
              </c:extLst>
            </c:dLbl>
            <c:dLbl>
              <c:idx val="8"/>
              <c:layout>
                <c:manualLayout>
                  <c:x val="-9.6803933620159804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4-8742-4805-812B-6FDF5987BF87}"/>
                </c:ext>
              </c:extLst>
            </c:dLbl>
            <c:dLbl>
              <c:idx val="9"/>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5-8742-4805-812B-6FDF5987BF87}"/>
                </c:ext>
              </c:extLst>
            </c:dLbl>
            <c:dLbl>
              <c:idx val="10"/>
              <c:layout>
                <c:manualLayout>
                  <c:x val="0"/>
                  <c:y val="-1.0341261633919339E-3"/>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6-8742-4805-812B-6FDF5987BF87}"/>
                </c:ext>
              </c:extLst>
            </c:dLbl>
            <c:dLbl>
              <c:idx val="11"/>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7-8742-4805-812B-6FDF5987BF87}"/>
                </c:ext>
              </c:extLst>
            </c:dLbl>
            <c:dLbl>
              <c:idx val="12"/>
              <c:layout>
                <c:manualLayout>
                  <c:x val="0"/>
                  <c:y val="-1.0341261633919339E-3"/>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8-8742-4805-812B-6FDF5987BF87}"/>
                </c:ext>
              </c:extLst>
            </c:dLbl>
            <c:dLbl>
              <c:idx val="14"/>
              <c:layout>
                <c:manualLayout>
                  <c:x val="9.8340503995082967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9-8742-4805-812B-6FDF5987BF87}"/>
                </c:ext>
              </c:extLst>
            </c:dLbl>
            <c:dLbl>
              <c:idx val="15"/>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A-8742-4805-812B-6FDF5987BF87}"/>
                </c:ext>
              </c:extLst>
            </c:dLbl>
            <c:dLbl>
              <c:idx val="17"/>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B-8742-4805-812B-6FDF5987BF8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Sheet1!$A$3:$R$3</c:f>
              <c:numCache>
                <c:formatCode>General</c:formatCode>
                <c:ptCount val="18"/>
                <c:pt idx="0">
                  <c:v>8</c:v>
                </c:pt>
                <c:pt idx="1">
                  <c:v>11</c:v>
                </c:pt>
                <c:pt idx="2">
                  <c:v>6</c:v>
                </c:pt>
                <c:pt idx="3">
                  <c:v>4</c:v>
                </c:pt>
                <c:pt idx="4">
                  <c:v>4</c:v>
                </c:pt>
                <c:pt idx="5">
                  <c:v>6</c:v>
                </c:pt>
                <c:pt idx="6">
                  <c:v>8</c:v>
                </c:pt>
                <c:pt idx="7">
                  <c:v>5</c:v>
                </c:pt>
                <c:pt idx="8">
                  <c:v>4</c:v>
                </c:pt>
                <c:pt idx="9">
                  <c:v>8</c:v>
                </c:pt>
                <c:pt idx="10">
                  <c:v>10</c:v>
                </c:pt>
                <c:pt idx="11">
                  <c:v>7</c:v>
                </c:pt>
                <c:pt idx="12">
                  <c:v>8</c:v>
                </c:pt>
                <c:pt idx="13">
                  <c:v>2</c:v>
                </c:pt>
                <c:pt idx="14">
                  <c:v>3</c:v>
                </c:pt>
                <c:pt idx="15">
                  <c:v>5</c:v>
                </c:pt>
                <c:pt idx="16">
                  <c:v>1</c:v>
                </c:pt>
                <c:pt idx="17">
                  <c:v>4</c:v>
                </c:pt>
              </c:numCache>
            </c:numRef>
          </c:val>
          <c:extLst>
            <c:ext xmlns:c16="http://schemas.microsoft.com/office/drawing/2014/chart" uri="{C3380CC4-5D6E-409C-BE32-E72D297353CC}">
              <c16:uniqueId val="{0000001C-8742-4805-812B-6FDF5987BF87}"/>
            </c:ext>
          </c:extLst>
        </c:ser>
        <c:ser>
          <c:idx val="3"/>
          <c:order val="3"/>
          <c:spPr>
            <a:solidFill>
              <a:schemeClr val="bg2"/>
            </a:solidFill>
            <a:ln w="9525" cmpd="sng" algn="ctr">
              <a:solidFill>
                <a:schemeClr val="bg1"/>
              </a:solidFill>
              <a:prstDash val="solid"/>
            </a:ln>
          </c:spPr>
          <c:invertIfNegative val="0"/>
          <c:dLbls>
            <c:dLbl>
              <c:idx val="3"/>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D-8742-4805-812B-6FDF5987BF87}"/>
                </c:ext>
              </c:extLst>
            </c:dLbl>
            <c:dLbl>
              <c:idx val="5"/>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E-8742-4805-812B-6FDF5987BF87}"/>
                </c:ext>
              </c:extLst>
            </c:dLbl>
            <c:dLbl>
              <c:idx val="9"/>
              <c:layout>
                <c:manualLayout>
                  <c:x val="0"/>
                  <c:y val="-1.0341261633919339E-3"/>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F-8742-4805-812B-6FDF5987BF87}"/>
                </c:ext>
              </c:extLst>
            </c:dLbl>
            <c:dLbl>
              <c:idx val="11"/>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0-8742-4805-812B-6FDF5987BF87}"/>
                </c:ext>
              </c:extLst>
            </c:dLbl>
            <c:dLbl>
              <c:idx val="17"/>
              <c:layout>
                <c:manualLayout>
                  <c:x val="0"/>
                  <c:y val="-1.0341261633919339E-3"/>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1-8742-4805-812B-6FDF5987BF8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Sheet1!$A$4:$R$4</c:f>
              <c:numCache>
                <c:formatCode>General</c:formatCode>
                <c:ptCount val="18"/>
                <c:pt idx="0">
                  <c:v>2</c:v>
                </c:pt>
                <c:pt idx="1">
                  <c:v>2</c:v>
                </c:pt>
                <c:pt idx="2">
                  <c:v>0</c:v>
                </c:pt>
                <c:pt idx="3">
                  <c:v>3</c:v>
                </c:pt>
                <c:pt idx="4">
                  <c:v>1</c:v>
                </c:pt>
                <c:pt idx="5">
                  <c:v>3</c:v>
                </c:pt>
                <c:pt idx="6">
                  <c:v>1</c:v>
                </c:pt>
                <c:pt idx="7">
                  <c:v>1</c:v>
                </c:pt>
                <c:pt idx="8">
                  <c:v>2</c:v>
                </c:pt>
                <c:pt idx="9">
                  <c:v>3</c:v>
                </c:pt>
                <c:pt idx="10">
                  <c:v>2</c:v>
                </c:pt>
                <c:pt idx="11">
                  <c:v>3</c:v>
                </c:pt>
                <c:pt idx="12">
                  <c:v>1</c:v>
                </c:pt>
                <c:pt idx="13">
                  <c:v>0</c:v>
                </c:pt>
                <c:pt idx="14">
                  <c:v>1</c:v>
                </c:pt>
                <c:pt idx="15">
                  <c:v>1</c:v>
                </c:pt>
                <c:pt idx="16">
                  <c:v>0</c:v>
                </c:pt>
                <c:pt idx="17">
                  <c:v>5</c:v>
                </c:pt>
              </c:numCache>
            </c:numRef>
          </c:val>
          <c:extLst>
            <c:ext xmlns:c16="http://schemas.microsoft.com/office/drawing/2014/chart" uri="{C3380CC4-5D6E-409C-BE32-E72D297353CC}">
              <c16:uniqueId val="{00000022-8742-4805-812B-6FDF5987BF87}"/>
            </c:ext>
          </c:extLst>
        </c:ser>
        <c:dLbls>
          <c:showLegendKey val="0"/>
          <c:showVal val="0"/>
          <c:showCatName val="0"/>
          <c:showSerName val="0"/>
          <c:showPercent val="0"/>
          <c:showBubbleSize val="0"/>
        </c:dLbls>
        <c:gapWidth val="40"/>
        <c:overlap val="100"/>
        <c:axId val="1795591920"/>
        <c:axId val="1"/>
      </c:barChart>
      <c:catAx>
        <c:axId val="1795591920"/>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8"/>
          <c:min val="0"/>
        </c:scaling>
        <c:delete val="1"/>
        <c:axPos val="l"/>
        <c:numFmt formatCode="General" sourceLinked="1"/>
        <c:majorTickMark val="out"/>
        <c:minorTickMark val="none"/>
        <c:tickLblPos val="nextTo"/>
        <c:crossAx val="1795591920"/>
        <c:crosses val="min"/>
        <c:crossBetween val="between"/>
      </c:valAx>
    </c:plotArea>
    <c:plotVisOnly val="0"/>
    <c:dispBlanksAs val="gap"/>
    <c:showDLblsOverMax val="1"/>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2143858010275572E-2"/>
          <c:y val="0.12262773722627737"/>
          <c:w val="0.97571228397944887"/>
          <c:h val="0.75474452554744531"/>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0773-43C6-9830-8CBDE8D30928}"/>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0773-43C6-9830-8CBDE8D30928}"/>
                </c:ext>
              </c:extLst>
            </c:dLbl>
            <c:dLbl>
              <c:idx val="2"/>
              <c:layout>
                <c:manualLayout>
                  <c:x val="-2.3353573096683791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0773-43C6-9830-8CBDE8D30928}"/>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0773-43C6-9830-8CBDE8D3092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100</c:v>
                </c:pt>
                <c:pt idx="1">
                  <c:v>71.428571428571416</c:v>
                </c:pt>
                <c:pt idx="2">
                  <c:v>50</c:v>
                </c:pt>
                <c:pt idx="3">
                  <c:v>70.909090909090907</c:v>
                </c:pt>
              </c:numCache>
            </c:numRef>
          </c:val>
          <c:extLst>
            <c:ext xmlns:c16="http://schemas.microsoft.com/office/drawing/2014/chart" uri="{C3380CC4-5D6E-409C-BE32-E72D297353CC}">
              <c16:uniqueId val="{00000004-0773-43C6-9830-8CBDE8D30928}"/>
            </c:ext>
          </c:extLst>
        </c:ser>
        <c:ser>
          <c:idx val="1"/>
          <c:order val="1"/>
          <c:spPr>
            <a:solidFill>
              <a:schemeClr val="accent2"/>
            </a:solidFill>
            <a:ln w="9525" cmpd="sng" algn="ctr">
              <a:solidFill>
                <a:schemeClr val="bg1"/>
              </a:solidFill>
              <a:prstDash val="solid"/>
            </a:ln>
          </c:spPr>
          <c:invertIfNegative val="0"/>
          <c:dLbls>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0773-43C6-9830-8CBDE8D30928}"/>
                </c:ext>
              </c:extLst>
            </c:dLbl>
            <c:dLbl>
              <c:idx val="2"/>
              <c:layout>
                <c:manualLayout>
                  <c:x val="-2.3353573096683791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0773-43C6-9830-8CBDE8D30928}"/>
                </c:ext>
              </c:extLst>
            </c:dLbl>
            <c:dLbl>
              <c:idx val="3"/>
              <c:layout>
                <c:manualLayout>
                  <c:x val="-2.3353573096683791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0773-43C6-9830-8CBDE8D3092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1">
                  <c:v>3.5714285714285698</c:v>
                </c:pt>
                <c:pt idx="2">
                  <c:v>18.75</c:v>
                </c:pt>
                <c:pt idx="3">
                  <c:v>7.2727272727272751</c:v>
                </c:pt>
              </c:numCache>
            </c:numRef>
          </c:val>
          <c:extLst>
            <c:ext xmlns:c16="http://schemas.microsoft.com/office/drawing/2014/chart" uri="{C3380CC4-5D6E-409C-BE32-E72D297353CC}">
              <c16:uniqueId val="{00000008-0773-43C6-9830-8CBDE8D30928}"/>
            </c:ext>
          </c:extLst>
        </c:ser>
        <c:ser>
          <c:idx val="2"/>
          <c:order val="2"/>
          <c:spPr>
            <a:solidFill>
              <a:srgbClr val="D0D0D0"/>
            </a:solidFill>
            <a:ln w="9525" cmpd="sng" algn="ctr">
              <a:solidFill>
                <a:schemeClr val="bg1"/>
              </a:solidFill>
              <a:prstDash val="solid"/>
            </a:ln>
          </c:spPr>
          <c:invertIfNegative val="0"/>
          <c:dLbls>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0773-43C6-9830-8CBDE8D30928}"/>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0773-43C6-9830-8CBDE8D30928}"/>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0773-43C6-9830-8CBDE8D3092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1">
                  <c:v>25</c:v>
                </c:pt>
                <c:pt idx="2">
                  <c:v>31.25</c:v>
                </c:pt>
                <c:pt idx="3">
                  <c:v>21.818181818181813</c:v>
                </c:pt>
              </c:numCache>
            </c:numRef>
          </c:val>
          <c:extLst>
            <c:ext xmlns:c16="http://schemas.microsoft.com/office/drawing/2014/chart" uri="{C3380CC4-5D6E-409C-BE32-E72D297353CC}">
              <c16:uniqueId val="{0000000C-0773-43C6-9830-8CBDE8D30928}"/>
            </c:ext>
          </c:extLst>
        </c:ser>
        <c:dLbls>
          <c:showLegendKey val="0"/>
          <c:showVal val="0"/>
          <c:showCatName val="0"/>
          <c:showSerName val="0"/>
          <c:showPercent val="0"/>
          <c:showBubbleSize val="0"/>
        </c:dLbls>
        <c:gapWidth val="40"/>
        <c:overlap val="100"/>
        <c:axId val="849897312"/>
        <c:axId val="1"/>
      </c:barChart>
      <c:catAx>
        <c:axId val="849897312"/>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849897312"/>
        <c:crosses val="min"/>
        <c:crossBetween val="between"/>
      </c:valAx>
    </c:plotArea>
    <c:plotVisOnly val="0"/>
    <c:dispBlanksAs val="gap"/>
    <c:showDLblsOverMax val="1"/>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2143858010275572E-2"/>
          <c:y val="0.12262773722627737"/>
          <c:w val="0.97571228397944887"/>
          <c:h val="0.75474452554744531"/>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2.3353573096683791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2DD2-4A4E-B069-2A355D55FF75}"/>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2DD2-4A4E-B069-2A355D55FF75}"/>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2DD2-4A4E-B069-2A355D55FF75}"/>
                </c:ext>
              </c:extLst>
            </c:dLbl>
            <c:dLbl>
              <c:idx val="3"/>
              <c:layout>
                <c:manualLayout>
                  <c:x val="-2.3353573096683791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2DD2-4A4E-B069-2A355D55FF75}"/>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45.45454545454546</c:v>
                </c:pt>
                <c:pt idx="1">
                  <c:v>41.379310344827587</c:v>
                </c:pt>
                <c:pt idx="2">
                  <c:v>46.666666666666664</c:v>
                </c:pt>
                <c:pt idx="3">
                  <c:v>43.636363636363633</c:v>
                </c:pt>
              </c:numCache>
            </c:numRef>
          </c:val>
          <c:extLst>
            <c:ext xmlns:c16="http://schemas.microsoft.com/office/drawing/2014/chart" uri="{C3380CC4-5D6E-409C-BE32-E72D297353CC}">
              <c16:uniqueId val="{00000004-2DD2-4A4E-B069-2A355D55FF75}"/>
            </c:ext>
          </c:extLst>
        </c:ser>
        <c:ser>
          <c:idx val="1"/>
          <c:order val="1"/>
          <c:spPr>
            <a:solidFill>
              <a:schemeClr val="accent2"/>
            </a:solidFill>
            <a:ln w="9525" cmpd="sng" algn="ctr">
              <a:solidFill>
                <a:schemeClr val="bg1"/>
              </a:solidFill>
              <a:prstDash val="solid"/>
            </a:ln>
          </c:spPr>
          <c:invertIfNegative val="0"/>
          <c:dLbls>
            <c:dLbl>
              <c:idx val="0"/>
              <c:layout>
                <c:manualLayout>
                  <c:x val="-2.3353573096683791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2DD2-4A4E-B069-2A355D55FF75}"/>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2DD2-4A4E-B069-2A355D55FF75}"/>
                </c:ext>
              </c:extLst>
            </c:dLbl>
            <c:dLbl>
              <c:idx val="2"/>
              <c:layout>
                <c:manualLayout>
                  <c:x val="-2.3353573096683791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2DD2-4A4E-B069-2A355D55FF75}"/>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2DD2-4A4E-B069-2A355D55FF75}"/>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36.363636363636367</c:v>
                </c:pt>
                <c:pt idx="1">
                  <c:v>31.03448275862069</c:v>
                </c:pt>
                <c:pt idx="2">
                  <c:v>20.000000000000007</c:v>
                </c:pt>
                <c:pt idx="3">
                  <c:v>29.090909090909093</c:v>
                </c:pt>
              </c:numCache>
            </c:numRef>
          </c:val>
          <c:extLst>
            <c:ext xmlns:c16="http://schemas.microsoft.com/office/drawing/2014/chart" uri="{C3380CC4-5D6E-409C-BE32-E72D297353CC}">
              <c16:uniqueId val="{00000009-2DD2-4A4E-B069-2A355D55FF75}"/>
            </c:ext>
          </c:extLst>
        </c:ser>
        <c:ser>
          <c:idx val="2"/>
          <c:order val="2"/>
          <c:spPr>
            <a:solidFill>
              <a:srgbClr val="D0D0D0"/>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2DD2-4A4E-B069-2A355D55FF75}"/>
                </c:ext>
              </c:extLst>
            </c:dLbl>
            <c:dLbl>
              <c:idx val="1"/>
              <c:layout>
                <c:manualLayout>
                  <c:x val="-2.3353573096683791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2DD2-4A4E-B069-2A355D55FF75}"/>
                </c:ext>
              </c:extLst>
            </c:dLbl>
            <c:dLbl>
              <c:idx val="2"/>
              <c:layout>
                <c:manualLayout>
                  <c:x val="-2.3353573096683791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2DD2-4A4E-B069-2A355D55FF75}"/>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2DD2-4A4E-B069-2A355D55FF75}"/>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18.181818181818176</c:v>
                </c:pt>
                <c:pt idx="1">
                  <c:v>27.586206896551722</c:v>
                </c:pt>
                <c:pt idx="2">
                  <c:v>33.333333333333329</c:v>
                </c:pt>
                <c:pt idx="3">
                  <c:v>27.27272727272727</c:v>
                </c:pt>
              </c:numCache>
            </c:numRef>
          </c:val>
          <c:extLst>
            <c:ext xmlns:c16="http://schemas.microsoft.com/office/drawing/2014/chart" uri="{C3380CC4-5D6E-409C-BE32-E72D297353CC}">
              <c16:uniqueId val="{0000000E-2DD2-4A4E-B069-2A355D55FF75}"/>
            </c:ext>
          </c:extLst>
        </c:ser>
        <c:dLbls>
          <c:showLegendKey val="0"/>
          <c:showVal val="0"/>
          <c:showCatName val="0"/>
          <c:showSerName val="0"/>
          <c:showPercent val="0"/>
          <c:showBubbleSize val="0"/>
        </c:dLbls>
        <c:gapWidth val="40"/>
        <c:overlap val="100"/>
        <c:axId val="255599248"/>
        <c:axId val="1"/>
      </c:barChart>
      <c:catAx>
        <c:axId val="255599248"/>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255599248"/>
        <c:crosses val="min"/>
        <c:crossBetween val="between"/>
      </c:valAx>
    </c:plotArea>
    <c:plotVisOnly val="0"/>
    <c:dispBlanksAs val="gap"/>
    <c:showDLblsOverMax val="1"/>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2129694425005831E-2"/>
          <c:y val="0.12262773722627737"/>
          <c:w val="0.97574061114998833"/>
          <c:h val="0.75474452554744531"/>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5047-4A07-ADAA-83A18E6064DB}"/>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5047-4A07-ADAA-83A18E6064DB}"/>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5047-4A07-ADAA-83A18E6064DB}"/>
                </c:ext>
              </c:extLst>
            </c:dLbl>
            <c:dLbl>
              <c:idx val="3"/>
              <c:layout>
                <c:manualLayout>
                  <c:x val="-2.3326335432703523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5047-4A07-ADAA-83A18E6064DB}"/>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58.333333333333329</c:v>
                </c:pt>
                <c:pt idx="1">
                  <c:v>46.428571428571423</c:v>
                </c:pt>
                <c:pt idx="2">
                  <c:v>33.333333333333329</c:v>
                </c:pt>
                <c:pt idx="3">
                  <c:v>45.454545454545453</c:v>
                </c:pt>
              </c:numCache>
            </c:numRef>
          </c:val>
          <c:extLst>
            <c:ext xmlns:c16="http://schemas.microsoft.com/office/drawing/2014/chart" uri="{C3380CC4-5D6E-409C-BE32-E72D297353CC}">
              <c16:uniqueId val="{00000004-5047-4A07-ADAA-83A18E6064DB}"/>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5047-4A07-ADAA-83A18E6064DB}"/>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5047-4A07-ADAA-83A18E6064DB}"/>
                </c:ext>
              </c:extLst>
            </c:dLbl>
            <c:dLbl>
              <c:idx val="2"/>
              <c:layout>
                <c:manualLayout>
                  <c:x val="-2.3326335432703523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5047-4A07-ADAA-83A18E6064DB}"/>
                </c:ext>
              </c:extLst>
            </c:dLbl>
            <c:dLbl>
              <c:idx val="3"/>
              <c:layout>
                <c:manualLayout>
                  <c:x val="-2.3326335432703523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5047-4A07-ADAA-83A18E6064DB}"/>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33.333333333333329</c:v>
                </c:pt>
                <c:pt idx="1">
                  <c:v>3.5714285714285698</c:v>
                </c:pt>
                <c:pt idx="2">
                  <c:v>20</c:v>
                </c:pt>
                <c:pt idx="3">
                  <c:v>14.545454545454545</c:v>
                </c:pt>
              </c:numCache>
            </c:numRef>
          </c:val>
          <c:extLst>
            <c:ext xmlns:c16="http://schemas.microsoft.com/office/drawing/2014/chart" uri="{C3380CC4-5D6E-409C-BE32-E72D297353CC}">
              <c16:uniqueId val="{00000009-5047-4A07-ADAA-83A18E6064DB}"/>
            </c:ext>
          </c:extLst>
        </c:ser>
        <c:ser>
          <c:idx val="2"/>
          <c:order val="2"/>
          <c:spPr>
            <a:solidFill>
              <a:srgbClr val="D0D0D0"/>
            </a:solidFill>
            <a:ln w="9525" cmpd="sng" algn="ctr">
              <a:solidFill>
                <a:schemeClr val="bg1"/>
              </a:solidFill>
              <a:prstDash val="solid"/>
            </a:ln>
          </c:spPr>
          <c:invertIfNegative val="0"/>
          <c:dLbls>
            <c:dLbl>
              <c:idx val="0"/>
              <c:layout>
                <c:manualLayout>
                  <c:x val="-2.3326335432703523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5047-4A07-ADAA-83A18E6064DB}"/>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5047-4A07-ADAA-83A18E6064DB}"/>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5047-4A07-ADAA-83A18E6064DB}"/>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5047-4A07-ADAA-83A18E6064DB}"/>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8.3333333333333375</c:v>
                </c:pt>
                <c:pt idx="1">
                  <c:v>50</c:v>
                </c:pt>
                <c:pt idx="2">
                  <c:v>46.666666666666664</c:v>
                </c:pt>
                <c:pt idx="3">
                  <c:v>40</c:v>
                </c:pt>
              </c:numCache>
            </c:numRef>
          </c:val>
          <c:extLst>
            <c:ext xmlns:c16="http://schemas.microsoft.com/office/drawing/2014/chart" uri="{C3380CC4-5D6E-409C-BE32-E72D297353CC}">
              <c16:uniqueId val="{0000000E-5047-4A07-ADAA-83A18E6064DB}"/>
            </c:ext>
          </c:extLst>
        </c:ser>
        <c:dLbls>
          <c:showLegendKey val="0"/>
          <c:showVal val="0"/>
          <c:showCatName val="0"/>
          <c:showSerName val="0"/>
          <c:showPercent val="0"/>
          <c:showBubbleSize val="0"/>
        </c:dLbls>
        <c:gapWidth val="40"/>
        <c:overlap val="100"/>
        <c:axId val="2031662880"/>
        <c:axId val="1"/>
      </c:barChart>
      <c:catAx>
        <c:axId val="2031662880"/>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2031662880"/>
        <c:crosses val="min"/>
        <c:crossBetween val="between"/>
      </c:valAx>
    </c:plotArea>
    <c:plotVisOnly val="0"/>
    <c:dispBlanksAs val="gap"/>
    <c:showDLblsOverMax val="1"/>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2129694425005831E-2"/>
          <c:y val="0.12262773722627737"/>
          <c:w val="0.97574061114998833"/>
          <c:h val="0.75474452554744531"/>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72A8-4D12-AB68-0D224EF1AA7F}"/>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72A8-4D12-AB68-0D224EF1AA7F}"/>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72A8-4D12-AB68-0D224EF1AA7F}"/>
                </c:ext>
              </c:extLst>
            </c:dLbl>
            <c:dLbl>
              <c:idx val="3"/>
              <c:layout>
                <c:manualLayout>
                  <c:x val="-2.3326335432703523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72A8-4D12-AB68-0D224EF1AA7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33.333333333333329</c:v>
                </c:pt>
                <c:pt idx="1">
                  <c:v>35.714285714285708</c:v>
                </c:pt>
                <c:pt idx="2">
                  <c:v>33.333333333333329</c:v>
                </c:pt>
                <c:pt idx="3">
                  <c:v>34.545454545454547</c:v>
                </c:pt>
              </c:numCache>
            </c:numRef>
          </c:val>
          <c:extLst>
            <c:ext xmlns:c16="http://schemas.microsoft.com/office/drawing/2014/chart" uri="{C3380CC4-5D6E-409C-BE32-E72D297353CC}">
              <c16:uniqueId val="{00000004-72A8-4D12-AB68-0D224EF1AA7F}"/>
            </c:ext>
          </c:extLst>
        </c:ser>
        <c:ser>
          <c:idx val="1"/>
          <c:order val="1"/>
          <c:spPr>
            <a:solidFill>
              <a:schemeClr val="accent2"/>
            </a:solidFill>
            <a:ln w="9525" cmpd="sng" algn="ctr">
              <a:solidFill>
                <a:schemeClr val="bg1"/>
              </a:solidFill>
              <a:prstDash val="solid"/>
            </a:ln>
          </c:spPr>
          <c:invertIfNegative val="0"/>
          <c:dLbls>
            <c:dLbl>
              <c:idx val="0"/>
              <c:layout>
                <c:manualLayout>
                  <c:x val="-2.3326335432703523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72A8-4D12-AB68-0D224EF1AA7F}"/>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72A8-4D12-AB68-0D224EF1AA7F}"/>
                </c:ext>
              </c:extLst>
            </c:dLbl>
            <c:dLbl>
              <c:idx val="2"/>
              <c:layout>
                <c:manualLayout>
                  <c:x val="-2.3326335432703523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72A8-4D12-AB68-0D224EF1AA7F}"/>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72A8-4D12-AB68-0D224EF1AA7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33.333333333333329</c:v>
                </c:pt>
                <c:pt idx="1">
                  <c:v>10.714285714285715</c:v>
                </c:pt>
                <c:pt idx="2">
                  <c:v>6.6666666666666652</c:v>
                </c:pt>
                <c:pt idx="3">
                  <c:v>14.545454545454545</c:v>
                </c:pt>
              </c:numCache>
            </c:numRef>
          </c:val>
          <c:extLst>
            <c:ext xmlns:c16="http://schemas.microsoft.com/office/drawing/2014/chart" uri="{C3380CC4-5D6E-409C-BE32-E72D297353CC}">
              <c16:uniqueId val="{00000009-72A8-4D12-AB68-0D224EF1AA7F}"/>
            </c:ext>
          </c:extLst>
        </c:ser>
        <c:ser>
          <c:idx val="2"/>
          <c:order val="2"/>
          <c:spPr>
            <a:solidFill>
              <a:srgbClr val="D0D0D0"/>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72A8-4D12-AB68-0D224EF1AA7F}"/>
                </c:ext>
              </c:extLst>
            </c:dLbl>
            <c:dLbl>
              <c:idx val="1"/>
              <c:layout>
                <c:manualLayout>
                  <c:x val="-2.3326335432703523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72A8-4D12-AB68-0D224EF1AA7F}"/>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72A8-4D12-AB68-0D224EF1AA7F}"/>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72A8-4D12-AB68-0D224EF1AA7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33.333333333333336</c:v>
                </c:pt>
                <c:pt idx="1">
                  <c:v>53.571428571428584</c:v>
                </c:pt>
                <c:pt idx="2">
                  <c:v>60.000000000000007</c:v>
                </c:pt>
                <c:pt idx="3">
                  <c:v>50.909090909090907</c:v>
                </c:pt>
              </c:numCache>
            </c:numRef>
          </c:val>
          <c:extLst>
            <c:ext xmlns:c16="http://schemas.microsoft.com/office/drawing/2014/chart" uri="{C3380CC4-5D6E-409C-BE32-E72D297353CC}">
              <c16:uniqueId val="{0000000E-72A8-4D12-AB68-0D224EF1AA7F}"/>
            </c:ext>
          </c:extLst>
        </c:ser>
        <c:dLbls>
          <c:showLegendKey val="0"/>
          <c:showVal val="0"/>
          <c:showCatName val="0"/>
          <c:showSerName val="0"/>
          <c:showPercent val="0"/>
          <c:showBubbleSize val="0"/>
        </c:dLbls>
        <c:gapWidth val="40"/>
        <c:overlap val="100"/>
        <c:axId val="1669061600"/>
        <c:axId val="1"/>
      </c:barChart>
      <c:catAx>
        <c:axId val="1669061600"/>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669061600"/>
        <c:crosses val="min"/>
        <c:crossBetween val="between"/>
      </c:valAx>
    </c:plotArea>
    <c:plotVisOnly val="0"/>
    <c:dispBlanksAs val="gap"/>
    <c:showDLblsOverMax val="1"/>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2830002467308166E-2"/>
          <c:y val="8.4042021010505258E-2"/>
          <c:w val="0.97433999506538371"/>
          <c:h val="0.83191595797898954"/>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2.46730816679003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A3A0-4AA1-B3B7-8A05D897F868}"/>
                </c:ext>
              </c:extLst>
            </c:dLbl>
            <c:dLbl>
              <c:idx val="1"/>
              <c:layout>
                <c:manualLayout>
                  <c:x val="-2.46730816679003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A3A0-4AA1-B3B7-8A05D897F868}"/>
                </c:ext>
              </c:extLst>
            </c:dLbl>
            <c:dLbl>
              <c:idx val="2"/>
              <c:layout>
                <c:manualLayout>
                  <c:x val="-2.46730816679003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A3A0-4AA1-B3B7-8A05D897F868}"/>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A3A0-4AA1-B3B7-8A05D897F86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25</c:v>
                </c:pt>
                <c:pt idx="1">
                  <c:v>20.689655172413794</c:v>
                </c:pt>
                <c:pt idx="2">
                  <c:v>26.666666666666668</c:v>
                </c:pt>
                <c:pt idx="3">
                  <c:v>23.214285714285712</c:v>
                </c:pt>
              </c:numCache>
            </c:numRef>
          </c:val>
          <c:extLst>
            <c:ext xmlns:c16="http://schemas.microsoft.com/office/drawing/2014/chart" uri="{C3380CC4-5D6E-409C-BE32-E72D297353CC}">
              <c16:uniqueId val="{00000004-A3A0-4AA1-B3B7-8A05D897F868}"/>
            </c:ext>
          </c:extLst>
        </c:ser>
        <c:ser>
          <c:idx val="1"/>
          <c:order val="1"/>
          <c:spPr>
            <a:solidFill>
              <a:schemeClr val="accent2"/>
            </a:solidFill>
            <a:ln w="9525" cmpd="sng" algn="ctr">
              <a:solidFill>
                <a:schemeClr val="bg1"/>
              </a:solidFill>
              <a:prstDash val="solid"/>
            </a:ln>
          </c:spPr>
          <c:invertIfNegative val="0"/>
          <c:dLbls>
            <c:dLbl>
              <c:idx val="0"/>
              <c:layout>
                <c:manualLayout>
                  <c:x val="-2.46730816679003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A3A0-4AA1-B3B7-8A05D897F868}"/>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A3A0-4AA1-B3B7-8A05D897F868}"/>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A3A0-4AA1-B3B7-8A05D897F868}"/>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A3A0-4AA1-B3B7-8A05D897F86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50</c:v>
                </c:pt>
                <c:pt idx="1">
                  <c:v>31.034482758620697</c:v>
                </c:pt>
                <c:pt idx="2">
                  <c:v>53.333333333333343</c:v>
                </c:pt>
                <c:pt idx="3">
                  <c:v>41.071428571428569</c:v>
                </c:pt>
              </c:numCache>
            </c:numRef>
          </c:val>
          <c:extLst>
            <c:ext xmlns:c16="http://schemas.microsoft.com/office/drawing/2014/chart" uri="{C3380CC4-5D6E-409C-BE32-E72D297353CC}">
              <c16:uniqueId val="{00000009-A3A0-4AA1-B3B7-8A05D897F868}"/>
            </c:ext>
          </c:extLst>
        </c:ser>
        <c:ser>
          <c:idx val="2"/>
          <c:order val="2"/>
          <c:spPr>
            <a:solidFill>
              <a:srgbClr val="B3B3B3"/>
            </a:solidFill>
            <a:ln w="9525" cmpd="sng" algn="ctr">
              <a:solidFill>
                <a:schemeClr val="bg1"/>
              </a:solidFill>
              <a:prstDash val="solid"/>
            </a:ln>
          </c:spPr>
          <c:invertIfNegative val="0"/>
          <c:dPt>
            <c:idx val="0"/>
            <c:invertIfNegative val="0"/>
            <c:bubble3D val="0"/>
            <c:spPr>
              <a:solidFill>
                <a:schemeClr val="accent6"/>
              </a:solidFill>
              <a:ln w="9525" cmpd="sng" algn="ctr">
                <a:solidFill>
                  <a:schemeClr val="bg1"/>
                </a:solidFill>
                <a:prstDash val="solid"/>
              </a:ln>
            </c:spPr>
            <c:extLst>
              <c:ext xmlns:c16="http://schemas.microsoft.com/office/drawing/2014/chart" uri="{C3380CC4-5D6E-409C-BE32-E72D297353CC}">
                <c16:uniqueId val="{0000000A-A3A0-4AA1-B3B7-8A05D897F868}"/>
              </c:ext>
            </c:extLst>
          </c:dPt>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A3A0-4AA1-B3B7-8A05D897F868}"/>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A3A0-4AA1-B3B7-8A05D897F868}"/>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A3A0-4AA1-B3B7-8A05D897F86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8.3333333333333375</c:v>
                </c:pt>
                <c:pt idx="1">
                  <c:v>20.68965517241379</c:v>
                </c:pt>
                <c:pt idx="2">
                  <c:v>0</c:v>
                </c:pt>
                <c:pt idx="3">
                  <c:v>10.71428571428571</c:v>
                </c:pt>
              </c:numCache>
            </c:numRef>
          </c:val>
          <c:extLst>
            <c:ext xmlns:c16="http://schemas.microsoft.com/office/drawing/2014/chart" uri="{C3380CC4-5D6E-409C-BE32-E72D297353CC}">
              <c16:uniqueId val="{0000000D-A3A0-4AA1-B3B7-8A05D897F868}"/>
            </c:ext>
          </c:extLst>
        </c:ser>
        <c:ser>
          <c:idx val="3"/>
          <c:order val="3"/>
          <c:spPr>
            <a:solidFill>
              <a:schemeClr val="accent6"/>
            </a:solidFill>
            <a:ln w="9525" cmpd="sng" algn="ctr">
              <a:solidFill>
                <a:schemeClr val="bg1"/>
              </a:solidFill>
              <a:prstDash val="solid"/>
            </a:ln>
          </c:spPr>
          <c:invertIfNegative val="0"/>
          <c:dPt>
            <c:idx val="0"/>
            <c:invertIfNegative val="0"/>
            <c:bubble3D val="0"/>
            <c:spPr>
              <a:solidFill>
                <a:srgbClr val="D0D0D0"/>
              </a:solidFill>
              <a:ln w="9525" cmpd="sng" algn="ctr">
                <a:solidFill>
                  <a:schemeClr val="bg1"/>
                </a:solidFill>
                <a:prstDash val="solid"/>
              </a:ln>
            </c:spPr>
            <c:extLst>
              <c:ext xmlns:c16="http://schemas.microsoft.com/office/drawing/2014/chart" uri="{C3380CC4-5D6E-409C-BE32-E72D297353CC}">
                <c16:uniqueId val="{0000000E-A3A0-4AA1-B3B7-8A05D897F868}"/>
              </c:ext>
            </c:extLst>
          </c:dPt>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A3A0-4AA1-B3B7-8A05D897F868}"/>
                </c:ext>
              </c:extLst>
            </c:dLbl>
            <c:dLbl>
              <c:idx val="2"/>
              <c:layout>
                <c:manualLayout>
                  <c:x val="-2.46730816679003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A3A0-4AA1-B3B7-8A05D897F868}"/>
                </c:ext>
              </c:extLst>
            </c:dLbl>
            <c:dLbl>
              <c:idx val="3"/>
              <c:layout>
                <c:manualLayout>
                  <c:x val="-2.467308166790032E-4"/>
                  <c:y val="-3.7518759379689848E-2"/>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A3A0-4AA1-B3B7-8A05D897F86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Sheet1!$A$4:$D$4</c:f>
              <c:numCache>
                <c:formatCode>General</c:formatCode>
                <c:ptCount val="4"/>
                <c:pt idx="0">
                  <c:v>16.666666666666664</c:v>
                </c:pt>
                <c:pt idx="1">
                  <c:v>3.4482758620689613</c:v>
                </c:pt>
                <c:pt idx="2">
                  <c:v>6.6666666666666652</c:v>
                </c:pt>
                <c:pt idx="3">
                  <c:v>5.3571428571428603</c:v>
                </c:pt>
              </c:numCache>
            </c:numRef>
          </c:val>
          <c:extLst>
            <c:ext xmlns:c16="http://schemas.microsoft.com/office/drawing/2014/chart" uri="{C3380CC4-5D6E-409C-BE32-E72D297353CC}">
              <c16:uniqueId val="{00000011-A3A0-4AA1-B3B7-8A05D897F868}"/>
            </c:ext>
          </c:extLst>
        </c:ser>
        <c:ser>
          <c:idx val="4"/>
          <c:order val="4"/>
          <c:spPr>
            <a:solidFill>
              <a:schemeClr val="folHlink"/>
            </a:solidFill>
            <a:ln w="9525" cmpd="sng" algn="ctr">
              <a:solidFill>
                <a:schemeClr val="bg1"/>
              </a:solidFill>
              <a:prstDash val="solid"/>
            </a:ln>
          </c:spPr>
          <c:invertIfNegative val="0"/>
          <c:val>
            <c:numRef>
              <c:f>Sheet1!$A$5:$D$5</c:f>
              <c:numCache>
                <c:formatCode>General</c:formatCode>
                <c:ptCount val="4"/>
                <c:pt idx="1">
                  <c:v>3.4482758620689613</c:v>
                </c:pt>
                <c:pt idx="2">
                  <c:v>0</c:v>
                </c:pt>
                <c:pt idx="3">
                  <c:v>1.7857142857142905</c:v>
                </c:pt>
              </c:numCache>
            </c:numRef>
          </c:val>
          <c:extLst>
            <c:ext xmlns:c16="http://schemas.microsoft.com/office/drawing/2014/chart" uri="{C3380CC4-5D6E-409C-BE32-E72D297353CC}">
              <c16:uniqueId val="{00000012-A3A0-4AA1-B3B7-8A05D897F868}"/>
            </c:ext>
          </c:extLst>
        </c:ser>
        <c:ser>
          <c:idx val="5"/>
          <c:order val="5"/>
          <c:spPr>
            <a:solidFill>
              <a:srgbClr val="D0D0D0"/>
            </a:solidFill>
            <a:ln w="9525" cmpd="sng" algn="ctr">
              <a:solidFill>
                <a:schemeClr val="bg1"/>
              </a:solidFill>
              <a:prstDash val="solid"/>
            </a:ln>
          </c:spPr>
          <c:invertIfNegative val="0"/>
          <c:dLbls>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3-A3A0-4AA1-B3B7-8A05D897F868}"/>
                </c:ext>
              </c:extLst>
            </c:dLbl>
            <c:dLbl>
              <c:idx val="2"/>
              <c:layout>
                <c:manualLayout>
                  <c:x val="-2.46730816679003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4-A3A0-4AA1-B3B7-8A05D897F868}"/>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5-A3A0-4AA1-B3B7-8A05D897F86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Sheet1!$A$6:$D$6</c:f>
              <c:numCache>
                <c:formatCode>General</c:formatCode>
                <c:ptCount val="4"/>
                <c:pt idx="1">
                  <c:v>20.68965517241379</c:v>
                </c:pt>
                <c:pt idx="2">
                  <c:v>13.33333333333333</c:v>
                </c:pt>
                <c:pt idx="3">
                  <c:v>17.857142857142861</c:v>
                </c:pt>
              </c:numCache>
            </c:numRef>
          </c:val>
          <c:extLst>
            <c:ext xmlns:c16="http://schemas.microsoft.com/office/drawing/2014/chart" uri="{C3380CC4-5D6E-409C-BE32-E72D297353CC}">
              <c16:uniqueId val="{00000016-A3A0-4AA1-B3B7-8A05D897F868}"/>
            </c:ext>
          </c:extLst>
        </c:ser>
        <c:dLbls>
          <c:showLegendKey val="0"/>
          <c:showVal val="0"/>
          <c:showCatName val="0"/>
          <c:showSerName val="0"/>
          <c:showPercent val="0"/>
          <c:showBubbleSize val="0"/>
        </c:dLbls>
        <c:gapWidth val="40"/>
        <c:overlap val="100"/>
        <c:axId val="255469328"/>
        <c:axId val="1"/>
      </c:barChart>
      <c:catAx>
        <c:axId val="255469328"/>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255469328"/>
        <c:crosses val="min"/>
        <c:crossBetween val="between"/>
      </c:valAx>
    </c:plotArea>
    <c:plotVisOnly val="0"/>
    <c:dispBlanksAs val="gap"/>
    <c:showDLblsOverMax val="1"/>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6389083275017498E-2"/>
          <c:y val="9.2971776425013836E-2"/>
          <c:w val="0.927221833449965"/>
          <c:h val="0.81405644714997238"/>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A5A5-41FD-96D5-A42E9C59A257}"/>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A5A5-41FD-96D5-A42E9C59A257}"/>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A5A5-41FD-96D5-A42E9C59A257}"/>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A5A5-41FD-96D5-A42E9C59A25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41.666666666666664</c:v>
                </c:pt>
                <c:pt idx="1">
                  <c:v>65.217391304347828</c:v>
                </c:pt>
                <c:pt idx="2">
                  <c:v>46.153846153846153</c:v>
                </c:pt>
                <c:pt idx="3">
                  <c:v>54.166666666666664</c:v>
                </c:pt>
              </c:numCache>
            </c:numRef>
          </c:val>
          <c:extLst>
            <c:ext xmlns:c16="http://schemas.microsoft.com/office/drawing/2014/chart" uri="{C3380CC4-5D6E-409C-BE32-E72D297353CC}">
              <c16:uniqueId val="{00000004-A5A5-41FD-96D5-A42E9C59A257}"/>
            </c:ext>
          </c:extLst>
        </c:ser>
        <c:ser>
          <c:idx val="1"/>
          <c:order val="1"/>
          <c:spPr>
            <a:solidFill>
              <a:schemeClr val="accent2"/>
            </a:solidFill>
            <a:ln w="9525" cmpd="sng" algn="ctr">
              <a:solidFill>
                <a:schemeClr val="bg1"/>
              </a:solidFill>
              <a:prstDash val="solid"/>
            </a:ln>
          </c:spPr>
          <c:invertIfNegative val="0"/>
          <c:dLbls>
            <c:dLbl>
              <c:idx val="0"/>
              <c:layout>
                <c:manualLayout>
                  <c:x val="-6.997900629811056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A5A5-41FD-96D5-A42E9C59A257}"/>
                </c:ext>
              </c:extLst>
            </c:dLbl>
            <c:dLbl>
              <c:idx val="1"/>
              <c:layout>
                <c:manualLayout>
                  <c:x val="-6.997900629811056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A5A5-41FD-96D5-A42E9C59A257}"/>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A5A5-41FD-96D5-A42E9C59A257}"/>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A5A5-41FD-96D5-A42E9C59A25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58.333333333333329</c:v>
                </c:pt>
                <c:pt idx="1">
                  <c:v>34.782608695652172</c:v>
                </c:pt>
                <c:pt idx="2">
                  <c:v>53.846153846153847</c:v>
                </c:pt>
                <c:pt idx="3">
                  <c:v>45.833333333333336</c:v>
                </c:pt>
              </c:numCache>
            </c:numRef>
          </c:val>
          <c:extLst>
            <c:ext xmlns:c16="http://schemas.microsoft.com/office/drawing/2014/chart" uri="{C3380CC4-5D6E-409C-BE32-E72D297353CC}">
              <c16:uniqueId val="{00000009-A5A5-41FD-96D5-A42E9C59A257}"/>
            </c:ext>
          </c:extLst>
        </c:ser>
        <c:dLbls>
          <c:showLegendKey val="0"/>
          <c:showVal val="0"/>
          <c:showCatName val="0"/>
          <c:showSerName val="0"/>
          <c:showPercent val="0"/>
          <c:showBubbleSize val="0"/>
        </c:dLbls>
        <c:gapWidth val="40"/>
        <c:overlap val="100"/>
        <c:axId val="124226671"/>
        <c:axId val="1"/>
      </c:barChart>
      <c:catAx>
        <c:axId val="124226671"/>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24226671"/>
        <c:crosses val="min"/>
        <c:crossBetween val="between"/>
      </c:valAx>
    </c:plotArea>
    <c:plotVisOnly val="0"/>
    <c:dispBlanksAs val="gap"/>
    <c:showDLblsOverMax val="1"/>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6389083275017498E-2"/>
          <c:y val="9.2971776425013836E-2"/>
          <c:w val="0.927221833449965"/>
          <c:h val="0.81405644714997238"/>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6.997900629811056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D37F-48C8-954B-A4C6F34CD2FE}"/>
                </c:ext>
              </c:extLst>
            </c:dLbl>
            <c:dLbl>
              <c:idx val="1"/>
              <c:layout>
                <c:manualLayout>
                  <c:x val="-6.997900629811056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D37F-48C8-954B-A4C6F34CD2FE}"/>
                </c:ext>
              </c:extLst>
            </c:dLbl>
            <c:dLbl>
              <c:idx val="2"/>
              <c:layout>
                <c:manualLayout>
                  <c:x val="-6.997900629811056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D37F-48C8-954B-A4C6F34CD2FE}"/>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D37F-48C8-954B-A4C6F34CD2F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66.666666666666657</c:v>
                </c:pt>
                <c:pt idx="1">
                  <c:v>66.666666666666657</c:v>
                </c:pt>
                <c:pt idx="2">
                  <c:v>63.636363636363633</c:v>
                </c:pt>
                <c:pt idx="3">
                  <c:v>65.957446808510639</c:v>
                </c:pt>
              </c:numCache>
            </c:numRef>
          </c:val>
          <c:extLst>
            <c:ext xmlns:c16="http://schemas.microsoft.com/office/drawing/2014/chart" uri="{C3380CC4-5D6E-409C-BE32-E72D297353CC}">
              <c16:uniqueId val="{00000004-D37F-48C8-954B-A4C6F34CD2FE}"/>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D37F-48C8-954B-A4C6F34CD2FE}"/>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D37F-48C8-954B-A4C6F34CD2FE}"/>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D37F-48C8-954B-A4C6F34CD2FE}"/>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D37F-48C8-954B-A4C6F34CD2F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33.333333333333336</c:v>
                </c:pt>
                <c:pt idx="1">
                  <c:v>33.333333333333336</c:v>
                </c:pt>
                <c:pt idx="2">
                  <c:v>36.363636363636367</c:v>
                </c:pt>
                <c:pt idx="3">
                  <c:v>34.042553191489368</c:v>
                </c:pt>
              </c:numCache>
            </c:numRef>
          </c:val>
          <c:extLst>
            <c:ext xmlns:c16="http://schemas.microsoft.com/office/drawing/2014/chart" uri="{C3380CC4-5D6E-409C-BE32-E72D297353CC}">
              <c16:uniqueId val="{00000009-D37F-48C8-954B-A4C6F34CD2FE}"/>
            </c:ext>
          </c:extLst>
        </c:ser>
        <c:dLbls>
          <c:showLegendKey val="0"/>
          <c:showVal val="0"/>
          <c:showCatName val="0"/>
          <c:showSerName val="0"/>
          <c:showPercent val="0"/>
          <c:showBubbleSize val="0"/>
        </c:dLbls>
        <c:gapWidth val="40"/>
        <c:overlap val="100"/>
        <c:axId val="99928927"/>
        <c:axId val="1"/>
      </c:barChart>
      <c:catAx>
        <c:axId val="99928927"/>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99928927"/>
        <c:crosses val="min"/>
        <c:crossBetween val="between"/>
      </c:valAx>
    </c:plotArea>
    <c:plotVisOnly val="0"/>
    <c:dispBlanksAs val="gap"/>
    <c:showDLblsOverMax val="1"/>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310483870967742E-2"/>
          <c:y val="9.375E-2"/>
          <c:w val="0.97379032258064513"/>
          <c:h val="0.8125"/>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70CA-4F60-B451-CE714EA30B40}"/>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70CA-4F60-B451-CE714EA30B40}"/>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70CA-4F60-B451-CE714EA30B40}"/>
                </c:ext>
              </c:extLst>
            </c:dLbl>
            <c:dLbl>
              <c:idx val="3"/>
              <c:layout>
                <c:manualLayout>
                  <c:x val="-2.5201612903225806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70CA-4F60-B451-CE714EA30B4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16.666666666666664</c:v>
                </c:pt>
                <c:pt idx="1">
                  <c:v>16.666666666666664</c:v>
                </c:pt>
                <c:pt idx="2">
                  <c:v>31.25</c:v>
                </c:pt>
                <c:pt idx="3">
                  <c:v>20.689655172413794</c:v>
                </c:pt>
              </c:numCache>
            </c:numRef>
          </c:val>
          <c:extLst>
            <c:ext xmlns:c16="http://schemas.microsoft.com/office/drawing/2014/chart" uri="{C3380CC4-5D6E-409C-BE32-E72D297353CC}">
              <c16:uniqueId val="{00000004-70CA-4F60-B451-CE714EA30B40}"/>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70CA-4F60-B451-CE714EA30B40}"/>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70CA-4F60-B451-CE714EA30B40}"/>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70CA-4F60-B451-CE714EA30B40}"/>
                </c:ext>
              </c:extLst>
            </c:dLbl>
            <c:dLbl>
              <c:idx val="3"/>
              <c:layout>
                <c:manualLayout>
                  <c:x val="-2.5201612903225806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70CA-4F60-B451-CE714EA30B4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33.333333333333336</c:v>
                </c:pt>
                <c:pt idx="1">
                  <c:v>43.333333333333336</c:v>
                </c:pt>
                <c:pt idx="2">
                  <c:v>37.5</c:v>
                </c:pt>
                <c:pt idx="3">
                  <c:v>39.655172413793103</c:v>
                </c:pt>
              </c:numCache>
            </c:numRef>
          </c:val>
          <c:extLst>
            <c:ext xmlns:c16="http://schemas.microsoft.com/office/drawing/2014/chart" uri="{C3380CC4-5D6E-409C-BE32-E72D297353CC}">
              <c16:uniqueId val="{00000009-70CA-4F60-B451-CE714EA30B40}"/>
            </c:ext>
          </c:extLst>
        </c:ser>
        <c:ser>
          <c:idx val="2"/>
          <c:order val="2"/>
          <c:spPr>
            <a:solidFill>
              <a:srgbClr val="B3B3B3"/>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70CA-4F60-B451-CE714EA30B40}"/>
                </c:ext>
              </c:extLst>
            </c:dLbl>
            <c:dLbl>
              <c:idx val="1"/>
              <c:layout>
                <c:manualLayout>
                  <c:x val="-2.5201612903225806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70CA-4F60-B451-CE714EA30B40}"/>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70CA-4F60-B451-CE714EA30B4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25</c:v>
                </c:pt>
                <c:pt idx="1">
                  <c:v>9.9999999999999982</c:v>
                </c:pt>
                <c:pt idx="2">
                  <c:v>6.25</c:v>
                </c:pt>
                <c:pt idx="3">
                  <c:v>12.068965517241381</c:v>
                </c:pt>
              </c:numCache>
            </c:numRef>
          </c:val>
          <c:extLst>
            <c:ext xmlns:c16="http://schemas.microsoft.com/office/drawing/2014/chart" uri="{C3380CC4-5D6E-409C-BE32-E72D297353CC}">
              <c16:uniqueId val="{0000000D-70CA-4F60-B451-CE714EA30B40}"/>
            </c:ext>
          </c:extLst>
        </c:ser>
        <c:ser>
          <c:idx val="3"/>
          <c:order val="3"/>
          <c:spPr>
            <a:solidFill>
              <a:schemeClr val="accent6"/>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70CA-4F60-B451-CE714EA30B40}"/>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70CA-4F60-B451-CE714EA30B4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Sheet1!$A$4:$D$4</c:f>
              <c:numCache>
                <c:formatCode>General</c:formatCode>
                <c:ptCount val="4"/>
                <c:pt idx="0">
                  <c:v>8.3333333333333375</c:v>
                </c:pt>
                <c:pt idx="1">
                  <c:v>0</c:v>
                </c:pt>
                <c:pt idx="2">
                  <c:v>6.25</c:v>
                </c:pt>
                <c:pt idx="3">
                  <c:v>3.4482758620689613</c:v>
                </c:pt>
              </c:numCache>
            </c:numRef>
          </c:val>
          <c:extLst>
            <c:ext xmlns:c16="http://schemas.microsoft.com/office/drawing/2014/chart" uri="{C3380CC4-5D6E-409C-BE32-E72D297353CC}">
              <c16:uniqueId val="{00000010-70CA-4F60-B451-CE714EA30B40}"/>
            </c:ext>
          </c:extLst>
        </c:ser>
        <c:ser>
          <c:idx val="4"/>
          <c:order val="4"/>
          <c:spPr>
            <a:solidFill>
              <a:schemeClr val="folHlink"/>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70CA-4F60-B451-CE714EA30B40}"/>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2-70CA-4F60-B451-CE714EA30B4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Sheet1!$A$5:$D$5</c:f>
              <c:numCache>
                <c:formatCode>General</c:formatCode>
                <c:ptCount val="4"/>
                <c:pt idx="0">
                  <c:v>16.666666666666664</c:v>
                </c:pt>
                <c:pt idx="1">
                  <c:v>3.3333333333333326</c:v>
                </c:pt>
                <c:pt idx="2">
                  <c:v>0</c:v>
                </c:pt>
                <c:pt idx="3">
                  <c:v>5.1724137931034475</c:v>
                </c:pt>
              </c:numCache>
            </c:numRef>
          </c:val>
          <c:extLst>
            <c:ext xmlns:c16="http://schemas.microsoft.com/office/drawing/2014/chart" uri="{C3380CC4-5D6E-409C-BE32-E72D297353CC}">
              <c16:uniqueId val="{00000013-70CA-4F60-B451-CE714EA30B40}"/>
            </c:ext>
          </c:extLst>
        </c:ser>
        <c:ser>
          <c:idx val="5"/>
          <c:order val="5"/>
          <c:spPr>
            <a:solidFill>
              <a:srgbClr val="D0D0D0"/>
            </a:solidFill>
            <a:ln w="9525" cmpd="sng" algn="ctr">
              <a:solidFill>
                <a:schemeClr val="bg1"/>
              </a:solidFill>
              <a:prstDash val="solid"/>
            </a:ln>
          </c:spPr>
          <c:invertIfNegative val="0"/>
          <c:dLbls>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4-70CA-4F60-B451-CE714EA30B40}"/>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5-70CA-4F60-B451-CE714EA30B40}"/>
                </c:ext>
              </c:extLst>
            </c:dLbl>
            <c:dLbl>
              <c:idx val="3"/>
              <c:layout>
                <c:manualLayout>
                  <c:x val="-2.5201612903225806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6-70CA-4F60-B451-CE714EA30B4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Sheet1!$A$6:$D$6</c:f>
              <c:numCache>
                <c:formatCode>General</c:formatCode>
                <c:ptCount val="4"/>
                <c:pt idx="1">
                  <c:v>26.666666666666671</c:v>
                </c:pt>
                <c:pt idx="2">
                  <c:v>18.75</c:v>
                </c:pt>
                <c:pt idx="3">
                  <c:v>18.965517241379317</c:v>
                </c:pt>
              </c:numCache>
            </c:numRef>
          </c:val>
          <c:extLst>
            <c:ext xmlns:c16="http://schemas.microsoft.com/office/drawing/2014/chart" uri="{C3380CC4-5D6E-409C-BE32-E72D297353CC}">
              <c16:uniqueId val="{00000017-70CA-4F60-B451-CE714EA30B40}"/>
            </c:ext>
          </c:extLst>
        </c:ser>
        <c:dLbls>
          <c:showLegendKey val="0"/>
          <c:showVal val="0"/>
          <c:showCatName val="0"/>
          <c:showSerName val="0"/>
          <c:showPercent val="0"/>
          <c:showBubbleSize val="0"/>
        </c:dLbls>
        <c:gapWidth val="40"/>
        <c:overlap val="100"/>
        <c:axId val="822565760"/>
        <c:axId val="1"/>
      </c:barChart>
      <c:catAx>
        <c:axId val="822565760"/>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822565760"/>
        <c:crosses val="min"/>
        <c:crossBetween val="between"/>
      </c:valAx>
    </c:plotArea>
    <c:plotVisOnly val="0"/>
    <c:dispBlanksAs val="gap"/>
    <c:showDLblsOverMax val="1"/>
  </c:chart>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1535048802129548E-2"/>
          <c:y val="0.12262773722627737"/>
          <c:w val="0.97692990239574096"/>
          <c:h val="0.75474452554744531"/>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2.2182786157941438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214A-4716-8F8C-2E1BB014200E}"/>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214A-4716-8F8C-2E1BB014200E}"/>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214A-4716-8F8C-2E1BB014200E}"/>
                </c:ext>
              </c:extLst>
            </c:dLbl>
            <c:dLbl>
              <c:idx val="3"/>
              <c:layout>
                <c:manualLayout>
                  <c:x val="-2.2182786157941438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214A-4716-8F8C-2E1BB014200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14.285714285714285</c:v>
                </c:pt>
                <c:pt idx="1">
                  <c:v>7.4074074074074066</c:v>
                </c:pt>
                <c:pt idx="2">
                  <c:v>23.52941176470588</c:v>
                </c:pt>
                <c:pt idx="3">
                  <c:v>13.793103448275861</c:v>
                </c:pt>
              </c:numCache>
            </c:numRef>
          </c:val>
          <c:extLst>
            <c:ext xmlns:c16="http://schemas.microsoft.com/office/drawing/2014/chart" uri="{C3380CC4-5D6E-409C-BE32-E72D297353CC}">
              <c16:uniqueId val="{00000004-214A-4716-8F8C-2E1BB014200E}"/>
            </c:ext>
          </c:extLst>
        </c:ser>
        <c:ser>
          <c:idx val="1"/>
          <c:order val="1"/>
          <c:spPr>
            <a:solidFill>
              <a:schemeClr val="accent2"/>
            </a:solidFill>
            <a:ln w="9525" cmpd="sng" algn="ctr">
              <a:solidFill>
                <a:schemeClr val="bg1"/>
              </a:solidFill>
              <a:prstDash val="solid"/>
            </a:ln>
          </c:spPr>
          <c:invertIfNegative val="0"/>
          <c:dLbls>
            <c:dLbl>
              <c:idx val="0"/>
              <c:layout>
                <c:manualLayout>
                  <c:x val="-2.2182786157941438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214A-4716-8F8C-2E1BB014200E}"/>
                </c:ext>
              </c:extLst>
            </c:dLbl>
            <c:dLbl>
              <c:idx val="1"/>
              <c:layout>
                <c:manualLayout>
                  <c:x val="-2.2182786157941438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214A-4716-8F8C-2E1BB014200E}"/>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214A-4716-8F8C-2E1BB014200E}"/>
                </c:ext>
              </c:extLst>
            </c:dLbl>
            <c:dLbl>
              <c:idx val="3"/>
              <c:layout>
                <c:manualLayout>
                  <c:x val="-2.2182786157941438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214A-4716-8F8C-2E1BB014200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85.714285714285722</c:v>
                </c:pt>
                <c:pt idx="1">
                  <c:v>37.037037037037038</c:v>
                </c:pt>
                <c:pt idx="2">
                  <c:v>23.52941176470588</c:v>
                </c:pt>
                <c:pt idx="3">
                  <c:v>44.827586206896555</c:v>
                </c:pt>
              </c:numCache>
            </c:numRef>
          </c:val>
          <c:extLst>
            <c:ext xmlns:c16="http://schemas.microsoft.com/office/drawing/2014/chart" uri="{C3380CC4-5D6E-409C-BE32-E72D297353CC}">
              <c16:uniqueId val="{00000009-214A-4716-8F8C-2E1BB014200E}"/>
            </c:ext>
          </c:extLst>
        </c:ser>
        <c:ser>
          <c:idx val="2"/>
          <c:order val="2"/>
          <c:spPr>
            <a:solidFill>
              <a:schemeClr val="accent3"/>
            </a:solidFill>
            <a:ln w="9525" cmpd="sng" algn="ctr">
              <a:solidFill>
                <a:schemeClr val="bg1"/>
              </a:solidFill>
              <a:prstDash val="solid"/>
            </a:ln>
          </c:spPr>
          <c:invertIfNegative val="0"/>
          <c:dLbls>
            <c:dLbl>
              <c:idx val="1"/>
              <c:layout>
                <c:manualLayout>
                  <c:x val="-2.2182786157941438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214A-4716-8F8C-2E1BB014200E}"/>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214A-4716-8F8C-2E1BB014200E}"/>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214A-4716-8F8C-2E1BB014200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1">
                  <c:v>29.629629629629626</c:v>
                </c:pt>
                <c:pt idx="2">
                  <c:v>29.411764705882348</c:v>
                </c:pt>
                <c:pt idx="3">
                  <c:v>22.413793103448278</c:v>
                </c:pt>
              </c:numCache>
            </c:numRef>
          </c:val>
          <c:extLst>
            <c:ext xmlns:c16="http://schemas.microsoft.com/office/drawing/2014/chart" uri="{C3380CC4-5D6E-409C-BE32-E72D297353CC}">
              <c16:uniqueId val="{0000000D-214A-4716-8F8C-2E1BB014200E}"/>
            </c:ext>
          </c:extLst>
        </c:ser>
        <c:ser>
          <c:idx val="3"/>
          <c:order val="3"/>
          <c:spPr>
            <a:solidFill>
              <a:srgbClr val="D0D0D0"/>
            </a:solidFill>
            <a:ln w="9525" cmpd="sng" algn="ctr">
              <a:solidFill>
                <a:schemeClr val="bg1"/>
              </a:solidFill>
              <a:prstDash val="solid"/>
            </a:ln>
          </c:spPr>
          <c:invertIfNegative val="0"/>
          <c:dLbls>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214A-4716-8F8C-2E1BB014200E}"/>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214A-4716-8F8C-2E1BB014200E}"/>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214A-4716-8F8C-2E1BB014200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Sheet1!$A$4:$D$4</c:f>
              <c:numCache>
                <c:formatCode>General</c:formatCode>
                <c:ptCount val="4"/>
                <c:pt idx="1">
                  <c:v>25.925925925925931</c:v>
                </c:pt>
                <c:pt idx="2">
                  <c:v>23.529411764705888</c:v>
                </c:pt>
                <c:pt idx="3">
                  <c:v>18.965517241379303</c:v>
                </c:pt>
              </c:numCache>
            </c:numRef>
          </c:val>
          <c:extLst>
            <c:ext xmlns:c16="http://schemas.microsoft.com/office/drawing/2014/chart" uri="{C3380CC4-5D6E-409C-BE32-E72D297353CC}">
              <c16:uniqueId val="{00000011-214A-4716-8F8C-2E1BB014200E}"/>
            </c:ext>
          </c:extLst>
        </c:ser>
        <c:dLbls>
          <c:showLegendKey val="0"/>
          <c:showVal val="0"/>
          <c:showCatName val="0"/>
          <c:showSerName val="0"/>
          <c:showPercent val="0"/>
          <c:showBubbleSize val="0"/>
        </c:dLbls>
        <c:gapWidth val="40"/>
        <c:overlap val="100"/>
        <c:axId val="822482704"/>
        <c:axId val="1"/>
      </c:barChart>
      <c:catAx>
        <c:axId val="822482704"/>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822482704"/>
        <c:crosses val="min"/>
        <c:crossBetween val="between"/>
      </c:valAx>
    </c:plotArea>
    <c:plotVisOnly val="0"/>
    <c:dispBlanksAs val="gap"/>
    <c:showDLblsOverMax val="1"/>
  </c:chart>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1535048802129548E-2"/>
          <c:y val="0.12262773722627737"/>
          <c:w val="0.97692990239574096"/>
          <c:h val="0.75474452554744531"/>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DDC3-49E9-A587-4FD703E862E7}"/>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DDC3-49E9-A587-4FD703E862E7}"/>
                </c:ext>
              </c:extLst>
            </c:dLbl>
            <c:dLbl>
              <c:idx val="2"/>
              <c:layout>
                <c:manualLayout>
                  <c:x val="-2.2182786157941438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DDC3-49E9-A587-4FD703E862E7}"/>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DDC3-49E9-A587-4FD703E862E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53.333333333333336</c:v>
                </c:pt>
                <c:pt idx="1">
                  <c:v>14.814814814814813</c:v>
                </c:pt>
                <c:pt idx="2">
                  <c:v>15.789473684210526</c:v>
                </c:pt>
                <c:pt idx="3">
                  <c:v>24.590163934426233</c:v>
                </c:pt>
              </c:numCache>
            </c:numRef>
          </c:val>
          <c:extLst>
            <c:ext xmlns:c16="http://schemas.microsoft.com/office/drawing/2014/chart" uri="{C3380CC4-5D6E-409C-BE32-E72D297353CC}">
              <c16:uniqueId val="{00000004-DDC3-49E9-A587-4FD703E862E7}"/>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DDC3-49E9-A587-4FD703E862E7}"/>
                </c:ext>
              </c:extLst>
            </c:dLbl>
            <c:dLbl>
              <c:idx val="1"/>
              <c:layout>
                <c:manualLayout>
                  <c:x val="-2.2182786157941438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DDC3-49E9-A587-4FD703E862E7}"/>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DDC3-49E9-A587-4FD703E862E7}"/>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DDC3-49E9-A587-4FD703E862E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46.666666666666664</c:v>
                </c:pt>
                <c:pt idx="1">
                  <c:v>40.740740740740748</c:v>
                </c:pt>
                <c:pt idx="2">
                  <c:v>57.894736842105267</c:v>
                </c:pt>
                <c:pt idx="3">
                  <c:v>47.540983606557376</c:v>
                </c:pt>
              </c:numCache>
            </c:numRef>
          </c:val>
          <c:extLst>
            <c:ext xmlns:c16="http://schemas.microsoft.com/office/drawing/2014/chart" uri="{C3380CC4-5D6E-409C-BE32-E72D297353CC}">
              <c16:uniqueId val="{00000009-DDC3-49E9-A587-4FD703E862E7}"/>
            </c:ext>
          </c:extLst>
        </c:ser>
        <c:ser>
          <c:idx val="2"/>
          <c:order val="2"/>
          <c:spPr>
            <a:solidFill>
              <a:schemeClr val="accent3"/>
            </a:solidFill>
            <a:ln w="9525" cmpd="sng" algn="ctr">
              <a:solidFill>
                <a:schemeClr val="bg1"/>
              </a:solidFill>
              <a:prstDash val="solid"/>
            </a:ln>
          </c:spPr>
          <c:invertIfNegative val="0"/>
          <c:dLbls>
            <c:dLbl>
              <c:idx val="1"/>
              <c:layout>
                <c:manualLayout>
                  <c:x val="-2.2182786157941438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DDC3-49E9-A587-4FD703E862E7}"/>
                </c:ext>
              </c:extLst>
            </c:dLbl>
            <c:dLbl>
              <c:idx val="2"/>
              <c:layout>
                <c:manualLayout>
                  <c:x val="-2.2182786157941438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DDC3-49E9-A587-4FD703E862E7}"/>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DDC3-49E9-A587-4FD703E862E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1">
                  <c:v>25.925925925925931</c:v>
                </c:pt>
                <c:pt idx="2">
                  <c:v>21.052631578947366</c:v>
                </c:pt>
                <c:pt idx="3">
                  <c:v>18.032786885245898</c:v>
                </c:pt>
              </c:numCache>
            </c:numRef>
          </c:val>
          <c:extLst>
            <c:ext xmlns:c16="http://schemas.microsoft.com/office/drawing/2014/chart" uri="{C3380CC4-5D6E-409C-BE32-E72D297353CC}">
              <c16:uniqueId val="{0000000D-DDC3-49E9-A587-4FD703E862E7}"/>
            </c:ext>
          </c:extLst>
        </c:ser>
        <c:ser>
          <c:idx val="3"/>
          <c:order val="3"/>
          <c:spPr>
            <a:solidFill>
              <a:srgbClr val="D0D0D0"/>
            </a:solidFill>
            <a:ln w="9525" cmpd="sng" algn="ctr">
              <a:solidFill>
                <a:schemeClr val="bg1"/>
              </a:solidFill>
              <a:prstDash val="solid"/>
            </a:ln>
          </c:spPr>
          <c:invertIfNegative val="0"/>
          <c:dLbls>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DDC3-49E9-A587-4FD703E862E7}"/>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DDC3-49E9-A587-4FD703E862E7}"/>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DDC3-49E9-A587-4FD703E862E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Sheet1!$A$4:$D$4</c:f>
              <c:numCache>
                <c:formatCode>General</c:formatCode>
                <c:ptCount val="4"/>
                <c:pt idx="1">
                  <c:v>18.518518518518512</c:v>
                </c:pt>
                <c:pt idx="2">
                  <c:v>5.2631578947368363</c:v>
                </c:pt>
                <c:pt idx="3">
                  <c:v>9.8360655737704921</c:v>
                </c:pt>
              </c:numCache>
            </c:numRef>
          </c:val>
          <c:extLst>
            <c:ext xmlns:c16="http://schemas.microsoft.com/office/drawing/2014/chart" uri="{C3380CC4-5D6E-409C-BE32-E72D297353CC}">
              <c16:uniqueId val="{00000011-DDC3-49E9-A587-4FD703E862E7}"/>
            </c:ext>
          </c:extLst>
        </c:ser>
        <c:dLbls>
          <c:showLegendKey val="0"/>
          <c:showVal val="0"/>
          <c:showCatName val="0"/>
          <c:showSerName val="0"/>
          <c:showPercent val="0"/>
          <c:showBubbleSize val="0"/>
        </c:dLbls>
        <c:gapWidth val="40"/>
        <c:overlap val="100"/>
        <c:axId val="822510080"/>
        <c:axId val="1"/>
      </c:barChart>
      <c:catAx>
        <c:axId val="822510080"/>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822510080"/>
        <c:crosses val="min"/>
        <c:crossBetween val="between"/>
      </c:valAx>
    </c:plotArea>
    <c:plotVisOnly val="0"/>
    <c:dispBlanksAs val="gap"/>
    <c:showDLblsOverMax val="1"/>
  </c:chart>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0651372388365424E-2"/>
          <c:y val="0.14933333333333335"/>
          <c:w val="0.97869725522326911"/>
          <c:h val="0.70133333333333336"/>
        </c:manualLayout>
      </c:layout>
      <c:barChart>
        <c:barDir val="col"/>
        <c:grouping val="stacked"/>
        <c:varyColors val="0"/>
        <c:ser>
          <c:idx val="0"/>
          <c:order val="0"/>
          <c:spPr>
            <a:solidFill>
              <a:schemeClr val="bg2"/>
            </a:solidFill>
            <a:ln w="9525" cmpd="sng" algn="ctr">
              <a:solidFill>
                <a:schemeClr val="bg1"/>
              </a:solidFill>
              <a:prstDash val="solid"/>
            </a:ln>
          </c:spPr>
          <c:invertIfNegative val="0"/>
          <c:dLbls>
            <c:dLbl>
              <c:idx val="0"/>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F321-4186-B03D-3C8070C8A593}"/>
                </c:ext>
              </c:extLst>
            </c:dLbl>
            <c:dLbl>
              <c:idx val="1"/>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F321-4186-B03D-3C8070C8A593}"/>
                </c:ext>
              </c:extLst>
            </c:dLbl>
            <c:dLbl>
              <c:idx val="2"/>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F321-4186-B03D-3C8070C8A593}"/>
                </c:ext>
              </c:extLst>
            </c:dLbl>
            <c:dLbl>
              <c:idx val="3"/>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F321-4186-B03D-3C8070C8A593}"/>
                </c:ext>
              </c:extLst>
            </c:dLbl>
            <c:dLbl>
              <c:idx val="4"/>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F321-4186-B03D-3C8070C8A593}"/>
                </c:ext>
              </c:extLst>
            </c:dLbl>
            <c:dLbl>
              <c:idx val="5"/>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F321-4186-B03D-3C8070C8A593}"/>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Sheet1!$A$1:$F$1</c:f>
              <c:numCache>
                <c:formatCode>General</c:formatCode>
                <c:ptCount val="6"/>
                <c:pt idx="0">
                  <c:v>7</c:v>
                </c:pt>
                <c:pt idx="1">
                  <c:v>7</c:v>
                </c:pt>
                <c:pt idx="2">
                  <c:v>8</c:v>
                </c:pt>
                <c:pt idx="3">
                  <c:v>6</c:v>
                </c:pt>
                <c:pt idx="4">
                  <c:v>5</c:v>
                </c:pt>
                <c:pt idx="5">
                  <c:v>5</c:v>
                </c:pt>
              </c:numCache>
            </c:numRef>
          </c:val>
          <c:extLst>
            <c:ext xmlns:c16="http://schemas.microsoft.com/office/drawing/2014/chart" uri="{C3380CC4-5D6E-409C-BE32-E72D297353CC}">
              <c16:uniqueId val="{00000006-F321-4186-B03D-3C8070C8A593}"/>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F321-4186-B03D-3C8070C8A593}"/>
                </c:ext>
              </c:extLst>
            </c:dLbl>
            <c:dLbl>
              <c:idx val="1"/>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F321-4186-B03D-3C8070C8A593}"/>
                </c:ext>
              </c:extLst>
            </c:dLbl>
            <c:dLbl>
              <c:idx val="2"/>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F321-4186-B03D-3C8070C8A593}"/>
                </c:ext>
              </c:extLst>
            </c:dLbl>
            <c:dLbl>
              <c:idx val="3"/>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F321-4186-B03D-3C8070C8A593}"/>
                </c:ext>
              </c:extLst>
            </c:dLbl>
            <c:dLbl>
              <c:idx val="4"/>
              <c:layout>
                <c:manualLayout>
                  <c:x val="0"/>
                  <c:y val="-8.8888888888888893E-4"/>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F321-4186-B03D-3C8070C8A593}"/>
                </c:ext>
              </c:extLst>
            </c:dLbl>
            <c:dLbl>
              <c:idx val="5"/>
              <c:layout>
                <c:manualLayout>
                  <c:x val="0"/>
                  <c:y val="-8.8888888888888893E-4"/>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F321-4186-B03D-3C8070C8A593}"/>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Sheet1!$A$2:$F$2</c:f>
              <c:numCache>
                <c:formatCode>General</c:formatCode>
                <c:ptCount val="6"/>
                <c:pt idx="0">
                  <c:v>15</c:v>
                </c:pt>
                <c:pt idx="1">
                  <c:v>14</c:v>
                </c:pt>
                <c:pt idx="2">
                  <c:v>13</c:v>
                </c:pt>
                <c:pt idx="3">
                  <c:v>6</c:v>
                </c:pt>
                <c:pt idx="4">
                  <c:v>6</c:v>
                </c:pt>
                <c:pt idx="5">
                  <c:v>7</c:v>
                </c:pt>
              </c:numCache>
            </c:numRef>
          </c:val>
          <c:extLst>
            <c:ext xmlns:c16="http://schemas.microsoft.com/office/drawing/2014/chart" uri="{C3380CC4-5D6E-409C-BE32-E72D297353CC}">
              <c16:uniqueId val="{0000000D-F321-4186-B03D-3C8070C8A593}"/>
            </c:ext>
          </c:extLst>
        </c:ser>
        <c:ser>
          <c:idx val="2"/>
          <c:order val="2"/>
          <c:spPr>
            <a:solidFill>
              <a:schemeClr val="accent1"/>
            </a:solidFill>
            <a:ln w="9525" cmpd="sng" algn="ctr">
              <a:solidFill>
                <a:schemeClr val="bg1"/>
              </a:solidFill>
              <a:prstDash val="solid"/>
            </a:ln>
          </c:spPr>
          <c:invertIfNegative val="0"/>
          <c:dLbls>
            <c:dLbl>
              <c:idx val="0"/>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F321-4186-B03D-3C8070C8A593}"/>
                </c:ext>
              </c:extLst>
            </c:dLbl>
            <c:dLbl>
              <c:idx val="1"/>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F321-4186-B03D-3C8070C8A593}"/>
                </c:ext>
              </c:extLst>
            </c:dLbl>
            <c:dLbl>
              <c:idx val="2"/>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F321-4186-B03D-3C8070C8A593}"/>
                </c:ext>
              </c:extLst>
            </c:dLbl>
            <c:dLbl>
              <c:idx val="3"/>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F321-4186-B03D-3C8070C8A593}"/>
                </c:ext>
              </c:extLst>
            </c:dLbl>
            <c:dLbl>
              <c:idx val="4"/>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2-F321-4186-B03D-3C8070C8A593}"/>
                </c:ext>
              </c:extLst>
            </c:dLbl>
            <c:dLbl>
              <c:idx val="5"/>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3-F321-4186-B03D-3C8070C8A593}"/>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Sheet1!$A$3:$F$3</c:f>
              <c:numCache>
                <c:formatCode>General</c:formatCode>
                <c:ptCount val="6"/>
                <c:pt idx="0">
                  <c:v>14</c:v>
                </c:pt>
                <c:pt idx="1">
                  <c:v>13</c:v>
                </c:pt>
                <c:pt idx="2">
                  <c:v>10</c:v>
                </c:pt>
                <c:pt idx="3">
                  <c:v>10</c:v>
                </c:pt>
                <c:pt idx="4">
                  <c:v>9</c:v>
                </c:pt>
                <c:pt idx="5">
                  <c:v>8</c:v>
                </c:pt>
              </c:numCache>
            </c:numRef>
          </c:val>
          <c:extLst>
            <c:ext xmlns:c16="http://schemas.microsoft.com/office/drawing/2014/chart" uri="{C3380CC4-5D6E-409C-BE32-E72D297353CC}">
              <c16:uniqueId val="{00000014-F321-4186-B03D-3C8070C8A593}"/>
            </c:ext>
          </c:extLst>
        </c:ser>
        <c:dLbls>
          <c:showLegendKey val="0"/>
          <c:showVal val="0"/>
          <c:showCatName val="0"/>
          <c:showSerName val="0"/>
          <c:showPercent val="0"/>
          <c:showBubbleSize val="0"/>
        </c:dLbls>
        <c:gapWidth val="40"/>
        <c:overlap val="100"/>
        <c:axId val="454069311"/>
        <c:axId val="1"/>
      </c:barChart>
      <c:catAx>
        <c:axId val="454069311"/>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36"/>
          <c:min val="0"/>
        </c:scaling>
        <c:delete val="1"/>
        <c:axPos val="l"/>
        <c:numFmt formatCode="General" sourceLinked="1"/>
        <c:majorTickMark val="out"/>
        <c:minorTickMark val="none"/>
        <c:tickLblPos val="nextTo"/>
        <c:crossAx val="454069311"/>
        <c:crosses val="min"/>
        <c:crossBetween val="between"/>
      </c:valAx>
    </c:plotArea>
    <c:plotVisOnly val="0"/>
    <c:dispBlanksAs val="gap"/>
    <c:showDLblsOverMax val="1"/>
  </c:chart>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6389083275017498E-2"/>
          <c:y val="0.10653138871274571"/>
          <c:w val="0.927221833449965"/>
          <c:h val="0.7869372225745086"/>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15B1-4F88-A5A8-3E0D5F2EBF6C}"/>
                </c:ext>
              </c:extLst>
            </c:dLbl>
            <c:dLbl>
              <c:idx val="1"/>
              <c:layout>
                <c:manualLayout>
                  <c:x val="-6.997900629811056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15B1-4F88-A5A8-3E0D5F2EBF6C}"/>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15B1-4F88-A5A8-3E0D5F2EBF6C}"/>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15B1-4F88-A5A8-3E0D5F2EBF6C}"/>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80</c:v>
                </c:pt>
                <c:pt idx="1">
                  <c:v>59.259259259259252</c:v>
                </c:pt>
                <c:pt idx="2">
                  <c:v>42.857142857142854</c:v>
                </c:pt>
                <c:pt idx="3">
                  <c:v>60.714285714285708</c:v>
                </c:pt>
              </c:numCache>
            </c:numRef>
          </c:val>
          <c:extLst>
            <c:ext xmlns:c16="http://schemas.microsoft.com/office/drawing/2014/chart" uri="{C3380CC4-5D6E-409C-BE32-E72D297353CC}">
              <c16:uniqueId val="{00000004-15B1-4F88-A5A8-3E0D5F2EBF6C}"/>
            </c:ext>
          </c:extLst>
        </c:ser>
        <c:ser>
          <c:idx val="1"/>
          <c:order val="1"/>
          <c:spPr>
            <a:solidFill>
              <a:schemeClr val="accent2"/>
            </a:solidFill>
            <a:ln w="9525" cmpd="sng" algn="ctr">
              <a:solidFill>
                <a:schemeClr val="bg1"/>
              </a:solidFill>
              <a:prstDash val="solid"/>
            </a:ln>
          </c:spPr>
          <c:invertIfNegative val="0"/>
          <c:dLbls>
            <c:dLbl>
              <c:idx val="0"/>
              <c:layout>
                <c:manualLayout>
                  <c:x val="-6.997900629811056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15B1-4F88-A5A8-3E0D5F2EBF6C}"/>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15B1-4F88-A5A8-3E0D5F2EBF6C}"/>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15B1-4F88-A5A8-3E0D5F2EBF6C}"/>
                </c:ext>
              </c:extLst>
            </c:dLbl>
            <c:dLbl>
              <c:idx val="3"/>
              <c:layout>
                <c:manualLayout>
                  <c:x val="-6.997900629811056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15B1-4F88-A5A8-3E0D5F2EBF6C}"/>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19.999999999999996</c:v>
                </c:pt>
                <c:pt idx="1">
                  <c:v>40.740740740740748</c:v>
                </c:pt>
                <c:pt idx="2">
                  <c:v>57.142857142857139</c:v>
                </c:pt>
                <c:pt idx="3">
                  <c:v>39.285714285714292</c:v>
                </c:pt>
              </c:numCache>
            </c:numRef>
          </c:val>
          <c:extLst>
            <c:ext xmlns:c16="http://schemas.microsoft.com/office/drawing/2014/chart" uri="{C3380CC4-5D6E-409C-BE32-E72D297353CC}">
              <c16:uniqueId val="{00000009-15B1-4F88-A5A8-3E0D5F2EBF6C}"/>
            </c:ext>
          </c:extLst>
        </c:ser>
        <c:dLbls>
          <c:showLegendKey val="0"/>
          <c:showVal val="0"/>
          <c:showCatName val="0"/>
          <c:showSerName val="0"/>
          <c:showPercent val="0"/>
          <c:showBubbleSize val="0"/>
        </c:dLbls>
        <c:gapWidth val="40"/>
        <c:overlap val="100"/>
        <c:axId val="124211823"/>
        <c:axId val="1"/>
      </c:barChart>
      <c:catAx>
        <c:axId val="124211823"/>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24211823"/>
        <c:crosses val="min"/>
        <c:crossBetween val="between"/>
      </c:valAx>
    </c:plotArea>
    <c:plotVisOnly val="0"/>
    <c:dispBlanksAs val="gap"/>
    <c:showDLblsOverMax val="1"/>
  </c:chart>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6389083275017498E-2"/>
          <c:y val="9.2971776425013836E-2"/>
          <c:w val="0.927221833449965"/>
          <c:h val="0.81405644714997238"/>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B93A-4CA7-97D2-3872E260078F}"/>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B93A-4CA7-97D2-3872E260078F}"/>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B93A-4CA7-97D2-3872E260078F}"/>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B93A-4CA7-97D2-3872E260078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80</c:v>
                </c:pt>
                <c:pt idx="1">
                  <c:v>62.5</c:v>
                </c:pt>
                <c:pt idx="2">
                  <c:v>40</c:v>
                </c:pt>
                <c:pt idx="3">
                  <c:v>61.111111111111107</c:v>
                </c:pt>
              </c:numCache>
            </c:numRef>
          </c:val>
          <c:extLst>
            <c:ext xmlns:c16="http://schemas.microsoft.com/office/drawing/2014/chart" uri="{C3380CC4-5D6E-409C-BE32-E72D297353CC}">
              <c16:uniqueId val="{00000004-B93A-4CA7-97D2-3872E260078F}"/>
            </c:ext>
          </c:extLst>
        </c:ser>
        <c:ser>
          <c:idx val="1"/>
          <c:order val="1"/>
          <c:spPr>
            <a:solidFill>
              <a:schemeClr val="accent2"/>
            </a:solidFill>
            <a:ln w="9525" cmpd="sng" algn="ctr">
              <a:solidFill>
                <a:schemeClr val="bg1"/>
              </a:solidFill>
              <a:prstDash val="solid"/>
            </a:ln>
          </c:spPr>
          <c:invertIfNegative val="0"/>
          <c:dLbls>
            <c:dLbl>
              <c:idx val="0"/>
              <c:layout>
                <c:manualLayout>
                  <c:x val="-6.997900629811056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B93A-4CA7-97D2-3872E260078F}"/>
                </c:ext>
              </c:extLst>
            </c:dLbl>
            <c:dLbl>
              <c:idx val="1"/>
              <c:layout>
                <c:manualLayout>
                  <c:x val="-6.997900629811056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B93A-4CA7-97D2-3872E260078F}"/>
                </c:ext>
              </c:extLst>
            </c:dLbl>
            <c:dLbl>
              <c:idx val="2"/>
              <c:layout>
                <c:manualLayout>
                  <c:x val="-6.997900629811056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B93A-4CA7-97D2-3872E260078F}"/>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B93A-4CA7-97D2-3872E260078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19.999999999999996</c:v>
                </c:pt>
                <c:pt idx="1">
                  <c:v>37.5</c:v>
                </c:pt>
                <c:pt idx="2">
                  <c:v>60</c:v>
                </c:pt>
                <c:pt idx="3">
                  <c:v>38.888888888888886</c:v>
                </c:pt>
              </c:numCache>
            </c:numRef>
          </c:val>
          <c:extLst>
            <c:ext xmlns:c16="http://schemas.microsoft.com/office/drawing/2014/chart" uri="{C3380CC4-5D6E-409C-BE32-E72D297353CC}">
              <c16:uniqueId val="{00000009-B93A-4CA7-97D2-3872E260078F}"/>
            </c:ext>
          </c:extLst>
        </c:ser>
        <c:dLbls>
          <c:showLegendKey val="0"/>
          <c:showVal val="0"/>
          <c:showCatName val="0"/>
          <c:showSerName val="0"/>
          <c:showPercent val="0"/>
          <c:showBubbleSize val="0"/>
        </c:dLbls>
        <c:gapWidth val="40"/>
        <c:overlap val="100"/>
        <c:axId val="850031872"/>
        <c:axId val="1"/>
      </c:barChart>
      <c:catAx>
        <c:axId val="850031872"/>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850031872"/>
        <c:crosses val="min"/>
        <c:crossBetween val="between"/>
      </c:valAx>
    </c:plotArea>
    <c:plotVisOnly val="0"/>
    <c:dispBlanksAs val="gap"/>
    <c:showDLblsOverMax val="1"/>
  </c:chart>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2596899224806201E-2"/>
          <c:y val="9.2971776425013836E-2"/>
          <c:w val="0.97480620155038755"/>
          <c:h val="0.81405644714997238"/>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2.4224806201550387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65CF-4C62-A176-E637EF61C296}"/>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65CF-4C62-A176-E637EF61C296}"/>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65CF-4C62-A176-E637EF61C296}"/>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65CF-4C62-A176-E637EF61C29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33.333333333333329</c:v>
                </c:pt>
                <c:pt idx="1">
                  <c:v>42.857142857142854</c:v>
                </c:pt>
                <c:pt idx="2">
                  <c:v>42.857142857142854</c:v>
                </c:pt>
                <c:pt idx="3">
                  <c:v>41.818181818181813</c:v>
                </c:pt>
              </c:numCache>
            </c:numRef>
          </c:val>
          <c:extLst>
            <c:ext xmlns:c16="http://schemas.microsoft.com/office/drawing/2014/chart" uri="{C3380CC4-5D6E-409C-BE32-E72D297353CC}">
              <c16:uniqueId val="{00000004-65CF-4C62-A176-E637EF61C296}"/>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65CF-4C62-A176-E637EF61C296}"/>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65CF-4C62-A176-E637EF61C296}"/>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65CF-4C62-A176-E637EF61C296}"/>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65CF-4C62-A176-E637EF61C29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49.999999999999993</c:v>
                </c:pt>
                <c:pt idx="1">
                  <c:v>28.571428571428566</c:v>
                </c:pt>
                <c:pt idx="2">
                  <c:v>23.809523809523807</c:v>
                </c:pt>
                <c:pt idx="3">
                  <c:v>29.090909090909083</c:v>
                </c:pt>
              </c:numCache>
            </c:numRef>
          </c:val>
          <c:extLst>
            <c:ext xmlns:c16="http://schemas.microsoft.com/office/drawing/2014/chart" uri="{C3380CC4-5D6E-409C-BE32-E72D297353CC}">
              <c16:uniqueId val="{00000009-65CF-4C62-A176-E637EF61C296}"/>
            </c:ext>
          </c:extLst>
        </c:ser>
        <c:ser>
          <c:idx val="2"/>
          <c:order val="2"/>
          <c:spPr>
            <a:solidFill>
              <a:schemeClr val="accent3"/>
            </a:solidFill>
            <a:ln w="9525" cmpd="sng" algn="ctr">
              <a:solidFill>
                <a:schemeClr val="bg1"/>
              </a:solidFill>
              <a:prstDash val="solid"/>
            </a:ln>
          </c:spPr>
          <c:invertIfNegative val="0"/>
          <c:dPt>
            <c:idx val="0"/>
            <c:invertIfNegative val="0"/>
            <c:bubble3D val="0"/>
            <c:spPr>
              <a:solidFill>
                <a:schemeClr val="accent4"/>
              </a:solidFill>
              <a:ln w="9525" cmpd="sng" algn="ctr">
                <a:solidFill>
                  <a:schemeClr val="bg1"/>
                </a:solidFill>
                <a:prstDash val="solid"/>
              </a:ln>
            </c:spPr>
            <c:extLst>
              <c:ext xmlns:c16="http://schemas.microsoft.com/office/drawing/2014/chart" uri="{C3380CC4-5D6E-409C-BE32-E72D297353CC}">
                <c16:uniqueId val="{0000000A-65CF-4C62-A176-E637EF61C296}"/>
              </c:ext>
            </c:extLst>
          </c:dPt>
          <c:dLbls>
            <c:dLbl>
              <c:idx val="0"/>
              <c:layout>
                <c:manualLayout>
                  <c:x val="-2.4224806201550387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65CF-4C62-A176-E637EF61C296}"/>
                </c:ext>
              </c:extLst>
            </c:dLbl>
            <c:dLbl>
              <c:idx val="1"/>
              <c:layout>
                <c:manualLayout>
                  <c:x val="-2.4224806201550387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65CF-4C62-A176-E637EF61C296}"/>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65CF-4C62-A176-E637EF61C296}"/>
                </c:ext>
              </c:extLst>
            </c:dLbl>
            <c:dLbl>
              <c:idx val="3"/>
              <c:layout>
                <c:manualLayout>
                  <c:x val="-2.4224806201550387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65CF-4C62-A176-E637EF61C29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16.666666666666664</c:v>
                </c:pt>
                <c:pt idx="1">
                  <c:v>10.71428571428571</c:v>
                </c:pt>
                <c:pt idx="2">
                  <c:v>4.7619047619047556</c:v>
                </c:pt>
                <c:pt idx="3">
                  <c:v>7.2727272727272751</c:v>
                </c:pt>
              </c:numCache>
            </c:numRef>
          </c:val>
          <c:extLst>
            <c:ext xmlns:c16="http://schemas.microsoft.com/office/drawing/2014/chart" uri="{C3380CC4-5D6E-409C-BE32-E72D297353CC}">
              <c16:uniqueId val="{0000000E-65CF-4C62-A176-E637EF61C296}"/>
            </c:ext>
          </c:extLst>
        </c:ser>
        <c:ser>
          <c:idx val="3"/>
          <c:order val="3"/>
          <c:spPr>
            <a:solidFill>
              <a:schemeClr val="accent4"/>
            </a:solidFill>
            <a:ln w="9525" cmpd="sng" algn="ctr">
              <a:solidFill>
                <a:schemeClr val="bg1"/>
              </a:solidFill>
              <a:prstDash val="solid"/>
            </a:ln>
          </c:spPr>
          <c:invertIfNegative val="0"/>
          <c:dLbls>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65CF-4C62-A176-E637EF61C296}"/>
                </c:ext>
              </c:extLst>
            </c:dLbl>
            <c:dLbl>
              <c:idx val="2"/>
              <c:layout>
                <c:manualLayout>
                  <c:x val="-2.4224806201550387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65CF-4C62-A176-E637EF61C296}"/>
                </c:ext>
              </c:extLst>
            </c:dLbl>
            <c:dLbl>
              <c:idx val="3"/>
              <c:layout>
                <c:manualLayout>
                  <c:x val="-2.4224806201550387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65CF-4C62-A176-E637EF61C29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Sheet1!$A$4:$D$4</c:f>
              <c:numCache>
                <c:formatCode>General</c:formatCode>
                <c:ptCount val="4"/>
                <c:pt idx="1">
                  <c:v>3.5714285714285698</c:v>
                </c:pt>
                <c:pt idx="2">
                  <c:v>19.047619047619047</c:v>
                </c:pt>
                <c:pt idx="3">
                  <c:v>10.909090909090914</c:v>
                </c:pt>
              </c:numCache>
            </c:numRef>
          </c:val>
          <c:extLst>
            <c:ext xmlns:c16="http://schemas.microsoft.com/office/drawing/2014/chart" uri="{C3380CC4-5D6E-409C-BE32-E72D297353CC}">
              <c16:uniqueId val="{00000012-65CF-4C62-A176-E637EF61C296}"/>
            </c:ext>
          </c:extLst>
        </c:ser>
        <c:ser>
          <c:idx val="4"/>
          <c:order val="4"/>
          <c:spPr>
            <a:solidFill>
              <a:srgbClr val="D0D0D0"/>
            </a:solidFill>
            <a:ln w="9525" cmpd="sng" algn="ctr">
              <a:solidFill>
                <a:schemeClr val="bg1"/>
              </a:solidFill>
              <a:prstDash val="solid"/>
            </a:ln>
          </c:spPr>
          <c:invertIfNegative val="0"/>
          <c:dLbls>
            <c:dLbl>
              <c:idx val="1"/>
              <c:layout>
                <c:manualLayout>
                  <c:x val="-2.4224806201550387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3-65CF-4C62-A176-E637EF61C296}"/>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4-65CF-4C62-A176-E637EF61C296}"/>
                </c:ext>
              </c:extLst>
            </c:dLbl>
            <c:dLbl>
              <c:idx val="3"/>
              <c:layout>
                <c:manualLayout>
                  <c:x val="-2.4224806201550387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5-65CF-4C62-A176-E637EF61C29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Sheet1!$A$5:$D$5</c:f>
              <c:numCache>
                <c:formatCode>General</c:formatCode>
                <c:ptCount val="4"/>
                <c:pt idx="1">
                  <c:v>14.285714285714279</c:v>
                </c:pt>
                <c:pt idx="2">
                  <c:v>9.5238095238095237</c:v>
                </c:pt>
                <c:pt idx="3">
                  <c:v>10.909090909090914</c:v>
                </c:pt>
              </c:numCache>
            </c:numRef>
          </c:val>
          <c:extLst>
            <c:ext xmlns:c16="http://schemas.microsoft.com/office/drawing/2014/chart" uri="{C3380CC4-5D6E-409C-BE32-E72D297353CC}">
              <c16:uniqueId val="{00000016-65CF-4C62-A176-E637EF61C296}"/>
            </c:ext>
          </c:extLst>
        </c:ser>
        <c:dLbls>
          <c:showLegendKey val="0"/>
          <c:showVal val="0"/>
          <c:showCatName val="0"/>
          <c:showSerName val="0"/>
          <c:showPercent val="0"/>
          <c:showBubbleSize val="0"/>
        </c:dLbls>
        <c:gapWidth val="40"/>
        <c:overlap val="100"/>
        <c:axId val="850072704"/>
        <c:axId val="1"/>
      </c:barChart>
      <c:catAx>
        <c:axId val="850072704"/>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850072704"/>
        <c:crosses val="min"/>
        <c:crossBetween val="between"/>
      </c:valAx>
    </c:plotArea>
    <c:plotVisOnly val="0"/>
    <c:dispBlanksAs val="gap"/>
    <c:showDLblsOverMax val="1"/>
  </c:chart>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2763011300334231E-3"/>
          <c:y val="9.1106290672451198E-2"/>
          <c:w val="0.98344739773993317"/>
          <c:h val="0.81778741865509763"/>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6F04-453E-8EA3-4A1085559456}"/>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6F04-453E-8EA3-4A1085559456}"/>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6F04-453E-8EA3-4A1085559456}"/>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6F04-453E-8EA3-4A108555945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40</c:v>
                </c:pt>
                <c:pt idx="1">
                  <c:v>50</c:v>
                </c:pt>
                <c:pt idx="2">
                  <c:v>46.666666666666664</c:v>
                </c:pt>
                <c:pt idx="3">
                  <c:v>46.551724137931032</c:v>
                </c:pt>
              </c:numCache>
            </c:numRef>
          </c:val>
          <c:extLst>
            <c:ext xmlns:c16="http://schemas.microsoft.com/office/drawing/2014/chart" uri="{C3380CC4-5D6E-409C-BE32-E72D297353CC}">
              <c16:uniqueId val="{00000004-6F04-453E-8EA3-4A1085559456}"/>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6F04-453E-8EA3-4A1085559456}"/>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6F04-453E-8EA3-4A1085559456}"/>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6F04-453E-8EA3-4A1085559456}"/>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6F04-453E-8EA3-4A108555945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53.333333333333336</c:v>
                </c:pt>
                <c:pt idx="1">
                  <c:v>32.142857142857139</c:v>
                </c:pt>
                <c:pt idx="2">
                  <c:v>33.333333333333336</c:v>
                </c:pt>
                <c:pt idx="3">
                  <c:v>37.931034482758626</c:v>
                </c:pt>
              </c:numCache>
            </c:numRef>
          </c:val>
          <c:extLst>
            <c:ext xmlns:c16="http://schemas.microsoft.com/office/drawing/2014/chart" uri="{C3380CC4-5D6E-409C-BE32-E72D297353CC}">
              <c16:uniqueId val="{00000009-6F04-453E-8EA3-4A1085559456}"/>
            </c:ext>
          </c:extLst>
        </c:ser>
        <c:ser>
          <c:idx val="2"/>
          <c:order val="2"/>
          <c:spPr>
            <a:solidFill>
              <a:srgbClr val="D0D0D0"/>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6F04-453E-8EA3-4A1085559456}"/>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6F04-453E-8EA3-4A1085559456}"/>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6F04-453E-8EA3-4A1085559456}"/>
                </c:ext>
              </c:extLst>
            </c:dLbl>
            <c:dLbl>
              <c:idx val="3"/>
              <c:layout>
                <c:manualLayout>
                  <c:x val="-1.5915963711602739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6F04-453E-8EA3-4A108555945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6.6666666666666652</c:v>
                </c:pt>
                <c:pt idx="1">
                  <c:v>17.857142857142861</c:v>
                </c:pt>
                <c:pt idx="2">
                  <c:v>19.999999999999996</c:v>
                </c:pt>
                <c:pt idx="3">
                  <c:v>15.517241379310342</c:v>
                </c:pt>
              </c:numCache>
            </c:numRef>
          </c:val>
          <c:extLst>
            <c:ext xmlns:c16="http://schemas.microsoft.com/office/drawing/2014/chart" uri="{C3380CC4-5D6E-409C-BE32-E72D297353CC}">
              <c16:uniqueId val="{0000000E-6F04-453E-8EA3-4A1085559456}"/>
            </c:ext>
          </c:extLst>
        </c:ser>
        <c:dLbls>
          <c:showLegendKey val="0"/>
          <c:showVal val="0"/>
          <c:showCatName val="0"/>
          <c:showSerName val="0"/>
          <c:showPercent val="0"/>
          <c:showBubbleSize val="0"/>
        </c:dLbls>
        <c:gapWidth val="40"/>
        <c:overlap val="100"/>
        <c:axId val="1668828672"/>
        <c:axId val="1"/>
      </c:barChart>
      <c:catAx>
        <c:axId val="1668828672"/>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668828672"/>
        <c:crosses val="min"/>
        <c:crossBetween val="between"/>
      </c:valAx>
    </c:plotArea>
    <c:plotVisOnly val="0"/>
    <c:dispBlanksAs val="gap"/>
    <c:showDLblsOverMax val="1"/>
  </c:chart>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2987551867219917E-3"/>
          <c:y val="8.6109687339825727E-2"/>
          <c:w val="0.98340248962655596"/>
          <c:h val="0.82778062532034857"/>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1.5959144589849984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304A-455B-8F66-E81309A7995F}"/>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304A-455B-8F66-E81309A7995F}"/>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304A-455B-8F66-E81309A7995F}"/>
                </c:ext>
              </c:extLst>
            </c:dLbl>
            <c:dLbl>
              <c:idx val="3"/>
              <c:layout>
                <c:manualLayout>
                  <c:x val="-1.5959144589849984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304A-455B-8F66-E81309A7995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26.666666666666668</c:v>
                </c:pt>
                <c:pt idx="1">
                  <c:v>17.857142857142854</c:v>
                </c:pt>
                <c:pt idx="2">
                  <c:v>14.285714285714285</c:v>
                </c:pt>
                <c:pt idx="3">
                  <c:v>19.298245614035086</c:v>
                </c:pt>
              </c:numCache>
            </c:numRef>
          </c:val>
          <c:extLst>
            <c:ext xmlns:c16="http://schemas.microsoft.com/office/drawing/2014/chart" uri="{C3380CC4-5D6E-409C-BE32-E72D297353CC}">
              <c16:uniqueId val="{00000004-304A-455B-8F66-E81309A7995F}"/>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304A-455B-8F66-E81309A7995F}"/>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304A-455B-8F66-E81309A7995F}"/>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304A-455B-8F66-E81309A7995F}"/>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304A-455B-8F66-E81309A7995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66.666666666666671</c:v>
                </c:pt>
                <c:pt idx="1">
                  <c:v>60.714285714285701</c:v>
                </c:pt>
                <c:pt idx="2">
                  <c:v>71.428571428571416</c:v>
                </c:pt>
                <c:pt idx="3">
                  <c:v>64.912280701754383</c:v>
                </c:pt>
              </c:numCache>
            </c:numRef>
          </c:val>
          <c:extLst>
            <c:ext xmlns:c16="http://schemas.microsoft.com/office/drawing/2014/chart" uri="{C3380CC4-5D6E-409C-BE32-E72D297353CC}">
              <c16:uniqueId val="{00000009-304A-455B-8F66-E81309A7995F}"/>
            </c:ext>
          </c:extLst>
        </c:ser>
        <c:ser>
          <c:idx val="2"/>
          <c:order val="2"/>
          <c:spPr>
            <a:solidFill>
              <a:srgbClr val="D0D0D0"/>
            </a:solidFill>
            <a:ln w="9525" cmpd="sng" algn="ctr">
              <a:solidFill>
                <a:schemeClr val="bg1"/>
              </a:solidFill>
              <a:prstDash val="solid"/>
            </a:ln>
          </c:spPr>
          <c:invertIfNegative val="0"/>
          <c:dLbls>
            <c:dLbl>
              <c:idx val="0"/>
              <c:layout>
                <c:manualLayout>
                  <c:x val="-1.5959144589849984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304A-455B-8F66-E81309A7995F}"/>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304A-455B-8F66-E81309A7995F}"/>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304A-455B-8F66-E81309A7995F}"/>
                </c:ext>
              </c:extLst>
            </c:dLbl>
            <c:dLbl>
              <c:idx val="3"/>
              <c:layout>
                <c:manualLayout>
                  <c:x val="-1.5959144589849984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304A-455B-8F66-E81309A7995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6.6666666666666652</c:v>
                </c:pt>
                <c:pt idx="1">
                  <c:v>21.428571428571431</c:v>
                </c:pt>
                <c:pt idx="2">
                  <c:v>14.285714285714279</c:v>
                </c:pt>
                <c:pt idx="3">
                  <c:v>15.789473684210531</c:v>
                </c:pt>
              </c:numCache>
            </c:numRef>
          </c:val>
          <c:extLst>
            <c:ext xmlns:c16="http://schemas.microsoft.com/office/drawing/2014/chart" uri="{C3380CC4-5D6E-409C-BE32-E72D297353CC}">
              <c16:uniqueId val="{0000000E-304A-455B-8F66-E81309A7995F}"/>
            </c:ext>
          </c:extLst>
        </c:ser>
        <c:dLbls>
          <c:showLegendKey val="0"/>
          <c:showVal val="0"/>
          <c:showCatName val="0"/>
          <c:showSerName val="0"/>
          <c:showPercent val="0"/>
          <c:showBubbleSize val="0"/>
        </c:dLbls>
        <c:gapWidth val="40"/>
        <c:overlap val="100"/>
        <c:axId val="10753664"/>
        <c:axId val="1"/>
      </c:barChart>
      <c:catAx>
        <c:axId val="10753664"/>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0753664"/>
        <c:crosses val="min"/>
        <c:crossBetween val="between"/>
      </c:valAx>
    </c:plotArea>
    <c:plotVisOnly val="0"/>
    <c:dispBlanksAs val="gap"/>
    <c:showDLblsOverMax val="1"/>
  </c:chart>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6389083275017498E-2"/>
          <c:y val="9.2971776425013836E-2"/>
          <c:w val="0.927221833449965"/>
          <c:h val="0.81405644714997238"/>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188D-4EA3-9BF8-2EFBADB1E769}"/>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188D-4EA3-9BF8-2EFBADB1E769}"/>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188D-4EA3-9BF8-2EFBADB1E769}"/>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188D-4EA3-9BF8-2EFBADB1E769}"/>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75</c:v>
                </c:pt>
                <c:pt idx="1">
                  <c:v>62.5</c:v>
                </c:pt>
                <c:pt idx="2">
                  <c:v>50</c:v>
                </c:pt>
                <c:pt idx="3">
                  <c:v>62</c:v>
                </c:pt>
              </c:numCache>
            </c:numRef>
          </c:val>
          <c:extLst>
            <c:ext xmlns:c16="http://schemas.microsoft.com/office/drawing/2014/chart" uri="{C3380CC4-5D6E-409C-BE32-E72D297353CC}">
              <c16:uniqueId val="{00000004-188D-4EA3-9BF8-2EFBADB1E769}"/>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188D-4EA3-9BF8-2EFBADB1E769}"/>
                </c:ext>
              </c:extLst>
            </c:dLbl>
            <c:dLbl>
              <c:idx val="1"/>
              <c:layout>
                <c:manualLayout>
                  <c:x val="-6.997900629811056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188D-4EA3-9BF8-2EFBADB1E769}"/>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188D-4EA3-9BF8-2EFBADB1E769}"/>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188D-4EA3-9BF8-2EFBADB1E769}"/>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25</c:v>
                </c:pt>
                <c:pt idx="1">
                  <c:v>37.5</c:v>
                </c:pt>
                <c:pt idx="2">
                  <c:v>50</c:v>
                </c:pt>
                <c:pt idx="3">
                  <c:v>38</c:v>
                </c:pt>
              </c:numCache>
            </c:numRef>
          </c:val>
          <c:extLst>
            <c:ext xmlns:c16="http://schemas.microsoft.com/office/drawing/2014/chart" uri="{C3380CC4-5D6E-409C-BE32-E72D297353CC}">
              <c16:uniqueId val="{00000009-188D-4EA3-9BF8-2EFBADB1E769}"/>
            </c:ext>
          </c:extLst>
        </c:ser>
        <c:dLbls>
          <c:showLegendKey val="0"/>
          <c:showVal val="0"/>
          <c:showCatName val="0"/>
          <c:showSerName val="0"/>
          <c:showPercent val="0"/>
          <c:showBubbleSize val="0"/>
        </c:dLbls>
        <c:gapWidth val="40"/>
        <c:overlap val="100"/>
        <c:axId val="1021367024"/>
        <c:axId val="1"/>
      </c:barChart>
      <c:catAx>
        <c:axId val="1021367024"/>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021367024"/>
        <c:crosses val="min"/>
        <c:crossBetween val="between"/>
      </c:valAx>
    </c:plotArea>
    <c:plotVisOnly val="0"/>
    <c:dispBlanksAs val="gap"/>
    <c:showDLblsOverMax val="1"/>
  </c:chart>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4192139737991267E-2"/>
          <c:y val="8.4507042253521125E-2"/>
          <c:w val="0.97161572052401746"/>
          <c:h val="0.83098591549295775"/>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7160-45D2-B92D-6099B30FCEF6}"/>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7160-45D2-B92D-6099B30FCEF6}"/>
                </c:ext>
              </c:extLst>
            </c:dLbl>
            <c:dLbl>
              <c:idx val="2"/>
              <c:layout>
                <c:manualLayout>
                  <c:x val="-2.729257641921397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7160-45D2-B92D-6099B30FCEF6}"/>
                </c:ext>
              </c:extLst>
            </c:dLbl>
            <c:dLbl>
              <c:idx val="3"/>
              <c:layout>
                <c:manualLayout>
                  <c:x val="-2.729257641921397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7160-45D2-B92D-6099B30FCEF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33.333333333333329</c:v>
                </c:pt>
                <c:pt idx="1">
                  <c:v>11.111111111111111</c:v>
                </c:pt>
                <c:pt idx="2">
                  <c:v>26.666666666666668</c:v>
                </c:pt>
                <c:pt idx="3">
                  <c:v>20.37037037037037</c:v>
                </c:pt>
              </c:numCache>
            </c:numRef>
          </c:val>
          <c:extLst>
            <c:ext xmlns:c16="http://schemas.microsoft.com/office/drawing/2014/chart" uri="{C3380CC4-5D6E-409C-BE32-E72D297353CC}">
              <c16:uniqueId val="{00000004-7160-45D2-B92D-6099B30FCEF6}"/>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7160-45D2-B92D-6099B30FCEF6}"/>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7160-45D2-B92D-6099B30FCEF6}"/>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7160-45D2-B92D-6099B30FCEF6}"/>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7160-45D2-B92D-6099B30FCEF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33.333333333333329</c:v>
                </c:pt>
                <c:pt idx="1">
                  <c:v>44.44444444444445</c:v>
                </c:pt>
                <c:pt idx="2">
                  <c:v>40.000000000000007</c:v>
                </c:pt>
                <c:pt idx="3">
                  <c:v>40.740740740740733</c:v>
                </c:pt>
              </c:numCache>
            </c:numRef>
          </c:val>
          <c:extLst>
            <c:ext xmlns:c16="http://schemas.microsoft.com/office/drawing/2014/chart" uri="{C3380CC4-5D6E-409C-BE32-E72D297353CC}">
              <c16:uniqueId val="{00000009-7160-45D2-B92D-6099B30FCEF6}"/>
            </c:ext>
          </c:extLst>
        </c:ser>
        <c:ser>
          <c:idx val="2"/>
          <c:order val="2"/>
          <c:spPr>
            <a:solidFill>
              <a:srgbClr val="B3B3B3"/>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7160-45D2-B92D-6099B30FCEF6}"/>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7160-45D2-B92D-6099B30FCEF6}"/>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7160-45D2-B92D-6099B30FCEF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16.666666666666664</c:v>
                </c:pt>
                <c:pt idx="1">
                  <c:v>18.518518518518512</c:v>
                </c:pt>
                <c:pt idx="2">
                  <c:v>13.33333333333333</c:v>
                </c:pt>
                <c:pt idx="3">
                  <c:v>16.666666666666664</c:v>
                </c:pt>
              </c:numCache>
            </c:numRef>
          </c:val>
          <c:extLst>
            <c:ext xmlns:c16="http://schemas.microsoft.com/office/drawing/2014/chart" uri="{C3380CC4-5D6E-409C-BE32-E72D297353CC}">
              <c16:uniqueId val="{0000000D-7160-45D2-B92D-6099B30FCEF6}"/>
            </c:ext>
          </c:extLst>
        </c:ser>
        <c:ser>
          <c:idx val="3"/>
          <c:order val="3"/>
          <c:spPr>
            <a:solidFill>
              <a:schemeClr val="accent6"/>
            </a:solidFill>
            <a:ln w="9525" cmpd="sng" algn="ctr">
              <a:solidFill>
                <a:schemeClr val="bg1"/>
              </a:solidFill>
              <a:prstDash val="solid"/>
            </a:ln>
          </c:spPr>
          <c:invertIfNegative val="0"/>
          <c:dPt>
            <c:idx val="0"/>
            <c:invertIfNegative val="0"/>
            <c:bubble3D val="0"/>
            <c:spPr>
              <a:solidFill>
                <a:srgbClr val="D0D0D0"/>
              </a:solidFill>
              <a:ln w="9525" cmpd="sng" algn="ctr">
                <a:solidFill>
                  <a:schemeClr val="bg1"/>
                </a:solidFill>
                <a:prstDash val="solid"/>
              </a:ln>
            </c:spPr>
            <c:extLst>
              <c:ext xmlns:c16="http://schemas.microsoft.com/office/drawing/2014/chart" uri="{C3380CC4-5D6E-409C-BE32-E72D297353CC}">
                <c16:uniqueId val="{0000000E-7160-45D2-B92D-6099B30FCEF6}"/>
              </c:ext>
            </c:extLst>
          </c:dPt>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7160-45D2-B92D-6099B30FCEF6}"/>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7160-45D2-B92D-6099B30FCEF6}"/>
                </c:ext>
              </c:extLst>
            </c:dLbl>
            <c:dLbl>
              <c:idx val="2"/>
              <c:layout>
                <c:manualLayout>
                  <c:x val="-2.729257641921397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7160-45D2-B92D-6099B30FCEF6}"/>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7160-45D2-B92D-6099B30FCEF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Sheet1!$A$4:$D$4</c:f>
              <c:numCache>
                <c:formatCode>General</c:formatCode>
                <c:ptCount val="4"/>
                <c:pt idx="0">
                  <c:v>16.666666666666664</c:v>
                </c:pt>
                <c:pt idx="1">
                  <c:v>7.4074074074074066</c:v>
                </c:pt>
                <c:pt idx="2">
                  <c:v>6.6666666666666652</c:v>
                </c:pt>
                <c:pt idx="3">
                  <c:v>5.555555555555558</c:v>
                </c:pt>
              </c:numCache>
            </c:numRef>
          </c:val>
          <c:extLst>
            <c:ext xmlns:c16="http://schemas.microsoft.com/office/drawing/2014/chart" uri="{C3380CC4-5D6E-409C-BE32-E72D297353CC}">
              <c16:uniqueId val="{00000012-7160-45D2-B92D-6099B30FCEF6}"/>
            </c:ext>
          </c:extLst>
        </c:ser>
        <c:ser>
          <c:idx val="4"/>
          <c:order val="4"/>
          <c:spPr>
            <a:solidFill>
              <a:schemeClr val="folHlink"/>
            </a:solidFill>
            <a:ln w="9525" cmpd="sng" algn="ctr">
              <a:solidFill>
                <a:schemeClr val="bg1"/>
              </a:solidFill>
              <a:prstDash val="solid"/>
            </a:ln>
          </c:spPr>
          <c:invertIfNegative val="0"/>
          <c:dPt>
            <c:idx val="2"/>
            <c:invertIfNegative val="0"/>
            <c:bubble3D val="0"/>
            <c:spPr>
              <a:solidFill>
                <a:srgbClr val="D0D0D0"/>
              </a:solidFill>
              <a:ln w="9525" cmpd="sng" algn="ctr">
                <a:solidFill>
                  <a:schemeClr val="bg1"/>
                </a:solidFill>
                <a:prstDash val="solid"/>
              </a:ln>
            </c:spPr>
            <c:extLst>
              <c:ext xmlns:c16="http://schemas.microsoft.com/office/drawing/2014/chart" uri="{C3380CC4-5D6E-409C-BE32-E72D297353CC}">
                <c16:uniqueId val="{00000013-7160-45D2-B92D-6099B30FCEF6}"/>
              </c:ext>
            </c:extLst>
          </c:dPt>
          <c:dLbls>
            <c:dLbl>
              <c:idx val="1"/>
              <c:layout>
                <c:manualLayout>
                  <c:x val="-2.729257641921397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4-7160-45D2-B92D-6099B30FCEF6}"/>
                </c:ext>
              </c:extLst>
            </c:dLbl>
            <c:dLbl>
              <c:idx val="2"/>
              <c:layout>
                <c:manualLayout>
                  <c:x val="-2.729257641921397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3-7160-45D2-B92D-6099B30FCEF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Sheet1!$A$5:$D$5</c:f>
              <c:numCache>
                <c:formatCode>General</c:formatCode>
                <c:ptCount val="4"/>
                <c:pt idx="1">
                  <c:v>7.4074074074074066</c:v>
                </c:pt>
                <c:pt idx="2">
                  <c:v>13.33333333333333</c:v>
                </c:pt>
                <c:pt idx="3">
                  <c:v>3.7037037037036979</c:v>
                </c:pt>
              </c:numCache>
            </c:numRef>
          </c:val>
          <c:extLst>
            <c:ext xmlns:c16="http://schemas.microsoft.com/office/drawing/2014/chart" uri="{C3380CC4-5D6E-409C-BE32-E72D297353CC}">
              <c16:uniqueId val="{00000015-7160-45D2-B92D-6099B30FCEF6}"/>
            </c:ext>
          </c:extLst>
        </c:ser>
        <c:ser>
          <c:idx val="5"/>
          <c:order val="5"/>
          <c:spPr>
            <a:solidFill>
              <a:srgbClr val="D0D0D0"/>
            </a:solidFill>
            <a:ln w="9525" cmpd="sng" algn="ctr">
              <a:solidFill>
                <a:schemeClr val="bg1"/>
              </a:solidFill>
              <a:prstDash val="solid"/>
            </a:ln>
          </c:spPr>
          <c:invertIfNegative val="0"/>
          <c:dLbls>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6-7160-45D2-B92D-6099B30FCEF6}"/>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7-7160-45D2-B92D-6099B30FCEF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Sheet1!$A$6:$D$6</c:f>
              <c:numCache>
                <c:formatCode>General</c:formatCode>
                <c:ptCount val="4"/>
                <c:pt idx="1">
                  <c:v>11.111111111111116</c:v>
                </c:pt>
                <c:pt idx="3">
                  <c:v>12.962962962962965</c:v>
                </c:pt>
              </c:numCache>
            </c:numRef>
          </c:val>
          <c:extLst>
            <c:ext xmlns:c16="http://schemas.microsoft.com/office/drawing/2014/chart" uri="{C3380CC4-5D6E-409C-BE32-E72D297353CC}">
              <c16:uniqueId val="{00000018-7160-45D2-B92D-6099B30FCEF6}"/>
            </c:ext>
          </c:extLst>
        </c:ser>
        <c:dLbls>
          <c:showLegendKey val="0"/>
          <c:showVal val="0"/>
          <c:showCatName val="0"/>
          <c:showSerName val="0"/>
          <c:showPercent val="0"/>
          <c:showBubbleSize val="0"/>
        </c:dLbls>
        <c:gapWidth val="40"/>
        <c:overlap val="100"/>
        <c:axId val="508384319"/>
        <c:axId val="1"/>
      </c:barChart>
      <c:catAx>
        <c:axId val="508384319"/>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508384319"/>
        <c:crosses val="min"/>
        <c:crossBetween val="between"/>
      </c:valAx>
    </c:plotArea>
    <c:plotVisOnly val="0"/>
    <c:dispBlanksAs val="gap"/>
    <c:showDLblsOverMax val="1"/>
  </c:chart>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2852199703410776E-2"/>
          <c:y val="9.375E-2"/>
          <c:w val="0.97429560059317843"/>
          <c:h val="0.8125"/>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52FD-4BE3-84D3-FFB8499EAE36}"/>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52FD-4BE3-84D3-FFB8499EAE36}"/>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52FD-4BE3-84D3-FFB8499EAE36}"/>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52FD-4BE3-84D3-FFB8499EAE3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66.666666666666657</c:v>
                </c:pt>
                <c:pt idx="1">
                  <c:v>7.1428571428571423</c:v>
                </c:pt>
                <c:pt idx="2">
                  <c:v>23.076923076923077</c:v>
                </c:pt>
                <c:pt idx="3">
                  <c:v>24.528301886792452</c:v>
                </c:pt>
              </c:numCache>
            </c:numRef>
          </c:val>
          <c:extLst>
            <c:ext xmlns:c16="http://schemas.microsoft.com/office/drawing/2014/chart" uri="{C3380CC4-5D6E-409C-BE32-E72D297353CC}">
              <c16:uniqueId val="{00000004-52FD-4BE3-84D3-FFB8499EAE36}"/>
            </c:ext>
          </c:extLst>
        </c:ser>
        <c:ser>
          <c:idx val="1"/>
          <c:order val="1"/>
          <c:spPr>
            <a:solidFill>
              <a:schemeClr val="accent2"/>
            </a:solidFill>
            <a:ln w="9525" cmpd="sng" algn="ctr">
              <a:solidFill>
                <a:schemeClr val="bg1"/>
              </a:solidFill>
              <a:prstDash val="solid"/>
            </a:ln>
          </c:spPr>
          <c:invertIfNegative val="0"/>
          <c:dLbls>
            <c:dLbl>
              <c:idx val="0"/>
              <c:layout>
                <c:manualLayout>
                  <c:x val="-2.4715768660405336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52FD-4BE3-84D3-FFB8499EAE36}"/>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52FD-4BE3-84D3-FFB8499EAE36}"/>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52FD-4BE3-84D3-FFB8499EAE36}"/>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52FD-4BE3-84D3-FFB8499EAE3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16.666666666666664</c:v>
                </c:pt>
                <c:pt idx="1">
                  <c:v>42.857142857142861</c:v>
                </c:pt>
                <c:pt idx="2">
                  <c:v>15.384615384615385</c:v>
                </c:pt>
                <c:pt idx="3">
                  <c:v>30.188679245283019</c:v>
                </c:pt>
              </c:numCache>
            </c:numRef>
          </c:val>
          <c:extLst>
            <c:ext xmlns:c16="http://schemas.microsoft.com/office/drawing/2014/chart" uri="{C3380CC4-5D6E-409C-BE32-E72D297353CC}">
              <c16:uniqueId val="{00000009-52FD-4BE3-84D3-FFB8499EAE36}"/>
            </c:ext>
          </c:extLst>
        </c:ser>
        <c:ser>
          <c:idx val="2"/>
          <c:order val="2"/>
          <c:spPr>
            <a:solidFill>
              <a:srgbClr val="B3B3B3"/>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52FD-4BE3-84D3-FFB8499EAE36}"/>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52FD-4BE3-84D3-FFB8499EAE36}"/>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52FD-4BE3-84D3-FFB8499EAE36}"/>
                </c:ext>
              </c:extLst>
            </c:dLbl>
            <c:dLbl>
              <c:idx val="3"/>
              <c:layout>
                <c:manualLayout>
                  <c:x val="-2.4715768660405336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52FD-4BE3-84D3-FFB8499EAE3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8.3333333333333375</c:v>
                </c:pt>
                <c:pt idx="1">
                  <c:v>17.857142857142861</c:v>
                </c:pt>
                <c:pt idx="2">
                  <c:v>23.076923076923077</c:v>
                </c:pt>
                <c:pt idx="3">
                  <c:v>16.981132075471695</c:v>
                </c:pt>
              </c:numCache>
            </c:numRef>
          </c:val>
          <c:extLst>
            <c:ext xmlns:c16="http://schemas.microsoft.com/office/drawing/2014/chart" uri="{C3380CC4-5D6E-409C-BE32-E72D297353CC}">
              <c16:uniqueId val="{0000000E-52FD-4BE3-84D3-FFB8499EAE36}"/>
            </c:ext>
          </c:extLst>
        </c:ser>
        <c:ser>
          <c:idx val="3"/>
          <c:order val="3"/>
          <c:spPr>
            <a:solidFill>
              <a:srgbClr val="E6E6E6"/>
            </a:solidFill>
            <a:ln w="9525" cmpd="sng" algn="ctr">
              <a:solidFill>
                <a:schemeClr val="bg1"/>
              </a:solidFill>
              <a:prstDash val="solid"/>
            </a:ln>
          </c:spPr>
          <c:invertIfNegative val="0"/>
          <c:dPt>
            <c:idx val="3"/>
            <c:invertIfNegative val="0"/>
            <c:bubble3D val="0"/>
            <c:spPr>
              <a:solidFill>
                <a:schemeClr val="accent6"/>
              </a:solidFill>
              <a:ln w="9525" cmpd="sng" algn="ctr">
                <a:solidFill>
                  <a:schemeClr val="bg1"/>
                </a:solidFill>
                <a:prstDash val="solid"/>
              </a:ln>
            </c:spPr>
            <c:extLst>
              <c:ext xmlns:c16="http://schemas.microsoft.com/office/drawing/2014/chart" uri="{C3380CC4-5D6E-409C-BE32-E72D297353CC}">
                <c16:uniqueId val="{0000000F-52FD-4BE3-84D3-FFB8499EAE36}"/>
              </c:ext>
            </c:extLst>
          </c:dPt>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52FD-4BE3-84D3-FFB8499EAE36}"/>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52FD-4BE3-84D3-FFB8499EAE36}"/>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2-52FD-4BE3-84D3-FFB8499EAE3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Sheet1!$A$4:$D$4</c:f>
              <c:numCache>
                <c:formatCode>General</c:formatCode>
                <c:ptCount val="4"/>
                <c:pt idx="0">
                  <c:v>8.3333333333333375</c:v>
                </c:pt>
                <c:pt idx="1">
                  <c:v>32.142857142857139</c:v>
                </c:pt>
                <c:pt idx="2">
                  <c:v>38.46153846153846</c:v>
                </c:pt>
                <c:pt idx="3">
                  <c:v>0</c:v>
                </c:pt>
              </c:numCache>
            </c:numRef>
          </c:val>
          <c:extLst>
            <c:ext xmlns:c16="http://schemas.microsoft.com/office/drawing/2014/chart" uri="{C3380CC4-5D6E-409C-BE32-E72D297353CC}">
              <c16:uniqueId val="{00000013-52FD-4BE3-84D3-FFB8499EAE36}"/>
            </c:ext>
          </c:extLst>
        </c:ser>
        <c:ser>
          <c:idx val="4"/>
          <c:order val="4"/>
          <c:spPr>
            <a:solidFill>
              <a:schemeClr val="folHlink"/>
            </a:solidFill>
            <a:ln w="9525" cmpd="sng" algn="ctr">
              <a:solidFill>
                <a:schemeClr val="bg1"/>
              </a:solidFill>
              <a:prstDash val="solid"/>
            </a:ln>
          </c:spPr>
          <c:invertIfNegative val="0"/>
          <c:val>
            <c:numRef>
              <c:f>Sheet1!$A$5:$D$5</c:f>
              <c:numCache>
                <c:formatCode>General</c:formatCode>
                <c:ptCount val="4"/>
                <c:pt idx="3">
                  <c:v>0</c:v>
                </c:pt>
              </c:numCache>
            </c:numRef>
          </c:val>
          <c:extLst>
            <c:ext xmlns:c16="http://schemas.microsoft.com/office/drawing/2014/chart" uri="{C3380CC4-5D6E-409C-BE32-E72D297353CC}">
              <c16:uniqueId val="{00000014-52FD-4BE3-84D3-FFB8499EAE36}"/>
            </c:ext>
          </c:extLst>
        </c:ser>
        <c:ser>
          <c:idx val="5"/>
          <c:order val="5"/>
          <c:spPr>
            <a:solidFill>
              <a:srgbClr val="E6E6E6"/>
            </a:solidFill>
            <a:ln w="9525" cmpd="sng" algn="ctr">
              <a:solidFill>
                <a:schemeClr val="bg1"/>
              </a:solidFill>
              <a:prstDash val="solid"/>
            </a:ln>
          </c:spPr>
          <c:invertIfNegative val="0"/>
          <c:dLbls>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5-52FD-4BE3-84D3-FFB8499EAE3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Sheet1!$A$6:$D$6</c:f>
              <c:numCache>
                <c:formatCode>General</c:formatCode>
                <c:ptCount val="4"/>
                <c:pt idx="3">
                  <c:v>28.301886792452834</c:v>
                </c:pt>
              </c:numCache>
            </c:numRef>
          </c:val>
          <c:extLst>
            <c:ext xmlns:c16="http://schemas.microsoft.com/office/drawing/2014/chart" uri="{C3380CC4-5D6E-409C-BE32-E72D297353CC}">
              <c16:uniqueId val="{00000016-52FD-4BE3-84D3-FFB8499EAE36}"/>
            </c:ext>
          </c:extLst>
        </c:ser>
        <c:dLbls>
          <c:showLegendKey val="0"/>
          <c:showVal val="0"/>
          <c:showCatName val="0"/>
          <c:showSerName val="0"/>
          <c:showPercent val="0"/>
          <c:showBubbleSize val="0"/>
        </c:dLbls>
        <c:gapWidth val="40"/>
        <c:overlap val="100"/>
        <c:axId val="1494235824"/>
        <c:axId val="1"/>
      </c:barChart>
      <c:catAx>
        <c:axId val="1494235824"/>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494235824"/>
        <c:crosses val="min"/>
        <c:crossBetween val="between"/>
      </c:valAx>
    </c:plotArea>
    <c:plotVisOnly val="0"/>
    <c:dispBlanksAs val="gap"/>
    <c:showDLblsOverMax val="1"/>
  </c:chart>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6389083275017498E-2"/>
          <c:y val="9.2971776425013836E-2"/>
          <c:w val="0.927221833449965"/>
          <c:h val="0.81405644714997238"/>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CF3B-400D-B948-8C644CF432F2}"/>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CF3B-400D-B948-8C644CF432F2}"/>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CF3B-400D-B948-8C644CF432F2}"/>
                </c:ext>
              </c:extLst>
            </c:dLbl>
            <c:dLbl>
              <c:idx val="3"/>
              <c:layout>
                <c:manualLayout>
                  <c:x val="-6.997900629811056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CF3B-400D-B948-8C644CF432F2}"/>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54.54545454545454</c:v>
                </c:pt>
                <c:pt idx="1">
                  <c:v>28.571428571428569</c:v>
                </c:pt>
                <c:pt idx="2">
                  <c:v>44.444444444444443</c:v>
                </c:pt>
                <c:pt idx="3">
                  <c:v>39.024390243902438</c:v>
                </c:pt>
              </c:numCache>
            </c:numRef>
          </c:val>
          <c:extLst>
            <c:ext xmlns:c16="http://schemas.microsoft.com/office/drawing/2014/chart" uri="{C3380CC4-5D6E-409C-BE32-E72D297353CC}">
              <c16:uniqueId val="{00000004-CF3B-400D-B948-8C644CF432F2}"/>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CF3B-400D-B948-8C644CF432F2}"/>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CF3B-400D-B948-8C644CF432F2}"/>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CF3B-400D-B948-8C644CF432F2}"/>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CF3B-400D-B948-8C644CF432F2}"/>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45.45454545454546</c:v>
                </c:pt>
                <c:pt idx="1">
                  <c:v>71.428571428571416</c:v>
                </c:pt>
                <c:pt idx="2">
                  <c:v>55.555555555555557</c:v>
                </c:pt>
                <c:pt idx="3">
                  <c:v>60.975609756097562</c:v>
                </c:pt>
              </c:numCache>
            </c:numRef>
          </c:val>
          <c:extLst>
            <c:ext xmlns:c16="http://schemas.microsoft.com/office/drawing/2014/chart" uri="{C3380CC4-5D6E-409C-BE32-E72D297353CC}">
              <c16:uniqueId val="{00000009-CF3B-400D-B948-8C644CF432F2}"/>
            </c:ext>
          </c:extLst>
        </c:ser>
        <c:dLbls>
          <c:showLegendKey val="0"/>
          <c:showVal val="0"/>
          <c:showCatName val="0"/>
          <c:showSerName val="0"/>
          <c:showPercent val="0"/>
          <c:showBubbleSize val="0"/>
        </c:dLbls>
        <c:gapWidth val="40"/>
        <c:overlap val="100"/>
        <c:axId val="1427473471"/>
        <c:axId val="1"/>
      </c:barChart>
      <c:catAx>
        <c:axId val="1427473471"/>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427473471"/>
        <c:crosses val="min"/>
        <c:crossBetween val="between"/>
      </c:valAx>
    </c:plotArea>
    <c:plotVisOnly val="0"/>
    <c:dispBlanksAs val="gap"/>
    <c:showDLblsOverMax val="1"/>
  </c:chart>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3282247765006385E-2"/>
          <c:y val="0.15356489945155394"/>
          <c:w val="0.97343550446998728"/>
          <c:h val="0.69287020109689212"/>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8912-47EF-9814-D2DDDF7778BF}"/>
                </c:ext>
              </c:extLst>
            </c:dLbl>
            <c:dLbl>
              <c:idx val="1"/>
              <c:layout>
                <c:manualLayout>
                  <c:x val="-2.5542784163473821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8912-47EF-9814-D2DDDF7778BF}"/>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8912-47EF-9814-D2DDDF7778BF}"/>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8912-47EF-9814-D2DDDF7778B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80</c:v>
                </c:pt>
                <c:pt idx="1">
                  <c:v>68</c:v>
                </c:pt>
                <c:pt idx="2">
                  <c:v>70</c:v>
                </c:pt>
                <c:pt idx="3">
                  <c:v>71.111111111111114</c:v>
                </c:pt>
              </c:numCache>
            </c:numRef>
          </c:val>
          <c:extLst>
            <c:ext xmlns:c16="http://schemas.microsoft.com/office/drawing/2014/chart" uri="{C3380CC4-5D6E-409C-BE32-E72D297353CC}">
              <c16:uniqueId val="{00000004-8912-47EF-9814-D2DDDF7778BF}"/>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8912-47EF-9814-D2DDDF7778BF}"/>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8912-47EF-9814-D2DDDF7778BF}"/>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8912-47EF-9814-D2DDDF7778BF}"/>
                </c:ext>
              </c:extLst>
            </c:dLbl>
            <c:dLbl>
              <c:idx val="3"/>
              <c:layout>
                <c:manualLayout>
                  <c:x val="-2.5542784163473821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8912-47EF-9814-D2DDDF7778B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19.999999999999996</c:v>
                </c:pt>
                <c:pt idx="1">
                  <c:v>31.999999999999996</c:v>
                </c:pt>
                <c:pt idx="2">
                  <c:v>29.999999999999993</c:v>
                </c:pt>
                <c:pt idx="3">
                  <c:v>28.888888888888886</c:v>
                </c:pt>
              </c:numCache>
            </c:numRef>
          </c:val>
          <c:extLst>
            <c:ext xmlns:c16="http://schemas.microsoft.com/office/drawing/2014/chart" uri="{C3380CC4-5D6E-409C-BE32-E72D297353CC}">
              <c16:uniqueId val="{00000009-8912-47EF-9814-D2DDDF7778BF}"/>
            </c:ext>
          </c:extLst>
        </c:ser>
        <c:dLbls>
          <c:showLegendKey val="0"/>
          <c:showVal val="0"/>
          <c:showCatName val="0"/>
          <c:showSerName val="0"/>
          <c:showPercent val="0"/>
          <c:showBubbleSize val="0"/>
        </c:dLbls>
        <c:gapWidth val="40"/>
        <c:overlap val="100"/>
        <c:axId val="1668934000"/>
        <c:axId val="1"/>
      </c:barChart>
      <c:catAx>
        <c:axId val="1668934000"/>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668934000"/>
        <c:crosses val="min"/>
        <c:crossBetween val="between"/>
      </c:valAx>
    </c:plotArea>
    <c:plotVisOnly val="0"/>
    <c:dispBlanksAs val="gap"/>
    <c:showDLblsOverMax val="1"/>
  </c:chart>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6389083275017498E-2"/>
          <c:y val="9.2971776425013836E-2"/>
          <c:w val="0.927221833449965"/>
          <c:h val="0.81405644714997238"/>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6.997900629811056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CD66-45A5-93F1-D70A2B1A1E5D}"/>
                </c:ext>
              </c:extLst>
            </c:dLbl>
            <c:dLbl>
              <c:idx val="1"/>
              <c:layout>
                <c:manualLayout>
                  <c:x val="-6.997900629811056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CD66-45A5-93F1-D70A2B1A1E5D}"/>
                </c:ext>
              </c:extLst>
            </c:dLbl>
            <c:dLbl>
              <c:idx val="2"/>
              <c:layout>
                <c:manualLayout>
                  <c:x val="-6.997900629811056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CD66-45A5-93F1-D70A2B1A1E5D}"/>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CD66-45A5-93F1-D70A2B1A1E5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66.666666666666657</c:v>
                </c:pt>
                <c:pt idx="1">
                  <c:v>66.666666666666657</c:v>
                </c:pt>
                <c:pt idx="2">
                  <c:v>63.636363636363633</c:v>
                </c:pt>
                <c:pt idx="3">
                  <c:v>65.957446808510639</c:v>
                </c:pt>
              </c:numCache>
            </c:numRef>
          </c:val>
          <c:extLst>
            <c:ext xmlns:c16="http://schemas.microsoft.com/office/drawing/2014/chart" uri="{C3380CC4-5D6E-409C-BE32-E72D297353CC}">
              <c16:uniqueId val="{00000004-CD66-45A5-93F1-D70A2B1A1E5D}"/>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CD66-45A5-93F1-D70A2B1A1E5D}"/>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CD66-45A5-93F1-D70A2B1A1E5D}"/>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CD66-45A5-93F1-D70A2B1A1E5D}"/>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CD66-45A5-93F1-D70A2B1A1E5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33.333333333333336</c:v>
                </c:pt>
                <c:pt idx="1">
                  <c:v>33.333333333333336</c:v>
                </c:pt>
                <c:pt idx="2">
                  <c:v>36.363636363636367</c:v>
                </c:pt>
                <c:pt idx="3">
                  <c:v>34.042553191489368</c:v>
                </c:pt>
              </c:numCache>
            </c:numRef>
          </c:val>
          <c:extLst>
            <c:ext xmlns:c16="http://schemas.microsoft.com/office/drawing/2014/chart" uri="{C3380CC4-5D6E-409C-BE32-E72D297353CC}">
              <c16:uniqueId val="{00000009-CD66-45A5-93F1-D70A2B1A1E5D}"/>
            </c:ext>
          </c:extLst>
        </c:ser>
        <c:dLbls>
          <c:showLegendKey val="0"/>
          <c:showVal val="0"/>
          <c:showCatName val="0"/>
          <c:showSerName val="0"/>
          <c:showPercent val="0"/>
          <c:showBubbleSize val="0"/>
        </c:dLbls>
        <c:gapWidth val="40"/>
        <c:overlap val="100"/>
        <c:axId val="1669063456"/>
        <c:axId val="1"/>
      </c:barChart>
      <c:catAx>
        <c:axId val="1669063456"/>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669063456"/>
        <c:crosses val="min"/>
        <c:crossBetween val="between"/>
      </c:valAx>
    </c:plotArea>
    <c:plotVisOnly val="0"/>
    <c:dispBlanksAs val="gap"/>
    <c:showDLblsOverMax val="1"/>
  </c:chart>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3282247765006385E-2"/>
          <c:y val="0.14177215189873418"/>
          <c:w val="0.97343550446998728"/>
          <c:h val="0.71645569620253169"/>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C297-4D76-8870-23A4642BCA71}"/>
                </c:ext>
              </c:extLst>
            </c:dLbl>
            <c:dLbl>
              <c:idx val="1"/>
              <c:layout>
                <c:manualLayout>
                  <c:x val="-2.5542784163473821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C297-4D76-8870-23A4642BCA71}"/>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C297-4D76-8870-23A4642BCA71}"/>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C297-4D76-8870-23A4642BCA7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22.222222222222221</c:v>
                </c:pt>
                <c:pt idx="1">
                  <c:v>30.000000000000004</c:v>
                </c:pt>
                <c:pt idx="2">
                  <c:v>25</c:v>
                </c:pt>
                <c:pt idx="3">
                  <c:v>27.027027027027028</c:v>
                </c:pt>
              </c:numCache>
            </c:numRef>
          </c:val>
          <c:extLst>
            <c:ext xmlns:c16="http://schemas.microsoft.com/office/drawing/2014/chart" uri="{C3380CC4-5D6E-409C-BE32-E72D297353CC}">
              <c16:uniqueId val="{00000004-C297-4D76-8870-23A4642BCA71}"/>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C297-4D76-8870-23A4642BCA71}"/>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C297-4D76-8870-23A4642BCA71}"/>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C297-4D76-8870-23A4642BCA71}"/>
                </c:ext>
              </c:extLst>
            </c:dLbl>
            <c:dLbl>
              <c:idx val="3"/>
              <c:layout>
                <c:manualLayout>
                  <c:x val="-2.5542784163473821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C297-4D76-8870-23A4642BCA7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44.444444444444443</c:v>
                </c:pt>
                <c:pt idx="1">
                  <c:v>15.000000000000002</c:v>
                </c:pt>
                <c:pt idx="2">
                  <c:v>25</c:v>
                </c:pt>
                <c:pt idx="3">
                  <c:v>24.32432432432433</c:v>
                </c:pt>
              </c:numCache>
            </c:numRef>
          </c:val>
          <c:extLst>
            <c:ext xmlns:c16="http://schemas.microsoft.com/office/drawing/2014/chart" uri="{C3380CC4-5D6E-409C-BE32-E72D297353CC}">
              <c16:uniqueId val="{00000009-C297-4D76-8870-23A4642BCA71}"/>
            </c:ext>
          </c:extLst>
        </c:ser>
        <c:ser>
          <c:idx val="2"/>
          <c:order val="2"/>
          <c:spPr>
            <a:solidFill>
              <a:schemeClr val="accent3"/>
            </a:solidFill>
            <a:ln w="9525" cmpd="sng" algn="ctr">
              <a:solidFill>
                <a:schemeClr val="bg1"/>
              </a:solidFill>
              <a:prstDash val="solid"/>
            </a:ln>
          </c:spPr>
          <c:invertIfNegative val="0"/>
          <c:dPt>
            <c:idx val="0"/>
            <c:invertIfNegative val="0"/>
            <c:bubble3D val="0"/>
            <c:spPr>
              <a:solidFill>
                <a:srgbClr val="D0D0D0"/>
              </a:solidFill>
              <a:ln w="9525" cmpd="sng" algn="ctr">
                <a:solidFill>
                  <a:schemeClr val="bg1"/>
                </a:solidFill>
                <a:prstDash val="solid"/>
              </a:ln>
            </c:spPr>
            <c:extLst>
              <c:ext xmlns:c16="http://schemas.microsoft.com/office/drawing/2014/chart" uri="{C3380CC4-5D6E-409C-BE32-E72D297353CC}">
                <c16:uniqueId val="{0000000A-C297-4D76-8870-23A4642BCA71}"/>
              </c:ext>
            </c:extLst>
          </c:dPt>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C297-4D76-8870-23A4642BCA71}"/>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C297-4D76-8870-23A4642BCA71}"/>
                </c:ext>
              </c:extLst>
            </c:dLbl>
            <c:dLbl>
              <c:idx val="2"/>
              <c:layout>
                <c:manualLayout>
                  <c:x val="-2.5542784163473821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C297-4D76-8870-23A4642BCA71}"/>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C297-4D76-8870-23A4642BCA7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33.333333333333336</c:v>
                </c:pt>
                <c:pt idx="1">
                  <c:v>5.0000000000000044</c:v>
                </c:pt>
                <c:pt idx="2">
                  <c:v>12.5</c:v>
                </c:pt>
                <c:pt idx="3">
                  <c:v>5.4054054054054053</c:v>
                </c:pt>
              </c:numCache>
            </c:numRef>
          </c:val>
          <c:extLst>
            <c:ext xmlns:c16="http://schemas.microsoft.com/office/drawing/2014/chart" uri="{C3380CC4-5D6E-409C-BE32-E72D297353CC}">
              <c16:uniqueId val="{0000000E-C297-4D76-8870-23A4642BCA71}"/>
            </c:ext>
          </c:extLst>
        </c:ser>
        <c:ser>
          <c:idx val="3"/>
          <c:order val="3"/>
          <c:spPr>
            <a:solidFill>
              <a:schemeClr val="accent4"/>
            </a:solidFill>
            <a:ln w="9525" cmpd="sng" algn="ctr">
              <a:solidFill>
                <a:schemeClr val="bg1"/>
              </a:solidFill>
              <a:prstDash val="solid"/>
            </a:ln>
          </c:spPr>
          <c:invertIfNegative val="0"/>
          <c:dLbls>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C297-4D76-8870-23A4642BCA71}"/>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C297-4D76-8870-23A4642BCA71}"/>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C297-4D76-8870-23A4642BCA7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Sheet1!$A$4:$D$4</c:f>
              <c:numCache>
                <c:formatCode>General</c:formatCode>
                <c:ptCount val="4"/>
                <c:pt idx="1">
                  <c:v>15.000000000000002</c:v>
                </c:pt>
                <c:pt idx="2">
                  <c:v>12.5</c:v>
                </c:pt>
                <c:pt idx="3">
                  <c:v>10.810810810810811</c:v>
                </c:pt>
              </c:numCache>
            </c:numRef>
          </c:val>
          <c:extLst>
            <c:ext xmlns:c16="http://schemas.microsoft.com/office/drawing/2014/chart" uri="{C3380CC4-5D6E-409C-BE32-E72D297353CC}">
              <c16:uniqueId val="{00000012-C297-4D76-8870-23A4642BCA71}"/>
            </c:ext>
          </c:extLst>
        </c:ser>
        <c:ser>
          <c:idx val="4"/>
          <c:order val="4"/>
          <c:spPr>
            <a:solidFill>
              <a:srgbClr val="D0D0D0"/>
            </a:solidFill>
            <a:ln w="9525" cmpd="sng" algn="ctr">
              <a:solidFill>
                <a:schemeClr val="bg1"/>
              </a:solidFill>
              <a:prstDash val="solid"/>
            </a:ln>
          </c:spPr>
          <c:invertIfNegative val="0"/>
          <c:dLbls>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3-C297-4D76-8870-23A4642BCA71}"/>
                </c:ext>
              </c:extLst>
            </c:dLbl>
            <c:dLbl>
              <c:idx val="2"/>
              <c:layout>
                <c:manualLayout>
                  <c:x val="-2.5542784163473821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4-C297-4D76-8870-23A4642BCA71}"/>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5-C297-4D76-8870-23A4642BCA7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Sheet1!$A$5:$D$5</c:f>
              <c:numCache>
                <c:formatCode>General</c:formatCode>
                <c:ptCount val="4"/>
                <c:pt idx="1">
                  <c:v>35.000000000000007</c:v>
                </c:pt>
                <c:pt idx="2">
                  <c:v>25</c:v>
                </c:pt>
                <c:pt idx="3">
                  <c:v>32.432432432432421</c:v>
                </c:pt>
              </c:numCache>
            </c:numRef>
          </c:val>
          <c:extLst>
            <c:ext xmlns:c16="http://schemas.microsoft.com/office/drawing/2014/chart" uri="{C3380CC4-5D6E-409C-BE32-E72D297353CC}">
              <c16:uniqueId val="{00000016-C297-4D76-8870-23A4642BCA71}"/>
            </c:ext>
          </c:extLst>
        </c:ser>
        <c:dLbls>
          <c:showLegendKey val="0"/>
          <c:showVal val="0"/>
          <c:showCatName val="0"/>
          <c:showSerName val="0"/>
          <c:showPercent val="0"/>
          <c:showBubbleSize val="0"/>
        </c:dLbls>
        <c:gapWidth val="40"/>
        <c:overlap val="100"/>
        <c:axId val="1668860688"/>
        <c:axId val="1"/>
      </c:barChart>
      <c:catAx>
        <c:axId val="1668860688"/>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00000000000003"/>
          <c:min val="0"/>
        </c:scaling>
        <c:delete val="1"/>
        <c:axPos val="t"/>
        <c:numFmt formatCode="General" sourceLinked="1"/>
        <c:majorTickMark val="out"/>
        <c:minorTickMark val="none"/>
        <c:tickLblPos val="nextTo"/>
        <c:crossAx val="1668860688"/>
        <c:crosses val="min"/>
        <c:crossBetween val="between"/>
      </c:valAx>
    </c:plotArea>
    <c:plotVisOnly val="0"/>
    <c:dispBlanksAs val="gap"/>
    <c:showDLblsOverMax val="1"/>
  </c:chart>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4101568817726031E-3"/>
          <c:y val="8.4762865792129161E-2"/>
          <c:w val="0.9831796862364548"/>
          <c:h val="0.83047426841574168"/>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1.6173378618793466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AAB1-4B77-9227-6941D7CC30B4}"/>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AAB1-4B77-9227-6941D7CC30B4}"/>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AAB1-4B77-9227-6941D7CC30B4}"/>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AAB1-4B77-9227-6941D7CC30B4}"/>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100</c:v>
                </c:pt>
                <c:pt idx="1">
                  <c:v>71.428571428571416</c:v>
                </c:pt>
                <c:pt idx="2">
                  <c:v>50</c:v>
                </c:pt>
                <c:pt idx="3">
                  <c:v>72.222222222222214</c:v>
                </c:pt>
              </c:numCache>
            </c:numRef>
          </c:val>
          <c:extLst>
            <c:ext xmlns:c16="http://schemas.microsoft.com/office/drawing/2014/chart" uri="{C3380CC4-5D6E-409C-BE32-E72D297353CC}">
              <c16:uniqueId val="{00000004-AAB1-4B77-9227-6941D7CC30B4}"/>
            </c:ext>
          </c:extLst>
        </c:ser>
        <c:ser>
          <c:idx val="1"/>
          <c:order val="1"/>
          <c:spPr>
            <a:solidFill>
              <a:schemeClr val="accent2"/>
            </a:solidFill>
            <a:ln w="9525" cmpd="sng" algn="ctr">
              <a:solidFill>
                <a:schemeClr val="bg1"/>
              </a:solidFill>
              <a:prstDash val="solid"/>
            </a:ln>
          </c:spPr>
          <c:invertIfNegative val="0"/>
          <c:dLbls>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AAB1-4B77-9227-6941D7CC30B4}"/>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AAB1-4B77-9227-6941D7CC30B4}"/>
                </c:ext>
              </c:extLst>
            </c:dLbl>
            <c:dLbl>
              <c:idx val="3"/>
              <c:layout>
                <c:manualLayout>
                  <c:x val="-1.6173378618793466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AAB1-4B77-9227-6941D7CC30B4}"/>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1">
                  <c:v>7.1428571428571397</c:v>
                </c:pt>
                <c:pt idx="2">
                  <c:v>21.428571428571431</c:v>
                </c:pt>
                <c:pt idx="3">
                  <c:v>9.259259259259256</c:v>
                </c:pt>
              </c:numCache>
            </c:numRef>
          </c:val>
          <c:extLst>
            <c:ext xmlns:c16="http://schemas.microsoft.com/office/drawing/2014/chart" uri="{C3380CC4-5D6E-409C-BE32-E72D297353CC}">
              <c16:uniqueId val="{00000008-AAB1-4B77-9227-6941D7CC30B4}"/>
            </c:ext>
          </c:extLst>
        </c:ser>
        <c:ser>
          <c:idx val="2"/>
          <c:order val="2"/>
          <c:spPr>
            <a:solidFill>
              <a:srgbClr val="D0D0D0"/>
            </a:solidFill>
            <a:ln w="9525" cmpd="sng" algn="ctr">
              <a:solidFill>
                <a:schemeClr val="bg1"/>
              </a:solidFill>
              <a:prstDash val="solid"/>
            </a:ln>
          </c:spPr>
          <c:invertIfNegative val="0"/>
          <c:dLbls>
            <c:dLbl>
              <c:idx val="1"/>
              <c:layout>
                <c:manualLayout>
                  <c:x val="-1.6173378618793466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AAB1-4B77-9227-6941D7CC30B4}"/>
                </c:ext>
              </c:extLst>
            </c:dLbl>
            <c:dLbl>
              <c:idx val="2"/>
              <c:layout>
                <c:manualLayout>
                  <c:x val="-1.6173378618793466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AAB1-4B77-9227-6941D7CC30B4}"/>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AAB1-4B77-9227-6941D7CC30B4}"/>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1">
                  <c:v>21.428571428571431</c:v>
                </c:pt>
                <c:pt idx="2">
                  <c:v>28.571428571428569</c:v>
                </c:pt>
                <c:pt idx="3">
                  <c:v>18.518518518518523</c:v>
                </c:pt>
              </c:numCache>
            </c:numRef>
          </c:val>
          <c:extLst>
            <c:ext xmlns:c16="http://schemas.microsoft.com/office/drawing/2014/chart" uri="{C3380CC4-5D6E-409C-BE32-E72D297353CC}">
              <c16:uniqueId val="{0000000C-AAB1-4B77-9227-6941D7CC30B4}"/>
            </c:ext>
          </c:extLst>
        </c:ser>
        <c:dLbls>
          <c:showLegendKey val="0"/>
          <c:showVal val="0"/>
          <c:showCatName val="0"/>
          <c:showSerName val="0"/>
          <c:showPercent val="0"/>
          <c:showBubbleSize val="0"/>
        </c:dLbls>
        <c:gapWidth val="40"/>
        <c:overlap val="100"/>
        <c:axId val="255402512"/>
        <c:axId val="1"/>
      </c:barChart>
      <c:catAx>
        <c:axId val="255402512"/>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255402512"/>
        <c:crosses val="min"/>
        <c:crossBetween val="between"/>
      </c:valAx>
    </c:plotArea>
    <c:plotVisOnly val="0"/>
    <c:dispBlanksAs val="gap"/>
    <c:showDLblsOverMax val="1"/>
  </c:chart>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0592334494773528E-3"/>
          <c:y val="7.9507808802650265E-2"/>
          <c:w val="0.98188153310104531"/>
          <c:h val="0.84098438239469953"/>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1.7421602787456446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2CA7-4533-8EF4-76D4CBB7CB95}"/>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2CA7-4533-8EF4-76D4CBB7CB95}"/>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2CA7-4533-8EF4-76D4CBB7CB95}"/>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2CA7-4533-8EF4-76D4CBB7CB95}"/>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14.285714285714285</c:v>
                </c:pt>
                <c:pt idx="1">
                  <c:v>50</c:v>
                </c:pt>
                <c:pt idx="2">
                  <c:v>62.5</c:v>
                </c:pt>
                <c:pt idx="3">
                  <c:v>45</c:v>
                </c:pt>
              </c:numCache>
            </c:numRef>
          </c:val>
          <c:extLst>
            <c:ext xmlns:c16="http://schemas.microsoft.com/office/drawing/2014/chart" uri="{C3380CC4-5D6E-409C-BE32-E72D297353CC}">
              <c16:uniqueId val="{00000004-2CA7-4533-8EF4-76D4CBB7CB95}"/>
            </c:ext>
          </c:extLst>
        </c:ser>
        <c:ser>
          <c:idx val="1"/>
          <c:order val="1"/>
          <c:spPr>
            <a:solidFill>
              <a:schemeClr val="accent2"/>
            </a:solidFill>
            <a:ln w="9525" cmpd="sng" algn="ctr">
              <a:solidFill>
                <a:schemeClr val="bg1"/>
              </a:solidFill>
              <a:prstDash val="solid"/>
            </a:ln>
          </c:spPr>
          <c:invertIfNegative val="0"/>
          <c:dLbls>
            <c:dLbl>
              <c:idx val="0"/>
              <c:layout>
                <c:manualLayout>
                  <c:x val="-1.7421602787456446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2CA7-4533-8EF4-76D4CBB7CB95}"/>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2CA7-4533-8EF4-76D4CBB7CB95}"/>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2CA7-4533-8EF4-76D4CBB7CB95}"/>
                </c:ext>
              </c:extLst>
            </c:dLbl>
            <c:dLbl>
              <c:idx val="3"/>
              <c:layout>
                <c:manualLayout>
                  <c:x val="-1.7421602787456446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2CA7-4533-8EF4-76D4CBB7CB95}"/>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35.714285714285708</c:v>
                </c:pt>
                <c:pt idx="1">
                  <c:v>26.666666666666661</c:v>
                </c:pt>
                <c:pt idx="2">
                  <c:v>6.25</c:v>
                </c:pt>
                <c:pt idx="3">
                  <c:v>23.333333333333332</c:v>
                </c:pt>
              </c:numCache>
            </c:numRef>
          </c:val>
          <c:extLst>
            <c:ext xmlns:c16="http://schemas.microsoft.com/office/drawing/2014/chart" uri="{C3380CC4-5D6E-409C-BE32-E72D297353CC}">
              <c16:uniqueId val="{00000009-2CA7-4533-8EF4-76D4CBB7CB95}"/>
            </c:ext>
          </c:extLst>
        </c:ser>
        <c:ser>
          <c:idx val="2"/>
          <c:order val="2"/>
          <c:spPr>
            <a:solidFill>
              <a:schemeClr val="accent3"/>
            </a:solidFill>
            <a:ln w="9525" cmpd="sng" algn="ctr">
              <a:solidFill>
                <a:schemeClr val="bg1"/>
              </a:solidFill>
              <a:prstDash val="solid"/>
            </a:ln>
          </c:spPr>
          <c:invertIfNegative val="0"/>
          <c:dLbls>
            <c:dLbl>
              <c:idx val="0"/>
              <c:layout>
                <c:manualLayout>
                  <c:x val="-1.7421602787456446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2CA7-4533-8EF4-76D4CBB7CB95}"/>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2CA7-4533-8EF4-76D4CBB7CB95}"/>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2CA7-4533-8EF4-76D4CBB7CB95}"/>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2CA7-4533-8EF4-76D4CBB7CB95}"/>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42.857142857142854</c:v>
                </c:pt>
                <c:pt idx="1">
                  <c:v>9.9999999999999982</c:v>
                </c:pt>
                <c:pt idx="2">
                  <c:v>6.25</c:v>
                </c:pt>
                <c:pt idx="3">
                  <c:v>16.666666666666664</c:v>
                </c:pt>
              </c:numCache>
            </c:numRef>
          </c:val>
          <c:extLst>
            <c:ext xmlns:c16="http://schemas.microsoft.com/office/drawing/2014/chart" uri="{C3380CC4-5D6E-409C-BE32-E72D297353CC}">
              <c16:uniqueId val="{0000000E-2CA7-4533-8EF4-76D4CBB7CB95}"/>
            </c:ext>
          </c:extLst>
        </c:ser>
        <c:ser>
          <c:idx val="3"/>
          <c:order val="3"/>
          <c:spPr>
            <a:solidFill>
              <a:srgbClr val="D0D0D0"/>
            </a:solidFill>
            <a:ln w="9525" cmpd="sng" algn="ctr">
              <a:solidFill>
                <a:schemeClr val="bg1"/>
              </a:solidFill>
              <a:prstDash val="solid"/>
            </a:ln>
          </c:spPr>
          <c:invertIfNegative val="0"/>
          <c:dLbls>
            <c:dLbl>
              <c:idx val="0"/>
              <c:layout>
                <c:manualLayout>
                  <c:x val="-1.7421602787456446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2CA7-4533-8EF4-76D4CBB7CB95}"/>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2CA7-4533-8EF4-76D4CBB7CB95}"/>
                </c:ext>
              </c:extLst>
            </c:dLbl>
            <c:dLbl>
              <c:idx val="2"/>
              <c:layout>
                <c:manualLayout>
                  <c:x val="-1.7421602787456446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2CA7-4533-8EF4-76D4CBB7CB95}"/>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2-2CA7-4533-8EF4-76D4CBB7CB95}"/>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Sheet1!$A$4:$D$4</c:f>
              <c:numCache>
                <c:formatCode>General</c:formatCode>
                <c:ptCount val="4"/>
                <c:pt idx="0">
                  <c:v>7.1428571428571397</c:v>
                </c:pt>
                <c:pt idx="1">
                  <c:v>13.33333333333333</c:v>
                </c:pt>
                <c:pt idx="2">
                  <c:v>25</c:v>
                </c:pt>
                <c:pt idx="3">
                  <c:v>15.000000000000002</c:v>
                </c:pt>
              </c:numCache>
            </c:numRef>
          </c:val>
          <c:extLst>
            <c:ext xmlns:c16="http://schemas.microsoft.com/office/drawing/2014/chart" uri="{C3380CC4-5D6E-409C-BE32-E72D297353CC}">
              <c16:uniqueId val="{00000013-2CA7-4533-8EF4-76D4CBB7CB95}"/>
            </c:ext>
          </c:extLst>
        </c:ser>
        <c:dLbls>
          <c:showLegendKey val="0"/>
          <c:showVal val="0"/>
          <c:showCatName val="0"/>
          <c:showSerName val="0"/>
          <c:showPercent val="0"/>
          <c:showBubbleSize val="0"/>
        </c:dLbls>
        <c:gapWidth val="40"/>
        <c:overlap val="100"/>
        <c:axId val="1828151392"/>
        <c:axId val="1"/>
      </c:barChart>
      <c:catAx>
        <c:axId val="1828151392"/>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828151392"/>
        <c:crosses val="min"/>
        <c:crossBetween val="between"/>
      </c:valAx>
    </c:plotArea>
    <c:plotVisOnly val="0"/>
    <c:dispBlanksAs val="gap"/>
    <c:showDLblsOverMax val="1"/>
  </c:chart>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9824628288219594E-2"/>
          <c:y val="8.4762865792129161E-2"/>
          <c:w val="0.96035074342356086"/>
          <c:h val="0.83047426841574168"/>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F0FB-4020-85AE-0780B546027D}"/>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F0FB-4020-85AE-0780B546027D}"/>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F0FB-4020-85AE-0780B546027D}"/>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F0FB-4020-85AE-0780B546027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16.666666666666664</c:v>
                </c:pt>
                <c:pt idx="1">
                  <c:v>50</c:v>
                </c:pt>
                <c:pt idx="2">
                  <c:v>50</c:v>
                </c:pt>
                <c:pt idx="3">
                  <c:v>42.307692307692314</c:v>
                </c:pt>
              </c:numCache>
            </c:numRef>
          </c:val>
          <c:extLst>
            <c:ext xmlns:c16="http://schemas.microsoft.com/office/drawing/2014/chart" uri="{C3380CC4-5D6E-409C-BE32-E72D297353CC}">
              <c16:uniqueId val="{00000004-F0FB-4020-85AE-0780B546027D}"/>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F0FB-4020-85AE-0780B546027D}"/>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F0FB-4020-85AE-0780B546027D}"/>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F0FB-4020-85AE-0780B546027D}"/>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F0FB-4020-85AE-0780B546027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16.666666666666664</c:v>
                </c:pt>
                <c:pt idx="1">
                  <c:v>28.571428571428569</c:v>
                </c:pt>
                <c:pt idx="2">
                  <c:v>16.666666666666664</c:v>
                </c:pt>
                <c:pt idx="3">
                  <c:v>23.076923076923084</c:v>
                </c:pt>
              </c:numCache>
            </c:numRef>
          </c:val>
          <c:extLst>
            <c:ext xmlns:c16="http://schemas.microsoft.com/office/drawing/2014/chart" uri="{C3380CC4-5D6E-409C-BE32-E72D297353CC}">
              <c16:uniqueId val="{00000009-F0FB-4020-85AE-0780B546027D}"/>
            </c:ext>
          </c:extLst>
        </c:ser>
        <c:ser>
          <c:idx val="2"/>
          <c:order val="2"/>
          <c:spPr>
            <a:solidFill>
              <a:schemeClr val="accent3"/>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F0FB-4020-85AE-0780B546027D}"/>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F0FB-4020-85AE-0780B546027D}"/>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F0FB-4020-85AE-0780B546027D}"/>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F0FB-4020-85AE-0780B546027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58.333333333333329</c:v>
                </c:pt>
                <c:pt idx="1">
                  <c:v>7.1428571428571397</c:v>
                </c:pt>
                <c:pt idx="2">
                  <c:v>8.3333333333333375</c:v>
                </c:pt>
                <c:pt idx="3">
                  <c:v>19.23076923076923</c:v>
                </c:pt>
              </c:numCache>
            </c:numRef>
          </c:val>
          <c:extLst>
            <c:ext xmlns:c16="http://schemas.microsoft.com/office/drawing/2014/chart" uri="{C3380CC4-5D6E-409C-BE32-E72D297353CC}">
              <c16:uniqueId val="{0000000E-F0FB-4020-85AE-0780B546027D}"/>
            </c:ext>
          </c:extLst>
        </c:ser>
        <c:ser>
          <c:idx val="3"/>
          <c:order val="3"/>
          <c:spPr>
            <a:solidFill>
              <a:srgbClr val="D0D0D0"/>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F0FB-4020-85AE-0780B546027D}"/>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F0FB-4020-85AE-0780B546027D}"/>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F0FB-4020-85AE-0780B546027D}"/>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2-F0FB-4020-85AE-0780B546027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Sheet1!$A$4:$D$4</c:f>
              <c:numCache>
                <c:formatCode>General</c:formatCode>
                <c:ptCount val="4"/>
                <c:pt idx="0">
                  <c:v>8.3333333333333375</c:v>
                </c:pt>
                <c:pt idx="1">
                  <c:v>14.28571428571429</c:v>
                </c:pt>
                <c:pt idx="2">
                  <c:v>25</c:v>
                </c:pt>
                <c:pt idx="3">
                  <c:v>15.384615384615374</c:v>
                </c:pt>
              </c:numCache>
            </c:numRef>
          </c:val>
          <c:extLst>
            <c:ext xmlns:c16="http://schemas.microsoft.com/office/drawing/2014/chart" uri="{C3380CC4-5D6E-409C-BE32-E72D297353CC}">
              <c16:uniqueId val="{00000013-F0FB-4020-85AE-0780B546027D}"/>
            </c:ext>
          </c:extLst>
        </c:ser>
        <c:dLbls>
          <c:showLegendKey val="0"/>
          <c:showVal val="0"/>
          <c:showCatName val="0"/>
          <c:showSerName val="0"/>
          <c:showPercent val="0"/>
          <c:showBubbleSize val="0"/>
        </c:dLbls>
        <c:gapWidth val="40"/>
        <c:overlap val="100"/>
        <c:axId val="1592857184"/>
        <c:axId val="1"/>
      </c:barChart>
      <c:catAx>
        <c:axId val="1592857184"/>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592857184"/>
        <c:crosses val="min"/>
        <c:crossBetween val="between"/>
      </c:valAx>
    </c:plotArea>
    <c:plotVisOnly val="0"/>
    <c:dispBlanksAs val="gap"/>
    <c:showDLblsOverMax val="1"/>
  </c:chart>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9900497512437811E-2"/>
          <c:y val="8.4762865792129161E-2"/>
          <c:w val="0.96019900497512434"/>
          <c:h val="0.83047426841574168"/>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AC8A-43C4-99BF-AD6F5BBA508D}"/>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AC8A-43C4-99BF-AD6F5BBA508D}"/>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AC8A-43C4-99BF-AD6F5BBA508D}"/>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AC8A-43C4-99BF-AD6F5BBA508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16.666666666666664</c:v>
                </c:pt>
                <c:pt idx="1">
                  <c:v>8</c:v>
                </c:pt>
                <c:pt idx="2">
                  <c:v>21.428571428571427</c:v>
                </c:pt>
                <c:pt idx="3">
                  <c:v>13.725490196078432</c:v>
                </c:pt>
              </c:numCache>
            </c:numRef>
          </c:val>
          <c:extLst>
            <c:ext xmlns:c16="http://schemas.microsoft.com/office/drawing/2014/chart" uri="{C3380CC4-5D6E-409C-BE32-E72D297353CC}">
              <c16:uniqueId val="{00000004-AC8A-43C4-99BF-AD6F5BBA508D}"/>
            </c:ext>
          </c:extLst>
        </c:ser>
        <c:ser>
          <c:idx val="1"/>
          <c:order val="1"/>
          <c:spPr>
            <a:solidFill>
              <a:schemeClr val="accent2"/>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AC8A-43C4-99BF-AD6F5BBA508D}"/>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AC8A-43C4-99BF-AD6F5BBA508D}"/>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AC8A-43C4-99BF-AD6F5BBA508D}"/>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AC8A-43C4-99BF-AD6F5BBA508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41.666666666666664</c:v>
                </c:pt>
                <c:pt idx="1">
                  <c:v>32</c:v>
                </c:pt>
                <c:pt idx="2">
                  <c:v>21.428571428571427</c:v>
                </c:pt>
                <c:pt idx="3">
                  <c:v>31.372549019607842</c:v>
                </c:pt>
              </c:numCache>
            </c:numRef>
          </c:val>
          <c:extLst>
            <c:ext xmlns:c16="http://schemas.microsoft.com/office/drawing/2014/chart" uri="{C3380CC4-5D6E-409C-BE32-E72D297353CC}">
              <c16:uniqueId val="{00000009-AC8A-43C4-99BF-AD6F5BBA508D}"/>
            </c:ext>
          </c:extLst>
        </c:ser>
        <c:ser>
          <c:idx val="2"/>
          <c:order val="2"/>
          <c:spPr>
            <a:solidFill>
              <a:schemeClr val="accent3"/>
            </a:solidFill>
            <a:ln w="9525" cmpd="sng" algn="ctr">
              <a:solidFill>
                <a:schemeClr val="bg1"/>
              </a:solidFill>
              <a:prstDash val="solid"/>
            </a:ln>
          </c:spPr>
          <c:invertIfNegative val="0"/>
          <c:dPt>
            <c:idx val="0"/>
            <c:invertIfNegative val="0"/>
            <c:bubble3D val="0"/>
            <c:spPr>
              <a:solidFill>
                <a:schemeClr val="accent5"/>
              </a:solidFill>
              <a:ln w="9525" cmpd="sng" algn="ctr">
                <a:solidFill>
                  <a:schemeClr val="bg1"/>
                </a:solidFill>
                <a:prstDash val="solid"/>
              </a:ln>
            </c:spPr>
            <c:extLst>
              <c:ext xmlns:c16="http://schemas.microsoft.com/office/drawing/2014/chart" uri="{C3380CC4-5D6E-409C-BE32-E72D297353CC}">
                <c16:uniqueId val="{0000000A-AC8A-43C4-99BF-AD6F5BBA508D}"/>
              </c:ext>
            </c:extLst>
          </c:dPt>
          <c:dPt>
            <c:idx val="1"/>
            <c:invertIfNegative val="0"/>
            <c:bubble3D val="0"/>
            <c:spPr>
              <a:solidFill>
                <a:schemeClr val="accent4"/>
              </a:solidFill>
              <a:ln w="9525" cmpd="sng" algn="ctr">
                <a:solidFill>
                  <a:schemeClr val="bg1"/>
                </a:solidFill>
                <a:prstDash val="solid"/>
              </a:ln>
            </c:spPr>
            <c:extLst>
              <c:ext xmlns:c16="http://schemas.microsoft.com/office/drawing/2014/chart" uri="{C3380CC4-5D6E-409C-BE32-E72D297353CC}">
                <c16:uniqueId val="{0000000B-AC8A-43C4-99BF-AD6F5BBA508D}"/>
              </c:ext>
            </c:extLst>
          </c:dPt>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AC8A-43C4-99BF-AD6F5BBA508D}"/>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AC8A-43C4-99BF-AD6F5BBA508D}"/>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AC8A-43C4-99BF-AD6F5BBA508D}"/>
                </c:ext>
              </c:extLst>
            </c:dLbl>
            <c:dLbl>
              <c:idx val="3"/>
              <c:layout>
                <c:manualLayout>
                  <c:x val="0"/>
                  <c:y val="-3.7336024217961658E-2"/>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AC8A-43C4-99BF-AD6F5BBA508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33.333333333333329</c:v>
                </c:pt>
                <c:pt idx="1">
                  <c:v>8.0000000000000018</c:v>
                </c:pt>
                <c:pt idx="2">
                  <c:v>21.428571428571423</c:v>
                </c:pt>
                <c:pt idx="3">
                  <c:v>5.8823529411764666</c:v>
                </c:pt>
              </c:numCache>
            </c:numRef>
          </c:val>
          <c:extLst>
            <c:ext xmlns:c16="http://schemas.microsoft.com/office/drawing/2014/chart" uri="{C3380CC4-5D6E-409C-BE32-E72D297353CC}">
              <c16:uniqueId val="{0000000E-AC8A-43C4-99BF-AD6F5BBA508D}"/>
            </c:ext>
          </c:extLst>
        </c:ser>
        <c:ser>
          <c:idx val="3"/>
          <c:order val="3"/>
          <c:spPr>
            <a:solidFill>
              <a:schemeClr val="accent5"/>
            </a:solidFill>
            <a:ln w="9525" cmpd="sng" algn="ctr">
              <a:solidFill>
                <a:schemeClr val="bg1"/>
              </a:solidFill>
              <a:prstDash val="solid"/>
            </a:ln>
          </c:spPr>
          <c:invertIfNegative val="0"/>
          <c:dPt>
            <c:idx val="0"/>
            <c:invertIfNegative val="0"/>
            <c:bubble3D val="0"/>
            <c:spPr>
              <a:solidFill>
                <a:srgbClr val="D0D0D0"/>
              </a:solidFill>
              <a:ln w="9525" cmpd="sng" algn="ctr">
                <a:solidFill>
                  <a:schemeClr val="bg1"/>
                </a:solidFill>
                <a:prstDash val="solid"/>
              </a:ln>
            </c:spPr>
            <c:extLst>
              <c:ext xmlns:c16="http://schemas.microsoft.com/office/drawing/2014/chart" uri="{C3380CC4-5D6E-409C-BE32-E72D297353CC}">
                <c16:uniqueId val="{0000000F-AC8A-43C4-99BF-AD6F5BBA508D}"/>
              </c:ext>
            </c:extLst>
          </c:dPt>
          <c:dPt>
            <c:idx val="3"/>
            <c:invertIfNegative val="0"/>
            <c:bubble3D val="0"/>
            <c:spPr>
              <a:solidFill>
                <a:schemeClr val="accent4"/>
              </a:solidFill>
              <a:ln w="9525" cmpd="sng" algn="ctr">
                <a:solidFill>
                  <a:schemeClr val="bg1"/>
                </a:solidFill>
                <a:prstDash val="solid"/>
              </a:ln>
            </c:spPr>
            <c:extLst>
              <c:ext xmlns:c16="http://schemas.microsoft.com/office/drawing/2014/chart" uri="{C3380CC4-5D6E-409C-BE32-E72D297353CC}">
                <c16:uniqueId val="{00000010-AC8A-43C4-99BF-AD6F5BBA508D}"/>
              </c:ext>
            </c:extLst>
          </c:dPt>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AC8A-43C4-99BF-AD6F5BBA508D}"/>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AC8A-43C4-99BF-AD6F5BBA508D}"/>
                </c:ext>
              </c:extLst>
            </c:dLbl>
            <c:dLbl>
              <c:idx val="2"/>
              <c:layout>
                <c:manualLayout>
                  <c:x val="-3.8270187523918868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2-AC8A-43C4-99BF-AD6F5BBA508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Sheet1!$A$4:$D$4</c:f>
              <c:numCache>
                <c:formatCode>General</c:formatCode>
                <c:ptCount val="4"/>
                <c:pt idx="0">
                  <c:v>8.3333333333333375</c:v>
                </c:pt>
                <c:pt idx="1">
                  <c:v>20</c:v>
                </c:pt>
                <c:pt idx="2">
                  <c:v>7.1428571428571397</c:v>
                </c:pt>
                <c:pt idx="3">
                  <c:v>3.9215686274509776</c:v>
                </c:pt>
              </c:numCache>
            </c:numRef>
          </c:val>
          <c:extLst>
            <c:ext xmlns:c16="http://schemas.microsoft.com/office/drawing/2014/chart" uri="{C3380CC4-5D6E-409C-BE32-E72D297353CC}">
              <c16:uniqueId val="{00000013-AC8A-43C4-99BF-AD6F5BBA508D}"/>
            </c:ext>
          </c:extLst>
        </c:ser>
        <c:ser>
          <c:idx val="4"/>
          <c:order val="4"/>
          <c:spPr>
            <a:solidFill>
              <a:srgbClr val="D0D0D0"/>
            </a:solidFill>
            <a:ln w="9525" cmpd="sng" algn="ctr">
              <a:solidFill>
                <a:schemeClr val="bg1"/>
              </a:solidFill>
              <a:prstDash val="solid"/>
            </a:ln>
          </c:spPr>
          <c:invertIfNegative val="0"/>
          <c:dPt>
            <c:idx val="3"/>
            <c:invertIfNegative val="0"/>
            <c:bubble3D val="0"/>
            <c:spPr>
              <a:solidFill>
                <a:schemeClr val="accent5"/>
              </a:solidFill>
              <a:ln w="9525" cmpd="sng" algn="ctr">
                <a:solidFill>
                  <a:schemeClr val="bg1"/>
                </a:solidFill>
                <a:prstDash val="solid"/>
              </a:ln>
            </c:spPr>
            <c:extLst>
              <c:ext xmlns:c16="http://schemas.microsoft.com/office/drawing/2014/chart" uri="{C3380CC4-5D6E-409C-BE32-E72D297353CC}">
                <c16:uniqueId val="{00000014-AC8A-43C4-99BF-AD6F5BBA508D}"/>
              </c:ext>
            </c:extLst>
          </c:dPt>
          <c:dLbls>
            <c:dLbl>
              <c:idx val="1"/>
              <c:layout>
                <c:manualLayout>
                  <c:x val="-3.8270187523918868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5-AC8A-43C4-99BF-AD6F5BBA508D}"/>
                </c:ext>
              </c:extLst>
            </c:dLbl>
            <c:dLbl>
              <c:idx val="2"/>
              <c:layout>
                <c:manualLayout>
                  <c:x val="-3.8270187523918868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6-AC8A-43C4-99BF-AD6F5BBA508D}"/>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4-AC8A-43C4-99BF-AD6F5BBA508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Sheet1!$A$5:$D$5</c:f>
              <c:numCache>
                <c:formatCode>General</c:formatCode>
                <c:ptCount val="4"/>
                <c:pt idx="1">
                  <c:v>31.999999999999996</c:v>
                </c:pt>
                <c:pt idx="2">
                  <c:v>28.571428571428569</c:v>
                </c:pt>
                <c:pt idx="3">
                  <c:v>19.6078431372549</c:v>
                </c:pt>
              </c:numCache>
            </c:numRef>
          </c:val>
          <c:extLst>
            <c:ext xmlns:c16="http://schemas.microsoft.com/office/drawing/2014/chart" uri="{C3380CC4-5D6E-409C-BE32-E72D297353CC}">
              <c16:uniqueId val="{00000017-AC8A-43C4-99BF-AD6F5BBA508D}"/>
            </c:ext>
          </c:extLst>
        </c:ser>
        <c:ser>
          <c:idx val="5"/>
          <c:order val="5"/>
          <c:spPr>
            <a:solidFill>
              <a:srgbClr val="D0D0D0"/>
            </a:solidFill>
            <a:ln w="9525" cmpd="sng" algn="ctr">
              <a:solidFill>
                <a:schemeClr val="bg1"/>
              </a:solidFill>
              <a:prstDash val="solid"/>
            </a:ln>
          </c:spPr>
          <c:invertIfNegative val="0"/>
          <c:dLbls>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8-AC8A-43C4-99BF-AD6F5BBA508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Sheet1!$A$6:$D$6</c:f>
              <c:numCache>
                <c:formatCode>General</c:formatCode>
                <c:ptCount val="4"/>
                <c:pt idx="3">
                  <c:v>25.490196078431371</c:v>
                </c:pt>
              </c:numCache>
            </c:numRef>
          </c:val>
          <c:extLst>
            <c:ext xmlns:c16="http://schemas.microsoft.com/office/drawing/2014/chart" uri="{C3380CC4-5D6E-409C-BE32-E72D297353CC}">
              <c16:uniqueId val="{00000019-AC8A-43C4-99BF-AD6F5BBA508D}"/>
            </c:ext>
          </c:extLst>
        </c:ser>
        <c:dLbls>
          <c:showLegendKey val="0"/>
          <c:showVal val="0"/>
          <c:showCatName val="0"/>
          <c:showSerName val="0"/>
          <c:showPercent val="0"/>
          <c:showBubbleSize val="0"/>
        </c:dLbls>
        <c:gapWidth val="40"/>
        <c:overlap val="100"/>
        <c:axId val="10553680"/>
        <c:axId val="1"/>
      </c:barChart>
      <c:catAx>
        <c:axId val="10553680"/>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0553680"/>
        <c:crosses val="min"/>
        <c:crossBetween val="between"/>
      </c:valAx>
    </c:plotArea>
    <c:plotVisOnly val="0"/>
    <c:dispBlanksAs val="gap"/>
    <c:showDLblsOverMax val="1"/>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04BC41E-EAC0-4D88-BA59-21A53C68F870}"/>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0B5C4BB-B13C-4942-8E14-023ED14A3DB8}"/>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A6BD5B6C-20AF-4F0F-889A-7AADC7535123}" type="datetime3">
              <a:rPr lang="en-US" smtClean="0"/>
              <a:t>24 September 2026</a:t>
            </a:fld>
            <a:endParaRPr lang="en-US"/>
          </a:p>
        </p:txBody>
      </p:sp>
      <p:sp>
        <p:nvSpPr>
          <p:cNvPr id="4" name="Footer Placeholder 3">
            <a:extLst>
              <a:ext uri="{FF2B5EF4-FFF2-40B4-BE49-F238E27FC236}">
                <a16:creationId xmlns:a16="http://schemas.microsoft.com/office/drawing/2014/main" id="{78221145-1027-4A39-B15A-DD84A26C2039}"/>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A147719-50F5-4089-8123-86F5AF9C8847}"/>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D2610F73-99D1-48E7-A408-B5EB5C8393F8}" type="slidenum">
              <a:rPr lang="en-US" smtClean="0"/>
              <a:t>‹#›</a:t>
            </a:fld>
            <a:endParaRPr lang="en-US"/>
          </a:p>
        </p:txBody>
      </p:sp>
    </p:spTree>
    <p:extLst>
      <p:ext uri="{BB962C8B-B14F-4D97-AF65-F5344CB8AC3E}">
        <p14:creationId xmlns:p14="http://schemas.microsoft.com/office/powerpoint/2010/main" val="247319651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14400" tIns="47114" rIns="94229" bIns="47114" rtlCol="0"/>
          <a:lstStyle>
            <a:lvl1pPr algn="l" rtl="0">
              <a:defRPr sz="900">
                <a:latin typeface="+mn-lt"/>
                <a:cs typeface="Arial" panose="020B0604020202020204" pitchFamily="34" charset="0"/>
              </a:defRPr>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14400" bIns="47114" rtlCol="0"/>
          <a:lstStyle>
            <a:lvl1pPr algn="r" rtl="0">
              <a:defRPr sz="900">
                <a:latin typeface="+mn-lt"/>
                <a:cs typeface="Arial" panose="020B0604020202020204" pitchFamily="34" charset="0"/>
              </a:defRPr>
            </a:lvl1pPr>
          </a:lstStyle>
          <a:p>
            <a:fld id="{1DF34805-1F01-4BDA-A8CA-FCEA2B4BC8D0}" type="datetime3">
              <a:rPr lang="en-US" smtClean="0"/>
              <a:pPr/>
              <a:t>24 September 2026</a:t>
            </a:fld>
            <a:endParaRPr lang="en-US"/>
          </a:p>
        </p:txBody>
      </p:sp>
      <p:sp>
        <p:nvSpPr>
          <p:cNvPr id="4" name="Slide Image Placeholder 3"/>
          <p:cNvSpPr>
            <a:spLocks noGrp="1" noRot="1" noChangeAspect="1"/>
          </p:cNvSpPr>
          <p:nvPr>
            <p:ph type="sldImg" idx="2"/>
          </p:nvPr>
        </p:nvSpPr>
        <p:spPr>
          <a:xfrm>
            <a:off x="735012" y="563563"/>
            <a:ext cx="5632450" cy="3168650"/>
          </a:xfrm>
          <a:prstGeom prst="rect">
            <a:avLst/>
          </a:prstGeom>
          <a:noFill/>
          <a:ln w="6350">
            <a:solidFill>
              <a:prstClr val="black"/>
            </a:solidFill>
          </a:ln>
        </p:spPr>
        <p:txBody>
          <a:bodyPr vert="horz" lIns="94229" tIns="47114" rIns="94229" bIns="47114" rtlCol="0" anchor="ctr"/>
          <a:lstStyle/>
          <a:p>
            <a:endParaRPr lang="en-US"/>
          </a:p>
        </p:txBody>
      </p:sp>
      <p:sp>
        <p:nvSpPr>
          <p:cNvPr id="6" name="Footer Placeholder 5"/>
          <p:cNvSpPr>
            <a:spLocks noGrp="1"/>
          </p:cNvSpPr>
          <p:nvPr>
            <p:ph type="ftr" sz="quarter" idx="4"/>
          </p:nvPr>
        </p:nvSpPr>
        <p:spPr>
          <a:xfrm>
            <a:off x="0" y="8917422"/>
            <a:ext cx="3077739" cy="471053"/>
          </a:xfrm>
          <a:prstGeom prst="rect">
            <a:avLst/>
          </a:prstGeom>
        </p:spPr>
        <p:txBody>
          <a:bodyPr vert="horz" lIns="914400" tIns="47114" rIns="94229" bIns="47114" rtlCol="0" anchor="b"/>
          <a:lstStyle>
            <a:lvl1pPr algn="l" rtl="0">
              <a:defRPr sz="900">
                <a:latin typeface="+mn-lt"/>
                <a:cs typeface="Arial" panose="020B0604020202020204" pitchFamily="34" charset="0"/>
              </a:defRPr>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14400" bIns="47114" rtlCol="0" anchor="b"/>
          <a:lstStyle>
            <a:lvl1pPr algn="r" rtl="0">
              <a:defRPr sz="900">
                <a:latin typeface="+mn-lt"/>
                <a:cs typeface="Arial" panose="020B0604020202020204" pitchFamily="34" charset="0"/>
              </a:defRPr>
            </a:lvl1pPr>
          </a:lstStyle>
          <a:p>
            <a:fld id="{CF5EBCF4-26FC-4F76-8DA1-52FDDC328D44}" type="slidenum">
              <a:rPr lang="en-US" smtClean="0"/>
              <a:pPr/>
              <a:t>‹#›</a:t>
            </a:fld>
            <a:endParaRPr lang="en-US"/>
          </a:p>
        </p:txBody>
      </p:sp>
      <p:sp>
        <p:nvSpPr>
          <p:cNvPr id="5" name="Notes Placeholder 4">
            <a:extLst>
              <a:ext uri="{FF2B5EF4-FFF2-40B4-BE49-F238E27FC236}">
                <a16:creationId xmlns:a16="http://schemas.microsoft.com/office/drawing/2014/main" id="{22FEA09E-B533-4D4E-953A-87FE390760BA}"/>
              </a:ext>
            </a:extLst>
          </p:cNvPr>
          <p:cNvSpPr>
            <a:spLocks noGrp="1"/>
          </p:cNvSpPr>
          <p:nvPr>
            <p:ph type="body" sz="quarter" idx="3"/>
          </p:nvPr>
        </p:nvSpPr>
        <p:spPr>
          <a:xfrm>
            <a:off x="735012" y="4518025"/>
            <a:ext cx="5632450" cy="1000274"/>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0066646"/>
      </p:ext>
    </p:extLst>
  </p:cSld>
  <p:clrMap bg1="lt1" tx1="dk1" bg2="lt2" tx2="dk2" accent1="accent1" accent2="accent2" accent3="accent3" accent4="accent4" accent5="accent5" accent6="accent6" hlink="hlink" folHlink="folHlink"/>
  <p:hf hdr="0" ftr="0"/>
  <p:notesStyle>
    <a:lvl1pPr marL="0" algn="l" defTabSz="914400" rtl="0" eaLnBrk="1" latinLnBrk="0" hangingPunct="1">
      <a:lnSpc>
        <a:spcPct val="100000"/>
      </a:lnSpc>
      <a:spcBef>
        <a:spcPts val="300"/>
      </a:spcBef>
      <a:spcAft>
        <a:spcPts val="300"/>
      </a:spcAft>
      <a:defRPr lang="en-US" sz="1100" kern="1200">
        <a:solidFill>
          <a:schemeClr val="tx1"/>
        </a:solidFill>
        <a:latin typeface="+mn-lt"/>
        <a:ea typeface="+mn-ea"/>
        <a:cs typeface="Arial" panose="020B0604020202020204" pitchFamily="34" charset="0"/>
      </a:defRPr>
    </a:lvl1pPr>
    <a:lvl2pPr marL="144000" indent="-144000" algn="l" defTabSz="914400" rtl="0" eaLnBrk="1" latinLnBrk="0" hangingPunct="1">
      <a:spcAft>
        <a:spcPts val="300"/>
      </a:spcAft>
      <a:buSzPct val="110000"/>
      <a:buFont typeface="Wingdings" panose="05000000000000000000" pitchFamily="2" charset="2"/>
      <a:buChar char=""/>
      <a:defRPr lang="en-US" sz="1100" kern="1200">
        <a:solidFill>
          <a:schemeClr val="tx1"/>
        </a:solidFill>
        <a:latin typeface="+mn-lt"/>
        <a:ea typeface="+mn-ea"/>
        <a:cs typeface="+mn-cs"/>
      </a:defRPr>
    </a:lvl2pPr>
    <a:lvl3pPr marL="288000" indent="-144000" algn="l" defTabSz="914400" rtl="0" eaLnBrk="1" latinLnBrk="0" hangingPunct="1">
      <a:spcAft>
        <a:spcPts val="300"/>
      </a:spcAft>
      <a:buSzPct val="110000"/>
      <a:buFont typeface="Arial" panose="020B0604020202020204" pitchFamily="34" charset="0"/>
      <a:buChar char="‒"/>
      <a:defRPr lang="en-US" sz="1100" kern="1200">
        <a:solidFill>
          <a:schemeClr val="tx1"/>
        </a:solidFill>
        <a:latin typeface="+mn-lt"/>
        <a:ea typeface="+mn-ea"/>
        <a:cs typeface="+mn-cs"/>
      </a:defRPr>
    </a:lvl3pPr>
    <a:lvl4pPr marL="432000" indent="-144000" algn="l" defTabSz="914400" rtl="0" eaLnBrk="1" latinLnBrk="0" hangingPunct="1">
      <a:spcAft>
        <a:spcPts val="300"/>
      </a:spcAft>
      <a:buSzPct val="100000"/>
      <a:buFont typeface="Arial" panose="020B0604020202020204" pitchFamily="34" charset="0"/>
      <a:buChar char="•"/>
      <a:defRPr lang="en-US" sz="1100" kern="1200">
        <a:solidFill>
          <a:schemeClr val="tx1"/>
        </a:solidFill>
        <a:latin typeface="+mn-lt"/>
        <a:ea typeface="+mn-ea"/>
        <a:cs typeface="+mn-cs"/>
      </a:defRPr>
    </a:lvl4pPr>
    <a:lvl5pPr marL="576000" indent="-144000" algn="l" defTabSz="914400" rtl="0" eaLnBrk="1" latinLnBrk="0" hangingPunct="1">
      <a:spcAft>
        <a:spcPts val="300"/>
      </a:spcAft>
      <a:buFont typeface="Arial" panose="020B0604020202020204" pitchFamily="34" charset="0"/>
      <a:buChar char="̶"/>
      <a:defRPr lang="en-US"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idx="1"/>
          </p:nvPr>
        </p:nvSpPr>
        <p:spPr/>
        <p:txBody>
          <a:bodyPr/>
          <a:lstStyle/>
          <a:p>
            <a:fld id="{1DF34805-1F01-4BDA-A8CA-FCEA2B4BC8D0}" type="datetime3">
              <a:rPr lang="en-US" smtClean="0"/>
              <a:pPr/>
              <a:t>24 September 2026</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1</a:t>
            </a:fld>
            <a:endParaRPr lang="en-US"/>
          </a:p>
        </p:txBody>
      </p:sp>
      <p:sp>
        <p:nvSpPr>
          <p:cNvPr id="51" name="Slide Image Placeholder 50">
            <a:extLst>
              <a:ext uri="{FF2B5EF4-FFF2-40B4-BE49-F238E27FC236}">
                <a16:creationId xmlns:a16="http://schemas.microsoft.com/office/drawing/2014/main" id="{DCE3710F-2356-44F5-A47E-3DFCE8CD483E}"/>
              </a:ext>
            </a:extLst>
          </p:cNvPr>
          <p:cNvSpPr>
            <a:spLocks noGrp="1" noRot="1" noChangeAspect="1"/>
          </p:cNvSpPr>
          <p:nvPr>
            <p:ph type="sldImg"/>
          </p:nvPr>
        </p:nvSpPr>
        <p:spPr>
          <a:xfrm>
            <a:off x="735013" y="563563"/>
            <a:ext cx="5632450" cy="3168650"/>
          </a:xfrm>
        </p:spPr>
      </p:sp>
    </p:spTree>
    <p:extLst>
      <p:ext uri="{BB962C8B-B14F-4D97-AF65-F5344CB8AC3E}">
        <p14:creationId xmlns:p14="http://schemas.microsoft.com/office/powerpoint/2010/main" val="3910783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26685-5E94-8E10-DD63-6E20F3E091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7DF4CE-2169-C307-555C-9436FEB97F8D}"/>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DBBF6592-DF9E-8348-DB0F-59BD27D4775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57BC93-CBF3-0CFD-332F-82F66A2A4702}"/>
              </a:ext>
            </a:extLst>
          </p:cNvPr>
          <p:cNvSpPr>
            <a:spLocks noGrp="1"/>
          </p:cNvSpPr>
          <p:nvPr>
            <p:ph type="sldNum" sz="quarter" idx="5"/>
          </p:nvPr>
        </p:nvSpPr>
        <p:spPr/>
        <p:txBody>
          <a:bodyPr/>
          <a:lstStyle/>
          <a:p>
            <a:fld id="{949091A2-AA0D-A640-B690-E2E2A196220C}" type="slidenum">
              <a:rPr lang="en-US" smtClean="0"/>
              <a:t>2</a:t>
            </a:fld>
            <a:endParaRPr lang="en-US"/>
          </a:p>
        </p:txBody>
      </p:sp>
    </p:spTree>
    <p:extLst>
      <p:ext uri="{BB962C8B-B14F-4D97-AF65-F5344CB8AC3E}">
        <p14:creationId xmlns:p14="http://schemas.microsoft.com/office/powerpoint/2010/main" val="3178499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77165-8132-B9FB-E34B-1C4F252D00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0C6E55-347C-6FCE-9441-6EE6C6A95EF2}"/>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9113C343-BC86-4E1F-D3F6-683776F0CCE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8E48C1E-04D9-6546-9F71-E20937DF9A74}"/>
              </a:ext>
            </a:extLst>
          </p:cNvPr>
          <p:cNvSpPr>
            <a:spLocks noGrp="1"/>
          </p:cNvSpPr>
          <p:nvPr>
            <p:ph type="sldNum" sz="quarter" idx="5"/>
          </p:nvPr>
        </p:nvSpPr>
        <p:spPr/>
        <p:txBody>
          <a:bodyPr/>
          <a:lstStyle/>
          <a:p>
            <a:fld id="{949091A2-AA0D-A640-B690-E2E2A196220C}" type="slidenum">
              <a:rPr lang="en-US" smtClean="0"/>
              <a:t>3</a:t>
            </a:fld>
            <a:endParaRPr lang="en-US"/>
          </a:p>
        </p:txBody>
      </p:sp>
    </p:spTree>
    <p:extLst>
      <p:ext uri="{BB962C8B-B14F-4D97-AF65-F5344CB8AC3E}">
        <p14:creationId xmlns:p14="http://schemas.microsoft.com/office/powerpoint/2010/main" val="547700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563563"/>
            <a:ext cx="5632450" cy="3168650"/>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fld id="{1DF34805-1F01-4BDA-A8CA-FCEA2B4BC8D0}" type="datetime3">
              <a:rPr lang="en-US" smtClean="0"/>
              <a:pPr/>
              <a:t>24 September 2026</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4</a:t>
            </a:fld>
            <a:endParaRPr lang="en-US"/>
          </a:p>
        </p:txBody>
      </p:sp>
    </p:spTree>
    <p:extLst>
      <p:ext uri="{BB962C8B-B14F-4D97-AF65-F5344CB8AC3E}">
        <p14:creationId xmlns:p14="http://schemas.microsoft.com/office/powerpoint/2010/main" val="2264681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3D41C-0584-5BF6-DE53-3D7CF93681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40015D-BDA8-6ED9-5ED2-34DFB6B2C3EC}"/>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399B9C3C-26B5-0157-A0F4-9A52023609B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081AD18-8C15-188E-FF9E-75F79EC7B07B}"/>
              </a:ext>
            </a:extLst>
          </p:cNvPr>
          <p:cNvSpPr>
            <a:spLocks noGrp="1"/>
          </p:cNvSpPr>
          <p:nvPr>
            <p:ph type="sldNum" sz="quarter" idx="5"/>
          </p:nvPr>
        </p:nvSpPr>
        <p:spPr/>
        <p:txBody>
          <a:bodyPr/>
          <a:lstStyle/>
          <a:p>
            <a:fld id="{949091A2-AA0D-A640-B690-E2E2A196220C}" type="slidenum">
              <a:rPr lang="en-US" smtClean="0"/>
              <a:t>5</a:t>
            </a:fld>
            <a:endParaRPr lang="en-US"/>
          </a:p>
        </p:txBody>
      </p:sp>
    </p:spTree>
    <p:extLst>
      <p:ext uri="{BB962C8B-B14F-4D97-AF65-F5344CB8AC3E}">
        <p14:creationId xmlns:p14="http://schemas.microsoft.com/office/powerpoint/2010/main" val="4862623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B4805-7B4E-923A-AC40-C5B928F41F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090DFA-F185-239F-AD5B-128B63C2FFE6}"/>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C792C5D1-81BD-1424-2B7D-BBBBBF90691A}"/>
              </a:ext>
            </a:extLst>
          </p:cNvPr>
          <p:cNvSpPr>
            <a:spLocks noGrp="1"/>
          </p:cNvSpPr>
          <p:nvPr>
            <p:ph type="body" idx="1"/>
          </p:nvPr>
        </p:nvSpPr>
        <p:spPr>
          <a:xfrm>
            <a:off x="719241" y="4444685"/>
            <a:ext cx="5511593" cy="169277"/>
          </a:xfrm>
        </p:spPr>
        <p:txBody>
          <a:bodyPr/>
          <a:lstStyle/>
          <a:p>
            <a:endParaRPr lang="en-US"/>
          </a:p>
        </p:txBody>
      </p:sp>
      <p:sp>
        <p:nvSpPr>
          <p:cNvPr id="4" name="Date Placeholder 3">
            <a:extLst>
              <a:ext uri="{FF2B5EF4-FFF2-40B4-BE49-F238E27FC236}">
                <a16:creationId xmlns:a16="http://schemas.microsoft.com/office/drawing/2014/main" id="{0E21B91A-B7FC-8284-C918-F25BFAB0D2FB}"/>
              </a:ext>
            </a:extLst>
          </p:cNvPr>
          <p:cNvSpPr>
            <a:spLocks noGrp="1"/>
          </p:cNvSpPr>
          <p:nvPr>
            <p:ph type="dt" idx="1"/>
          </p:nvPr>
        </p:nvSpPr>
        <p:spPr/>
        <p:txBody>
          <a:bodyPr/>
          <a:lstStyle/>
          <a:p>
            <a:fld id="{1DF34805-1F01-4BDA-A8CA-FCEA2B4BC8D0}" type="datetime3">
              <a:rPr lang="en-US" smtClean="0"/>
              <a:pPr/>
              <a:t>24 September 2026</a:t>
            </a:fld>
            <a:endParaRPr lang="en-US"/>
          </a:p>
        </p:txBody>
      </p:sp>
      <p:sp>
        <p:nvSpPr>
          <p:cNvPr id="5" name="Slide Number Placeholder 4">
            <a:extLst>
              <a:ext uri="{FF2B5EF4-FFF2-40B4-BE49-F238E27FC236}">
                <a16:creationId xmlns:a16="http://schemas.microsoft.com/office/drawing/2014/main" id="{31485903-06DA-DBE2-E3F2-3887848E3425}"/>
              </a:ext>
            </a:extLst>
          </p:cNvPr>
          <p:cNvSpPr>
            <a:spLocks noGrp="1"/>
          </p:cNvSpPr>
          <p:nvPr>
            <p:ph type="sldNum" sz="quarter" idx="5"/>
          </p:nvPr>
        </p:nvSpPr>
        <p:spPr/>
        <p:txBody>
          <a:bodyPr/>
          <a:lstStyle/>
          <a:p>
            <a:fld id="{CF5EBCF4-26FC-4F76-8DA1-52FDDC328D44}" type="slidenum">
              <a:rPr lang="en-US" smtClean="0"/>
              <a:pPr/>
              <a:t>7</a:t>
            </a:fld>
            <a:endParaRPr lang="en-US"/>
          </a:p>
        </p:txBody>
      </p:sp>
    </p:spTree>
    <p:extLst>
      <p:ext uri="{BB962C8B-B14F-4D97-AF65-F5344CB8AC3E}">
        <p14:creationId xmlns:p14="http://schemas.microsoft.com/office/powerpoint/2010/main" val="3704051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563563"/>
            <a:ext cx="5632450" cy="3168650"/>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F34805-1F01-4BDA-A8CA-FCEA2B4BC8D0}" type="datetime3">
              <a:rPr kumimoji="0" lang="en-US" sz="900" b="0" i="0" u="none" strike="noStrike" kern="1200" cap="none" spc="0" normalizeH="0" baseline="0" noProof="0" smtClean="0">
                <a:ln>
                  <a:noFill/>
                </a:ln>
                <a:solidFill>
                  <a:srgbClr val="000000"/>
                </a:solidFill>
                <a:effectLst/>
                <a:uLnTx/>
                <a:uFillTx/>
                <a:latin typeface="Arial"/>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24 September 2026</a:t>
            </a:fld>
            <a:endParaRPr kumimoji="0" lang="en-US" sz="9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5EBCF4-26FC-4F76-8DA1-52FDDC328D44}" type="slidenum">
              <a:rPr kumimoji="0" lang="en-US" sz="900" b="0" i="0" u="none" strike="noStrike" kern="1200" cap="none" spc="0" normalizeH="0" baseline="0" noProof="0" smtClean="0">
                <a:ln>
                  <a:noFill/>
                </a:ln>
                <a:solidFill>
                  <a:srgbClr val="000000"/>
                </a:solidFill>
                <a:effectLst/>
                <a:uLnTx/>
                <a:uFillTx/>
                <a:latin typeface="Arial"/>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900" b="0" i="0" u="none" strike="noStrike" kern="1200" cap="none" spc="0" normalizeH="0" baseline="0" noProof="0">
              <a:ln>
                <a:noFill/>
              </a:ln>
              <a:solidFill>
                <a:srgbClr val="000000"/>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3357527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282FB-AA52-A81A-F94E-220A95E644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190388-8FF8-3CA6-804B-EBE26E1A6B12}"/>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0640FB0D-2007-0D44-A7A7-4A3918D513E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0348241-3B08-66D9-8B56-9A3AB3A6F49D}"/>
              </a:ext>
            </a:extLst>
          </p:cNvPr>
          <p:cNvSpPr>
            <a:spLocks noGrp="1"/>
          </p:cNvSpPr>
          <p:nvPr>
            <p:ph type="sldNum" sz="quarter" idx="5"/>
          </p:nvPr>
        </p:nvSpPr>
        <p:spPr/>
        <p:txBody>
          <a:bodyPr/>
          <a:lstStyle/>
          <a:p>
            <a:fld id="{949091A2-AA0D-A640-B690-E2E2A196220C}" type="slidenum">
              <a:rPr lang="en-US" smtClean="0"/>
              <a:t>9</a:t>
            </a:fld>
            <a:endParaRPr lang="en-US"/>
          </a:p>
        </p:txBody>
      </p:sp>
    </p:spTree>
    <p:extLst>
      <p:ext uri="{BB962C8B-B14F-4D97-AF65-F5344CB8AC3E}">
        <p14:creationId xmlns:p14="http://schemas.microsoft.com/office/powerpoint/2010/main" val="2233147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7758A-900E-20A4-4046-ACCC1943CB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9289EE-2128-E186-B06E-A0D0643B08DE}"/>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BF3B88C7-04F8-14B1-4760-E463DBA65E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578A345-897C-12F9-7875-4A058EDBB8BF}"/>
              </a:ext>
            </a:extLst>
          </p:cNvPr>
          <p:cNvSpPr>
            <a:spLocks noGrp="1"/>
          </p:cNvSpPr>
          <p:nvPr>
            <p:ph type="sldNum" sz="quarter" idx="5"/>
          </p:nvPr>
        </p:nvSpPr>
        <p:spPr/>
        <p:txBody>
          <a:bodyPr/>
          <a:lstStyle/>
          <a:p>
            <a:fld id="{949091A2-AA0D-A640-B690-E2E2A196220C}" type="slidenum">
              <a:rPr lang="en-US" smtClean="0"/>
              <a:t>10</a:t>
            </a:fld>
            <a:endParaRPr lang="en-US"/>
          </a:p>
        </p:txBody>
      </p:sp>
    </p:spTree>
    <p:extLst>
      <p:ext uri="{BB962C8B-B14F-4D97-AF65-F5344CB8AC3E}">
        <p14:creationId xmlns:p14="http://schemas.microsoft.com/office/powerpoint/2010/main" val="34327772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563563"/>
            <a:ext cx="5632450" cy="3168650"/>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fld id="{1DF34805-1F01-4BDA-A8CA-FCEA2B4BC8D0}" type="datetime3">
              <a:rPr lang="en-US" smtClean="0"/>
              <a:pPr/>
              <a:t>24 September 2026</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12</a:t>
            </a:fld>
            <a:endParaRPr lang="en-US"/>
          </a:p>
        </p:txBody>
      </p:sp>
    </p:spTree>
    <p:extLst>
      <p:ext uri="{BB962C8B-B14F-4D97-AF65-F5344CB8AC3E}">
        <p14:creationId xmlns:p14="http://schemas.microsoft.com/office/powerpoint/2010/main" val="455453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563563"/>
            <a:ext cx="5632450" cy="3168650"/>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fld id="{1DF34805-1F01-4BDA-A8CA-FCEA2B4BC8D0}" type="datetime3">
              <a:rPr lang="en-US" smtClean="0"/>
              <a:pPr/>
              <a:t>24 September 2026</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13</a:t>
            </a:fld>
            <a:endParaRPr lang="en-US"/>
          </a:p>
        </p:txBody>
      </p:sp>
    </p:spTree>
    <p:extLst>
      <p:ext uri="{BB962C8B-B14F-4D97-AF65-F5344CB8AC3E}">
        <p14:creationId xmlns:p14="http://schemas.microsoft.com/office/powerpoint/2010/main" val="9989689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FE807-9F96-BE9A-3D92-0A7BE151DD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78032D-6EA4-CF4B-5DCC-A750C77B9F5A}"/>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72545077-80BA-254F-895B-CA035908D66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8D43826-1866-35FC-14D4-E1E4E8E2F4F4}"/>
              </a:ext>
            </a:extLst>
          </p:cNvPr>
          <p:cNvSpPr>
            <a:spLocks noGrp="1"/>
          </p:cNvSpPr>
          <p:nvPr>
            <p:ph type="sldNum" sz="quarter" idx="5"/>
          </p:nvPr>
        </p:nvSpPr>
        <p:spPr/>
        <p:txBody>
          <a:bodyPr/>
          <a:lstStyle/>
          <a:p>
            <a:fld id="{949091A2-AA0D-A640-B690-E2E2A196220C}" type="slidenum">
              <a:rPr lang="en-US" smtClean="0"/>
              <a:t>21</a:t>
            </a:fld>
            <a:endParaRPr lang="en-US"/>
          </a:p>
        </p:txBody>
      </p:sp>
    </p:spTree>
    <p:extLst>
      <p:ext uri="{BB962C8B-B14F-4D97-AF65-F5344CB8AC3E}">
        <p14:creationId xmlns:p14="http://schemas.microsoft.com/office/powerpoint/2010/main" val="36596889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563563"/>
            <a:ext cx="5632450" cy="3168650"/>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fld id="{1DF34805-1F01-4BDA-A8CA-FCEA2B4BC8D0}" type="datetime3">
              <a:rPr lang="en-US" smtClean="0"/>
              <a:pPr/>
              <a:t>24 September 2026</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22</a:t>
            </a:fld>
            <a:endParaRPr lang="en-US"/>
          </a:p>
        </p:txBody>
      </p:sp>
    </p:spTree>
    <p:extLst>
      <p:ext uri="{BB962C8B-B14F-4D97-AF65-F5344CB8AC3E}">
        <p14:creationId xmlns:p14="http://schemas.microsoft.com/office/powerpoint/2010/main" val="154772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25086-555E-ECB8-3EC6-CA04009E81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B9E33B-5DC5-A1F1-2001-A96FCEFA2860}"/>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CEB28206-A5D1-5F81-73A9-A488749F54B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0613812-4F6B-74CD-203C-5C9BA076C7EE}"/>
              </a:ext>
            </a:extLst>
          </p:cNvPr>
          <p:cNvSpPr>
            <a:spLocks noGrp="1"/>
          </p:cNvSpPr>
          <p:nvPr>
            <p:ph type="sldNum" sz="quarter" idx="5"/>
          </p:nvPr>
        </p:nvSpPr>
        <p:spPr/>
        <p:txBody>
          <a:bodyPr/>
          <a:lstStyle/>
          <a:p>
            <a:fld id="{949091A2-AA0D-A640-B690-E2E2A196220C}" type="slidenum">
              <a:rPr lang="en-US" smtClean="0"/>
              <a:t>26</a:t>
            </a:fld>
            <a:endParaRPr lang="en-US"/>
          </a:p>
        </p:txBody>
      </p:sp>
    </p:spTree>
    <p:extLst>
      <p:ext uri="{BB962C8B-B14F-4D97-AF65-F5344CB8AC3E}">
        <p14:creationId xmlns:p14="http://schemas.microsoft.com/office/powerpoint/2010/main" val="2572892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D3001-3AA4-3164-0D70-85FFA37B5A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E85938-BECD-17A7-A414-FC9A84EF25C5}"/>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08DC3239-69AD-048E-D703-D94F7D6CC97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1F02E3A-53FE-EA59-7BA6-5951B3367BF9}"/>
              </a:ext>
            </a:extLst>
          </p:cNvPr>
          <p:cNvSpPr>
            <a:spLocks noGrp="1"/>
          </p:cNvSpPr>
          <p:nvPr>
            <p:ph type="sldNum" sz="quarter" idx="5"/>
          </p:nvPr>
        </p:nvSpPr>
        <p:spPr/>
        <p:txBody>
          <a:bodyPr/>
          <a:lstStyle/>
          <a:p>
            <a:fld id="{949091A2-AA0D-A640-B690-E2E2A196220C}" type="slidenum">
              <a:rPr lang="en-US" smtClean="0"/>
              <a:t>28</a:t>
            </a:fld>
            <a:endParaRPr lang="en-US"/>
          </a:p>
        </p:txBody>
      </p:sp>
    </p:spTree>
    <p:extLst>
      <p:ext uri="{BB962C8B-B14F-4D97-AF65-F5344CB8AC3E}">
        <p14:creationId xmlns:p14="http://schemas.microsoft.com/office/powerpoint/2010/main" val="22217781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14BEF-C40A-5952-6CA5-0A1A0EF208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BB3116-7A61-4F44-EA24-1B5DFB19EA27}"/>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D35FD548-896C-2D90-8561-B3966931A69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C93BB9E-DB5F-97AF-7CFF-76A5A4254E2D}"/>
              </a:ext>
            </a:extLst>
          </p:cNvPr>
          <p:cNvSpPr>
            <a:spLocks noGrp="1"/>
          </p:cNvSpPr>
          <p:nvPr>
            <p:ph type="sldNum" sz="quarter" idx="5"/>
          </p:nvPr>
        </p:nvSpPr>
        <p:spPr/>
        <p:txBody>
          <a:bodyPr/>
          <a:lstStyle/>
          <a:p>
            <a:fld id="{949091A2-AA0D-A640-B690-E2E2A196220C}" type="slidenum">
              <a:rPr lang="en-US" smtClean="0"/>
              <a:t>32</a:t>
            </a:fld>
            <a:endParaRPr lang="en-US"/>
          </a:p>
        </p:txBody>
      </p:sp>
    </p:spTree>
    <p:extLst>
      <p:ext uri="{BB962C8B-B14F-4D97-AF65-F5344CB8AC3E}">
        <p14:creationId xmlns:p14="http://schemas.microsoft.com/office/powerpoint/2010/main" val="6394836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563563"/>
            <a:ext cx="5632450" cy="3168650"/>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fld id="{1DF34805-1F01-4BDA-A8CA-FCEA2B4BC8D0}" type="datetime3">
              <a:rPr lang="en-US" smtClean="0"/>
              <a:pPr/>
              <a:t>24 September 2026</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33</a:t>
            </a:fld>
            <a:endParaRPr lang="en-US"/>
          </a:p>
        </p:txBody>
      </p:sp>
    </p:spTree>
    <p:extLst>
      <p:ext uri="{BB962C8B-B14F-4D97-AF65-F5344CB8AC3E}">
        <p14:creationId xmlns:p14="http://schemas.microsoft.com/office/powerpoint/2010/main" val="37395202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563563"/>
            <a:ext cx="5632450" cy="3168650"/>
          </a:xfrm>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49091A2-AA0D-A640-B690-E2E2A196220C}" type="slidenum">
              <a:rPr lang="en-US" smtClean="0"/>
              <a:t>34</a:t>
            </a:fld>
            <a:endParaRPr lang="en-US"/>
          </a:p>
        </p:txBody>
      </p:sp>
    </p:spTree>
    <p:extLst>
      <p:ext uri="{BB962C8B-B14F-4D97-AF65-F5344CB8AC3E}">
        <p14:creationId xmlns:p14="http://schemas.microsoft.com/office/powerpoint/2010/main" val="39013658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5C8C4-9130-A013-E284-5E24B609D7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A65F6A-F774-7423-CBBF-45DB7188E62B}"/>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4A1F0715-3921-3107-A771-3BC0E976491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DA3E900-3E0A-40E3-FD6D-6FD7C5CCE031}"/>
              </a:ext>
            </a:extLst>
          </p:cNvPr>
          <p:cNvSpPr>
            <a:spLocks noGrp="1"/>
          </p:cNvSpPr>
          <p:nvPr>
            <p:ph type="sldNum" sz="quarter" idx="5"/>
          </p:nvPr>
        </p:nvSpPr>
        <p:spPr/>
        <p:txBody>
          <a:bodyPr/>
          <a:lstStyle/>
          <a:p>
            <a:fld id="{949091A2-AA0D-A640-B690-E2E2A196220C}" type="slidenum">
              <a:rPr lang="en-US" smtClean="0"/>
              <a:t>38</a:t>
            </a:fld>
            <a:endParaRPr lang="en-US"/>
          </a:p>
        </p:txBody>
      </p:sp>
    </p:spTree>
    <p:extLst>
      <p:ext uri="{BB962C8B-B14F-4D97-AF65-F5344CB8AC3E}">
        <p14:creationId xmlns:p14="http://schemas.microsoft.com/office/powerpoint/2010/main" val="24415822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7FCE6-D585-83CD-3E4D-F4690BE386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3FA182-D8C9-3EC9-62D7-B28A73EDD90F}"/>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925F69B8-53DD-C6B8-89AA-37983DD072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D9776B-28A2-CB71-3A3A-AA320FC239B4}"/>
              </a:ext>
            </a:extLst>
          </p:cNvPr>
          <p:cNvSpPr>
            <a:spLocks noGrp="1"/>
          </p:cNvSpPr>
          <p:nvPr>
            <p:ph type="sldNum" sz="quarter" idx="5"/>
          </p:nvPr>
        </p:nvSpPr>
        <p:spPr/>
        <p:txBody>
          <a:bodyPr/>
          <a:lstStyle/>
          <a:p>
            <a:fld id="{949091A2-AA0D-A640-B690-E2E2A196220C}" type="slidenum">
              <a:rPr lang="en-US" smtClean="0"/>
              <a:t>39</a:t>
            </a:fld>
            <a:endParaRPr lang="en-US"/>
          </a:p>
        </p:txBody>
      </p:sp>
    </p:spTree>
    <p:extLst>
      <p:ext uri="{BB962C8B-B14F-4D97-AF65-F5344CB8AC3E}">
        <p14:creationId xmlns:p14="http://schemas.microsoft.com/office/powerpoint/2010/main" val="35568341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DCA2E-4A17-AF05-01D5-AB706E3B24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F4C577-4AF7-469D-4A85-1A74ED297FA7}"/>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9D6E176B-26C6-9637-30E5-ADFBAC54F2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7BB8377-1B6E-103A-D32F-64A2CA262C7A}"/>
              </a:ext>
            </a:extLst>
          </p:cNvPr>
          <p:cNvSpPr>
            <a:spLocks noGrp="1"/>
          </p:cNvSpPr>
          <p:nvPr>
            <p:ph type="sldNum" sz="quarter" idx="5"/>
          </p:nvPr>
        </p:nvSpPr>
        <p:spPr/>
        <p:txBody>
          <a:bodyPr/>
          <a:lstStyle/>
          <a:p>
            <a:fld id="{949091A2-AA0D-A640-B690-E2E2A196220C}" type="slidenum">
              <a:rPr lang="en-US" smtClean="0"/>
              <a:t>63</a:t>
            </a:fld>
            <a:endParaRPr lang="en-US"/>
          </a:p>
        </p:txBody>
      </p:sp>
    </p:spTree>
    <p:extLst>
      <p:ext uri="{BB962C8B-B14F-4D97-AF65-F5344CB8AC3E}">
        <p14:creationId xmlns:p14="http://schemas.microsoft.com/office/powerpoint/2010/main" val="11241936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66ED5-761E-3A83-0786-FE8E30552C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5AF553-5894-4922-F192-F0D31044A57E}"/>
              </a:ext>
            </a:extLst>
          </p:cNvPr>
          <p:cNvSpPr>
            <a:spLocks noGrp="1" noRot="1" noChangeAspect="1"/>
          </p:cNvSpPr>
          <p:nvPr>
            <p:ph type="sldImg"/>
          </p:nvPr>
        </p:nvSpPr>
        <p:spPr>
          <a:xfrm>
            <a:off x="704850" y="554038"/>
            <a:ext cx="5540375" cy="3117850"/>
          </a:xfrm>
        </p:spPr>
      </p:sp>
      <p:sp>
        <p:nvSpPr>
          <p:cNvPr id="3" name="Notes Placeholder 2">
            <a:extLst>
              <a:ext uri="{FF2B5EF4-FFF2-40B4-BE49-F238E27FC236}">
                <a16:creationId xmlns:a16="http://schemas.microsoft.com/office/drawing/2014/main" id="{A4D6D993-C26A-D7D5-04B2-F4784C9F7E44}"/>
              </a:ext>
            </a:extLst>
          </p:cNvPr>
          <p:cNvSpPr>
            <a:spLocks noGrp="1"/>
          </p:cNvSpPr>
          <p:nvPr>
            <p:ph type="body" idx="1"/>
          </p:nvPr>
        </p:nvSpPr>
        <p:spPr>
          <a:xfrm>
            <a:off x="719241" y="4444685"/>
            <a:ext cx="5511593" cy="169277"/>
          </a:xfrm>
        </p:spPr>
        <p:txBody>
          <a:bodyPr/>
          <a:lstStyle/>
          <a:p>
            <a:endParaRPr lang="en-US"/>
          </a:p>
        </p:txBody>
      </p:sp>
      <p:sp>
        <p:nvSpPr>
          <p:cNvPr id="4" name="Date Placeholder 3">
            <a:extLst>
              <a:ext uri="{FF2B5EF4-FFF2-40B4-BE49-F238E27FC236}">
                <a16:creationId xmlns:a16="http://schemas.microsoft.com/office/drawing/2014/main" id="{2478BBEF-BD8D-534A-65DF-7189A111131B}"/>
              </a:ext>
            </a:extLst>
          </p:cNvPr>
          <p:cNvSpPr>
            <a:spLocks noGrp="1"/>
          </p:cNvSpPr>
          <p:nvPr>
            <p:ph type="dt" idx="1"/>
          </p:nvPr>
        </p:nvSpPr>
        <p:spPr/>
        <p:txBody>
          <a:bodyPr/>
          <a:lstStyle/>
          <a:p>
            <a:fld id="{A4FC4A73-EF24-4DBD-BE03-C4CAACADD3D7}" type="datetime3">
              <a:rPr lang="en-US" smtClean="0"/>
              <a:t>24 September 2026</a:t>
            </a:fld>
            <a:endParaRPr lang="en-US"/>
          </a:p>
        </p:txBody>
      </p:sp>
      <p:sp>
        <p:nvSpPr>
          <p:cNvPr id="5" name="Slide Number Placeholder 4">
            <a:extLst>
              <a:ext uri="{FF2B5EF4-FFF2-40B4-BE49-F238E27FC236}">
                <a16:creationId xmlns:a16="http://schemas.microsoft.com/office/drawing/2014/main" id="{315F1FA0-7B9B-39E9-26FA-AA7516A36D20}"/>
              </a:ext>
            </a:extLst>
          </p:cNvPr>
          <p:cNvSpPr>
            <a:spLocks noGrp="1"/>
          </p:cNvSpPr>
          <p:nvPr>
            <p:ph type="sldNum" sz="quarter" idx="5"/>
          </p:nvPr>
        </p:nvSpPr>
        <p:spPr/>
        <p:txBody>
          <a:bodyPr/>
          <a:lstStyle/>
          <a:p>
            <a:fld id="{CF5EBCF4-26FC-4F76-8DA1-52FDDC328D44}" type="slidenum">
              <a:rPr lang="en-US" smtClean="0"/>
              <a:pPr/>
              <a:t>65</a:t>
            </a:fld>
            <a:endParaRPr lang="en-US"/>
          </a:p>
        </p:txBody>
      </p:sp>
    </p:spTree>
    <p:extLst>
      <p:ext uri="{BB962C8B-B14F-4D97-AF65-F5344CB8AC3E}">
        <p14:creationId xmlns:p14="http://schemas.microsoft.com/office/powerpoint/2010/main" val="35221617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AA384-252C-4BB3-3083-4DAFD4C470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5F85D7-2E34-7A22-7235-F138E1A37143}"/>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5462625E-63C4-8E48-17DF-54E605F04FBC}"/>
              </a:ext>
            </a:extLst>
          </p:cNvPr>
          <p:cNvSpPr>
            <a:spLocks noGrp="1"/>
          </p:cNvSpPr>
          <p:nvPr>
            <p:ph type="body" idx="1"/>
          </p:nvPr>
        </p:nvSpPr>
        <p:spPr/>
        <p:txBody>
          <a:bodyPr/>
          <a:lstStyle/>
          <a:p>
            <a:endParaRPr lang="en-US"/>
          </a:p>
        </p:txBody>
      </p:sp>
      <p:sp>
        <p:nvSpPr>
          <p:cNvPr id="4" name="Date Placeholder 3">
            <a:extLst>
              <a:ext uri="{FF2B5EF4-FFF2-40B4-BE49-F238E27FC236}">
                <a16:creationId xmlns:a16="http://schemas.microsoft.com/office/drawing/2014/main" id="{B8830744-CDAE-7CB5-FA5B-9FF18B32E4C2}"/>
              </a:ext>
            </a:extLst>
          </p:cNvPr>
          <p:cNvSpPr>
            <a:spLocks noGrp="1"/>
          </p:cNvSpPr>
          <p:nvPr>
            <p:ph type="dt" idx="1"/>
          </p:nvPr>
        </p:nvSpPr>
        <p:spPr/>
        <p:txBody>
          <a:bodyPr/>
          <a:lstStyle/>
          <a:p>
            <a:fld id="{1DF34805-1F01-4BDA-A8CA-FCEA2B4BC8D0}" type="datetime3">
              <a:rPr lang="en-US" smtClean="0"/>
              <a:pPr/>
              <a:t>24 September 2026</a:t>
            </a:fld>
            <a:endParaRPr lang="en-US"/>
          </a:p>
        </p:txBody>
      </p:sp>
      <p:sp>
        <p:nvSpPr>
          <p:cNvPr id="5" name="Slide Number Placeholder 4">
            <a:extLst>
              <a:ext uri="{FF2B5EF4-FFF2-40B4-BE49-F238E27FC236}">
                <a16:creationId xmlns:a16="http://schemas.microsoft.com/office/drawing/2014/main" id="{556F8703-1045-65E7-2053-9665513B97C1}"/>
              </a:ext>
            </a:extLst>
          </p:cNvPr>
          <p:cNvSpPr>
            <a:spLocks noGrp="1"/>
          </p:cNvSpPr>
          <p:nvPr>
            <p:ph type="sldNum" sz="quarter" idx="5"/>
          </p:nvPr>
        </p:nvSpPr>
        <p:spPr/>
        <p:txBody>
          <a:bodyPr/>
          <a:lstStyle/>
          <a:p>
            <a:fld id="{CF5EBCF4-26FC-4F76-8DA1-52FDDC328D44}" type="slidenum">
              <a:rPr lang="en-US" smtClean="0"/>
              <a:pPr/>
              <a:t>66</a:t>
            </a:fld>
            <a:endParaRPr lang="en-US"/>
          </a:p>
        </p:txBody>
      </p:sp>
    </p:spTree>
    <p:extLst>
      <p:ext uri="{BB962C8B-B14F-4D97-AF65-F5344CB8AC3E}">
        <p14:creationId xmlns:p14="http://schemas.microsoft.com/office/powerpoint/2010/main" val="35239152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2AE5B-0007-569B-961A-F25CE49C3C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151EE8-94BF-5105-6A64-BF6CFFD66158}"/>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E085B86D-48C7-D9C0-509A-D2B0D75B3611}"/>
              </a:ext>
            </a:extLst>
          </p:cNvPr>
          <p:cNvSpPr>
            <a:spLocks noGrp="1"/>
          </p:cNvSpPr>
          <p:nvPr>
            <p:ph type="body" idx="1"/>
          </p:nvPr>
        </p:nvSpPr>
        <p:spPr/>
        <p:txBody>
          <a:bodyPr/>
          <a:lstStyle/>
          <a:p>
            <a:endParaRPr lang="en-US"/>
          </a:p>
        </p:txBody>
      </p:sp>
      <p:sp>
        <p:nvSpPr>
          <p:cNvPr id="4" name="Date Placeholder 3">
            <a:extLst>
              <a:ext uri="{FF2B5EF4-FFF2-40B4-BE49-F238E27FC236}">
                <a16:creationId xmlns:a16="http://schemas.microsoft.com/office/drawing/2014/main" id="{4E81F948-96C6-B24E-286A-D2F3AE985D4B}"/>
              </a:ext>
            </a:extLst>
          </p:cNvPr>
          <p:cNvSpPr>
            <a:spLocks noGrp="1"/>
          </p:cNvSpPr>
          <p:nvPr>
            <p:ph type="dt" idx="1"/>
          </p:nvPr>
        </p:nvSpPr>
        <p:spPr/>
        <p:txBody>
          <a:bodyPr/>
          <a:lstStyle/>
          <a:p>
            <a:fld id="{1DF34805-1F01-4BDA-A8CA-FCEA2B4BC8D0}" type="datetime3">
              <a:rPr lang="en-US" smtClean="0"/>
              <a:pPr/>
              <a:t>24 September 2026</a:t>
            </a:fld>
            <a:endParaRPr lang="en-US"/>
          </a:p>
        </p:txBody>
      </p:sp>
      <p:sp>
        <p:nvSpPr>
          <p:cNvPr id="5" name="Slide Number Placeholder 4">
            <a:extLst>
              <a:ext uri="{FF2B5EF4-FFF2-40B4-BE49-F238E27FC236}">
                <a16:creationId xmlns:a16="http://schemas.microsoft.com/office/drawing/2014/main" id="{3B292AEE-3B87-ED7B-34AC-3E394B5452F0}"/>
              </a:ext>
            </a:extLst>
          </p:cNvPr>
          <p:cNvSpPr>
            <a:spLocks noGrp="1"/>
          </p:cNvSpPr>
          <p:nvPr>
            <p:ph type="sldNum" sz="quarter" idx="5"/>
          </p:nvPr>
        </p:nvSpPr>
        <p:spPr/>
        <p:txBody>
          <a:bodyPr/>
          <a:lstStyle/>
          <a:p>
            <a:fld id="{CF5EBCF4-26FC-4F76-8DA1-52FDDC328D44}" type="slidenum">
              <a:rPr lang="en-US" smtClean="0"/>
              <a:pPr/>
              <a:t>71</a:t>
            </a:fld>
            <a:endParaRPr lang="en-US"/>
          </a:p>
        </p:txBody>
      </p:sp>
    </p:spTree>
    <p:extLst>
      <p:ext uri="{BB962C8B-B14F-4D97-AF65-F5344CB8AC3E}">
        <p14:creationId xmlns:p14="http://schemas.microsoft.com/office/powerpoint/2010/main" val="31099685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0D2E3-3BBF-17DE-996D-AC319F745C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5E5D5A-7225-EBC0-CA30-38EBD785426F}"/>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225EDCB5-F295-232F-E10D-D0E47B6443E9}"/>
              </a:ext>
            </a:extLst>
          </p:cNvPr>
          <p:cNvSpPr>
            <a:spLocks noGrp="1"/>
          </p:cNvSpPr>
          <p:nvPr>
            <p:ph type="body" idx="1"/>
          </p:nvPr>
        </p:nvSpPr>
        <p:spPr/>
        <p:txBody>
          <a:bodyPr/>
          <a:lstStyle/>
          <a:p>
            <a:endParaRPr lang="en-US"/>
          </a:p>
        </p:txBody>
      </p:sp>
      <p:sp>
        <p:nvSpPr>
          <p:cNvPr id="4" name="Date Placeholder 3">
            <a:extLst>
              <a:ext uri="{FF2B5EF4-FFF2-40B4-BE49-F238E27FC236}">
                <a16:creationId xmlns:a16="http://schemas.microsoft.com/office/drawing/2014/main" id="{74658D53-AF06-606D-7DBC-0AF96E580DA7}"/>
              </a:ext>
            </a:extLst>
          </p:cNvPr>
          <p:cNvSpPr>
            <a:spLocks noGrp="1"/>
          </p:cNvSpPr>
          <p:nvPr>
            <p:ph type="dt" idx="1"/>
          </p:nvPr>
        </p:nvSpPr>
        <p:spPr/>
        <p:txBody>
          <a:bodyPr/>
          <a:lstStyle/>
          <a:p>
            <a:fld id="{A4FC4A73-EF24-4DBD-BE03-C4CAACADD3D7}" type="datetime3">
              <a:rPr lang="en-US" smtClean="0"/>
              <a:t>24 September 2026</a:t>
            </a:fld>
            <a:endParaRPr lang="en-US"/>
          </a:p>
        </p:txBody>
      </p:sp>
      <p:sp>
        <p:nvSpPr>
          <p:cNvPr id="5" name="Slide Number Placeholder 4">
            <a:extLst>
              <a:ext uri="{FF2B5EF4-FFF2-40B4-BE49-F238E27FC236}">
                <a16:creationId xmlns:a16="http://schemas.microsoft.com/office/drawing/2014/main" id="{66413D71-0220-CE88-3C8E-64FD09B410D2}"/>
              </a:ext>
            </a:extLst>
          </p:cNvPr>
          <p:cNvSpPr>
            <a:spLocks noGrp="1"/>
          </p:cNvSpPr>
          <p:nvPr>
            <p:ph type="sldNum" sz="quarter" idx="5"/>
          </p:nvPr>
        </p:nvSpPr>
        <p:spPr/>
        <p:txBody>
          <a:bodyPr/>
          <a:lstStyle/>
          <a:p>
            <a:fld id="{CF5EBCF4-26FC-4F76-8DA1-52FDDC328D44}" type="slidenum">
              <a:rPr lang="en-US" smtClean="0"/>
              <a:pPr/>
              <a:t>73</a:t>
            </a:fld>
            <a:endParaRPr lang="en-US"/>
          </a:p>
        </p:txBody>
      </p:sp>
    </p:spTree>
    <p:extLst>
      <p:ext uri="{BB962C8B-B14F-4D97-AF65-F5344CB8AC3E}">
        <p14:creationId xmlns:p14="http://schemas.microsoft.com/office/powerpoint/2010/main" val="38740634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563563"/>
            <a:ext cx="5632450" cy="3168650"/>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fld id="{1DF34805-1F01-4BDA-A8CA-FCEA2B4BC8D0}" type="datetime3">
              <a:rPr lang="en-US" smtClean="0"/>
              <a:pPr/>
              <a:t>24 September 2026</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74</a:t>
            </a:fld>
            <a:endParaRPr lang="en-US"/>
          </a:p>
        </p:txBody>
      </p:sp>
    </p:spTree>
    <p:extLst>
      <p:ext uri="{BB962C8B-B14F-4D97-AF65-F5344CB8AC3E}">
        <p14:creationId xmlns:p14="http://schemas.microsoft.com/office/powerpoint/2010/main" val="2813282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76784-FAB7-F350-0104-9BCB441355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37E6D8-1748-25F1-B78B-1950691887C6}"/>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0ACFC508-E231-3A7A-86C1-ECA89FE7F42F}"/>
              </a:ext>
            </a:extLst>
          </p:cNvPr>
          <p:cNvSpPr>
            <a:spLocks noGrp="1"/>
          </p:cNvSpPr>
          <p:nvPr>
            <p:ph type="body" idx="1"/>
          </p:nvPr>
        </p:nvSpPr>
        <p:spPr/>
        <p:txBody>
          <a:bodyPr/>
          <a:lstStyle/>
          <a:p>
            <a:endParaRPr lang="en-US"/>
          </a:p>
        </p:txBody>
      </p:sp>
      <p:sp>
        <p:nvSpPr>
          <p:cNvPr id="4" name="Date Placeholder 3">
            <a:extLst>
              <a:ext uri="{FF2B5EF4-FFF2-40B4-BE49-F238E27FC236}">
                <a16:creationId xmlns:a16="http://schemas.microsoft.com/office/drawing/2014/main" id="{FAF9503A-E6BC-9057-4F0A-2CF7DBD28240}"/>
              </a:ext>
            </a:extLst>
          </p:cNvPr>
          <p:cNvSpPr>
            <a:spLocks noGrp="1"/>
          </p:cNvSpPr>
          <p:nvPr>
            <p:ph type="dt" idx="1"/>
          </p:nvPr>
        </p:nvSpPr>
        <p:spPr/>
        <p:txBody>
          <a:bodyPr/>
          <a:lstStyle/>
          <a:p>
            <a:fld id="{A4FC4A73-EF24-4DBD-BE03-C4CAACADD3D7}" type="datetime3">
              <a:rPr lang="en-US" smtClean="0"/>
              <a:t>24 September 2026</a:t>
            </a:fld>
            <a:endParaRPr lang="en-US"/>
          </a:p>
        </p:txBody>
      </p:sp>
      <p:sp>
        <p:nvSpPr>
          <p:cNvPr id="5" name="Slide Number Placeholder 4">
            <a:extLst>
              <a:ext uri="{FF2B5EF4-FFF2-40B4-BE49-F238E27FC236}">
                <a16:creationId xmlns:a16="http://schemas.microsoft.com/office/drawing/2014/main" id="{7842F323-1E58-EA6D-63AE-8FA595DF1A06}"/>
              </a:ext>
            </a:extLst>
          </p:cNvPr>
          <p:cNvSpPr>
            <a:spLocks noGrp="1"/>
          </p:cNvSpPr>
          <p:nvPr>
            <p:ph type="sldNum" sz="quarter" idx="5"/>
          </p:nvPr>
        </p:nvSpPr>
        <p:spPr/>
        <p:txBody>
          <a:bodyPr/>
          <a:lstStyle/>
          <a:p>
            <a:fld id="{CF5EBCF4-26FC-4F76-8DA1-52FDDC328D44}" type="slidenum">
              <a:rPr lang="en-US" smtClean="0"/>
              <a:pPr/>
              <a:t>75</a:t>
            </a:fld>
            <a:endParaRPr lang="en-US"/>
          </a:p>
        </p:txBody>
      </p:sp>
    </p:spTree>
    <p:extLst>
      <p:ext uri="{BB962C8B-B14F-4D97-AF65-F5344CB8AC3E}">
        <p14:creationId xmlns:p14="http://schemas.microsoft.com/office/powerpoint/2010/main" val="12112948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5B2ED-02DE-91B7-FC5D-DD11DE0284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7AA13C-061D-DF80-47F8-97CEC47179FE}"/>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23E00748-19E9-07F1-F7DF-3E34AE6D44F3}"/>
              </a:ext>
            </a:extLst>
          </p:cNvPr>
          <p:cNvSpPr>
            <a:spLocks noGrp="1"/>
          </p:cNvSpPr>
          <p:nvPr>
            <p:ph type="body" idx="1"/>
          </p:nvPr>
        </p:nvSpPr>
        <p:spPr/>
        <p:txBody>
          <a:bodyPr/>
          <a:lstStyle/>
          <a:p>
            <a:endParaRPr lang="en-US"/>
          </a:p>
        </p:txBody>
      </p:sp>
      <p:sp>
        <p:nvSpPr>
          <p:cNvPr id="4" name="Date Placeholder 3">
            <a:extLst>
              <a:ext uri="{FF2B5EF4-FFF2-40B4-BE49-F238E27FC236}">
                <a16:creationId xmlns:a16="http://schemas.microsoft.com/office/drawing/2014/main" id="{D187CF2F-4E70-297A-5D44-F6A888D6DF85}"/>
              </a:ext>
            </a:extLst>
          </p:cNvPr>
          <p:cNvSpPr>
            <a:spLocks noGrp="1"/>
          </p:cNvSpPr>
          <p:nvPr>
            <p:ph type="dt" idx="1"/>
          </p:nvPr>
        </p:nvSpPr>
        <p:spPr/>
        <p:txBody>
          <a:bodyPr/>
          <a:lstStyle/>
          <a:p>
            <a:fld id="{A4FC4A73-EF24-4DBD-BE03-C4CAACADD3D7}" type="datetime3">
              <a:rPr lang="en-US" smtClean="0"/>
              <a:t>24 September 2026</a:t>
            </a:fld>
            <a:endParaRPr lang="en-US"/>
          </a:p>
        </p:txBody>
      </p:sp>
      <p:sp>
        <p:nvSpPr>
          <p:cNvPr id="5" name="Slide Number Placeholder 4">
            <a:extLst>
              <a:ext uri="{FF2B5EF4-FFF2-40B4-BE49-F238E27FC236}">
                <a16:creationId xmlns:a16="http://schemas.microsoft.com/office/drawing/2014/main" id="{481C055A-1331-08CE-757B-FDA9A8F7CBF8}"/>
              </a:ext>
            </a:extLst>
          </p:cNvPr>
          <p:cNvSpPr>
            <a:spLocks noGrp="1"/>
          </p:cNvSpPr>
          <p:nvPr>
            <p:ph type="sldNum" sz="quarter" idx="5"/>
          </p:nvPr>
        </p:nvSpPr>
        <p:spPr/>
        <p:txBody>
          <a:bodyPr/>
          <a:lstStyle/>
          <a:p>
            <a:fld id="{CF5EBCF4-26FC-4F76-8DA1-52FDDC328D44}" type="slidenum">
              <a:rPr lang="en-US" smtClean="0"/>
              <a:pPr/>
              <a:t>76</a:t>
            </a:fld>
            <a:endParaRPr lang="en-US"/>
          </a:p>
        </p:txBody>
      </p:sp>
    </p:spTree>
    <p:extLst>
      <p:ext uri="{BB962C8B-B14F-4D97-AF65-F5344CB8AC3E}">
        <p14:creationId xmlns:p14="http://schemas.microsoft.com/office/powerpoint/2010/main" val="21536255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563563"/>
            <a:ext cx="5632450" cy="3168650"/>
          </a:xfrm>
        </p:spPr>
      </p:sp>
      <p:sp>
        <p:nvSpPr>
          <p:cNvPr id="3" name="Notes Placeholder 2"/>
          <p:cNvSpPr>
            <a:spLocks noGrp="1"/>
          </p:cNvSpPr>
          <p:nvPr>
            <p:ph type="body" idx="1"/>
          </p:nvPr>
        </p:nvSpPr>
        <p:spPr/>
        <p:txBody>
          <a:bodyPr/>
          <a:lstStyle/>
          <a:p>
            <a:r>
              <a:rPr lang="en-US"/>
              <a:t>RPG – there are two pathways</a:t>
            </a:r>
            <a:br>
              <a:rPr lang="en-US"/>
            </a:br>
            <a:r>
              <a:rPr lang="en-US"/>
              <a:t>All load</a:t>
            </a:r>
          </a:p>
        </p:txBody>
      </p:sp>
      <p:sp>
        <p:nvSpPr>
          <p:cNvPr id="4" name="Date Placeholder 3"/>
          <p:cNvSpPr>
            <a:spLocks noGrp="1"/>
          </p:cNvSpPr>
          <p:nvPr>
            <p:ph type="dt" idx="1"/>
          </p:nvPr>
        </p:nvSpPr>
        <p:spPr/>
        <p:txBody>
          <a:bodyPr/>
          <a:lstStyle/>
          <a:p>
            <a:fld id="{1DF34805-1F01-4BDA-A8CA-FCEA2B4BC8D0}" type="datetime3">
              <a:rPr lang="en-US" smtClean="0"/>
              <a:pPr/>
              <a:t>24 September 2026</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77</a:t>
            </a:fld>
            <a:endParaRPr lang="en-US"/>
          </a:p>
        </p:txBody>
      </p:sp>
    </p:spTree>
    <p:extLst>
      <p:ext uri="{BB962C8B-B14F-4D97-AF65-F5344CB8AC3E}">
        <p14:creationId xmlns:p14="http://schemas.microsoft.com/office/powerpoint/2010/main" val="33139038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123F4-F18F-2172-B6C0-9EA34BEE7E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3234D4-9330-E299-57D1-31F178143A72}"/>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4BAD18C1-1501-4689-BF08-382C24184F5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DF1F59A-0086-CFC2-DA27-FDB1082D5204}"/>
              </a:ext>
            </a:extLst>
          </p:cNvPr>
          <p:cNvSpPr>
            <a:spLocks noGrp="1"/>
          </p:cNvSpPr>
          <p:nvPr>
            <p:ph type="sldNum" sz="quarter" idx="5"/>
          </p:nvPr>
        </p:nvSpPr>
        <p:spPr/>
        <p:txBody>
          <a:bodyPr/>
          <a:lstStyle/>
          <a:p>
            <a:fld id="{949091A2-AA0D-A640-B690-E2E2A196220C}" type="slidenum">
              <a:rPr lang="en-US" smtClean="0"/>
              <a:t>80</a:t>
            </a:fld>
            <a:endParaRPr lang="en-US"/>
          </a:p>
        </p:txBody>
      </p:sp>
    </p:spTree>
    <p:extLst>
      <p:ext uri="{BB962C8B-B14F-4D97-AF65-F5344CB8AC3E}">
        <p14:creationId xmlns:p14="http://schemas.microsoft.com/office/powerpoint/2010/main" val="19502816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91721-DBE7-32A4-69C8-9AFD63C4E6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C82E02-B1F2-48AC-A530-8801CA6ECEB4}"/>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425A29A5-80B6-3702-D199-1E408EAB2D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87C817F-A3EA-73BC-726F-4374383A9C4D}"/>
              </a:ext>
            </a:extLst>
          </p:cNvPr>
          <p:cNvSpPr>
            <a:spLocks noGrp="1"/>
          </p:cNvSpPr>
          <p:nvPr>
            <p:ph type="sldNum" sz="quarter" idx="5"/>
          </p:nvPr>
        </p:nvSpPr>
        <p:spPr/>
        <p:txBody>
          <a:bodyPr/>
          <a:lstStyle/>
          <a:p>
            <a:fld id="{949091A2-AA0D-A640-B690-E2E2A196220C}" type="slidenum">
              <a:rPr lang="en-US" smtClean="0"/>
              <a:t>82</a:t>
            </a:fld>
            <a:endParaRPr lang="en-US"/>
          </a:p>
        </p:txBody>
      </p:sp>
    </p:spTree>
    <p:extLst>
      <p:ext uri="{BB962C8B-B14F-4D97-AF65-F5344CB8AC3E}">
        <p14:creationId xmlns:p14="http://schemas.microsoft.com/office/powerpoint/2010/main" val="1196010339"/>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24.xml"/><Relationship Id="rId7" Type="http://schemas.openxmlformats.org/officeDocument/2006/relationships/oleObject" Target="../embeddings/oleObject2.bin"/><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slideMaster" Target="../slideMasters/slideMaster1.xml"/><Relationship Id="rId5" Type="http://schemas.openxmlformats.org/officeDocument/2006/relationships/tags" Target="../tags/tag26.xml"/><Relationship Id="rId10" Type="http://schemas.openxmlformats.org/officeDocument/2006/relationships/image" Target="../media/image5.svg"/><Relationship Id="rId4" Type="http://schemas.openxmlformats.org/officeDocument/2006/relationships/tags" Target="../tags/tag25.xml"/><Relationship Id="rId9"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tags" Target="../tags/tag29.xml"/><Relationship Id="rId7" Type="http://schemas.openxmlformats.org/officeDocument/2006/relationships/slideMaster" Target="../slideMasters/slideMaster1.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9"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tags" Target="../tags/tag35.xml"/><Relationship Id="rId7" Type="http://schemas.openxmlformats.org/officeDocument/2006/relationships/slideMaster" Target="../slideMasters/slideMaster1.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 Id="rId9"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41.xml"/><Relationship Id="rId7" Type="http://schemas.openxmlformats.org/officeDocument/2006/relationships/oleObject" Target="../embeddings/oleObject5.bin"/><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slideMaster" Target="../slideMasters/slideMaster1.xml"/><Relationship Id="rId5" Type="http://schemas.openxmlformats.org/officeDocument/2006/relationships/tags" Target="../tags/tag43.xml"/><Relationship Id="rId4" Type="http://schemas.openxmlformats.org/officeDocument/2006/relationships/tags" Target="../tags/tag42.xml"/><Relationship Id="rId9"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46.xml"/><Relationship Id="rId7" Type="http://schemas.openxmlformats.org/officeDocument/2006/relationships/oleObject" Target="../embeddings/oleObject6.bin"/><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slideMaster" Target="../slideMasters/slideMaster1.xml"/><Relationship Id="rId5" Type="http://schemas.openxmlformats.org/officeDocument/2006/relationships/tags" Target="../tags/tag48.xml"/><Relationship Id="rId4" Type="http://schemas.openxmlformats.org/officeDocument/2006/relationships/tags" Target="../tags/tag47.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51.xml"/><Relationship Id="rId7" Type="http://schemas.openxmlformats.org/officeDocument/2006/relationships/oleObject" Target="../embeddings/oleObject7.bin"/><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Master" Target="../slideMasters/slideMaster1.xml"/><Relationship Id="rId5" Type="http://schemas.openxmlformats.org/officeDocument/2006/relationships/tags" Target="../tags/tag53.xml"/><Relationship Id="rId4" Type="http://schemas.openxmlformats.org/officeDocument/2006/relationships/tags" Target="../tags/tag52.xml"/></Relationships>
</file>

<file path=ppt/slideLayouts/_rels/slideLayout7.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tags" Target="../tags/tag56.xml"/><Relationship Id="rId7" Type="http://schemas.openxmlformats.org/officeDocument/2006/relationships/slideMaster" Target="../slideMasters/slideMaster1.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9" Type="http://schemas.openxmlformats.org/officeDocument/2006/relationships/image" Target="../media/image3.emf"/></Relationships>
</file>

<file path=ppt/slideLayouts/_rels/slideLayout8.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62.xml"/><Relationship Id="rId7" Type="http://schemas.openxmlformats.org/officeDocument/2006/relationships/tags" Target="../tags/tag66.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tags" Target="../tags/tag65.xml"/><Relationship Id="rId11" Type="http://schemas.openxmlformats.org/officeDocument/2006/relationships/image" Target="../media/image2.svg"/><Relationship Id="rId5" Type="http://schemas.openxmlformats.org/officeDocument/2006/relationships/tags" Target="../tags/tag64.xml"/><Relationship Id="rId10" Type="http://schemas.openxmlformats.org/officeDocument/2006/relationships/image" Target="../media/image1.emf"/><Relationship Id="rId4" Type="http://schemas.openxmlformats.org/officeDocument/2006/relationships/tags" Target="../tags/tag63.xml"/><Relationship Id="rId9" Type="http://schemas.openxmlformats.org/officeDocument/2006/relationships/oleObject" Target="../embeddings/oleObject9.bin"/></Relationships>
</file>

<file path=ppt/slideLayouts/_rels/slideLayout9.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69.xml"/><Relationship Id="rId7" Type="http://schemas.openxmlformats.org/officeDocument/2006/relationships/tags" Target="../tags/tag73.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11" Type="http://schemas.openxmlformats.org/officeDocument/2006/relationships/image" Target="../media/image2.svg"/><Relationship Id="rId5" Type="http://schemas.openxmlformats.org/officeDocument/2006/relationships/tags" Target="../tags/tag71.xml"/><Relationship Id="rId10" Type="http://schemas.openxmlformats.org/officeDocument/2006/relationships/image" Target="../media/image1.emf"/><Relationship Id="rId4" Type="http://schemas.openxmlformats.org/officeDocument/2006/relationships/tags" Target="../tags/tag70.xml"/><Relationship Id="rId9" Type="http://schemas.openxmlformats.org/officeDocument/2006/relationships/oleObject" Target="../embeddings/oleObject10.bin"/></Relationships>
</file>

<file path=ppt/slideLayouts/_rels/slideLayout10.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76.xml"/><Relationship Id="rId7" Type="http://schemas.openxmlformats.org/officeDocument/2006/relationships/tags" Target="../tags/tag80.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tags" Target="../tags/tag79.xml"/><Relationship Id="rId11" Type="http://schemas.openxmlformats.org/officeDocument/2006/relationships/image" Target="../media/image2.svg"/><Relationship Id="rId5" Type="http://schemas.openxmlformats.org/officeDocument/2006/relationships/tags" Target="../tags/tag78.xml"/><Relationship Id="rId10" Type="http://schemas.openxmlformats.org/officeDocument/2006/relationships/image" Target="../media/image1.emf"/><Relationship Id="rId4" Type="http://schemas.openxmlformats.org/officeDocument/2006/relationships/tags" Target="../tags/tag77.xml"/><Relationship Id="rId9" Type="http://schemas.openxmlformats.org/officeDocument/2006/relationships/oleObject" Target="../embeddings/oleObject11.bin"/></Relationships>
</file>

<file path=ppt/slideLayouts/_rels/slideLayout11.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83.xml"/><Relationship Id="rId7" Type="http://schemas.openxmlformats.org/officeDocument/2006/relationships/tags" Target="../tags/tag87.xml"/><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tags" Target="../tags/tag86.xml"/><Relationship Id="rId11" Type="http://schemas.openxmlformats.org/officeDocument/2006/relationships/image" Target="../media/image2.svg"/><Relationship Id="rId5" Type="http://schemas.openxmlformats.org/officeDocument/2006/relationships/tags" Target="../tags/tag85.xml"/><Relationship Id="rId10" Type="http://schemas.openxmlformats.org/officeDocument/2006/relationships/image" Target="../media/image6.emf"/><Relationship Id="rId4" Type="http://schemas.openxmlformats.org/officeDocument/2006/relationships/tags" Target="../tags/tag84.xml"/><Relationship Id="rId9" Type="http://schemas.openxmlformats.org/officeDocument/2006/relationships/oleObject" Target="../embeddings/oleObject12.bin"/></Relationships>
</file>

<file path=ppt/slideLayouts/_rels/slideLayout12.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90.xml"/><Relationship Id="rId7" Type="http://schemas.openxmlformats.org/officeDocument/2006/relationships/tags" Target="../tags/tag94.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11" Type="http://schemas.openxmlformats.org/officeDocument/2006/relationships/image" Target="../media/image2.svg"/><Relationship Id="rId5" Type="http://schemas.openxmlformats.org/officeDocument/2006/relationships/tags" Target="../tags/tag92.xml"/><Relationship Id="rId10" Type="http://schemas.openxmlformats.org/officeDocument/2006/relationships/image" Target="../media/image1.emf"/><Relationship Id="rId4" Type="http://schemas.openxmlformats.org/officeDocument/2006/relationships/tags" Target="../tags/tag91.xml"/><Relationship Id="rId9" Type="http://schemas.openxmlformats.org/officeDocument/2006/relationships/oleObject" Target="../embeddings/oleObject13.bin"/></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97.xml"/><Relationship Id="rId7" Type="http://schemas.openxmlformats.org/officeDocument/2006/relationships/oleObject" Target="../embeddings/oleObject14.bin"/><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slideMaster" Target="../slideMasters/slideMaster1.xml"/><Relationship Id="rId5" Type="http://schemas.openxmlformats.org/officeDocument/2006/relationships/tags" Target="../tags/tag99.xml"/><Relationship Id="rId4" Type="http://schemas.openxmlformats.org/officeDocument/2006/relationships/tags" Target="../tags/tag98.xml"/><Relationship Id="rId9" Type="http://schemas.openxmlformats.org/officeDocument/2006/relationships/image" Target="../media/image2.svg"/></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102.xml"/><Relationship Id="rId7" Type="http://schemas.openxmlformats.org/officeDocument/2006/relationships/image" Target="../media/image2.svg"/><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image" Target="../media/image3.emf"/><Relationship Id="rId5" Type="http://schemas.openxmlformats.org/officeDocument/2006/relationships/oleObject" Target="../embeddings/oleObject15.bin"/><Relationship Id="rId4"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tags" Target="../tags/tag105.xml"/><Relationship Id="rId7" Type="http://schemas.openxmlformats.org/officeDocument/2006/relationships/image" Target="../media/image4.svg"/><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image" Target="../media/image3.emf"/><Relationship Id="rId5" Type="http://schemas.openxmlformats.org/officeDocument/2006/relationships/oleObject" Target="../embeddings/oleObject16.bin"/><Relationship Id="rId4"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tags" Target="../tags/tag128.xml"/><Relationship Id="rId7" Type="http://schemas.openxmlformats.org/officeDocument/2006/relationships/image" Target="../media/image3.emf"/><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oleObject" Target="../embeddings/oleObject18.bin"/><Relationship Id="rId5" Type="http://schemas.openxmlformats.org/officeDocument/2006/relationships/slideMaster" Target="../slideMasters/slideMaster2.xml"/><Relationship Id="rId4" Type="http://schemas.openxmlformats.org/officeDocument/2006/relationships/tags" Target="../tags/tag129.xml"/><Relationship Id="rId9" Type="http://schemas.openxmlformats.org/officeDocument/2006/relationships/image" Target="../media/image5.svg"/></Relationships>
</file>

<file path=ppt/slideLayouts/_rels/slideLayout17.xml.rels><?xml version="1.0" encoding="UTF-8" standalone="yes"?>
<Relationships xmlns="http://schemas.openxmlformats.org/package/2006/relationships"><Relationship Id="rId8" Type="http://schemas.openxmlformats.org/officeDocument/2006/relationships/oleObject" Target="../embeddings/oleObject19.bin"/><Relationship Id="rId3" Type="http://schemas.openxmlformats.org/officeDocument/2006/relationships/tags" Target="../tags/tag132.xml"/><Relationship Id="rId7" Type="http://schemas.openxmlformats.org/officeDocument/2006/relationships/slideMaster" Target="../slideMasters/slideMaster2.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tags" Target="../tags/tag135.xml"/><Relationship Id="rId5" Type="http://schemas.openxmlformats.org/officeDocument/2006/relationships/tags" Target="../tags/tag134.xml"/><Relationship Id="rId4" Type="http://schemas.openxmlformats.org/officeDocument/2006/relationships/tags" Target="../tags/tag133.xml"/><Relationship Id="rId9"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tags" Target="../tags/tag138.xml"/><Relationship Id="rId7" Type="http://schemas.openxmlformats.org/officeDocument/2006/relationships/slideMaster" Target="../slideMasters/slideMaster2.xml"/><Relationship Id="rId2" Type="http://schemas.openxmlformats.org/officeDocument/2006/relationships/tags" Target="../tags/tag137.xml"/><Relationship Id="rId1" Type="http://schemas.openxmlformats.org/officeDocument/2006/relationships/tags" Target="../tags/tag136.xml"/><Relationship Id="rId6" Type="http://schemas.openxmlformats.org/officeDocument/2006/relationships/tags" Target="../tags/tag141.xml"/><Relationship Id="rId5" Type="http://schemas.openxmlformats.org/officeDocument/2006/relationships/tags" Target="../tags/tag140.xml"/><Relationship Id="rId4" Type="http://schemas.openxmlformats.org/officeDocument/2006/relationships/tags" Target="../tags/tag139.xml"/><Relationship Id="rId9"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44.xml"/><Relationship Id="rId7" Type="http://schemas.openxmlformats.org/officeDocument/2006/relationships/oleObject" Target="../embeddings/oleObject21.bin"/><Relationship Id="rId2" Type="http://schemas.openxmlformats.org/officeDocument/2006/relationships/tags" Target="../tags/tag143.xml"/><Relationship Id="rId1" Type="http://schemas.openxmlformats.org/officeDocument/2006/relationships/tags" Target="../tags/tag142.xml"/><Relationship Id="rId6" Type="http://schemas.openxmlformats.org/officeDocument/2006/relationships/slideMaster" Target="../slideMasters/slideMaster2.xml"/><Relationship Id="rId5" Type="http://schemas.openxmlformats.org/officeDocument/2006/relationships/tags" Target="../tags/tag146.xml"/><Relationship Id="rId4" Type="http://schemas.openxmlformats.org/officeDocument/2006/relationships/tags" Target="../tags/tag145.xml"/><Relationship Id="rId9" Type="http://schemas.openxmlformats.org/officeDocument/2006/relationships/image" Target="../media/image7.sv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49.xml"/><Relationship Id="rId7" Type="http://schemas.openxmlformats.org/officeDocument/2006/relationships/oleObject" Target="../embeddings/oleObject22.bin"/><Relationship Id="rId2" Type="http://schemas.openxmlformats.org/officeDocument/2006/relationships/tags" Target="../tags/tag148.xml"/><Relationship Id="rId1" Type="http://schemas.openxmlformats.org/officeDocument/2006/relationships/tags" Target="../tags/tag147.xml"/><Relationship Id="rId6" Type="http://schemas.openxmlformats.org/officeDocument/2006/relationships/slideMaster" Target="../slideMasters/slideMaster2.xml"/><Relationship Id="rId5" Type="http://schemas.openxmlformats.org/officeDocument/2006/relationships/tags" Target="../tags/tag151.xml"/><Relationship Id="rId4" Type="http://schemas.openxmlformats.org/officeDocument/2006/relationships/tags" Target="../tags/tag150.xml"/></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54.xml"/><Relationship Id="rId7" Type="http://schemas.openxmlformats.org/officeDocument/2006/relationships/oleObject" Target="../embeddings/oleObject23.bin"/><Relationship Id="rId2" Type="http://schemas.openxmlformats.org/officeDocument/2006/relationships/tags" Target="../tags/tag153.xml"/><Relationship Id="rId1" Type="http://schemas.openxmlformats.org/officeDocument/2006/relationships/tags" Target="../tags/tag152.xml"/><Relationship Id="rId6" Type="http://schemas.openxmlformats.org/officeDocument/2006/relationships/slideMaster" Target="../slideMasters/slideMaster2.xml"/><Relationship Id="rId5" Type="http://schemas.openxmlformats.org/officeDocument/2006/relationships/tags" Target="../tags/tag156.xml"/><Relationship Id="rId4" Type="http://schemas.openxmlformats.org/officeDocument/2006/relationships/tags" Target="../tags/tag155.xml"/></Relationships>
</file>

<file path=ppt/slideLayouts/_rels/slideLayout22.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tags" Target="../tags/tag159.xml"/><Relationship Id="rId7" Type="http://schemas.openxmlformats.org/officeDocument/2006/relationships/slideMaster" Target="../slideMasters/slideMaster2.xml"/><Relationship Id="rId2" Type="http://schemas.openxmlformats.org/officeDocument/2006/relationships/tags" Target="../tags/tag158.xml"/><Relationship Id="rId1" Type="http://schemas.openxmlformats.org/officeDocument/2006/relationships/tags" Target="../tags/tag157.xml"/><Relationship Id="rId6" Type="http://schemas.openxmlformats.org/officeDocument/2006/relationships/tags" Target="../tags/tag162.xml"/><Relationship Id="rId5" Type="http://schemas.openxmlformats.org/officeDocument/2006/relationships/tags" Target="../tags/tag161.xml"/><Relationship Id="rId4" Type="http://schemas.openxmlformats.org/officeDocument/2006/relationships/tags" Target="../tags/tag160.xml"/><Relationship Id="rId9" Type="http://schemas.openxmlformats.org/officeDocument/2006/relationships/image" Target="../media/image3.emf"/></Relationships>
</file>

<file path=ppt/slideLayouts/_rels/slideLayout23.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65.xml"/><Relationship Id="rId7" Type="http://schemas.openxmlformats.org/officeDocument/2006/relationships/tags" Target="../tags/tag169.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tags" Target="../tags/tag168.xml"/><Relationship Id="rId11" Type="http://schemas.openxmlformats.org/officeDocument/2006/relationships/image" Target="../media/image2.svg"/><Relationship Id="rId5" Type="http://schemas.openxmlformats.org/officeDocument/2006/relationships/tags" Target="../tags/tag167.xml"/><Relationship Id="rId10" Type="http://schemas.openxmlformats.org/officeDocument/2006/relationships/image" Target="../media/image1.emf"/><Relationship Id="rId4" Type="http://schemas.openxmlformats.org/officeDocument/2006/relationships/tags" Target="../tags/tag166.xml"/><Relationship Id="rId9" Type="http://schemas.openxmlformats.org/officeDocument/2006/relationships/oleObject" Target="../embeddings/oleObject25.bin"/></Relationships>
</file>

<file path=ppt/slideLayouts/_rels/slideLayout24.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72.xml"/><Relationship Id="rId7" Type="http://schemas.openxmlformats.org/officeDocument/2006/relationships/tags" Target="../tags/tag176.xml"/><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tags" Target="../tags/tag175.xml"/><Relationship Id="rId11" Type="http://schemas.openxmlformats.org/officeDocument/2006/relationships/image" Target="../media/image2.svg"/><Relationship Id="rId5" Type="http://schemas.openxmlformats.org/officeDocument/2006/relationships/tags" Target="../tags/tag174.xml"/><Relationship Id="rId10" Type="http://schemas.openxmlformats.org/officeDocument/2006/relationships/image" Target="../media/image1.emf"/><Relationship Id="rId4" Type="http://schemas.openxmlformats.org/officeDocument/2006/relationships/tags" Target="../tags/tag173.xml"/><Relationship Id="rId9" Type="http://schemas.openxmlformats.org/officeDocument/2006/relationships/oleObject" Target="../embeddings/oleObject26.bin"/></Relationships>
</file>

<file path=ppt/slideLayouts/_rels/slideLayout25.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79.xml"/><Relationship Id="rId7" Type="http://schemas.openxmlformats.org/officeDocument/2006/relationships/tags" Target="../tags/tag183.xml"/><Relationship Id="rId2" Type="http://schemas.openxmlformats.org/officeDocument/2006/relationships/tags" Target="../tags/tag178.xml"/><Relationship Id="rId1" Type="http://schemas.openxmlformats.org/officeDocument/2006/relationships/tags" Target="../tags/tag177.xml"/><Relationship Id="rId6" Type="http://schemas.openxmlformats.org/officeDocument/2006/relationships/tags" Target="../tags/tag182.xml"/><Relationship Id="rId11" Type="http://schemas.openxmlformats.org/officeDocument/2006/relationships/image" Target="../media/image2.svg"/><Relationship Id="rId5" Type="http://schemas.openxmlformats.org/officeDocument/2006/relationships/tags" Target="../tags/tag181.xml"/><Relationship Id="rId10" Type="http://schemas.openxmlformats.org/officeDocument/2006/relationships/image" Target="../media/image3.emf"/><Relationship Id="rId4" Type="http://schemas.openxmlformats.org/officeDocument/2006/relationships/tags" Target="../tags/tag180.xml"/><Relationship Id="rId9" Type="http://schemas.openxmlformats.org/officeDocument/2006/relationships/oleObject" Target="../embeddings/oleObject27.bin"/></Relationships>
</file>

<file path=ppt/slideLayouts/_rels/slideLayout26.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86.xml"/><Relationship Id="rId7" Type="http://schemas.openxmlformats.org/officeDocument/2006/relationships/tags" Target="../tags/tag190.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11" Type="http://schemas.openxmlformats.org/officeDocument/2006/relationships/image" Target="../media/image2.svg"/><Relationship Id="rId5" Type="http://schemas.openxmlformats.org/officeDocument/2006/relationships/tags" Target="../tags/tag188.xml"/><Relationship Id="rId10" Type="http://schemas.openxmlformats.org/officeDocument/2006/relationships/image" Target="../media/image1.emf"/><Relationship Id="rId4" Type="http://schemas.openxmlformats.org/officeDocument/2006/relationships/tags" Target="../tags/tag187.xml"/><Relationship Id="rId9" Type="http://schemas.openxmlformats.org/officeDocument/2006/relationships/oleObject" Target="../embeddings/oleObject28.bin"/></Relationships>
</file>

<file path=ppt/slideLayouts/_rels/slideLayout27.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93.xml"/><Relationship Id="rId7" Type="http://schemas.openxmlformats.org/officeDocument/2006/relationships/tags" Target="../tags/tag197.xml"/><Relationship Id="rId2" Type="http://schemas.openxmlformats.org/officeDocument/2006/relationships/tags" Target="../tags/tag192.xml"/><Relationship Id="rId1" Type="http://schemas.openxmlformats.org/officeDocument/2006/relationships/tags" Target="../tags/tag191.xml"/><Relationship Id="rId6" Type="http://schemas.openxmlformats.org/officeDocument/2006/relationships/tags" Target="../tags/tag196.xml"/><Relationship Id="rId11" Type="http://schemas.openxmlformats.org/officeDocument/2006/relationships/image" Target="../media/image2.svg"/><Relationship Id="rId5" Type="http://schemas.openxmlformats.org/officeDocument/2006/relationships/tags" Target="../tags/tag195.xml"/><Relationship Id="rId10" Type="http://schemas.openxmlformats.org/officeDocument/2006/relationships/image" Target="../media/image3.emf"/><Relationship Id="rId4" Type="http://schemas.openxmlformats.org/officeDocument/2006/relationships/tags" Target="../tags/tag194.xml"/><Relationship Id="rId9" Type="http://schemas.openxmlformats.org/officeDocument/2006/relationships/oleObject" Target="../embeddings/oleObject29.bin"/></Relationships>
</file>

<file path=ppt/slideLayouts/_rels/slideLayout28.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200.xml"/><Relationship Id="rId7" Type="http://schemas.openxmlformats.org/officeDocument/2006/relationships/tags" Target="../tags/tag204.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11" Type="http://schemas.openxmlformats.org/officeDocument/2006/relationships/image" Target="../media/image7.svg"/><Relationship Id="rId5" Type="http://schemas.openxmlformats.org/officeDocument/2006/relationships/tags" Target="../tags/tag202.xml"/><Relationship Id="rId10" Type="http://schemas.openxmlformats.org/officeDocument/2006/relationships/image" Target="../media/image3.emf"/><Relationship Id="rId4" Type="http://schemas.openxmlformats.org/officeDocument/2006/relationships/tags" Target="../tags/tag201.xml"/><Relationship Id="rId9" Type="http://schemas.openxmlformats.org/officeDocument/2006/relationships/oleObject" Target="../embeddings/oleObject30.bin"/></Relationships>
</file>

<file path=ppt/slideLayouts/_rels/slideLayout29.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207.xml"/><Relationship Id="rId7" Type="http://schemas.openxmlformats.org/officeDocument/2006/relationships/tags" Target="../tags/tag211.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11" Type="http://schemas.openxmlformats.org/officeDocument/2006/relationships/image" Target="../media/image7.svg"/><Relationship Id="rId5" Type="http://schemas.openxmlformats.org/officeDocument/2006/relationships/tags" Target="../tags/tag209.xml"/><Relationship Id="rId10" Type="http://schemas.openxmlformats.org/officeDocument/2006/relationships/image" Target="../media/image1.emf"/><Relationship Id="rId4" Type="http://schemas.openxmlformats.org/officeDocument/2006/relationships/tags" Target="../tags/tag208.xml"/><Relationship Id="rId9" Type="http://schemas.openxmlformats.org/officeDocument/2006/relationships/oleObject" Target="../embeddings/oleObject31.bin"/></Relationships>
</file>

<file path=ppt/slideLayouts/_rels/slideLayout30.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214.xml"/><Relationship Id="rId7" Type="http://schemas.openxmlformats.org/officeDocument/2006/relationships/tags" Target="../tags/tag218.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11" Type="http://schemas.openxmlformats.org/officeDocument/2006/relationships/image" Target="../media/image7.svg"/><Relationship Id="rId5" Type="http://schemas.openxmlformats.org/officeDocument/2006/relationships/tags" Target="../tags/tag216.xml"/><Relationship Id="rId10" Type="http://schemas.openxmlformats.org/officeDocument/2006/relationships/image" Target="../media/image3.emf"/><Relationship Id="rId4" Type="http://schemas.openxmlformats.org/officeDocument/2006/relationships/tags" Target="../tags/tag215.xml"/><Relationship Id="rId9" Type="http://schemas.openxmlformats.org/officeDocument/2006/relationships/oleObject" Target="../embeddings/oleObject32.bin"/></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221.xml"/><Relationship Id="rId7" Type="http://schemas.openxmlformats.org/officeDocument/2006/relationships/oleObject" Target="../embeddings/oleObject33.bin"/><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slideMaster" Target="../slideMasters/slideMaster2.xml"/><Relationship Id="rId5" Type="http://schemas.openxmlformats.org/officeDocument/2006/relationships/tags" Target="../tags/tag223.xml"/><Relationship Id="rId4" Type="http://schemas.openxmlformats.org/officeDocument/2006/relationships/tags" Target="../tags/tag222.xml"/><Relationship Id="rId9" Type="http://schemas.openxmlformats.org/officeDocument/2006/relationships/image" Target="../media/image7.svg"/></Relationships>
</file>

<file path=ppt/slideLayouts/_rels/slideLayout32.xml.rels><?xml version="1.0" encoding="UTF-8" standalone="yes"?>
<Relationships xmlns="http://schemas.openxmlformats.org/package/2006/relationships"><Relationship Id="rId3" Type="http://schemas.openxmlformats.org/officeDocument/2006/relationships/tags" Target="../tags/tag226.xml"/><Relationship Id="rId7" Type="http://schemas.openxmlformats.org/officeDocument/2006/relationships/image" Target="../media/image7.svg"/><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image" Target="../media/image3.emf"/><Relationship Id="rId5" Type="http://schemas.openxmlformats.org/officeDocument/2006/relationships/oleObject" Target="../embeddings/oleObject34.bin"/><Relationship Id="rId4"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tags" Target="../tags/tag229.xml"/><Relationship Id="rId7" Type="http://schemas.openxmlformats.org/officeDocument/2006/relationships/image" Target="../media/image4.svg"/><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image" Target="../media/image3.emf"/><Relationship Id="rId5" Type="http://schemas.openxmlformats.org/officeDocument/2006/relationships/oleObject" Target="../embeddings/oleObject35.bin"/><Relationship Id="rId4"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2.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3.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253.xml"/><Relationship Id="rId7" Type="http://schemas.openxmlformats.org/officeDocument/2006/relationships/oleObject" Target="../embeddings/oleObject2.bin"/><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slideMaster" Target="../slideMasters/slideMaster4.xml"/><Relationship Id="rId5" Type="http://schemas.openxmlformats.org/officeDocument/2006/relationships/tags" Target="../tags/tag255.xml"/><Relationship Id="rId10" Type="http://schemas.openxmlformats.org/officeDocument/2006/relationships/image" Target="../media/image5.svg"/><Relationship Id="rId4" Type="http://schemas.openxmlformats.org/officeDocument/2006/relationships/tags" Target="../tags/tag254.xml"/><Relationship Id="rId9" Type="http://schemas.openxmlformats.org/officeDocument/2006/relationships/image" Target="../media/image4.svg"/></Relationships>
</file>

<file path=ppt/slideLayouts/_rels/slideLayout48.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tags" Target="../tags/tag258.xml"/><Relationship Id="rId7" Type="http://schemas.openxmlformats.org/officeDocument/2006/relationships/slideMaster" Target="../slideMasters/slideMaster4.xml"/><Relationship Id="rId2" Type="http://schemas.openxmlformats.org/officeDocument/2006/relationships/tags" Target="../tags/tag257.xml"/><Relationship Id="rId1" Type="http://schemas.openxmlformats.org/officeDocument/2006/relationships/tags" Target="../tags/tag256.xml"/><Relationship Id="rId6" Type="http://schemas.openxmlformats.org/officeDocument/2006/relationships/tags" Target="../tags/tag261.xml"/><Relationship Id="rId5" Type="http://schemas.openxmlformats.org/officeDocument/2006/relationships/tags" Target="../tags/tag260.xml"/><Relationship Id="rId4" Type="http://schemas.openxmlformats.org/officeDocument/2006/relationships/tags" Target="../tags/tag259.xml"/><Relationship Id="rId9" Type="http://schemas.openxmlformats.org/officeDocument/2006/relationships/image" Target="../media/image1.emf"/></Relationships>
</file>

<file path=ppt/slideLayouts/_rels/slideLayout49.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tags" Target="../tags/tag264.xml"/><Relationship Id="rId7" Type="http://schemas.openxmlformats.org/officeDocument/2006/relationships/slideMaster" Target="../slideMasters/slideMaster4.xml"/><Relationship Id="rId2" Type="http://schemas.openxmlformats.org/officeDocument/2006/relationships/tags" Target="../tags/tag263.xml"/><Relationship Id="rId1" Type="http://schemas.openxmlformats.org/officeDocument/2006/relationships/tags" Target="../tags/tag262.xml"/><Relationship Id="rId6" Type="http://schemas.openxmlformats.org/officeDocument/2006/relationships/tags" Target="../tags/tag267.xml"/><Relationship Id="rId5" Type="http://schemas.openxmlformats.org/officeDocument/2006/relationships/tags" Target="../tags/tag266.xml"/><Relationship Id="rId4" Type="http://schemas.openxmlformats.org/officeDocument/2006/relationships/tags" Target="../tags/tag265.xml"/><Relationship Id="rId9" Type="http://schemas.openxmlformats.org/officeDocument/2006/relationships/image" Target="../media/image1.emf"/></Relationships>
</file>

<file path=ppt/slideLayouts/_rels/slideLayout50.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270.xml"/><Relationship Id="rId7" Type="http://schemas.openxmlformats.org/officeDocument/2006/relationships/oleObject" Target="../embeddings/oleObject5.bin"/><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slideMaster" Target="../slideMasters/slideMaster4.xml"/><Relationship Id="rId5" Type="http://schemas.openxmlformats.org/officeDocument/2006/relationships/tags" Target="../tags/tag272.xml"/><Relationship Id="rId4" Type="http://schemas.openxmlformats.org/officeDocument/2006/relationships/tags" Target="../tags/tag271.xml"/><Relationship Id="rId9" Type="http://schemas.openxmlformats.org/officeDocument/2006/relationships/image" Target="../media/image2.svg"/></Relationships>
</file>

<file path=ppt/slideLayouts/_rels/slideLayout51.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275.xml"/><Relationship Id="rId7" Type="http://schemas.openxmlformats.org/officeDocument/2006/relationships/oleObject" Target="../embeddings/oleObject6.bin"/><Relationship Id="rId2" Type="http://schemas.openxmlformats.org/officeDocument/2006/relationships/tags" Target="../tags/tag274.xml"/><Relationship Id="rId1" Type="http://schemas.openxmlformats.org/officeDocument/2006/relationships/tags" Target="../tags/tag273.xml"/><Relationship Id="rId6" Type="http://schemas.openxmlformats.org/officeDocument/2006/relationships/slideMaster" Target="../slideMasters/slideMaster4.xml"/><Relationship Id="rId5" Type="http://schemas.openxmlformats.org/officeDocument/2006/relationships/tags" Target="../tags/tag277.xml"/><Relationship Id="rId4" Type="http://schemas.openxmlformats.org/officeDocument/2006/relationships/tags" Target="../tags/tag276.xml"/></Relationships>
</file>

<file path=ppt/slideLayouts/_rels/slideLayout52.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280.xml"/><Relationship Id="rId7" Type="http://schemas.openxmlformats.org/officeDocument/2006/relationships/oleObject" Target="../embeddings/oleObject7.bin"/><Relationship Id="rId2" Type="http://schemas.openxmlformats.org/officeDocument/2006/relationships/tags" Target="../tags/tag279.xml"/><Relationship Id="rId1" Type="http://schemas.openxmlformats.org/officeDocument/2006/relationships/tags" Target="../tags/tag278.xml"/><Relationship Id="rId6" Type="http://schemas.openxmlformats.org/officeDocument/2006/relationships/slideMaster" Target="../slideMasters/slideMaster4.xml"/><Relationship Id="rId5" Type="http://schemas.openxmlformats.org/officeDocument/2006/relationships/tags" Target="../tags/tag282.xml"/><Relationship Id="rId4" Type="http://schemas.openxmlformats.org/officeDocument/2006/relationships/tags" Target="../tags/tag281.xml"/></Relationships>
</file>

<file path=ppt/slideLayouts/_rels/slideLayout53.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tags" Target="../tags/tag285.xml"/><Relationship Id="rId7" Type="http://schemas.openxmlformats.org/officeDocument/2006/relationships/slideMaster" Target="../slideMasters/slideMaster4.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5" Type="http://schemas.openxmlformats.org/officeDocument/2006/relationships/tags" Target="../tags/tag287.xml"/><Relationship Id="rId4" Type="http://schemas.openxmlformats.org/officeDocument/2006/relationships/tags" Target="../tags/tag286.xml"/><Relationship Id="rId9" Type="http://schemas.openxmlformats.org/officeDocument/2006/relationships/image" Target="../media/image3.emf"/></Relationships>
</file>

<file path=ppt/slideLayouts/_rels/slideLayout54.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291.xml"/><Relationship Id="rId7" Type="http://schemas.openxmlformats.org/officeDocument/2006/relationships/tags" Target="../tags/tag295.xml"/><Relationship Id="rId2" Type="http://schemas.openxmlformats.org/officeDocument/2006/relationships/tags" Target="../tags/tag290.xml"/><Relationship Id="rId1" Type="http://schemas.openxmlformats.org/officeDocument/2006/relationships/tags" Target="../tags/tag289.xml"/><Relationship Id="rId6" Type="http://schemas.openxmlformats.org/officeDocument/2006/relationships/tags" Target="../tags/tag294.xml"/><Relationship Id="rId11" Type="http://schemas.openxmlformats.org/officeDocument/2006/relationships/image" Target="../media/image2.svg"/><Relationship Id="rId5" Type="http://schemas.openxmlformats.org/officeDocument/2006/relationships/tags" Target="../tags/tag293.xml"/><Relationship Id="rId10" Type="http://schemas.openxmlformats.org/officeDocument/2006/relationships/image" Target="../media/image1.emf"/><Relationship Id="rId4" Type="http://schemas.openxmlformats.org/officeDocument/2006/relationships/tags" Target="../tags/tag292.xml"/><Relationship Id="rId9" Type="http://schemas.openxmlformats.org/officeDocument/2006/relationships/oleObject" Target="../embeddings/oleObject9.bin"/></Relationships>
</file>

<file path=ppt/slideLayouts/_rels/slideLayout55.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298.xml"/><Relationship Id="rId7" Type="http://schemas.openxmlformats.org/officeDocument/2006/relationships/tags" Target="../tags/tag302.xml"/><Relationship Id="rId2" Type="http://schemas.openxmlformats.org/officeDocument/2006/relationships/tags" Target="../tags/tag297.xml"/><Relationship Id="rId1" Type="http://schemas.openxmlformats.org/officeDocument/2006/relationships/tags" Target="../tags/tag296.xml"/><Relationship Id="rId6" Type="http://schemas.openxmlformats.org/officeDocument/2006/relationships/tags" Target="../tags/tag301.xml"/><Relationship Id="rId11" Type="http://schemas.openxmlformats.org/officeDocument/2006/relationships/image" Target="../media/image2.svg"/><Relationship Id="rId5" Type="http://schemas.openxmlformats.org/officeDocument/2006/relationships/tags" Target="../tags/tag300.xml"/><Relationship Id="rId10" Type="http://schemas.openxmlformats.org/officeDocument/2006/relationships/image" Target="../media/image1.emf"/><Relationship Id="rId4" Type="http://schemas.openxmlformats.org/officeDocument/2006/relationships/tags" Target="../tags/tag299.xml"/><Relationship Id="rId9" Type="http://schemas.openxmlformats.org/officeDocument/2006/relationships/oleObject" Target="../embeddings/oleObject10.bin"/></Relationships>
</file>

<file path=ppt/slideLayouts/_rels/slideLayout56.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305.xml"/><Relationship Id="rId7" Type="http://schemas.openxmlformats.org/officeDocument/2006/relationships/tags" Target="../tags/tag309.xml"/><Relationship Id="rId2" Type="http://schemas.openxmlformats.org/officeDocument/2006/relationships/tags" Target="../tags/tag304.xml"/><Relationship Id="rId1" Type="http://schemas.openxmlformats.org/officeDocument/2006/relationships/tags" Target="../tags/tag303.xml"/><Relationship Id="rId6" Type="http://schemas.openxmlformats.org/officeDocument/2006/relationships/tags" Target="../tags/tag308.xml"/><Relationship Id="rId11" Type="http://schemas.openxmlformats.org/officeDocument/2006/relationships/image" Target="../media/image2.svg"/><Relationship Id="rId5" Type="http://schemas.openxmlformats.org/officeDocument/2006/relationships/tags" Target="../tags/tag307.xml"/><Relationship Id="rId10" Type="http://schemas.openxmlformats.org/officeDocument/2006/relationships/image" Target="../media/image1.emf"/><Relationship Id="rId4" Type="http://schemas.openxmlformats.org/officeDocument/2006/relationships/tags" Target="../tags/tag306.xml"/><Relationship Id="rId9" Type="http://schemas.openxmlformats.org/officeDocument/2006/relationships/oleObject" Target="../embeddings/oleObject11.bin"/></Relationships>
</file>

<file path=ppt/slideLayouts/_rels/slideLayout57.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312.xml"/><Relationship Id="rId7" Type="http://schemas.openxmlformats.org/officeDocument/2006/relationships/tags" Target="../tags/tag316.xml"/><Relationship Id="rId2" Type="http://schemas.openxmlformats.org/officeDocument/2006/relationships/tags" Target="../tags/tag311.xml"/><Relationship Id="rId1" Type="http://schemas.openxmlformats.org/officeDocument/2006/relationships/tags" Target="../tags/tag310.xml"/><Relationship Id="rId6" Type="http://schemas.openxmlformats.org/officeDocument/2006/relationships/tags" Target="../tags/tag315.xml"/><Relationship Id="rId11" Type="http://schemas.openxmlformats.org/officeDocument/2006/relationships/image" Target="../media/image2.svg"/><Relationship Id="rId5" Type="http://schemas.openxmlformats.org/officeDocument/2006/relationships/tags" Target="../tags/tag314.xml"/><Relationship Id="rId10" Type="http://schemas.openxmlformats.org/officeDocument/2006/relationships/image" Target="../media/image6.emf"/><Relationship Id="rId4" Type="http://schemas.openxmlformats.org/officeDocument/2006/relationships/tags" Target="../tags/tag313.xml"/><Relationship Id="rId9" Type="http://schemas.openxmlformats.org/officeDocument/2006/relationships/oleObject" Target="../embeddings/oleObject12.bin"/></Relationships>
</file>

<file path=ppt/slideLayouts/_rels/slideLayout58.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319.xml"/><Relationship Id="rId7" Type="http://schemas.openxmlformats.org/officeDocument/2006/relationships/tags" Target="../tags/tag323.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tags" Target="../tags/tag322.xml"/><Relationship Id="rId11" Type="http://schemas.openxmlformats.org/officeDocument/2006/relationships/image" Target="../media/image2.svg"/><Relationship Id="rId5" Type="http://schemas.openxmlformats.org/officeDocument/2006/relationships/tags" Target="../tags/tag321.xml"/><Relationship Id="rId10" Type="http://schemas.openxmlformats.org/officeDocument/2006/relationships/image" Target="../media/image1.emf"/><Relationship Id="rId4" Type="http://schemas.openxmlformats.org/officeDocument/2006/relationships/tags" Target="../tags/tag320.xml"/><Relationship Id="rId9" Type="http://schemas.openxmlformats.org/officeDocument/2006/relationships/oleObject" Target="../embeddings/oleObject13.bin"/></Relationships>
</file>

<file path=ppt/slideLayouts/_rels/slideLayout59.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326.xml"/><Relationship Id="rId7" Type="http://schemas.openxmlformats.org/officeDocument/2006/relationships/oleObject" Target="../embeddings/oleObject14.bin"/><Relationship Id="rId2" Type="http://schemas.openxmlformats.org/officeDocument/2006/relationships/tags" Target="../tags/tag325.xml"/><Relationship Id="rId1" Type="http://schemas.openxmlformats.org/officeDocument/2006/relationships/tags" Target="../tags/tag324.xml"/><Relationship Id="rId6" Type="http://schemas.openxmlformats.org/officeDocument/2006/relationships/slideMaster" Target="../slideMasters/slideMaster4.xml"/><Relationship Id="rId5" Type="http://schemas.openxmlformats.org/officeDocument/2006/relationships/tags" Target="../tags/tag328.xml"/><Relationship Id="rId4" Type="http://schemas.openxmlformats.org/officeDocument/2006/relationships/tags" Target="../tags/tag327.xml"/><Relationship Id="rId9" Type="http://schemas.openxmlformats.org/officeDocument/2006/relationships/image" Target="../media/image2.svg"/></Relationships>
</file>

<file path=ppt/slideLayouts/_rels/slideLayout60.xml.rels><?xml version="1.0" encoding="UTF-8" standalone="yes"?>
<Relationships xmlns="http://schemas.openxmlformats.org/package/2006/relationships"><Relationship Id="rId3" Type="http://schemas.openxmlformats.org/officeDocument/2006/relationships/tags" Target="../tags/tag331.xml"/><Relationship Id="rId7" Type="http://schemas.openxmlformats.org/officeDocument/2006/relationships/image" Target="../media/image2.svg"/><Relationship Id="rId2" Type="http://schemas.openxmlformats.org/officeDocument/2006/relationships/tags" Target="../tags/tag330.xml"/><Relationship Id="rId1" Type="http://schemas.openxmlformats.org/officeDocument/2006/relationships/tags" Target="../tags/tag329.xml"/><Relationship Id="rId6" Type="http://schemas.openxmlformats.org/officeDocument/2006/relationships/image" Target="../media/image3.emf"/><Relationship Id="rId5" Type="http://schemas.openxmlformats.org/officeDocument/2006/relationships/oleObject" Target="../embeddings/oleObject15.bin"/><Relationship Id="rId4"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tags" Target="../tags/tag334.xml"/><Relationship Id="rId7" Type="http://schemas.openxmlformats.org/officeDocument/2006/relationships/image" Target="../media/image4.svg"/><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image" Target="../media/image3.emf"/><Relationship Id="rId5" Type="http://schemas.openxmlformats.org/officeDocument/2006/relationships/oleObject" Target="../embeddings/oleObject16.bin"/><Relationship Id="rId4"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4.sv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29304463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7DF8A425-7B3D-B79D-68A1-4B0F98C3B751}"/>
              </a:ext>
              <a:ext uri="{C183D7F6-B498-43B3-948B-1728B52AA6E4}">
                <adec:decorative xmlns:adec="http://schemas.microsoft.com/office/drawing/2017/decorative" val="1"/>
              </a:ext>
            </a:extLst>
          </p:cNvPr>
          <p:cNvSpPr>
            <a:spLocks/>
          </p:cNvSpPr>
          <p:nvPr userDrawn="1"/>
        </p:nvSpPr>
        <p:spPr bwMode="ltGray">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0A2A8C0-ED01-D4E2-966A-701913F53ACC}"/>
              </a:ext>
              <a:ext uri="{C183D7F6-B498-43B3-948B-1728B52AA6E4}">
                <adec:decorative xmlns:adec="http://schemas.microsoft.com/office/drawing/2017/decorative" val="1"/>
              </a:ext>
            </a:extLst>
          </p:cNvPr>
          <p:cNvSpPr>
            <a:spLocks/>
          </p:cNvSpPr>
          <p:nvPr userDrawn="1"/>
        </p:nvSpPr>
        <p:spPr bwMode="ltGray">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ERCOT logo white on background">
            <a:extLst>
              <a:ext uri="{FF2B5EF4-FFF2-40B4-BE49-F238E27FC236}">
                <a16:creationId xmlns:a16="http://schemas.microsoft.com/office/drawing/2014/main" id="{D828ACED-21FC-9540-4544-BDD42571B6B8}"/>
              </a:ext>
            </a:extLst>
          </p:cNvPr>
          <p:cNvPicPr>
            <a:picLocks noChangeAspect="1"/>
          </p:cNvPicPr>
          <p:nvPr userDrawn="1"/>
        </p:nvPicPr>
        <p:blipFill>
          <a:blip>
            <a:extLst>
              <a:ext uri="{96DAC541-7B7A-43D3-8B79-37D633B846F1}">
                <asvg:svgBlip xmlns:asvg="http://schemas.microsoft.com/office/drawing/2016/SVG/main" r:embed="rId9"/>
              </a:ext>
            </a:extLst>
          </a:blip>
          <a:stretch>
            <a:fillRect/>
          </a:stretch>
        </p:blipFill>
        <p:spPr bwMode="ltGray">
          <a:xfrm>
            <a:off x="974555" y="1125953"/>
            <a:ext cx="2425881" cy="889910"/>
          </a:xfrm>
          <a:prstGeom prst="rect">
            <a:avLst/>
          </a:prstGeom>
          <a:effectLst>
            <a:outerShdw blurRad="50800" dist="12700" dir="10800000" algn="r" rotWithShape="0">
              <a:schemeClr val="tx2">
                <a:alpha val="40000"/>
              </a:schemeClr>
            </a:outerShdw>
          </a:effectLst>
        </p:spPr>
      </p:pic>
      <p:sp>
        <p:nvSpPr>
          <p:cNvPr id="6" name="TextBox 5">
            <a:extLst>
              <a:ext uri="{FF2B5EF4-FFF2-40B4-BE49-F238E27FC236}">
                <a16:creationId xmlns:a16="http://schemas.microsoft.com/office/drawing/2014/main" id="{C9997ED1-F455-FBE3-4D46-8A4E1ED725A0}"/>
              </a:ext>
            </a:extLst>
          </p:cNvPr>
          <p:cNvSpPr txBox="1"/>
          <p:nvPr userDrawn="1"/>
        </p:nvSpPr>
        <p:spPr bwMode="ltGray">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pic>
        <p:nvPicPr>
          <p:cNvPr id="8" name="Graphic 7">
            <a:extLst>
              <a:ext uri="{FF2B5EF4-FFF2-40B4-BE49-F238E27FC236}">
                <a16:creationId xmlns:a16="http://schemas.microsoft.com/office/drawing/2014/main" id="{2F7CC1D8-FB44-CC7F-6C5F-904FE146D38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0"/>
              </a:ext>
            </a:extLst>
          </a:blip>
          <a:srcRect l="59827" t="14818" r="10238" b="43257"/>
          <a:stretch>
            <a:fillRect/>
          </a:stretch>
        </p:blipFill>
        <p:spPr bwMode="ltGray">
          <a:xfrm>
            <a:off x="-1" y="-1"/>
            <a:ext cx="12192001" cy="5732047"/>
          </a:xfrm>
          <a:prstGeom prst="rect">
            <a:avLst/>
          </a:prstGeom>
        </p:spPr>
      </p:pic>
      <p:grpSp>
        <p:nvGrpSpPr>
          <p:cNvPr id="9" name="Group 8" descr="Confidential document label">
            <a:extLst>
              <a:ext uri="{FF2B5EF4-FFF2-40B4-BE49-F238E27FC236}">
                <a16:creationId xmlns:a16="http://schemas.microsoft.com/office/drawing/2014/main" id="{5325ADA2-BD8F-BE1C-EA1D-85F55782BFE7}"/>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0" name="Rectangle 9">
              <a:extLst>
                <a:ext uri="{FF2B5EF4-FFF2-40B4-BE49-F238E27FC236}">
                  <a16:creationId xmlns:a16="http://schemas.microsoft.com/office/drawing/2014/main" id="{B89E4361-BBCE-0CFF-F7BE-689D74414D43}"/>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940675F-AA10-02E2-0179-4E668AD237FB}"/>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5074920" y="3750920"/>
            <a:ext cx="655986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rtl="0">
              <a:buNone/>
              <a:defRPr lang="en-US" sz="1600" dirty="0"/>
            </a:lvl1pPr>
            <a:lvl2pPr marL="115888" indent="0">
              <a:buNone/>
              <a:defRPr>
                <a:solidFill>
                  <a:schemeClr val="bg1"/>
                </a:solidFill>
              </a:defRPr>
            </a:lvl2pPr>
            <a:lvl3pPr marL="466344" indent="0">
              <a:buNone/>
              <a:defRPr>
                <a:solidFill>
                  <a:schemeClr val="bg1"/>
                </a:solidFill>
              </a:defRPr>
            </a:lvl3pPr>
            <a:lvl4pPr marL="813816" indent="0">
              <a:buNone/>
              <a:defRPr>
                <a:solidFill>
                  <a:schemeClr val="bg1"/>
                </a:solidFill>
              </a:defRPr>
            </a:lvl4pPr>
            <a:lvl5pPr marL="1161288" indent="0">
              <a:buNone/>
              <a:defRPr>
                <a:solidFill>
                  <a:schemeClr val="bg1"/>
                </a:solidFill>
              </a:defRPr>
            </a:lvl5pPr>
          </a:lstStyle>
          <a:p>
            <a:pPr lvl="0">
              <a:buNone/>
            </a:pPr>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a:xfrm>
            <a:off x="5074920" y="3229953"/>
            <a:ext cx="6559868" cy="27699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marL="0" indent="0" algn="l" rtl="0">
              <a:buNone/>
              <a:defRPr lang="en-US" sz="1800" dirty="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buNone/>
            </a:pPr>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hasCustomPrompt="1"/>
            <p:custDataLst>
              <p:tags r:id="rId5"/>
            </p:custDataLst>
          </p:nvPr>
        </p:nvSpPr>
        <p:spPr>
          <a:xfrm>
            <a:off x="5074920" y="2071888"/>
            <a:ext cx="6559868" cy="98488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lvl1pPr rtl="0">
              <a:defRPr lang="en-US" sz="3200" dirty="0"/>
            </a:lvl1pPr>
          </a:lstStyle>
          <a:p>
            <a:pPr lvl="0"/>
            <a:r>
              <a:rPr lang="en-US"/>
              <a:t>Click to edit </a:t>
            </a:r>
            <a:br>
              <a:rPr lang="en-US"/>
            </a:br>
            <a:r>
              <a:rPr lang="en-US"/>
              <a:t>Master title style</a:t>
            </a:r>
          </a:p>
        </p:txBody>
      </p:sp>
    </p:spTree>
    <p:extLst>
      <p:ext uri="{BB962C8B-B14F-4D97-AF65-F5344CB8AC3E}">
        <p14:creationId xmlns:p14="http://schemas.microsoft.com/office/powerpoint/2010/main" val="3543058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37618163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1257300" y="864105"/>
            <a:ext cx="10401300"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marL="0" indent="0" algn="l" rtl="0">
              <a:buNone/>
              <a:defRPr lang="en-US" b="0" baseline="0" dirty="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buNone/>
            </a:pPr>
            <a:r>
              <a:rPr lang="en-US"/>
              <a:t>Click to edit Master subtitle style</a:t>
            </a: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4"/>
            </p:custDataLst>
          </p:nvPr>
        </p:nvSpPr>
        <p:spPr>
          <a:xfrm>
            <a:off x="506347"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5"/>
            </p:custDataLst>
          </p:nvPr>
        </p:nvSpPr>
        <p:spPr>
          <a:xfrm>
            <a:off x="1257300"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6"/>
            </p:custDataLst>
          </p:nvPr>
        </p:nvSpPr>
        <p:spPr>
          <a:xfrm>
            <a:off x="1257300" y="419100"/>
            <a:ext cx="10401300"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defRPr lang="en-US" dirty="0"/>
            </a:lvl1pPr>
          </a:lstStyle>
          <a:p>
            <a:pPr lvl="0"/>
            <a:r>
              <a:rPr lang="en-US"/>
              <a:t>Click to edit Master title style</a:t>
            </a:r>
          </a:p>
        </p:txBody>
      </p:sp>
      <p:sp>
        <p:nvSpPr>
          <p:cNvPr id="2" name="Slide Number Placeholder 5">
            <a:extLst>
              <a:ext uri="{FF2B5EF4-FFF2-40B4-BE49-F238E27FC236}">
                <a16:creationId xmlns:a16="http://schemas.microsoft.com/office/drawing/2014/main" id="{547E845D-F15A-5FF7-BCBD-E399BCCA39AE}"/>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1608224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6872181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1257300" y="1528142"/>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1257300" y="1238341"/>
            <a:ext cx="10401300"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4"/>
            </p:custDataLst>
          </p:nvPr>
        </p:nvSpPr>
        <p:spPr bwMode="gray">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5"/>
            </p:custDataLst>
          </p:nvPr>
        </p:nvSpPr>
        <p:spPr bwMode="gray">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6"/>
            </p:custDataLst>
          </p:nvPr>
        </p:nvSpPr>
        <p:spPr bwMode="gray">
          <a:xfrm>
            <a:off x="1257300" y="419100"/>
            <a:ext cx="10401300" cy="769441"/>
          </a:xfrm>
          <a:prstGeom prst="rect">
            <a:avLst/>
          </a:prstGeom>
        </p:spPr>
        <p:txBody>
          <a:bodyPr vert="horz" wrap="square" lIns="0" tIns="0" rIns="0" bIns="0" rtlCol="0" anchor="t" anchorCtr="0">
            <a:noAutofit/>
          </a:bodyPr>
          <a:lstStyle>
            <a:lvl1pPr>
              <a:defRPr/>
            </a:lvl1pPr>
          </a:lstStyle>
          <a:p>
            <a:r>
              <a:rPr lang="en-US"/>
              <a:t>Click to edit </a:t>
            </a:r>
            <a:br>
              <a:rPr lang="en-US"/>
            </a:br>
            <a:r>
              <a:rPr lang="en-US"/>
              <a:t>Master title style</a:t>
            </a:r>
          </a:p>
        </p:txBody>
      </p:sp>
      <p:sp>
        <p:nvSpPr>
          <p:cNvPr id="4" name="Slide Number Placeholder 5">
            <a:extLst>
              <a:ext uri="{FF2B5EF4-FFF2-40B4-BE49-F238E27FC236}">
                <a16:creationId xmlns:a16="http://schemas.microsoft.com/office/drawing/2014/main" id="{4B8A8A94-DEF1-F7BD-BA5C-4D5D2951D12C}"/>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1102278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12725327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E1CA8053-080D-DE1A-040C-F504789F7CBB}"/>
              </a:ext>
              <a:ext uri="{C183D7F6-B498-43B3-948B-1728B52AA6E4}">
                <adec:decorative xmlns:adec="http://schemas.microsoft.com/office/drawing/2017/decorative" val="1"/>
              </a:ext>
            </a:extLst>
          </p:cNvPr>
          <p:cNvSpPr/>
          <p:nvPr userDrawn="1"/>
        </p:nvSpPr>
        <p:spPr bwMode="ltGray">
          <a:xfrm>
            <a:off x="0" y="0"/>
            <a:ext cx="4619625" cy="6858000"/>
          </a:xfrm>
          <a:prstGeom prst="rect">
            <a:avLst/>
          </a:prstGeom>
          <a:solidFill>
            <a:srgbClr val="E6EBEF"/>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06347" y="3044280"/>
            <a:ext cx="3813048" cy="769441"/>
          </a:xfrm>
          <a:prstGeom prst="rect">
            <a:avLst/>
          </a:prstGeom>
        </p:spPr>
        <p:txBody>
          <a:bodyPr vert="horz" anchor="ctr" anchorCtr="0">
            <a:noAutofit/>
          </a:bodyPr>
          <a:lstStyle>
            <a:lvl1pPr rtl="0">
              <a:lnSpc>
                <a:spcPct val="100000"/>
              </a:lnSpc>
              <a:defRPr>
                <a:ln w="6350" cap="flat">
                  <a:noFill/>
                  <a:miter lim="800000"/>
                </a:ln>
              </a:defRPr>
            </a:lvl1pPr>
          </a:lstStyle>
          <a:p>
            <a:r>
              <a:rPr lang="en-US"/>
              <a:t>Click to edit Master title style</a:t>
            </a:r>
          </a:p>
        </p:txBody>
      </p:sp>
      <p:sp>
        <p:nvSpPr>
          <p:cNvPr id="6" name="5. Source" hidden="1">
            <a:extLst>
              <a:ext uri="{FF2B5EF4-FFF2-40B4-BE49-F238E27FC236}">
                <a16:creationId xmlns:a16="http://schemas.microsoft.com/office/drawing/2014/main" id="{0E2D5DBB-C1B8-4A27-836D-C2E6D553234D}"/>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5"/>
            </p:custDataLst>
          </p:nvPr>
        </p:nvSpPr>
        <p:spPr>
          <a:xfrm>
            <a:off x="1257300" y="41597"/>
            <a:ext cx="3110484"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D2836D2D-E552-3EC2-DAC0-EE904B0CAECB}"/>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13" name="Graphic 12" descr="ERCOT logo">
            <a:extLst>
              <a:ext uri="{FF2B5EF4-FFF2-40B4-BE49-F238E27FC236}">
                <a16:creationId xmlns:a16="http://schemas.microsoft.com/office/drawing/2014/main" id="{0BCAEE56-28C5-4932-BE83-F3FB05271820}"/>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bwMode="ltGray">
          <a:xfrm>
            <a:off x="137956" y="108220"/>
            <a:ext cx="703682" cy="259285"/>
          </a:xfrm>
          <a:prstGeom prst="rect">
            <a:avLst/>
          </a:prstGeom>
        </p:spPr>
      </p:pic>
      <p:grpSp>
        <p:nvGrpSpPr>
          <p:cNvPr id="14" name="Group 13" descr="Confidential document label">
            <a:extLst>
              <a:ext uri="{FF2B5EF4-FFF2-40B4-BE49-F238E27FC236}">
                <a16:creationId xmlns:a16="http://schemas.microsoft.com/office/drawing/2014/main" id="{52BCA280-1FF4-B153-A60D-6852660F4E82}"/>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5" name="Rectangle 14">
              <a:extLst>
                <a:ext uri="{FF2B5EF4-FFF2-40B4-BE49-F238E27FC236}">
                  <a16:creationId xmlns:a16="http://schemas.microsoft.com/office/drawing/2014/main" id="{DE1A0056-64E3-136B-C6E4-3EFA4B6B3D79}"/>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6" name="TextBox 15">
              <a:extLst>
                <a:ext uri="{FF2B5EF4-FFF2-40B4-BE49-F238E27FC236}">
                  <a16:creationId xmlns:a16="http://schemas.microsoft.com/office/drawing/2014/main" id="{2C70631B-63C3-845B-2D4E-7912F7755954}"/>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3852498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39655678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06347"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8" name="5. Source" hidden="1">
            <a:extLst>
              <a:ext uri="{FF2B5EF4-FFF2-40B4-BE49-F238E27FC236}">
                <a16:creationId xmlns:a16="http://schemas.microsoft.com/office/drawing/2014/main" id="{C0D33C43-5B9F-44B4-82FA-BAAD11A7FB8E}"/>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Slide Number Placeholder 5">
            <a:extLst>
              <a:ext uri="{FF2B5EF4-FFF2-40B4-BE49-F238E27FC236}">
                <a16:creationId xmlns:a16="http://schemas.microsoft.com/office/drawing/2014/main" id="{4F818F9E-2A47-4287-BE8F-EB90A0DC00A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3079707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39770691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a:xfrm>
            <a:off x="506347"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Slide Number Placeholder 5">
            <a:extLst>
              <a:ext uri="{FF2B5EF4-FFF2-40B4-BE49-F238E27FC236}">
                <a16:creationId xmlns:a16="http://schemas.microsoft.com/office/drawing/2014/main" id="{2BEE1DE6-268C-0F8F-08AA-17C1EE9B2B80}"/>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2497063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2746503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7" name="5. Source" hidden="1">
            <a:extLst>
              <a:ext uri="{FF2B5EF4-FFF2-40B4-BE49-F238E27FC236}">
                <a16:creationId xmlns:a16="http://schemas.microsoft.com/office/drawing/2014/main" id="{97195F4E-ECA7-41A9-AFF3-0C4DAD103DA6}"/>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6"/>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Slide Number Placeholder 5">
            <a:extLst>
              <a:ext uri="{FF2B5EF4-FFF2-40B4-BE49-F238E27FC236}">
                <a16:creationId xmlns:a16="http://schemas.microsoft.com/office/drawing/2014/main" id="{6312E13C-E7B3-E4D4-9C1D-30A101C829C1}"/>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2411697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26559152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4"/>
            </p:custDataLst>
          </p:nvPr>
        </p:nvSpPr>
        <p:spPr>
          <a:xfrm>
            <a:off x="506347"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25B2DE14-9B3F-4199-B082-9FEB12CE57EA}"/>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6"/>
            </p:custDataLst>
          </p:nvPr>
        </p:nvSpPr>
        <p:spPr>
          <a:xfrm>
            <a:off x="1257300"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7"/>
            </p:custDataLst>
          </p:nvPr>
        </p:nvSpPr>
        <p:spPr>
          <a:xfrm>
            <a:off x="506347" y="2744369"/>
            <a:ext cx="2514600" cy="769441"/>
          </a:xfrm>
          <a:prstGeom prst="rect">
            <a:avLst/>
          </a:prstGeom>
        </p:spPr>
        <p:txBody>
          <a:bodyPr vert="horz" wrap="square" lIns="0" tIns="0" rIns="0" bIns="0" rtlCol="0" anchor="b" anchorCtr="0">
            <a:noAutofit/>
          </a:bodyPr>
          <a:lstStyle/>
          <a:p>
            <a:pPr lvl="0"/>
            <a:r>
              <a:rPr lang="en-US"/>
              <a:t>Click to edit Master title style</a:t>
            </a:r>
          </a:p>
        </p:txBody>
      </p:sp>
      <p:sp>
        <p:nvSpPr>
          <p:cNvPr id="2" name="Slide Number Placeholder 5">
            <a:extLst>
              <a:ext uri="{FF2B5EF4-FFF2-40B4-BE49-F238E27FC236}">
                <a16:creationId xmlns:a16="http://schemas.microsoft.com/office/drawing/2014/main" id="{7A014AA7-911F-B58E-445F-FCD6ABEC8D46}"/>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5" name="Graphic 4" descr="ERCOT logo">
            <a:extLst>
              <a:ext uri="{FF2B5EF4-FFF2-40B4-BE49-F238E27FC236}">
                <a16:creationId xmlns:a16="http://schemas.microsoft.com/office/drawing/2014/main" id="{C7B8CEBD-E7E6-FE69-AFE5-8BEA82650A84}"/>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7" name="Group 6" descr="Confidential document label">
            <a:extLst>
              <a:ext uri="{FF2B5EF4-FFF2-40B4-BE49-F238E27FC236}">
                <a16:creationId xmlns:a16="http://schemas.microsoft.com/office/drawing/2014/main" id="{9C520136-6064-D02F-FFC8-60BA23C890C6}"/>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8" name="Rectangle 7">
              <a:extLst>
                <a:ext uri="{FF2B5EF4-FFF2-40B4-BE49-F238E27FC236}">
                  <a16:creationId xmlns:a16="http://schemas.microsoft.com/office/drawing/2014/main" id="{45D94892-B5B1-1C5B-A625-23E0F20EEA7B}"/>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9" name="TextBox 8">
              <a:extLst>
                <a:ext uri="{FF2B5EF4-FFF2-40B4-BE49-F238E27FC236}">
                  <a16:creationId xmlns:a16="http://schemas.microsoft.com/office/drawing/2014/main" id="{D402A3FF-0A7F-11D6-D2BD-5F777995790D}"/>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2809416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36036577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4"/>
            </p:custDataLst>
          </p:nvPr>
        </p:nvSpPr>
        <p:spPr>
          <a:xfrm>
            <a:off x="506347" y="3659644"/>
            <a:ext cx="3465575"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DA204BE1-D5C8-4D03-9090-21D41FEC78E0}"/>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6"/>
            </p:custDataLst>
          </p:nvPr>
        </p:nvSpPr>
        <p:spPr>
          <a:xfrm>
            <a:off x="1257300" y="41597"/>
            <a:ext cx="3465577"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7"/>
            </p:custDataLst>
          </p:nvPr>
        </p:nvSpPr>
        <p:spPr>
          <a:xfrm>
            <a:off x="506347" y="2744369"/>
            <a:ext cx="3465574" cy="769441"/>
          </a:xfrm>
          <a:prstGeom prst="rect">
            <a:avLst/>
          </a:prstGeom>
        </p:spPr>
        <p:txBody>
          <a:bodyPr vert="horz" wrap="square" lIns="0" tIns="0" rIns="0" bIns="0" rtlCol="0" anchor="b" anchorCtr="0">
            <a:noAutofit/>
          </a:bodyPr>
          <a:lstStyle/>
          <a:p>
            <a:pPr lvl="0"/>
            <a:r>
              <a:rPr lang="en-US"/>
              <a:t>Click to edit Master title style</a:t>
            </a:r>
          </a:p>
        </p:txBody>
      </p:sp>
      <p:sp>
        <p:nvSpPr>
          <p:cNvPr id="2" name="Slide Number Placeholder 5">
            <a:extLst>
              <a:ext uri="{FF2B5EF4-FFF2-40B4-BE49-F238E27FC236}">
                <a16:creationId xmlns:a16="http://schemas.microsoft.com/office/drawing/2014/main" id="{137F09C0-3C66-2DA8-48F4-5EBF7DB3C30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5" name="Graphic 4" descr="ERCOT logo">
            <a:extLst>
              <a:ext uri="{FF2B5EF4-FFF2-40B4-BE49-F238E27FC236}">
                <a16:creationId xmlns:a16="http://schemas.microsoft.com/office/drawing/2014/main" id="{5693BB58-77E5-498B-C0E0-F8346103C704}"/>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7" name="Group 6" descr="Confidential document label">
            <a:extLst>
              <a:ext uri="{FF2B5EF4-FFF2-40B4-BE49-F238E27FC236}">
                <a16:creationId xmlns:a16="http://schemas.microsoft.com/office/drawing/2014/main" id="{75D4ACC5-9130-F7B0-2A78-F226B993C5F1}"/>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8" name="Rectangle 7">
              <a:extLst>
                <a:ext uri="{FF2B5EF4-FFF2-40B4-BE49-F238E27FC236}">
                  <a16:creationId xmlns:a16="http://schemas.microsoft.com/office/drawing/2014/main" id="{76E5F30A-F87B-E8DC-9D25-AF81A7D5E8AD}"/>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9" name="TextBox 8">
              <a:extLst>
                <a:ext uri="{FF2B5EF4-FFF2-40B4-BE49-F238E27FC236}">
                  <a16:creationId xmlns:a16="http://schemas.microsoft.com/office/drawing/2014/main" id="{9CBC3D32-0092-69E6-9D5A-6997E64A4FEF}"/>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2575098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35469329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4"/>
            </p:custDataLst>
          </p:nvPr>
        </p:nvSpPr>
        <p:spPr>
          <a:xfrm>
            <a:off x="1257300" y="419100"/>
            <a:ext cx="4363212" cy="369332"/>
          </a:xfrm>
        </p:spPr>
        <p:txBody>
          <a:bodyPr vert="horz">
            <a:no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5"/>
            </p:custDataLst>
          </p:nvPr>
        </p:nvSpPr>
        <p:spPr>
          <a:xfrm>
            <a:off x="1257300" y="864105"/>
            <a:ext cx="4363212"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8BD7ADC2-D0F6-4EC2-C19C-10C5EBF03690}"/>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8" name="Graphic 7" descr="ERCOT logo">
            <a:extLst>
              <a:ext uri="{FF2B5EF4-FFF2-40B4-BE49-F238E27FC236}">
                <a16:creationId xmlns:a16="http://schemas.microsoft.com/office/drawing/2014/main" id="{9D637F88-21EA-5629-CA40-CEA49BB36ABC}"/>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9" name="Group 8" descr="Confidential document label">
            <a:extLst>
              <a:ext uri="{FF2B5EF4-FFF2-40B4-BE49-F238E27FC236}">
                <a16:creationId xmlns:a16="http://schemas.microsoft.com/office/drawing/2014/main" id="{83403F89-94C7-19E8-12C2-F0D073F4E8E2}"/>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DE00D355-9AE9-86A7-D296-153D866CD6A5}"/>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59BAABE1-E0CA-8C96-B8F2-0CF2F167B5F0}"/>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3540961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32910691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72" imgH="588" progId="TCLayout.ActiveDocument.1">
                  <p:embed/>
                </p:oleObj>
              </mc:Choice>
              <mc:Fallback>
                <p:oleObj name="think-cell Slide" r:id="rId9"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1257300" y="419100"/>
            <a:ext cx="6265164" cy="369332"/>
          </a:xfrm>
        </p:spPr>
        <p:txBody>
          <a:bodyPr vert="horz">
            <a:noAutofit/>
          </a:bodyPr>
          <a:lstStyle>
            <a:lvl1pPr rtl="0">
              <a:defRPr/>
            </a:lvl1pPr>
          </a:lstStyle>
          <a:p>
            <a:r>
              <a:rPr lang="en-US"/>
              <a:t>Click to edit Master title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5"/>
            </p:custDataLst>
          </p:nvPr>
        </p:nvSpPr>
        <p:spPr>
          <a:xfrm>
            <a:off x="1257300" y="864105"/>
            <a:ext cx="6265164"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F25A304F-F50E-4F96-991D-CFEB07060178}"/>
              </a:ext>
            </a:extLst>
          </p:cNvPr>
          <p:cNvSpPr txBox="1"/>
          <p:nvPr userDrawn="1">
            <p:custDataLst>
              <p:tags r:id="rId6"/>
            </p:custDataLst>
          </p:nvPr>
        </p:nvSpPr>
        <p:spPr>
          <a:xfrm>
            <a:off x="506347"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tx1"/>
                </a:solidFill>
              </a:rPr>
              <a:t>Source: …</a:t>
            </a:r>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EA7DF4EA-E9D5-9CC2-0045-50759C51757B}"/>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8" name="Graphic 7" descr="ERCOT logo">
            <a:extLst>
              <a:ext uri="{FF2B5EF4-FFF2-40B4-BE49-F238E27FC236}">
                <a16:creationId xmlns:a16="http://schemas.microsoft.com/office/drawing/2014/main" id="{CFAA0829-9BD8-C6C6-A87B-258DD17331BA}"/>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9" name="Group 8" descr="Confidential document label">
            <a:extLst>
              <a:ext uri="{FF2B5EF4-FFF2-40B4-BE49-F238E27FC236}">
                <a16:creationId xmlns:a16="http://schemas.microsoft.com/office/drawing/2014/main" id="{5AD52AC8-0228-B22F-0CD8-BA9B0DA848A4}"/>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EB4E1335-FFE4-407C-F934-7CE5B4BCB503}"/>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168B0B9B-16D8-31E4-AC09-2F4586E3387F}"/>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3055183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24285348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noProof="0">
              <a:solidFill>
                <a:srgbClr val="F0F0F0"/>
              </a:solidFill>
              <a:latin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4"/>
            </p:custDataLst>
          </p:nvPr>
        </p:nvSpPr>
        <p:spPr>
          <a:xfrm>
            <a:off x="1257300" y="419100"/>
            <a:ext cx="7216140" cy="369332"/>
          </a:xfrm>
        </p:spPr>
        <p:txBody>
          <a:bodyPr vert="horz">
            <a:no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5"/>
            </p:custDataLst>
          </p:nvPr>
        </p:nvSpPr>
        <p:spPr>
          <a:xfrm>
            <a:off x="1257300" y="864105"/>
            <a:ext cx="7216140" cy="246221"/>
          </a:xfrm>
          <a:prstGeom prst="rect">
            <a:avLst/>
          </a:prstGeom>
        </p:spPr>
        <p:txBody>
          <a:bodyPr wrap="square">
            <a:noAutofit/>
          </a:bodyPr>
          <a:lstStyle>
            <a:lvl1pPr marL="0" indent="0" algn="l" rtl="0">
              <a:buNone/>
              <a:defRPr sz="1600" b="0" u="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chemeClr val="tx1"/>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92C11732-EE70-E5D4-0D18-E48EAB78CA77}"/>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7" name="Graphic 6" descr="ERCOT logo">
            <a:extLst>
              <a:ext uri="{FF2B5EF4-FFF2-40B4-BE49-F238E27FC236}">
                <a16:creationId xmlns:a16="http://schemas.microsoft.com/office/drawing/2014/main" id="{346AA99B-4C64-B194-3799-5B23B2D429F0}"/>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8" name="Group 7" descr="Confidential document label">
            <a:extLst>
              <a:ext uri="{FF2B5EF4-FFF2-40B4-BE49-F238E27FC236}">
                <a16:creationId xmlns:a16="http://schemas.microsoft.com/office/drawing/2014/main" id="{5980EAAE-78D6-5E1E-A135-50F6EEB4F4E6}"/>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9" name="Rectangle 8">
              <a:extLst>
                <a:ext uri="{FF2B5EF4-FFF2-40B4-BE49-F238E27FC236}">
                  <a16:creationId xmlns:a16="http://schemas.microsoft.com/office/drawing/2014/main" id="{3E68F600-688F-E911-0774-2E4B5867EDA9}"/>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1" name="TextBox 10">
              <a:extLst>
                <a:ext uri="{FF2B5EF4-FFF2-40B4-BE49-F238E27FC236}">
                  <a16:creationId xmlns:a16="http://schemas.microsoft.com/office/drawing/2014/main" id="{761119CB-8CB7-7A17-8ADC-716B90E1259F}"/>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5103681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36618483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3"/>
            </p:custDataLst>
          </p:nvPr>
        </p:nvSpPr>
        <p:spPr>
          <a:xfrm>
            <a:off x="1257300" y="419100"/>
            <a:ext cx="10401300" cy="1154162"/>
          </a:xfrm>
        </p:spPr>
        <p:txBody>
          <a:bodyPr vert="horz">
            <a:noAutofit/>
          </a:bodyPr>
          <a:lstStyle>
            <a:lvl1pPr rtl="0">
              <a:defRPr/>
            </a:lvl1pPr>
          </a:lstStyle>
          <a:p>
            <a:r>
              <a:rPr lang="en-US"/>
              <a:t>Click to edit Master title style</a:t>
            </a:r>
            <a:br>
              <a:rPr lang="en-US"/>
            </a:br>
            <a:br>
              <a:rPr lang="en-US"/>
            </a:br>
            <a:endParaRPr lang="en-US"/>
          </a:p>
        </p:txBody>
      </p:sp>
      <p:sp>
        <p:nvSpPr>
          <p:cNvPr id="10" name="5. Source" hidden="1">
            <a:extLst>
              <a:ext uri="{FF2B5EF4-FFF2-40B4-BE49-F238E27FC236}">
                <a16:creationId xmlns:a16="http://schemas.microsoft.com/office/drawing/2014/main" id="{81E2484B-3E40-408C-A350-5EB40C8A09F0}"/>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1257300" y="1666051"/>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6" name="Slide Number Placeholder 5">
            <a:extLst>
              <a:ext uri="{FF2B5EF4-FFF2-40B4-BE49-F238E27FC236}">
                <a16:creationId xmlns:a16="http://schemas.microsoft.com/office/drawing/2014/main" id="{06BCB5DE-34BD-D917-1DA9-F6429D02254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11" name="Graphic 10" descr="ERCOT logo">
            <a:extLst>
              <a:ext uri="{FF2B5EF4-FFF2-40B4-BE49-F238E27FC236}">
                <a16:creationId xmlns:a16="http://schemas.microsoft.com/office/drawing/2014/main" id="{E71518B9-3EC1-B7E8-599C-2A353F697F7F}"/>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bwMode="ltGray">
          <a:xfrm>
            <a:off x="137956" y="108220"/>
            <a:ext cx="703682" cy="259285"/>
          </a:xfrm>
          <a:prstGeom prst="rect">
            <a:avLst/>
          </a:prstGeom>
        </p:spPr>
      </p:pic>
      <p:grpSp>
        <p:nvGrpSpPr>
          <p:cNvPr id="12" name="Group 11" descr="Confidential document label">
            <a:extLst>
              <a:ext uri="{FF2B5EF4-FFF2-40B4-BE49-F238E27FC236}">
                <a16:creationId xmlns:a16="http://schemas.microsoft.com/office/drawing/2014/main" id="{53A7157B-4031-511A-275C-69B708EB6A54}"/>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3" name="Rectangle 12">
              <a:extLst>
                <a:ext uri="{FF2B5EF4-FFF2-40B4-BE49-F238E27FC236}">
                  <a16:creationId xmlns:a16="http://schemas.microsoft.com/office/drawing/2014/main" id="{E57115B1-6C82-8066-58C6-7487CAEEC305}"/>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4" name="TextBox 13">
              <a:extLst>
                <a:ext uri="{FF2B5EF4-FFF2-40B4-BE49-F238E27FC236}">
                  <a16:creationId xmlns:a16="http://schemas.microsoft.com/office/drawing/2014/main" id="{EADAD122-D75B-86C2-219F-E97D5E1FE264}"/>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35408241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6996402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5. Source" hidden="1">
            <a:extLst>
              <a:ext uri="{FF2B5EF4-FFF2-40B4-BE49-F238E27FC236}">
                <a16:creationId xmlns:a16="http://schemas.microsoft.com/office/drawing/2014/main" id="{09F9A864-CDB7-4063-BBF8-591908AA18D0}"/>
              </a:ext>
            </a:extLst>
          </p:cNvPr>
          <p:cNvSpPr txBox="1"/>
          <p:nvPr userDrawn="1">
            <p:custDataLst>
              <p:tags r:id="rId2"/>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8" name="1. On-page tracker">
            <a:extLst>
              <a:ext uri="{FF2B5EF4-FFF2-40B4-BE49-F238E27FC236}">
                <a16:creationId xmlns:a16="http://schemas.microsoft.com/office/drawing/2014/main" id="{BD5E1493-E8EF-4031-B447-85DA0B418111}"/>
              </a:ext>
            </a:extLst>
          </p:cNvPr>
          <p:cNvSpPr>
            <a:spLocks noGrp="1"/>
          </p:cNvSpPr>
          <p:nvPr>
            <p:ph type="body" sz="quarter" idx="10" hasCustomPrompt="1"/>
            <p:custDataLst>
              <p:tags r:id="rId3"/>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3" name="Slide Number Placeholder 5">
            <a:extLst>
              <a:ext uri="{FF2B5EF4-FFF2-40B4-BE49-F238E27FC236}">
                <a16:creationId xmlns:a16="http://schemas.microsoft.com/office/drawing/2014/main" id="{809A4A6A-66A0-4297-B6D0-B6E9BBC8B42F}"/>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4" name="Graphic 3" descr="ERCOT logo">
            <a:extLst>
              <a:ext uri="{FF2B5EF4-FFF2-40B4-BE49-F238E27FC236}">
                <a16:creationId xmlns:a16="http://schemas.microsoft.com/office/drawing/2014/main" id="{E8756272-C43E-B4AD-36B6-45F8118944DF}"/>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bwMode="ltGray">
          <a:xfrm>
            <a:off x="137956" y="108220"/>
            <a:ext cx="703682" cy="259285"/>
          </a:xfrm>
          <a:prstGeom prst="rect">
            <a:avLst/>
          </a:prstGeom>
        </p:spPr>
      </p:pic>
      <p:grpSp>
        <p:nvGrpSpPr>
          <p:cNvPr id="5" name="Group 4" descr="Confidential document label">
            <a:extLst>
              <a:ext uri="{FF2B5EF4-FFF2-40B4-BE49-F238E27FC236}">
                <a16:creationId xmlns:a16="http://schemas.microsoft.com/office/drawing/2014/main" id="{9C46E349-26B2-9EE6-3002-9B57A51A42BE}"/>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5490559F-5C79-B3EB-75A5-92B3657B6809}"/>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0" name="TextBox 9">
              <a:extLst>
                <a:ext uri="{FF2B5EF4-FFF2-40B4-BE49-F238E27FC236}">
                  <a16:creationId xmlns:a16="http://schemas.microsoft.com/office/drawing/2014/main" id="{31CB6F67-9DD7-3155-8032-81C621DD34AC}"/>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386300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27829395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5. Source" hidden="1">
            <a:extLst>
              <a:ext uri="{FF2B5EF4-FFF2-40B4-BE49-F238E27FC236}">
                <a16:creationId xmlns:a16="http://schemas.microsoft.com/office/drawing/2014/main" id="{330AE89A-7771-4A6E-A02D-893DCB66C876}"/>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3" name="Rectangle 2">
            <a:extLst>
              <a:ext uri="{FF2B5EF4-FFF2-40B4-BE49-F238E27FC236}">
                <a16:creationId xmlns:a16="http://schemas.microsoft.com/office/drawing/2014/main" id="{B9A1D2FA-0AB5-68EF-A733-D776EFA56378}"/>
              </a:ext>
              <a:ext uri="{C183D7F6-B498-43B3-948B-1728B52AA6E4}">
                <adec:decorative xmlns:adec="http://schemas.microsoft.com/office/drawing/2017/decorative" val="1"/>
              </a:ext>
            </a:extLst>
          </p:cNvPr>
          <p:cNvSpPr>
            <a:spLocks/>
          </p:cNvSpPr>
          <p:nvPr userDrawn="1"/>
        </p:nvSpPr>
        <p:spPr bwMode="ltGray">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D6516DD-2CF1-A84A-9562-936B7FEE1EBC}"/>
              </a:ext>
              <a:ext uri="{C183D7F6-B498-43B3-948B-1728B52AA6E4}">
                <adec:decorative xmlns:adec="http://schemas.microsoft.com/office/drawing/2017/decorative" val="1"/>
              </a:ext>
            </a:extLst>
          </p:cNvPr>
          <p:cNvSpPr>
            <a:spLocks/>
          </p:cNvSpPr>
          <p:nvPr userDrawn="1"/>
        </p:nvSpPr>
        <p:spPr bwMode="ltGray">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ERCOT logo white on background">
            <a:extLst>
              <a:ext uri="{FF2B5EF4-FFF2-40B4-BE49-F238E27FC236}">
                <a16:creationId xmlns:a16="http://schemas.microsoft.com/office/drawing/2014/main" id="{A227FAE6-A0C7-8280-D5CB-43FCE259AC53}"/>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bwMode="ltGray">
          <a:xfrm>
            <a:off x="974555" y="1125953"/>
            <a:ext cx="2425881" cy="889910"/>
          </a:xfrm>
          <a:prstGeom prst="rect">
            <a:avLst/>
          </a:prstGeom>
          <a:effectLst>
            <a:outerShdw blurRad="50800" dist="12700" dir="10800000" algn="r" rotWithShape="0">
              <a:schemeClr val="tx2">
                <a:alpha val="40000"/>
              </a:schemeClr>
            </a:outerShdw>
          </a:effectLst>
        </p:spPr>
      </p:pic>
      <p:sp>
        <p:nvSpPr>
          <p:cNvPr id="7" name="TextBox 6">
            <a:extLst>
              <a:ext uri="{FF2B5EF4-FFF2-40B4-BE49-F238E27FC236}">
                <a16:creationId xmlns:a16="http://schemas.microsoft.com/office/drawing/2014/main" id="{38D3B525-D4DB-CE79-3CB1-8FEAA9B2A017}"/>
              </a:ext>
            </a:extLst>
          </p:cNvPr>
          <p:cNvSpPr txBox="1"/>
          <p:nvPr userDrawn="1"/>
        </p:nvSpPr>
        <p:spPr bwMode="ltGray">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pic>
        <p:nvPicPr>
          <p:cNvPr id="9" name="Graphic 8">
            <a:extLst>
              <a:ext uri="{FF2B5EF4-FFF2-40B4-BE49-F238E27FC236}">
                <a16:creationId xmlns:a16="http://schemas.microsoft.com/office/drawing/2014/main" id="{06DA6520-917E-48A7-9423-39B09915C83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8"/>
              </a:ext>
            </a:extLst>
          </a:blip>
          <a:srcRect l="59827" t="14818" r="10238" b="43257"/>
          <a:stretch>
            <a:fillRect/>
          </a:stretch>
        </p:blipFill>
        <p:spPr bwMode="ltGray">
          <a:xfrm>
            <a:off x="-1" y="-1"/>
            <a:ext cx="12192001" cy="5732047"/>
          </a:xfrm>
          <a:prstGeom prst="rect">
            <a:avLst/>
          </a:prstGeom>
        </p:spPr>
      </p:pic>
      <p:grpSp>
        <p:nvGrpSpPr>
          <p:cNvPr id="10" name="Group 9" descr="Confidential document label">
            <a:extLst>
              <a:ext uri="{FF2B5EF4-FFF2-40B4-BE49-F238E27FC236}">
                <a16:creationId xmlns:a16="http://schemas.microsoft.com/office/drawing/2014/main" id="{A8DEDC98-E3F2-AB13-5AAE-3959F42AED14}"/>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9FBCF4F6-31AA-2A1C-C5AB-20806CD975FF}"/>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706A469E-8F1F-FC1C-3DBD-305ADB4A3472}"/>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CONFIDENTIAL</a:t>
              </a:r>
            </a:p>
          </p:txBody>
        </p:sp>
      </p:grpSp>
      <p:sp>
        <p:nvSpPr>
          <p:cNvPr id="13" name="Title">
            <a:extLst>
              <a:ext uri="{FF2B5EF4-FFF2-40B4-BE49-F238E27FC236}">
                <a16:creationId xmlns:a16="http://schemas.microsoft.com/office/drawing/2014/main" id="{6E3D88C4-A906-F9B4-5983-50713C6370AF}"/>
              </a:ext>
            </a:extLst>
          </p:cNvPr>
          <p:cNvSpPr>
            <a:spLocks noGrp="1"/>
          </p:cNvSpPr>
          <p:nvPr>
            <p:ph type="title" hasCustomPrompt="1"/>
            <p:custDataLst>
              <p:tags r:id="rId3"/>
            </p:custDataLst>
          </p:nvPr>
        </p:nvSpPr>
        <p:spPr>
          <a:xfrm>
            <a:off x="5074920" y="2071888"/>
            <a:ext cx="6559868" cy="98488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rtl="0">
              <a:defRPr lang="en-US" sz="3200" dirty="0"/>
            </a:lvl1pPr>
          </a:lstStyle>
          <a:p>
            <a:pPr lvl="0"/>
            <a:r>
              <a:rPr lang="en-US"/>
              <a:t>Thank you</a:t>
            </a:r>
          </a:p>
        </p:txBody>
      </p:sp>
    </p:spTree>
    <p:extLst>
      <p:ext uri="{BB962C8B-B14F-4D97-AF65-F5344CB8AC3E}">
        <p14:creationId xmlns:p14="http://schemas.microsoft.com/office/powerpoint/2010/main" val="4664705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ontrast Titl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874AF67-BBA0-48F4-BB9F-52963443351B}"/>
              </a:ext>
            </a:extLst>
          </p:cNvPr>
          <p:cNvGraphicFramePr>
            <a:graphicFrameLocks noChangeAspect="1"/>
          </p:cNvGraphicFramePr>
          <p:nvPr userDrawn="1">
            <p:custDataLst>
              <p:tags r:id="rId1"/>
            </p:custDataLst>
            <p:extLst>
              <p:ext uri="{D42A27DB-BD31-4B8C-83A1-F6EECF244321}">
                <p14:modId xmlns:p14="http://schemas.microsoft.com/office/powerpoint/2010/main" val="2638477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3" name="Object 2" hidden="1">
                        <a:extLst>
                          <a:ext uri="{FF2B5EF4-FFF2-40B4-BE49-F238E27FC236}">
                            <a16:creationId xmlns:a16="http://schemas.microsoft.com/office/drawing/2014/main" id="{5874AF67-BBA0-48F4-BB9F-5296344335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85C4A621-19FC-A8C3-F7DA-AB0F32B21DDD}"/>
              </a:ext>
              <a:ext uri="{C183D7F6-B498-43B3-948B-1728B52AA6E4}">
                <adec:decorative xmlns:adec="http://schemas.microsoft.com/office/drawing/2017/decorative" val="1"/>
              </a:ext>
            </a:extLst>
          </p:cNvPr>
          <p:cNvSpPr>
            <a:spLocks/>
          </p:cNvSpPr>
          <p:nvPr userDrawn="1"/>
        </p:nvSpPr>
        <p:spPr bwMode="ltGray">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F777F45-55F4-5E6D-024F-60E25174AD75}"/>
              </a:ext>
              <a:ext uri="{C183D7F6-B498-43B3-948B-1728B52AA6E4}">
                <adec:decorative xmlns:adec="http://schemas.microsoft.com/office/drawing/2017/decorative" val="1"/>
              </a:ext>
            </a:extLst>
          </p:cNvPr>
          <p:cNvSpPr>
            <a:spLocks/>
          </p:cNvSpPr>
          <p:nvPr userDrawn="1"/>
        </p:nvSpPr>
        <p:spPr bwMode="ltGray">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ERCOT logo white on background">
            <a:extLst>
              <a:ext uri="{FF2B5EF4-FFF2-40B4-BE49-F238E27FC236}">
                <a16:creationId xmlns:a16="http://schemas.microsoft.com/office/drawing/2014/main" id="{BABDE992-14D0-DC06-5632-921A617C9277}"/>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bwMode="ltGray">
          <a:xfrm>
            <a:off x="974555" y="1125953"/>
            <a:ext cx="2425881" cy="889910"/>
          </a:xfrm>
          <a:prstGeom prst="rect">
            <a:avLst/>
          </a:prstGeom>
          <a:effectLst>
            <a:outerShdw blurRad="50800" dist="12700" dir="10800000" algn="r" rotWithShape="0">
              <a:schemeClr val="tx2">
                <a:alpha val="40000"/>
              </a:schemeClr>
            </a:outerShdw>
          </a:effectLst>
        </p:spPr>
      </p:pic>
      <p:sp>
        <p:nvSpPr>
          <p:cNvPr id="6" name="TextBox 5">
            <a:extLst>
              <a:ext uri="{FF2B5EF4-FFF2-40B4-BE49-F238E27FC236}">
                <a16:creationId xmlns:a16="http://schemas.microsoft.com/office/drawing/2014/main" id="{D6A667C4-71EB-319E-965A-63C4FF6BE0E0}"/>
              </a:ext>
            </a:extLst>
          </p:cNvPr>
          <p:cNvSpPr txBox="1"/>
          <p:nvPr userDrawn="1"/>
        </p:nvSpPr>
        <p:spPr bwMode="ltGray">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pic>
        <p:nvPicPr>
          <p:cNvPr id="7" name="Graphic 6">
            <a:extLst>
              <a:ext uri="{FF2B5EF4-FFF2-40B4-BE49-F238E27FC236}">
                <a16:creationId xmlns:a16="http://schemas.microsoft.com/office/drawing/2014/main" id="{27196CFC-3E86-B8BD-E093-4F28B9158F4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9"/>
              </a:ext>
            </a:extLst>
          </a:blip>
          <a:srcRect l="59827" t="14818" r="10238" b="43257"/>
          <a:stretch>
            <a:fillRect/>
          </a:stretch>
        </p:blipFill>
        <p:spPr bwMode="ltGray">
          <a:xfrm>
            <a:off x="-1" y="-1"/>
            <a:ext cx="12192001" cy="5732047"/>
          </a:xfrm>
          <a:prstGeom prst="rect">
            <a:avLst/>
          </a:prstGeom>
        </p:spPr>
      </p:pic>
      <p:grpSp>
        <p:nvGrpSpPr>
          <p:cNvPr id="8" name="Group 7" descr="Confidential document label">
            <a:extLst>
              <a:ext uri="{FF2B5EF4-FFF2-40B4-BE49-F238E27FC236}">
                <a16:creationId xmlns:a16="http://schemas.microsoft.com/office/drawing/2014/main" id="{E0F86DF4-D209-AF27-2BEA-883BE190B860}"/>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9" name="Rectangle 8">
              <a:extLst>
                <a:ext uri="{FF2B5EF4-FFF2-40B4-BE49-F238E27FC236}">
                  <a16:creationId xmlns:a16="http://schemas.microsoft.com/office/drawing/2014/main" id="{EC5A0479-C527-8FBF-0B02-6C73DE9ACC65}"/>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0446C61-4C4A-5AFD-771C-43E23CD13ED1}"/>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CONFIDENTIAL</a:t>
              </a:r>
            </a:p>
          </p:txBody>
        </p:sp>
      </p:grpSp>
      <p:sp>
        <p:nvSpPr>
          <p:cNvPr id="12" name="Documenttype">
            <a:extLst>
              <a:ext uri="{FF2B5EF4-FFF2-40B4-BE49-F238E27FC236}">
                <a16:creationId xmlns:a16="http://schemas.microsoft.com/office/drawing/2014/main" id="{94BE84BF-5065-97D3-2F09-7AF24169EAA9}"/>
              </a:ext>
            </a:extLst>
          </p:cNvPr>
          <p:cNvSpPr>
            <a:spLocks noGrp="1"/>
          </p:cNvSpPr>
          <p:nvPr>
            <p:ph type="body" sz="quarter" idx="13" hasCustomPrompt="1"/>
            <p:custDataLst>
              <p:tags r:id="rId2"/>
            </p:custDataLst>
          </p:nvPr>
        </p:nvSpPr>
        <p:spPr>
          <a:xfrm>
            <a:off x="5074920" y="3750920"/>
            <a:ext cx="655986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rtl="0">
              <a:buNone/>
              <a:defRPr lang="en-US" sz="1600" dirty="0"/>
            </a:lvl1pPr>
            <a:lvl2pPr marL="115888" indent="0">
              <a:buNone/>
              <a:defRPr>
                <a:solidFill>
                  <a:schemeClr val="bg1"/>
                </a:solidFill>
              </a:defRPr>
            </a:lvl2pPr>
            <a:lvl3pPr marL="466344" indent="0">
              <a:buNone/>
              <a:defRPr>
                <a:solidFill>
                  <a:schemeClr val="bg1"/>
                </a:solidFill>
              </a:defRPr>
            </a:lvl3pPr>
            <a:lvl4pPr marL="813816" indent="0">
              <a:buNone/>
              <a:defRPr>
                <a:solidFill>
                  <a:schemeClr val="bg1"/>
                </a:solidFill>
              </a:defRPr>
            </a:lvl4pPr>
            <a:lvl5pPr marL="1161288" indent="0">
              <a:buNone/>
              <a:defRPr>
                <a:solidFill>
                  <a:schemeClr val="bg1"/>
                </a:solidFill>
              </a:defRPr>
            </a:lvl5pPr>
          </a:lstStyle>
          <a:p>
            <a:pPr lvl="0">
              <a:buNone/>
            </a:pPr>
            <a:r>
              <a:rPr lang="en-US"/>
              <a:t>Edit date or title/role</a:t>
            </a:r>
          </a:p>
        </p:txBody>
      </p:sp>
      <p:sp>
        <p:nvSpPr>
          <p:cNvPr id="13" name="Subtitle">
            <a:extLst>
              <a:ext uri="{FF2B5EF4-FFF2-40B4-BE49-F238E27FC236}">
                <a16:creationId xmlns:a16="http://schemas.microsoft.com/office/drawing/2014/main" id="{7667E67B-A98E-04B2-0FC3-D6C7F8F66A0F}"/>
              </a:ext>
            </a:extLst>
          </p:cNvPr>
          <p:cNvSpPr>
            <a:spLocks noGrp="1"/>
          </p:cNvSpPr>
          <p:nvPr>
            <p:ph type="subTitle" idx="1"/>
            <p:custDataLst>
              <p:tags r:id="rId3"/>
            </p:custDataLst>
          </p:nvPr>
        </p:nvSpPr>
        <p:spPr>
          <a:xfrm>
            <a:off x="5074920" y="3229953"/>
            <a:ext cx="6559868" cy="27699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marL="0" indent="0" algn="l" rtl="0">
              <a:buNone/>
              <a:defRPr lang="en-US" sz="1800" dirty="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buNone/>
            </a:pPr>
            <a:r>
              <a:rPr lang="en-US"/>
              <a:t>Click to edit Master subtitle style</a:t>
            </a:r>
          </a:p>
        </p:txBody>
      </p:sp>
      <p:sp>
        <p:nvSpPr>
          <p:cNvPr id="14" name="Title">
            <a:extLst>
              <a:ext uri="{FF2B5EF4-FFF2-40B4-BE49-F238E27FC236}">
                <a16:creationId xmlns:a16="http://schemas.microsoft.com/office/drawing/2014/main" id="{381A0205-FDD7-9F2F-342F-8452E94CCBB5}"/>
              </a:ext>
            </a:extLst>
          </p:cNvPr>
          <p:cNvSpPr>
            <a:spLocks noGrp="1"/>
          </p:cNvSpPr>
          <p:nvPr>
            <p:ph type="title" hasCustomPrompt="1"/>
            <p:custDataLst>
              <p:tags r:id="rId4"/>
            </p:custDataLst>
          </p:nvPr>
        </p:nvSpPr>
        <p:spPr>
          <a:xfrm>
            <a:off x="5074920" y="2071888"/>
            <a:ext cx="6559868" cy="98488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lvl1pPr rtl="0">
              <a:defRPr lang="en-US" sz="3200" dirty="0"/>
            </a:lvl1pPr>
          </a:lstStyle>
          <a:p>
            <a:pPr lvl="0"/>
            <a:r>
              <a:rPr lang="en-US"/>
              <a:t>Click to edit </a:t>
            </a:r>
            <a:br>
              <a:rPr lang="en-US"/>
            </a:br>
            <a:r>
              <a:rPr lang="en-US"/>
              <a:t>Master title style</a:t>
            </a:r>
          </a:p>
        </p:txBody>
      </p:sp>
    </p:spTree>
    <p:extLst>
      <p:ext uri="{BB962C8B-B14F-4D97-AF65-F5344CB8AC3E}">
        <p14:creationId xmlns:p14="http://schemas.microsoft.com/office/powerpoint/2010/main" val="26885933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rast 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3549357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D3A330D-704F-4050-81F6-50A136E78604}"/>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p:custDataLst>
              <p:tags r:id="rId3"/>
            </p:custDataLst>
          </p:nvPr>
        </p:nvSpPr>
        <p:spPr>
          <a:xfrm>
            <a:off x="1257300" y="419100"/>
            <a:ext cx="10401300"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rtl="0">
              <a:defRPr lang="en-US" dirty="0"/>
            </a:lvl1pPr>
          </a:lstStyle>
          <a:p>
            <a:pPr lvl="0"/>
            <a:r>
              <a:rPr lang="en-US"/>
              <a:t>Click to edit Master title style</a:t>
            </a:r>
          </a:p>
        </p:txBody>
      </p:sp>
      <p:sp>
        <p:nvSpPr>
          <p:cNvPr id="12" name="3. Subtitle">
            <a:extLst>
              <a:ext uri="{FF2B5EF4-FFF2-40B4-BE49-F238E27FC236}">
                <a16:creationId xmlns:a16="http://schemas.microsoft.com/office/drawing/2014/main" id="{0F8ABF34-9C24-45F4-B9AE-EDBE37FAC548}"/>
              </a:ext>
            </a:extLst>
          </p:cNvPr>
          <p:cNvSpPr>
            <a:spLocks noGrp="1"/>
          </p:cNvSpPr>
          <p:nvPr>
            <p:ph type="subTitle" idx="1"/>
            <p:custDataLst>
              <p:tags r:id="rId4"/>
            </p:custDataLst>
          </p:nvPr>
        </p:nvSpPr>
        <p:spPr>
          <a:xfrm>
            <a:off x="1257300" y="864105"/>
            <a:ext cx="10401300"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marL="0" indent="0" algn="l" rtl="0">
              <a:buNone/>
              <a:defRPr lang="en-US" b="0" baseline="0" dirty="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buNone/>
            </a:pPr>
            <a:r>
              <a:rPr lang="en-US"/>
              <a:t>Click to edit Master subtitle style</a:t>
            </a:r>
          </a:p>
        </p:txBody>
      </p:sp>
      <p:sp>
        <p:nvSpPr>
          <p:cNvPr id="9" name="5. Source" hidden="1">
            <a:extLst>
              <a:ext uri="{FF2B5EF4-FFF2-40B4-BE49-F238E27FC236}">
                <a16:creationId xmlns:a16="http://schemas.microsoft.com/office/drawing/2014/main" id="{0CC39C66-1ED1-4BBF-87FB-6C74C9A461BE}"/>
              </a:ext>
            </a:extLst>
          </p:cNvPr>
          <p:cNvSpPr txBox="1"/>
          <p:nvPr userDrawn="1">
            <p:custDataLst>
              <p:tags r:id="rId5"/>
            </p:custDataLst>
          </p:nvPr>
        </p:nvSpPr>
        <p:spPr>
          <a:xfrm>
            <a:off x="506347"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1257300"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800" b="0" dirty="0">
                <a:cs typeface="+mn-cs"/>
              </a:defRPr>
            </a:lvl1pPr>
          </a:lstStyle>
          <a:p>
            <a:pPr lvl="0">
              <a:buNone/>
            </a:pPr>
            <a:r>
              <a:rPr lang="en-US"/>
              <a:t>Add tracker</a:t>
            </a:r>
          </a:p>
        </p:txBody>
      </p:sp>
      <p:sp>
        <p:nvSpPr>
          <p:cNvPr id="5" name="Slide Number Placeholder 5">
            <a:extLst>
              <a:ext uri="{FF2B5EF4-FFF2-40B4-BE49-F238E27FC236}">
                <a16:creationId xmlns:a16="http://schemas.microsoft.com/office/drawing/2014/main" id="{509EE125-7504-84B1-6FCB-F408F60465B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38545150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rast 2-line + Subtitl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9805114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00" name="Sticker" hidden="1">
            <a:extLst>
              <a:ext uri="{FF2B5EF4-FFF2-40B4-BE49-F238E27FC236}">
                <a16:creationId xmlns:a16="http://schemas.microsoft.com/office/drawing/2014/main" id="{1BE78E90-512D-48A0-A845-A06C7B40AA52}"/>
              </a:ext>
            </a:extLst>
          </p:cNvPr>
          <p:cNvSpPr txBox="1"/>
          <p:nvPr userDrawn="1"/>
        </p:nvSpPr>
        <p:spPr>
          <a:xfrm>
            <a:off x="1257300" y="1528142"/>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01" name="3. Subtitle">
            <a:extLst>
              <a:ext uri="{FF2B5EF4-FFF2-40B4-BE49-F238E27FC236}">
                <a16:creationId xmlns:a16="http://schemas.microsoft.com/office/drawing/2014/main" id="{8AB5A759-C8C6-4E92-997D-BA04067A36CE}"/>
              </a:ext>
            </a:extLst>
          </p:cNvPr>
          <p:cNvSpPr>
            <a:spLocks noGrp="1"/>
          </p:cNvSpPr>
          <p:nvPr>
            <p:ph type="subTitle" idx="1"/>
            <p:custDataLst>
              <p:tags r:id="rId2"/>
            </p:custDataLst>
          </p:nvPr>
        </p:nvSpPr>
        <p:spPr>
          <a:xfrm>
            <a:off x="1257300" y="1238341"/>
            <a:ext cx="10401300"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hidden="1">
            <a:extLst>
              <a:ext uri="{FF2B5EF4-FFF2-40B4-BE49-F238E27FC236}">
                <a16:creationId xmlns:a16="http://schemas.microsoft.com/office/drawing/2014/main" id="{ED3A330D-704F-4050-81F6-50A136E78604}"/>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hasCustomPrompt="1"/>
            <p:custDataLst>
              <p:tags r:id="rId4"/>
            </p:custDataLst>
          </p:nvPr>
        </p:nvSpPr>
        <p:spPr>
          <a:xfrm>
            <a:off x="1257300" y="419100"/>
            <a:ext cx="10401300" cy="738664"/>
          </a:xfrm>
        </p:spPr>
        <p:txBody>
          <a:bodyPr vert="horz">
            <a:spAutoFit/>
          </a:bodyPr>
          <a:lstStyle>
            <a:lvl1pPr rtl="0">
              <a:defRPr/>
            </a:lvl1pPr>
          </a:lstStyle>
          <a:p>
            <a:r>
              <a:rPr lang="en-US"/>
              <a:t>Click to edit </a:t>
            </a:r>
            <a:br>
              <a:rPr lang="en-US"/>
            </a:br>
            <a:r>
              <a:rPr lang="en-US"/>
              <a:t>Master title style</a:t>
            </a:r>
          </a:p>
        </p:txBody>
      </p:sp>
      <p:sp>
        <p:nvSpPr>
          <p:cNvPr id="9" name="5. Source" hidden="1">
            <a:extLst>
              <a:ext uri="{FF2B5EF4-FFF2-40B4-BE49-F238E27FC236}">
                <a16:creationId xmlns:a16="http://schemas.microsoft.com/office/drawing/2014/main" id="{0CC39C66-1ED1-4BBF-87FB-6C74C9A461BE}"/>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Slide Number Placeholder 5">
            <a:extLst>
              <a:ext uri="{FF2B5EF4-FFF2-40B4-BE49-F238E27FC236}">
                <a16:creationId xmlns:a16="http://schemas.microsoft.com/office/drawing/2014/main" id="{745F793F-BCB2-BF9E-75A9-6648AB097085}"/>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1204698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rast Top Lef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6EDB0C68-81D8-4BCB-8FED-587D098337DD}"/>
              </a:ext>
            </a:extLst>
          </p:cNvPr>
          <p:cNvGraphicFramePr>
            <a:graphicFrameLocks noChangeAspect="1"/>
          </p:cNvGraphicFramePr>
          <p:nvPr userDrawn="1">
            <p:custDataLst>
              <p:tags r:id="rId1"/>
            </p:custDataLst>
            <p:extLst>
              <p:ext uri="{D42A27DB-BD31-4B8C-83A1-F6EECF244321}">
                <p14:modId xmlns:p14="http://schemas.microsoft.com/office/powerpoint/2010/main" val="17892403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8" name="Object 7" hidden="1">
                        <a:extLst>
                          <a:ext uri="{FF2B5EF4-FFF2-40B4-BE49-F238E27FC236}">
                            <a16:creationId xmlns:a16="http://schemas.microsoft.com/office/drawing/2014/main" id="{6EDB0C68-81D8-4BCB-8FED-587D098337DD}"/>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8EAA134-9792-4D41-898E-A83D3A4E3D69}"/>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5" name="Slide Number Placeholder 5">
            <a:extLst>
              <a:ext uri="{FF2B5EF4-FFF2-40B4-BE49-F238E27FC236}">
                <a16:creationId xmlns:a16="http://schemas.microsoft.com/office/drawing/2014/main" id="{9426D1E7-87F3-7F62-A3B9-97E229ECEB45}"/>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
        <p:nvSpPr>
          <p:cNvPr id="7" name="Rectangle 6">
            <a:extLst>
              <a:ext uri="{FF2B5EF4-FFF2-40B4-BE49-F238E27FC236}">
                <a16:creationId xmlns:a16="http://schemas.microsoft.com/office/drawing/2014/main" id="{69C812B9-B2F9-43D8-66F1-9EA1327780FC}"/>
              </a:ext>
              <a:ext uri="{C183D7F6-B498-43B3-948B-1728B52AA6E4}">
                <adec:decorative xmlns:adec="http://schemas.microsoft.com/office/drawing/2017/decorative" val="1"/>
              </a:ext>
            </a:extLst>
          </p:cNvPr>
          <p:cNvSpPr/>
          <p:nvPr userDrawn="1"/>
        </p:nvSpPr>
        <p:spPr bwMode="ltGray">
          <a:xfrm>
            <a:off x="0" y="0"/>
            <a:ext cx="4619625" cy="6858000"/>
          </a:xfrm>
          <a:prstGeom prst="rect">
            <a:avLst/>
          </a:prstGeom>
          <a:solidFill>
            <a:schemeClr val="accent2">
              <a:lumMod val="50000"/>
            </a:scheme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0" name="2. Slide Title">
            <a:extLst>
              <a:ext uri="{FF2B5EF4-FFF2-40B4-BE49-F238E27FC236}">
                <a16:creationId xmlns:a16="http://schemas.microsoft.com/office/drawing/2014/main" id="{B4B1C98D-0A6F-589E-E4F9-D134A9D75BDF}"/>
              </a:ext>
            </a:extLst>
          </p:cNvPr>
          <p:cNvSpPr>
            <a:spLocks noGrp="1"/>
          </p:cNvSpPr>
          <p:nvPr>
            <p:ph type="title"/>
            <p:custDataLst>
              <p:tags r:id="rId3"/>
            </p:custDataLst>
          </p:nvPr>
        </p:nvSpPr>
        <p:spPr>
          <a:xfrm>
            <a:off x="506347" y="3044280"/>
            <a:ext cx="3813048" cy="769441"/>
          </a:xfrm>
          <a:prstGeom prst="rect">
            <a:avLst/>
          </a:prstGeom>
        </p:spPr>
        <p:txBody>
          <a:bodyPr vert="horz" anchor="ctr" anchorCtr="0">
            <a:noAutofit/>
          </a:bodyPr>
          <a:lstStyle>
            <a:lvl1pPr rtl="0">
              <a:lnSpc>
                <a:spcPct val="100000"/>
              </a:lnSpc>
              <a:defRPr>
                <a:ln w="6350" cap="flat">
                  <a:noFill/>
                  <a:miter lim="800000"/>
                </a:ln>
              </a:defRPr>
            </a:lvl1pPr>
          </a:lstStyle>
          <a:p>
            <a:r>
              <a:rPr lang="en-US"/>
              <a:t>Click to edit Master title style</a:t>
            </a:r>
          </a:p>
        </p:txBody>
      </p:sp>
      <p:sp>
        <p:nvSpPr>
          <p:cNvPr id="11" name="1. On-page tracker">
            <a:extLst>
              <a:ext uri="{FF2B5EF4-FFF2-40B4-BE49-F238E27FC236}">
                <a16:creationId xmlns:a16="http://schemas.microsoft.com/office/drawing/2014/main" id="{65587E3C-79CD-BE79-0944-9EFEB3E09EC8}"/>
              </a:ext>
            </a:extLst>
          </p:cNvPr>
          <p:cNvSpPr>
            <a:spLocks noGrp="1"/>
          </p:cNvSpPr>
          <p:nvPr>
            <p:ph type="body" sz="quarter" idx="10" hasCustomPrompt="1"/>
            <p:custDataLst>
              <p:tags r:id="rId4"/>
            </p:custDataLst>
          </p:nvPr>
        </p:nvSpPr>
        <p:spPr>
          <a:xfrm>
            <a:off x="1257300" y="41597"/>
            <a:ext cx="3110484"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pic>
        <p:nvPicPr>
          <p:cNvPr id="12" name="Graphic 11" descr="ERCOT logo">
            <a:extLst>
              <a:ext uri="{FF2B5EF4-FFF2-40B4-BE49-F238E27FC236}">
                <a16:creationId xmlns:a16="http://schemas.microsoft.com/office/drawing/2014/main" id="{5818E563-6DDF-6B96-41FC-0F80B94ADAF4}"/>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bwMode="ltGray">
          <a:xfrm>
            <a:off x="137956" y="108220"/>
            <a:ext cx="703682" cy="259285"/>
          </a:xfrm>
          <a:prstGeom prst="rect">
            <a:avLst/>
          </a:prstGeom>
        </p:spPr>
      </p:pic>
      <p:grpSp>
        <p:nvGrpSpPr>
          <p:cNvPr id="13" name="Group 12" descr="Confidential document label">
            <a:extLst>
              <a:ext uri="{FF2B5EF4-FFF2-40B4-BE49-F238E27FC236}">
                <a16:creationId xmlns:a16="http://schemas.microsoft.com/office/drawing/2014/main" id="{AE342CE8-D5C2-BD98-6903-4CC5BD209AA8}"/>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4" name="Rectangle 13">
              <a:extLst>
                <a:ext uri="{FF2B5EF4-FFF2-40B4-BE49-F238E27FC236}">
                  <a16:creationId xmlns:a16="http://schemas.microsoft.com/office/drawing/2014/main" id="{02E9A4EE-CF84-34D0-2898-9050B8214B9A}"/>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5" name="TextBox 14">
              <a:extLst>
                <a:ext uri="{FF2B5EF4-FFF2-40B4-BE49-F238E27FC236}">
                  <a16:creationId xmlns:a16="http://schemas.microsoft.com/office/drawing/2014/main" id="{C29D15D5-4AC1-3F06-3115-CB7D66B074E0}"/>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
        <p:nvSpPr>
          <p:cNvPr id="6" name="5. Source" hidden="1">
            <a:extLst>
              <a:ext uri="{FF2B5EF4-FFF2-40B4-BE49-F238E27FC236}">
                <a16:creationId xmlns:a16="http://schemas.microsoft.com/office/drawing/2014/main" id="{33F722E2-991C-4728-97C9-8D281DB3C594}"/>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Tree>
    <p:extLst>
      <p:ext uri="{BB962C8B-B14F-4D97-AF65-F5344CB8AC3E}">
        <p14:creationId xmlns:p14="http://schemas.microsoft.com/office/powerpoint/2010/main" val="9219664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rast 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10AAB5F-CF0A-4C58-81CA-92C1A8CB9003}"/>
              </a:ext>
            </a:extLst>
          </p:cNvPr>
          <p:cNvGraphicFramePr>
            <a:graphicFrameLocks noChangeAspect="1"/>
          </p:cNvGraphicFramePr>
          <p:nvPr userDrawn="1">
            <p:custDataLst>
              <p:tags r:id="rId1"/>
            </p:custDataLst>
            <p:extLst>
              <p:ext uri="{D42A27DB-BD31-4B8C-83A1-F6EECF244321}">
                <p14:modId xmlns:p14="http://schemas.microsoft.com/office/powerpoint/2010/main" val="12307630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4" name="Object 3" hidden="1">
                        <a:extLst>
                          <a:ext uri="{FF2B5EF4-FFF2-40B4-BE49-F238E27FC236}">
                            <a16:creationId xmlns:a16="http://schemas.microsoft.com/office/drawing/2014/main" id="{E10AAB5F-CF0A-4C58-81CA-92C1A8CB9003}"/>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A53433-5DFE-4583-A5C0-DE3F3C3DDE8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06347"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7" name="5. Source" hidden="1">
            <a:extLst>
              <a:ext uri="{FF2B5EF4-FFF2-40B4-BE49-F238E27FC236}">
                <a16:creationId xmlns:a16="http://schemas.microsoft.com/office/drawing/2014/main" id="{677DA9EB-F148-4622-AB71-9F38D348578D}"/>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29A5BC72-B58B-4282-B0EA-EE79CC589D71}"/>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Slide Number Placeholder 5">
            <a:extLst>
              <a:ext uri="{FF2B5EF4-FFF2-40B4-BE49-F238E27FC236}">
                <a16:creationId xmlns:a16="http://schemas.microsoft.com/office/drawing/2014/main" id="{2DE0DD4A-961B-3A1B-92C2-A85D6BCF87B7}"/>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35282945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rast 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8064E9-3153-4628-A7D5-81F8DEADB0D6}"/>
              </a:ext>
            </a:extLst>
          </p:cNvPr>
          <p:cNvGraphicFramePr>
            <a:graphicFrameLocks noChangeAspect="1"/>
          </p:cNvGraphicFramePr>
          <p:nvPr userDrawn="1">
            <p:custDataLst>
              <p:tags r:id="rId1"/>
            </p:custDataLst>
            <p:extLst>
              <p:ext uri="{D42A27DB-BD31-4B8C-83A1-F6EECF244321}">
                <p14:modId xmlns:p14="http://schemas.microsoft.com/office/powerpoint/2010/main" val="13633398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F98064E9-3153-4628-A7D5-81F8DEADB0D6}"/>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4FCABF2-1291-4CAB-A39C-0FDD2FD8A1F5}"/>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E222DC4C-FD9F-4495-B0EA-3E6F1E35596A}"/>
              </a:ext>
            </a:extLst>
          </p:cNvPr>
          <p:cNvSpPr>
            <a:spLocks noGrp="1"/>
          </p:cNvSpPr>
          <p:nvPr>
            <p:ph type="title"/>
            <p:custDataLst>
              <p:tags r:id="rId3"/>
            </p:custDataLst>
          </p:nvPr>
        </p:nvSpPr>
        <p:spPr>
          <a:xfrm>
            <a:off x="506347"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6" name="5. Source" hidden="1">
            <a:extLst>
              <a:ext uri="{FF2B5EF4-FFF2-40B4-BE49-F238E27FC236}">
                <a16:creationId xmlns:a16="http://schemas.microsoft.com/office/drawing/2014/main" id="{4376B40D-309A-4442-81B2-638CDEBB2F76}"/>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9" name="1. On-page tracker">
            <a:extLst>
              <a:ext uri="{FF2B5EF4-FFF2-40B4-BE49-F238E27FC236}">
                <a16:creationId xmlns:a16="http://schemas.microsoft.com/office/drawing/2014/main" id="{8F89071A-FCD4-4931-B959-81108D770B1E}"/>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Slide Number Placeholder 5">
            <a:extLst>
              <a:ext uri="{FF2B5EF4-FFF2-40B4-BE49-F238E27FC236}">
                <a16:creationId xmlns:a16="http://schemas.microsoft.com/office/drawing/2014/main" id="{AF3D238D-7E75-18E8-7991-57F27E145C30}"/>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37750153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rast 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2273FB-3270-4181-86FF-C1D92782D49D}"/>
              </a:ext>
            </a:extLst>
          </p:cNvPr>
          <p:cNvGraphicFramePr>
            <a:graphicFrameLocks noChangeAspect="1"/>
          </p:cNvGraphicFramePr>
          <p:nvPr userDrawn="1">
            <p:custDataLst>
              <p:tags r:id="rId1"/>
            </p:custDataLst>
            <p:extLst>
              <p:ext uri="{D42A27DB-BD31-4B8C-83A1-F6EECF244321}">
                <p14:modId xmlns:p14="http://schemas.microsoft.com/office/powerpoint/2010/main" val="29776530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F52273FB-3270-4181-86FF-C1D92782D49D}"/>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E3D51E-EFF4-4CED-8D1C-0D351D7D327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FB296734-15F7-4BDF-BF7F-AD560B3E09D7}"/>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9" name="3. Subtitle">
            <a:extLst>
              <a:ext uri="{FF2B5EF4-FFF2-40B4-BE49-F238E27FC236}">
                <a16:creationId xmlns:a16="http://schemas.microsoft.com/office/drawing/2014/main" id="{F91EA195-0A6B-4141-BE0A-C29B8632D98B}"/>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11" name="5. Source" hidden="1">
            <a:extLst>
              <a:ext uri="{FF2B5EF4-FFF2-40B4-BE49-F238E27FC236}">
                <a16:creationId xmlns:a16="http://schemas.microsoft.com/office/drawing/2014/main" id="{C5FBD0AF-1EDD-41EB-9A6E-173435ADFFE5}"/>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878CBA30-A797-424E-A56B-F43F015ECE96}"/>
              </a:ext>
            </a:extLst>
          </p:cNvPr>
          <p:cNvSpPr>
            <a:spLocks noGrp="1"/>
          </p:cNvSpPr>
          <p:nvPr>
            <p:ph type="body" sz="quarter" idx="10" hasCustomPrompt="1"/>
            <p:custDataLst>
              <p:tags r:id="rId6"/>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Slide Number Placeholder 5">
            <a:extLst>
              <a:ext uri="{FF2B5EF4-FFF2-40B4-BE49-F238E27FC236}">
                <a16:creationId xmlns:a16="http://schemas.microsoft.com/office/drawing/2014/main" id="{30605453-7447-9A88-ED86-80A3D0F5D82E}"/>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23126788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ontrast 1/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A3BA4A-22A3-4843-892F-E42C155B4288}"/>
              </a:ext>
            </a:extLst>
          </p:cNvPr>
          <p:cNvGraphicFramePr>
            <a:graphicFrameLocks noChangeAspect="1"/>
          </p:cNvGraphicFramePr>
          <p:nvPr userDrawn="1">
            <p:custDataLst>
              <p:tags r:id="rId1"/>
            </p:custDataLst>
            <p:extLst>
              <p:ext uri="{D42A27DB-BD31-4B8C-83A1-F6EECF244321}">
                <p14:modId xmlns:p14="http://schemas.microsoft.com/office/powerpoint/2010/main" val="3918630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C3A3BA4A-22A3-4843-892F-E42C155B428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2BA1E0C-CA9F-489D-B144-727B655BD19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9" name="2. Slide Title">
            <a:extLst>
              <a:ext uri="{FF2B5EF4-FFF2-40B4-BE49-F238E27FC236}">
                <a16:creationId xmlns:a16="http://schemas.microsoft.com/office/drawing/2014/main" id="{7C125983-42A9-42F7-AA00-F56CD87B285E}"/>
              </a:ext>
            </a:extLst>
          </p:cNvPr>
          <p:cNvSpPr>
            <a:spLocks noGrp="1"/>
          </p:cNvSpPr>
          <p:nvPr>
            <p:ph type="title"/>
            <p:custDataLst>
              <p:tags r:id="rId4"/>
            </p:custDataLst>
          </p:nvPr>
        </p:nvSpPr>
        <p:spPr>
          <a:xfrm>
            <a:off x="506347" y="2744369"/>
            <a:ext cx="2514600" cy="769441"/>
          </a:xfrm>
        </p:spPr>
        <p:txBody>
          <a:bodyPr vert="horz" anchor="b">
            <a:noAutofit/>
          </a:bodyPr>
          <a:lstStyle>
            <a:lvl1pPr rtl="0">
              <a:defRPr>
                <a:solidFill>
                  <a:schemeClr val="bg2"/>
                </a:solidFill>
              </a:defRPr>
            </a:lvl1pPr>
          </a:lstStyle>
          <a:p>
            <a:r>
              <a:rPr lang="en-US"/>
              <a:t>Click to edit Master title</a:t>
            </a:r>
          </a:p>
        </p:txBody>
      </p:sp>
      <p:sp>
        <p:nvSpPr>
          <p:cNvPr id="20" name="3. Subtitle">
            <a:extLst>
              <a:ext uri="{FF2B5EF4-FFF2-40B4-BE49-F238E27FC236}">
                <a16:creationId xmlns:a16="http://schemas.microsoft.com/office/drawing/2014/main" id="{9D41FF9F-DFB7-4DFF-B338-08A2CA649393}"/>
              </a:ext>
            </a:extLst>
          </p:cNvPr>
          <p:cNvSpPr>
            <a:spLocks noGrp="1"/>
          </p:cNvSpPr>
          <p:nvPr>
            <p:ph type="subTitle" idx="1"/>
            <p:custDataLst>
              <p:tags r:id="rId5"/>
            </p:custDataLst>
          </p:nvPr>
        </p:nvSpPr>
        <p:spPr>
          <a:xfrm>
            <a:off x="506347" y="3659644"/>
            <a:ext cx="2514600" cy="492443"/>
          </a:xfrm>
          <a:prstGeom prst="rect">
            <a:avLst/>
          </a:prstGeom>
        </p:spPr>
        <p:txBody>
          <a:bodyPr wrap="square">
            <a:spAutoFit/>
          </a:bodyPr>
          <a:lstStyle>
            <a:lvl1pPr marL="0" indent="0" algn="l" rtl="0">
              <a:buNone/>
              <a:defRPr sz="1600" b="0" baseline="0">
                <a:solidFill>
                  <a:schemeClr val="bg2"/>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064AC035-5239-45FF-8383-33CBCD30D33E}"/>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bg2"/>
                </a:solidFill>
              </a:rPr>
              <a:t>Source: …</a:t>
            </a:r>
          </a:p>
        </p:txBody>
      </p:sp>
      <p:sp>
        <p:nvSpPr>
          <p:cNvPr id="10" name="1. On-page tracker">
            <a:extLst>
              <a:ext uri="{FF2B5EF4-FFF2-40B4-BE49-F238E27FC236}">
                <a16:creationId xmlns:a16="http://schemas.microsoft.com/office/drawing/2014/main" id="{7E97B40B-AFF2-4819-823D-9831ADC756CA}"/>
              </a:ext>
            </a:extLst>
          </p:cNvPr>
          <p:cNvSpPr>
            <a:spLocks noGrp="1"/>
          </p:cNvSpPr>
          <p:nvPr>
            <p:ph type="body" sz="quarter" idx="10" hasCustomPrompt="1"/>
            <p:custDataLst>
              <p:tags r:id="rId7"/>
            </p:custDataLst>
          </p:nvPr>
        </p:nvSpPr>
        <p:spPr>
          <a:xfrm>
            <a:off x="1257300" y="41597"/>
            <a:ext cx="2514601"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DE6B5FF6-B760-D681-5564-716AD506ED54}"/>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11" name="Graphic 10" descr="ERCOT logo">
            <a:extLst>
              <a:ext uri="{FF2B5EF4-FFF2-40B4-BE49-F238E27FC236}">
                <a16:creationId xmlns:a16="http://schemas.microsoft.com/office/drawing/2014/main" id="{1E9F2B06-455E-FFEA-A0FD-95E7ADA88FE3}"/>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12" name="Group 11" descr="Confidential document label">
            <a:extLst>
              <a:ext uri="{FF2B5EF4-FFF2-40B4-BE49-F238E27FC236}">
                <a16:creationId xmlns:a16="http://schemas.microsoft.com/office/drawing/2014/main" id="{89EED44A-4AD0-60C7-997F-9B7133E4FCB1}"/>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3" name="Rectangle 12">
              <a:extLst>
                <a:ext uri="{FF2B5EF4-FFF2-40B4-BE49-F238E27FC236}">
                  <a16:creationId xmlns:a16="http://schemas.microsoft.com/office/drawing/2014/main" id="{BE5C4119-DEDB-ACC7-2624-27722CCD1921}"/>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4" name="TextBox 13">
              <a:extLst>
                <a:ext uri="{FF2B5EF4-FFF2-40B4-BE49-F238E27FC236}">
                  <a16:creationId xmlns:a16="http://schemas.microsoft.com/office/drawing/2014/main" id="{821E11B4-B8D3-2E8A-F916-2D8594F7BD5E}"/>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41998185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ontrast 1/3">
    <p:bg>
      <p:bgPr>
        <a:solidFill>
          <a:schemeClr val="tx1"/>
        </a:solidFill>
        <a:effectLst/>
      </p:bgPr>
    </p:bg>
    <p:spTree>
      <p:nvGrpSpPr>
        <p:cNvPr id="1" name=""/>
        <p:cNvGrpSpPr/>
        <p:nvPr/>
      </p:nvGrpSpPr>
      <p:grpSpPr>
        <a:xfrm>
          <a:off x="0" y="0"/>
          <a:ext cx="0" cy="0"/>
          <a:chOff x="0" y="0"/>
          <a:chExt cx="0" cy="0"/>
        </a:xfrm>
      </p:grpSpPr>
      <p:graphicFrame>
        <p:nvGraphicFramePr>
          <p:cNvPr id="4" name="Object 2" hidden="1">
            <a:extLst>
              <a:ext uri="{FF2B5EF4-FFF2-40B4-BE49-F238E27FC236}">
                <a16:creationId xmlns:a16="http://schemas.microsoft.com/office/drawing/2014/main" id="{D6AD2A36-39D2-411F-97A0-A924098965AA}"/>
              </a:ext>
            </a:extLst>
          </p:cNvPr>
          <p:cNvGraphicFramePr>
            <a:graphicFrameLocks noChangeAspect="1"/>
          </p:cNvGraphicFramePr>
          <p:nvPr userDrawn="1">
            <p:custDataLst>
              <p:tags r:id="rId1"/>
            </p:custDataLst>
            <p:extLst>
              <p:ext uri="{D42A27DB-BD31-4B8C-83A1-F6EECF244321}">
                <p14:modId xmlns:p14="http://schemas.microsoft.com/office/powerpoint/2010/main" val="307106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4" name="Object 2" hidden="1">
                        <a:extLst>
                          <a:ext uri="{FF2B5EF4-FFF2-40B4-BE49-F238E27FC236}">
                            <a16:creationId xmlns:a16="http://schemas.microsoft.com/office/drawing/2014/main" id="{D6AD2A36-39D2-411F-97A0-A924098965AA}"/>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6FA1A46-CC63-4D80-904D-B75922926F0D}"/>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20" name="2. Slide Title">
            <a:extLst>
              <a:ext uri="{FF2B5EF4-FFF2-40B4-BE49-F238E27FC236}">
                <a16:creationId xmlns:a16="http://schemas.microsoft.com/office/drawing/2014/main" id="{F2EA5A09-84EC-4368-8C76-0BEA141A4333}"/>
              </a:ext>
            </a:extLst>
          </p:cNvPr>
          <p:cNvSpPr>
            <a:spLocks noGrp="1"/>
          </p:cNvSpPr>
          <p:nvPr>
            <p:ph type="title"/>
            <p:custDataLst>
              <p:tags r:id="rId4"/>
            </p:custDataLst>
          </p:nvPr>
        </p:nvSpPr>
        <p:spPr>
          <a:xfrm>
            <a:off x="506347" y="2744369"/>
            <a:ext cx="3465576" cy="769441"/>
          </a:xfrm>
          <a:prstGeom prst="rect">
            <a:avLst/>
          </a:prstGeom>
        </p:spPr>
        <p:txBody>
          <a:bodyPr vert="horz" wrap="square" anchor="b">
            <a:noAutofit/>
          </a:bodyPr>
          <a:lstStyle>
            <a:lvl1pPr algn="l" rtl="0">
              <a:defRPr>
                <a:solidFill>
                  <a:schemeClr val="bg2"/>
                </a:solidFill>
              </a:defRPr>
            </a:lvl1pPr>
          </a:lstStyle>
          <a:p>
            <a:r>
              <a:rPr lang="en-US"/>
              <a:t>Click to edit Master title style</a:t>
            </a:r>
          </a:p>
        </p:txBody>
      </p:sp>
      <p:sp>
        <p:nvSpPr>
          <p:cNvPr id="21" name="3. Subtitle">
            <a:extLst>
              <a:ext uri="{FF2B5EF4-FFF2-40B4-BE49-F238E27FC236}">
                <a16:creationId xmlns:a16="http://schemas.microsoft.com/office/drawing/2014/main" id="{4BAE0A91-D3D3-4C9A-9F81-3C13D960A341}"/>
              </a:ext>
            </a:extLst>
          </p:cNvPr>
          <p:cNvSpPr>
            <a:spLocks noGrp="1"/>
          </p:cNvSpPr>
          <p:nvPr>
            <p:ph type="subTitle" idx="1"/>
            <p:custDataLst>
              <p:tags r:id="rId5"/>
            </p:custDataLst>
          </p:nvPr>
        </p:nvSpPr>
        <p:spPr>
          <a:xfrm>
            <a:off x="506347" y="3659644"/>
            <a:ext cx="3465575" cy="246221"/>
          </a:xfrm>
          <a:prstGeom prst="rect">
            <a:avLst/>
          </a:prstGeom>
        </p:spPr>
        <p:txBody>
          <a:bodyPr wrap="square">
            <a:spAutoFit/>
          </a:bodyPr>
          <a:lstStyle>
            <a:lvl1pPr marL="0" indent="0" algn="l" rtl="0">
              <a:buNone/>
              <a:defRPr sz="1600" b="0" baseline="0">
                <a:solidFill>
                  <a:schemeClr val="bg2"/>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5" name="5. Source" hidden="1">
            <a:extLst>
              <a:ext uri="{FF2B5EF4-FFF2-40B4-BE49-F238E27FC236}">
                <a16:creationId xmlns:a16="http://schemas.microsoft.com/office/drawing/2014/main" id="{6BA86AD8-0ECF-4EA8-B346-D8EA2716E80C}"/>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bg2"/>
                </a:solidFill>
              </a:rPr>
              <a:t>Source: …</a:t>
            </a:r>
          </a:p>
        </p:txBody>
      </p:sp>
      <p:sp>
        <p:nvSpPr>
          <p:cNvPr id="10" name="1. On-page tracker">
            <a:extLst>
              <a:ext uri="{FF2B5EF4-FFF2-40B4-BE49-F238E27FC236}">
                <a16:creationId xmlns:a16="http://schemas.microsoft.com/office/drawing/2014/main" id="{2635D98B-97DC-4A80-82A3-A8B3C701B736}"/>
              </a:ext>
            </a:extLst>
          </p:cNvPr>
          <p:cNvSpPr>
            <a:spLocks noGrp="1"/>
          </p:cNvSpPr>
          <p:nvPr>
            <p:ph type="body" sz="quarter" idx="10" hasCustomPrompt="1"/>
            <p:custDataLst>
              <p:tags r:id="rId7"/>
            </p:custDataLst>
          </p:nvPr>
        </p:nvSpPr>
        <p:spPr>
          <a:xfrm>
            <a:off x="1257300" y="41597"/>
            <a:ext cx="3465575"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3" name="Slide Number Placeholder 5">
            <a:extLst>
              <a:ext uri="{FF2B5EF4-FFF2-40B4-BE49-F238E27FC236}">
                <a16:creationId xmlns:a16="http://schemas.microsoft.com/office/drawing/2014/main" id="{3DB7E456-7B02-E79C-D670-650E8124BA8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5" name="Graphic 4" descr="ERCOT logo">
            <a:extLst>
              <a:ext uri="{FF2B5EF4-FFF2-40B4-BE49-F238E27FC236}">
                <a16:creationId xmlns:a16="http://schemas.microsoft.com/office/drawing/2014/main" id="{0B546EE7-A07A-A8CA-0109-201D7F017BD1}"/>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7" name="Group 6" descr="Confidential document label">
            <a:extLst>
              <a:ext uri="{FF2B5EF4-FFF2-40B4-BE49-F238E27FC236}">
                <a16:creationId xmlns:a16="http://schemas.microsoft.com/office/drawing/2014/main" id="{83EC7693-1E31-87D7-425C-38AE91D40A4F}"/>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8" name="Rectangle 7">
              <a:extLst>
                <a:ext uri="{FF2B5EF4-FFF2-40B4-BE49-F238E27FC236}">
                  <a16:creationId xmlns:a16="http://schemas.microsoft.com/office/drawing/2014/main" id="{B5B0E693-06CC-DBBE-DDEF-6C689D056DD6}"/>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9" name="TextBox 8">
              <a:extLst>
                <a:ext uri="{FF2B5EF4-FFF2-40B4-BE49-F238E27FC236}">
                  <a16:creationId xmlns:a16="http://schemas.microsoft.com/office/drawing/2014/main" id="{F782D986-10C1-9BF6-AC3C-0EE4DF3AACDB}"/>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428695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2846856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4"/>
            </p:custDataLst>
          </p:nvPr>
        </p:nvSpPr>
        <p:spPr>
          <a:xfrm>
            <a:off x="1257300" y="419100"/>
            <a:ext cx="4363212" cy="369332"/>
          </a:xfrm>
        </p:spPr>
        <p:txBody>
          <a:bodyPr vert="horz">
            <a:noAutofit/>
          </a:bodyPr>
          <a:lstStyle>
            <a:lvl1pPr rtl="0">
              <a:defRPr>
                <a:solidFill>
                  <a:schemeClr val="bg2"/>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5"/>
            </p:custDataLst>
          </p:nvPr>
        </p:nvSpPr>
        <p:spPr>
          <a:xfrm>
            <a:off x="1257300" y="864105"/>
            <a:ext cx="4363212" cy="246221"/>
          </a:xfrm>
          <a:prstGeom prst="rect">
            <a:avLst/>
          </a:prstGeom>
        </p:spPr>
        <p:txBody>
          <a:bodyPr wrap="square">
            <a:noAutofit/>
          </a:bodyPr>
          <a:lstStyle>
            <a:lvl1pPr marL="0" indent="0" algn="l" rtl="0">
              <a:buNone/>
              <a:defRPr sz="1600" b="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bg2"/>
                </a:solidFill>
              </a:rPr>
              <a:t>Source: …</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4" name="Slide Number Placeholder 5">
            <a:extLst>
              <a:ext uri="{FF2B5EF4-FFF2-40B4-BE49-F238E27FC236}">
                <a16:creationId xmlns:a16="http://schemas.microsoft.com/office/drawing/2014/main" id="{0B5E717F-8E00-D7E0-55D8-3030A8AD3C40}"/>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9" name="Graphic 8" descr="ERCOT logo">
            <a:extLst>
              <a:ext uri="{FF2B5EF4-FFF2-40B4-BE49-F238E27FC236}">
                <a16:creationId xmlns:a16="http://schemas.microsoft.com/office/drawing/2014/main" id="{1297EAA3-94AA-1916-B5B3-7D7CC5845C9D}"/>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11" name="Group 10" descr="Confidential document label">
            <a:extLst>
              <a:ext uri="{FF2B5EF4-FFF2-40B4-BE49-F238E27FC236}">
                <a16:creationId xmlns:a16="http://schemas.microsoft.com/office/drawing/2014/main" id="{8905CEE6-2BB4-8447-68B8-AF3B9BED20EF}"/>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2" name="Rectangle 11">
              <a:extLst>
                <a:ext uri="{FF2B5EF4-FFF2-40B4-BE49-F238E27FC236}">
                  <a16:creationId xmlns:a16="http://schemas.microsoft.com/office/drawing/2014/main" id="{B2B46A18-472A-CAE4-A2D3-B78B1052BF23}"/>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3" name="TextBox 12">
              <a:extLst>
                <a:ext uri="{FF2B5EF4-FFF2-40B4-BE49-F238E27FC236}">
                  <a16:creationId xmlns:a16="http://schemas.microsoft.com/office/drawing/2014/main" id="{42F08996-737A-2908-7864-A631917DF233}"/>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16877398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14821258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0" name="2. Slide Title">
            <a:extLst>
              <a:ext uri="{FF2B5EF4-FFF2-40B4-BE49-F238E27FC236}">
                <a16:creationId xmlns:a16="http://schemas.microsoft.com/office/drawing/2014/main" id="{E1D61C74-F3E2-42EF-998D-BEC7B3EBD0BC}"/>
              </a:ext>
            </a:extLst>
          </p:cNvPr>
          <p:cNvSpPr>
            <a:spLocks noGrp="1"/>
          </p:cNvSpPr>
          <p:nvPr>
            <p:ph type="title"/>
            <p:custDataLst>
              <p:tags r:id="rId3"/>
            </p:custDataLst>
          </p:nvPr>
        </p:nvSpPr>
        <p:spPr>
          <a:xfrm>
            <a:off x="1257300" y="419100"/>
            <a:ext cx="6265164" cy="369332"/>
          </a:xfrm>
        </p:spPr>
        <p:txBody>
          <a:bodyPr vert="horz">
            <a:noAutofit/>
          </a:bodyPr>
          <a:lstStyle>
            <a:lvl1pPr rtl="0">
              <a:defRPr>
                <a:solidFill>
                  <a:schemeClr val="bg2"/>
                </a:solidFill>
              </a:defRPr>
            </a:lvl1pPr>
          </a:lstStyle>
          <a:p>
            <a:r>
              <a:rPr lang="en-US"/>
              <a:t>Click to edit Master title style</a:t>
            </a: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1" name="3. Subtitle">
            <a:extLst>
              <a:ext uri="{FF2B5EF4-FFF2-40B4-BE49-F238E27FC236}">
                <a16:creationId xmlns:a16="http://schemas.microsoft.com/office/drawing/2014/main" id="{48CA3F7F-79C3-4776-BD80-2B6BECA0AF60}"/>
              </a:ext>
            </a:extLst>
          </p:cNvPr>
          <p:cNvSpPr>
            <a:spLocks noGrp="1"/>
          </p:cNvSpPr>
          <p:nvPr>
            <p:ph type="subTitle" idx="1"/>
            <p:custDataLst>
              <p:tags r:id="rId5"/>
            </p:custDataLst>
          </p:nvPr>
        </p:nvSpPr>
        <p:spPr>
          <a:xfrm>
            <a:off x="1257300" y="864105"/>
            <a:ext cx="6265164" cy="246221"/>
          </a:xfrm>
          <a:prstGeom prst="rect">
            <a:avLst/>
          </a:prstGeom>
        </p:spPr>
        <p:txBody>
          <a:bodyPr wrap="square">
            <a:noAutofit/>
          </a:bodyPr>
          <a:lstStyle>
            <a:lvl1pPr marL="0" indent="0" algn="l" rtl="0">
              <a:buNone/>
              <a:defRPr sz="1600" b="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8" name="5. Source" hidden="1">
            <a:extLst>
              <a:ext uri="{FF2B5EF4-FFF2-40B4-BE49-F238E27FC236}">
                <a16:creationId xmlns:a16="http://schemas.microsoft.com/office/drawing/2014/main" id="{143701BF-655B-4E75-9AF7-14445CDB19BD}"/>
              </a:ext>
            </a:extLst>
          </p:cNvPr>
          <p:cNvSpPr txBox="1"/>
          <p:nvPr userDrawn="1">
            <p:custDataLst>
              <p:tags r:id="rId6"/>
            </p:custDataLst>
          </p:nvPr>
        </p:nvSpPr>
        <p:spPr>
          <a:xfrm>
            <a:off x="506347"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bg2"/>
                </a:solidFill>
              </a:rPr>
              <a:t>Source: …</a:t>
            </a: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A6C141EE-DA0D-C523-59AA-952F8FF3D90F}"/>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8" name="Graphic 7" descr="ERCOT logo">
            <a:extLst>
              <a:ext uri="{FF2B5EF4-FFF2-40B4-BE49-F238E27FC236}">
                <a16:creationId xmlns:a16="http://schemas.microsoft.com/office/drawing/2014/main" id="{EC10871A-2E1D-E298-809C-763EBA54E087}"/>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9" name="Group 8" descr="Confidential document label">
            <a:extLst>
              <a:ext uri="{FF2B5EF4-FFF2-40B4-BE49-F238E27FC236}">
                <a16:creationId xmlns:a16="http://schemas.microsoft.com/office/drawing/2014/main" id="{1A8502FA-D54B-EC7A-61BE-B6B232ACCFFA}"/>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4A4334C9-5480-D835-86DC-282F297A6BBE}"/>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2" name="TextBox 11">
              <a:extLst>
                <a:ext uri="{FF2B5EF4-FFF2-40B4-BE49-F238E27FC236}">
                  <a16:creationId xmlns:a16="http://schemas.microsoft.com/office/drawing/2014/main" id="{292188A2-1B2F-0996-0665-59383C93DE6C}"/>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34234228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27033294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73" imgH="473" progId="TCLayout.ActiveDocument.1">
                  <p:embed/>
                </p:oleObj>
              </mc:Choice>
              <mc:Fallback>
                <p:oleObj name="think-cell Slide" r:id="rId9"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8781416"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4"/>
            </p:custDataLst>
          </p:nvPr>
        </p:nvSpPr>
        <p:spPr>
          <a:xfrm>
            <a:off x="1257300" y="419100"/>
            <a:ext cx="7216140" cy="369332"/>
          </a:xfrm>
        </p:spPr>
        <p:txBody>
          <a:bodyPr vert="horz">
            <a:noAutofit/>
          </a:bodyPr>
          <a:lstStyle>
            <a:lvl1pPr rtl="0">
              <a:defRPr>
                <a:solidFill>
                  <a:schemeClr val="bg2"/>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5"/>
            </p:custDataLst>
          </p:nvPr>
        </p:nvSpPr>
        <p:spPr>
          <a:xfrm>
            <a:off x="1257300" y="864105"/>
            <a:ext cx="7216140" cy="246221"/>
          </a:xfrm>
          <a:prstGeom prst="rect">
            <a:avLst/>
          </a:prstGeom>
        </p:spPr>
        <p:txBody>
          <a:bodyPr wrap="square">
            <a:noAutofit/>
          </a:bodyPr>
          <a:lstStyle>
            <a:lvl1pPr marL="0" indent="0" algn="l" rtl="0">
              <a:buNone/>
              <a:defRPr sz="1600" b="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chemeClr val="bg2"/>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4841EC87-CBA1-E891-5DE0-58B97EB1216B}"/>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7" name="Graphic 6" descr="ERCOT logo">
            <a:extLst>
              <a:ext uri="{FF2B5EF4-FFF2-40B4-BE49-F238E27FC236}">
                <a16:creationId xmlns:a16="http://schemas.microsoft.com/office/drawing/2014/main" id="{CA397051-A56D-9EAF-9412-5934F4BBE80A}"/>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8" name="Group 7" descr="Confidential document label">
            <a:extLst>
              <a:ext uri="{FF2B5EF4-FFF2-40B4-BE49-F238E27FC236}">
                <a16:creationId xmlns:a16="http://schemas.microsoft.com/office/drawing/2014/main" id="{E5AB6FB5-21BC-206A-F8E6-07188FBD1B1C}"/>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9" name="Rectangle 8">
              <a:extLst>
                <a:ext uri="{FF2B5EF4-FFF2-40B4-BE49-F238E27FC236}">
                  <a16:creationId xmlns:a16="http://schemas.microsoft.com/office/drawing/2014/main" id="{200A717F-521F-3A3D-B0BC-97951FE19A22}"/>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1" name="TextBox 10">
              <a:extLst>
                <a:ext uri="{FF2B5EF4-FFF2-40B4-BE49-F238E27FC236}">
                  <a16:creationId xmlns:a16="http://schemas.microsoft.com/office/drawing/2014/main" id="{1B79AD19-3B31-C448-6175-CB5007C164F0}"/>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17911823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Reverse 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14192481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4"/>
            </p:custDataLst>
          </p:nvPr>
        </p:nvSpPr>
        <p:spPr>
          <a:xfrm>
            <a:off x="1257300" y="419100"/>
            <a:ext cx="4363212" cy="369332"/>
          </a:xfrm>
        </p:spPr>
        <p:txBody>
          <a:bodyPr vert="horz">
            <a:noAutofit/>
          </a:bodyPr>
          <a:lstStyle>
            <a:lvl1pPr rtl="0">
              <a:defRPr>
                <a:solidFill>
                  <a:schemeClr val="tx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5"/>
            </p:custDataLst>
          </p:nvPr>
        </p:nvSpPr>
        <p:spPr>
          <a:xfrm>
            <a:off x="1257300" y="864105"/>
            <a:ext cx="4363212"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tx1"/>
                </a:solidFill>
              </a:rPr>
              <a:t>Source: …</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tx1"/>
                </a:solidFill>
                <a:cs typeface="+mn-cs"/>
              </a:defRPr>
            </a:lvl1pPr>
          </a:lstStyle>
          <a:p>
            <a:pPr lvl="0">
              <a:buNone/>
            </a:pPr>
            <a:r>
              <a:rPr lang="en-US"/>
              <a:t>Add tracker</a:t>
            </a:r>
          </a:p>
        </p:txBody>
      </p:sp>
      <p:sp>
        <p:nvSpPr>
          <p:cNvPr id="5" name="Slide Number Placeholder 5">
            <a:extLst>
              <a:ext uri="{FF2B5EF4-FFF2-40B4-BE49-F238E27FC236}">
                <a16:creationId xmlns:a16="http://schemas.microsoft.com/office/drawing/2014/main" id="{E5383962-1DD6-695C-BAF5-679965E357F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srgbClr val="005763"/>
              </a:solidFill>
              <a:effectLst/>
              <a:uLnTx/>
              <a:uFillTx/>
              <a:latin typeface="Arial"/>
              <a:ea typeface="+mn-ea"/>
              <a:cs typeface="+mn-cs"/>
            </a:endParaRPr>
          </a:p>
        </p:txBody>
      </p:sp>
      <p:pic>
        <p:nvPicPr>
          <p:cNvPr id="9" name="Graphic 8" descr="ERCOT logo">
            <a:extLst>
              <a:ext uri="{FF2B5EF4-FFF2-40B4-BE49-F238E27FC236}">
                <a16:creationId xmlns:a16="http://schemas.microsoft.com/office/drawing/2014/main" id="{FC90C51A-84C8-E2D2-1FF5-D08AB2E115BE}"/>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11" name="Group 10" descr="Confidential document label">
            <a:extLst>
              <a:ext uri="{FF2B5EF4-FFF2-40B4-BE49-F238E27FC236}">
                <a16:creationId xmlns:a16="http://schemas.microsoft.com/office/drawing/2014/main" id="{B96F6DCB-55D5-377C-CF4C-EDB32810FFD4}"/>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2" name="Rectangle 11">
              <a:extLst>
                <a:ext uri="{FF2B5EF4-FFF2-40B4-BE49-F238E27FC236}">
                  <a16:creationId xmlns:a16="http://schemas.microsoft.com/office/drawing/2014/main" id="{A33A73EE-E938-28AE-4FEC-DFB1CA90A13A}"/>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3" name="TextBox 12">
              <a:extLst>
                <a:ext uri="{FF2B5EF4-FFF2-40B4-BE49-F238E27FC236}">
                  <a16:creationId xmlns:a16="http://schemas.microsoft.com/office/drawing/2014/main" id="{5833678A-2E8C-EB97-6B69-0EAF6CD9CB25}"/>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36178739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Reverse 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25470486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5. Source" hidden="1">
            <a:extLst>
              <a:ext uri="{FF2B5EF4-FFF2-40B4-BE49-F238E27FC236}">
                <a16:creationId xmlns:a16="http://schemas.microsoft.com/office/drawing/2014/main" id="{143701BF-655B-4E75-9AF7-14445CDB19BD}"/>
              </a:ext>
            </a:extLst>
          </p:cNvPr>
          <p:cNvSpPr txBox="1"/>
          <p:nvPr userDrawn="1">
            <p:custDataLst>
              <p:tags r:id="rId4"/>
            </p:custDataLst>
          </p:nvPr>
        </p:nvSpPr>
        <p:spPr>
          <a:xfrm>
            <a:off x="506347"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tx1"/>
                </a:solidFill>
              </a:rPr>
              <a:t>Source: …</a:t>
            </a: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5"/>
            </p:custDataLst>
          </p:nvPr>
        </p:nvSpPr>
        <p:spPr>
          <a:xfrm>
            <a:off x="1257300" y="41597"/>
            <a:ext cx="3465576"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A2A8C6A2-26B8-46D0-B6A4-4D8C91B2772E}"/>
              </a:ext>
            </a:extLst>
          </p:cNvPr>
          <p:cNvSpPr>
            <a:spLocks noGrp="1"/>
          </p:cNvSpPr>
          <p:nvPr>
            <p:ph type="title"/>
            <p:custDataLst>
              <p:tags r:id="rId6"/>
            </p:custDataLst>
          </p:nvPr>
        </p:nvSpPr>
        <p:spPr>
          <a:xfrm>
            <a:off x="506347" y="2744369"/>
            <a:ext cx="3465576" cy="769441"/>
          </a:xfrm>
          <a:prstGeom prst="rect">
            <a:avLst/>
          </a:prstGeom>
        </p:spPr>
        <p:txBody>
          <a:bodyPr vert="horz" wrap="square" anchor="b">
            <a:noAutofit/>
          </a:bodyPr>
          <a:lstStyle>
            <a:lvl1pPr algn="l" rtl="0">
              <a:defRPr>
                <a:solidFill>
                  <a:schemeClr val="tx1"/>
                </a:solidFill>
              </a:defRPr>
            </a:lvl1pPr>
          </a:lstStyle>
          <a:p>
            <a:r>
              <a:rPr lang="en-US"/>
              <a:t>Click to edit Master title style</a:t>
            </a:r>
          </a:p>
        </p:txBody>
      </p:sp>
      <p:sp>
        <p:nvSpPr>
          <p:cNvPr id="12" name="3. Subtitle">
            <a:extLst>
              <a:ext uri="{FF2B5EF4-FFF2-40B4-BE49-F238E27FC236}">
                <a16:creationId xmlns:a16="http://schemas.microsoft.com/office/drawing/2014/main" id="{63DE0353-99BC-4322-9D9F-E3C1556B87A4}"/>
              </a:ext>
            </a:extLst>
          </p:cNvPr>
          <p:cNvSpPr>
            <a:spLocks noGrp="1"/>
          </p:cNvSpPr>
          <p:nvPr>
            <p:ph type="subTitle" idx="1"/>
            <p:custDataLst>
              <p:tags r:id="rId7"/>
            </p:custDataLst>
          </p:nvPr>
        </p:nvSpPr>
        <p:spPr>
          <a:xfrm>
            <a:off x="506347" y="3659644"/>
            <a:ext cx="3465576"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 name="Slide Number Placeholder 5">
            <a:extLst>
              <a:ext uri="{FF2B5EF4-FFF2-40B4-BE49-F238E27FC236}">
                <a16:creationId xmlns:a16="http://schemas.microsoft.com/office/drawing/2014/main" id="{2AF68975-F613-E01D-087E-A6836FCDA0D3}"/>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srgbClr val="005763"/>
              </a:solidFill>
              <a:effectLst/>
              <a:uLnTx/>
              <a:uFillTx/>
              <a:latin typeface="Arial"/>
              <a:ea typeface="+mn-ea"/>
              <a:cs typeface="+mn-cs"/>
            </a:endParaRPr>
          </a:p>
        </p:txBody>
      </p:sp>
      <p:pic>
        <p:nvPicPr>
          <p:cNvPr id="5" name="Graphic 4" descr="ERCOT logo">
            <a:extLst>
              <a:ext uri="{FF2B5EF4-FFF2-40B4-BE49-F238E27FC236}">
                <a16:creationId xmlns:a16="http://schemas.microsoft.com/office/drawing/2014/main" id="{D3484F0A-889B-9BD8-FFC5-146FCEA2F622}"/>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6" name="Group 5" descr="Confidential document label">
            <a:extLst>
              <a:ext uri="{FF2B5EF4-FFF2-40B4-BE49-F238E27FC236}">
                <a16:creationId xmlns:a16="http://schemas.microsoft.com/office/drawing/2014/main" id="{1871A4E8-CF08-68F8-7041-AECA4D465FF0}"/>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8" name="Rectangle 7">
              <a:extLst>
                <a:ext uri="{FF2B5EF4-FFF2-40B4-BE49-F238E27FC236}">
                  <a16:creationId xmlns:a16="http://schemas.microsoft.com/office/drawing/2014/main" id="{56A3133A-BDC3-3D49-9206-468D38F41324}"/>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9" name="TextBox 8">
              <a:extLst>
                <a:ext uri="{FF2B5EF4-FFF2-40B4-BE49-F238E27FC236}">
                  <a16:creationId xmlns:a16="http://schemas.microsoft.com/office/drawing/2014/main" id="{0E77DDC7-2056-B61C-4A9F-5404A1F00E0E}"/>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42719942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Reverse 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5639084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73" imgH="473" progId="TCLayout.ActiveDocument.1">
                  <p:embed/>
                </p:oleObj>
              </mc:Choice>
              <mc:Fallback>
                <p:oleObj name="think-cell Slide" r:id="rId9"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0"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chemeClr val="tx1"/>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5"/>
            </p:custDataLst>
          </p:nvPr>
        </p:nvSpPr>
        <p:spPr>
          <a:xfrm>
            <a:off x="1257300" y="41597"/>
            <a:ext cx="2514600"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201E918A-7ADD-4595-9E5C-36C3D305CA4A}"/>
              </a:ext>
            </a:extLst>
          </p:cNvPr>
          <p:cNvSpPr>
            <a:spLocks noGrp="1"/>
          </p:cNvSpPr>
          <p:nvPr>
            <p:ph type="title"/>
            <p:custDataLst>
              <p:tags r:id="rId6"/>
            </p:custDataLst>
          </p:nvPr>
        </p:nvSpPr>
        <p:spPr>
          <a:xfrm>
            <a:off x="506347" y="2744369"/>
            <a:ext cx="2514600" cy="769441"/>
          </a:xfrm>
        </p:spPr>
        <p:txBody>
          <a:bodyPr vert="horz" anchor="b">
            <a:noAutofit/>
          </a:bodyPr>
          <a:lstStyle>
            <a:lvl1pPr rtl="0">
              <a:defRPr>
                <a:solidFill>
                  <a:schemeClr val="tx1"/>
                </a:solidFill>
              </a:defRPr>
            </a:lvl1pPr>
          </a:lstStyle>
          <a:p>
            <a:r>
              <a:rPr lang="en-US"/>
              <a:t>Click to edit Master title</a:t>
            </a:r>
          </a:p>
        </p:txBody>
      </p:sp>
      <p:sp>
        <p:nvSpPr>
          <p:cNvPr id="12" name="3. Subtitle">
            <a:extLst>
              <a:ext uri="{FF2B5EF4-FFF2-40B4-BE49-F238E27FC236}">
                <a16:creationId xmlns:a16="http://schemas.microsoft.com/office/drawing/2014/main" id="{A0895B2F-2F72-4935-BC7F-BEA280D6C542}"/>
              </a:ext>
            </a:extLst>
          </p:cNvPr>
          <p:cNvSpPr>
            <a:spLocks noGrp="1"/>
          </p:cNvSpPr>
          <p:nvPr>
            <p:ph type="subTitle" idx="1"/>
            <p:custDataLst>
              <p:tags r:id="rId7"/>
            </p:custDataLst>
          </p:nvPr>
        </p:nvSpPr>
        <p:spPr>
          <a:xfrm>
            <a:off x="506347"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 name="Slide Number Placeholder 5">
            <a:extLst>
              <a:ext uri="{FF2B5EF4-FFF2-40B4-BE49-F238E27FC236}">
                <a16:creationId xmlns:a16="http://schemas.microsoft.com/office/drawing/2014/main" id="{B3CD5B4A-F3BD-BBB6-3280-04177728C47F}"/>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srgbClr val="005763"/>
              </a:solidFill>
              <a:effectLst/>
              <a:uLnTx/>
              <a:uFillTx/>
              <a:latin typeface="Arial"/>
              <a:ea typeface="+mn-ea"/>
              <a:cs typeface="+mn-cs"/>
            </a:endParaRPr>
          </a:p>
        </p:txBody>
      </p:sp>
      <p:pic>
        <p:nvPicPr>
          <p:cNvPr id="5" name="Graphic 4" descr="ERCOT logo">
            <a:extLst>
              <a:ext uri="{FF2B5EF4-FFF2-40B4-BE49-F238E27FC236}">
                <a16:creationId xmlns:a16="http://schemas.microsoft.com/office/drawing/2014/main" id="{744FB596-1D74-F1C4-90EC-6DCDBA888EB1}"/>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6" name="Group 5" descr="Confidential document label">
            <a:extLst>
              <a:ext uri="{FF2B5EF4-FFF2-40B4-BE49-F238E27FC236}">
                <a16:creationId xmlns:a16="http://schemas.microsoft.com/office/drawing/2014/main" id="{4FB2C39F-2B32-A0C3-5541-BBB894400ACF}"/>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7" name="Rectangle 6">
              <a:extLst>
                <a:ext uri="{FF2B5EF4-FFF2-40B4-BE49-F238E27FC236}">
                  <a16:creationId xmlns:a16="http://schemas.microsoft.com/office/drawing/2014/main" id="{D1473503-8E8E-D69A-3B5F-BC049E1285C6}"/>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8" name="TextBox 7">
              <a:extLst>
                <a:ext uri="{FF2B5EF4-FFF2-40B4-BE49-F238E27FC236}">
                  <a16:creationId xmlns:a16="http://schemas.microsoft.com/office/drawing/2014/main" id="{B978B41C-4F14-AAC6-C952-AC9E0656BA83}"/>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4080587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Contrast 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937BF69-DBBB-44FA-AA65-8999BD8B4E5F}"/>
              </a:ext>
            </a:extLst>
          </p:cNvPr>
          <p:cNvGraphicFramePr>
            <a:graphicFrameLocks noChangeAspect="1"/>
          </p:cNvGraphicFramePr>
          <p:nvPr userDrawn="1">
            <p:custDataLst>
              <p:tags r:id="rId1"/>
            </p:custDataLst>
            <p:extLst>
              <p:ext uri="{D42A27DB-BD31-4B8C-83A1-F6EECF244321}">
                <p14:modId xmlns:p14="http://schemas.microsoft.com/office/powerpoint/2010/main" val="623747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D937BF69-DBBB-44FA-AA65-8999BD8B4E5F}"/>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440E0BC-D285-4CB0-BC8F-8E2C57BF2A2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8" name="Sticker" hidden="1">
            <a:extLst>
              <a:ext uri="{FF2B5EF4-FFF2-40B4-BE49-F238E27FC236}">
                <a16:creationId xmlns:a16="http://schemas.microsoft.com/office/drawing/2014/main" id="{02AE8CE4-BD27-40D4-AB6E-9F41E7636086}"/>
              </a:ext>
            </a:extLst>
          </p:cNvPr>
          <p:cNvSpPr txBox="1"/>
          <p:nvPr userDrawn="1"/>
        </p:nvSpPr>
        <p:spPr>
          <a:xfrm>
            <a:off x="1257300" y="1666051"/>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3"/>
            </p:custDataLst>
          </p:nvPr>
        </p:nvSpPr>
        <p:spPr>
          <a:xfrm>
            <a:off x="1257300" y="419100"/>
            <a:ext cx="10401300" cy="1154162"/>
          </a:xfrm>
        </p:spPr>
        <p:txBody>
          <a:bodyPr vert="horz">
            <a:noAutofit/>
          </a:bodyPr>
          <a:lstStyle>
            <a:lvl1pPr rtl="0">
              <a:defRPr/>
            </a:lvl1pPr>
          </a:lstStyle>
          <a:p>
            <a:r>
              <a:rPr lang="en-US"/>
              <a:t>Click to </a:t>
            </a:r>
            <a:br>
              <a:rPr lang="en-US"/>
            </a:br>
            <a:r>
              <a:rPr lang="en-US"/>
              <a:t>edit Master </a:t>
            </a:r>
            <a:br>
              <a:rPr lang="en-US"/>
            </a:br>
            <a:r>
              <a:rPr lang="en-US"/>
              <a:t>title style</a:t>
            </a:r>
          </a:p>
        </p:txBody>
      </p:sp>
      <p:sp>
        <p:nvSpPr>
          <p:cNvPr id="10" name="5. Source" hidden="1">
            <a:extLst>
              <a:ext uri="{FF2B5EF4-FFF2-40B4-BE49-F238E27FC236}">
                <a16:creationId xmlns:a16="http://schemas.microsoft.com/office/drawing/2014/main" id="{67B1A162-B59D-4B89-B39B-FBDD9E751175}"/>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8" name="1. On-page tracker">
            <a:extLst>
              <a:ext uri="{FF2B5EF4-FFF2-40B4-BE49-F238E27FC236}">
                <a16:creationId xmlns:a16="http://schemas.microsoft.com/office/drawing/2014/main" id="{B5C5F547-1B1B-411D-99AF-7DE767A71F19}"/>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6" name="Slide Number Placeholder 5">
            <a:extLst>
              <a:ext uri="{FF2B5EF4-FFF2-40B4-BE49-F238E27FC236}">
                <a16:creationId xmlns:a16="http://schemas.microsoft.com/office/drawing/2014/main" id="{E6D367E9-D36F-93F5-3156-A330091787E3}"/>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13" name="Graphic 12" descr="ERCOT logo">
            <a:extLst>
              <a:ext uri="{FF2B5EF4-FFF2-40B4-BE49-F238E27FC236}">
                <a16:creationId xmlns:a16="http://schemas.microsoft.com/office/drawing/2014/main" id="{29E039D9-06E3-12DF-B359-D3CCED82FF2A}"/>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bwMode="ltGray">
          <a:xfrm>
            <a:off x="137956" y="108220"/>
            <a:ext cx="703682" cy="259285"/>
          </a:xfrm>
          <a:prstGeom prst="rect">
            <a:avLst/>
          </a:prstGeom>
        </p:spPr>
      </p:pic>
      <p:grpSp>
        <p:nvGrpSpPr>
          <p:cNvPr id="14" name="Group 13" descr="Confidential document label">
            <a:extLst>
              <a:ext uri="{FF2B5EF4-FFF2-40B4-BE49-F238E27FC236}">
                <a16:creationId xmlns:a16="http://schemas.microsoft.com/office/drawing/2014/main" id="{EB10089C-97B6-2632-D93B-8D1D9332E618}"/>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6" name="Rectangle 15">
              <a:extLst>
                <a:ext uri="{FF2B5EF4-FFF2-40B4-BE49-F238E27FC236}">
                  <a16:creationId xmlns:a16="http://schemas.microsoft.com/office/drawing/2014/main" id="{1B1F988A-5868-C2AD-8202-F828D362128B}"/>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7" name="TextBox 16">
              <a:extLst>
                <a:ext uri="{FF2B5EF4-FFF2-40B4-BE49-F238E27FC236}">
                  <a16:creationId xmlns:a16="http://schemas.microsoft.com/office/drawing/2014/main" id="{F0521CD5-5F34-FB85-974A-114A7778128B}"/>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7321634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ontrast 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CD2BF5E-92A7-41C4-93AE-C72274D09CB7}"/>
              </a:ext>
            </a:extLst>
          </p:cNvPr>
          <p:cNvGraphicFramePr>
            <a:graphicFrameLocks noChangeAspect="1"/>
          </p:cNvGraphicFramePr>
          <p:nvPr userDrawn="1">
            <p:custDataLst>
              <p:tags r:id="rId1"/>
            </p:custDataLst>
            <p:extLst>
              <p:ext uri="{D42A27DB-BD31-4B8C-83A1-F6EECF244321}">
                <p14:modId xmlns:p14="http://schemas.microsoft.com/office/powerpoint/2010/main" val="18600859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7CD2BF5E-92A7-41C4-93AE-C72274D09CB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5. Source" hidden="1">
            <a:extLst>
              <a:ext uri="{FF2B5EF4-FFF2-40B4-BE49-F238E27FC236}">
                <a16:creationId xmlns:a16="http://schemas.microsoft.com/office/drawing/2014/main" id="{48684DB6-320C-4E95-A29C-791B412C8164}"/>
              </a:ext>
            </a:extLst>
          </p:cNvPr>
          <p:cNvSpPr txBox="1"/>
          <p:nvPr userDrawn="1">
            <p:custDataLst>
              <p:tags r:id="rId2"/>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7" name="1. On-page tracker">
            <a:extLst>
              <a:ext uri="{FF2B5EF4-FFF2-40B4-BE49-F238E27FC236}">
                <a16:creationId xmlns:a16="http://schemas.microsoft.com/office/drawing/2014/main" id="{E9E206AB-587F-4AC2-9EF7-AA339899F4BB}"/>
              </a:ext>
            </a:extLst>
          </p:cNvPr>
          <p:cNvSpPr>
            <a:spLocks noGrp="1"/>
          </p:cNvSpPr>
          <p:nvPr>
            <p:ph type="body" sz="quarter" idx="10" hasCustomPrompt="1"/>
            <p:custDataLst>
              <p:tags r:id="rId3"/>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3" name="Slide Number Placeholder 5">
            <a:extLst>
              <a:ext uri="{FF2B5EF4-FFF2-40B4-BE49-F238E27FC236}">
                <a16:creationId xmlns:a16="http://schemas.microsoft.com/office/drawing/2014/main" id="{CD86F177-9879-EC15-3E06-62357106A517}"/>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4" name="Graphic 3" descr="ERCOT logo">
            <a:extLst>
              <a:ext uri="{FF2B5EF4-FFF2-40B4-BE49-F238E27FC236}">
                <a16:creationId xmlns:a16="http://schemas.microsoft.com/office/drawing/2014/main" id="{8567FB9A-7D42-3913-993A-805483D93233}"/>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bwMode="ltGray">
          <a:xfrm>
            <a:off x="137956" y="108220"/>
            <a:ext cx="703682" cy="259285"/>
          </a:xfrm>
          <a:prstGeom prst="rect">
            <a:avLst/>
          </a:prstGeom>
        </p:spPr>
      </p:pic>
      <p:grpSp>
        <p:nvGrpSpPr>
          <p:cNvPr id="8" name="Group 7" descr="Confidential document label">
            <a:extLst>
              <a:ext uri="{FF2B5EF4-FFF2-40B4-BE49-F238E27FC236}">
                <a16:creationId xmlns:a16="http://schemas.microsoft.com/office/drawing/2014/main" id="{8F3226A5-FA36-9470-B73E-C7E135DD078E}"/>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9" name="Rectangle 8">
              <a:extLst>
                <a:ext uri="{FF2B5EF4-FFF2-40B4-BE49-F238E27FC236}">
                  <a16:creationId xmlns:a16="http://schemas.microsoft.com/office/drawing/2014/main" id="{2EA451E7-C2CF-C04D-9BB3-C90BFAEA71BF}"/>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0" name="TextBox 9">
              <a:extLst>
                <a:ext uri="{FF2B5EF4-FFF2-40B4-BE49-F238E27FC236}">
                  <a16:creationId xmlns:a16="http://schemas.microsoft.com/office/drawing/2014/main" id="{2EA84857-0314-6AE3-EEFF-61F8EE6D4E58}"/>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3196490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ontrast En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9CF6F9-3F22-4C1D-8F1F-9500FF412228}"/>
              </a:ext>
            </a:extLst>
          </p:cNvPr>
          <p:cNvGraphicFramePr>
            <a:graphicFrameLocks noChangeAspect="1"/>
          </p:cNvGraphicFramePr>
          <p:nvPr userDrawn="1">
            <p:custDataLst>
              <p:tags r:id="rId1"/>
            </p:custDataLst>
            <p:extLst>
              <p:ext uri="{D42A27DB-BD31-4B8C-83A1-F6EECF244321}">
                <p14:modId xmlns:p14="http://schemas.microsoft.com/office/powerpoint/2010/main" val="7785827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DA9CF6F9-3F22-4C1D-8F1F-9500FF41222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0" name="5. Source" hidden="1">
            <a:extLst>
              <a:ext uri="{FF2B5EF4-FFF2-40B4-BE49-F238E27FC236}">
                <a16:creationId xmlns:a16="http://schemas.microsoft.com/office/drawing/2014/main" id="{EED9D83D-9CC3-45F3-876D-CC42BC0B70E0}"/>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3" name="Rectangle 2">
            <a:extLst>
              <a:ext uri="{FF2B5EF4-FFF2-40B4-BE49-F238E27FC236}">
                <a16:creationId xmlns:a16="http://schemas.microsoft.com/office/drawing/2014/main" id="{F6AE3DB8-E47C-B413-5670-E982F33F998D}"/>
              </a:ext>
              <a:ext uri="{C183D7F6-B498-43B3-948B-1728B52AA6E4}">
                <adec:decorative xmlns:adec="http://schemas.microsoft.com/office/drawing/2017/decorative" val="1"/>
              </a:ext>
            </a:extLst>
          </p:cNvPr>
          <p:cNvSpPr>
            <a:spLocks/>
          </p:cNvSpPr>
          <p:nvPr userDrawn="1"/>
        </p:nvSpPr>
        <p:spPr bwMode="ltGray">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46F1CB6-879D-5956-97BD-6B2A683AB336}"/>
              </a:ext>
              <a:ext uri="{C183D7F6-B498-43B3-948B-1728B52AA6E4}">
                <adec:decorative xmlns:adec="http://schemas.microsoft.com/office/drawing/2017/decorative" val="1"/>
              </a:ext>
            </a:extLst>
          </p:cNvPr>
          <p:cNvSpPr>
            <a:spLocks/>
          </p:cNvSpPr>
          <p:nvPr userDrawn="1"/>
        </p:nvSpPr>
        <p:spPr bwMode="ltGray">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ERCOT logo white on background">
            <a:extLst>
              <a:ext uri="{FF2B5EF4-FFF2-40B4-BE49-F238E27FC236}">
                <a16:creationId xmlns:a16="http://schemas.microsoft.com/office/drawing/2014/main" id="{5E8AA5F9-A8BC-D302-7907-0EE6720BAC5C}"/>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bwMode="ltGray">
          <a:xfrm>
            <a:off x="974555" y="1125953"/>
            <a:ext cx="2425881" cy="889910"/>
          </a:xfrm>
          <a:prstGeom prst="rect">
            <a:avLst/>
          </a:prstGeom>
          <a:effectLst>
            <a:outerShdw blurRad="50800" dist="12700" dir="10800000" algn="r" rotWithShape="0">
              <a:schemeClr val="tx2">
                <a:alpha val="40000"/>
              </a:schemeClr>
            </a:outerShdw>
          </a:effectLst>
        </p:spPr>
      </p:pic>
      <p:sp>
        <p:nvSpPr>
          <p:cNvPr id="7" name="TextBox 6">
            <a:extLst>
              <a:ext uri="{FF2B5EF4-FFF2-40B4-BE49-F238E27FC236}">
                <a16:creationId xmlns:a16="http://schemas.microsoft.com/office/drawing/2014/main" id="{430E6784-5740-2B64-ED03-D486C01A0456}"/>
              </a:ext>
            </a:extLst>
          </p:cNvPr>
          <p:cNvSpPr txBox="1"/>
          <p:nvPr userDrawn="1"/>
        </p:nvSpPr>
        <p:spPr bwMode="ltGray">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pic>
        <p:nvPicPr>
          <p:cNvPr id="8" name="Graphic 7">
            <a:extLst>
              <a:ext uri="{FF2B5EF4-FFF2-40B4-BE49-F238E27FC236}">
                <a16:creationId xmlns:a16="http://schemas.microsoft.com/office/drawing/2014/main" id="{482B3DF4-AA27-DB47-4509-6624B0F0C9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8"/>
              </a:ext>
            </a:extLst>
          </a:blip>
          <a:srcRect l="59827" t="14818" r="10238" b="43257"/>
          <a:stretch>
            <a:fillRect/>
          </a:stretch>
        </p:blipFill>
        <p:spPr bwMode="ltGray">
          <a:xfrm>
            <a:off x="-1" y="-1"/>
            <a:ext cx="12192001" cy="5732047"/>
          </a:xfrm>
          <a:prstGeom prst="rect">
            <a:avLst/>
          </a:prstGeom>
        </p:spPr>
      </p:pic>
      <p:grpSp>
        <p:nvGrpSpPr>
          <p:cNvPr id="9" name="Group 8" descr="Confidential document label">
            <a:extLst>
              <a:ext uri="{FF2B5EF4-FFF2-40B4-BE49-F238E27FC236}">
                <a16:creationId xmlns:a16="http://schemas.microsoft.com/office/drawing/2014/main" id="{5C876B43-924D-D220-DD43-304E55F85FA4}"/>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49C9F493-44F7-9DAF-7AAC-FCDEFA16D68E}"/>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34B654A3-000D-0109-3F6B-FC01AFA88C2E}"/>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CONFIDENTIAL</a:t>
              </a:r>
            </a:p>
          </p:txBody>
        </p:sp>
      </p:grpSp>
      <p:sp>
        <p:nvSpPr>
          <p:cNvPr id="13" name="Title">
            <a:extLst>
              <a:ext uri="{FF2B5EF4-FFF2-40B4-BE49-F238E27FC236}">
                <a16:creationId xmlns:a16="http://schemas.microsoft.com/office/drawing/2014/main" id="{56B48394-AA14-2972-C4AC-0282A4C21E1F}"/>
              </a:ext>
            </a:extLst>
          </p:cNvPr>
          <p:cNvSpPr>
            <a:spLocks noGrp="1"/>
          </p:cNvSpPr>
          <p:nvPr>
            <p:ph type="title" hasCustomPrompt="1"/>
            <p:custDataLst>
              <p:tags r:id="rId3"/>
            </p:custDataLst>
          </p:nvPr>
        </p:nvSpPr>
        <p:spPr>
          <a:xfrm>
            <a:off x="5074920" y="2071888"/>
            <a:ext cx="6559868" cy="98488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rtl="0">
              <a:defRPr lang="en-US" sz="3200" dirty="0"/>
            </a:lvl1pPr>
          </a:lstStyle>
          <a:p>
            <a:pPr lvl="0"/>
            <a:r>
              <a:rPr lang="en-US"/>
              <a:t>Thank you</a:t>
            </a:r>
          </a:p>
        </p:txBody>
      </p:sp>
    </p:spTree>
    <p:extLst>
      <p:ext uri="{BB962C8B-B14F-4D97-AF65-F5344CB8AC3E}">
        <p14:creationId xmlns:p14="http://schemas.microsoft.com/office/powerpoint/2010/main" val="36779002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Slide with Social">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021CF500-4BD3-92C6-CCBD-156DED65A672}"/>
              </a:ext>
            </a:extLst>
          </p:cNvPr>
          <p:cNvSpPr>
            <a:spLocks noGrp="1"/>
          </p:cNvSpPr>
          <p:nvPr>
            <p:ph type="title"/>
          </p:nvPr>
        </p:nvSpPr>
        <p:spPr>
          <a:xfrm>
            <a:off x="530868" y="1430448"/>
            <a:ext cx="5565131" cy="1848259"/>
          </a:xfrm>
        </p:spPr>
        <p:txBody>
          <a:bodyPr anchor="ctr"/>
          <a:lstStyle>
            <a:lvl1pPr>
              <a:defRPr sz="4000"/>
            </a:lvl1pPr>
          </a:lstStyle>
          <a:p>
            <a:r>
              <a:rPr lang="en-US"/>
              <a:t>Click to edit Master title style</a:t>
            </a:r>
          </a:p>
        </p:txBody>
      </p:sp>
      <p:sp>
        <p:nvSpPr>
          <p:cNvPr id="22" name="Text Placeholder 22">
            <a:extLst>
              <a:ext uri="{FF2B5EF4-FFF2-40B4-BE49-F238E27FC236}">
                <a16:creationId xmlns:a16="http://schemas.microsoft.com/office/drawing/2014/main" id="{5BFBC12E-0B6E-E8C7-9088-B497FB49171C}"/>
              </a:ext>
            </a:extLst>
          </p:cNvPr>
          <p:cNvSpPr>
            <a:spLocks noGrp="1"/>
          </p:cNvSpPr>
          <p:nvPr>
            <p:ph type="body" sz="quarter" idx="13"/>
          </p:nvPr>
        </p:nvSpPr>
        <p:spPr>
          <a:xfrm>
            <a:off x="530868" y="3501136"/>
            <a:ext cx="5565131"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a:t>Click to edit Master text styles</a:t>
            </a:r>
          </a:p>
        </p:txBody>
      </p:sp>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2E7750B-0863-BB91-0C67-54B5E9B868D6}"/>
              </a:ext>
            </a:extLst>
          </p:cNvPr>
          <p:cNvSpPr txBox="1"/>
          <p:nvPr userDrawn="1"/>
        </p:nvSpPr>
        <p:spPr>
          <a:xfrm>
            <a:off x="8032876" y="1370524"/>
            <a:ext cx="3625724" cy="369332"/>
          </a:xfrm>
          <a:prstGeom prst="rect">
            <a:avLst/>
          </a:prstGeom>
          <a:noFill/>
        </p:spPr>
        <p:txBody>
          <a:bodyPr wrap="square" rtlCol="0">
            <a:spAutoFit/>
          </a:bodyPr>
          <a:lstStyle/>
          <a:p>
            <a:r>
              <a:rPr lang="en-US" b="1"/>
              <a:t>Learn More</a:t>
            </a:r>
          </a:p>
        </p:txBody>
      </p:sp>
      <p:sp>
        <p:nvSpPr>
          <p:cNvPr id="7" name="TextBox 6">
            <a:extLst>
              <a:ext uri="{FF2B5EF4-FFF2-40B4-BE49-F238E27FC236}">
                <a16:creationId xmlns:a16="http://schemas.microsoft.com/office/drawing/2014/main" id="{3B961C0C-432D-CBAD-EA65-6543DA81C252}"/>
              </a:ext>
            </a:extLst>
          </p:cNvPr>
          <p:cNvSpPr txBox="1"/>
          <p:nvPr userDrawn="1"/>
        </p:nvSpPr>
        <p:spPr>
          <a:xfrm>
            <a:off x="8054878" y="1783080"/>
            <a:ext cx="3320924" cy="338554"/>
          </a:xfrm>
          <a:prstGeom prst="rect">
            <a:avLst/>
          </a:prstGeom>
          <a:noFill/>
        </p:spPr>
        <p:txBody>
          <a:bodyPr wrap="square" rtlCol="0">
            <a:spAutoFit/>
          </a:bodyPr>
          <a:lstStyle/>
          <a:p>
            <a:r>
              <a:rPr lang="en-US" sz="1600">
                <a:solidFill>
                  <a:srgbClr val="00829B"/>
                </a:solidFill>
              </a:rPr>
              <a:t>www.ercot.com</a:t>
            </a:r>
          </a:p>
        </p:txBody>
      </p:sp>
      <p:sp>
        <p:nvSpPr>
          <p:cNvPr id="8" name="TextBox 7">
            <a:extLst>
              <a:ext uri="{FF2B5EF4-FFF2-40B4-BE49-F238E27FC236}">
                <a16:creationId xmlns:a16="http://schemas.microsoft.com/office/drawing/2014/main" id="{74781169-74C0-5084-B1E5-21B24E64EBD9}"/>
              </a:ext>
            </a:extLst>
          </p:cNvPr>
          <p:cNvSpPr txBox="1"/>
          <p:nvPr userDrawn="1"/>
        </p:nvSpPr>
        <p:spPr>
          <a:xfrm>
            <a:off x="8032876" y="2442045"/>
            <a:ext cx="3625724" cy="369332"/>
          </a:xfrm>
          <a:prstGeom prst="rect">
            <a:avLst/>
          </a:prstGeom>
          <a:noFill/>
        </p:spPr>
        <p:txBody>
          <a:bodyPr wrap="square" rtlCol="0">
            <a:spAutoFit/>
          </a:bodyPr>
          <a:lstStyle/>
          <a:p>
            <a:r>
              <a:rPr lang="en-US" b="1"/>
              <a:t>Download ERCOT Mobile App</a:t>
            </a:r>
          </a:p>
        </p:txBody>
      </p:sp>
      <p:pic>
        <p:nvPicPr>
          <p:cNvPr id="9" name="Graphic 8" descr="Google play logo on the left and App Store logo on the right">
            <a:extLst>
              <a:ext uri="{FF2B5EF4-FFF2-40B4-BE49-F238E27FC236}">
                <a16:creationId xmlns:a16="http://schemas.microsoft.com/office/drawing/2014/main" id="{4CC00E98-A942-2688-815D-B898449C0BC2}"/>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341368" y="2987763"/>
            <a:ext cx="2635124" cy="367447"/>
          </a:xfrm>
          <a:prstGeom prst="rect">
            <a:avLst/>
          </a:prstGeom>
        </p:spPr>
      </p:pic>
      <p:sp>
        <p:nvSpPr>
          <p:cNvPr id="10" name="TextBox 9">
            <a:extLst>
              <a:ext uri="{FF2B5EF4-FFF2-40B4-BE49-F238E27FC236}">
                <a16:creationId xmlns:a16="http://schemas.microsoft.com/office/drawing/2014/main" id="{1EBBA5BE-9DD2-6EE7-CE28-D076D6D33E94}"/>
              </a:ext>
            </a:extLst>
          </p:cNvPr>
          <p:cNvSpPr txBox="1"/>
          <p:nvPr userDrawn="1"/>
        </p:nvSpPr>
        <p:spPr>
          <a:xfrm>
            <a:off x="8054878" y="3786789"/>
            <a:ext cx="3625724" cy="369332"/>
          </a:xfrm>
          <a:prstGeom prst="rect">
            <a:avLst/>
          </a:prstGeom>
          <a:noFill/>
        </p:spPr>
        <p:txBody>
          <a:bodyPr wrap="square" rtlCol="0">
            <a:spAutoFit/>
          </a:bodyPr>
          <a:lstStyle/>
          <a:p>
            <a:r>
              <a:rPr lang="en-US" b="1"/>
              <a:t>Connect With Us</a:t>
            </a:r>
          </a:p>
        </p:txBody>
      </p:sp>
      <p:pic>
        <p:nvPicPr>
          <p:cNvPr id="11" name="Graphic 10" descr="Instagram icon">
            <a:extLst>
              <a:ext uri="{FF2B5EF4-FFF2-40B4-BE49-F238E27FC236}">
                <a16:creationId xmlns:a16="http://schemas.microsoft.com/office/drawing/2014/main" id="{808F1D0F-170C-B600-9B14-471787DABDB6}"/>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326128" y="4359746"/>
            <a:ext cx="314995" cy="314995"/>
          </a:xfrm>
          <a:prstGeom prst="rect">
            <a:avLst/>
          </a:prstGeom>
        </p:spPr>
      </p:pic>
      <p:sp>
        <p:nvSpPr>
          <p:cNvPr id="12" name="TextBox 11">
            <a:extLst>
              <a:ext uri="{FF2B5EF4-FFF2-40B4-BE49-F238E27FC236}">
                <a16:creationId xmlns:a16="http://schemas.microsoft.com/office/drawing/2014/main" id="{80EB4558-FE65-DD30-A396-E7A22D6A4264}"/>
              </a:ext>
            </a:extLst>
          </p:cNvPr>
          <p:cNvSpPr txBox="1"/>
          <p:nvPr userDrawn="1"/>
        </p:nvSpPr>
        <p:spPr>
          <a:xfrm>
            <a:off x="8715473" y="4378550"/>
            <a:ext cx="3098730" cy="307777"/>
          </a:xfrm>
          <a:prstGeom prst="rect">
            <a:avLst/>
          </a:prstGeom>
          <a:noFill/>
        </p:spPr>
        <p:txBody>
          <a:bodyPr wrap="square" rtlCol="0">
            <a:spAutoFit/>
          </a:bodyPr>
          <a:lstStyle/>
          <a:p>
            <a:r>
              <a:rPr lang="en-US" sz="1400"/>
              <a:t>facebook.com/ERCOTISO</a:t>
            </a:r>
          </a:p>
        </p:txBody>
      </p:sp>
      <p:pic>
        <p:nvPicPr>
          <p:cNvPr id="13" name="Graphic 12" descr="Twitter or X  icon">
            <a:extLst>
              <a:ext uri="{FF2B5EF4-FFF2-40B4-BE49-F238E27FC236}">
                <a16:creationId xmlns:a16="http://schemas.microsoft.com/office/drawing/2014/main" id="{787C2377-716C-DE29-E499-06278CE1DB08}"/>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326128" y="4816173"/>
            <a:ext cx="314995" cy="314995"/>
          </a:xfrm>
          <a:prstGeom prst="rect">
            <a:avLst/>
          </a:prstGeom>
        </p:spPr>
      </p:pic>
      <p:sp>
        <p:nvSpPr>
          <p:cNvPr id="14" name="TextBox 13">
            <a:extLst>
              <a:ext uri="{FF2B5EF4-FFF2-40B4-BE49-F238E27FC236}">
                <a16:creationId xmlns:a16="http://schemas.microsoft.com/office/drawing/2014/main" id="{D6BFB969-D759-088E-D454-9701B3843365}"/>
              </a:ext>
            </a:extLst>
          </p:cNvPr>
          <p:cNvSpPr txBox="1"/>
          <p:nvPr userDrawn="1"/>
        </p:nvSpPr>
        <p:spPr>
          <a:xfrm>
            <a:off x="8715473" y="4823175"/>
            <a:ext cx="2108130" cy="307777"/>
          </a:xfrm>
          <a:prstGeom prst="rect">
            <a:avLst/>
          </a:prstGeom>
          <a:noFill/>
        </p:spPr>
        <p:txBody>
          <a:bodyPr wrap="square" lIns="91440" tIns="45720" rIns="91440" bIns="45720" rtlCol="0" anchor="t">
            <a:spAutoFit/>
          </a:bodyPr>
          <a:lstStyle/>
          <a:p>
            <a:r>
              <a:rPr lang="en-US" sz="1400"/>
              <a:t>x.com/ercot_iso</a:t>
            </a:r>
          </a:p>
        </p:txBody>
      </p:sp>
      <p:pic>
        <p:nvPicPr>
          <p:cNvPr id="15" name="Graphic 14" descr="LinkedIn icon">
            <a:extLst>
              <a:ext uri="{FF2B5EF4-FFF2-40B4-BE49-F238E27FC236}">
                <a16:creationId xmlns:a16="http://schemas.microsoft.com/office/drawing/2014/main" id="{44604974-1959-249D-D54A-C4A63E150B5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8326128" y="5292078"/>
            <a:ext cx="314995" cy="314995"/>
          </a:xfrm>
          <a:prstGeom prst="rect">
            <a:avLst/>
          </a:prstGeom>
        </p:spPr>
      </p:pic>
      <p:sp>
        <p:nvSpPr>
          <p:cNvPr id="16" name="TextBox 15">
            <a:extLst>
              <a:ext uri="{FF2B5EF4-FFF2-40B4-BE49-F238E27FC236}">
                <a16:creationId xmlns:a16="http://schemas.microsoft.com/office/drawing/2014/main" id="{2405696A-1EA6-9F4D-1D36-33EB7B0D95CF}"/>
              </a:ext>
            </a:extLst>
          </p:cNvPr>
          <p:cNvSpPr txBox="1"/>
          <p:nvPr userDrawn="1"/>
        </p:nvSpPr>
        <p:spPr>
          <a:xfrm>
            <a:off x="8715473" y="5299080"/>
            <a:ext cx="3132351" cy="307777"/>
          </a:xfrm>
          <a:prstGeom prst="rect">
            <a:avLst/>
          </a:prstGeom>
          <a:noFill/>
        </p:spPr>
        <p:txBody>
          <a:bodyPr wrap="square" lIns="91440" tIns="45720" rIns="91440" bIns="45720" rtlCol="0" anchor="t">
            <a:spAutoFit/>
          </a:bodyPr>
          <a:lstStyle/>
          <a:p>
            <a:r>
              <a:rPr lang="en-US" sz="1400"/>
              <a:t>linkedin.com/company/ercot</a:t>
            </a:r>
          </a:p>
        </p:txBody>
      </p:sp>
      <p:pic>
        <p:nvPicPr>
          <p:cNvPr id="17" name="Graphic 16" descr="Instagram icon">
            <a:extLst>
              <a:ext uri="{FF2B5EF4-FFF2-40B4-BE49-F238E27FC236}">
                <a16:creationId xmlns:a16="http://schemas.microsoft.com/office/drawing/2014/main" id="{253A132C-4DFA-62F1-D25A-9C176280377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8326128" y="5773360"/>
            <a:ext cx="314996" cy="314996"/>
          </a:xfrm>
          <a:prstGeom prst="rect">
            <a:avLst/>
          </a:prstGeom>
        </p:spPr>
      </p:pic>
      <p:sp>
        <p:nvSpPr>
          <p:cNvPr id="18" name="TextBox 17">
            <a:extLst>
              <a:ext uri="{FF2B5EF4-FFF2-40B4-BE49-F238E27FC236}">
                <a16:creationId xmlns:a16="http://schemas.microsoft.com/office/drawing/2014/main" id="{C36F1584-300D-A8F1-CE34-0DF564E44055}"/>
              </a:ext>
              <a:ext uri="{C183D7F6-B498-43B3-948B-1728B52AA6E4}">
                <adec:decorative xmlns:adec="http://schemas.microsoft.com/office/drawing/2017/decorative" val="0"/>
              </a:ext>
            </a:extLst>
          </p:cNvPr>
          <p:cNvSpPr txBox="1"/>
          <p:nvPr userDrawn="1"/>
        </p:nvSpPr>
        <p:spPr>
          <a:xfrm>
            <a:off x="8706121" y="5773359"/>
            <a:ext cx="3132351" cy="307777"/>
          </a:xfrm>
          <a:prstGeom prst="rect">
            <a:avLst/>
          </a:prstGeom>
          <a:noFill/>
        </p:spPr>
        <p:txBody>
          <a:bodyPr wrap="square" lIns="91440" tIns="45720" rIns="91440" bIns="45720" rtlCol="0" anchor="t">
            <a:spAutoFit/>
          </a:bodyPr>
          <a:lstStyle/>
          <a:p>
            <a:r>
              <a:rPr lang="en-US" sz="1400"/>
              <a:t>instagram.com/ercot_iso</a:t>
            </a:r>
          </a:p>
        </p:txBody>
      </p:sp>
      <p:sp>
        <p:nvSpPr>
          <p:cNvPr id="20" name="Footer Placeholder 3">
            <a:extLst>
              <a:ext uri="{FF2B5EF4-FFF2-40B4-BE49-F238E27FC236}">
                <a16:creationId xmlns:a16="http://schemas.microsoft.com/office/drawing/2014/main" id="{7C754C4F-B602-D803-BB7A-BEE1415CE0E5}"/>
              </a:ext>
            </a:extLst>
          </p:cNvPr>
          <p:cNvSpPr>
            <a:spLocks noGrp="1"/>
          </p:cNvSpPr>
          <p:nvPr>
            <p:ph type="ftr" sz="quarter" idx="11"/>
          </p:nvPr>
        </p:nvSpPr>
        <p:spPr>
          <a:xfrm>
            <a:off x="530869" y="6356350"/>
            <a:ext cx="5565131" cy="365125"/>
          </a:xfrm>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24,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5326162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9C062-513C-DF24-5E8C-7A974D572078}"/>
              </a:ext>
            </a:extLst>
          </p:cNvPr>
          <p:cNvSpPr>
            <a:spLocks noGrp="1"/>
          </p:cNvSpPr>
          <p:nvPr>
            <p:ph type="ctrTitle"/>
          </p:nvPr>
        </p:nvSpPr>
        <p:spPr>
          <a:xfrm>
            <a:off x="533400" y="1122363"/>
            <a:ext cx="11125200" cy="2387600"/>
          </a:xfrm>
        </p:spPr>
        <p:txBody>
          <a:bodyPr anchor="ctr">
            <a:normAutofit/>
          </a:bodyPr>
          <a:lstStyle>
            <a:lvl1pPr algn="ctr">
              <a:defRPr sz="4000"/>
            </a:lvl1pPr>
          </a:lstStyle>
          <a:p>
            <a:r>
              <a:rPr lang="en-US"/>
              <a:t>Click to edit Master title style</a:t>
            </a:r>
          </a:p>
        </p:txBody>
      </p:sp>
      <p:sp>
        <p:nvSpPr>
          <p:cNvPr id="3" name="Subtitle 2">
            <a:extLst>
              <a:ext uri="{FF2B5EF4-FFF2-40B4-BE49-F238E27FC236}">
                <a16:creationId xmlns:a16="http://schemas.microsoft.com/office/drawing/2014/main" id="{532C3F11-2763-0216-A1B0-5E8B4FA80139}"/>
              </a:ext>
            </a:extLst>
          </p:cNvPr>
          <p:cNvSpPr>
            <a:spLocks noGrp="1"/>
          </p:cNvSpPr>
          <p:nvPr>
            <p:ph type="subTitle" idx="1"/>
          </p:nvPr>
        </p:nvSpPr>
        <p:spPr>
          <a:xfrm>
            <a:off x="533400" y="3602038"/>
            <a:ext cx="11125200" cy="1655762"/>
          </a:xfrm>
        </p:spPr>
        <p:txBody>
          <a:bodyPr wrap="square"/>
          <a:lstStyle>
            <a:lvl1pPr marL="0" indent="0" algn="ctr">
              <a:buNone/>
              <a:defRPr sz="2400" b="1">
                <a:solidFill>
                  <a:srgbClr val="00829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E95C98B8-43D7-C7B4-9956-25AC1BBC5587}"/>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C6E9BF30-5D82-5572-733E-882E0C0D3307}"/>
              </a:ext>
            </a:extLst>
          </p:cNvPr>
          <p:cNvSpPr>
            <a:spLocks noGrp="1"/>
          </p:cNvSpPr>
          <p:nvPr>
            <p:ph type="dt" sz="half" idx="10"/>
          </p:nvPr>
        </p:nvSpPr>
        <p:spPr/>
        <p:txBody>
          <a:bodyPr/>
          <a:lstStyle/>
          <a:p>
            <a:fld id="{8D345B5F-6A76-46F9-AC11-757A044249AE}" type="datetime4">
              <a:rPr lang="en-US" smtClean="0"/>
              <a:t>September 24, 2026</a:t>
            </a:fld>
            <a:endParaRPr lang="en-US"/>
          </a:p>
        </p:txBody>
      </p:sp>
      <p:sp>
        <p:nvSpPr>
          <p:cNvPr id="6" name="Slide Number Placeholder 5">
            <a:extLst>
              <a:ext uri="{FF2B5EF4-FFF2-40B4-BE49-F238E27FC236}">
                <a16:creationId xmlns:a16="http://schemas.microsoft.com/office/drawing/2014/main" id="{BB5906F4-426A-AD9D-021A-D7E95E349F77}"/>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41942094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ide Keynot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6867525"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28CAB249-6E2A-0D66-037F-C8C994EC04ED}"/>
              </a:ext>
            </a:extLst>
          </p:cNvPr>
          <p:cNvSpPr>
            <a:spLocks noGrp="1"/>
          </p:cNvSpPr>
          <p:nvPr>
            <p:ph type="body" sz="quarter" idx="15"/>
          </p:nvPr>
        </p:nvSpPr>
        <p:spPr>
          <a:xfrm flipH="1">
            <a:off x="7598003" y="1676400"/>
            <a:ext cx="4060596" cy="3190875"/>
          </a:xfrm>
          <a:prstGeom prst="foldedCorner">
            <a:avLst>
              <a:gd name="adj" fmla="val 8542"/>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b="1" dirty="0"/>
            </a:lvl1pPr>
            <a:lvl2pPr marL="548640" indent="-182880">
              <a:buFont typeface="Arial" panose="020B0604020202020204" pitchFamily="34" charset="0"/>
              <a:buChar cha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14560760-0B16-41B8-81DA-58FA2187E1CC}" type="datetime4">
              <a:rPr lang="en-US" smtClean="0"/>
              <a:t>September 24,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9424324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Keynote with Sidebar">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EF24F99E-0EFC-4E0E-5FA5-D6E2097368DF}"/>
              </a:ext>
            </a:extLst>
          </p:cNvPr>
          <p:cNvSpPr>
            <a:spLocks noGrp="1"/>
          </p:cNvSpPr>
          <p:nvPr>
            <p:ph type="title"/>
          </p:nvPr>
        </p:nvSpPr>
        <p:spPr>
          <a:xfrm>
            <a:off x="1257300" y="457200"/>
            <a:ext cx="5991225" cy="914400"/>
          </a:xfrm>
          <a:prstGeom prst="rect">
            <a:avLst/>
          </a:prstGeom>
          <a:noFill/>
        </p:spPr>
        <p:txBody>
          <a:bodyPr vert="horz" lIns="0" tIns="0" rIns="0" bIns="0" rtlCol="0" anchor="t">
            <a:normAutofit/>
          </a:bodyPr>
          <a:lstStyle/>
          <a:p>
            <a:r>
              <a:rPr lang="en-US"/>
              <a:t>Click to edit Master title style</a:t>
            </a:r>
          </a:p>
        </p:txBody>
      </p:sp>
      <p:sp>
        <p:nvSpPr>
          <p:cNvPr id="13" name="Text Placeholder 12">
            <a:extLst>
              <a:ext uri="{FF2B5EF4-FFF2-40B4-BE49-F238E27FC236}">
                <a16:creationId xmlns:a16="http://schemas.microsoft.com/office/drawing/2014/main" id="{56CB17BE-2CF2-5B69-2FA2-C556C75E78C7}"/>
              </a:ext>
            </a:extLst>
          </p:cNvPr>
          <p:cNvSpPr>
            <a:spLocks noGrp="1"/>
          </p:cNvSpPr>
          <p:nvPr>
            <p:ph type="body" sz="quarter" idx="17"/>
          </p:nvPr>
        </p:nvSpPr>
        <p:spPr>
          <a:xfrm>
            <a:off x="495299" y="1676400"/>
            <a:ext cx="6791325" cy="2609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300" y="4463716"/>
            <a:ext cx="6800850" cy="1744579"/>
          </a:xfrm>
          <a:prstGeom prst="foldedCorner">
            <a:avLst>
              <a:gd name="adj" fmla="val 16667"/>
            </a:avLst>
          </a:prstGeom>
          <a:solidFill>
            <a:schemeClr val="accent2">
              <a:lumMod val="20000"/>
              <a:lumOff val="8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8C5D5F82-2DE8-D31E-AE3D-018BD935DE3D}"/>
              </a:ext>
            </a:extLst>
          </p:cNvPr>
          <p:cNvSpPr>
            <a:spLocks noGrp="1"/>
          </p:cNvSpPr>
          <p:nvPr>
            <p:ph idx="16"/>
          </p:nvPr>
        </p:nvSpPr>
        <p:spPr>
          <a:xfrm>
            <a:off x="8077201" y="533400"/>
            <a:ext cx="3581400" cy="5638799"/>
          </a:xfrm>
        </p:spPr>
        <p:txBody>
          <a:bodyPr>
            <a:noAutofit/>
          </a:bodyPr>
          <a:lstStyle>
            <a:lvl1pPr>
              <a:defRPr lang="en-US" dirty="0"/>
            </a:lvl1pPr>
            <a:lvl2pPr>
              <a:defRPr lang="en-US" dirty="0"/>
            </a:lvl2pPr>
            <a:lvl3pPr>
              <a:defRPr lang="en-US" dirty="0"/>
            </a:lvl3pPr>
            <a:lvl4pPr>
              <a:defRPr lang="en-US" dirty="0"/>
            </a:lvl4pPr>
            <a:lvl5pPr>
              <a:defRPr lang="en-US" dirty="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533401" y="6356350"/>
            <a:ext cx="6762749" cy="365125"/>
          </a:xfrm>
        </p:spPr>
        <p:txBody>
          <a:bodyPr wrap="square" lIns="0"/>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September 24, 2026</a:t>
            </a:fld>
            <a:endParaRPr lang="en-US"/>
          </a:p>
        </p:txBody>
      </p:sp>
      <p:sp>
        <p:nvSpPr>
          <p:cNvPr id="7" name="Rectangle 6">
            <a:extLst>
              <a:ext uri="{FF2B5EF4-FFF2-40B4-BE49-F238E27FC236}">
                <a16:creationId xmlns:a16="http://schemas.microsoft.com/office/drawing/2014/main" id="{155086D0-23A2-1C6B-A4BF-B6E909DA999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38691409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Keynote Horizontal">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11163300" cy="261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299" y="4463716"/>
            <a:ext cx="11163298" cy="1744579"/>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September 24,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37863884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03A0C87A-E909-99E5-543B-B8CA963FA44D}"/>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21" name="Text Placeholder 20">
            <a:extLst>
              <a:ext uri="{FF2B5EF4-FFF2-40B4-BE49-F238E27FC236}">
                <a16:creationId xmlns:a16="http://schemas.microsoft.com/office/drawing/2014/main" id="{43EC354D-D331-C418-3300-B354E37BE146}"/>
              </a:ext>
            </a:extLst>
          </p:cNvPr>
          <p:cNvSpPr>
            <a:spLocks noGrp="1"/>
          </p:cNvSpPr>
          <p:nvPr>
            <p:ph type="body" sz="quarter" idx="13"/>
          </p:nvPr>
        </p:nvSpPr>
        <p:spPr>
          <a:xfrm>
            <a:off x="495300" y="1981200"/>
            <a:ext cx="538162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2">
            <a:extLst>
              <a:ext uri="{FF2B5EF4-FFF2-40B4-BE49-F238E27FC236}">
                <a16:creationId xmlns:a16="http://schemas.microsoft.com/office/drawing/2014/main" id="{8AF89336-B087-2FA3-5FA7-10663E499445}"/>
              </a:ext>
            </a:extLst>
          </p:cNvPr>
          <p:cNvSpPr>
            <a:spLocks noGrp="1"/>
          </p:cNvSpPr>
          <p:nvPr>
            <p:ph type="body" sz="quarter" idx="14"/>
          </p:nvPr>
        </p:nvSpPr>
        <p:spPr>
          <a:xfrm>
            <a:off x="6343650" y="1971674"/>
            <a:ext cx="5314950" cy="42107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15AFFA6-4F88-DA05-B2CA-9691F408E98F}"/>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0AD51180-8907-F3FB-F8E0-201D1BE61650}"/>
              </a:ext>
            </a:extLst>
          </p:cNvPr>
          <p:cNvSpPr>
            <a:spLocks noGrp="1"/>
          </p:cNvSpPr>
          <p:nvPr>
            <p:ph type="dt" sz="half" idx="10"/>
          </p:nvPr>
        </p:nvSpPr>
        <p:spPr/>
        <p:txBody>
          <a:bodyPr/>
          <a:lstStyle/>
          <a:p>
            <a:fld id="{91B5BA03-1E8A-4A71-9375-E941FF070046}" type="datetime4">
              <a:rPr lang="en-US" smtClean="0"/>
              <a:t>September 24, 2026</a:t>
            </a:fld>
            <a:endParaRPr lang="en-US"/>
          </a:p>
        </p:txBody>
      </p:sp>
      <p:sp>
        <p:nvSpPr>
          <p:cNvPr id="7" name="Slide Number Placeholder 6">
            <a:extLst>
              <a:ext uri="{FF2B5EF4-FFF2-40B4-BE49-F238E27FC236}">
                <a16:creationId xmlns:a16="http://schemas.microsoft.com/office/drawing/2014/main" id="{A7C96C78-7C87-2BC7-8FE9-856E3E375E71}"/>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31692070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5BA45-4981-AC22-EC96-99A5E0901D64}"/>
              </a:ext>
            </a:extLst>
          </p:cNvPr>
          <p:cNvSpPr>
            <a:spLocks noGrp="1"/>
          </p:cNvSpPr>
          <p:nvPr>
            <p:ph type="title"/>
          </p:nvPr>
        </p:nvSpPr>
        <p:spPr>
          <a:xfrm>
            <a:off x="1257300" y="461962"/>
            <a:ext cx="4838700" cy="1527094"/>
          </a:xfrm>
        </p:spPr>
        <p:txBody>
          <a:bodyPr anchor="t">
            <a:normAutofit/>
          </a:bodyPr>
          <a:lstStyle>
            <a:lvl1pPr>
              <a:defRPr lang="en-US" dirty="0"/>
            </a:lvl1pPr>
          </a:lstStyle>
          <a:p>
            <a:r>
              <a:rPr lang="en-US"/>
              <a:t>Click to edit Master title style</a:t>
            </a:r>
          </a:p>
        </p:txBody>
      </p:sp>
      <p:sp>
        <p:nvSpPr>
          <p:cNvPr id="5" name="Date Placeholder 4">
            <a:extLst>
              <a:ext uri="{FF2B5EF4-FFF2-40B4-BE49-F238E27FC236}">
                <a16:creationId xmlns:a16="http://schemas.microsoft.com/office/drawing/2014/main" id="{D0273643-F605-4790-3956-B453E9FC90CB}"/>
              </a:ext>
            </a:extLst>
          </p:cNvPr>
          <p:cNvSpPr>
            <a:spLocks noGrp="1"/>
          </p:cNvSpPr>
          <p:nvPr>
            <p:ph type="dt" sz="half" idx="10"/>
          </p:nvPr>
        </p:nvSpPr>
        <p:spPr/>
        <p:txBody>
          <a:bodyPr/>
          <a:lstStyle/>
          <a:p>
            <a:fld id="{2DF188F8-67CB-419F-AAD4-5AB1C4EFBB40}" type="datetime4">
              <a:rPr lang="en-US" smtClean="0"/>
              <a:t>September 24, 2026</a:t>
            </a:fld>
            <a:endParaRPr lang="en-US"/>
          </a:p>
        </p:txBody>
      </p:sp>
      <p:sp>
        <p:nvSpPr>
          <p:cNvPr id="6" name="Footer Placeholder 5">
            <a:extLst>
              <a:ext uri="{FF2B5EF4-FFF2-40B4-BE49-F238E27FC236}">
                <a16:creationId xmlns:a16="http://schemas.microsoft.com/office/drawing/2014/main" id="{B0265AF8-0057-EBA2-2E30-0B74113975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5ADE8A-3AB5-3C00-B26E-3F6DD6EA52F2}"/>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16" name="Text Placeholder 15">
            <a:extLst>
              <a:ext uri="{FF2B5EF4-FFF2-40B4-BE49-F238E27FC236}">
                <a16:creationId xmlns:a16="http://schemas.microsoft.com/office/drawing/2014/main" id="{581ED5FB-5036-27D9-26F4-B48307D67C6E}"/>
              </a:ext>
            </a:extLst>
          </p:cNvPr>
          <p:cNvSpPr>
            <a:spLocks noGrp="1"/>
          </p:cNvSpPr>
          <p:nvPr>
            <p:ph type="body" sz="quarter" idx="13"/>
          </p:nvPr>
        </p:nvSpPr>
        <p:spPr>
          <a:xfrm>
            <a:off x="495300" y="2181225"/>
            <a:ext cx="5600700" cy="4000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7">
            <a:extLst>
              <a:ext uri="{FF2B5EF4-FFF2-40B4-BE49-F238E27FC236}">
                <a16:creationId xmlns:a16="http://schemas.microsoft.com/office/drawing/2014/main" id="{B0ACB72E-F2A9-AC8B-FAC7-489B4728504C}"/>
              </a:ext>
            </a:extLst>
          </p:cNvPr>
          <p:cNvSpPr>
            <a:spLocks noGrp="1"/>
          </p:cNvSpPr>
          <p:nvPr>
            <p:ph type="body" sz="quarter" idx="14"/>
          </p:nvPr>
        </p:nvSpPr>
        <p:spPr>
          <a:xfrm>
            <a:off x="6457950" y="457200"/>
            <a:ext cx="5200650" cy="5724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02133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197228CF-7CDD-26CC-CA47-4AF0A314BDEA}"/>
              </a:ext>
            </a:extLst>
          </p:cNvPr>
          <p:cNvSpPr>
            <a:spLocks noGrp="1"/>
          </p:cNvSpPr>
          <p:nvPr>
            <p:ph type="title"/>
          </p:nvPr>
        </p:nvSpPr>
        <p:spPr>
          <a:xfrm>
            <a:off x="1257300" y="457200"/>
            <a:ext cx="4838700" cy="1219200"/>
          </a:xfrm>
          <a:prstGeom prst="rect">
            <a:avLst/>
          </a:prstGeom>
          <a:noFill/>
        </p:spPr>
        <p:txBody>
          <a:bodyPr vert="horz" lIns="0" tIns="0" rIns="0" bIns="0" rtlCol="0" anchor="t">
            <a:normAutofit/>
          </a:bodyPr>
          <a:lstStyle/>
          <a:p>
            <a:r>
              <a:rPr lang="en-US"/>
              <a:t>Click to edit Master title style</a:t>
            </a:r>
          </a:p>
        </p:txBody>
      </p:sp>
      <p:sp>
        <p:nvSpPr>
          <p:cNvPr id="12" name="Text Placeholder 11">
            <a:extLst>
              <a:ext uri="{FF2B5EF4-FFF2-40B4-BE49-F238E27FC236}">
                <a16:creationId xmlns:a16="http://schemas.microsoft.com/office/drawing/2014/main" id="{C277CEE6-13A0-6BA8-8A3C-EA3A8B9CA323}"/>
              </a:ext>
            </a:extLst>
          </p:cNvPr>
          <p:cNvSpPr>
            <a:spLocks noGrp="1"/>
          </p:cNvSpPr>
          <p:nvPr>
            <p:ph type="body" sz="quarter" idx="13"/>
          </p:nvPr>
        </p:nvSpPr>
        <p:spPr>
          <a:xfrm>
            <a:off x="493776" y="2152650"/>
            <a:ext cx="5602224" cy="4019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5E24E62B-01AB-F5DE-E2D4-85B1DECC92BB}"/>
              </a:ext>
              <a:ext uri="{C183D7F6-B498-43B3-948B-1728B52AA6E4}">
                <adec:decorative xmlns:adec="http://schemas.microsoft.com/office/drawing/2017/decorative" val="1"/>
              </a:ext>
            </a:extLst>
          </p:cNvPr>
          <p:cNvSpPr>
            <a:spLocks noGrp="1"/>
          </p:cNvSpPr>
          <p:nvPr>
            <p:ph type="pic" idx="1"/>
          </p:nvPr>
        </p:nvSpPr>
        <p:spPr>
          <a:xfrm>
            <a:off x="6496050" y="0"/>
            <a:ext cx="569595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Rectangle 7">
            <a:extLst>
              <a:ext uri="{FF2B5EF4-FFF2-40B4-BE49-F238E27FC236}">
                <a16:creationId xmlns:a16="http://schemas.microsoft.com/office/drawing/2014/main" id="{4C33291D-BE72-DBF6-5318-1BD0E7127EE8}"/>
              </a:ext>
              <a:ext uri="{C183D7F6-B498-43B3-948B-1728B52AA6E4}">
                <adec:decorative xmlns:adec="http://schemas.microsoft.com/office/drawing/2017/decorative" val="1"/>
              </a:ext>
            </a:extLst>
          </p:cNvPr>
          <p:cNvSpPr/>
          <p:nvPr/>
        </p:nvSpPr>
        <p:spPr>
          <a:xfrm>
            <a:off x="10853288" y="6356350"/>
            <a:ext cx="1338712"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21138100-AC14-9CC0-AD86-426AD89D4336}"/>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1D796E23-B521-5C07-85E1-BA73A20DB266}"/>
              </a:ext>
            </a:extLst>
          </p:cNvPr>
          <p:cNvSpPr>
            <a:spLocks noGrp="1"/>
          </p:cNvSpPr>
          <p:nvPr>
            <p:ph type="dt" sz="half" idx="10"/>
          </p:nvPr>
        </p:nvSpPr>
        <p:spPr/>
        <p:txBody>
          <a:bodyPr/>
          <a:lstStyle/>
          <a:p>
            <a:fld id="{E710D0B2-8800-4E48-BDCE-A19E57C7C5AF}" type="datetime4">
              <a:rPr lang="en-US" smtClean="0"/>
              <a:t>September 24, 2026</a:t>
            </a:fld>
            <a:endParaRPr lang="en-US"/>
          </a:p>
        </p:txBody>
      </p:sp>
      <p:sp>
        <p:nvSpPr>
          <p:cNvPr id="7" name="Slide Number Placeholder 6">
            <a:extLst>
              <a:ext uri="{FF2B5EF4-FFF2-40B4-BE49-F238E27FC236}">
                <a16:creationId xmlns:a16="http://schemas.microsoft.com/office/drawing/2014/main" id="{742A00A7-6A1E-80A0-8EB9-F7F0592559B3}"/>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23502282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B285AF9-0372-9C81-F75D-2589F4F48723}"/>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24,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41945892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ody Slide">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B285AF9-0372-9C81-F75D-2589F4F48723}"/>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24,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8" name="Text Placeholder 9">
            <a:extLst>
              <a:ext uri="{FF2B5EF4-FFF2-40B4-BE49-F238E27FC236}">
                <a16:creationId xmlns:a16="http://schemas.microsoft.com/office/drawing/2014/main" id="{3AFEC2B0-08A8-2F3F-FDA8-94A7AD6C399F}"/>
              </a:ext>
            </a:extLst>
          </p:cNvPr>
          <p:cNvSpPr>
            <a:spLocks noGrp="1"/>
          </p:cNvSpPr>
          <p:nvPr>
            <p:ph type="body" sz="quarter" idx="16"/>
          </p:nvPr>
        </p:nvSpPr>
        <p:spPr>
          <a:xfrm>
            <a:off x="1257300" y="1616075"/>
            <a:ext cx="104013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274202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lide with Social">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021CF500-4BD3-92C6-CCBD-156DED65A672}"/>
              </a:ext>
            </a:extLst>
          </p:cNvPr>
          <p:cNvSpPr>
            <a:spLocks noGrp="1"/>
          </p:cNvSpPr>
          <p:nvPr>
            <p:ph type="title"/>
          </p:nvPr>
        </p:nvSpPr>
        <p:spPr>
          <a:xfrm>
            <a:off x="530868" y="1430448"/>
            <a:ext cx="5565131" cy="1848259"/>
          </a:xfrm>
        </p:spPr>
        <p:txBody>
          <a:bodyPr anchor="ctr"/>
          <a:lstStyle>
            <a:lvl1pPr>
              <a:defRPr sz="4000"/>
            </a:lvl1pPr>
          </a:lstStyle>
          <a:p>
            <a:r>
              <a:rPr lang="en-US"/>
              <a:t>Click to edit Master title style</a:t>
            </a:r>
          </a:p>
        </p:txBody>
      </p:sp>
      <p:sp>
        <p:nvSpPr>
          <p:cNvPr id="22" name="Text Placeholder 22">
            <a:extLst>
              <a:ext uri="{FF2B5EF4-FFF2-40B4-BE49-F238E27FC236}">
                <a16:creationId xmlns:a16="http://schemas.microsoft.com/office/drawing/2014/main" id="{5BFBC12E-0B6E-E8C7-9088-B497FB49171C}"/>
              </a:ext>
            </a:extLst>
          </p:cNvPr>
          <p:cNvSpPr>
            <a:spLocks noGrp="1"/>
          </p:cNvSpPr>
          <p:nvPr>
            <p:ph type="body" sz="quarter" idx="13"/>
          </p:nvPr>
        </p:nvSpPr>
        <p:spPr>
          <a:xfrm>
            <a:off x="530868" y="3501136"/>
            <a:ext cx="5565131"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a:t>Click to edit Master text styles</a:t>
            </a:r>
          </a:p>
        </p:txBody>
      </p:sp>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2E7750B-0863-BB91-0C67-54B5E9B868D6}"/>
              </a:ext>
            </a:extLst>
          </p:cNvPr>
          <p:cNvSpPr txBox="1"/>
          <p:nvPr userDrawn="1"/>
        </p:nvSpPr>
        <p:spPr>
          <a:xfrm>
            <a:off x="8032876" y="1370524"/>
            <a:ext cx="3625724" cy="369332"/>
          </a:xfrm>
          <a:prstGeom prst="rect">
            <a:avLst/>
          </a:prstGeom>
          <a:noFill/>
        </p:spPr>
        <p:txBody>
          <a:bodyPr wrap="square" rtlCol="0">
            <a:spAutoFit/>
          </a:bodyPr>
          <a:lstStyle/>
          <a:p>
            <a:r>
              <a:rPr lang="en-US" b="1"/>
              <a:t>Learn More</a:t>
            </a:r>
          </a:p>
        </p:txBody>
      </p:sp>
      <p:sp>
        <p:nvSpPr>
          <p:cNvPr id="7" name="TextBox 6">
            <a:extLst>
              <a:ext uri="{FF2B5EF4-FFF2-40B4-BE49-F238E27FC236}">
                <a16:creationId xmlns:a16="http://schemas.microsoft.com/office/drawing/2014/main" id="{3B961C0C-432D-CBAD-EA65-6543DA81C252}"/>
              </a:ext>
            </a:extLst>
          </p:cNvPr>
          <p:cNvSpPr txBox="1"/>
          <p:nvPr userDrawn="1"/>
        </p:nvSpPr>
        <p:spPr>
          <a:xfrm>
            <a:off x="8054878" y="1783080"/>
            <a:ext cx="3320924" cy="338554"/>
          </a:xfrm>
          <a:prstGeom prst="rect">
            <a:avLst/>
          </a:prstGeom>
          <a:noFill/>
        </p:spPr>
        <p:txBody>
          <a:bodyPr wrap="square" rtlCol="0">
            <a:spAutoFit/>
          </a:bodyPr>
          <a:lstStyle/>
          <a:p>
            <a:r>
              <a:rPr lang="en-US" sz="1600">
                <a:solidFill>
                  <a:srgbClr val="00829B"/>
                </a:solidFill>
              </a:rPr>
              <a:t>www.ercot.com</a:t>
            </a:r>
          </a:p>
        </p:txBody>
      </p:sp>
      <p:sp>
        <p:nvSpPr>
          <p:cNvPr id="8" name="TextBox 7">
            <a:extLst>
              <a:ext uri="{FF2B5EF4-FFF2-40B4-BE49-F238E27FC236}">
                <a16:creationId xmlns:a16="http://schemas.microsoft.com/office/drawing/2014/main" id="{74781169-74C0-5084-B1E5-21B24E64EBD9}"/>
              </a:ext>
            </a:extLst>
          </p:cNvPr>
          <p:cNvSpPr txBox="1"/>
          <p:nvPr userDrawn="1"/>
        </p:nvSpPr>
        <p:spPr>
          <a:xfrm>
            <a:off x="8032876" y="2442045"/>
            <a:ext cx="3625724" cy="369332"/>
          </a:xfrm>
          <a:prstGeom prst="rect">
            <a:avLst/>
          </a:prstGeom>
          <a:noFill/>
        </p:spPr>
        <p:txBody>
          <a:bodyPr wrap="square" rtlCol="0">
            <a:spAutoFit/>
          </a:bodyPr>
          <a:lstStyle/>
          <a:p>
            <a:r>
              <a:rPr lang="en-US" b="1"/>
              <a:t>Download ERCOT Mobile App</a:t>
            </a:r>
          </a:p>
        </p:txBody>
      </p:sp>
      <p:pic>
        <p:nvPicPr>
          <p:cNvPr id="9" name="Graphic 8" descr="Google play logo on the left and App Store logo on the right">
            <a:extLst>
              <a:ext uri="{FF2B5EF4-FFF2-40B4-BE49-F238E27FC236}">
                <a16:creationId xmlns:a16="http://schemas.microsoft.com/office/drawing/2014/main" id="{4CC00E98-A942-2688-815D-B898449C0BC2}"/>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341368" y="2987763"/>
            <a:ext cx="2635124" cy="367447"/>
          </a:xfrm>
          <a:prstGeom prst="rect">
            <a:avLst/>
          </a:prstGeom>
        </p:spPr>
      </p:pic>
      <p:sp>
        <p:nvSpPr>
          <p:cNvPr id="10" name="TextBox 9">
            <a:extLst>
              <a:ext uri="{FF2B5EF4-FFF2-40B4-BE49-F238E27FC236}">
                <a16:creationId xmlns:a16="http://schemas.microsoft.com/office/drawing/2014/main" id="{1EBBA5BE-9DD2-6EE7-CE28-D076D6D33E94}"/>
              </a:ext>
            </a:extLst>
          </p:cNvPr>
          <p:cNvSpPr txBox="1"/>
          <p:nvPr userDrawn="1"/>
        </p:nvSpPr>
        <p:spPr>
          <a:xfrm>
            <a:off x="8054878" y="3786789"/>
            <a:ext cx="3625724" cy="369332"/>
          </a:xfrm>
          <a:prstGeom prst="rect">
            <a:avLst/>
          </a:prstGeom>
          <a:noFill/>
        </p:spPr>
        <p:txBody>
          <a:bodyPr wrap="square" rtlCol="0">
            <a:spAutoFit/>
          </a:bodyPr>
          <a:lstStyle/>
          <a:p>
            <a:r>
              <a:rPr lang="en-US" b="1"/>
              <a:t>Connect With Us</a:t>
            </a:r>
          </a:p>
        </p:txBody>
      </p:sp>
      <p:pic>
        <p:nvPicPr>
          <p:cNvPr id="11" name="Graphic 10" descr="Instagram icon">
            <a:extLst>
              <a:ext uri="{FF2B5EF4-FFF2-40B4-BE49-F238E27FC236}">
                <a16:creationId xmlns:a16="http://schemas.microsoft.com/office/drawing/2014/main" id="{808F1D0F-170C-B600-9B14-471787DABDB6}"/>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326128" y="4359746"/>
            <a:ext cx="314995" cy="314995"/>
          </a:xfrm>
          <a:prstGeom prst="rect">
            <a:avLst/>
          </a:prstGeom>
        </p:spPr>
      </p:pic>
      <p:sp>
        <p:nvSpPr>
          <p:cNvPr id="12" name="TextBox 11">
            <a:extLst>
              <a:ext uri="{FF2B5EF4-FFF2-40B4-BE49-F238E27FC236}">
                <a16:creationId xmlns:a16="http://schemas.microsoft.com/office/drawing/2014/main" id="{80EB4558-FE65-DD30-A396-E7A22D6A4264}"/>
              </a:ext>
            </a:extLst>
          </p:cNvPr>
          <p:cNvSpPr txBox="1"/>
          <p:nvPr userDrawn="1"/>
        </p:nvSpPr>
        <p:spPr>
          <a:xfrm>
            <a:off x="8715473" y="4378550"/>
            <a:ext cx="3098730" cy="307777"/>
          </a:xfrm>
          <a:prstGeom prst="rect">
            <a:avLst/>
          </a:prstGeom>
          <a:noFill/>
        </p:spPr>
        <p:txBody>
          <a:bodyPr wrap="square" rtlCol="0">
            <a:spAutoFit/>
          </a:bodyPr>
          <a:lstStyle/>
          <a:p>
            <a:r>
              <a:rPr lang="en-US" sz="1400"/>
              <a:t>facebook.com/ERCOTISO</a:t>
            </a:r>
          </a:p>
        </p:txBody>
      </p:sp>
      <p:pic>
        <p:nvPicPr>
          <p:cNvPr id="13" name="Graphic 12" descr="Twitter or X  icon">
            <a:extLst>
              <a:ext uri="{FF2B5EF4-FFF2-40B4-BE49-F238E27FC236}">
                <a16:creationId xmlns:a16="http://schemas.microsoft.com/office/drawing/2014/main" id="{787C2377-716C-DE29-E499-06278CE1DB08}"/>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326128" y="4816173"/>
            <a:ext cx="314995" cy="314995"/>
          </a:xfrm>
          <a:prstGeom prst="rect">
            <a:avLst/>
          </a:prstGeom>
        </p:spPr>
      </p:pic>
      <p:sp>
        <p:nvSpPr>
          <p:cNvPr id="14" name="TextBox 13">
            <a:extLst>
              <a:ext uri="{FF2B5EF4-FFF2-40B4-BE49-F238E27FC236}">
                <a16:creationId xmlns:a16="http://schemas.microsoft.com/office/drawing/2014/main" id="{D6BFB969-D759-088E-D454-9701B3843365}"/>
              </a:ext>
            </a:extLst>
          </p:cNvPr>
          <p:cNvSpPr txBox="1"/>
          <p:nvPr userDrawn="1"/>
        </p:nvSpPr>
        <p:spPr>
          <a:xfrm>
            <a:off x="8715473" y="4823175"/>
            <a:ext cx="2108130" cy="307777"/>
          </a:xfrm>
          <a:prstGeom prst="rect">
            <a:avLst/>
          </a:prstGeom>
          <a:noFill/>
        </p:spPr>
        <p:txBody>
          <a:bodyPr wrap="square" lIns="91440" tIns="45720" rIns="91440" bIns="45720" rtlCol="0" anchor="t">
            <a:spAutoFit/>
          </a:bodyPr>
          <a:lstStyle/>
          <a:p>
            <a:r>
              <a:rPr lang="en-US" sz="1400"/>
              <a:t>x.com/ercot_iso</a:t>
            </a:r>
          </a:p>
        </p:txBody>
      </p:sp>
      <p:pic>
        <p:nvPicPr>
          <p:cNvPr id="15" name="Graphic 14" descr="LinkedIn icon">
            <a:extLst>
              <a:ext uri="{FF2B5EF4-FFF2-40B4-BE49-F238E27FC236}">
                <a16:creationId xmlns:a16="http://schemas.microsoft.com/office/drawing/2014/main" id="{44604974-1959-249D-D54A-C4A63E150B5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8326128" y="5292078"/>
            <a:ext cx="314995" cy="314995"/>
          </a:xfrm>
          <a:prstGeom prst="rect">
            <a:avLst/>
          </a:prstGeom>
        </p:spPr>
      </p:pic>
      <p:sp>
        <p:nvSpPr>
          <p:cNvPr id="16" name="TextBox 15">
            <a:extLst>
              <a:ext uri="{FF2B5EF4-FFF2-40B4-BE49-F238E27FC236}">
                <a16:creationId xmlns:a16="http://schemas.microsoft.com/office/drawing/2014/main" id="{2405696A-1EA6-9F4D-1D36-33EB7B0D95CF}"/>
              </a:ext>
            </a:extLst>
          </p:cNvPr>
          <p:cNvSpPr txBox="1"/>
          <p:nvPr userDrawn="1"/>
        </p:nvSpPr>
        <p:spPr>
          <a:xfrm>
            <a:off x="8715473" y="5299080"/>
            <a:ext cx="3132351" cy="307777"/>
          </a:xfrm>
          <a:prstGeom prst="rect">
            <a:avLst/>
          </a:prstGeom>
          <a:noFill/>
        </p:spPr>
        <p:txBody>
          <a:bodyPr wrap="square" lIns="91440" tIns="45720" rIns="91440" bIns="45720" rtlCol="0" anchor="t">
            <a:spAutoFit/>
          </a:bodyPr>
          <a:lstStyle/>
          <a:p>
            <a:r>
              <a:rPr lang="en-US" sz="1400"/>
              <a:t>linkedin.com/company/ercot</a:t>
            </a:r>
          </a:p>
        </p:txBody>
      </p:sp>
      <p:pic>
        <p:nvPicPr>
          <p:cNvPr id="17" name="Graphic 16" descr="Instagram icon">
            <a:extLst>
              <a:ext uri="{FF2B5EF4-FFF2-40B4-BE49-F238E27FC236}">
                <a16:creationId xmlns:a16="http://schemas.microsoft.com/office/drawing/2014/main" id="{253A132C-4DFA-62F1-D25A-9C176280377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8326128" y="5773360"/>
            <a:ext cx="314996" cy="314996"/>
          </a:xfrm>
          <a:prstGeom prst="rect">
            <a:avLst/>
          </a:prstGeom>
        </p:spPr>
      </p:pic>
      <p:sp>
        <p:nvSpPr>
          <p:cNvPr id="18" name="TextBox 17">
            <a:extLst>
              <a:ext uri="{FF2B5EF4-FFF2-40B4-BE49-F238E27FC236}">
                <a16:creationId xmlns:a16="http://schemas.microsoft.com/office/drawing/2014/main" id="{C36F1584-300D-A8F1-CE34-0DF564E44055}"/>
              </a:ext>
              <a:ext uri="{C183D7F6-B498-43B3-948B-1728B52AA6E4}">
                <adec:decorative xmlns:adec="http://schemas.microsoft.com/office/drawing/2017/decorative" val="0"/>
              </a:ext>
            </a:extLst>
          </p:cNvPr>
          <p:cNvSpPr txBox="1"/>
          <p:nvPr userDrawn="1"/>
        </p:nvSpPr>
        <p:spPr>
          <a:xfrm>
            <a:off x="8706121" y="5773359"/>
            <a:ext cx="3132351" cy="307777"/>
          </a:xfrm>
          <a:prstGeom prst="rect">
            <a:avLst/>
          </a:prstGeom>
          <a:noFill/>
        </p:spPr>
        <p:txBody>
          <a:bodyPr wrap="square" lIns="91440" tIns="45720" rIns="91440" bIns="45720" rtlCol="0" anchor="t">
            <a:spAutoFit/>
          </a:bodyPr>
          <a:lstStyle/>
          <a:p>
            <a:r>
              <a:rPr lang="en-US" sz="1400"/>
              <a:t>instagram.com/ercot_iso</a:t>
            </a:r>
          </a:p>
        </p:txBody>
      </p:sp>
      <p:sp>
        <p:nvSpPr>
          <p:cNvPr id="20" name="Footer Placeholder 3">
            <a:extLst>
              <a:ext uri="{FF2B5EF4-FFF2-40B4-BE49-F238E27FC236}">
                <a16:creationId xmlns:a16="http://schemas.microsoft.com/office/drawing/2014/main" id="{7C754C4F-B602-D803-BB7A-BEE1415CE0E5}"/>
              </a:ext>
            </a:extLst>
          </p:cNvPr>
          <p:cNvSpPr>
            <a:spLocks noGrp="1"/>
          </p:cNvSpPr>
          <p:nvPr>
            <p:ph type="ftr" sz="quarter" idx="11"/>
          </p:nvPr>
        </p:nvSpPr>
        <p:spPr>
          <a:xfrm>
            <a:off x="530869" y="6356350"/>
            <a:ext cx="5565131" cy="365125"/>
          </a:xfrm>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24,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41243127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Slide with Social">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0511CB1D-D7A8-8516-A8D6-FDE88BB37837}"/>
              </a:ext>
            </a:extLst>
          </p:cNvPr>
          <p:cNvSpPr>
            <a:spLocks noGrp="1"/>
          </p:cNvSpPr>
          <p:nvPr>
            <p:ph type="title"/>
          </p:nvPr>
        </p:nvSpPr>
        <p:spPr>
          <a:xfrm>
            <a:off x="530868" y="1430448"/>
            <a:ext cx="5565132" cy="1848259"/>
          </a:xfrm>
        </p:spPr>
        <p:txBody>
          <a:bodyPr anchor="ctr"/>
          <a:lstStyle>
            <a:lvl1pPr>
              <a:defRPr sz="4000"/>
            </a:lvl1pPr>
          </a:lstStyle>
          <a:p>
            <a:r>
              <a:rPr lang="en-US"/>
              <a:t>Click to edit Master title style</a:t>
            </a:r>
          </a:p>
        </p:txBody>
      </p:sp>
      <p:sp>
        <p:nvSpPr>
          <p:cNvPr id="26" name="Text Placeholder 22">
            <a:extLst>
              <a:ext uri="{FF2B5EF4-FFF2-40B4-BE49-F238E27FC236}">
                <a16:creationId xmlns:a16="http://schemas.microsoft.com/office/drawing/2014/main" id="{7DB85F87-C4AC-5AA2-4395-ABB6B533D5DF}"/>
              </a:ext>
            </a:extLst>
          </p:cNvPr>
          <p:cNvSpPr>
            <a:spLocks noGrp="1"/>
          </p:cNvSpPr>
          <p:nvPr>
            <p:ph type="body" sz="quarter" idx="13"/>
          </p:nvPr>
        </p:nvSpPr>
        <p:spPr>
          <a:xfrm>
            <a:off x="530868" y="3501136"/>
            <a:ext cx="5565132"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a:t>Click to edit Master text styles</a:t>
            </a:r>
          </a:p>
        </p:txBody>
      </p:sp>
      <p:sp>
        <p:nvSpPr>
          <p:cNvPr id="25" name="Footer Placeholder 3">
            <a:extLst>
              <a:ext uri="{FF2B5EF4-FFF2-40B4-BE49-F238E27FC236}">
                <a16:creationId xmlns:a16="http://schemas.microsoft.com/office/drawing/2014/main" id="{524951DF-39E3-E4DB-EB22-28C36CEEB99F}"/>
              </a:ext>
            </a:extLst>
          </p:cNvPr>
          <p:cNvSpPr>
            <a:spLocks noGrp="1"/>
          </p:cNvSpPr>
          <p:nvPr>
            <p:ph type="ftr" sz="quarter" idx="11"/>
          </p:nvPr>
        </p:nvSpPr>
        <p:spPr>
          <a:xfrm>
            <a:off x="530869" y="6356350"/>
            <a:ext cx="8010526" cy="365125"/>
          </a:xfrm>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24,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5048605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Appendix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0"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descr="ERCOT logo">
            <a:extLst>
              <a:ext uri="{FF2B5EF4-FFF2-40B4-BE49-F238E27FC236}">
                <a16:creationId xmlns:a16="http://schemas.microsoft.com/office/drawing/2014/main" id="{B751E01E-9D1B-AB32-9537-F544F49949E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37956" y="108220"/>
            <a:ext cx="703682" cy="259285"/>
          </a:xfrm>
          <a:prstGeom prst="rect">
            <a:avLst/>
          </a:prstGeom>
        </p:spPr>
      </p:pic>
      <p:sp>
        <p:nvSpPr>
          <p:cNvPr id="2" name="Title 1">
            <a:extLst>
              <a:ext uri="{FF2B5EF4-FFF2-40B4-BE49-F238E27FC236}">
                <a16:creationId xmlns:a16="http://schemas.microsoft.com/office/drawing/2014/main" id="{C5AB5A33-CD56-3912-4016-20DF30F14CCA}"/>
              </a:ext>
            </a:extLst>
          </p:cNvPr>
          <p:cNvSpPr>
            <a:spLocks noGrp="1"/>
          </p:cNvSpPr>
          <p:nvPr>
            <p:ph type="title"/>
          </p:nvPr>
        </p:nvSpPr>
        <p:spPr>
          <a:xfrm>
            <a:off x="530869" y="1430448"/>
            <a:ext cx="4064224" cy="1848259"/>
          </a:xfrm>
        </p:spPr>
        <p:txBody>
          <a:bodyPr anchor="ctr"/>
          <a:lstStyle>
            <a:lvl1pPr>
              <a:defRPr sz="4000"/>
            </a:lvl1pPr>
          </a:lstStyle>
          <a:p>
            <a:r>
              <a:rPr lang="en-US"/>
              <a:t>Click to edit Master title style</a:t>
            </a:r>
          </a:p>
        </p:txBody>
      </p:sp>
      <p:sp>
        <p:nvSpPr>
          <p:cNvPr id="23" name="Text Placeholder 22">
            <a:extLst>
              <a:ext uri="{FF2B5EF4-FFF2-40B4-BE49-F238E27FC236}">
                <a16:creationId xmlns:a16="http://schemas.microsoft.com/office/drawing/2014/main" id="{113BE72E-F22F-EA59-A56F-ACBBDAEAF810}"/>
              </a:ext>
            </a:extLst>
          </p:cNvPr>
          <p:cNvSpPr>
            <a:spLocks noGrp="1"/>
          </p:cNvSpPr>
          <p:nvPr>
            <p:ph type="body" sz="quarter" idx="13"/>
          </p:nvPr>
        </p:nvSpPr>
        <p:spPr>
          <a:xfrm>
            <a:off x="530869" y="3501136"/>
            <a:ext cx="4078434"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a:t>Click to edit Master text styles</a:t>
            </a:r>
          </a:p>
        </p:txBody>
      </p:sp>
      <p:sp>
        <p:nvSpPr>
          <p:cNvPr id="7" name="Text Placeholder 6">
            <a:extLst>
              <a:ext uri="{FF2B5EF4-FFF2-40B4-BE49-F238E27FC236}">
                <a16:creationId xmlns:a16="http://schemas.microsoft.com/office/drawing/2014/main" id="{6A05AE35-B341-C586-A0DD-9B916DA1D819}"/>
              </a:ext>
            </a:extLst>
          </p:cNvPr>
          <p:cNvSpPr>
            <a:spLocks noGrp="1"/>
          </p:cNvSpPr>
          <p:nvPr>
            <p:ph type="body" sz="quarter" idx="14"/>
          </p:nvPr>
        </p:nvSpPr>
        <p:spPr>
          <a:xfrm>
            <a:off x="5076825" y="1371600"/>
            <a:ext cx="6581775"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a:xfrm>
            <a:off x="530869" y="6356350"/>
            <a:ext cx="8010526" cy="365125"/>
          </a:xfrm>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24,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grpSp>
        <p:nvGrpSpPr>
          <p:cNvPr id="8" name="Group 7" descr="Confidential document label">
            <a:extLst>
              <a:ext uri="{FF2B5EF4-FFF2-40B4-BE49-F238E27FC236}">
                <a16:creationId xmlns:a16="http://schemas.microsoft.com/office/drawing/2014/main" id="{CDD9FF63-9408-EDE4-8E4D-207871A99374}"/>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0E25432-F52F-28E3-5AF1-36B3BEC45282}"/>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9B3A409-F400-7551-A8C4-6293E631585B}"/>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a:solidFill>
                    <a:schemeClr val="bg1"/>
                  </a:solidFill>
                </a:rPr>
                <a:t>PUBLIC</a:t>
              </a:r>
            </a:p>
          </p:txBody>
        </p:sp>
      </p:grpSp>
    </p:spTree>
    <p:extLst>
      <p:ext uri="{BB962C8B-B14F-4D97-AF65-F5344CB8AC3E}">
        <p14:creationId xmlns:p14="http://schemas.microsoft.com/office/powerpoint/2010/main" val="16470730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29304463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7DF8A425-7B3D-B79D-68A1-4B0F98C3B751}"/>
              </a:ext>
              <a:ext uri="{C183D7F6-B498-43B3-948B-1728B52AA6E4}">
                <adec:decorative xmlns:adec="http://schemas.microsoft.com/office/drawing/2017/decorative" val="1"/>
              </a:ext>
            </a:extLst>
          </p:cNvPr>
          <p:cNvSpPr>
            <a:spLocks/>
          </p:cNvSpPr>
          <p:nvPr userDrawn="1"/>
        </p:nvSpPr>
        <p:spPr bwMode="ltGray">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0A2A8C0-ED01-D4E2-966A-701913F53ACC}"/>
              </a:ext>
              <a:ext uri="{C183D7F6-B498-43B3-948B-1728B52AA6E4}">
                <adec:decorative xmlns:adec="http://schemas.microsoft.com/office/drawing/2017/decorative" val="1"/>
              </a:ext>
            </a:extLst>
          </p:cNvPr>
          <p:cNvSpPr>
            <a:spLocks/>
          </p:cNvSpPr>
          <p:nvPr userDrawn="1"/>
        </p:nvSpPr>
        <p:spPr bwMode="ltGray">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ERCOT logo white on background">
            <a:extLst>
              <a:ext uri="{FF2B5EF4-FFF2-40B4-BE49-F238E27FC236}">
                <a16:creationId xmlns:a16="http://schemas.microsoft.com/office/drawing/2014/main" id="{D828ACED-21FC-9540-4544-BDD42571B6B8}"/>
              </a:ext>
            </a:extLst>
          </p:cNvPr>
          <p:cNvPicPr>
            <a:picLocks noChangeAspect="1"/>
          </p:cNvPicPr>
          <p:nvPr userDrawn="1"/>
        </p:nvPicPr>
        <p:blipFill>
          <a:blip>
            <a:extLst>
              <a:ext uri="{96DAC541-7B7A-43D3-8B79-37D633B846F1}">
                <asvg:svgBlip xmlns:asvg="http://schemas.microsoft.com/office/drawing/2016/SVG/main" r:embed="rId9"/>
              </a:ext>
            </a:extLst>
          </a:blip>
          <a:stretch>
            <a:fillRect/>
          </a:stretch>
        </p:blipFill>
        <p:spPr bwMode="ltGray">
          <a:xfrm>
            <a:off x="974555" y="1125953"/>
            <a:ext cx="2425881" cy="889910"/>
          </a:xfrm>
          <a:prstGeom prst="rect">
            <a:avLst/>
          </a:prstGeom>
          <a:effectLst>
            <a:outerShdw blurRad="50800" dist="12700" dir="10800000" algn="r" rotWithShape="0">
              <a:schemeClr val="tx2">
                <a:alpha val="40000"/>
              </a:schemeClr>
            </a:outerShdw>
          </a:effectLst>
        </p:spPr>
      </p:pic>
      <p:sp>
        <p:nvSpPr>
          <p:cNvPr id="6" name="TextBox 5">
            <a:extLst>
              <a:ext uri="{FF2B5EF4-FFF2-40B4-BE49-F238E27FC236}">
                <a16:creationId xmlns:a16="http://schemas.microsoft.com/office/drawing/2014/main" id="{C9997ED1-F455-FBE3-4D46-8A4E1ED725A0}"/>
              </a:ext>
            </a:extLst>
          </p:cNvPr>
          <p:cNvSpPr txBox="1"/>
          <p:nvPr userDrawn="1"/>
        </p:nvSpPr>
        <p:spPr bwMode="ltGray">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pic>
        <p:nvPicPr>
          <p:cNvPr id="8" name="Graphic 7">
            <a:extLst>
              <a:ext uri="{FF2B5EF4-FFF2-40B4-BE49-F238E27FC236}">
                <a16:creationId xmlns:a16="http://schemas.microsoft.com/office/drawing/2014/main" id="{2F7CC1D8-FB44-CC7F-6C5F-904FE146D38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0"/>
              </a:ext>
            </a:extLst>
          </a:blip>
          <a:srcRect l="59827" t="14818" r="10238" b="43257"/>
          <a:stretch>
            <a:fillRect/>
          </a:stretch>
        </p:blipFill>
        <p:spPr bwMode="ltGray">
          <a:xfrm>
            <a:off x="-1" y="-1"/>
            <a:ext cx="12192001" cy="5732047"/>
          </a:xfrm>
          <a:prstGeom prst="rect">
            <a:avLst/>
          </a:prstGeom>
        </p:spPr>
      </p:pic>
      <p:grpSp>
        <p:nvGrpSpPr>
          <p:cNvPr id="9" name="Group 8" descr="Confidential document label">
            <a:extLst>
              <a:ext uri="{FF2B5EF4-FFF2-40B4-BE49-F238E27FC236}">
                <a16:creationId xmlns:a16="http://schemas.microsoft.com/office/drawing/2014/main" id="{5325ADA2-BD8F-BE1C-EA1D-85F55782BFE7}"/>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0" name="Rectangle 9">
              <a:extLst>
                <a:ext uri="{FF2B5EF4-FFF2-40B4-BE49-F238E27FC236}">
                  <a16:creationId xmlns:a16="http://schemas.microsoft.com/office/drawing/2014/main" id="{B89E4361-BBCE-0CFF-F7BE-689D74414D43}"/>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940675F-AA10-02E2-0179-4E668AD237FB}"/>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CONFIDENTIAL</a:t>
              </a:r>
            </a:p>
          </p:txBody>
        </p:sp>
      </p:gr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5074920" y="3750920"/>
            <a:ext cx="655986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rtl="0">
              <a:buNone/>
              <a:defRPr lang="en-US" sz="1600" dirty="0"/>
            </a:lvl1pPr>
            <a:lvl2pPr marL="115888" indent="0">
              <a:buNone/>
              <a:defRPr>
                <a:solidFill>
                  <a:schemeClr val="bg1"/>
                </a:solidFill>
              </a:defRPr>
            </a:lvl2pPr>
            <a:lvl3pPr marL="466344" indent="0">
              <a:buNone/>
              <a:defRPr>
                <a:solidFill>
                  <a:schemeClr val="bg1"/>
                </a:solidFill>
              </a:defRPr>
            </a:lvl3pPr>
            <a:lvl4pPr marL="813816" indent="0">
              <a:buNone/>
              <a:defRPr>
                <a:solidFill>
                  <a:schemeClr val="bg1"/>
                </a:solidFill>
              </a:defRPr>
            </a:lvl4pPr>
            <a:lvl5pPr marL="1161288" indent="0">
              <a:buNone/>
              <a:defRPr>
                <a:solidFill>
                  <a:schemeClr val="bg1"/>
                </a:solidFill>
              </a:defRPr>
            </a:lvl5pPr>
          </a:lstStyle>
          <a:p>
            <a:pPr lvl="0">
              <a:buNone/>
            </a:pPr>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a:xfrm>
            <a:off x="5074920" y="3229953"/>
            <a:ext cx="6559868" cy="27699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marL="0" indent="0" algn="l" rtl="0">
              <a:buNone/>
              <a:defRPr lang="en-US" sz="1800" dirty="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buNone/>
            </a:pPr>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hasCustomPrompt="1"/>
            <p:custDataLst>
              <p:tags r:id="rId5"/>
            </p:custDataLst>
          </p:nvPr>
        </p:nvSpPr>
        <p:spPr>
          <a:xfrm>
            <a:off x="5074920" y="2071888"/>
            <a:ext cx="6559868" cy="98488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lvl1pPr rtl="0">
              <a:defRPr lang="en-US" sz="3200" dirty="0"/>
            </a:lvl1pPr>
          </a:lstStyle>
          <a:p>
            <a:pPr lvl="0"/>
            <a:r>
              <a:rPr lang="en-US"/>
              <a:t>Click to edit </a:t>
            </a:r>
            <a:br>
              <a:rPr lang="en-US"/>
            </a:br>
            <a:r>
              <a:rPr lang="en-US"/>
              <a:t>Master title style</a:t>
            </a:r>
          </a:p>
        </p:txBody>
      </p:sp>
    </p:spTree>
    <p:extLst>
      <p:ext uri="{BB962C8B-B14F-4D97-AF65-F5344CB8AC3E}">
        <p14:creationId xmlns:p14="http://schemas.microsoft.com/office/powerpoint/2010/main" val="44472450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37618163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1257300" y="864105"/>
            <a:ext cx="10401300"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marL="0" indent="0" algn="l" rtl="0">
              <a:buNone/>
              <a:defRPr lang="en-US" b="0" baseline="0" dirty="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buNone/>
            </a:pPr>
            <a:r>
              <a:rPr lang="en-US"/>
              <a:t>Click to edit Master subtitle style</a:t>
            </a: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4"/>
            </p:custDataLst>
          </p:nvPr>
        </p:nvSpPr>
        <p:spPr>
          <a:xfrm>
            <a:off x="506347"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5"/>
            </p:custDataLst>
          </p:nvPr>
        </p:nvSpPr>
        <p:spPr>
          <a:xfrm>
            <a:off x="1257300"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6"/>
            </p:custDataLst>
          </p:nvPr>
        </p:nvSpPr>
        <p:spPr>
          <a:xfrm>
            <a:off x="1257300" y="419100"/>
            <a:ext cx="10401300"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defRPr lang="en-US" dirty="0"/>
            </a:lvl1pPr>
          </a:lstStyle>
          <a:p>
            <a:pPr lvl="0"/>
            <a:r>
              <a:rPr lang="en-US"/>
              <a:t>Click to edit Master title style</a:t>
            </a:r>
          </a:p>
        </p:txBody>
      </p:sp>
      <p:sp>
        <p:nvSpPr>
          <p:cNvPr id="2" name="Slide Number Placeholder 5">
            <a:extLst>
              <a:ext uri="{FF2B5EF4-FFF2-40B4-BE49-F238E27FC236}">
                <a16:creationId xmlns:a16="http://schemas.microsoft.com/office/drawing/2014/main" id="{547E845D-F15A-5FF7-BCBD-E399BCCA39AE}"/>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29811619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6872181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1257300" y="1528142"/>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1257300" y="1238341"/>
            <a:ext cx="10401300"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4"/>
            </p:custDataLst>
          </p:nvPr>
        </p:nvSpPr>
        <p:spPr bwMode="gray">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5"/>
            </p:custDataLst>
          </p:nvPr>
        </p:nvSpPr>
        <p:spPr bwMode="gray">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6"/>
            </p:custDataLst>
          </p:nvPr>
        </p:nvSpPr>
        <p:spPr bwMode="gray">
          <a:xfrm>
            <a:off x="1257300" y="419100"/>
            <a:ext cx="10401300" cy="769441"/>
          </a:xfrm>
          <a:prstGeom prst="rect">
            <a:avLst/>
          </a:prstGeom>
        </p:spPr>
        <p:txBody>
          <a:bodyPr vert="horz" wrap="square" lIns="0" tIns="0" rIns="0" bIns="0" rtlCol="0" anchor="t" anchorCtr="0">
            <a:noAutofit/>
          </a:bodyPr>
          <a:lstStyle>
            <a:lvl1pPr>
              <a:defRPr/>
            </a:lvl1pPr>
          </a:lstStyle>
          <a:p>
            <a:r>
              <a:rPr lang="en-US"/>
              <a:t>Click to edit </a:t>
            </a:r>
            <a:br>
              <a:rPr lang="en-US"/>
            </a:br>
            <a:r>
              <a:rPr lang="en-US"/>
              <a:t>Master title style</a:t>
            </a:r>
          </a:p>
        </p:txBody>
      </p:sp>
      <p:sp>
        <p:nvSpPr>
          <p:cNvPr id="4" name="Slide Number Placeholder 5">
            <a:extLst>
              <a:ext uri="{FF2B5EF4-FFF2-40B4-BE49-F238E27FC236}">
                <a16:creationId xmlns:a16="http://schemas.microsoft.com/office/drawing/2014/main" id="{4B8A8A94-DEF1-F7BD-BA5C-4D5D2951D12C}"/>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33373983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12725327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E1CA8053-080D-DE1A-040C-F504789F7CBB}"/>
              </a:ext>
              <a:ext uri="{C183D7F6-B498-43B3-948B-1728B52AA6E4}">
                <adec:decorative xmlns:adec="http://schemas.microsoft.com/office/drawing/2017/decorative" val="1"/>
              </a:ext>
            </a:extLst>
          </p:cNvPr>
          <p:cNvSpPr/>
          <p:nvPr userDrawn="1"/>
        </p:nvSpPr>
        <p:spPr bwMode="ltGray">
          <a:xfrm>
            <a:off x="0" y="0"/>
            <a:ext cx="4619625" cy="6858000"/>
          </a:xfrm>
          <a:prstGeom prst="rect">
            <a:avLst/>
          </a:prstGeom>
          <a:solidFill>
            <a:srgbClr val="E6EBEF"/>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06347" y="3044280"/>
            <a:ext cx="3813048" cy="769441"/>
          </a:xfrm>
          <a:prstGeom prst="rect">
            <a:avLst/>
          </a:prstGeom>
        </p:spPr>
        <p:txBody>
          <a:bodyPr vert="horz" anchor="ctr" anchorCtr="0">
            <a:noAutofit/>
          </a:bodyPr>
          <a:lstStyle>
            <a:lvl1pPr rtl="0">
              <a:lnSpc>
                <a:spcPct val="100000"/>
              </a:lnSpc>
              <a:defRPr>
                <a:ln w="6350" cap="flat">
                  <a:noFill/>
                  <a:miter lim="800000"/>
                </a:ln>
              </a:defRPr>
            </a:lvl1pPr>
          </a:lstStyle>
          <a:p>
            <a:r>
              <a:rPr lang="en-US"/>
              <a:t>Click to edit Master title style</a:t>
            </a:r>
          </a:p>
        </p:txBody>
      </p:sp>
      <p:sp>
        <p:nvSpPr>
          <p:cNvPr id="6" name="5. Source" hidden="1">
            <a:extLst>
              <a:ext uri="{FF2B5EF4-FFF2-40B4-BE49-F238E27FC236}">
                <a16:creationId xmlns:a16="http://schemas.microsoft.com/office/drawing/2014/main" id="{0E2D5DBB-C1B8-4A27-836D-C2E6D553234D}"/>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5"/>
            </p:custDataLst>
          </p:nvPr>
        </p:nvSpPr>
        <p:spPr>
          <a:xfrm>
            <a:off x="1257300" y="41597"/>
            <a:ext cx="3110484"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D2836D2D-E552-3EC2-DAC0-EE904B0CAECB}"/>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13" name="Graphic 12" descr="ERCOT logo">
            <a:extLst>
              <a:ext uri="{FF2B5EF4-FFF2-40B4-BE49-F238E27FC236}">
                <a16:creationId xmlns:a16="http://schemas.microsoft.com/office/drawing/2014/main" id="{0BCAEE56-28C5-4932-BE83-F3FB05271820}"/>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bwMode="ltGray">
          <a:xfrm>
            <a:off x="137956" y="108220"/>
            <a:ext cx="703682" cy="259285"/>
          </a:xfrm>
          <a:prstGeom prst="rect">
            <a:avLst/>
          </a:prstGeom>
        </p:spPr>
      </p:pic>
      <p:grpSp>
        <p:nvGrpSpPr>
          <p:cNvPr id="14" name="Group 13" descr="Confidential document label">
            <a:extLst>
              <a:ext uri="{FF2B5EF4-FFF2-40B4-BE49-F238E27FC236}">
                <a16:creationId xmlns:a16="http://schemas.microsoft.com/office/drawing/2014/main" id="{52BCA280-1FF4-B153-A60D-6852660F4E82}"/>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5" name="Rectangle 14">
              <a:extLst>
                <a:ext uri="{FF2B5EF4-FFF2-40B4-BE49-F238E27FC236}">
                  <a16:creationId xmlns:a16="http://schemas.microsoft.com/office/drawing/2014/main" id="{DE1A0056-64E3-136B-C6E4-3EFA4B6B3D79}"/>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6" name="TextBox 15">
              <a:extLst>
                <a:ext uri="{FF2B5EF4-FFF2-40B4-BE49-F238E27FC236}">
                  <a16:creationId xmlns:a16="http://schemas.microsoft.com/office/drawing/2014/main" id="{2C70631B-63C3-845B-2D4E-7912F7755954}"/>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16525986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39655678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06347"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8" name="5. Source" hidden="1">
            <a:extLst>
              <a:ext uri="{FF2B5EF4-FFF2-40B4-BE49-F238E27FC236}">
                <a16:creationId xmlns:a16="http://schemas.microsoft.com/office/drawing/2014/main" id="{C0D33C43-5B9F-44B4-82FA-BAAD11A7FB8E}"/>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Slide Number Placeholder 5">
            <a:extLst>
              <a:ext uri="{FF2B5EF4-FFF2-40B4-BE49-F238E27FC236}">
                <a16:creationId xmlns:a16="http://schemas.microsoft.com/office/drawing/2014/main" id="{4F818F9E-2A47-4287-BE8F-EB90A0DC00A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244284751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39770691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a:xfrm>
            <a:off x="506347"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Slide Number Placeholder 5">
            <a:extLst>
              <a:ext uri="{FF2B5EF4-FFF2-40B4-BE49-F238E27FC236}">
                <a16:creationId xmlns:a16="http://schemas.microsoft.com/office/drawing/2014/main" id="{2BEE1DE6-268C-0F8F-08AA-17C1EE9B2B80}"/>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7908667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2746503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7" name="5. Source" hidden="1">
            <a:extLst>
              <a:ext uri="{FF2B5EF4-FFF2-40B4-BE49-F238E27FC236}">
                <a16:creationId xmlns:a16="http://schemas.microsoft.com/office/drawing/2014/main" id="{97195F4E-ECA7-41A9-AFF3-0C4DAD103DA6}"/>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6"/>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Slide Number Placeholder 5">
            <a:extLst>
              <a:ext uri="{FF2B5EF4-FFF2-40B4-BE49-F238E27FC236}">
                <a16:creationId xmlns:a16="http://schemas.microsoft.com/office/drawing/2014/main" id="{6312E13C-E7B3-E4D4-9C1D-30A101C829C1}"/>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359419066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26559152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4"/>
            </p:custDataLst>
          </p:nvPr>
        </p:nvSpPr>
        <p:spPr>
          <a:xfrm>
            <a:off x="506347"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25B2DE14-9B3F-4199-B082-9FEB12CE57EA}"/>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6"/>
            </p:custDataLst>
          </p:nvPr>
        </p:nvSpPr>
        <p:spPr>
          <a:xfrm>
            <a:off x="1257300"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7"/>
            </p:custDataLst>
          </p:nvPr>
        </p:nvSpPr>
        <p:spPr>
          <a:xfrm>
            <a:off x="506347" y="2744369"/>
            <a:ext cx="2514600" cy="769441"/>
          </a:xfrm>
          <a:prstGeom prst="rect">
            <a:avLst/>
          </a:prstGeom>
        </p:spPr>
        <p:txBody>
          <a:bodyPr vert="horz" wrap="square" lIns="0" tIns="0" rIns="0" bIns="0" rtlCol="0" anchor="b" anchorCtr="0">
            <a:noAutofit/>
          </a:bodyPr>
          <a:lstStyle/>
          <a:p>
            <a:pPr lvl="0"/>
            <a:r>
              <a:rPr lang="en-US"/>
              <a:t>Click to edit Master title style</a:t>
            </a:r>
          </a:p>
        </p:txBody>
      </p:sp>
      <p:sp>
        <p:nvSpPr>
          <p:cNvPr id="2" name="Slide Number Placeholder 5">
            <a:extLst>
              <a:ext uri="{FF2B5EF4-FFF2-40B4-BE49-F238E27FC236}">
                <a16:creationId xmlns:a16="http://schemas.microsoft.com/office/drawing/2014/main" id="{7A014AA7-911F-B58E-445F-FCD6ABEC8D46}"/>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5" name="Graphic 4" descr="ERCOT logo">
            <a:extLst>
              <a:ext uri="{FF2B5EF4-FFF2-40B4-BE49-F238E27FC236}">
                <a16:creationId xmlns:a16="http://schemas.microsoft.com/office/drawing/2014/main" id="{C7B8CEBD-E7E6-FE69-AFE5-8BEA82650A84}"/>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7" name="Group 6" descr="Confidential document label">
            <a:extLst>
              <a:ext uri="{FF2B5EF4-FFF2-40B4-BE49-F238E27FC236}">
                <a16:creationId xmlns:a16="http://schemas.microsoft.com/office/drawing/2014/main" id="{9C520136-6064-D02F-FFC8-60BA23C890C6}"/>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8" name="Rectangle 7">
              <a:extLst>
                <a:ext uri="{FF2B5EF4-FFF2-40B4-BE49-F238E27FC236}">
                  <a16:creationId xmlns:a16="http://schemas.microsoft.com/office/drawing/2014/main" id="{45D94892-B5B1-1C5B-A625-23E0F20EEA7B}"/>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9" name="TextBox 8">
              <a:extLst>
                <a:ext uri="{FF2B5EF4-FFF2-40B4-BE49-F238E27FC236}">
                  <a16:creationId xmlns:a16="http://schemas.microsoft.com/office/drawing/2014/main" id="{D402A3FF-0A7F-11D6-D2BD-5F777995790D}"/>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137287245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36036577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4"/>
            </p:custDataLst>
          </p:nvPr>
        </p:nvSpPr>
        <p:spPr>
          <a:xfrm>
            <a:off x="506347" y="3659644"/>
            <a:ext cx="3465575"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DA204BE1-D5C8-4D03-9090-21D41FEC78E0}"/>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6"/>
            </p:custDataLst>
          </p:nvPr>
        </p:nvSpPr>
        <p:spPr>
          <a:xfrm>
            <a:off x="1257300" y="41597"/>
            <a:ext cx="3465577"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7"/>
            </p:custDataLst>
          </p:nvPr>
        </p:nvSpPr>
        <p:spPr>
          <a:xfrm>
            <a:off x="506347" y="2744369"/>
            <a:ext cx="3465574" cy="769441"/>
          </a:xfrm>
          <a:prstGeom prst="rect">
            <a:avLst/>
          </a:prstGeom>
        </p:spPr>
        <p:txBody>
          <a:bodyPr vert="horz" wrap="square" lIns="0" tIns="0" rIns="0" bIns="0" rtlCol="0" anchor="b" anchorCtr="0">
            <a:noAutofit/>
          </a:bodyPr>
          <a:lstStyle/>
          <a:p>
            <a:pPr lvl="0"/>
            <a:r>
              <a:rPr lang="en-US"/>
              <a:t>Click to edit Master title style</a:t>
            </a:r>
          </a:p>
        </p:txBody>
      </p:sp>
      <p:sp>
        <p:nvSpPr>
          <p:cNvPr id="2" name="Slide Number Placeholder 5">
            <a:extLst>
              <a:ext uri="{FF2B5EF4-FFF2-40B4-BE49-F238E27FC236}">
                <a16:creationId xmlns:a16="http://schemas.microsoft.com/office/drawing/2014/main" id="{137F09C0-3C66-2DA8-48F4-5EBF7DB3C30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5" name="Graphic 4" descr="ERCOT logo">
            <a:extLst>
              <a:ext uri="{FF2B5EF4-FFF2-40B4-BE49-F238E27FC236}">
                <a16:creationId xmlns:a16="http://schemas.microsoft.com/office/drawing/2014/main" id="{5693BB58-77E5-498B-C0E0-F8346103C704}"/>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7" name="Group 6" descr="Confidential document label">
            <a:extLst>
              <a:ext uri="{FF2B5EF4-FFF2-40B4-BE49-F238E27FC236}">
                <a16:creationId xmlns:a16="http://schemas.microsoft.com/office/drawing/2014/main" id="{75D4ACC5-9130-F7B0-2A78-F226B993C5F1}"/>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8" name="Rectangle 7">
              <a:extLst>
                <a:ext uri="{FF2B5EF4-FFF2-40B4-BE49-F238E27FC236}">
                  <a16:creationId xmlns:a16="http://schemas.microsoft.com/office/drawing/2014/main" id="{76E5F30A-F87B-E8DC-9D25-AF81A7D5E8AD}"/>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9" name="TextBox 8">
              <a:extLst>
                <a:ext uri="{FF2B5EF4-FFF2-40B4-BE49-F238E27FC236}">
                  <a16:creationId xmlns:a16="http://schemas.microsoft.com/office/drawing/2014/main" id="{9CBC3D32-0092-69E6-9D5A-6997E64A4FEF}"/>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76235507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35469329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4"/>
            </p:custDataLst>
          </p:nvPr>
        </p:nvSpPr>
        <p:spPr>
          <a:xfrm>
            <a:off x="1257300" y="419100"/>
            <a:ext cx="4363212" cy="369332"/>
          </a:xfrm>
        </p:spPr>
        <p:txBody>
          <a:bodyPr vert="horz">
            <a:no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5"/>
            </p:custDataLst>
          </p:nvPr>
        </p:nvSpPr>
        <p:spPr>
          <a:xfrm>
            <a:off x="1257300" y="864105"/>
            <a:ext cx="4363212"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8BD7ADC2-D0F6-4EC2-C19C-10C5EBF03690}"/>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8" name="Graphic 7" descr="ERCOT logo">
            <a:extLst>
              <a:ext uri="{FF2B5EF4-FFF2-40B4-BE49-F238E27FC236}">
                <a16:creationId xmlns:a16="http://schemas.microsoft.com/office/drawing/2014/main" id="{9D637F88-21EA-5629-CA40-CEA49BB36ABC}"/>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9" name="Group 8" descr="Confidential document label">
            <a:extLst>
              <a:ext uri="{FF2B5EF4-FFF2-40B4-BE49-F238E27FC236}">
                <a16:creationId xmlns:a16="http://schemas.microsoft.com/office/drawing/2014/main" id="{83403F89-94C7-19E8-12C2-F0D073F4E8E2}"/>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DE00D355-9AE9-86A7-D296-153D866CD6A5}"/>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59BAABE1-E0CA-8C96-B8F2-0CF2F167B5F0}"/>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280734812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32910691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72" imgH="588" progId="TCLayout.ActiveDocument.1">
                  <p:embed/>
                </p:oleObj>
              </mc:Choice>
              <mc:Fallback>
                <p:oleObj name="think-cell Slide" r:id="rId9"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1257300" y="419100"/>
            <a:ext cx="6265164" cy="369332"/>
          </a:xfrm>
        </p:spPr>
        <p:txBody>
          <a:bodyPr vert="horz">
            <a:noAutofit/>
          </a:bodyPr>
          <a:lstStyle>
            <a:lvl1pPr rtl="0">
              <a:defRPr/>
            </a:lvl1pPr>
          </a:lstStyle>
          <a:p>
            <a:r>
              <a:rPr lang="en-US"/>
              <a:t>Click to edit Master title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5"/>
            </p:custDataLst>
          </p:nvPr>
        </p:nvSpPr>
        <p:spPr>
          <a:xfrm>
            <a:off x="1257300" y="864105"/>
            <a:ext cx="6265164"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F25A304F-F50E-4F96-991D-CFEB07060178}"/>
              </a:ext>
            </a:extLst>
          </p:cNvPr>
          <p:cNvSpPr txBox="1"/>
          <p:nvPr userDrawn="1">
            <p:custDataLst>
              <p:tags r:id="rId6"/>
            </p:custDataLst>
          </p:nvPr>
        </p:nvSpPr>
        <p:spPr>
          <a:xfrm>
            <a:off x="506347"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tx1"/>
                </a:solidFill>
              </a:rPr>
              <a:t>Source: …</a:t>
            </a:r>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EA7DF4EA-E9D5-9CC2-0045-50759C51757B}"/>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8" name="Graphic 7" descr="ERCOT logo">
            <a:extLst>
              <a:ext uri="{FF2B5EF4-FFF2-40B4-BE49-F238E27FC236}">
                <a16:creationId xmlns:a16="http://schemas.microsoft.com/office/drawing/2014/main" id="{CFAA0829-9BD8-C6C6-A87B-258DD17331BA}"/>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9" name="Group 8" descr="Confidential document label">
            <a:extLst>
              <a:ext uri="{FF2B5EF4-FFF2-40B4-BE49-F238E27FC236}">
                <a16:creationId xmlns:a16="http://schemas.microsoft.com/office/drawing/2014/main" id="{5AD52AC8-0228-B22F-0CD8-BA9B0DA848A4}"/>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EB4E1335-FFE4-407C-F934-7CE5B4BCB503}"/>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168B0B9B-16D8-31E4-AC09-2F4586E3387F}"/>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264350509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24285348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noProof="0">
              <a:solidFill>
                <a:srgbClr val="F0F0F0"/>
              </a:solidFill>
              <a:latin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4"/>
            </p:custDataLst>
          </p:nvPr>
        </p:nvSpPr>
        <p:spPr>
          <a:xfrm>
            <a:off x="1257300" y="419100"/>
            <a:ext cx="7216140" cy="369332"/>
          </a:xfrm>
        </p:spPr>
        <p:txBody>
          <a:bodyPr vert="horz">
            <a:no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5"/>
            </p:custDataLst>
          </p:nvPr>
        </p:nvSpPr>
        <p:spPr>
          <a:xfrm>
            <a:off x="1257300" y="864105"/>
            <a:ext cx="7216140" cy="246221"/>
          </a:xfrm>
          <a:prstGeom prst="rect">
            <a:avLst/>
          </a:prstGeom>
        </p:spPr>
        <p:txBody>
          <a:bodyPr wrap="square">
            <a:noAutofit/>
          </a:bodyPr>
          <a:lstStyle>
            <a:lvl1pPr marL="0" indent="0" algn="l" rtl="0">
              <a:buNone/>
              <a:defRPr sz="1600" b="0" u="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chemeClr val="tx1"/>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92C11732-EE70-E5D4-0D18-E48EAB78CA77}"/>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7" name="Graphic 6" descr="ERCOT logo">
            <a:extLst>
              <a:ext uri="{FF2B5EF4-FFF2-40B4-BE49-F238E27FC236}">
                <a16:creationId xmlns:a16="http://schemas.microsoft.com/office/drawing/2014/main" id="{346AA99B-4C64-B194-3799-5B23B2D429F0}"/>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8" name="Group 7" descr="Confidential document label">
            <a:extLst>
              <a:ext uri="{FF2B5EF4-FFF2-40B4-BE49-F238E27FC236}">
                <a16:creationId xmlns:a16="http://schemas.microsoft.com/office/drawing/2014/main" id="{5980EAAE-78D6-5E1E-A135-50F6EEB4F4E6}"/>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9" name="Rectangle 8">
              <a:extLst>
                <a:ext uri="{FF2B5EF4-FFF2-40B4-BE49-F238E27FC236}">
                  <a16:creationId xmlns:a16="http://schemas.microsoft.com/office/drawing/2014/main" id="{3E68F600-688F-E911-0774-2E4B5867EDA9}"/>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1" name="TextBox 10">
              <a:extLst>
                <a:ext uri="{FF2B5EF4-FFF2-40B4-BE49-F238E27FC236}">
                  <a16:creationId xmlns:a16="http://schemas.microsoft.com/office/drawing/2014/main" id="{761119CB-8CB7-7A17-8ADC-716B90E1259F}"/>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96142343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36618483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3"/>
            </p:custDataLst>
          </p:nvPr>
        </p:nvSpPr>
        <p:spPr>
          <a:xfrm>
            <a:off x="1257300" y="419100"/>
            <a:ext cx="10401300" cy="1154162"/>
          </a:xfrm>
        </p:spPr>
        <p:txBody>
          <a:bodyPr vert="horz">
            <a:noAutofit/>
          </a:bodyPr>
          <a:lstStyle>
            <a:lvl1pPr rtl="0">
              <a:defRPr/>
            </a:lvl1pPr>
          </a:lstStyle>
          <a:p>
            <a:r>
              <a:rPr lang="en-US"/>
              <a:t>Click to edit Master title style</a:t>
            </a:r>
            <a:br>
              <a:rPr lang="en-US"/>
            </a:br>
            <a:br>
              <a:rPr lang="en-US"/>
            </a:br>
            <a:endParaRPr lang="en-US"/>
          </a:p>
        </p:txBody>
      </p:sp>
      <p:sp>
        <p:nvSpPr>
          <p:cNvPr id="10" name="5. Source" hidden="1">
            <a:extLst>
              <a:ext uri="{FF2B5EF4-FFF2-40B4-BE49-F238E27FC236}">
                <a16:creationId xmlns:a16="http://schemas.microsoft.com/office/drawing/2014/main" id="{81E2484B-3E40-408C-A350-5EB40C8A09F0}"/>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1257300" y="1666051"/>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6" name="Slide Number Placeholder 5">
            <a:extLst>
              <a:ext uri="{FF2B5EF4-FFF2-40B4-BE49-F238E27FC236}">
                <a16:creationId xmlns:a16="http://schemas.microsoft.com/office/drawing/2014/main" id="{06BCB5DE-34BD-D917-1DA9-F6429D02254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11" name="Graphic 10" descr="ERCOT logo">
            <a:extLst>
              <a:ext uri="{FF2B5EF4-FFF2-40B4-BE49-F238E27FC236}">
                <a16:creationId xmlns:a16="http://schemas.microsoft.com/office/drawing/2014/main" id="{E71518B9-3EC1-B7E8-599C-2A353F697F7F}"/>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bwMode="ltGray">
          <a:xfrm>
            <a:off x="137956" y="108220"/>
            <a:ext cx="703682" cy="259285"/>
          </a:xfrm>
          <a:prstGeom prst="rect">
            <a:avLst/>
          </a:prstGeom>
        </p:spPr>
      </p:pic>
      <p:grpSp>
        <p:nvGrpSpPr>
          <p:cNvPr id="12" name="Group 11" descr="Confidential document label">
            <a:extLst>
              <a:ext uri="{FF2B5EF4-FFF2-40B4-BE49-F238E27FC236}">
                <a16:creationId xmlns:a16="http://schemas.microsoft.com/office/drawing/2014/main" id="{53A7157B-4031-511A-275C-69B708EB6A54}"/>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3" name="Rectangle 12">
              <a:extLst>
                <a:ext uri="{FF2B5EF4-FFF2-40B4-BE49-F238E27FC236}">
                  <a16:creationId xmlns:a16="http://schemas.microsoft.com/office/drawing/2014/main" id="{E57115B1-6C82-8066-58C6-7487CAEEC305}"/>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4" name="TextBox 13">
              <a:extLst>
                <a:ext uri="{FF2B5EF4-FFF2-40B4-BE49-F238E27FC236}">
                  <a16:creationId xmlns:a16="http://schemas.microsoft.com/office/drawing/2014/main" id="{EADAD122-D75B-86C2-219F-E97D5E1FE264}"/>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313322238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6996402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5. Source" hidden="1">
            <a:extLst>
              <a:ext uri="{FF2B5EF4-FFF2-40B4-BE49-F238E27FC236}">
                <a16:creationId xmlns:a16="http://schemas.microsoft.com/office/drawing/2014/main" id="{09F9A864-CDB7-4063-BBF8-591908AA18D0}"/>
              </a:ext>
            </a:extLst>
          </p:cNvPr>
          <p:cNvSpPr txBox="1"/>
          <p:nvPr userDrawn="1">
            <p:custDataLst>
              <p:tags r:id="rId2"/>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8" name="1. On-page tracker">
            <a:extLst>
              <a:ext uri="{FF2B5EF4-FFF2-40B4-BE49-F238E27FC236}">
                <a16:creationId xmlns:a16="http://schemas.microsoft.com/office/drawing/2014/main" id="{BD5E1493-E8EF-4031-B447-85DA0B418111}"/>
              </a:ext>
            </a:extLst>
          </p:cNvPr>
          <p:cNvSpPr>
            <a:spLocks noGrp="1"/>
          </p:cNvSpPr>
          <p:nvPr>
            <p:ph type="body" sz="quarter" idx="10" hasCustomPrompt="1"/>
            <p:custDataLst>
              <p:tags r:id="rId3"/>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3" name="Slide Number Placeholder 5">
            <a:extLst>
              <a:ext uri="{FF2B5EF4-FFF2-40B4-BE49-F238E27FC236}">
                <a16:creationId xmlns:a16="http://schemas.microsoft.com/office/drawing/2014/main" id="{809A4A6A-66A0-4297-B6D0-B6E9BBC8B42F}"/>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4" name="Graphic 3" descr="ERCOT logo">
            <a:extLst>
              <a:ext uri="{FF2B5EF4-FFF2-40B4-BE49-F238E27FC236}">
                <a16:creationId xmlns:a16="http://schemas.microsoft.com/office/drawing/2014/main" id="{E8756272-C43E-B4AD-36B6-45F8118944DF}"/>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bwMode="ltGray">
          <a:xfrm>
            <a:off x="137956" y="108220"/>
            <a:ext cx="703682" cy="259285"/>
          </a:xfrm>
          <a:prstGeom prst="rect">
            <a:avLst/>
          </a:prstGeom>
        </p:spPr>
      </p:pic>
      <p:grpSp>
        <p:nvGrpSpPr>
          <p:cNvPr id="5" name="Group 4" descr="Confidential document label">
            <a:extLst>
              <a:ext uri="{FF2B5EF4-FFF2-40B4-BE49-F238E27FC236}">
                <a16:creationId xmlns:a16="http://schemas.microsoft.com/office/drawing/2014/main" id="{9C46E349-26B2-9EE6-3002-9B57A51A42BE}"/>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5490559F-5C79-B3EB-75A5-92B3657B6809}"/>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0" name="TextBox 9">
              <a:extLst>
                <a:ext uri="{FF2B5EF4-FFF2-40B4-BE49-F238E27FC236}">
                  <a16:creationId xmlns:a16="http://schemas.microsoft.com/office/drawing/2014/main" id="{31CB6F67-9DD7-3155-8032-81C621DD34AC}"/>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234314423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27829395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5. Source" hidden="1">
            <a:extLst>
              <a:ext uri="{FF2B5EF4-FFF2-40B4-BE49-F238E27FC236}">
                <a16:creationId xmlns:a16="http://schemas.microsoft.com/office/drawing/2014/main" id="{330AE89A-7771-4A6E-A02D-893DCB66C876}"/>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3" name="Rectangle 2">
            <a:extLst>
              <a:ext uri="{FF2B5EF4-FFF2-40B4-BE49-F238E27FC236}">
                <a16:creationId xmlns:a16="http://schemas.microsoft.com/office/drawing/2014/main" id="{B9A1D2FA-0AB5-68EF-A733-D776EFA56378}"/>
              </a:ext>
              <a:ext uri="{C183D7F6-B498-43B3-948B-1728B52AA6E4}">
                <adec:decorative xmlns:adec="http://schemas.microsoft.com/office/drawing/2017/decorative" val="1"/>
              </a:ext>
            </a:extLst>
          </p:cNvPr>
          <p:cNvSpPr>
            <a:spLocks/>
          </p:cNvSpPr>
          <p:nvPr userDrawn="1"/>
        </p:nvSpPr>
        <p:spPr bwMode="ltGray">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D6516DD-2CF1-A84A-9562-936B7FEE1EBC}"/>
              </a:ext>
              <a:ext uri="{C183D7F6-B498-43B3-948B-1728B52AA6E4}">
                <adec:decorative xmlns:adec="http://schemas.microsoft.com/office/drawing/2017/decorative" val="1"/>
              </a:ext>
            </a:extLst>
          </p:cNvPr>
          <p:cNvSpPr>
            <a:spLocks/>
          </p:cNvSpPr>
          <p:nvPr userDrawn="1"/>
        </p:nvSpPr>
        <p:spPr bwMode="ltGray">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ERCOT logo white on background">
            <a:extLst>
              <a:ext uri="{FF2B5EF4-FFF2-40B4-BE49-F238E27FC236}">
                <a16:creationId xmlns:a16="http://schemas.microsoft.com/office/drawing/2014/main" id="{A227FAE6-A0C7-8280-D5CB-43FCE259AC53}"/>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bwMode="ltGray">
          <a:xfrm>
            <a:off x="974555" y="1125953"/>
            <a:ext cx="2425881" cy="889910"/>
          </a:xfrm>
          <a:prstGeom prst="rect">
            <a:avLst/>
          </a:prstGeom>
          <a:effectLst>
            <a:outerShdw blurRad="50800" dist="12700" dir="10800000" algn="r" rotWithShape="0">
              <a:schemeClr val="tx2">
                <a:alpha val="40000"/>
              </a:schemeClr>
            </a:outerShdw>
          </a:effectLst>
        </p:spPr>
      </p:pic>
      <p:sp>
        <p:nvSpPr>
          <p:cNvPr id="7" name="TextBox 6">
            <a:extLst>
              <a:ext uri="{FF2B5EF4-FFF2-40B4-BE49-F238E27FC236}">
                <a16:creationId xmlns:a16="http://schemas.microsoft.com/office/drawing/2014/main" id="{38D3B525-D4DB-CE79-3CB1-8FEAA9B2A017}"/>
              </a:ext>
            </a:extLst>
          </p:cNvPr>
          <p:cNvSpPr txBox="1"/>
          <p:nvPr userDrawn="1"/>
        </p:nvSpPr>
        <p:spPr bwMode="ltGray">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pic>
        <p:nvPicPr>
          <p:cNvPr id="9" name="Graphic 8">
            <a:extLst>
              <a:ext uri="{FF2B5EF4-FFF2-40B4-BE49-F238E27FC236}">
                <a16:creationId xmlns:a16="http://schemas.microsoft.com/office/drawing/2014/main" id="{06DA6520-917E-48A7-9423-39B09915C83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8"/>
              </a:ext>
            </a:extLst>
          </a:blip>
          <a:srcRect l="59827" t="14818" r="10238" b="43257"/>
          <a:stretch>
            <a:fillRect/>
          </a:stretch>
        </p:blipFill>
        <p:spPr bwMode="ltGray">
          <a:xfrm>
            <a:off x="-1" y="-1"/>
            <a:ext cx="12192001" cy="5732047"/>
          </a:xfrm>
          <a:prstGeom prst="rect">
            <a:avLst/>
          </a:prstGeom>
        </p:spPr>
      </p:pic>
      <p:grpSp>
        <p:nvGrpSpPr>
          <p:cNvPr id="10" name="Group 9" descr="Confidential document label">
            <a:extLst>
              <a:ext uri="{FF2B5EF4-FFF2-40B4-BE49-F238E27FC236}">
                <a16:creationId xmlns:a16="http://schemas.microsoft.com/office/drawing/2014/main" id="{A8DEDC98-E3F2-AB13-5AAE-3959F42AED14}"/>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9FBCF4F6-31AA-2A1C-C5AB-20806CD975FF}"/>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706A469E-8F1F-FC1C-3DBD-305ADB4A3472}"/>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CONFIDENTIAL</a:t>
              </a:r>
            </a:p>
          </p:txBody>
        </p:sp>
      </p:grpSp>
      <p:sp>
        <p:nvSpPr>
          <p:cNvPr id="13" name="Title">
            <a:extLst>
              <a:ext uri="{FF2B5EF4-FFF2-40B4-BE49-F238E27FC236}">
                <a16:creationId xmlns:a16="http://schemas.microsoft.com/office/drawing/2014/main" id="{6E3D88C4-A906-F9B4-5983-50713C6370AF}"/>
              </a:ext>
            </a:extLst>
          </p:cNvPr>
          <p:cNvSpPr>
            <a:spLocks noGrp="1"/>
          </p:cNvSpPr>
          <p:nvPr>
            <p:ph type="title" hasCustomPrompt="1"/>
            <p:custDataLst>
              <p:tags r:id="rId3"/>
            </p:custDataLst>
          </p:nvPr>
        </p:nvSpPr>
        <p:spPr>
          <a:xfrm>
            <a:off x="5074920" y="2071888"/>
            <a:ext cx="6559868" cy="98488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rtl="0">
              <a:defRPr lang="en-US" sz="3200" dirty="0"/>
            </a:lvl1pPr>
          </a:lstStyle>
          <a:p>
            <a:pPr lvl="0"/>
            <a:r>
              <a:rPr lang="en-US"/>
              <a:t>Thank you</a:t>
            </a:r>
          </a:p>
        </p:txBody>
      </p:sp>
    </p:spTree>
    <p:extLst>
      <p:ext uri="{BB962C8B-B14F-4D97-AF65-F5344CB8AC3E}">
        <p14:creationId xmlns:p14="http://schemas.microsoft.com/office/powerpoint/2010/main" val="395640318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Appendix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0"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descr="ERCOT logo">
            <a:extLst>
              <a:ext uri="{FF2B5EF4-FFF2-40B4-BE49-F238E27FC236}">
                <a16:creationId xmlns:a16="http://schemas.microsoft.com/office/drawing/2014/main" id="{B751E01E-9D1B-AB32-9537-F544F49949E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37956" y="108220"/>
            <a:ext cx="703682" cy="259285"/>
          </a:xfrm>
          <a:prstGeom prst="rect">
            <a:avLst/>
          </a:prstGeom>
        </p:spPr>
      </p:pic>
      <p:sp>
        <p:nvSpPr>
          <p:cNvPr id="2" name="Title 1">
            <a:extLst>
              <a:ext uri="{FF2B5EF4-FFF2-40B4-BE49-F238E27FC236}">
                <a16:creationId xmlns:a16="http://schemas.microsoft.com/office/drawing/2014/main" id="{C5AB5A33-CD56-3912-4016-20DF30F14CCA}"/>
              </a:ext>
            </a:extLst>
          </p:cNvPr>
          <p:cNvSpPr>
            <a:spLocks noGrp="1"/>
          </p:cNvSpPr>
          <p:nvPr>
            <p:ph type="title"/>
          </p:nvPr>
        </p:nvSpPr>
        <p:spPr>
          <a:xfrm>
            <a:off x="530869" y="1430448"/>
            <a:ext cx="4064224" cy="1848259"/>
          </a:xfrm>
        </p:spPr>
        <p:txBody>
          <a:bodyPr anchor="ctr"/>
          <a:lstStyle>
            <a:lvl1pPr>
              <a:defRPr sz="4000"/>
            </a:lvl1pPr>
          </a:lstStyle>
          <a:p>
            <a:r>
              <a:rPr lang="en-US"/>
              <a:t>Click to edit Master title style</a:t>
            </a:r>
          </a:p>
        </p:txBody>
      </p:sp>
      <p:sp>
        <p:nvSpPr>
          <p:cNvPr id="23" name="Text Placeholder 22">
            <a:extLst>
              <a:ext uri="{FF2B5EF4-FFF2-40B4-BE49-F238E27FC236}">
                <a16:creationId xmlns:a16="http://schemas.microsoft.com/office/drawing/2014/main" id="{113BE72E-F22F-EA59-A56F-ACBBDAEAF810}"/>
              </a:ext>
            </a:extLst>
          </p:cNvPr>
          <p:cNvSpPr>
            <a:spLocks noGrp="1"/>
          </p:cNvSpPr>
          <p:nvPr>
            <p:ph type="body" sz="quarter" idx="13"/>
          </p:nvPr>
        </p:nvSpPr>
        <p:spPr>
          <a:xfrm>
            <a:off x="530869" y="3501136"/>
            <a:ext cx="4078434"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a:t>Click to edit Master text styles</a:t>
            </a:r>
          </a:p>
        </p:txBody>
      </p:sp>
      <p:sp>
        <p:nvSpPr>
          <p:cNvPr id="7" name="Text Placeholder 6">
            <a:extLst>
              <a:ext uri="{FF2B5EF4-FFF2-40B4-BE49-F238E27FC236}">
                <a16:creationId xmlns:a16="http://schemas.microsoft.com/office/drawing/2014/main" id="{6A05AE35-B341-C586-A0DD-9B916DA1D819}"/>
              </a:ext>
            </a:extLst>
          </p:cNvPr>
          <p:cNvSpPr>
            <a:spLocks noGrp="1"/>
          </p:cNvSpPr>
          <p:nvPr>
            <p:ph type="body" sz="quarter" idx="14"/>
          </p:nvPr>
        </p:nvSpPr>
        <p:spPr>
          <a:xfrm>
            <a:off x="5076825" y="1371600"/>
            <a:ext cx="6581775"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a:xfrm>
            <a:off x="530869" y="6356350"/>
            <a:ext cx="8010526" cy="365125"/>
          </a:xfrm>
        </p:spPr>
        <p:txBody>
          <a:bodyPr/>
          <a:lstStyle/>
          <a:p>
            <a:endParaRPr lang="en-US"/>
          </a:p>
        </p:txBody>
      </p:sp>
      <p:grpSp>
        <p:nvGrpSpPr>
          <p:cNvPr id="6" name="Group 5" descr="Confidential document label">
            <a:extLst>
              <a:ext uri="{FF2B5EF4-FFF2-40B4-BE49-F238E27FC236}">
                <a16:creationId xmlns:a16="http://schemas.microsoft.com/office/drawing/2014/main" id="{4C6D97EC-3710-D88C-1C40-89CE31E86E9E}"/>
              </a:ext>
              <a:ext uri="{C183D7F6-B498-43B3-948B-1728B52AA6E4}">
                <adec:decorative xmlns:adec="http://schemas.microsoft.com/office/drawing/2017/decorative" val="0"/>
              </a:ext>
            </a:extLst>
          </p:cNvPr>
          <p:cNvGrpSpPr/>
          <p:nvPr userDrawn="1"/>
        </p:nvGrpSpPr>
        <p:grpSpPr>
          <a:xfrm>
            <a:off x="-91688" y="457199"/>
            <a:ext cx="1162970" cy="358775"/>
            <a:chOff x="-91688" y="6362698"/>
            <a:chExt cx="1162970" cy="358775"/>
          </a:xfrm>
        </p:grpSpPr>
        <p:sp>
          <p:nvSpPr>
            <p:cNvPr id="11" name="Rectangle 10">
              <a:extLst>
                <a:ext uri="{FF2B5EF4-FFF2-40B4-BE49-F238E27FC236}">
                  <a16:creationId xmlns:a16="http://schemas.microsoft.com/office/drawing/2014/main" id="{FF5B14A2-7A6E-A0FB-5E69-B70B689001BC}"/>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040F589A-E496-F9BA-2E36-85E570C0D17D}"/>
                </a:ext>
              </a:extLst>
            </p:cNvPr>
            <p:cNvSpPr txBox="1"/>
            <p:nvPr/>
          </p:nvSpPr>
          <p:spPr>
            <a:xfrm>
              <a:off x="-91688" y="6427015"/>
              <a:ext cx="1162970" cy="230832"/>
            </a:xfrm>
            <a:prstGeom prst="rect">
              <a:avLst/>
            </a:prstGeom>
            <a:noFill/>
          </p:spPr>
          <p:txBody>
            <a:bodyPr wrap="square" rtlCol="0">
              <a:spAutoFit/>
            </a:bodyPr>
            <a:lstStyle/>
            <a:p>
              <a:pPr algn="ctr"/>
              <a:r>
                <a:rPr lang="en-US" sz="900" b="1" spc="0">
                  <a:solidFill>
                    <a:schemeClr val="bg1"/>
                  </a:solidFill>
                </a:rPr>
                <a:t>CONFIDENTIAL</a:t>
              </a:r>
            </a:p>
          </p:txBody>
        </p:sp>
      </p:grpSp>
    </p:spTree>
    <p:extLst>
      <p:ext uri="{BB962C8B-B14F-4D97-AF65-F5344CB8AC3E}">
        <p14:creationId xmlns:p14="http://schemas.microsoft.com/office/powerpoint/2010/main" val="309383953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B285AF9-0372-9C81-F75D-2589F4F48723}"/>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Tree>
    <p:extLst>
      <p:ext uri="{BB962C8B-B14F-4D97-AF65-F5344CB8AC3E}">
        <p14:creationId xmlns:p14="http://schemas.microsoft.com/office/powerpoint/2010/main" val="388029628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Cover v2">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6F8A40-F0D0-857B-E8A8-1B3161AC4336}"/>
              </a:ext>
              <a:ext uri="{C183D7F6-B498-43B3-948B-1728B52AA6E4}">
                <adec:decorative xmlns:adec="http://schemas.microsoft.com/office/drawing/2017/decorative" val="1"/>
              </a:ext>
            </a:extLst>
          </p:cNvPr>
          <p:cNvSpPr>
            <a:spLocks/>
          </p:cNvSpPr>
          <p:nvPr userDrawn="1"/>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2DC5253-5E42-F62E-EA4E-3AB21BA87CDB}"/>
              </a:ext>
              <a:ext uri="{C183D7F6-B498-43B3-948B-1728B52AA6E4}">
                <adec:decorative xmlns:adec="http://schemas.microsoft.com/office/drawing/2017/decorative" val="1"/>
              </a:ext>
            </a:extLst>
          </p:cNvPr>
          <p:cNvSpPr>
            <a:spLocks/>
          </p:cNvSpPr>
          <p:nvPr userDrawn="1"/>
        </p:nvSpPr>
        <p:spPr>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ERCOT logo white on background">
            <a:extLst>
              <a:ext uri="{FF2B5EF4-FFF2-40B4-BE49-F238E27FC236}">
                <a16:creationId xmlns:a16="http://schemas.microsoft.com/office/drawing/2014/main" id="{590365CF-9C80-03DF-D245-DBE4EBA3335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74555" y="1125953"/>
            <a:ext cx="2425881" cy="889910"/>
          </a:xfrm>
          <a:prstGeom prst="rect">
            <a:avLst/>
          </a:prstGeom>
          <a:effectLst>
            <a:outerShdw blurRad="50800" dist="12700" dir="10800000" algn="r" rotWithShape="0">
              <a:schemeClr val="tx2">
                <a:alpha val="40000"/>
              </a:schemeClr>
            </a:outerShdw>
          </a:effectLst>
        </p:spPr>
      </p:pic>
      <p:sp>
        <p:nvSpPr>
          <p:cNvPr id="8" name="TextBox 7">
            <a:extLst>
              <a:ext uri="{FF2B5EF4-FFF2-40B4-BE49-F238E27FC236}">
                <a16:creationId xmlns:a16="http://schemas.microsoft.com/office/drawing/2014/main" id="{1A1A5353-DA71-B6B2-BDDB-2FB68F1F0909}"/>
              </a:ext>
            </a:extLst>
          </p:cNvPr>
          <p:cNvSpPr txBox="1"/>
          <p:nvPr userDrawn="1"/>
        </p:nvSpPr>
        <p:spPr>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pic>
        <p:nvPicPr>
          <p:cNvPr id="3" name="Graphic 2">
            <a:extLst>
              <a:ext uri="{FF2B5EF4-FFF2-40B4-BE49-F238E27FC236}">
                <a16:creationId xmlns:a16="http://schemas.microsoft.com/office/drawing/2014/main" id="{81B94DDE-8E3F-CACF-1508-79E6F98F5EE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l="59827" t="14818" r="10238" b="43257"/>
          <a:stretch>
            <a:fillRect/>
          </a:stretch>
        </p:blipFill>
        <p:spPr>
          <a:xfrm>
            <a:off x="-1" y="-1"/>
            <a:ext cx="12192001" cy="5732047"/>
          </a:xfrm>
          <a:prstGeom prst="rect">
            <a:avLst/>
          </a:prstGeom>
        </p:spPr>
      </p:pic>
      <p:sp>
        <p:nvSpPr>
          <p:cNvPr id="2" name="Title 1">
            <a:extLst>
              <a:ext uri="{FF2B5EF4-FFF2-40B4-BE49-F238E27FC236}">
                <a16:creationId xmlns:a16="http://schemas.microsoft.com/office/drawing/2014/main" id="{AFCF6855-B24E-92AB-2FE8-002F720AEB18}"/>
              </a:ext>
            </a:extLst>
          </p:cNvPr>
          <p:cNvSpPr>
            <a:spLocks noGrp="1"/>
          </p:cNvSpPr>
          <p:nvPr>
            <p:ph type="ctrTitle" hasCustomPrompt="1"/>
          </p:nvPr>
        </p:nvSpPr>
        <p:spPr>
          <a:xfrm>
            <a:off x="5074920" y="2062263"/>
            <a:ext cx="6316168" cy="3366409"/>
          </a:xfrm>
          <a:prstGeom prst="rect">
            <a:avLst/>
          </a:prstGeom>
        </p:spPr>
        <p:txBody>
          <a:bodyPr anchor="t"/>
          <a:lstStyle>
            <a:lvl1pPr algn="l">
              <a:defRPr lang="en-US" sz="2000" b="1" dirty="0">
                <a:solidFill>
                  <a:schemeClr val="tx1"/>
                </a:solidFill>
              </a:defRPr>
            </a:lvl1pPr>
          </a:lstStyle>
          <a:p>
            <a:r>
              <a:rPr lang="en-US"/>
              <a:t>Click to edit Master title style</a:t>
            </a:r>
            <a:br>
              <a:rPr lang="en-US"/>
            </a:br>
            <a:endParaRPr lang="en-US"/>
          </a:p>
        </p:txBody>
      </p:sp>
      <p:grpSp>
        <p:nvGrpSpPr>
          <p:cNvPr id="4" name="Group 3" descr="Confidential document label">
            <a:extLst>
              <a:ext uri="{FF2B5EF4-FFF2-40B4-BE49-F238E27FC236}">
                <a16:creationId xmlns:a16="http://schemas.microsoft.com/office/drawing/2014/main" id="{3ACD3351-1310-1995-FBF5-C78E0D355E2C}"/>
              </a:ext>
              <a:ext uri="{C183D7F6-B498-43B3-948B-1728B52AA6E4}">
                <adec:decorative xmlns:adec="http://schemas.microsoft.com/office/drawing/2017/decorative" val="0"/>
              </a:ext>
            </a:extLst>
          </p:cNvPr>
          <p:cNvGrpSpPr/>
          <p:nvPr userDrawn="1"/>
        </p:nvGrpSpPr>
        <p:grpSpPr>
          <a:xfrm>
            <a:off x="-91688" y="457199"/>
            <a:ext cx="1162970" cy="358775"/>
            <a:chOff x="-91688" y="6362698"/>
            <a:chExt cx="1162970" cy="358775"/>
          </a:xfrm>
        </p:grpSpPr>
        <p:sp>
          <p:nvSpPr>
            <p:cNvPr id="6" name="Rectangle 5">
              <a:extLst>
                <a:ext uri="{FF2B5EF4-FFF2-40B4-BE49-F238E27FC236}">
                  <a16:creationId xmlns:a16="http://schemas.microsoft.com/office/drawing/2014/main" id="{2844F90C-CE92-12EF-3D6A-28DA02C5F925}"/>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393FF68-0A7C-70BE-A749-080F1689BE6B}"/>
                </a:ext>
              </a:extLst>
            </p:cNvPr>
            <p:cNvSpPr txBox="1"/>
            <p:nvPr/>
          </p:nvSpPr>
          <p:spPr>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90728451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11187714"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533400" y="6356350"/>
            <a:ext cx="8010526" cy="365125"/>
          </a:xfrm>
        </p:spPr>
        <p:txBody>
          <a:bodyPr/>
          <a:lstStyle/>
          <a:p>
            <a:endParaRPr lang="en-US"/>
          </a:p>
        </p:txBody>
      </p:sp>
      <p:sp>
        <p:nvSpPr>
          <p:cNvPr id="6" name="Date Placeholder 3">
            <a:extLst>
              <a:ext uri="{FF2B5EF4-FFF2-40B4-BE49-F238E27FC236}">
                <a16:creationId xmlns:a16="http://schemas.microsoft.com/office/drawing/2014/main" id="{FCF93DBC-D2B3-EAA9-B573-4CBB1A9ECD37}"/>
              </a:ext>
            </a:extLst>
          </p:cNvPr>
          <p:cNvSpPr>
            <a:spLocks noGrp="1"/>
          </p:cNvSpPr>
          <p:nvPr>
            <p:ph type="dt" sz="half" idx="10"/>
          </p:nvPr>
        </p:nvSpPr>
        <p:spPr>
          <a:xfrm>
            <a:off x="8716884" y="6356350"/>
            <a:ext cx="2773273" cy="365125"/>
          </a:xfrm>
        </p:spPr>
        <p:txBody>
          <a:bodyPr/>
          <a:lstStyle/>
          <a:p>
            <a:endParaRPr lang="en-US"/>
          </a:p>
        </p:txBody>
      </p:sp>
      <p:sp>
        <p:nvSpPr>
          <p:cNvPr id="11"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a:xfrm>
            <a:off x="11658600" y="6356350"/>
            <a:ext cx="533400" cy="365125"/>
          </a:xfrm>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228064399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Side Keynot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6867525"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28CAB249-6E2A-0D66-037F-C8C994EC04ED}"/>
              </a:ext>
            </a:extLst>
          </p:cNvPr>
          <p:cNvSpPr>
            <a:spLocks noGrp="1"/>
          </p:cNvSpPr>
          <p:nvPr>
            <p:ph type="body" sz="quarter" idx="15"/>
          </p:nvPr>
        </p:nvSpPr>
        <p:spPr>
          <a:xfrm flipH="1">
            <a:off x="7598003" y="1676400"/>
            <a:ext cx="4060596" cy="3190875"/>
          </a:xfrm>
          <a:prstGeom prst="foldedCorner">
            <a:avLst>
              <a:gd name="adj" fmla="val 8542"/>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b="1" dirty="0"/>
            </a:lvl1pPr>
            <a:lvl2pPr marL="548640" indent="-182880">
              <a:buFont typeface="Arial" panose="020B0604020202020204" pitchFamily="34" charset="0"/>
              <a:buChar cha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118294618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tags" Target="../tags/tag3.xml"/><Relationship Id="rId26" Type="http://schemas.openxmlformats.org/officeDocument/2006/relationships/tags" Target="../tags/tag11.xml"/><Relationship Id="rId39" Type="http://schemas.openxmlformats.org/officeDocument/2006/relationships/image" Target="../media/image2.svg"/><Relationship Id="rId21" Type="http://schemas.openxmlformats.org/officeDocument/2006/relationships/tags" Target="../tags/tag6.xml"/><Relationship Id="rId34" Type="http://schemas.openxmlformats.org/officeDocument/2006/relationships/tags" Target="../tags/tag19.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2.xml"/><Relationship Id="rId25" Type="http://schemas.openxmlformats.org/officeDocument/2006/relationships/tags" Target="../tags/tag10.xml"/><Relationship Id="rId33" Type="http://schemas.openxmlformats.org/officeDocument/2006/relationships/tags" Target="../tags/tag18.xml"/><Relationship Id="rId38"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20" Type="http://schemas.openxmlformats.org/officeDocument/2006/relationships/tags" Target="../tags/tag5.xml"/><Relationship Id="rId29" Type="http://schemas.openxmlformats.org/officeDocument/2006/relationships/tags" Target="../tags/tag1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9.xml"/><Relationship Id="rId32" Type="http://schemas.openxmlformats.org/officeDocument/2006/relationships/tags" Target="../tags/tag17.xml"/><Relationship Id="rId37"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8.xml"/><Relationship Id="rId28" Type="http://schemas.openxmlformats.org/officeDocument/2006/relationships/tags" Target="../tags/tag13.xml"/><Relationship Id="rId36" Type="http://schemas.openxmlformats.org/officeDocument/2006/relationships/tags" Target="../tags/tag21.xml"/><Relationship Id="rId10" Type="http://schemas.openxmlformats.org/officeDocument/2006/relationships/slideLayout" Target="../slideLayouts/slideLayout10.xml"/><Relationship Id="rId19" Type="http://schemas.openxmlformats.org/officeDocument/2006/relationships/tags" Target="../tags/tag4.xml"/><Relationship Id="rId31" Type="http://schemas.openxmlformats.org/officeDocument/2006/relationships/tags" Target="../tags/tag16.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7.xml"/><Relationship Id="rId27" Type="http://schemas.openxmlformats.org/officeDocument/2006/relationships/tags" Target="../tags/tag12.xml"/><Relationship Id="rId30" Type="http://schemas.openxmlformats.org/officeDocument/2006/relationships/tags" Target="../tags/tag15.xml"/><Relationship Id="rId35" Type="http://schemas.openxmlformats.org/officeDocument/2006/relationships/tags" Target="../tags/tag20.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tags" Target="../tags/tag111.xml"/><Relationship Id="rId39" Type="http://schemas.openxmlformats.org/officeDocument/2006/relationships/tags" Target="../tags/tag124.xml"/><Relationship Id="rId21" Type="http://schemas.openxmlformats.org/officeDocument/2006/relationships/tags" Target="../tags/tag106.xml"/><Relationship Id="rId34" Type="http://schemas.openxmlformats.org/officeDocument/2006/relationships/tags" Target="../tags/tag119.xml"/><Relationship Id="rId42" Type="http://schemas.openxmlformats.org/officeDocument/2006/relationships/image" Target="../media/image3.emf"/><Relationship Id="rId7" Type="http://schemas.openxmlformats.org/officeDocument/2006/relationships/slideLayout" Target="../slideLayouts/slideLayout2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theme" Target="../theme/theme2.xml"/><Relationship Id="rId29" Type="http://schemas.openxmlformats.org/officeDocument/2006/relationships/tags" Target="../tags/tag114.xml"/><Relationship Id="rId41" Type="http://schemas.openxmlformats.org/officeDocument/2006/relationships/oleObject" Target="../embeddings/oleObject17.bin"/><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tags" Target="../tags/tag109.xml"/><Relationship Id="rId32" Type="http://schemas.openxmlformats.org/officeDocument/2006/relationships/tags" Target="../tags/tag117.xml"/><Relationship Id="rId37" Type="http://schemas.openxmlformats.org/officeDocument/2006/relationships/tags" Target="../tags/tag122.xml"/><Relationship Id="rId40" Type="http://schemas.openxmlformats.org/officeDocument/2006/relationships/tags" Target="../tags/tag125.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tags" Target="../tags/tag108.xml"/><Relationship Id="rId28" Type="http://schemas.openxmlformats.org/officeDocument/2006/relationships/tags" Target="../tags/tag113.xml"/><Relationship Id="rId36" Type="http://schemas.openxmlformats.org/officeDocument/2006/relationships/tags" Target="../tags/tag121.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31" Type="http://schemas.openxmlformats.org/officeDocument/2006/relationships/tags" Target="../tags/tag116.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tags" Target="../tags/tag107.xml"/><Relationship Id="rId27" Type="http://schemas.openxmlformats.org/officeDocument/2006/relationships/tags" Target="../tags/tag112.xml"/><Relationship Id="rId30" Type="http://schemas.openxmlformats.org/officeDocument/2006/relationships/tags" Target="../tags/tag115.xml"/><Relationship Id="rId35" Type="http://schemas.openxmlformats.org/officeDocument/2006/relationships/tags" Target="../tags/tag120.xml"/><Relationship Id="rId43" Type="http://schemas.openxmlformats.org/officeDocument/2006/relationships/image" Target="../media/image7.svg"/><Relationship Id="rId8" Type="http://schemas.openxmlformats.org/officeDocument/2006/relationships/slideLayout" Target="../slideLayouts/slideLayout23.xml"/><Relationship Id="rId3" Type="http://schemas.openxmlformats.org/officeDocument/2006/relationships/slideLayout" Target="../slideLayouts/slideLayout18.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tags" Target="../tags/tag110.xml"/><Relationship Id="rId33" Type="http://schemas.openxmlformats.org/officeDocument/2006/relationships/tags" Target="../tags/tag118.xml"/><Relationship Id="rId38" Type="http://schemas.openxmlformats.org/officeDocument/2006/relationships/tags" Target="../tags/tag1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3.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image" Target="../media/image2.svg"/><Relationship Id="rId2" Type="http://schemas.openxmlformats.org/officeDocument/2006/relationships/slideLayout" Target="../slideLayouts/slideLayout36.xml"/><Relationship Id="rId16" Type="http://schemas.openxmlformats.org/officeDocument/2006/relationships/image" Target="../media/image13.emf"/><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oleObject" Target="../embeddings/oleObject36.bin"/><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tags" Target="../tags/tag230.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59.xml"/><Relationship Id="rId18" Type="http://schemas.openxmlformats.org/officeDocument/2006/relationships/slideLayout" Target="../slideLayouts/slideLayout64.xml"/><Relationship Id="rId26" Type="http://schemas.openxmlformats.org/officeDocument/2006/relationships/tags" Target="../tags/tag235.xml"/><Relationship Id="rId39" Type="http://schemas.openxmlformats.org/officeDocument/2006/relationships/tags" Target="../tags/tag248.xml"/><Relationship Id="rId21" Type="http://schemas.openxmlformats.org/officeDocument/2006/relationships/theme" Target="../theme/theme4.xml"/><Relationship Id="rId34" Type="http://schemas.openxmlformats.org/officeDocument/2006/relationships/tags" Target="../tags/tag243.xml"/><Relationship Id="rId42" Type="http://schemas.openxmlformats.org/officeDocument/2006/relationships/oleObject" Target="../embeddings/oleObject1.bin"/><Relationship Id="rId7" Type="http://schemas.openxmlformats.org/officeDocument/2006/relationships/slideLayout" Target="../slideLayouts/slideLayout5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29" Type="http://schemas.openxmlformats.org/officeDocument/2006/relationships/tags" Target="../tags/tag238.xml"/><Relationship Id="rId41" Type="http://schemas.openxmlformats.org/officeDocument/2006/relationships/tags" Target="../tags/tag250.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24" Type="http://schemas.openxmlformats.org/officeDocument/2006/relationships/tags" Target="../tags/tag233.xml"/><Relationship Id="rId32" Type="http://schemas.openxmlformats.org/officeDocument/2006/relationships/tags" Target="../tags/tag241.xml"/><Relationship Id="rId37" Type="http://schemas.openxmlformats.org/officeDocument/2006/relationships/tags" Target="../tags/tag246.xml"/><Relationship Id="rId40" Type="http://schemas.openxmlformats.org/officeDocument/2006/relationships/tags" Target="../tags/tag249.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tags" Target="../tags/tag232.xml"/><Relationship Id="rId28" Type="http://schemas.openxmlformats.org/officeDocument/2006/relationships/tags" Target="../tags/tag237.xml"/><Relationship Id="rId36" Type="http://schemas.openxmlformats.org/officeDocument/2006/relationships/tags" Target="../tags/tag245.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31" Type="http://schemas.openxmlformats.org/officeDocument/2006/relationships/tags" Target="../tags/tag240.xml"/><Relationship Id="rId44" Type="http://schemas.openxmlformats.org/officeDocument/2006/relationships/image" Target="../media/image2.svg"/><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tags" Target="../tags/tag231.xml"/><Relationship Id="rId27" Type="http://schemas.openxmlformats.org/officeDocument/2006/relationships/tags" Target="../tags/tag236.xml"/><Relationship Id="rId30" Type="http://schemas.openxmlformats.org/officeDocument/2006/relationships/tags" Target="../tags/tag239.xml"/><Relationship Id="rId35" Type="http://schemas.openxmlformats.org/officeDocument/2006/relationships/tags" Target="../tags/tag244.xml"/><Relationship Id="rId43" Type="http://schemas.openxmlformats.org/officeDocument/2006/relationships/image" Target="../media/image1.emf"/><Relationship Id="rId8" Type="http://schemas.openxmlformats.org/officeDocument/2006/relationships/slideLayout" Target="../slideLayouts/slideLayout54.xml"/><Relationship Id="rId3" Type="http://schemas.openxmlformats.org/officeDocument/2006/relationships/slideLayout" Target="../slideLayouts/slideLayout49.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5" Type="http://schemas.openxmlformats.org/officeDocument/2006/relationships/tags" Target="../tags/tag234.xml"/><Relationship Id="rId33" Type="http://schemas.openxmlformats.org/officeDocument/2006/relationships/tags" Target="../tags/tag242.xml"/><Relationship Id="rId38" Type="http://schemas.openxmlformats.org/officeDocument/2006/relationships/tags" Target="../tags/tag2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17"/>
            </p:custDataLst>
            <p:extLst>
              <p:ext uri="{D42A27DB-BD31-4B8C-83A1-F6EECF244321}">
                <p14:modId xmlns:p14="http://schemas.microsoft.com/office/powerpoint/2010/main" val="37532556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7" imgW="413" imgH="416" progId="TCLayout.ActiveDocument.1">
                  <p:embed/>
                </p:oleObj>
              </mc:Choice>
              <mc:Fallback>
                <p:oleObj name="think-cell Slide" r:id="rId37"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38"/>
                      <a:stretch>
                        <a:fillRect/>
                      </a:stretch>
                    </p:blipFill>
                    <p:spPr>
                      <a:xfrm>
                        <a:off x="1588" y="1588"/>
                        <a:ext cx="1588" cy="1588"/>
                      </a:xfrm>
                      <a:prstGeom prst="rect">
                        <a:avLst/>
                      </a:prstGeom>
                    </p:spPr>
                  </p:pic>
                </p:oleObj>
              </mc:Fallback>
            </mc:AlternateContent>
          </a:graphicData>
        </a:graphic>
      </p:graphicFrame>
      <p:grpSp>
        <p:nvGrpSpPr>
          <p:cNvPr id="53" name="Grid" hidden="1">
            <a:extLst>
              <a:ext uri="{FF2B5EF4-FFF2-40B4-BE49-F238E27FC236}">
                <a16:creationId xmlns:a16="http://schemas.microsoft.com/office/drawing/2014/main" id="{C58099A2-43F1-73D5-0DC9-C64498E1CC21}"/>
              </a:ext>
            </a:extLst>
          </p:cNvPr>
          <p:cNvGrpSpPr/>
          <p:nvPr userDrawn="1"/>
        </p:nvGrpSpPr>
        <p:grpSpPr>
          <a:xfrm>
            <a:off x="0" y="0"/>
            <a:ext cx="12192001" cy="6858000"/>
            <a:chOff x="0" y="0"/>
            <a:chExt cx="12192001" cy="6858000"/>
          </a:xfrm>
        </p:grpSpPr>
        <p:sp>
          <p:nvSpPr>
            <p:cNvPr id="54" name="Freeform: Shape 53">
              <a:extLst>
                <a:ext uri="{FF2B5EF4-FFF2-40B4-BE49-F238E27FC236}">
                  <a16:creationId xmlns:a16="http://schemas.microsoft.com/office/drawing/2014/main" id="{AD967622-317B-12AF-4141-4B16F60960C5}"/>
                </a:ext>
              </a:extLst>
            </p:cNvPr>
            <p:cNvSpPr>
              <a:spLocks/>
            </p:cNvSpPr>
            <p:nvPr/>
          </p:nvSpPr>
          <p:spPr bwMode="gray">
            <a:xfrm>
              <a:off x="3176" y="0"/>
              <a:ext cx="12185651" cy="6858000"/>
            </a:xfrm>
            <a:custGeom>
              <a:avLst/>
              <a:gdLst>
                <a:gd name="csX0" fmla="*/ 495187 w 12185651"/>
                <a:gd name="csY0" fmla="*/ 1705105 h 6858000"/>
                <a:gd name="csX1" fmla="*/ 495187 w 12185651"/>
                <a:gd name="csY1" fmla="*/ 1709928 h 6858000"/>
                <a:gd name="csX2" fmla="*/ 493832 w 12185651"/>
                <a:gd name="csY2" fmla="*/ 1709928 h 6858000"/>
                <a:gd name="csX3" fmla="*/ 493832 w 12185651"/>
                <a:gd name="csY3" fmla="*/ 6217920 h 6858000"/>
                <a:gd name="csX4" fmla="*/ 495187 w 12185651"/>
                <a:gd name="csY4" fmla="*/ 6217920 h 6858000"/>
                <a:gd name="csX5" fmla="*/ 11669150 w 12185651"/>
                <a:gd name="csY5" fmla="*/ 6217920 h 6858000"/>
                <a:gd name="csX6" fmla="*/ 11669610 w 12185651"/>
                <a:gd name="csY6" fmla="*/ 6217920 h 6858000"/>
                <a:gd name="csX7" fmla="*/ 11669610 w 12185651"/>
                <a:gd name="csY7" fmla="*/ 1709928 h 6858000"/>
                <a:gd name="csX8" fmla="*/ 11669150 w 12185651"/>
                <a:gd name="csY8" fmla="*/ 1709928 h 6858000"/>
                <a:gd name="csX9" fmla="*/ 11669150 w 12185651"/>
                <a:gd name="csY9" fmla="*/ 1705105 h 6858000"/>
                <a:gd name="csX10" fmla="*/ 0 w 12185651"/>
                <a:gd name="csY10" fmla="*/ 0 h 6858000"/>
                <a:gd name="csX11" fmla="*/ 12185651 w 12185651"/>
                <a:gd name="csY11" fmla="*/ 0 h 6858000"/>
                <a:gd name="csX12" fmla="*/ 12185651 w 12185651"/>
                <a:gd name="csY12" fmla="*/ 6858000 h 6858000"/>
                <a:gd name="csX13" fmla="*/ 0 w 1218565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2185651" h="6858000">
                  <a:moveTo>
                    <a:pt x="495187" y="1705105"/>
                  </a:moveTo>
                  <a:lnTo>
                    <a:pt x="495187" y="1709928"/>
                  </a:lnTo>
                  <a:lnTo>
                    <a:pt x="493832" y="1709928"/>
                  </a:lnTo>
                  <a:lnTo>
                    <a:pt x="493832" y="6217920"/>
                  </a:lnTo>
                  <a:lnTo>
                    <a:pt x="495187" y="6217920"/>
                  </a:lnTo>
                  <a:lnTo>
                    <a:pt x="11669150" y="6217920"/>
                  </a:lnTo>
                  <a:lnTo>
                    <a:pt x="11669610" y="6217920"/>
                  </a:lnTo>
                  <a:lnTo>
                    <a:pt x="11669610" y="1709928"/>
                  </a:lnTo>
                  <a:lnTo>
                    <a:pt x="11669150" y="1709928"/>
                  </a:lnTo>
                  <a:lnTo>
                    <a:pt x="11669150" y="1705105"/>
                  </a:lnTo>
                  <a:close/>
                  <a:moveTo>
                    <a:pt x="0" y="0"/>
                  </a:moveTo>
                  <a:lnTo>
                    <a:pt x="12185651" y="0"/>
                  </a:lnTo>
                  <a:lnTo>
                    <a:pt x="12185651"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a:solidFill>
                  <a:schemeClr val="tx1"/>
                </a:solidFill>
                <a:latin typeface="+mn-lt"/>
              </a:endParaRPr>
            </a:p>
          </p:txBody>
        </p:sp>
        <p:grpSp>
          <p:nvGrpSpPr>
            <p:cNvPr id="55" name="Group 54">
              <a:extLst>
                <a:ext uri="{FF2B5EF4-FFF2-40B4-BE49-F238E27FC236}">
                  <a16:creationId xmlns:a16="http://schemas.microsoft.com/office/drawing/2014/main" id="{2C7B2A14-B4F9-6600-FA8E-E720FED1E65E}"/>
                </a:ext>
              </a:extLst>
            </p:cNvPr>
            <p:cNvGrpSpPr/>
            <p:nvPr/>
          </p:nvGrpSpPr>
          <p:grpSpPr>
            <a:xfrm>
              <a:off x="0" y="0"/>
              <a:ext cx="12192000" cy="6684264"/>
              <a:chOff x="0" y="0"/>
              <a:chExt cx="12188952" cy="6684264"/>
            </a:xfrm>
          </p:grpSpPr>
          <p:cxnSp>
            <p:nvCxnSpPr>
              <p:cNvPr id="161" name="Straight Connector 160">
                <a:extLst>
                  <a:ext uri="{FF2B5EF4-FFF2-40B4-BE49-F238E27FC236}">
                    <a16:creationId xmlns:a16="http://schemas.microsoft.com/office/drawing/2014/main" id="{DE1F32E0-4CDC-6698-49D7-19E801AD47B4}"/>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B8E5AF76-2365-3719-9E6A-624C271F5B88}"/>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87D2FCAF-0C5B-1CC9-56BA-57CE94BE4F8C}"/>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4F51463C-38AC-3269-694E-F74889C4DBC0}"/>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AD2B7C59-7D66-CAA2-0B70-DA605D7EE0E3}"/>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2A5F03BD-9B83-1996-ACC2-A88E7CDC2ABD}"/>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FAEC9D91-8F2C-4BBB-1C23-E86D34997F15}"/>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723477D6-C106-97EA-B905-77DC0F9E4804}"/>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7C0B1D0B-82BC-B488-8D59-CF0A058EAB22}"/>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463C5340-12AE-C378-C685-714AF89C4753}"/>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68805B4C-4BFE-9CCC-E504-9687BF35D756}"/>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CE3A289E-ADF4-8633-581C-90E333851DFA}"/>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3D259FA2-E549-EEA7-3DCA-2BCBFFC341E4}"/>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E5059EA0-E687-D3A8-89CF-119949DFCE3C}"/>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5448F76E-5490-6E9B-D859-256AD05722B3}"/>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2D9F6CE2-9B0C-4FBB-9869-FD86B945828A}"/>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2C455ECE-06F8-BEB1-3A39-06FCBBDC8B46}"/>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A75020C0-C8CF-4D8F-2333-F97DB0FDCBA0}"/>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8F0505A0-AE86-8E40-740E-F341E5F434D4}"/>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3569B3A4-3F25-8C1E-0D26-00677BEB8F7D}"/>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51A50EFB-9CB3-D50E-9A80-68D099FD7EB8}"/>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366A1392-FEF0-D918-0762-A96FB167A3DB}"/>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2E56BA94-ABBD-BD99-2BAE-73801A82D1A3}"/>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CAA91405-0DA5-52A3-6936-E8A510536412}"/>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C2375E22-4D34-958F-E804-6A70DE1AB3B1}"/>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272AF7B2-8E4E-DCDE-2995-402C473D763A}"/>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EBE899EC-9B33-013D-C573-7A6D498A860C}"/>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E9536502-6DE6-969B-F8D4-1153F7FB8DF0}"/>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3BD091AE-900F-3958-3AAF-FB8FE25C3C3E}"/>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0734DAC0-D857-C43A-86B2-44A93A26C2A8}"/>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15B00483-D2A2-B0E6-744F-D60D96FFB3C8}"/>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92CBFF66-DD8F-8876-DB1A-421969E50ABF}"/>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E45D36B0-25FA-99E4-5C7C-801CD869BD65}"/>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C2E30387-3ACC-921E-F087-4522D2E91B2D}"/>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ADAF6300-E2A7-F3EC-F9C6-7EC176F84E30}"/>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E6EEDCB0-39B5-AD02-E94F-5CAF89E017D0}"/>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36A8FEF6-F990-EB90-E9F8-1E407109DB6C}"/>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FCDFCE8A-D151-D90F-962B-1337BED2D758}"/>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38062D47-40CF-6EE1-F77D-D01FE0FCEC7B}"/>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BB13D39F-7556-4D2D-AF3B-1F0DF1D34E25}"/>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3E0A1FD4-3AFF-8125-2962-63FF3B71B73E}"/>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47B182F3-5264-ECA4-6FDD-12A049AC7EC2}"/>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66065D46-B262-0F75-11B2-1C09FF88BD82}"/>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B6BAB468-567A-AB82-59D0-C05743DAEB25}"/>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grpSp>
        <p:sp>
          <p:nvSpPr>
            <p:cNvPr id="56" name="Freeform: Shape 55">
              <a:extLst>
                <a:ext uri="{FF2B5EF4-FFF2-40B4-BE49-F238E27FC236}">
                  <a16:creationId xmlns:a16="http://schemas.microsoft.com/office/drawing/2014/main" id="{AF24A56F-CD8C-7816-E401-A77DBB269338}"/>
                </a:ext>
              </a:extLst>
            </p:cNvPr>
            <p:cNvSpPr/>
            <p:nvPr userDrawn="1"/>
          </p:nvSpPr>
          <p:spPr bwMode="gray">
            <a:xfrm>
              <a:off x="498362"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cxnSp>
          <p:nvCxnSpPr>
            <p:cNvPr id="58" name="Straight Connector 57">
              <a:extLst>
                <a:ext uri="{FF2B5EF4-FFF2-40B4-BE49-F238E27FC236}">
                  <a16:creationId xmlns:a16="http://schemas.microsoft.com/office/drawing/2014/main" id="{35792F9A-ED64-49C2-5F7B-34A61663F24B}"/>
                </a:ext>
              </a:extLst>
            </p:cNvPr>
            <p:cNvCxnSpPr/>
            <p:nvPr/>
          </p:nvCxnSpPr>
          <p:spPr bwMode="gray">
            <a:xfrm>
              <a:off x="80560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85D0CF25-D542-DC84-0641-D958BEBD52FD}"/>
                </a:ext>
              </a:extLst>
            </p:cNvPr>
            <p:cNvCxnSpPr/>
            <p:nvPr/>
          </p:nvCxnSpPr>
          <p:spPr bwMode="gray">
            <a:xfrm>
              <a:off x="1136509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D478DE5-0B1C-43D1-184A-81142DFA7A2D}"/>
                </a:ext>
              </a:extLst>
            </p:cNvPr>
            <p:cNvCxnSpPr/>
            <p:nvPr/>
          </p:nvCxnSpPr>
          <p:spPr bwMode="gray">
            <a:xfrm>
              <a:off x="17655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D1C3D6D5-EE43-2148-B768-C7FF9C6790DB}"/>
                </a:ext>
              </a:extLst>
            </p:cNvPr>
            <p:cNvCxnSpPr/>
            <p:nvPr/>
          </p:nvCxnSpPr>
          <p:spPr bwMode="gray">
            <a:xfrm>
              <a:off x="272550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D019C98-A256-3289-5BF5-CB356218D1B5}"/>
                </a:ext>
              </a:extLst>
            </p:cNvPr>
            <p:cNvCxnSpPr/>
            <p:nvPr/>
          </p:nvCxnSpPr>
          <p:spPr bwMode="gray">
            <a:xfrm>
              <a:off x="368546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CC6C752-CAEF-57F1-40F2-2C2DC47D6E06}"/>
                </a:ext>
              </a:extLst>
            </p:cNvPr>
            <p:cNvCxnSpPr/>
            <p:nvPr/>
          </p:nvCxnSpPr>
          <p:spPr bwMode="gray">
            <a:xfrm>
              <a:off x="464541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A8590E25-32DF-E1D8-CEE4-0315B47C6D3A}"/>
                </a:ext>
              </a:extLst>
            </p:cNvPr>
            <p:cNvCxnSpPr/>
            <p:nvPr/>
          </p:nvCxnSpPr>
          <p:spPr bwMode="gray">
            <a:xfrm>
              <a:off x="560537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08565232-F26A-265E-0DDB-85F1D4A991FB}"/>
                </a:ext>
              </a:extLst>
            </p:cNvPr>
            <p:cNvCxnSpPr/>
            <p:nvPr/>
          </p:nvCxnSpPr>
          <p:spPr bwMode="gray">
            <a:xfrm>
              <a:off x="656532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5C3E88AB-7CE0-D5E1-2741-ECA798936D38}"/>
                </a:ext>
              </a:extLst>
            </p:cNvPr>
            <p:cNvCxnSpPr/>
            <p:nvPr/>
          </p:nvCxnSpPr>
          <p:spPr bwMode="gray">
            <a:xfrm>
              <a:off x="752527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94F413BB-BE01-CB8C-CD48-DD596F0A1DA0}"/>
                </a:ext>
              </a:extLst>
            </p:cNvPr>
            <p:cNvCxnSpPr/>
            <p:nvPr/>
          </p:nvCxnSpPr>
          <p:spPr bwMode="gray">
            <a:xfrm>
              <a:off x="848523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72B02C09-E59D-DCDA-D4EC-DC71449E930B}"/>
                </a:ext>
              </a:extLst>
            </p:cNvPr>
            <p:cNvCxnSpPr/>
            <p:nvPr/>
          </p:nvCxnSpPr>
          <p:spPr bwMode="gray">
            <a:xfrm>
              <a:off x="944518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4CC1E997-4C1C-587B-DB74-9AE44F70E437}"/>
                </a:ext>
              </a:extLst>
            </p:cNvPr>
            <p:cNvCxnSpPr/>
            <p:nvPr/>
          </p:nvCxnSpPr>
          <p:spPr bwMode="gray">
            <a:xfrm>
              <a:off x="1040514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134" name="Freeform: Shape 133">
              <a:extLst>
                <a:ext uri="{FF2B5EF4-FFF2-40B4-BE49-F238E27FC236}">
                  <a16:creationId xmlns:a16="http://schemas.microsoft.com/office/drawing/2014/main" id="{316FCA35-89AD-E863-2E95-C07E298C569A}"/>
                </a:ext>
              </a:extLst>
            </p:cNvPr>
            <p:cNvSpPr/>
            <p:nvPr/>
          </p:nvSpPr>
          <p:spPr bwMode="gray">
            <a:xfrm>
              <a:off x="0" y="0"/>
              <a:ext cx="49836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5" name="Freeform: Shape 134">
              <a:extLst>
                <a:ext uri="{FF2B5EF4-FFF2-40B4-BE49-F238E27FC236}">
                  <a16:creationId xmlns:a16="http://schemas.microsoft.com/office/drawing/2014/main" id="{4840DB65-661D-DCDA-BA8C-B5FB4F97F614}"/>
                </a:ext>
              </a:extLst>
            </p:cNvPr>
            <p:cNvSpPr/>
            <p:nvPr/>
          </p:nvSpPr>
          <p:spPr bwMode="gray">
            <a:xfrm>
              <a:off x="1116065"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6" name="Freeform: Shape 135">
              <a:extLst>
                <a:ext uri="{FF2B5EF4-FFF2-40B4-BE49-F238E27FC236}">
                  <a16:creationId xmlns:a16="http://schemas.microsoft.com/office/drawing/2014/main" id="{2682C1A9-1634-C64B-89F4-B47DBD2A1857}"/>
                </a:ext>
              </a:extLst>
            </p:cNvPr>
            <p:cNvSpPr/>
            <p:nvPr/>
          </p:nvSpPr>
          <p:spPr bwMode="gray">
            <a:xfrm>
              <a:off x="2076020"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7" name="Freeform: Shape 136">
              <a:extLst>
                <a:ext uri="{FF2B5EF4-FFF2-40B4-BE49-F238E27FC236}">
                  <a16:creationId xmlns:a16="http://schemas.microsoft.com/office/drawing/2014/main" id="{D98345A8-2C62-F3DE-3462-AF4F00DEE2E1}"/>
                </a:ext>
              </a:extLst>
            </p:cNvPr>
            <p:cNvSpPr/>
            <p:nvPr/>
          </p:nvSpPr>
          <p:spPr bwMode="gray">
            <a:xfrm>
              <a:off x="3035974"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8" name="Freeform: Shape 137">
              <a:extLst>
                <a:ext uri="{FF2B5EF4-FFF2-40B4-BE49-F238E27FC236}">
                  <a16:creationId xmlns:a16="http://schemas.microsoft.com/office/drawing/2014/main" id="{69874650-58A8-5914-1753-7DDE41F5FB13}"/>
                </a:ext>
              </a:extLst>
            </p:cNvPr>
            <p:cNvSpPr/>
            <p:nvPr/>
          </p:nvSpPr>
          <p:spPr bwMode="gray">
            <a:xfrm>
              <a:off x="11672325" y="0"/>
              <a:ext cx="519676"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9" name="Freeform: Shape 138">
              <a:extLst>
                <a:ext uri="{FF2B5EF4-FFF2-40B4-BE49-F238E27FC236}">
                  <a16:creationId xmlns:a16="http://schemas.microsoft.com/office/drawing/2014/main" id="{895A1999-31CF-B4E4-363A-EB391BF5F8E4}"/>
                </a:ext>
              </a:extLst>
            </p:cNvPr>
            <p:cNvSpPr/>
            <p:nvPr/>
          </p:nvSpPr>
          <p:spPr bwMode="gray">
            <a:xfrm>
              <a:off x="4955881"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0" name="Freeform: Shape 139">
              <a:extLst>
                <a:ext uri="{FF2B5EF4-FFF2-40B4-BE49-F238E27FC236}">
                  <a16:creationId xmlns:a16="http://schemas.microsoft.com/office/drawing/2014/main" id="{0CA62468-1571-D63C-AF70-5D0241AF919F}"/>
                </a:ext>
              </a:extLst>
            </p:cNvPr>
            <p:cNvSpPr/>
            <p:nvPr/>
          </p:nvSpPr>
          <p:spPr bwMode="gray">
            <a:xfrm>
              <a:off x="5915835"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1" name="Freeform: Shape 140">
              <a:extLst>
                <a:ext uri="{FF2B5EF4-FFF2-40B4-BE49-F238E27FC236}">
                  <a16:creationId xmlns:a16="http://schemas.microsoft.com/office/drawing/2014/main" id="{0C604688-7A6C-C9FF-2075-9CFF97407C27}"/>
                </a:ext>
              </a:extLst>
            </p:cNvPr>
            <p:cNvSpPr/>
            <p:nvPr/>
          </p:nvSpPr>
          <p:spPr bwMode="gray">
            <a:xfrm>
              <a:off x="6875789"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2" name="Freeform: Shape 141">
              <a:extLst>
                <a:ext uri="{FF2B5EF4-FFF2-40B4-BE49-F238E27FC236}">
                  <a16:creationId xmlns:a16="http://schemas.microsoft.com/office/drawing/2014/main" id="{C6718B8C-740C-2A11-529D-C255044D047F}"/>
                </a:ext>
              </a:extLst>
            </p:cNvPr>
            <p:cNvSpPr/>
            <p:nvPr/>
          </p:nvSpPr>
          <p:spPr bwMode="gray">
            <a:xfrm>
              <a:off x="7835744"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3" name="Freeform: Shape 142">
              <a:extLst>
                <a:ext uri="{FF2B5EF4-FFF2-40B4-BE49-F238E27FC236}">
                  <a16:creationId xmlns:a16="http://schemas.microsoft.com/office/drawing/2014/main" id="{E2888313-66CB-862B-67AE-B7C17C5931C1}"/>
                </a:ext>
              </a:extLst>
            </p:cNvPr>
            <p:cNvSpPr/>
            <p:nvPr/>
          </p:nvSpPr>
          <p:spPr bwMode="gray">
            <a:xfrm>
              <a:off x="8795698"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4" name="Freeform: Shape 143">
              <a:extLst>
                <a:ext uri="{FF2B5EF4-FFF2-40B4-BE49-F238E27FC236}">
                  <a16:creationId xmlns:a16="http://schemas.microsoft.com/office/drawing/2014/main" id="{95786A18-52CE-6DF5-6E1F-FA3B84A95C6B}"/>
                </a:ext>
              </a:extLst>
            </p:cNvPr>
            <p:cNvSpPr/>
            <p:nvPr/>
          </p:nvSpPr>
          <p:spPr bwMode="gray">
            <a:xfrm>
              <a:off x="9755651" y="0"/>
              <a:ext cx="342251"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5" name="Freeform: Shape 144">
              <a:extLst>
                <a:ext uri="{FF2B5EF4-FFF2-40B4-BE49-F238E27FC236}">
                  <a16:creationId xmlns:a16="http://schemas.microsoft.com/office/drawing/2014/main" id="{A1501297-A5CF-3D53-6E58-AAE3E3BA7DD1}"/>
                </a:ext>
              </a:extLst>
            </p:cNvPr>
            <p:cNvSpPr/>
            <p:nvPr/>
          </p:nvSpPr>
          <p:spPr bwMode="gray">
            <a:xfrm>
              <a:off x="10715604" y="0"/>
              <a:ext cx="339018"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6" name="Freeform: Shape 145">
              <a:extLst>
                <a:ext uri="{FF2B5EF4-FFF2-40B4-BE49-F238E27FC236}">
                  <a16:creationId xmlns:a16="http://schemas.microsoft.com/office/drawing/2014/main" id="{064694E4-62D8-3FB1-2B46-94FD968BE851}"/>
                </a:ext>
              </a:extLst>
            </p:cNvPr>
            <p:cNvSpPr/>
            <p:nvPr/>
          </p:nvSpPr>
          <p:spPr bwMode="gray">
            <a:xfrm>
              <a:off x="7218040"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7" name="Freeform: Shape 146">
              <a:extLst>
                <a:ext uri="{FF2B5EF4-FFF2-40B4-BE49-F238E27FC236}">
                  <a16:creationId xmlns:a16="http://schemas.microsoft.com/office/drawing/2014/main" id="{FA2F6B5A-39DB-98E6-FABB-07C5D953C7A3}"/>
                </a:ext>
              </a:extLst>
            </p:cNvPr>
            <p:cNvSpPr/>
            <p:nvPr userDrawn="1"/>
          </p:nvSpPr>
          <p:spPr bwMode="gray">
            <a:xfrm>
              <a:off x="1458316"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8" name="Freeform: Shape 147">
              <a:extLst>
                <a:ext uri="{FF2B5EF4-FFF2-40B4-BE49-F238E27FC236}">
                  <a16:creationId xmlns:a16="http://schemas.microsoft.com/office/drawing/2014/main" id="{A076C46A-6A63-5ABB-FC76-6816AB173C75}"/>
                </a:ext>
              </a:extLst>
            </p:cNvPr>
            <p:cNvSpPr/>
            <p:nvPr userDrawn="1"/>
          </p:nvSpPr>
          <p:spPr bwMode="gray">
            <a:xfrm>
              <a:off x="2418270"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9" name="Freeform: Shape 148">
              <a:extLst>
                <a:ext uri="{FF2B5EF4-FFF2-40B4-BE49-F238E27FC236}">
                  <a16:creationId xmlns:a16="http://schemas.microsoft.com/office/drawing/2014/main" id="{5CE82597-A534-E738-9C53-62FBEB7DA8C5}"/>
                </a:ext>
              </a:extLst>
            </p:cNvPr>
            <p:cNvSpPr/>
            <p:nvPr userDrawn="1"/>
          </p:nvSpPr>
          <p:spPr bwMode="gray">
            <a:xfrm>
              <a:off x="3378224"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0" name="Freeform: Shape 149">
              <a:extLst>
                <a:ext uri="{FF2B5EF4-FFF2-40B4-BE49-F238E27FC236}">
                  <a16:creationId xmlns:a16="http://schemas.microsoft.com/office/drawing/2014/main" id="{457C07F7-57BF-720E-A336-31E041C8ECED}"/>
                </a:ext>
              </a:extLst>
            </p:cNvPr>
            <p:cNvSpPr/>
            <p:nvPr userDrawn="1"/>
          </p:nvSpPr>
          <p:spPr bwMode="gray">
            <a:xfrm>
              <a:off x="4338178" y="0"/>
              <a:ext cx="614475"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1" name="Freeform: Shape 150">
              <a:extLst>
                <a:ext uri="{FF2B5EF4-FFF2-40B4-BE49-F238E27FC236}">
                  <a16:creationId xmlns:a16="http://schemas.microsoft.com/office/drawing/2014/main" id="{432908A4-FDC8-40E3-960D-A3AB33372249}"/>
                </a:ext>
              </a:extLst>
            </p:cNvPr>
            <p:cNvSpPr/>
            <p:nvPr userDrawn="1"/>
          </p:nvSpPr>
          <p:spPr bwMode="gray">
            <a:xfrm>
              <a:off x="5298132"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2" name="Freeform: Shape 151">
              <a:extLst>
                <a:ext uri="{FF2B5EF4-FFF2-40B4-BE49-F238E27FC236}">
                  <a16:creationId xmlns:a16="http://schemas.microsoft.com/office/drawing/2014/main" id="{31C62273-39A5-A8F3-33CD-C728682FDBC8}"/>
                </a:ext>
              </a:extLst>
            </p:cNvPr>
            <p:cNvSpPr/>
            <p:nvPr userDrawn="1"/>
          </p:nvSpPr>
          <p:spPr bwMode="gray">
            <a:xfrm>
              <a:off x="6258086"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3" name="Freeform: Shape 152">
              <a:extLst>
                <a:ext uri="{FF2B5EF4-FFF2-40B4-BE49-F238E27FC236}">
                  <a16:creationId xmlns:a16="http://schemas.microsoft.com/office/drawing/2014/main" id="{6751D48B-EBDD-91C1-6CE5-2014E01A797F}"/>
                </a:ext>
              </a:extLst>
            </p:cNvPr>
            <p:cNvSpPr/>
            <p:nvPr userDrawn="1"/>
          </p:nvSpPr>
          <p:spPr bwMode="gray">
            <a:xfrm>
              <a:off x="8177994"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4" name="Freeform: Shape 153">
              <a:extLst>
                <a:ext uri="{FF2B5EF4-FFF2-40B4-BE49-F238E27FC236}">
                  <a16:creationId xmlns:a16="http://schemas.microsoft.com/office/drawing/2014/main" id="{055E1C72-52A0-6BB8-C77A-445D30320D03}"/>
                </a:ext>
              </a:extLst>
            </p:cNvPr>
            <p:cNvSpPr/>
            <p:nvPr userDrawn="1"/>
          </p:nvSpPr>
          <p:spPr bwMode="gray">
            <a:xfrm>
              <a:off x="9137948"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5" name="Freeform: Shape 154">
              <a:extLst>
                <a:ext uri="{FF2B5EF4-FFF2-40B4-BE49-F238E27FC236}">
                  <a16:creationId xmlns:a16="http://schemas.microsoft.com/office/drawing/2014/main" id="{B28D2DFC-5B7D-CBAE-7486-8DE073FD5E4D}"/>
                </a:ext>
              </a:extLst>
            </p:cNvPr>
            <p:cNvSpPr/>
            <p:nvPr userDrawn="1"/>
          </p:nvSpPr>
          <p:spPr bwMode="gray">
            <a:xfrm>
              <a:off x="10097903" y="0"/>
              <a:ext cx="614475"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6" name="Freeform: Shape 155">
              <a:extLst>
                <a:ext uri="{FF2B5EF4-FFF2-40B4-BE49-F238E27FC236}">
                  <a16:creationId xmlns:a16="http://schemas.microsoft.com/office/drawing/2014/main" id="{C4D466EE-A0A5-37D2-B5CD-13B48FAA6BD0}"/>
                </a:ext>
              </a:extLst>
            </p:cNvPr>
            <p:cNvSpPr/>
            <p:nvPr userDrawn="1"/>
          </p:nvSpPr>
          <p:spPr bwMode="gray">
            <a:xfrm>
              <a:off x="11057859" y="0"/>
              <a:ext cx="614466"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7" name="main body box">
              <a:extLst>
                <a:ext uri="{FF2B5EF4-FFF2-40B4-BE49-F238E27FC236}">
                  <a16:creationId xmlns:a16="http://schemas.microsoft.com/office/drawing/2014/main" id="{02F51348-9BE4-584B-65AF-E5AB16C4E9DA}"/>
                </a:ext>
              </a:extLst>
            </p:cNvPr>
            <p:cNvSpPr/>
            <p:nvPr userDrawn="1"/>
          </p:nvSpPr>
          <p:spPr bwMode="gray">
            <a:xfrm>
              <a:off x="498362" y="1709928"/>
              <a:ext cx="11173963"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1323">
                <a:solidFill>
                  <a:schemeClr val="tx1"/>
                </a:solidFill>
                <a:latin typeface="+mn-lt"/>
              </a:endParaRPr>
            </a:p>
          </p:txBody>
        </p:sp>
        <p:cxnSp>
          <p:nvCxnSpPr>
            <p:cNvPr id="158" name="Straight Connector 157">
              <a:extLst>
                <a:ext uri="{FF2B5EF4-FFF2-40B4-BE49-F238E27FC236}">
                  <a16:creationId xmlns:a16="http://schemas.microsoft.com/office/drawing/2014/main" id="{D5996B12-A324-F8D2-C365-D6A3483F1743}"/>
                </a:ext>
              </a:extLst>
            </p:cNvPr>
            <p:cNvCxnSpPr/>
            <p:nvPr userDrawn="1"/>
          </p:nvCxnSpPr>
          <p:spPr bwMode="gray">
            <a:xfrm>
              <a:off x="498362" y="2167038"/>
              <a:ext cx="11173963" cy="0"/>
            </a:xfrm>
            <a:prstGeom prst="line">
              <a:avLst/>
            </a:prstGeom>
            <a:noFill/>
            <a:ln w="12700">
              <a:solidFill>
                <a:srgbClr val="19D3C5">
                  <a:alpha val="50000"/>
                </a:srgbClr>
              </a:solidFill>
            </a:ln>
          </p:spPr>
        </p:cxnSp>
        <p:cxnSp>
          <p:nvCxnSpPr>
            <p:cNvPr id="159" name="Straight Connector 158">
              <a:extLst>
                <a:ext uri="{FF2B5EF4-FFF2-40B4-BE49-F238E27FC236}">
                  <a16:creationId xmlns:a16="http://schemas.microsoft.com/office/drawing/2014/main" id="{3A9B9733-EEEC-15FF-309A-15AD129C4445}"/>
                </a:ext>
              </a:extLst>
            </p:cNvPr>
            <p:cNvCxnSpPr/>
            <p:nvPr userDrawn="1"/>
          </p:nvCxnSpPr>
          <p:spPr bwMode="gray">
            <a:xfrm>
              <a:off x="498362" y="1710219"/>
              <a:ext cx="11173963" cy="0"/>
            </a:xfrm>
            <a:prstGeom prst="line">
              <a:avLst/>
            </a:prstGeom>
            <a:noFill/>
            <a:ln w="12700">
              <a:solidFill>
                <a:srgbClr val="19D3C5">
                  <a:alpha val="50000"/>
                </a:srgbClr>
              </a:solidFill>
            </a:ln>
          </p:spPr>
        </p:cxnSp>
        <p:sp>
          <p:nvSpPr>
            <p:cNvPr id="160" name="Freeform: Shape 159">
              <a:extLst>
                <a:ext uri="{FF2B5EF4-FFF2-40B4-BE49-F238E27FC236}">
                  <a16:creationId xmlns:a16="http://schemas.microsoft.com/office/drawing/2014/main" id="{1B6D2B6E-2CAD-07D3-83C5-6A55C3940241}"/>
                </a:ext>
              </a:extLst>
            </p:cNvPr>
            <p:cNvSpPr/>
            <p:nvPr/>
          </p:nvSpPr>
          <p:spPr bwMode="gray">
            <a:xfrm>
              <a:off x="3746746" y="0"/>
              <a:ext cx="49836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grpSp>
      <p:sp>
        <p:nvSpPr>
          <p:cNvPr id="2" name="Rectangle 1" hidden="1">
            <a:extLst>
              <a:ext uri="{FF2B5EF4-FFF2-40B4-BE49-F238E27FC236}">
                <a16:creationId xmlns:a16="http://schemas.microsoft.com/office/drawing/2014/main" id="{15B28737-798E-48D4-BBDB-8EB35CB9FFFB}"/>
              </a:ext>
            </a:extLst>
          </p:cNvPr>
          <p:cNvSpPr/>
          <p:nvPr userDrawn="1">
            <p:custDataLst>
              <p:tags r:id="rId18"/>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19"/>
            </p:custDataLst>
          </p:nvPr>
        </p:nvSpPr>
        <p:spPr>
          <a:xfrm>
            <a:off x="506347" y="6278400"/>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20"/>
            </p:custDataLst>
          </p:nvPr>
        </p:nvSpPr>
        <p:spPr>
          <a:xfrm>
            <a:off x="1257300" y="419100"/>
            <a:ext cx="10401300"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p>
            <a:pPr lvl="0"/>
            <a:r>
              <a:rPr lang="en-US"/>
              <a:t>Click to edit Master title style</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21"/>
            </p:custDataLst>
          </p:nvPr>
        </p:nvSpPr>
        <p:spPr>
          <a:xfrm>
            <a:off x="5987738" y="2170800"/>
            <a:ext cx="3049253" cy="56938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Above Chart Exhibit Title</a:t>
            </a:r>
          </a:p>
          <a:p>
            <a:pPr lvl="0"/>
            <a:r>
              <a:rPr lang="en-US" b="0"/>
              <a:t>Unit of Measure</a:t>
            </a:r>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506347" y="2170800"/>
            <a:ext cx="2484655" cy="1631216"/>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5" name="Sticker" hidden="1">
            <a:extLst>
              <a:ext uri="{FF2B5EF4-FFF2-40B4-BE49-F238E27FC236}">
                <a16:creationId xmlns:a16="http://schemas.microsoft.com/office/drawing/2014/main" id="{97ED2832-F2D3-4BBC-B741-D13502E9DAA9}"/>
              </a:ext>
            </a:extLst>
          </p:cNvPr>
          <p:cNvSpPr txBox="1"/>
          <p:nvPr userDrawn="1"/>
        </p:nvSpPr>
        <p:spPr>
          <a:xfrm>
            <a:off x="1257300" y="1185999"/>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a:t>STICKER</a:t>
            </a:r>
          </a:p>
        </p:txBody>
      </p:sp>
      <p:grpSp>
        <p:nvGrpSpPr>
          <p:cNvPr id="6" name="LegendLines" hidden="1">
            <a:extLst>
              <a:ext uri="{FF2B5EF4-FFF2-40B4-BE49-F238E27FC236}">
                <a16:creationId xmlns:a16="http://schemas.microsoft.com/office/drawing/2014/main" id="{1A2A6B00-E851-A6C6-0775-96C8FFFD5BF0}"/>
              </a:ext>
            </a:extLst>
          </p:cNvPr>
          <p:cNvGrpSpPr/>
          <p:nvPr userDrawn="1"/>
        </p:nvGrpSpPr>
        <p:grpSpPr>
          <a:xfrm>
            <a:off x="10317304" y="3355023"/>
            <a:ext cx="1319960" cy="958286"/>
            <a:chOff x="10162879" y="3243772"/>
            <a:chExt cx="1319960" cy="958286"/>
          </a:xfrm>
        </p:grpSpPr>
        <p:sp>
          <p:nvSpPr>
            <p:cNvPr id="7" name="Legend1" hidden="1">
              <a:extLst>
                <a:ext uri="{FF2B5EF4-FFF2-40B4-BE49-F238E27FC236}">
                  <a16:creationId xmlns:a16="http://schemas.microsoft.com/office/drawing/2014/main" id="{B0948F1D-32D7-E047-3A4F-1F074B6726AC}"/>
                </a:ext>
              </a:extLst>
            </p:cNvPr>
            <p:cNvSpPr txBox="1"/>
            <p:nvPr/>
          </p:nvSpPr>
          <p:spPr>
            <a:xfrm>
              <a:off x="10886522" y="324377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8" name="Legend2" hidden="1">
              <a:extLst>
                <a:ext uri="{FF2B5EF4-FFF2-40B4-BE49-F238E27FC236}">
                  <a16:creationId xmlns:a16="http://schemas.microsoft.com/office/drawing/2014/main" id="{3B9C4E14-3D94-976A-EBAA-6D76012E8EC7}"/>
                </a:ext>
              </a:extLst>
            </p:cNvPr>
            <p:cNvSpPr txBox="1"/>
            <p:nvPr/>
          </p:nvSpPr>
          <p:spPr>
            <a:xfrm>
              <a:off x="10886522" y="3615193"/>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9" name="Legend3" hidden="1">
              <a:extLst>
                <a:ext uri="{FF2B5EF4-FFF2-40B4-BE49-F238E27FC236}">
                  <a16:creationId xmlns:a16="http://schemas.microsoft.com/office/drawing/2014/main" id="{86713641-C939-1F16-1975-65E4EB770082}"/>
                </a:ext>
              </a:extLst>
            </p:cNvPr>
            <p:cNvSpPr txBox="1"/>
            <p:nvPr/>
          </p:nvSpPr>
          <p:spPr>
            <a:xfrm>
              <a:off x="10886522" y="398661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0" name="LineLegend3" hidden="1">
              <a:extLst>
                <a:ext uri="{FF2B5EF4-FFF2-40B4-BE49-F238E27FC236}">
                  <a16:creationId xmlns:a16="http://schemas.microsoft.com/office/drawing/2014/main" id="{47B4DBD2-043A-82F7-D39D-C757B75AF150}"/>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ea typeface="+mn-ea"/>
              </a:endParaRPr>
            </a:p>
          </p:txBody>
        </p:sp>
        <p:sp>
          <p:nvSpPr>
            <p:cNvPr id="11" name="LineLegend2" hidden="1">
              <a:extLst>
                <a:ext uri="{FF2B5EF4-FFF2-40B4-BE49-F238E27FC236}">
                  <a16:creationId xmlns:a16="http://schemas.microsoft.com/office/drawing/2014/main" id="{46778FED-C3BC-8DFC-A476-02735806CD63}"/>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ea typeface="+mn-ea"/>
              </a:endParaRPr>
            </a:p>
          </p:txBody>
        </p:sp>
        <p:sp>
          <p:nvSpPr>
            <p:cNvPr id="12" name="LineLegend1" hidden="1">
              <a:extLst>
                <a:ext uri="{FF2B5EF4-FFF2-40B4-BE49-F238E27FC236}">
                  <a16:creationId xmlns:a16="http://schemas.microsoft.com/office/drawing/2014/main" id="{C8BB46BB-75FD-3B25-84B2-709A33E4CF18}"/>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ea typeface="+mn-ea"/>
              </a:endParaRPr>
            </a:p>
          </p:txBody>
        </p:sp>
      </p:grpSp>
      <p:grpSp>
        <p:nvGrpSpPr>
          <p:cNvPr id="13" name="LegendMoons" hidden="1">
            <a:extLst>
              <a:ext uri="{FF2B5EF4-FFF2-40B4-BE49-F238E27FC236}">
                <a16:creationId xmlns:a16="http://schemas.microsoft.com/office/drawing/2014/main" id="{E92073CC-09E8-815A-E7D4-96174AFA435F}"/>
              </a:ext>
            </a:extLst>
          </p:cNvPr>
          <p:cNvGrpSpPr/>
          <p:nvPr userDrawn="1"/>
        </p:nvGrpSpPr>
        <p:grpSpPr>
          <a:xfrm>
            <a:off x="10688315" y="1415983"/>
            <a:ext cx="948949" cy="1731859"/>
            <a:chOff x="7723680" y="1702457"/>
            <a:chExt cx="948949" cy="1731859"/>
          </a:xfrm>
        </p:grpSpPr>
        <p:sp>
          <p:nvSpPr>
            <p:cNvPr id="14" name="Legend1" hidden="1">
              <a:extLst>
                <a:ext uri="{FF2B5EF4-FFF2-40B4-BE49-F238E27FC236}">
                  <a16:creationId xmlns:a16="http://schemas.microsoft.com/office/drawing/2014/main" id="{BA396821-D6DC-68F2-F944-628593C4232E}"/>
                </a:ext>
              </a:extLst>
            </p:cNvPr>
            <p:cNvSpPr txBox="1"/>
            <p:nvPr/>
          </p:nvSpPr>
          <p:spPr>
            <a:xfrm>
              <a:off x="8076312" y="1709816"/>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5" name="Legend2" hidden="1">
              <a:extLst>
                <a:ext uri="{FF2B5EF4-FFF2-40B4-BE49-F238E27FC236}">
                  <a16:creationId xmlns:a16="http://schemas.microsoft.com/office/drawing/2014/main" id="{685611F7-C6F9-6432-FEFA-33A7695FDC1C}"/>
                </a:ext>
              </a:extLst>
            </p:cNvPr>
            <p:cNvSpPr txBox="1"/>
            <p:nvPr/>
          </p:nvSpPr>
          <p:spPr>
            <a:xfrm>
              <a:off x="8076312" y="2085275"/>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7" name="Legend3" hidden="1">
              <a:extLst>
                <a:ext uri="{FF2B5EF4-FFF2-40B4-BE49-F238E27FC236}">
                  <a16:creationId xmlns:a16="http://schemas.microsoft.com/office/drawing/2014/main" id="{2383FEDB-1A31-6EBC-3114-E6128C4E866A}"/>
                </a:ext>
              </a:extLst>
            </p:cNvPr>
            <p:cNvSpPr txBox="1"/>
            <p:nvPr/>
          </p:nvSpPr>
          <p:spPr>
            <a:xfrm>
              <a:off x="8076312" y="246073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8" name="Legend4" hidden="1">
              <a:extLst>
                <a:ext uri="{FF2B5EF4-FFF2-40B4-BE49-F238E27FC236}">
                  <a16:creationId xmlns:a16="http://schemas.microsoft.com/office/drawing/2014/main" id="{A17CCF41-0481-771D-D795-F466A3F00410}"/>
                </a:ext>
              </a:extLst>
            </p:cNvPr>
            <p:cNvSpPr txBox="1"/>
            <p:nvPr/>
          </p:nvSpPr>
          <p:spPr>
            <a:xfrm>
              <a:off x="8076312" y="2836193"/>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9" name="Legend5" hidden="1">
              <a:extLst>
                <a:ext uri="{FF2B5EF4-FFF2-40B4-BE49-F238E27FC236}">
                  <a16:creationId xmlns:a16="http://schemas.microsoft.com/office/drawing/2014/main" id="{7DE6AA38-7DD5-7D8F-1D78-4FA6A8E2C3EE}"/>
                </a:ext>
              </a:extLst>
            </p:cNvPr>
            <p:cNvSpPr txBox="1"/>
            <p:nvPr/>
          </p:nvSpPr>
          <p:spPr>
            <a:xfrm>
              <a:off x="8076312" y="321165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nvGrpSpPr>
            <p:cNvPr id="20" name="MoonLegend1" hidden="1">
              <a:extLst>
                <a:ext uri="{FF2B5EF4-FFF2-40B4-BE49-F238E27FC236}">
                  <a16:creationId xmlns:a16="http://schemas.microsoft.com/office/drawing/2014/main" id="{BEC8061A-639C-C1F2-B195-BC871D0C484B}"/>
                </a:ext>
              </a:extLst>
            </p:cNvPr>
            <p:cNvGrpSpPr>
              <a:grpSpLocks noChangeAspect="1"/>
            </p:cNvGrpSpPr>
            <p:nvPr>
              <p:custDataLst>
                <p:tags r:id="rId22"/>
              </p:custDataLst>
            </p:nvPr>
          </p:nvGrpSpPr>
          <p:grpSpPr>
            <a:xfrm>
              <a:off x="7723680" y="1702457"/>
              <a:ext cx="228600" cy="228600"/>
              <a:chOff x="762000" y="1270000"/>
              <a:chExt cx="254000" cy="254000"/>
            </a:xfrm>
          </p:grpSpPr>
          <p:sp>
            <p:nvSpPr>
              <p:cNvPr id="33" name="Oval 32" hidden="1">
                <a:extLst>
                  <a:ext uri="{FF2B5EF4-FFF2-40B4-BE49-F238E27FC236}">
                    <a16:creationId xmlns:a16="http://schemas.microsoft.com/office/drawing/2014/main" id="{01E3CB4A-2C36-57CF-0642-73A68A013AF0}"/>
                  </a:ext>
                </a:extLst>
              </p:cNvPr>
              <p:cNvSpPr/>
              <p:nvPr>
                <p:custDataLst>
                  <p:tags r:id="rId35"/>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4" name="Arc 33" hidden="1">
                <a:extLst>
                  <a:ext uri="{FF2B5EF4-FFF2-40B4-BE49-F238E27FC236}">
                    <a16:creationId xmlns:a16="http://schemas.microsoft.com/office/drawing/2014/main" id="{206AD483-C9FB-F19F-BDA2-42218FC0A76B}"/>
                  </a:ext>
                </a:extLst>
              </p:cNvPr>
              <p:cNvSpPr/>
              <p:nvPr>
                <p:custDataLst>
                  <p:tags r:id="rId36"/>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1" name="MoonLegend2" hidden="1">
              <a:extLst>
                <a:ext uri="{FF2B5EF4-FFF2-40B4-BE49-F238E27FC236}">
                  <a16:creationId xmlns:a16="http://schemas.microsoft.com/office/drawing/2014/main" id="{BCF7D4BB-AD7B-A94A-C3ED-EE969EBBF613}"/>
                </a:ext>
              </a:extLst>
            </p:cNvPr>
            <p:cNvGrpSpPr>
              <a:grpSpLocks noChangeAspect="1"/>
            </p:cNvGrpSpPr>
            <p:nvPr>
              <p:custDataLst>
                <p:tags r:id="rId23"/>
              </p:custDataLst>
            </p:nvPr>
          </p:nvGrpSpPr>
          <p:grpSpPr>
            <a:xfrm>
              <a:off x="7723680" y="2078270"/>
              <a:ext cx="228600" cy="228600"/>
              <a:chOff x="762000" y="1270000"/>
              <a:chExt cx="254000" cy="254000"/>
            </a:xfrm>
          </p:grpSpPr>
          <p:sp>
            <p:nvSpPr>
              <p:cNvPr id="31" name="Oval 30" hidden="1">
                <a:extLst>
                  <a:ext uri="{FF2B5EF4-FFF2-40B4-BE49-F238E27FC236}">
                    <a16:creationId xmlns:a16="http://schemas.microsoft.com/office/drawing/2014/main" id="{98D58616-E96C-DBA9-850B-1E06C5715815}"/>
                  </a:ext>
                </a:extLst>
              </p:cNvPr>
              <p:cNvSpPr/>
              <p:nvPr>
                <p:custDataLst>
                  <p:tags r:id="rId33"/>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2" name="Arc 31" hidden="1">
                <a:extLst>
                  <a:ext uri="{FF2B5EF4-FFF2-40B4-BE49-F238E27FC236}">
                    <a16:creationId xmlns:a16="http://schemas.microsoft.com/office/drawing/2014/main" id="{130DA8AA-7F05-AC11-901C-E6561A571D25}"/>
                  </a:ext>
                </a:extLst>
              </p:cNvPr>
              <p:cNvSpPr/>
              <p:nvPr>
                <p:custDataLst>
                  <p:tags r:id="rId34"/>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2" name="MoonLegend3" hidden="1">
              <a:extLst>
                <a:ext uri="{FF2B5EF4-FFF2-40B4-BE49-F238E27FC236}">
                  <a16:creationId xmlns:a16="http://schemas.microsoft.com/office/drawing/2014/main" id="{659AD58A-FA71-D2A7-3C98-FB338701055E}"/>
                </a:ext>
              </a:extLst>
            </p:cNvPr>
            <p:cNvGrpSpPr>
              <a:grpSpLocks noChangeAspect="1"/>
            </p:cNvGrpSpPr>
            <p:nvPr>
              <p:custDataLst>
                <p:tags r:id="rId24"/>
              </p:custDataLst>
            </p:nvPr>
          </p:nvGrpSpPr>
          <p:grpSpPr>
            <a:xfrm>
              <a:off x="7723680" y="2454085"/>
              <a:ext cx="228600" cy="228600"/>
              <a:chOff x="762000" y="1270000"/>
              <a:chExt cx="254000" cy="254000"/>
            </a:xfrm>
          </p:grpSpPr>
          <p:sp>
            <p:nvSpPr>
              <p:cNvPr id="29" name="Oval 28" hidden="1">
                <a:extLst>
                  <a:ext uri="{FF2B5EF4-FFF2-40B4-BE49-F238E27FC236}">
                    <a16:creationId xmlns:a16="http://schemas.microsoft.com/office/drawing/2014/main" id="{AE1A84DB-0709-5DF3-A104-EC8211389285}"/>
                  </a:ext>
                </a:extLst>
              </p:cNvPr>
              <p:cNvSpPr/>
              <p:nvPr>
                <p:custDataLst>
                  <p:tags r:id="rId31"/>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0" name="Arc 29" hidden="1">
                <a:extLst>
                  <a:ext uri="{FF2B5EF4-FFF2-40B4-BE49-F238E27FC236}">
                    <a16:creationId xmlns:a16="http://schemas.microsoft.com/office/drawing/2014/main" id="{1659E7EA-9764-1540-9E7B-8A72E8EC4149}"/>
                  </a:ext>
                </a:extLst>
              </p:cNvPr>
              <p:cNvSpPr/>
              <p:nvPr>
                <p:custDataLst>
                  <p:tags r:id="rId32"/>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3" name="MoonLegend4" hidden="1">
              <a:extLst>
                <a:ext uri="{FF2B5EF4-FFF2-40B4-BE49-F238E27FC236}">
                  <a16:creationId xmlns:a16="http://schemas.microsoft.com/office/drawing/2014/main" id="{5F87A633-194C-B2C0-341F-9C034A1FF26F}"/>
                </a:ext>
              </a:extLst>
            </p:cNvPr>
            <p:cNvGrpSpPr>
              <a:grpSpLocks noChangeAspect="1"/>
            </p:cNvGrpSpPr>
            <p:nvPr>
              <p:custDataLst>
                <p:tags r:id="rId25"/>
              </p:custDataLst>
            </p:nvPr>
          </p:nvGrpSpPr>
          <p:grpSpPr>
            <a:xfrm>
              <a:off x="7723680" y="2829900"/>
              <a:ext cx="228600" cy="228600"/>
              <a:chOff x="762000" y="1270000"/>
              <a:chExt cx="254000" cy="254000"/>
            </a:xfrm>
          </p:grpSpPr>
          <p:sp>
            <p:nvSpPr>
              <p:cNvPr id="27" name="Oval 26" hidden="1">
                <a:extLst>
                  <a:ext uri="{FF2B5EF4-FFF2-40B4-BE49-F238E27FC236}">
                    <a16:creationId xmlns:a16="http://schemas.microsoft.com/office/drawing/2014/main" id="{C7A0735A-9E88-6876-6700-A328F906B3D4}"/>
                  </a:ext>
                </a:extLst>
              </p:cNvPr>
              <p:cNvSpPr/>
              <p:nvPr>
                <p:custDataLst>
                  <p:tags r:id="rId29"/>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8" name="Arc 27" hidden="1">
                <a:extLst>
                  <a:ext uri="{FF2B5EF4-FFF2-40B4-BE49-F238E27FC236}">
                    <a16:creationId xmlns:a16="http://schemas.microsoft.com/office/drawing/2014/main" id="{41D76F1A-A675-11CE-6D70-B6E257E0C43A}"/>
                  </a:ext>
                </a:extLst>
              </p:cNvPr>
              <p:cNvSpPr/>
              <p:nvPr>
                <p:custDataLst>
                  <p:tags r:id="rId30"/>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4" name="MoonLegend5" hidden="1">
              <a:extLst>
                <a:ext uri="{FF2B5EF4-FFF2-40B4-BE49-F238E27FC236}">
                  <a16:creationId xmlns:a16="http://schemas.microsoft.com/office/drawing/2014/main" id="{16965441-C33E-EE3C-91FF-48E63353D521}"/>
                </a:ext>
              </a:extLst>
            </p:cNvPr>
            <p:cNvGrpSpPr>
              <a:grpSpLocks noChangeAspect="1"/>
            </p:cNvGrpSpPr>
            <p:nvPr>
              <p:custDataLst>
                <p:tags r:id="rId26"/>
              </p:custDataLst>
            </p:nvPr>
          </p:nvGrpSpPr>
          <p:grpSpPr>
            <a:xfrm>
              <a:off x="7723680" y="3205716"/>
              <a:ext cx="228600" cy="228600"/>
              <a:chOff x="762000" y="1270000"/>
              <a:chExt cx="254000" cy="254000"/>
            </a:xfrm>
          </p:grpSpPr>
          <p:sp>
            <p:nvSpPr>
              <p:cNvPr id="25" name="Oval 24" hidden="1">
                <a:extLst>
                  <a:ext uri="{FF2B5EF4-FFF2-40B4-BE49-F238E27FC236}">
                    <a16:creationId xmlns:a16="http://schemas.microsoft.com/office/drawing/2014/main" id="{24774CDF-1B78-D71F-2B84-73605DC42019}"/>
                  </a:ext>
                </a:extLst>
              </p:cNvPr>
              <p:cNvSpPr/>
              <p:nvPr>
                <p:custDataLst>
                  <p:tags r:id="rId27"/>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6" name="Arc 25" hidden="1">
                <a:extLst>
                  <a:ext uri="{FF2B5EF4-FFF2-40B4-BE49-F238E27FC236}">
                    <a16:creationId xmlns:a16="http://schemas.microsoft.com/office/drawing/2014/main" id="{E63FCAFB-87D7-3112-FB43-39C312653FA9}"/>
                  </a:ext>
                </a:extLst>
              </p:cNvPr>
              <p:cNvSpPr/>
              <p:nvPr>
                <p:custDataLst>
                  <p:tags r:id="rId28"/>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grpSp>
        <p:nvGrpSpPr>
          <p:cNvPr id="35" name="LegendBoxes" hidden="1">
            <a:extLst>
              <a:ext uri="{FF2B5EF4-FFF2-40B4-BE49-F238E27FC236}">
                <a16:creationId xmlns:a16="http://schemas.microsoft.com/office/drawing/2014/main" id="{98466E22-44E0-0A46-EA7F-C6123BA29858}"/>
              </a:ext>
            </a:extLst>
          </p:cNvPr>
          <p:cNvGrpSpPr/>
          <p:nvPr userDrawn="1"/>
        </p:nvGrpSpPr>
        <p:grpSpPr>
          <a:xfrm>
            <a:off x="10714801" y="4520490"/>
            <a:ext cx="922463" cy="1717282"/>
            <a:chOff x="10652400" y="4322824"/>
            <a:chExt cx="922463" cy="1717282"/>
          </a:xfrm>
        </p:grpSpPr>
        <p:sp>
          <p:nvSpPr>
            <p:cNvPr id="36" name="RectangleLegend1" hidden="1">
              <a:extLst>
                <a:ext uri="{FF2B5EF4-FFF2-40B4-BE49-F238E27FC236}">
                  <a16:creationId xmlns:a16="http://schemas.microsoft.com/office/drawing/2014/main" id="{55F069A2-053F-3DD0-99CE-8A5B25D886C4}"/>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37" name="RectangleLegend2" hidden="1">
              <a:extLst>
                <a:ext uri="{FF2B5EF4-FFF2-40B4-BE49-F238E27FC236}">
                  <a16:creationId xmlns:a16="http://schemas.microsoft.com/office/drawing/2014/main" id="{ABE056C0-E144-F94D-AB91-9378238D0222}"/>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38" name="RectangleLegend3" hidden="1">
              <a:extLst>
                <a:ext uri="{FF2B5EF4-FFF2-40B4-BE49-F238E27FC236}">
                  <a16:creationId xmlns:a16="http://schemas.microsoft.com/office/drawing/2014/main" id="{6FE1CCF5-1902-A1E1-6A7C-A6D165616967}"/>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39" name="RectangleLegend4" hidden="1">
              <a:extLst>
                <a:ext uri="{FF2B5EF4-FFF2-40B4-BE49-F238E27FC236}">
                  <a16:creationId xmlns:a16="http://schemas.microsoft.com/office/drawing/2014/main" id="{B0453890-132F-BDE5-BB78-95501EF7048F}"/>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40" name="RectangleLegend5" hidden="1">
              <a:extLst>
                <a:ext uri="{FF2B5EF4-FFF2-40B4-BE49-F238E27FC236}">
                  <a16:creationId xmlns:a16="http://schemas.microsoft.com/office/drawing/2014/main" id="{E4A22588-BF85-BD4C-AD95-6260620C1C31}"/>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41" name="Legend1" hidden="1">
              <a:extLst>
                <a:ext uri="{FF2B5EF4-FFF2-40B4-BE49-F238E27FC236}">
                  <a16:creationId xmlns:a16="http://schemas.microsoft.com/office/drawing/2014/main" id="{A781611F-D0CA-4872-6721-410D6A23A1DF}"/>
                </a:ext>
              </a:extLst>
            </p:cNvPr>
            <p:cNvSpPr txBox="1"/>
            <p:nvPr/>
          </p:nvSpPr>
          <p:spPr>
            <a:xfrm>
              <a:off x="10978546" y="432282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42" name="Legend2" hidden="1">
              <a:extLst>
                <a:ext uri="{FF2B5EF4-FFF2-40B4-BE49-F238E27FC236}">
                  <a16:creationId xmlns:a16="http://schemas.microsoft.com/office/drawing/2014/main" id="{734587DB-9E6B-A01C-549B-BB9B4E5947F8}"/>
                </a:ext>
              </a:extLst>
            </p:cNvPr>
            <p:cNvSpPr txBox="1"/>
            <p:nvPr/>
          </p:nvSpPr>
          <p:spPr>
            <a:xfrm>
              <a:off x="10978546" y="470232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43" name="Legend3" hidden="1">
              <a:extLst>
                <a:ext uri="{FF2B5EF4-FFF2-40B4-BE49-F238E27FC236}">
                  <a16:creationId xmlns:a16="http://schemas.microsoft.com/office/drawing/2014/main" id="{5E6721B9-867E-8802-54CB-51006C5FC4A9}"/>
                </a:ext>
              </a:extLst>
            </p:cNvPr>
            <p:cNvSpPr txBox="1"/>
            <p:nvPr/>
          </p:nvSpPr>
          <p:spPr>
            <a:xfrm>
              <a:off x="10978546" y="508182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44" name="Legend4" hidden="1">
              <a:extLst>
                <a:ext uri="{FF2B5EF4-FFF2-40B4-BE49-F238E27FC236}">
                  <a16:creationId xmlns:a16="http://schemas.microsoft.com/office/drawing/2014/main" id="{200E8FF1-02A8-E616-38DC-42DD1A86C644}"/>
                </a:ext>
              </a:extLst>
            </p:cNvPr>
            <p:cNvSpPr txBox="1"/>
            <p:nvPr/>
          </p:nvSpPr>
          <p:spPr>
            <a:xfrm>
              <a:off x="10978546" y="54532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45" name="Legend5" hidden="1">
              <a:extLst>
                <a:ext uri="{FF2B5EF4-FFF2-40B4-BE49-F238E27FC236}">
                  <a16:creationId xmlns:a16="http://schemas.microsoft.com/office/drawing/2014/main" id="{CFAEFAF0-DF00-13F7-495C-556C56074E92}"/>
                </a:ext>
              </a:extLst>
            </p:cNvPr>
            <p:cNvSpPr txBox="1"/>
            <p:nvPr/>
          </p:nvSpPr>
          <p:spPr>
            <a:xfrm>
              <a:off x="10978545" y="582466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pic>
        <p:nvPicPr>
          <p:cNvPr id="4" name="Graphic 3" descr="ERCOT logo">
            <a:extLst>
              <a:ext uri="{FF2B5EF4-FFF2-40B4-BE49-F238E27FC236}">
                <a16:creationId xmlns:a16="http://schemas.microsoft.com/office/drawing/2014/main" id="{FCABBF9F-6CBC-7D04-0A90-19EEDB1D2C56}"/>
              </a:ext>
            </a:extLst>
          </p:cNvPr>
          <p:cNvPicPr>
            <a:picLocks noChangeAspect="1"/>
          </p:cNvPicPr>
          <p:nvPr userDrawn="1"/>
        </p:nvPicPr>
        <p:blipFill>
          <a:blip>
            <a:extLst>
              <a:ext uri="{96DAC541-7B7A-43D3-8B79-37D633B846F1}">
                <asvg:svgBlip xmlns:asvg="http://schemas.microsoft.com/office/drawing/2016/SVG/main" r:embed="rId39"/>
              </a:ext>
            </a:extLst>
          </a:blip>
          <a:srcRect/>
          <a:stretch/>
        </p:blipFill>
        <p:spPr bwMode="ltGray">
          <a:xfrm>
            <a:off x="137956" y="108220"/>
            <a:ext cx="703682" cy="259285"/>
          </a:xfrm>
          <a:prstGeom prst="rect">
            <a:avLst/>
          </a:prstGeom>
        </p:spPr>
      </p:pic>
      <p:grpSp>
        <p:nvGrpSpPr>
          <p:cNvPr id="46" name="Group 45" descr="Confidential document label">
            <a:extLst>
              <a:ext uri="{FF2B5EF4-FFF2-40B4-BE49-F238E27FC236}">
                <a16:creationId xmlns:a16="http://schemas.microsoft.com/office/drawing/2014/main" id="{BFEF6603-7240-B184-BD12-9B47B8A493FD}"/>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47" name="Rectangle 46">
              <a:extLst>
                <a:ext uri="{FF2B5EF4-FFF2-40B4-BE49-F238E27FC236}">
                  <a16:creationId xmlns:a16="http://schemas.microsoft.com/office/drawing/2014/main" id="{C1AC1269-9505-75F8-9E6A-5A90C7B1C3C8}"/>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48" name="TextBox 47">
              <a:extLst>
                <a:ext uri="{FF2B5EF4-FFF2-40B4-BE49-F238E27FC236}">
                  <a16:creationId xmlns:a16="http://schemas.microsoft.com/office/drawing/2014/main" id="{1698EE4F-2412-A9C5-D0D2-420B0B4BA154}"/>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2969229741"/>
      </p:ext>
    </p:extLst>
  </p:cSld>
  <p:clrMap bg1="lt1" tx1="dk1" bg2="lt2" tx2="dk2" accent1="accent1" accent2="accent2" accent3="accent3" accent4="accent4" accent5="accent5" accent6="accent6" hlink="hlink" folHlink="folHlink"/>
  <p:sldLayoutIdLst>
    <p:sldLayoutId id="2147483794" r:id="rId1"/>
    <p:sldLayoutId id="2147483654" r:id="rId2"/>
    <p:sldLayoutId id="2147483897" r:id="rId3"/>
    <p:sldLayoutId id="2147483807" r:id="rId4"/>
    <p:sldLayoutId id="2147483800" r:id="rId5"/>
    <p:sldLayoutId id="2147483659" r:id="rId6"/>
    <p:sldLayoutId id="2147483804" r:id="rId7"/>
    <p:sldLayoutId id="2147483882" r:id="rId8"/>
    <p:sldLayoutId id="2147483883" r:id="rId9"/>
    <p:sldLayoutId id="2147483884" r:id="rId10"/>
    <p:sldLayoutId id="2147483885" r:id="rId11"/>
    <p:sldLayoutId id="2147483886" r:id="rId12"/>
    <p:sldLayoutId id="2147483887" r:id="rId13"/>
    <p:sldLayoutId id="2147483706" r:id="rId14"/>
    <p:sldLayoutId id="2147483718" r:id="rId15"/>
  </p:sldLayoutIdLst>
  <p:txStyles>
    <p:titleStyle>
      <a:lvl1pPr algn="l" defTabSz="914400" rtl="0" eaLnBrk="1" latinLnBrk="0" hangingPunct="1">
        <a:lnSpc>
          <a:spcPct val="100000"/>
        </a:lnSpc>
        <a:spcBef>
          <a:spcPct val="0"/>
        </a:spcBef>
        <a:buNone/>
        <a:defRPr lang="en-US" sz="24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userDrawn="1">
          <p15:clr>
            <a:srgbClr val="5ACBF0"/>
          </p15:clr>
        </p15:guide>
        <p15:guide id="3" orient="horz" pos="3912">
          <p15:clr>
            <a:srgbClr val="5ACBF0"/>
          </p15:clr>
        </p15:guide>
        <p15:guide id="4" orient="horz" pos="1080" userDrawn="1">
          <p15:clr>
            <a:srgbClr val="F26B43"/>
          </p15:clr>
        </p15:guide>
        <p15:guide id="5" pos="7344" userDrawn="1">
          <p15:clr>
            <a:srgbClr val="F26B43"/>
          </p15:clr>
        </p15:guide>
        <p15:guide id="6" pos="312" userDrawn="1">
          <p15:clr>
            <a:srgbClr val="F26B43"/>
          </p15:clr>
        </p15:guide>
        <p15:guide id="8" orient="horz" pos="410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40B17A4-151A-442A-85BB-61D97FD47CDC}"/>
              </a:ext>
            </a:extLst>
          </p:cNvPr>
          <p:cNvGraphicFramePr>
            <a:graphicFrameLocks noChangeAspect="1"/>
          </p:cNvGraphicFramePr>
          <p:nvPr userDrawn="1">
            <p:custDataLst>
              <p:tags r:id="rId21"/>
            </p:custDataLst>
            <p:extLst>
              <p:ext uri="{D42A27DB-BD31-4B8C-83A1-F6EECF244321}">
                <p14:modId xmlns:p14="http://schemas.microsoft.com/office/powerpoint/2010/main" val="20856252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1" imgW="592" imgH="591" progId="TCLayout.ActiveDocument.1">
                  <p:embed/>
                </p:oleObj>
              </mc:Choice>
              <mc:Fallback>
                <p:oleObj name="think-cell Slide" r:id="rId41" imgW="592" imgH="591" progId="TCLayout.ActiveDocument.1">
                  <p:embed/>
                  <p:pic>
                    <p:nvPicPr>
                      <p:cNvPr id="3" name="Object 2" hidden="1">
                        <a:extLst>
                          <a:ext uri="{FF2B5EF4-FFF2-40B4-BE49-F238E27FC236}">
                            <a16:creationId xmlns:a16="http://schemas.microsoft.com/office/drawing/2014/main" id="{740B17A4-151A-442A-85BB-61D97FD47CDC}"/>
                          </a:ext>
                        </a:extLst>
                      </p:cNvPr>
                      <p:cNvPicPr/>
                      <p:nvPr/>
                    </p:nvPicPr>
                    <p:blipFill>
                      <a:blip r:embed="rId42"/>
                      <a:stretch>
                        <a:fillRect/>
                      </a:stretch>
                    </p:blipFill>
                    <p:spPr>
                      <a:xfrm>
                        <a:off x="1588" y="1588"/>
                        <a:ext cx="1588" cy="1588"/>
                      </a:xfrm>
                      <a:prstGeom prst="rect">
                        <a:avLst/>
                      </a:prstGeom>
                    </p:spPr>
                  </p:pic>
                </p:oleObj>
              </mc:Fallback>
            </mc:AlternateContent>
          </a:graphicData>
        </a:graphic>
      </p:graphicFrame>
      <p:grpSp>
        <p:nvGrpSpPr>
          <p:cNvPr id="52" name="Grid" hidden="1">
            <a:extLst>
              <a:ext uri="{FF2B5EF4-FFF2-40B4-BE49-F238E27FC236}">
                <a16:creationId xmlns:a16="http://schemas.microsoft.com/office/drawing/2014/main" id="{632041B4-666A-18B6-D534-B7ADE3B6577C}"/>
              </a:ext>
            </a:extLst>
          </p:cNvPr>
          <p:cNvGrpSpPr/>
          <p:nvPr userDrawn="1"/>
        </p:nvGrpSpPr>
        <p:grpSpPr>
          <a:xfrm>
            <a:off x="0" y="0"/>
            <a:ext cx="12192001" cy="6858000"/>
            <a:chOff x="0" y="0"/>
            <a:chExt cx="12192001" cy="6858000"/>
          </a:xfrm>
        </p:grpSpPr>
        <p:sp>
          <p:nvSpPr>
            <p:cNvPr id="54" name="Freeform: Shape 53">
              <a:extLst>
                <a:ext uri="{FF2B5EF4-FFF2-40B4-BE49-F238E27FC236}">
                  <a16:creationId xmlns:a16="http://schemas.microsoft.com/office/drawing/2014/main" id="{8EEFC842-8F8D-9353-73F3-4ED164C17FB9}"/>
                </a:ext>
              </a:extLst>
            </p:cNvPr>
            <p:cNvSpPr>
              <a:spLocks/>
            </p:cNvSpPr>
            <p:nvPr/>
          </p:nvSpPr>
          <p:spPr bwMode="gray">
            <a:xfrm>
              <a:off x="3176" y="0"/>
              <a:ext cx="12185651" cy="6858000"/>
            </a:xfrm>
            <a:custGeom>
              <a:avLst/>
              <a:gdLst>
                <a:gd name="csX0" fmla="*/ 495187 w 12185651"/>
                <a:gd name="csY0" fmla="*/ 1705105 h 6858000"/>
                <a:gd name="csX1" fmla="*/ 495187 w 12185651"/>
                <a:gd name="csY1" fmla="*/ 1709928 h 6858000"/>
                <a:gd name="csX2" fmla="*/ 493832 w 12185651"/>
                <a:gd name="csY2" fmla="*/ 1709928 h 6858000"/>
                <a:gd name="csX3" fmla="*/ 493832 w 12185651"/>
                <a:gd name="csY3" fmla="*/ 6217920 h 6858000"/>
                <a:gd name="csX4" fmla="*/ 495187 w 12185651"/>
                <a:gd name="csY4" fmla="*/ 6217920 h 6858000"/>
                <a:gd name="csX5" fmla="*/ 11669150 w 12185651"/>
                <a:gd name="csY5" fmla="*/ 6217920 h 6858000"/>
                <a:gd name="csX6" fmla="*/ 11669610 w 12185651"/>
                <a:gd name="csY6" fmla="*/ 6217920 h 6858000"/>
                <a:gd name="csX7" fmla="*/ 11669610 w 12185651"/>
                <a:gd name="csY7" fmla="*/ 1709928 h 6858000"/>
                <a:gd name="csX8" fmla="*/ 11669150 w 12185651"/>
                <a:gd name="csY8" fmla="*/ 1709928 h 6858000"/>
                <a:gd name="csX9" fmla="*/ 11669150 w 12185651"/>
                <a:gd name="csY9" fmla="*/ 1705105 h 6858000"/>
                <a:gd name="csX10" fmla="*/ 0 w 12185651"/>
                <a:gd name="csY10" fmla="*/ 0 h 6858000"/>
                <a:gd name="csX11" fmla="*/ 12185651 w 12185651"/>
                <a:gd name="csY11" fmla="*/ 0 h 6858000"/>
                <a:gd name="csX12" fmla="*/ 12185651 w 12185651"/>
                <a:gd name="csY12" fmla="*/ 6858000 h 6858000"/>
                <a:gd name="csX13" fmla="*/ 0 w 1218565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2185651" h="6858000">
                  <a:moveTo>
                    <a:pt x="495187" y="1705105"/>
                  </a:moveTo>
                  <a:lnTo>
                    <a:pt x="495187" y="1709928"/>
                  </a:lnTo>
                  <a:lnTo>
                    <a:pt x="493832" y="1709928"/>
                  </a:lnTo>
                  <a:lnTo>
                    <a:pt x="493832" y="6217920"/>
                  </a:lnTo>
                  <a:lnTo>
                    <a:pt x="495187" y="6217920"/>
                  </a:lnTo>
                  <a:lnTo>
                    <a:pt x="11669150" y="6217920"/>
                  </a:lnTo>
                  <a:lnTo>
                    <a:pt x="11669610" y="6217920"/>
                  </a:lnTo>
                  <a:lnTo>
                    <a:pt x="11669610" y="1709928"/>
                  </a:lnTo>
                  <a:lnTo>
                    <a:pt x="11669150" y="1709928"/>
                  </a:lnTo>
                  <a:lnTo>
                    <a:pt x="11669150" y="1705105"/>
                  </a:lnTo>
                  <a:close/>
                  <a:moveTo>
                    <a:pt x="0" y="0"/>
                  </a:moveTo>
                  <a:lnTo>
                    <a:pt x="12185651" y="0"/>
                  </a:lnTo>
                  <a:lnTo>
                    <a:pt x="12185651"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a:solidFill>
                  <a:schemeClr val="tx1"/>
                </a:solidFill>
                <a:latin typeface="+mn-lt"/>
              </a:endParaRPr>
            </a:p>
          </p:txBody>
        </p:sp>
        <p:grpSp>
          <p:nvGrpSpPr>
            <p:cNvPr id="55" name="Group 54">
              <a:extLst>
                <a:ext uri="{FF2B5EF4-FFF2-40B4-BE49-F238E27FC236}">
                  <a16:creationId xmlns:a16="http://schemas.microsoft.com/office/drawing/2014/main" id="{3D8DB45B-8531-AFBC-B9BA-87182EC622D8}"/>
                </a:ext>
              </a:extLst>
            </p:cNvPr>
            <p:cNvGrpSpPr/>
            <p:nvPr/>
          </p:nvGrpSpPr>
          <p:grpSpPr>
            <a:xfrm>
              <a:off x="0" y="0"/>
              <a:ext cx="12192000" cy="6684264"/>
              <a:chOff x="0" y="0"/>
              <a:chExt cx="12188952" cy="6684264"/>
            </a:xfrm>
          </p:grpSpPr>
          <p:cxnSp>
            <p:nvCxnSpPr>
              <p:cNvPr id="183" name="Straight Connector 182">
                <a:extLst>
                  <a:ext uri="{FF2B5EF4-FFF2-40B4-BE49-F238E27FC236}">
                    <a16:creationId xmlns:a16="http://schemas.microsoft.com/office/drawing/2014/main" id="{A960346A-05DD-8864-8796-DBDC2B26C4F4}"/>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00622571-6C82-6489-30E6-959CF74F157C}"/>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076FA8C4-0D2B-C269-1FF8-47B57AEE894C}"/>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8DF9A34C-2F53-5E64-9B03-057903B7A51E}"/>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6C8D3064-C31B-9864-310F-93D34A04F308}"/>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5CF07D1D-E834-3160-722A-81E83671AD55}"/>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49D7BE6B-C1BC-74FF-A392-C2BF4ED15AD3}"/>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63BB5EA5-F877-CD0A-40D1-D9D69C984424}"/>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EA1A33CC-0ED6-4E22-4099-F67A253578D5}"/>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41AE0483-B2CB-F9A9-2A1E-08D2B6C995F3}"/>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356EA94C-8C73-472D-9A67-05197F7ABDAB}"/>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AF124B38-3EF7-E770-4762-D65B016EE12A}"/>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451738A1-665A-B5E7-00F7-16221616B2C4}"/>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29C92565-835D-932A-20F8-762482449BB0}"/>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4DBC53AF-023D-B587-8169-939871767764}"/>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A513D2A0-6580-9120-AD3B-09A0BCB43A9F}"/>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183CF304-A9ED-2B42-8658-37B1082C4B1C}"/>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F540ACF2-DE7C-D309-4B72-CFD8A1F4C198}"/>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4579B56A-9186-F9C8-FF26-9687F6845CA3}"/>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7A2ACB4B-6FFD-D2E2-9F97-FAB61AE306C4}"/>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8948F241-C2AA-85BB-773B-03C3C2D91C50}"/>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57ED2A19-B697-D33A-E947-765E8859E68D}"/>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7BFC9BC4-7C96-A309-CF94-5B866EA3C442}"/>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E269AF35-5522-B641-416B-F962BA118BF3}"/>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0644FB4E-96B8-1605-6650-9BF7CFDE843A}"/>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A1012A81-FA2C-124F-7AF9-A51305671F3A}"/>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B012F39F-4D5F-FA89-F45E-2827E216C4D7}"/>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A473836E-EF42-1AA6-C3B7-DB032CB6D9A9}"/>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704F48A5-47B9-072C-0A5C-B5C58D8ACD2B}"/>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61F3E07E-D752-7728-12D5-56C5A2AF7B50}"/>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1B67ADC9-2B99-519B-16BF-D71DB1EF9535}"/>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8D07F1E3-A89F-79E3-74F6-4E594EF58325}"/>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316E6825-6564-390D-A62C-B74B56AD1BC2}"/>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A47D7E98-3909-894D-9BD2-4141EF2E4F33}"/>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F44BD52D-9390-8084-0F7D-FFA0392F1C05}"/>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B7A7EE84-D172-7F2A-1874-1D62453E29D0}"/>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58164A21-1850-1864-D2A2-AC6F7408A9AC}"/>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60D0DC5B-8F1E-721D-51E1-2BF247B2D27E}"/>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955243B9-82D9-4E90-90B5-4CB107289FBC}"/>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D98467C3-B270-419B-0773-EAC1A903D4B6}"/>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9CF46C4B-A907-A7DA-FA07-AAC01C9E4194}"/>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93ED2F01-F4BA-289F-7665-EA49996B31D5}"/>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D2236794-2CDC-C43C-B9D6-BD81F9482C06}"/>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70200682-FCC1-F49A-9039-A716694011A5}"/>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grpSp>
        <p:sp>
          <p:nvSpPr>
            <p:cNvPr id="56" name="Freeform: Shape 55">
              <a:extLst>
                <a:ext uri="{FF2B5EF4-FFF2-40B4-BE49-F238E27FC236}">
                  <a16:creationId xmlns:a16="http://schemas.microsoft.com/office/drawing/2014/main" id="{A7BA9B35-BD10-54A7-6E8D-AE9753A31A64}"/>
                </a:ext>
              </a:extLst>
            </p:cNvPr>
            <p:cNvSpPr/>
            <p:nvPr userDrawn="1"/>
          </p:nvSpPr>
          <p:spPr bwMode="gray">
            <a:xfrm>
              <a:off x="498362"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cxnSp>
          <p:nvCxnSpPr>
            <p:cNvPr id="57" name="Straight Connector 56">
              <a:extLst>
                <a:ext uri="{FF2B5EF4-FFF2-40B4-BE49-F238E27FC236}">
                  <a16:creationId xmlns:a16="http://schemas.microsoft.com/office/drawing/2014/main" id="{805D6EF7-4592-4647-DCC7-723FF3F9EB2E}"/>
                </a:ext>
              </a:extLst>
            </p:cNvPr>
            <p:cNvCxnSpPr/>
            <p:nvPr/>
          </p:nvCxnSpPr>
          <p:spPr bwMode="gray">
            <a:xfrm>
              <a:off x="80560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CA5813F-8092-7A56-06D8-918A15D60A8C}"/>
                </a:ext>
              </a:extLst>
            </p:cNvPr>
            <p:cNvCxnSpPr/>
            <p:nvPr/>
          </p:nvCxnSpPr>
          <p:spPr bwMode="gray">
            <a:xfrm>
              <a:off x="1136509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3AF842D9-F922-1771-60D7-E18D29B600C3}"/>
                </a:ext>
              </a:extLst>
            </p:cNvPr>
            <p:cNvCxnSpPr/>
            <p:nvPr/>
          </p:nvCxnSpPr>
          <p:spPr bwMode="gray">
            <a:xfrm>
              <a:off x="17655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4D636300-9541-6B01-ACF6-C39FDF61FB48}"/>
                </a:ext>
              </a:extLst>
            </p:cNvPr>
            <p:cNvCxnSpPr/>
            <p:nvPr/>
          </p:nvCxnSpPr>
          <p:spPr bwMode="gray">
            <a:xfrm>
              <a:off x="272550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334C3372-BE00-F4E0-33B1-51DF62E5EECC}"/>
                </a:ext>
              </a:extLst>
            </p:cNvPr>
            <p:cNvCxnSpPr/>
            <p:nvPr/>
          </p:nvCxnSpPr>
          <p:spPr bwMode="gray">
            <a:xfrm>
              <a:off x="368546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D9B554EB-F922-3915-3715-81A4065B0DB2}"/>
                </a:ext>
              </a:extLst>
            </p:cNvPr>
            <p:cNvCxnSpPr/>
            <p:nvPr/>
          </p:nvCxnSpPr>
          <p:spPr bwMode="gray">
            <a:xfrm>
              <a:off x="464541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1CC9C4BE-7650-D149-DC4C-BB64844C50DC}"/>
                </a:ext>
              </a:extLst>
            </p:cNvPr>
            <p:cNvCxnSpPr/>
            <p:nvPr/>
          </p:nvCxnSpPr>
          <p:spPr bwMode="gray">
            <a:xfrm>
              <a:off x="560537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9A2837BF-A0F9-4035-EB80-42F09C0AF59A}"/>
                </a:ext>
              </a:extLst>
            </p:cNvPr>
            <p:cNvCxnSpPr/>
            <p:nvPr/>
          </p:nvCxnSpPr>
          <p:spPr bwMode="gray">
            <a:xfrm>
              <a:off x="656532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3709FEF2-6709-EC9C-411F-97C0175CBAF7}"/>
                </a:ext>
              </a:extLst>
            </p:cNvPr>
            <p:cNvCxnSpPr/>
            <p:nvPr/>
          </p:nvCxnSpPr>
          <p:spPr bwMode="gray">
            <a:xfrm>
              <a:off x="752527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782EE530-8567-12B0-7DC1-BFB44A2D192B}"/>
                </a:ext>
              </a:extLst>
            </p:cNvPr>
            <p:cNvCxnSpPr/>
            <p:nvPr/>
          </p:nvCxnSpPr>
          <p:spPr bwMode="gray">
            <a:xfrm>
              <a:off x="848523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C51A4AC0-6E5B-FB4D-243B-623DB728E8AF}"/>
                </a:ext>
              </a:extLst>
            </p:cNvPr>
            <p:cNvCxnSpPr/>
            <p:nvPr/>
          </p:nvCxnSpPr>
          <p:spPr bwMode="gray">
            <a:xfrm>
              <a:off x="944518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FB6BE42F-AD90-D297-CC7E-BDA801618B45}"/>
                </a:ext>
              </a:extLst>
            </p:cNvPr>
            <p:cNvCxnSpPr/>
            <p:nvPr/>
          </p:nvCxnSpPr>
          <p:spPr bwMode="gray">
            <a:xfrm>
              <a:off x="1040514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133" name="Freeform: Shape 132">
              <a:extLst>
                <a:ext uri="{FF2B5EF4-FFF2-40B4-BE49-F238E27FC236}">
                  <a16:creationId xmlns:a16="http://schemas.microsoft.com/office/drawing/2014/main" id="{A63A2AD6-35BF-B9E8-5AF1-487848290DF0}"/>
                </a:ext>
              </a:extLst>
            </p:cNvPr>
            <p:cNvSpPr/>
            <p:nvPr/>
          </p:nvSpPr>
          <p:spPr bwMode="gray">
            <a:xfrm>
              <a:off x="0" y="0"/>
              <a:ext cx="49836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4" name="Freeform: Shape 133">
              <a:extLst>
                <a:ext uri="{FF2B5EF4-FFF2-40B4-BE49-F238E27FC236}">
                  <a16:creationId xmlns:a16="http://schemas.microsoft.com/office/drawing/2014/main" id="{04F327BD-84E8-DA4E-4BE1-AB8921BE5F68}"/>
                </a:ext>
              </a:extLst>
            </p:cNvPr>
            <p:cNvSpPr/>
            <p:nvPr/>
          </p:nvSpPr>
          <p:spPr bwMode="gray">
            <a:xfrm>
              <a:off x="1116065"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5" name="Freeform: Shape 134">
              <a:extLst>
                <a:ext uri="{FF2B5EF4-FFF2-40B4-BE49-F238E27FC236}">
                  <a16:creationId xmlns:a16="http://schemas.microsoft.com/office/drawing/2014/main" id="{64C5367F-5223-44B8-5F72-4CD4A38B62E8}"/>
                </a:ext>
              </a:extLst>
            </p:cNvPr>
            <p:cNvSpPr/>
            <p:nvPr/>
          </p:nvSpPr>
          <p:spPr bwMode="gray">
            <a:xfrm>
              <a:off x="2076020"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6" name="Freeform: Shape 135">
              <a:extLst>
                <a:ext uri="{FF2B5EF4-FFF2-40B4-BE49-F238E27FC236}">
                  <a16:creationId xmlns:a16="http://schemas.microsoft.com/office/drawing/2014/main" id="{CA480305-9C7C-672D-90A5-21582D1F4668}"/>
                </a:ext>
              </a:extLst>
            </p:cNvPr>
            <p:cNvSpPr/>
            <p:nvPr/>
          </p:nvSpPr>
          <p:spPr bwMode="gray">
            <a:xfrm>
              <a:off x="3035974"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7" name="Freeform: Shape 136">
              <a:extLst>
                <a:ext uri="{FF2B5EF4-FFF2-40B4-BE49-F238E27FC236}">
                  <a16:creationId xmlns:a16="http://schemas.microsoft.com/office/drawing/2014/main" id="{A8BF03C9-9DDF-E5A9-CF9A-6C1D65672478}"/>
                </a:ext>
              </a:extLst>
            </p:cNvPr>
            <p:cNvSpPr/>
            <p:nvPr/>
          </p:nvSpPr>
          <p:spPr bwMode="gray">
            <a:xfrm>
              <a:off x="11672325" y="0"/>
              <a:ext cx="519676"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8" name="Freeform: Shape 137">
              <a:extLst>
                <a:ext uri="{FF2B5EF4-FFF2-40B4-BE49-F238E27FC236}">
                  <a16:creationId xmlns:a16="http://schemas.microsoft.com/office/drawing/2014/main" id="{BE6B8537-CD12-5647-06C5-2487381AC1FF}"/>
                </a:ext>
              </a:extLst>
            </p:cNvPr>
            <p:cNvSpPr/>
            <p:nvPr/>
          </p:nvSpPr>
          <p:spPr bwMode="gray">
            <a:xfrm>
              <a:off x="4955881"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9" name="Freeform: Shape 138">
              <a:extLst>
                <a:ext uri="{FF2B5EF4-FFF2-40B4-BE49-F238E27FC236}">
                  <a16:creationId xmlns:a16="http://schemas.microsoft.com/office/drawing/2014/main" id="{43310C5B-4147-584E-504A-D06990F66310}"/>
                </a:ext>
              </a:extLst>
            </p:cNvPr>
            <p:cNvSpPr/>
            <p:nvPr/>
          </p:nvSpPr>
          <p:spPr bwMode="gray">
            <a:xfrm>
              <a:off x="5915835"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0" name="Freeform: Shape 139">
              <a:extLst>
                <a:ext uri="{FF2B5EF4-FFF2-40B4-BE49-F238E27FC236}">
                  <a16:creationId xmlns:a16="http://schemas.microsoft.com/office/drawing/2014/main" id="{4E255047-2F6E-462A-F3F5-891043521636}"/>
                </a:ext>
              </a:extLst>
            </p:cNvPr>
            <p:cNvSpPr/>
            <p:nvPr/>
          </p:nvSpPr>
          <p:spPr bwMode="gray">
            <a:xfrm>
              <a:off x="6875789"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1" name="Freeform: Shape 140">
              <a:extLst>
                <a:ext uri="{FF2B5EF4-FFF2-40B4-BE49-F238E27FC236}">
                  <a16:creationId xmlns:a16="http://schemas.microsoft.com/office/drawing/2014/main" id="{6D436559-A322-9A59-4207-F65CF5883602}"/>
                </a:ext>
              </a:extLst>
            </p:cNvPr>
            <p:cNvSpPr/>
            <p:nvPr/>
          </p:nvSpPr>
          <p:spPr bwMode="gray">
            <a:xfrm>
              <a:off x="7835744"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2" name="Freeform: Shape 141">
              <a:extLst>
                <a:ext uri="{FF2B5EF4-FFF2-40B4-BE49-F238E27FC236}">
                  <a16:creationId xmlns:a16="http://schemas.microsoft.com/office/drawing/2014/main" id="{21832BB5-436F-0843-9BFD-F77F00F35554}"/>
                </a:ext>
              </a:extLst>
            </p:cNvPr>
            <p:cNvSpPr/>
            <p:nvPr/>
          </p:nvSpPr>
          <p:spPr bwMode="gray">
            <a:xfrm>
              <a:off x="8795698"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3" name="Freeform: Shape 142">
              <a:extLst>
                <a:ext uri="{FF2B5EF4-FFF2-40B4-BE49-F238E27FC236}">
                  <a16:creationId xmlns:a16="http://schemas.microsoft.com/office/drawing/2014/main" id="{0E60423A-05F1-B323-F13D-8705A578ECA5}"/>
                </a:ext>
              </a:extLst>
            </p:cNvPr>
            <p:cNvSpPr/>
            <p:nvPr/>
          </p:nvSpPr>
          <p:spPr bwMode="gray">
            <a:xfrm>
              <a:off x="9755651" y="0"/>
              <a:ext cx="342251"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4" name="Freeform: Shape 143">
              <a:extLst>
                <a:ext uri="{FF2B5EF4-FFF2-40B4-BE49-F238E27FC236}">
                  <a16:creationId xmlns:a16="http://schemas.microsoft.com/office/drawing/2014/main" id="{50803051-0C13-8267-2CF4-6B30585A43B5}"/>
                </a:ext>
              </a:extLst>
            </p:cNvPr>
            <p:cNvSpPr/>
            <p:nvPr/>
          </p:nvSpPr>
          <p:spPr bwMode="gray">
            <a:xfrm>
              <a:off x="10715604" y="0"/>
              <a:ext cx="339018"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68" name="Freeform: Shape 167">
              <a:extLst>
                <a:ext uri="{FF2B5EF4-FFF2-40B4-BE49-F238E27FC236}">
                  <a16:creationId xmlns:a16="http://schemas.microsoft.com/office/drawing/2014/main" id="{1C26421F-2CC5-B3EC-75C2-01D2F73380B6}"/>
                </a:ext>
              </a:extLst>
            </p:cNvPr>
            <p:cNvSpPr/>
            <p:nvPr/>
          </p:nvSpPr>
          <p:spPr bwMode="gray">
            <a:xfrm>
              <a:off x="7218040"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69" name="Freeform: Shape 168">
              <a:extLst>
                <a:ext uri="{FF2B5EF4-FFF2-40B4-BE49-F238E27FC236}">
                  <a16:creationId xmlns:a16="http://schemas.microsoft.com/office/drawing/2014/main" id="{C4ED0383-3817-B3DF-FD60-13A900F6CEF9}"/>
                </a:ext>
              </a:extLst>
            </p:cNvPr>
            <p:cNvSpPr/>
            <p:nvPr userDrawn="1"/>
          </p:nvSpPr>
          <p:spPr bwMode="gray">
            <a:xfrm>
              <a:off x="1458316"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0" name="Freeform: Shape 169">
              <a:extLst>
                <a:ext uri="{FF2B5EF4-FFF2-40B4-BE49-F238E27FC236}">
                  <a16:creationId xmlns:a16="http://schemas.microsoft.com/office/drawing/2014/main" id="{4F43B358-E44A-6751-E571-ED18D07CBADF}"/>
                </a:ext>
              </a:extLst>
            </p:cNvPr>
            <p:cNvSpPr/>
            <p:nvPr userDrawn="1"/>
          </p:nvSpPr>
          <p:spPr bwMode="gray">
            <a:xfrm>
              <a:off x="2418270"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1" name="Freeform: Shape 170">
              <a:extLst>
                <a:ext uri="{FF2B5EF4-FFF2-40B4-BE49-F238E27FC236}">
                  <a16:creationId xmlns:a16="http://schemas.microsoft.com/office/drawing/2014/main" id="{4D7D8B14-7B77-CEB8-5180-8555C511C006}"/>
                </a:ext>
              </a:extLst>
            </p:cNvPr>
            <p:cNvSpPr/>
            <p:nvPr userDrawn="1"/>
          </p:nvSpPr>
          <p:spPr bwMode="gray">
            <a:xfrm>
              <a:off x="3378224"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2" name="Freeform: Shape 171">
              <a:extLst>
                <a:ext uri="{FF2B5EF4-FFF2-40B4-BE49-F238E27FC236}">
                  <a16:creationId xmlns:a16="http://schemas.microsoft.com/office/drawing/2014/main" id="{98C595E7-4DF2-0430-0DD0-11965911A240}"/>
                </a:ext>
              </a:extLst>
            </p:cNvPr>
            <p:cNvSpPr/>
            <p:nvPr userDrawn="1"/>
          </p:nvSpPr>
          <p:spPr bwMode="gray">
            <a:xfrm>
              <a:off x="4338178" y="0"/>
              <a:ext cx="614475"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3" name="Freeform: Shape 172">
              <a:extLst>
                <a:ext uri="{FF2B5EF4-FFF2-40B4-BE49-F238E27FC236}">
                  <a16:creationId xmlns:a16="http://schemas.microsoft.com/office/drawing/2014/main" id="{9F432294-7D1A-443C-3C5C-6A5845D82DA4}"/>
                </a:ext>
              </a:extLst>
            </p:cNvPr>
            <p:cNvSpPr/>
            <p:nvPr userDrawn="1"/>
          </p:nvSpPr>
          <p:spPr bwMode="gray">
            <a:xfrm>
              <a:off x="5298132"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4" name="Freeform: Shape 173">
              <a:extLst>
                <a:ext uri="{FF2B5EF4-FFF2-40B4-BE49-F238E27FC236}">
                  <a16:creationId xmlns:a16="http://schemas.microsoft.com/office/drawing/2014/main" id="{E38697B3-A030-9BE7-A801-88F691759B21}"/>
                </a:ext>
              </a:extLst>
            </p:cNvPr>
            <p:cNvSpPr/>
            <p:nvPr userDrawn="1"/>
          </p:nvSpPr>
          <p:spPr bwMode="gray">
            <a:xfrm>
              <a:off x="6258086"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5" name="Freeform: Shape 174">
              <a:extLst>
                <a:ext uri="{FF2B5EF4-FFF2-40B4-BE49-F238E27FC236}">
                  <a16:creationId xmlns:a16="http://schemas.microsoft.com/office/drawing/2014/main" id="{0F48E6B6-EB55-F803-C5D2-BF9D0A7FCF6A}"/>
                </a:ext>
              </a:extLst>
            </p:cNvPr>
            <p:cNvSpPr/>
            <p:nvPr userDrawn="1"/>
          </p:nvSpPr>
          <p:spPr bwMode="gray">
            <a:xfrm>
              <a:off x="8177994"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6" name="Freeform: Shape 175">
              <a:extLst>
                <a:ext uri="{FF2B5EF4-FFF2-40B4-BE49-F238E27FC236}">
                  <a16:creationId xmlns:a16="http://schemas.microsoft.com/office/drawing/2014/main" id="{84030D83-8388-355B-D7B5-F0CD81BE925B}"/>
                </a:ext>
              </a:extLst>
            </p:cNvPr>
            <p:cNvSpPr/>
            <p:nvPr userDrawn="1"/>
          </p:nvSpPr>
          <p:spPr bwMode="gray">
            <a:xfrm>
              <a:off x="9137948"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7" name="Freeform: Shape 176">
              <a:extLst>
                <a:ext uri="{FF2B5EF4-FFF2-40B4-BE49-F238E27FC236}">
                  <a16:creationId xmlns:a16="http://schemas.microsoft.com/office/drawing/2014/main" id="{152E2C25-B844-1FB7-36CC-991D5AE3307F}"/>
                </a:ext>
              </a:extLst>
            </p:cNvPr>
            <p:cNvSpPr/>
            <p:nvPr userDrawn="1"/>
          </p:nvSpPr>
          <p:spPr bwMode="gray">
            <a:xfrm>
              <a:off x="10097903" y="0"/>
              <a:ext cx="614475"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8" name="Freeform: Shape 177">
              <a:extLst>
                <a:ext uri="{FF2B5EF4-FFF2-40B4-BE49-F238E27FC236}">
                  <a16:creationId xmlns:a16="http://schemas.microsoft.com/office/drawing/2014/main" id="{F364198B-A15D-3ED8-8C17-50F0BCE55B18}"/>
                </a:ext>
              </a:extLst>
            </p:cNvPr>
            <p:cNvSpPr/>
            <p:nvPr userDrawn="1"/>
          </p:nvSpPr>
          <p:spPr bwMode="gray">
            <a:xfrm>
              <a:off x="11057859" y="0"/>
              <a:ext cx="614466"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9" name="main body box">
              <a:extLst>
                <a:ext uri="{FF2B5EF4-FFF2-40B4-BE49-F238E27FC236}">
                  <a16:creationId xmlns:a16="http://schemas.microsoft.com/office/drawing/2014/main" id="{0554BF74-A3F5-8727-575A-B88142E71F56}"/>
                </a:ext>
              </a:extLst>
            </p:cNvPr>
            <p:cNvSpPr/>
            <p:nvPr userDrawn="1"/>
          </p:nvSpPr>
          <p:spPr bwMode="gray">
            <a:xfrm>
              <a:off x="498362" y="1709928"/>
              <a:ext cx="11173963"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1323">
                <a:solidFill>
                  <a:schemeClr val="tx1"/>
                </a:solidFill>
                <a:latin typeface="+mn-lt"/>
              </a:endParaRPr>
            </a:p>
          </p:txBody>
        </p:sp>
        <p:cxnSp>
          <p:nvCxnSpPr>
            <p:cNvPr id="180" name="Straight Connector 179">
              <a:extLst>
                <a:ext uri="{FF2B5EF4-FFF2-40B4-BE49-F238E27FC236}">
                  <a16:creationId xmlns:a16="http://schemas.microsoft.com/office/drawing/2014/main" id="{6C660190-25EF-7DF7-F88A-4CD167B65845}"/>
                </a:ext>
              </a:extLst>
            </p:cNvPr>
            <p:cNvCxnSpPr/>
            <p:nvPr userDrawn="1"/>
          </p:nvCxnSpPr>
          <p:spPr bwMode="gray">
            <a:xfrm>
              <a:off x="498362" y="2167038"/>
              <a:ext cx="11173963" cy="0"/>
            </a:xfrm>
            <a:prstGeom prst="line">
              <a:avLst/>
            </a:prstGeom>
            <a:noFill/>
            <a:ln w="12700">
              <a:solidFill>
                <a:srgbClr val="19D3C5">
                  <a:alpha val="50000"/>
                </a:srgbClr>
              </a:solidFill>
            </a:ln>
          </p:spPr>
        </p:cxnSp>
        <p:cxnSp>
          <p:nvCxnSpPr>
            <p:cNvPr id="181" name="Straight Connector 180">
              <a:extLst>
                <a:ext uri="{FF2B5EF4-FFF2-40B4-BE49-F238E27FC236}">
                  <a16:creationId xmlns:a16="http://schemas.microsoft.com/office/drawing/2014/main" id="{500ECA43-FAAF-9740-B298-74387BCA88EB}"/>
                </a:ext>
              </a:extLst>
            </p:cNvPr>
            <p:cNvCxnSpPr/>
            <p:nvPr userDrawn="1"/>
          </p:nvCxnSpPr>
          <p:spPr bwMode="gray">
            <a:xfrm>
              <a:off x="498362" y="1710219"/>
              <a:ext cx="11173963" cy="0"/>
            </a:xfrm>
            <a:prstGeom prst="line">
              <a:avLst/>
            </a:prstGeom>
            <a:noFill/>
            <a:ln w="12700">
              <a:solidFill>
                <a:srgbClr val="19D3C5">
                  <a:alpha val="50000"/>
                </a:srgbClr>
              </a:solidFill>
            </a:ln>
          </p:spPr>
        </p:cxnSp>
        <p:sp>
          <p:nvSpPr>
            <p:cNvPr id="182" name="Freeform: Shape 181">
              <a:extLst>
                <a:ext uri="{FF2B5EF4-FFF2-40B4-BE49-F238E27FC236}">
                  <a16:creationId xmlns:a16="http://schemas.microsoft.com/office/drawing/2014/main" id="{02881560-005B-F582-DC12-10936DABD810}"/>
                </a:ext>
              </a:extLst>
            </p:cNvPr>
            <p:cNvSpPr/>
            <p:nvPr/>
          </p:nvSpPr>
          <p:spPr bwMode="gray">
            <a:xfrm>
              <a:off x="3746746" y="0"/>
              <a:ext cx="49836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grpSp>
      <p:sp>
        <p:nvSpPr>
          <p:cNvPr id="2" name="Rectangle 1" hidden="1">
            <a:extLst>
              <a:ext uri="{FF2B5EF4-FFF2-40B4-BE49-F238E27FC236}">
                <a16:creationId xmlns:a16="http://schemas.microsoft.com/office/drawing/2014/main" id="{FB3399E7-290D-4CE6-AA08-2DA0CF307E1C}"/>
              </a:ext>
            </a:extLst>
          </p:cNvPr>
          <p:cNvSpPr/>
          <p:nvPr userDrawn="1">
            <p:custDataLst>
              <p:tags r:id="rId2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72" name="Sticker" hidden="1">
            <a:extLst>
              <a:ext uri="{FF2B5EF4-FFF2-40B4-BE49-F238E27FC236}">
                <a16:creationId xmlns:a16="http://schemas.microsoft.com/office/drawing/2014/main" id="{B441B46A-23BA-471B-96B6-498030A9A587}"/>
              </a:ext>
            </a:extLst>
          </p:cNvPr>
          <p:cNvSpPr txBox="1"/>
          <p:nvPr userDrawn="1"/>
        </p:nvSpPr>
        <p:spPr>
          <a:xfrm>
            <a:off x="1257300" y="1185999"/>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a:t>STICKER</a:t>
            </a:r>
          </a:p>
        </p:txBody>
      </p:sp>
      <p:sp>
        <p:nvSpPr>
          <p:cNvPr id="53" name="2. Slide Title">
            <a:extLst>
              <a:ext uri="{FF2B5EF4-FFF2-40B4-BE49-F238E27FC236}">
                <a16:creationId xmlns:a16="http://schemas.microsoft.com/office/drawing/2014/main" id="{7C8D601E-A2E1-4979-AE83-B694B9829662}"/>
              </a:ext>
            </a:extLst>
          </p:cNvPr>
          <p:cNvSpPr>
            <a:spLocks noGrp="1"/>
          </p:cNvSpPr>
          <p:nvPr>
            <p:ph type="title"/>
            <p:custDataLst>
              <p:tags r:id="rId23"/>
            </p:custDataLst>
          </p:nvPr>
        </p:nvSpPr>
        <p:spPr>
          <a:xfrm>
            <a:off x="1257300" y="419100"/>
            <a:ext cx="10401300"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p>
            <a:pPr lvl="0"/>
            <a:r>
              <a:rPr lang="en-US"/>
              <a:t>Click to edit Master title style</a:t>
            </a:r>
          </a:p>
        </p:txBody>
      </p:sp>
      <p:sp>
        <p:nvSpPr>
          <p:cNvPr id="145" name="4. Footnote" hidden="1">
            <a:extLst>
              <a:ext uri="{FF2B5EF4-FFF2-40B4-BE49-F238E27FC236}">
                <a16:creationId xmlns:a16="http://schemas.microsoft.com/office/drawing/2014/main" id="{56E3DC21-21DB-42FE-8721-1BC0E89F13AE}"/>
              </a:ext>
            </a:extLst>
          </p:cNvPr>
          <p:cNvSpPr txBox="1"/>
          <p:nvPr userDrawn="1">
            <p:custDataLst>
              <p:tags r:id="rId24"/>
            </p:custDataLst>
          </p:nvPr>
        </p:nvSpPr>
        <p:spPr>
          <a:xfrm>
            <a:off x="506347" y="6278400"/>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a:t>Footnotes</a:t>
            </a:r>
          </a:p>
        </p:txBody>
      </p:sp>
      <p:sp>
        <p:nvSpPr>
          <p:cNvPr id="207" name="ACET" hidden="1">
            <a:extLst>
              <a:ext uri="{FF2B5EF4-FFF2-40B4-BE49-F238E27FC236}">
                <a16:creationId xmlns:a16="http://schemas.microsoft.com/office/drawing/2014/main" id="{9C1AB688-8E46-4BED-871D-3FE073C183F2}"/>
              </a:ext>
            </a:extLst>
          </p:cNvPr>
          <p:cNvSpPr txBox="1"/>
          <p:nvPr userDrawn="1">
            <p:custDataLst>
              <p:tags r:id="rId25"/>
            </p:custDataLst>
          </p:nvPr>
        </p:nvSpPr>
        <p:spPr>
          <a:xfrm>
            <a:off x="5987738" y="2170800"/>
            <a:ext cx="3049253" cy="56938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Above Chart Exhibit Title</a:t>
            </a:r>
          </a:p>
          <a:p>
            <a:pPr lvl="0"/>
            <a:r>
              <a:rPr lang="en-US" b="0"/>
              <a:t>Unit of Measure</a:t>
            </a:r>
          </a:p>
        </p:txBody>
      </p:sp>
      <p:sp>
        <p:nvSpPr>
          <p:cNvPr id="4" name="Text Placeholder 3">
            <a:extLst>
              <a:ext uri="{FF2B5EF4-FFF2-40B4-BE49-F238E27FC236}">
                <a16:creationId xmlns:a16="http://schemas.microsoft.com/office/drawing/2014/main" id="{AEA8BC65-10CC-4404-9B17-2797DDA47747}"/>
              </a:ext>
            </a:extLst>
          </p:cNvPr>
          <p:cNvSpPr>
            <a:spLocks noGrp="1"/>
          </p:cNvSpPr>
          <p:nvPr>
            <p:ph type="body" idx="1"/>
          </p:nvPr>
        </p:nvSpPr>
        <p:spPr>
          <a:xfrm>
            <a:off x="506347" y="2170800"/>
            <a:ext cx="2484655" cy="13843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 name="LegendBoxes" hidden="1">
            <a:extLst>
              <a:ext uri="{FF2B5EF4-FFF2-40B4-BE49-F238E27FC236}">
                <a16:creationId xmlns:a16="http://schemas.microsoft.com/office/drawing/2014/main" id="{618A361E-56C1-0710-9364-AD9BA9D341C9}"/>
              </a:ext>
            </a:extLst>
          </p:cNvPr>
          <p:cNvGrpSpPr/>
          <p:nvPr userDrawn="1"/>
        </p:nvGrpSpPr>
        <p:grpSpPr>
          <a:xfrm>
            <a:off x="10714801" y="4520490"/>
            <a:ext cx="922463" cy="1717282"/>
            <a:chOff x="10554770" y="4322824"/>
            <a:chExt cx="922463" cy="1717282"/>
          </a:xfrm>
        </p:grpSpPr>
        <p:sp>
          <p:nvSpPr>
            <p:cNvPr id="7" name="RectangleLegend1" hidden="1">
              <a:extLst>
                <a:ext uri="{FF2B5EF4-FFF2-40B4-BE49-F238E27FC236}">
                  <a16:creationId xmlns:a16="http://schemas.microsoft.com/office/drawing/2014/main" id="{CEF80927-8DE1-0F5F-9303-61251F7F9AAB}"/>
                </a:ext>
              </a:extLst>
            </p:cNvPr>
            <p:cNvSpPr/>
            <p:nvPr/>
          </p:nvSpPr>
          <p:spPr>
            <a:xfrm>
              <a:off x="1055477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8" name="RectangleLegend2" hidden="1">
              <a:extLst>
                <a:ext uri="{FF2B5EF4-FFF2-40B4-BE49-F238E27FC236}">
                  <a16:creationId xmlns:a16="http://schemas.microsoft.com/office/drawing/2014/main" id="{78D24C94-58B6-0D50-CA1D-B06C757F39B2}"/>
                </a:ext>
              </a:extLst>
            </p:cNvPr>
            <p:cNvSpPr/>
            <p:nvPr/>
          </p:nvSpPr>
          <p:spPr>
            <a:xfrm>
              <a:off x="1055477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9" name="RectangleLegend3" hidden="1">
              <a:extLst>
                <a:ext uri="{FF2B5EF4-FFF2-40B4-BE49-F238E27FC236}">
                  <a16:creationId xmlns:a16="http://schemas.microsoft.com/office/drawing/2014/main" id="{F9C29C13-211A-7BBF-FD51-EFE4F464602E}"/>
                </a:ext>
              </a:extLst>
            </p:cNvPr>
            <p:cNvSpPr/>
            <p:nvPr/>
          </p:nvSpPr>
          <p:spPr>
            <a:xfrm>
              <a:off x="1055477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0" name="RectangleLegend4" hidden="1">
              <a:extLst>
                <a:ext uri="{FF2B5EF4-FFF2-40B4-BE49-F238E27FC236}">
                  <a16:creationId xmlns:a16="http://schemas.microsoft.com/office/drawing/2014/main" id="{E4604D04-8930-6E52-1698-880CB7F6F171}"/>
                </a:ext>
              </a:extLst>
            </p:cNvPr>
            <p:cNvSpPr/>
            <p:nvPr/>
          </p:nvSpPr>
          <p:spPr>
            <a:xfrm>
              <a:off x="1055477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1" name="RectangleLegend5" hidden="1">
              <a:extLst>
                <a:ext uri="{FF2B5EF4-FFF2-40B4-BE49-F238E27FC236}">
                  <a16:creationId xmlns:a16="http://schemas.microsoft.com/office/drawing/2014/main" id="{6E77DDA1-62C7-E773-96DC-8A5354ACD242}"/>
                </a:ext>
              </a:extLst>
            </p:cNvPr>
            <p:cNvSpPr/>
            <p:nvPr/>
          </p:nvSpPr>
          <p:spPr>
            <a:xfrm>
              <a:off x="1055477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2" name="Legend1" hidden="1">
              <a:extLst>
                <a:ext uri="{FF2B5EF4-FFF2-40B4-BE49-F238E27FC236}">
                  <a16:creationId xmlns:a16="http://schemas.microsoft.com/office/drawing/2014/main" id="{4CAD1D38-3AC8-E14E-1A48-661D9D0837D5}"/>
                </a:ext>
              </a:extLst>
            </p:cNvPr>
            <p:cNvSpPr txBox="1"/>
            <p:nvPr/>
          </p:nvSpPr>
          <p:spPr>
            <a:xfrm>
              <a:off x="10880916" y="432282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3" name="Legend2" hidden="1">
              <a:extLst>
                <a:ext uri="{FF2B5EF4-FFF2-40B4-BE49-F238E27FC236}">
                  <a16:creationId xmlns:a16="http://schemas.microsoft.com/office/drawing/2014/main" id="{952A64F0-4C2C-B548-978F-AA480A7DF0DD}"/>
                </a:ext>
              </a:extLst>
            </p:cNvPr>
            <p:cNvSpPr txBox="1"/>
            <p:nvPr/>
          </p:nvSpPr>
          <p:spPr>
            <a:xfrm>
              <a:off x="10880916" y="470232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4" name="Legend3" hidden="1">
              <a:extLst>
                <a:ext uri="{FF2B5EF4-FFF2-40B4-BE49-F238E27FC236}">
                  <a16:creationId xmlns:a16="http://schemas.microsoft.com/office/drawing/2014/main" id="{7BDB0BA0-6FA8-6D98-DF75-0487C0539194}"/>
                </a:ext>
              </a:extLst>
            </p:cNvPr>
            <p:cNvSpPr txBox="1"/>
            <p:nvPr/>
          </p:nvSpPr>
          <p:spPr>
            <a:xfrm>
              <a:off x="10880916" y="508182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5" name="Legend4" hidden="1">
              <a:extLst>
                <a:ext uri="{FF2B5EF4-FFF2-40B4-BE49-F238E27FC236}">
                  <a16:creationId xmlns:a16="http://schemas.microsoft.com/office/drawing/2014/main" id="{5A27D16B-16E3-393F-8EED-BDDEBC0C6676}"/>
                </a:ext>
              </a:extLst>
            </p:cNvPr>
            <p:cNvSpPr txBox="1"/>
            <p:nvPr/>
          </p:nvSpPr>
          <p:spPr>
            <a:xfrm>
              <a:off x="10880916" y="54532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6" name="Legend5" hidden="1">
              <a:extLst>
                <a:ext uri="{FF2B5EF4-FFF2-40B4-BE49-F238E27FC236}">
                  <a16:creationId xmlns:a16="http://schemas.microsoft.com/office/drawing/2014/main" id="{E2212C7B-E5B2-1E95-3615-DF625BC5526F}"/>
                </a:ext>
              </a:extLst>
            </p:cNvPr>
            <p:cNvSpPr txBox="1"/>
            <p:nvPr/>
          </p:nvSpPr>
          <p:spPr>
            <a:xfrm>
              <a:off x="10880915" y="582466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grpSp>
        <p:nvGrpSpPr>
          <p:cNvPr id="17" name="LegendLines" hidden="1">
            <a:extLst>
              <a:ext uri="{FF2B5EF4-FFF2-40B4-BE49-F238E27FC236}">
                <a16:creationId xmlns:a16="http://schemas.microsoft.com/office/drawing/2014/main" id="{631F7078-149E-E9DC-20AB-C94790498F14}"/>
              </a:ext>
            </a:extLst>
          </p:cNvPr>
          <p:cNvGrpSpPr/>
          <p:nvPr userDrawn="1"/>
        </p:nvGrpSpPr>
        <p:grpSpPr>
          <a:xfrm>
            <a:off x="10317304" y="3355023"/>
            <a:ext cx="1319960" cy="958286"/>
            <a:chOff x="10162879" y="3243772"/>
            <a:chExt cx="1319960" cy="958286"/>
          </a:xfrm>
        </p:grpSpPr>
        <p:sp>
          <p:nvSpPr>
            <p:cNvPr id="18" name="Legend1" hidden="1">
              <a:extLst>
                <a:ext uri="{FF2B5EF4-FFF2-40B4-BE49-F238E27FC236}">
                  <a16:creationId xmlns:a16="http://schemas.microsoft.com/office/drawing/2014/main" id="{017A23D6-7F61-7CE6-9D80-38EF75CA1B02}"/>
                </a:ext>
              </a:extLst>
            </p:cNvPr>
            <p:cNvSpPr txBox="1"/>
            <p:nvPr/>
          </p:nvSpPr>
          <p:spPr>
            <a:xfrm>
              <a:off x="10886522" y="324377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9" name="Legend2" hidden="1">
              <a:extLst>
                <a:ext uri="{FF2B5EF4-FFF2-40B4-BE49-F238E27FC236}">
                  <a16:creationId xmlns:a16="http://schemas.microsoft.com/office/drawing/2014/main" id="{E94BE784-F552-15DE-CD59-778B834A9C3E}"/>
                </a:ext>
              </a:extLst>
            </p:cNvPr>
            <p:cNvSpPr txBox="1"/>
            <p:nvPr/>
          </p:nvSpPr>
          <p:spPr>
            <a:xfrm>
              <a:off x="10886522" y="3615193"/>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0" name="Legend3" hidden="1">
              <a:extLst>
                <a:ext uri="{FF2B5EF4-FFF2-40B4-BE49-F238E27FC236}">
                  <a16:creationId xmlns:a16="http://schemas.microsoft.com/office/drawing/2014/main" id="{36E630D2-CAE2-3795-DDA0-FB14D8470242}"/>
                </a:ext>
              </a:extLst>
            </p:cNvPr>
            <p:cNvSpPr txBox="1"/>
            <p:nvPr/>
          </p:nvSpPr>
          <p:spPr>
            <a:xfrm>
              <a:off x="10886522" y="398661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1" name="LineLegend3" hidden="1">
              <a:extLst>
                <a:ext uri="{FF2B5EF4-FFF2-40B4-BE49-F238E27FC236}">
                  <a16:creationId xmlns:a16="http://schemas.microsoft.com/office/drawing/2014/main" id="{D1456A83-35C5-DDF3-7ACD-3A1C1D9014EE}"/>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latin typeface="+mn-lt"/>
                <a:ea typeface="+mn-ea"/>
              </a:endParaRPr>
            </a:p>
          </p:txBody>
        </p:sp>
        <p:sp>
          <p:nvSpPr>
            <p:cNvPr id="22" name="LineLegend2" hidden="1">
              <a:extLst>
                <a:ext uri="{FF2B5EF4-FFF2-40B4-BE49-F238E27FC236}">
                  <a16:creationId xmlns:a16="http://schemas.microsoft.com/office/drawing/2014/main" id="{8F4FEFCA-34E1-C3E3-9C9A-C56CA34F52EF}"/>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latin typeface="+mn-lt"/>
                <a:ea typeface="+mn-ea"/>
              </a:endParaRPr>
            </a:p>
          </p:txBody>
        </p:sp>
        <p:sp>
          <p:nvSpPr>
            <p:cNvPr id="23" name="LineLegend1" hidden="1">
              <a:extLst>
                <a:ext uri="{FF2B5EF4-FFF2-40B4-BE49-F238E27FC236}">
                  <a16:creationId xmlns:a16="http://schemas.microsoft.com/office/drawing/2014/main" id="{EA8F5EA5-104F-BBF8-4040-4AFC9C56AE54}"/>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latin typeface="+mn-lt"/>
                <a:ea typeface="+mn-ea"/>
              </a:endParaRPr>
            </a:p>
          </p:txBody>
        </p:sp>
      </p:grpSp>
      <p:grpSp>
        <p:nvGrpSpPr>
          <p:cNvPr id="24" name="LegendMoons" hidden="1">
            <a:extLst>
              <a:ext uri="{FF2B5EF4-FFF2-40B4-BE49-F238E27FC236}">
                <a16:creationId xmlns:a16="http://schemas.microsoft.com/office/drawing/2014/main" id="{61D7A721-B642-C739-CA7E-004825DC93CE}"/>
              </a:ext>
            </a:extLst>
          </p:cNvPr>
          <p:cNvGrpSpPr/>
          <p:nvPr userDrawn="1"/>
        </p:nvGrpSpPr>
        <p:grpSpPr>
          <a:xfrm>
            <a:off x="10688315" y="1415983"/>
            <a:ext cx="948949" cy="1731859"/>
            <a:chOff x="7716535" y="2630582"/>
            <a:chExt cx="948949" cy="1731859"/>
          </a:xfrm>
        </p:grpSpPr>
        <p:sp>
          <p:nvSpPr>
            <p:cNvPr id="25" name="Legend1" hidden="1">
              <a:extLst>
                <a:ext uri="{FF2B5EF4-FFF2-40B4-BE49-F238E27FC236}">
                  <a16:creationId xmlns:a16="http://schemas.microsoft.com/office/drawing/2014/main" id="{CF1397D6-412E-E365-26EC-9E02FC6FFA02}"/>
                </a:ext>
              </a:extLst>
            </p:cNvPr>
            <p:cNvSpPr txBox="1"/>
            <p:nvPr/>
          </p:nvSpPr>
          <p:spPr>
            <a:xfrm>
              <a:off x="8069167" y="26379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6" name="Legend2" hidden="1">
              <a:extLst>
                <a:ext uri="{FF2B5EF4-FFF2-40B4-BE49-F238E27FC236}">
                  <a16:creationId xmlns:a16="http://schemas.microsoft.com/office/drawing/2014/main" id="{087B45B4-B164-822D-70E3-6AFC827575C2}"/>
                </a:ext>
              </a:extLst>
            </p:cNvPr>
            <p:cNvSpPr txBox="1"/>
            <p:nvPr/>
          </p:nvSpPr>
          <p:spPr>
            <a:xfrm>
              <a:off x="8069167" y="301340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7" name="Legend3" hidden="1">
              <a:extLst>
                <a:ext uri="{FF2B5EF4-FFF2-40B4-BE49-F238E27FC236}">
                  <a16:creationId xmlns:a16="http://schemas.microsoft.com/office/drawing/2014/main" id="{8C5EEA0F-E8E3-BB46-4B4B-7487CDB939AB}"/>
                </a:ext>
              </a:extLst>
            </p:cNvPr>
            <p:cNvSpPr txBox="1"/>
            <p:nvPr/>
          </p:nvSpPr>
          <p:spPr>
            <a:xfrm>
              <a:off x="8069167" y="3388859"/>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8" name="Legend4" hidden="1">
              <a:extLst>
                <a:ext uri="{FF2B5EF4-FFF2-40B4-BE49-F238E27FC236}">
                  <a16:creationId xmlns:a16="http://schemas.microsoft.com/office/drawing/2014/main" id="{4E8D3CC5-EF27-1BBD-CCF4-5EA2CF714A07}"/>
                </a:ext>
              </a:extLst>
            </p:cNvPr>
            <p:cNvSpPr txBox="1"/>
            <p:nvPr/>
          </p:nvSpPr>
          <p:spPr>
            <a:xfrm>
              <a:off x="8069167" y="3764318"/>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9" name="Legend5" hidden="1">
              <a:extLst>
                <a:ext uri="{FF2B5EF4-FFF2-40B4-BE49-F238E27FC236}">
                  <a16:creationId xmlns:a16="http://schemas.microsoft.com/office/drawing/2014/main" id="{763130DD-7784-288F-3884-F2789ABC7FD8}"/>
                </a:ext>
              </a:extLst>
            </p:cNvPr>
            <p:cNvSpPr txBox="1"/>
            <p:nvPr/>
          </p:nvSpPr>
          <p:spPr>
            <a:xfrm>
              <a:off x="8069167" y="4139779"/>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nvGrpSpPr>
            <p:cNvPr id="30" name="MoonLegend1" hidden="1">
              <a:extLst>
                <a:ext uri="{FF2B5EF4-FFF2-40B4-BE49-F238E27FC236}">
                  <a16:creationId xmlns:a16="http://schemas.microsoft.com/office/drawing/2014/main" id="{C48EC909-E842-2DF8-A1E2-9029A6008879}"/>
                </a:ext>
              </a:extLst>
            </p:cNvPr>
            <p:cNvGrpSpPr>
              <a:grpSpLocks noChangeAspect="1"/>
            </p:cNvGrpSpPr>
            <p:nvPr>
              <p:custDataLst>
                <p:tags r:id="rId26"/>
              </p:custDataLst>
            </p:nvPr>
          </p:nvGrpSpPr>
          <p:grpSpPr>
            <a:xfrm>
              <a:off x="7716535" y="2630582"/>
              <a:ext cx="228600" cy="228600"/>
              <a:chOff x="762000" y="1270000"/>
              <a:chExt cx="254000" cy="254000"/>
            </a:xfrm>
          </p:grpSpPr>
          <p:sp>
            <p:nvSpPr>
              <p:cNvPr id="43" name="Oval 42" hidden="1">
                <a:extLst>
                  <a:ext uri="{FF2B5EF4-FFF2-40B4-BE49-F238E27FC236}">
                    <a16:creationId xmlns:a16="http://schemas.microsoft.com/office/drawing/2014/main" id="{BC6D6E29-3FEB-7DFA-7BE9-0A667076E7D4}"/>
                  </a:ext>
                </a:extLst>
              </p:cNvPr>
              <p:cNvSpPr/>
              <p:nvPr>
                <p:custDataLst>
                  <p:tags r:id="rId39"/>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44" name="Arc 43" hidden="1">
                <a:extLst>
                  <a:ext uri="{FF2B5EF4-FFF2-40B4-BE49-F238E27FC236}">
                    <a16:creationId xmlns:a16="http://schemas.microsoft.com/office/drawing/2014/main" id="{422EB5B6-AE8D-28EE-F3D1-5BF1D7070908}"/>
                  </a:ext>
                </a:extLst>
              </p:cNvPr>
              <p:cNvSpPr/>
              <p:nvPr>
                <p:custDataLst>
                  <p:tags r:id="rId40"/>
                </p:custDataLst>
              </p:nvPr>
            </p:nvSpPr>
            <p:spPr>
              <a:xfrm>
                <a:off x="762000" y="1270000"/>
                <a:ext cx="254000" cy="254000"/>
              </a:xfrm>
              <a:prstGeom prst="arc">
                <a:avLst>
                  <a:gd name="adj1" fmla="val 16200000"/>
                  <a:gd name="adj2" fmla="val 54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31" name="MoonLegend2" hidden="1">
              <a:extLst>
                <a:ext uri="{FF2B5EF4-FFF2-40B4-BE49-F238E27FC236}">
                  <a16:creationId xmlns:a16="http://schemas.microsoft.com/office/drawing/2014/main" id="{1610CBEB-39ED-6FC9-F085-15F6811D6A1C}"/>
                </a:ext>
              </a:extLst>
            </p:cNvPr>
            <p:cNvGrpSpPr>
              <a:grpSpLocks noChangeAspect="1"/>
            </p:cNvGrpSpPr>
            <p:nvPr>
              <p:custDataLst>
                <p:tags r:id="rId27"/>
              </p:custDataLst>
            </p:nvPr>
          </p:nvGrpSpPr>
          <p:grpSpPr>
            <a:xfrm>
              <a:off x="7716535" y="3006395"/>
              <a:ext cx="228600" cy="228600"/>
              <a:chOff x="762000" y="1270000"/>
              <a:chExt cx="254000" cy="254000"/>
            </a:xfrm>
          </p:grpSpPr>
          <p:sp>
            <p:nvSpPr>
              <p:cNvPr id="41" name="Oval 40" hidden="1">
                <a:extLst>
                  <a:ext uri="{FF2B5EF4-FFF2-40B4-BE49-F238E27FC236}">
                    <a16:creationId xmlns:a16="http://schemas.microsoft.com/office/drawing/2014/main" id="{044482CC-A31D-DE22-22A6-91C66BC523F9}"/>
                  </a:ext>
                </a:extLst>
              </p:cNvPr>
              <p:cNvSpPr/>
              <p:nvPr>
                <p:custDataLst>
                  <p:tags r:id="rId37"/>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42" name="Arc 41" hidden="1">
                <a:extLst>
                  <a:ext uri="{FF2B5EF4-FFF2-40B4-BE49-F238E27FC236}">
                    <a16:creationId xmlns:a16="http://schemas.microsoft.com/office/drawing/2014/main" id="{239A68D0-9715-22BA-3529-CA8E72745864}"/>
                  </a:ext>
                </a:extLst>
              </p:cNvPr>
              <p:cNvSpPr/>
              <p:nvPr>
                <p:custDataLst>
                  <p:tags r:id="rId38"/>
                </p:custDataLst>
              </p:nvPr>
            </p:nvSpPr>
            <p:spPr>
              <a:xfrm>
                <a:off x="762000" y="1270000"/>
                <a:ext cx="254000" cy="254000"/>
              </a:xfrm>
              <a:prstGeom prst="arc">
                <a:avLst>
                  <a:gd name="adj1" fmla="val 16200000"/>
                  <a:gd name="adj2" fmla="val 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32" name="MoonLegend3" hidden="1">
              <a:extLst>
                <a:ext uri="{FF2B5EF4-FFF2-40B4-BE49-F238E27FC236}">
                  <a16:creationId xmlns:a16="http://schemas.microsoft.com/office/drawing/2014/main" id="{5E007904-9F53-6B6D-CD89-C3297C6ECAC8}"/>
                </a:ext>
              </a:extLst>
            </p:cNvPr>
            <p:cNvGrpSpPr>
              <a:grpSpLocks noChangeAspect="1"/>
            </p:cNvGrpSpPr>
            <p:nvPr>
              <p:custDataLst>
                <p:tags r:id="rId28"/>
              </p:custDataLst>
            </p:nvPr>
          </p:nvGrpSpPr>
          <p:grpSpPr>
            <a:xfrm>
              <a:off x="7716535" y="3382210"/>
              <a:ext cx="228600" cy="228600"/>
              <a:chOff x="762000" y="1270000"/>
              <a:chExt cx="254000" cy="254000"/>
            </a:xfrm>
          </p:grpSpPr>
          <p:sp>
            <p:nvSpPr>
              <p:cNvPr id="39" name="Oval 38" hidden="1">
                <a:extLst>
                  <a:ext uri="{FF2B5EF4-FFF2-40B4-BE49-F238E27FC236}">
                    <a16:creationId xmlns:a16="http://schemas.microsoft.com/office/drawing/2014/main" id="{EE40A750-D21C-9BB5-1655-4D19D9E29F43}"/>
                  </a:ext>
                </a:extLst>
              </p:cNvPr>
              <p:cNvSpPr/>
              <p:nvPr>
                <p:custDataLst>
                  <p:tags r:id="rId35"/>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40" name="Arc 39" hidden="1">
                <a:extLst>
                  <a:ext uri="{FF2B5EF4-FFF2-40B4-BE49-F238E27FC236}">
                    <a16:creationId xmlns:a16="http://schemas.microsoft.com/office/drawing/2014/main" id="{05C25772-7849-BB93-B1CF-EEBC82B4F5A4}"/>
                  </a:ext>
                </a:extLst>
              </p:cNvPr>
              <p:cNvSpPr/>
              <p:nvPr>
                <p:custDataLst>
                  <p:tags r:id="rId36"/>
                </p:custDataLst>
              </p:nvPr>
            </p:nvSpPr>
            <p:spPr>
              <a:xfrm>
                <a:off x="762000" y="1270000"/>
                <a:ext cx="254000" cy="254000"/>
              </a:xfrm>
              <a:prstGeom prst="arc">
                <a:avLst>
                  <a:gd name="adj1" fmla="val 16200000"/>
                  <a:gd name="adj2" fmla="val 54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33" name="MoonLegend4" hidden="1">
              <a:extLst>
                <a:ext uri="{FF2B5EF4-FFF2-40B4-BE49-F238E27FC236}">
                  <a16:creationId xmlns:a16="http://schemas.microsoft.com/office/drawing/2014/main" id="{75E95314-CF28-A1E3-D180-8EAC4827E2D0}"/>
                </a:ext>
              </a:extLst>
            </p:cNvPr>
            <p:cNvGrpSpPr>
              <a:grpSpLocks noChangeAspect="1"/>
            </p:cNvGrpSpPr>
            <p:nvPr>
              <p:custDataLst>
                <p:tags r:id="rId29"/>
              </p:custDataLst>
            </p:nvPr>
          </p:nvGrpSpPr>
          <p:grpSpPr>
            <a:xfrm>
              <a:off x="7716535" y="3758025"/>
              <a:ext cx="228600" cy="228600"/>
              <a:chOff x="762000" y="1270000"/>
              <a:chExt cx="254000" cy="254000"/>
            </a:xfrm>
          </p:grpSpPr>
          <p:sp>
            <p:nvSpPr>
              <p:cNvPr id="37" name="Oval 36" hidden="1">
                <a:extLst>
                  <a:ext uri="{FF2B5EF4-FFF2-40B4-BE49-F238E27FC236}">
                    <a16:creationId xmlns:a16="http://schemas.microsoft.com/office/drawing/2014/main" id="{D13CF699-33C0-0B1F-A3F0-916C4222DB85}"/>
                  </a:ext>
                </a:extLst>
              </p:cNvPr>
              <p:cNvSpPr/>
              <p:nvPr>
                <p:custDataLst>
                  <p:tags r:id="rId33"/>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8" name="Arc 37" hidden="1">
                <a:extLst>
                  <a:ext uri="{FF2B5EF4-FFF2-40B4-BE49-F238E27FC236}">
                    <a16:creationId xmlns:a16="http://schemas.microsoft.com/office/drawing/2014/main" id="{5A273096-FBB5-B354-FACC-32A9B75A4070}"/>
                  </a:ext>
                </a:extLst>
              </p:cNvPr>
              <p:cNvSpPr/>
              <p:nvPr>
                <p:custDataLst>
                  <p:tags r:id="rId34"/>
                </p:custDataLst>
              </p:nvPr>
            </p:nvSpPr>
            <p:spPr>
              <a:xfrm>
                <a:off x="762000" y="1270000"/>
                <a:ext cx="254000" cy="254000"/>
              </a:xfrm>
              <a:prstGeom prst="arc">
                <a:avLst>
                  <a:gd name="adj1" fmla="val 16200000"/>
                  <a:gd name="adj2" fmla="val 108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34" name="MoonLegend5" hidden="1">
              <a:extLst>
                <a:ext uri="{FF2B5EF4-FFF2-40B4-BE49-F238E27FC236}">
                  <a16:creationId xmlns:a16="http://schemas.microsoft.com/office/drawing/2014/main" id="{F160AA29-5FEF-6CCB-4A66-CC1C9BC72ED1}"/>
                </a:ext>
              </a:extLst>
            </p:cNvPr>
            <p:cNvGrpSpPr>
              <a:grpSpLocks noChangeAspect="1"/>
            </p:cNvGrpSpPr>
            <p:nvPr>
              <p:custDataLst>
                <p:tags r:id="rId30"/>
              </p:custDataLst>
            </p:nvPr>
          </p:nvGrpSpPr>
          <p:grpSpPr>
            <a:xfrm>
              <a:off x="7716535" y="4133841"/>
              <a:ext cx="228600" cy="228600"/>
              <a:chOff x="762000" y="1270000"/>
              <a:chExt cx="254000" cy="254000"/>
            </a:xfrm>
          </p:grpSpPr>
          <p:sp>
            <p:nvSpPr>
              <p:cNvPr id="35" name="Oval 34" hidden="1">
                <a:extLst>
                  <a:ext uri="{FF2B5EF4-FFF2-40B4-BE49-F238E27FC236}">
                    <a16:creationId xmlns:a16="http://schemas.microsoft.com/office/drawing/2014/main" id="{BB59D254-DFFC-2E63-B697-0E28B26A9B5D}"/>
                  </a:ext>
                </a:extLst>
              </p:cNvPr>
              <p:cNvSpPr/>
              <p:nvPr>
                <p:custDataLst>
                  <p:tags r:id="rId31"/>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6" name="Arc 35" hidden="1">
                <a:extLst>
                  <a:ext uri="{FF2B5EF4-FFF2-40B4-BE49-F238E27FC236}">
                    <a16:creationId xmlns:a16="http://schemas.microsoft.com/office/drawing/2014/main" id="{84BBAEA0-D865-431D-A90C-BDDD6D488830}"/>
                  </a:ext>
                </a:extLst>
              </p:cNvPr>
              <p:cNvSpPr/>
              <p:nvPr>
                <p:custDataLst>
                  <p:tags r:id="rId32"/>
                </p:custDataLst>
              </p:nvPr>
            </p:nvSpPr>
            <p:spPr>
              <a:xfrm>
                <a:off x="762000" y="1270000"/>
                <a:ext cx="254000" cy="254000"/>
              </a:xfrm>
              <a:prstGeom prst="arc">
                <a:avLst>
                  <a:gd name="adj1" fmla="val 16200000"/>
                  <a:gd name="adj2" fmla="val 162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pic>
        <p:nvPicPr>
          <p:cNvPr id="47" name="Graphic 46" descr="ERCOT logo">
            <a:extLst>
              <a:ext uri="{FF2B5EF4-FFF2-40B4-BE49-F238E27FC236}">
                <a16:creationId xmlns:a16="http://schemas.microsoft.com/office/drawing/2014/main" id="{9E649B98-C39D-CB3F-2C51-C8FCAF7343A3}"/>
              </a:ext>
            </a:extLst>
          </p:cNvPr>
          <p:cNvPicPr>
            <a:picLocks noChangeAspect="1"/>
          </p:cNvPicPr>
          <p:nvPr userDrawn="1"/>
        </p:nvPicPr>
        <p:blipFill>
          <a:blip>
            <a:extLst>
              <a:ext uri="{96DAC541-7B7A-43D3-8B79-37D633B846F1}">
                <asvg:svgBlip xmlns:asvg="http://schemas.microsoft.com/office/drawing/2016/SVG/main" r:embed="rId43"/>
              </a:ext>
            </a:extLst>
          </a:blip>
          <a:srcRect/>
          <a:stretch/>
        </p:blipFill>
        <p:spPr bwMode="ltGray">
          <a:xfrm>
            <a:off x="137956" y="108220"/>
            <a:ext cx="703682" cy="259285"/>
          </a:xfrm>
          <a:prstGeom prst="rect">
            <a:avLst/>
          </a:prstGeom>
        </p:spPr>
      </p:pic>
      <p:grpSp>
        <p:nvGrpSpPr>
          <p:cNvPr id="48" name="Group 47" descr="Confidential document label">
            <a:extLst>
              <a:ext uri="{FF2B5EF4-FFF2-40B4-BE49-F238E27FC236}">
                <a16:creationId xmlns:a16="http://schemas.microsoft.com/office/drawing/2014/main" id="{D0EF56AE-9C2D-6286-2884-4EABB8EA2C9D}"/>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50" name="Rectangle 49">
              <a:extLst>
                <a:ext uri="{FF2B5EF4-FFF2-40B4-BE49-F238E27FC236}">
                  <a16:creationId xmlns:a16="http://schemas.microsoft.com/office/drawing/2014/main" id="{23898969-517E-4A27-9A80-23E611586AB0}"/>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51" name="TextBox 50">
              <a:extLst>
                <a:ext uri="{FF2B5EF4-FFF2-40B4-BE49-F238E27FC236}">
                  <a16:creationId xmlns:a16="http://schemas.microsoft.com/office/drawing/2014/main" id="{7916F360-ED2B-1E1C-C05D-F80BF3B878BF}"/>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3386525249"/>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98" r:id="rId3"/>
    <p:sldLayoutId id="2147483867" r:id="rId4"/>
    <p:sldLayoutId id="2147483868" r:id="rId5"/>
    <p:sldLayoutId id="2147483870" r:id="rId6"/>
    <p:sldLayoutId id="2147483871" r:id="rId7"/>
    <p:sldLayoutId id="2147483888" r:id="rId8"/>
    <p:sldLayoutId id="2147483889" r:id="rId9"/>
    <p:sldLayoutId id="2147483890" r:id="rId10"/>
    <p:sldLayoutId id="2147483891" r:id="rId11"/>
    <p:sldLayoutId id="2147483892" r:id="rId12"/>
    <p:sldLayoutId id="2147483894" r:id="rId13"/>
    <p:sldLayoutId id="2147483895" r:id="rId14"/>
    <p:sldLayoutId id="2147483896" r:id="rId15"/>
    <p:sldLayoutId id="2147483893" r:id="rId16"/>
    <p:sldLayoutId id="2147483877" r:id="rId17"/>
    <p:sldLayoutId id="2147483878" r:id="rId18"/>
    <p:sldLayoutId id="2147483900" r:id="rId19"/>
  </p:sldLayoutIdLst>
  <p:txStyles>
    <p:titleStyle>
      <a:lvl1pPr algn="l" defTabSz="914400" rtl="0" eaLnBrk="1" latinLnBrk="0" hangingPunct="1">
        <a:lnSpc>
          <a:spcPct val="100000"/>
        </a:lnSpc>
        <a:spcBef>
          <a:spcPct val="0"/>
        </a:spcBef>
        <a:buNone/>
        <a:defRPr lang="en-US" sz="24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userDrawn="1">
          <p15:clr>
            <a:srgbClr val="5ACBF0"/>
          </p15:clr>
        </p15:guide>
        <p15:guide id="3" orient="horz" pos="3912">
          <p15:clr>
            <a:srgbClr val="5ACBF0"/>
          </p15:clr>
        </p15:guide>
        <p15:guide id="4" orient="horz" pos="1080" userDrawn="1">
          <p15:clr>
            <a:srgbClr val="F26B43"/>
          </p15:clr>
        </p15:guide>
        <p15:guide id="5" pos="7344" userDrawn="1">
          <p15:clr>
            <a:srgbClr val="F26B43"/>
          </p15:clr>
        </p15:guide>
        <p15:guide id="6" pos="312" userDrawn="1">
          <p15:clr>
            <a:srgbClr val="F26B43"/>
          </p15:clr>
        </p15:guide>
        <p15:guide id="8" orient="horz" pos="4104"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9D4D0CB7-0C19-2E6B-7B7F-1D17A4CEE02D}"/>
              </a:ext>
            </a:extLst>
          </p:cNvPr>
          <p:cNvGraphicFramePr>
            <a:graphicFrameLocks noChangeAspect="1"/>
          </p:cNvGraphicFramePr>
          <p:nvPr userDrawn="1">
            <p:custDataLst>
              <p:tags r:id="rId14"/>
            </p:custDataLst>
            <p:extLst>
              <p:ext uri="{D42A27DB-BD31-4B8C-83A1-F6EECF244321}">
                <p14:modId xmlns:p14="http://schemas.microsoft.com/office/powerpoint/2010/main" val="27929980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404" imgH="405" progId="TCLayout.ActiveDocument.1">
                  <p:embed/>
                </p:oleObj>
              </mc:Choice>
              <mc:Fallback>
                <p:oleObj name="think-cell Slide" r:id="rId15" imgW="404" imgH="405" progId="TCLayout.ActiveDocument.1">
                  <p:embed/>
                  <p:pic>
                    <p:nvPicPr>
                      <p:cNvPr id="11" name="think-cell data - do not delete" hidden="1">
                        <a:extLst>
                          <a:ext uri="{FF2B5EF4-FFF2-40B4-BE49-F238E27FC236}">
                            <a16:creationId xmlns:a16="http://schemas.microsoft.com/office/drawing/2014/main" id="{9D4D0CB7-0C19-2E6B-7B7F-1D17A4CEE02D}"/>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BD23ED7C-25D4-4004-0ADC-2942F5EF2DDF}"/>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E117534D-C175-91CE-AB0E-8AF761299486}"/>
              </a:ext>
            </a:extLst>
          </p:cNvPr>
          <p:cNvSpPr>
            <a:spLocks noGrp="1"/>
          </p:cNvSpPr>
          <p:nvPr>
            <p:ph type="body" idx="1"/>
          </p:nvPr>
        </p:nvSpPr>
        <p:spPr>
          <a:xfrm>
            <a:off x="533400" y="1706252"/>
            <a:ext cx="11125201" cy="447071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8CF572-2776-A000-A27C-E69A8CD2DB0E}"/>
              </a:ext>
            </a:extLst>
          </p:cNvPr>
          <p:cNvSpPr>
            <a:spLocks noGrp="1"/>
          </p:cNvSpPr>
          <p:nvPr>
            <p:ph type="dt" sz="half" idx="2"/>
          </p:nvPr>
        </p:nvSpPr>
        <p:spPr>
          <a:xfrm>
            <a:off x="8716884" y="6356350"/>
            <a:ext cx="2773273" cy="365125"/>
          </a:xfrm>
          <a:prstGeom prst="rect">
            <a:avLst/>
          </a:prstGeom>
        </p:spPr>
        <p:txBody>
          <a:bodyPr vert="horz" lIns="0" tIns="0" rIns="0" bIns="0" rtlCol="0" anchor="ctr"/>
          <a:lstStyle>
            <a:lvl1pPr algn="ctr">
              <a:defRPr sz="1200">
                <a:solidFill>
                  <a:srgbClr val="5B6770"/>
                </a:solidFill>
              </a:defRPr>
            </a:lvl1pPr>
          </a:lstStyle>
          <a:p>
            <a:fld id="{B145F6E8-FE0B-4A87-A96D-6C3DE3AC3724}" type="datetime4">
              <a:rPr lang="en-US" smtClean="0"/>
              <a:t>September 24, 2026</a:t>
            </a:fld>
            <a:endParaRPr lang="en-US"/>
          </a:p>
        </p:txBody>
      </p:sp>
      <p:sp>
        <p:nvSpPr>
          <p:cNvPr id="5" name="Footer Placeholder 4">
            <a:extLst>
              <a:ext uri="{FF2B5EF4-FFF2-40B4-BE49-F238E27FC236}">
                <a16:creationId xmlns:a16="http://schemas.microsoft.com/office/drawing/2014/main" id="{1C71D105-0AFC-E989-21E7-4A7577224539}"/>
              </a:ext>
            </a:extLst>
          </p:cNvPr>
          <p:cNvSpPr>
            <a:spLocks noGrp="1"/>
          </p:cNvSpPr>
          <p:nvPr>
            <p:ph type="ftr" sz="quarter" idx="3"/>
          </p:nvPr>
        </p:nvSpPr>
        <p:spPr>
          <a:xfrm>
            <a:off x="533400" y="6356350"/>
            <a:ext cx="8010526" cy="365125"/>
          </a:xfrm>
          <a:prstGeom prst="rect">
            <a:avLst/>
          </a:prstGeom>
          <a:solidFill>
            <a:schemeClr val="bg1"/>
          </a:solidFill>
        </p:spPr>
        <p:txBody>
          <a:bodyPr vert="horz" lIns="0" tIns="0" rIns="0" bIns="0" rtlCol="0" anchor="ctr"/>
          <a:lstStyle>
            <a:lvl1pPr algn="l">
              <a:defRPr sz="1200">
                <a:solidFill>
                  <a:srgbClr val="5B6770"/>
                </a:solidFill>
              </a:defRPr>
            </a:lvl1pPr>
          </a:lstStyle>
          <a:p>
            <a:endParaRPr lang="en-US"/>
          </a:p>
        </p:txBody>
      </p:sp>
      <p:sp>
        <p:nvSpPr>
          <p:cNvPr id="6" name="Slide Number Placeholder 5">
            <a:extLst>
              <a:ext uri="{FF2B5EF4-FFF2-40B4-BE49-F238E27FC236}">
                <a16:creationId xmlns:a16="http://schemas.microsoft.com/office/drawing/2014/main" id="{AD294E2B-7999-A86B-70B0-0CA8AF3AB003}"/>
              </a:ext>
            </a:extLst>
          </p:cNvPr>
          <p:cNvSpPr>
            <a:spLocks noGrp="1"/>
          </p:cNvSpPr>
          <p:nvPr>
            <p:ph type="sldNum" sz="quarter" idx="4"/>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lvl1pPr algn="ctr">
              <a:defRPr sz="1200" b="1">
                <a:solidFill>
                  <a:schemeClr val="accent1"/>
                </a:solidFill>
              </a:defRPr>
            </a:lvl1pPr>
          </a:lstStyle>
          <a:p>
            <a:fld id="{BCDE79FB-97BA-492B-8D57-F1373F9ADA95}" type="slidenum">
              <a:rPr lang="en-US" smtClean="0"/>
              <a:pPr/>
              <a:t>‹#›</a:t>
            </a:fld>
            <a:endParaRPr lang="en-US"/>
          </a:p>
        </p:txBody>
      </p:sp>
      <p:pic>
        <p:nvPicPr>
          <p:cNvPr id="23" name="Graphic 22" descr="ERCOT logo">
            <a:extLst>
              <a:ext uri="{FF2B5EF4-FFF2-40B4-BE49-F238E27FC236}">
                <a16:creationId xmlns:a16="http://schemas.microsoft.com/office/drawing/2014/main" id="{860966C1-7702-678E-6F8A-91940323E9F1}"/>
              </a:ext>
            </a:extLst>
          </p:cNvPr>
          <p:cNvPicPr>
            <a:picLocks noChangeAspect="1"/>
          </p:cNvPicPr>
          <p:nvPr userDrawn="1"/>
        </p:nvPicPr>
        <p:blipFill>
          <a:blip>
            <a:extLst>
              <a:ext uri="{96DAC541-7B7A-43D3-8B79-37D633B846F1}">
                <asvg:svgBlip xmlns:asvg="http://schemas.microsoft.com/office/drawing/2016/SVG/main" r:embed="rId17"/>
              </a:ext>
            </a:extLst>
          </a:blip>
          <a:srcRect/>
          <a:stretch/>
        </p:blipFill>
        <p:spPr>
          <a:xfrm>
            <a:off x="137956" y="108220"/>
            <a:ext cx="703682" cy="259285"/>
          </a:xfrm>
          <a:prstGeom prst="rect">
            <a:avLst/>
          </a:prstGeom>
        </p:spPr>
      </p:pic>
      <p:grpSp>
        <p:nvGrpSpPr>
          <p:cNvPr id="7" name="Group 6" descr="Confidential document label">
            <a:extLst>
              <a:ext uri="{FF2B5EF4-FFF2-40B4-BE49-F238E27FC236}">
                <a16:creationId xmlns:a16="http://schemas.microsoft.com/office/drawing/2014/main" id="{7CE24704-51D7-2CB8-A1DB-A39B7EEEA928}"/>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22AAAB4-B1A4-DCFD-AF60-75F135DD9F6D}"/>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209C7F2-C29B-60A9-D309-0B97779BE9DF}"/>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a:solidFill>
                    <a:schemeClr val="bg1"/>
                  </a:solidFill>
                </a:rPr>
                <a:t>PUBLIC</a:t>
              </a:r>
            </a:p>
          </p:txBody>
        </p:sp>
      </p:grpSp>
    </p:spTree>
    <p:extLst>
      <p:ext uri="{BB962C8B-B14F-4D97-AF65-F5344CB8AC3E}">
        <p14:creationId xmlns:p14="http://schemas.microsoft.com/office/powerpoint/2010/main" val="1982131530"/>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Lst>
  <p:hf hdr="0" ftr="0" dt="0"/>
  <p:txStyles>
    <p:title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344">
          <p15:clr>
            <a:srgbClr val="F26B43"/>
          </p15:clr>
        </p15:guide>
        <p15:guide id="3" pos="312">
          <p15:clr>
            <a:srgbClr val="F26B43"/>
          </p15:clr>
        </p15:guide>
        <p15:guide id="5" pos="3840">
          <p15:clr>
            <a:srgbClr val="F26B43"/>
          </p15:clr>
        </p15:guide>
        <p15:guide id="6" orient="horz" pos="216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22"/>
            </p:custDataLst>
            <p:extLst>
              <p:ext uri="{D42A27DB-BD31-4B8C-83A1-F6EECF244321}">
                <p14:modId xmlns:p14="http://schemas.microsoft.com/office/powerpoint/2010/main" val="37532556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2" imgW="413" imgH="416" progId="TCLayout.ActiveDocument.1">
                  <p:embed/>
                </p:oleObj>
              </mc:Choice>
              <mc:Fallback>
                <p:oleObj name="think-cell Slide" r:id="rId42"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43"/>
                      <a:stretch>
                        <a:fillRect/>
                      </a:stretch>
                    </p:blipFill>
                    <p:spPr>
                      <a:xfrm>
                        <a:off x="1588" y="1588"/>
                        <a:ext cx="1588" cy="1588"/>
                      </a:xfrm>
                      <a:prstGeom prst="rect">
                        <a:avLst/>
                      </a:prstGeom>
                    </p:spPr>
                  </p:pic>
                </p:oleObj>
              </mc:Fallback>
            </mc:AlternateContent>
          </a:graphicData>
        </a:graphic>
      </p:graphicFrame>
      <p:grpSp>
        <p:nvGrpSpPr>
          <p:cNvPr id="53" name="Grid" hidden="1">
            <a:extLst>
              <a:ext uri="{FF2B5EF4-FFF2-40B4-BE49-F238E27FC236}">
                <a16:creationId xmlns:a16="http://schemas.microsoft.com/office/drawing/2014/main" id="{C58099A2-43F1-73D5-0DC9-C64498E1CC21}"/>
              </a:ext>
            </a:extLst>
          </p:cNvPr>
          <p:cNvGrpSpPr/>
          <p:nvPr userDrawn="1"/>
        </p:nvGrpSpPr>
        <p:grpSpPr>
          <a:xfrm>
            <a:off x="0" y="0"/>
            <a:ext cx="12192001" cy="6858000"/>
            <a:chOff x="0" y="0"/>
            <a:chExt cx="12192001" cy="6858000"/>
          </a:xfrm>
        </p:grpSpPr>
        <p:sp>
          <p:nvSpPr>
            <p:cNvPr id="54" name="Freeform: Shape 53">
              <a:extLst>
                <a:ext uri="{FF2B5EF4-FFF2-40B4-BE49-F238E27FC236}">
                  <a16:creationId xmlns:a16="http://schemas.microsoft.com/office/drawing/2014/main" id="{AD967622-317B-12AF-4141-4B16F60960C5}"/>
                </a:ext>
              </a:extLst>
            </p:cNvPr>
            <p:cNvSpPr>
              <a:spLocks/>
            </p:cNvSpPr>
            <p:nvPr/>
          </p:nvSpPr>
          <p:spPr bwMode="gray">
            <a:xfrm>
              <a:off x="3176" y="0"/>
              <a:ext cx="12185651" cy="6858000"/>
            </a:xfrm>
            <a:custGeom>
              <a:avLst/>
              <a:gdLst>
                <a:gd name="csX0" fmla="*/ 495187 w 12185651"/>
                <a:gd name="csY0" fmla="*/ 1705105 h 6858000"/>
                <a:gd name="csX1" fmla="*/ 495187 w 12185651"/>
                <a:gd name="csY1" fmla="*/ 1709928 h 6858000"/>
                <a:gd name="csX2" fmla="*/ 493832 w 12185651"/>
                <a:gd name="csY2" fmla="*/ 1709928 h 6858000"/>
                <a:gd name="csX3" fmla="*/ 493832 w 12185651"/>
                <a:gd name="csY3" fmla="*/ 6217920 h 6858000"/>
                <a:gd name="csX4" fmla="*/ 495187 w 12185651"/>
                <a:gd name="csY4" fmla="*/ 6217920 h 6858000"/>
                <a:gd name="csX5" fmla="*/ 11669150 w 12185651"/>
                <a:gd name="csY5" fmla="*/ 6217920 h 6858000"/>
                <a:gd name="csX6" fmla="*/ 11669610 w 12185651"/>
                <a:gd name="csY6" fmla="*/ 6217920 h 6858000"/>
                <a:gd name="csX7" fmla="*/ 11669610 w 12185651"/>
                <a:gd name="csY7" fmla="*/ 1709928 h 6858000"/>
                <a:gd name="csX8" fmla="*/ 11669150 w 12185651"/>
                <a:gd name="csY8" fmla="*/ 1709928 h 6858000"/>
                <a:gd name="csX9" fmla="*/ 11669150 w 12185651"/>
                <a:gd name="csY9" fmla="*/ 1705105 h 6858000"/>
                <a:gd name="csX10" fmla="*/ 0 w 12185651"/>
                <a:gd name="csY10" fmla="*/ 0 h 6858000"/>
                <a:gd name="csX11" fmla="*/ 12185651 w 12185651"/>
                <a:gd name="csY11" fmla="*/ 0 h 6858000"/>
                <a:gd name="csX12" fmla="*/ 12185651 w 12185651"/>
                <a:gd name="csY12" fmla="*/ 6858000 h 6858000"/>
                <a:gd name="csX13" fmla="*/ 0 w 1218565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2185651" h="6858000">
                  <a:moveTo>
                    <a:pt x="495187" y="1705105"/>
                  </a:moveTo>
                  <a:lnTo>
                    <a:pt x="495187" y="1709928"/>
                  </a:lnTo>
                  <a:lnTo>
                    <a:pt x="493832" y="1709928"/>
                  </a:lnTo>
                  <a:lnTo>
                    <a:pt x="493832" y="6217920"/>
                  </a:lnTo>
                  <a:lnTo>
                    <a:pt x="495187" y="6217920"/>
                  </a:lnTo>
                  <a:lnTo>
                    <a:pt x="11669150" y="6217920"/>
                  </a:lnTo>
                  <a:lnTo>
                    <a:pt x="11669610" y="6217920"/>
                  </a:lnTo>
                  <a:lnTo>
                    <a:pt x="11669610" y="1709928"/>
                  </a:lnTo>
                  <a:lnTo>
                    <a:pt x="11669150" y="1709928"/>
                  </a:lnTo>
                  <a:lnTo>
                    <a:pt x="11669150" y="1705105"/>
                  </a:lnTo>
                  <a:close/>
                  <a:moveTo>
                    <a:pt x="0" y="0"/>
                  </a:moveTo>
                  <a:lnTo>
                    <a:pt x="12185651" y="0"/>
                  </a:lnTo>
                  <a:lnTo>
                    <a:pt x="12185651"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a:solidFill>
                  <a:schemeClr val="tx1"/>
                </a:solidFill>
                <a:latin typeface="+mn-lt"/>
              </a:endParaRPr>
            </a:p>
          </p:txBody>
        </p:sp>
        <p:grpSp>
          <p:nvGrpSpPr>
            <p:cNvPr id="55" name="Group 54">
              <a:extLst>
                <a:ext uri="{FF2B5EF4-FFF2-40B4-BE49-F238E27FC236}">
                  <a16:creationId xmlns:a16="http://schemas.microsoft.com/office/drawing/2014/main" id="{2C7B2A14-B4F9-6600-FA8E-E720FED1E65E}"/>
                </a:ext>
              </a:extLst>
            </p:cNvPr>
            <p:cNvGrpSpPr/>
            <p:nvPr/>
          </p:nvGrpSpPr>
          <p:grpSpPr>
            <a:xfrm>
              <a:off x="0" y="0"/>
              <a:ext cx="12192000" cy="6684264"/>
              <a:chOff x="0" y="0"/>
              <a:chExt cx="12188952" cy="6684264"/>
            </a:xfrm>
          </p:grpSpPr>
          <p:cxnSp>
            <p:nvCxnSpPr>
              <p:cNvPr id="161" name="Straight Connector 160">
                <a:extLst>
                  <a:ext uri="{FF2B5EF4-FFF2-40B4-BE49-F238E27FC236}">
                    <a16:creationId xmlns:a16="http://schemas.microsoft.com/office/drawing/2014/main" id="{DE1F32E0-4CDC-6698-49D7-19E801AD47B4}"/>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B8E5AF76-2365-3719-9E6A-624C271F5B88}"/>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87D2FCAF-0C5B-1CC9-56BA-57CE94BE4F8C}"/>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4F51463C-38AC-3269-694E-F74889C4DBC0}"/>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AD2B7C59-7D66-CAA2-0B70-DA605D7EE0E3}"/>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2A5F03BD-9B83-1996-ACC2-A88E7CDC2ABD}"/>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FAEC9D91-8F2C-4BBB-1C23-E86D34997F15}"/>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723477D6-C106-97EA-B905-77DC0F9E4804}"/>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7C0B1D0B-82BC-B488-8D59-CF0A058EAB22}"/>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463C5340-12AE-C378-C685-714AF89C4753}"/>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68805B4C-4BFE-9CCC-E504-9687BF35D756}"/>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CE3A289E-ADF4-8633-581C-90E333851DFA}"/>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3D259FA2-E549-EEA7-3DCA-2BCBFFC341E4}"/>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E5059EA0-E687-D3A8-89CF-119949DFCE3C}"/>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5448F76E-5490-6E9B-D859-256AD05722B3}"/>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2D9F6CE2-9B0C-4FBB-9869-FD86B945828A}"/>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2C455ECE-06F8-BEB1-3A39-06FCBBDC8B46}"/>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A75020C0-C8CF-4D8F-2333-F97DB0FDCBA0}"/>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8F0505A0-AE86-8E40-740E-F341E5F434D4}"/>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3569B3A4-3F25-8C1E-0D26-00677BEB8F7D}"/>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51A50EFB-9CB3-D50E-9A80-68D099FD7EB8}"/>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366A1392-FEF0-D918-0762-A96FB167A3DB}"/>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2E56BA94-ABBD-BD99-2BAE-73801A82D1A3}"/>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CAA91405-0DA5-52A3-6936-E8A510536412}"/>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C2375E22-4D34-958F-E804-6A70DE1AB3B1}"/>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272AF7B2-8E4E-DCDE-2995-402C473D763A}"/>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EBE899EC-9B33-013D-C573-7A6D498A860C}"/>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E9536502-6DE6-969B-F8D4-1153F7FB8DF0}"/>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3BD091AE-900F-3958-3AAF-FB8FE25C3C3E}"/>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0734DAC0-D857-C43A-86B2-44A93A26C2A8}"/>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15B00483-D2A2-B0E6-744F-D60D96FFB3C8}"/>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92CBFF66-DD8F-8876-DB1A-421969E50ABF}"/>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E45D36B0-25FA-99E4-5C7C-801CD869BD65}"/>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C2E30387-3ACC-921E-F087-4522D2E91B2D}"/>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ADAF6300-E2A7-F3EC-F9C6-7EC176F84E30}"/>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E6EEDCB0-39B5-AD02-E94F-5CAF89E017D0}"/>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36A8FEF6-F990-EB90-E9F8-1E407109DB6C}"/>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FCDFCE8A-D151-D90F-962B-1337BED2D758}"/>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38062D47-40CF-6EE1-F77D-D01FE0FCEC7B}"/>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BB13D39F-7556-4D2D-AF3B-1F0DF1D34E25}"/>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3E0A1FD4-3AFF-8125-2962-63FF3B71B73E}"/>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47B182F3-5264-ECA4-6FDD-12A049AC7EC2}"/>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66065D46-B262-0F75-11B2-1C09FF88BD82}"/>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B6BAB468-567A-AB82-59D0-C05743DAEB25}"/>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grpSp>
        <p:sp>
          <p:nvSpPr>
            <p:cNvPr id="56" name="Freeform: Shape 55">
              <a:extLst>
                <a:ext uri="{FF2B5EF4-FFF2-40B4-BE49-F238E27FC236}">
                  <a16:creationId xmlns:a16="http://schemas.microsoft.com/office/drawing/2014/main" id="{AF24A56F-CD8C-7816-E401-A77DBB269338}"/>
                </a:ext>
              </a:extLst>
            </p:cNvPr>
            <p:cNvSpPr/>
            <p:nvPr userDrawn="1"/>
          </p:nvSpPr>
          <p:spPr bwMode="gray">
            <a:xfrm>
              <a:off x="498362"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cxnSp>
          <p:nvCxnSpPr>
            <p:cNvPr id="58" name="Straight Connector 57">
              <a:extLst>
                <a:ext uri="{FF2B5EF4-FFF2-40B4-BE49-F238E27FC236}">
                  <a16:creationId xmlns:a16="http://schemas.microsoft.com/office/drawing/2014/main" id="{35792F9A-ED64-49C2-5F7B-34A61663F24B}"/>
                </a:ext>
              </a:extLst>
            </p:cNvPr>
            <p:cNvCxnSpPr/>
            <p:nvPr/>
          </p:nvCxnSpPr>
          <p:spPr bwMode="gray">
            <a:xfrm>
              <a:off x="80560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85D0CF25-D542-DC84-0641-D958BEBD52FD}"/>
                </a:ext>
              </a:extLst>
            </p:cNvPr>
            <p:cNvCxnSpPr/>
            <p:nvPr/>
          </p:nvCxnSpPr>
          <p:spPr bwMode="gray">
            <a:xfrm>
              <a:off x="1136509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D478DE5-0B1C-43D1-184A-81142DFA7A2D}"/>
                </a:ext>
              </a:extLst>
            </p:cNvPr>
            <p:cNvCxnSpPr/>
            <p:nvPr/>
          </p:nvCxnSpPr>
          <p:spPr bwMode="gray">
            <a:xfrm>
              <a:off x="17655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D1C3D6D5-EE43-2148-B768-C7FF9C6790DB}"/>
                </a:ext>
              </a:extLst>
            </p:cNvPr>
            <p:cNvCxnSpPr/>
            <p:nvPr/>
          </p:nvCxnSpPr>
          <p:spPr bwMode="gray">
            <a:xfrm>
              <a:off x="272550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D019C98-A256-3289-5BF5-CB356218D1B5}"/>
                </a:ext>
              </a:extLst>
            </p:cNvPr>
            <p:cNvCxnSpPr/>
            <p:nvPr/>
          </p:nvCxnSpPr>
          <p:spPr bwMode="gray">
            <a:xfrm>
              <a:off x="368546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CC6C752-CAEF-57F1-40F2-2C2DC47D6E06}"/>
                </a:ext>
              </a:extLst>
            </p:cNvPr>
            <p:cNvCxnSpPr/>
            <p:nvPr/>
          </p:nvCxnSpPr>
          <p:spPr bwMode="gray">
            <a:xfrm>
              <a:off x="464541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A8590E25-32DF-E1D8-CEE4-0315B47C6D3A}"/>
                </a:ext>
              </a:extLst>
            </p:cNvPr>
            <p:cNvCxnSpPr/>
            <p:nvPr/>
          </p:nvCxnSpPr>
          <p:spPr bwMode="gray">
            <a:xfrm>
              <a:off x="560537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08565232-F26A-265E-0DDB-85F1D4A991FB}"/>
                </a:ext>
              </a:extLst>
            </p:cNvPr>
            <p:cNvCxnSpPr/>
            <p:nvPr/>
          </p:nvCxnSpPr>
          <p:spPr bwMode="gray">
            <a:xfrm>
              <a:off x="656532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5C3E88AB-7CE0-D5E1-2741-ECA798936D38}"/>
                </a:ext>
              </a:extLst>
            </p:cNvPr>
            <p:cNvCxnSpPr/>
            <p:nvPr/>
          </p:nvCxnSpPr>
          <p:spPr bwMode="gray">
            <a:xfrm>
              <a:off x="752527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94F413BB-BE01-CB8C-CD48-DD596F0A1DA0}"/>
                </a:ext>
              </a:extLst>
            </p:cNvPr>
            <p:cNvCxnSpPr/>
            <p:nvPr/>
          </p:nvCxnSpPr>
          <p:spPr bwMode="gray">
            <a:xfrm>
              <a:off x="848523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72B02C09-E59D-DCDA-D4EC-DC71449E930B}"/>
                </a:ext>
              </a:extLst>
            </p:cNvPr>
            <p:cNvCxnSpPr/>
            <p:nvPr/>
          </p:nvCxnSpPr>
          <p:spPr bwMode="gray">
            <a:xfrm>
              <a:off x="944518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4CC1E997-4C1C-587B-DB74-9AE44F70E437}"/>
                </a:ext>
              </a:extLst>
            </p:cNvPr>
            <p:cNvCxnSpPr/>
            <p:nvPr/>
          </p:nvCxnSpPr>
          <p:spPr bwMode="gray">
            <a:xfrm>
              <a:off x="1040514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134" name="Freeform: Shape 133">
              <a:extLst>
                <a:ext uri="{FF2B5EF4-FFF2-40B4-BE49-F238E27FC236}">
                  <a16:creationId xmlns:a16="http://schemas.microsoft.com/office/drawing/2014/main" id="{316FCA35-89AD-E863-2E95-C07E298C569A}"/>
                </a:ext>
              </a:extLst>
            </p:cNvPr>
            <p:cNvSpPr/>
            <p:nvPr/>
          </p:nvSpPr>
          <p:spPr bwMode="gray">
            <a:xfrm>
              <a:off x="0" y="0"/>
              <a:ext cx="49836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5" name="Freeform: Shape 134">
              <a:extLst>
                <a:ext uri="{FF2B5EF4-FFF2-40B4-BE49-F238E27FC236}">
                  <a16:creationId xmlns:a16="http://schemas.microsoft.com/office/drawing/2014/main" id="{4840DB65-661D-DCDA-BA8C-B5FB4F97F614}"/>
                </a:ext>
              </a:extLst>
            </p:cNvPr>
            <p:cNvSpPr/>
            <p:nvPr/>
          </p:nvSpPr>
          <p:spPr bwMode="gray">
            <a:xfrm>
              <a:off x="1116065"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6" name="Freeform: Shape 135">
              <a:extLst>
                <a:ext uri="{FF2B5EF4-FFF2-40B4-BE49-F238E27FC236}">
                  <a16:creationId xmlns:a16="http://schemas.microsoft.com/office/drawing/2014/main" id="{2682C1A9-1634-C64B-89F4-B47DBD2A1857}"/>
                </a:ext>
              </a:extLst>
            </p:cNvPr>
            <p:cNvSpPr/>
            <p:nvPr/>
          </p:nvSpPr>
          <p:spPr bwMode="gray">
            <a:xfrm>
              <a:off x="2076020"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7" name="Freeform: Shape 136">
              <a:extLst>
                <a:ext uri="{FF2B5EF4-FFF2-40B4-BE49-F238E27FC236}">
                  <a16:creationId xmlns:a16="http://schemas.microsoft.com/office/drawing/2014/main" id="{D98345A8-2C62-F3DE-3462-AF4F00DEE2E1}"/>
                </a:ext>
              </a:extLst>
            </p:cNvPr>
            <p:cNvSpPr/>
            <p:nvPr/>
          </p:nvSpPr>
          <p:spPr bwMode="gray">
            <a:xfrm>
              <a:off x="3035974"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8" name="Freeform: Shape 137">
              <a:extLst>
                <a:ext uri="{FF2B5EF4-FFF2-40B4-BE49-F238E27FC236}">
                  <a16:creationId xmlns:a16="http://schemas.microsoft.com/office/drawing/2014/main" id="{69874650-58A8-5914-1753-7DDE41F5FB13}"/>
                </a:ext>
              </a:extLst>
            </p:cNvPr>
            <p:cNvSpPr/>
            <p:nvPr/>
          </p:nvSpPr>
          <p:spPr bwMode="gray">
            <a:xfrm>
              <a:off x="11672325" y="0"/>
              <a:ext cx="519676"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9" name="Freeform: Shape 138">
              <a:extLst>
                <a:ext uri="{FF2B5EF4-FFF2-40B4-BE49-F238E27FC236}">
                  <a16:creationId xmlns:a16="http://schemas.microsoft.com/office/drawing/2014/main" id="{895A1999-31CF-B4E4-363A-EB391BF5F8E4}"/>
                </a:ext>
              </a:extLst>
            </p:cNvPr>
            <p:cNvSpPr/>
            <p:nvPr/>
          </p:nvSpPr>
          <p:spPr bwMode="gray">
            <a:xfrm>
              <a:off x="4955881"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0" name="Freeform: Shape 139">
              <a:extLst>
                <a:ext uri="{FF2B5EF4-FFF2-40B4-BE49-F238E27FC236}">
                  <a16:creationId xmlns:a16="http://schemas.microsoft.com/office/drawing/2014/main" id="{0CA62468-1571-D63C-AF70-5D0241AF919F}"/>
                </a:ext>
              </a:extLst>
            </p:cNvPr>
            <p:cNvSpPr/>
            <p:nvPr/>
          </p:nvSpPr>
          <p:spPr bwMode="gray">
            <a:xfrm>
              <a:off x="5915835"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1" name="Freeform: Shape 140">
              <a:extLst>
                <a:ext uri="{FF2B5EF4-FFF2-40B4-BE49-F238E27FC236}">
                  <a16:creationId xmlns:a16="http://schemas.microsoft.com/office/drawing/2014/main" id="{0C604688-7A6C-C9FF-2075-9CFF97407C27}"/>
                </a:ext>
              </a:extLst>
            </p:cNvPr>
            <p:cNvSpPr/>
            <p:nvPr/>
          </p:nvSpPr>
          <p:spPr bwMode="gray">
            <a:xfrm>
              <a:off x="6875789"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2" name="Freeform: Shape 141">
              <a:extLst>
                <a:ext uri="{FF2B5EF4-FFF2-40B4-BE49-F238E27FC236}">
                  <a16:creationId xmlns:a16="http://schemas.microsoft.com/office/drawing/2014/main" id="{C6718B8C-740C-2A11-529D-C255044D047F}"/>
                </a:ext>
              </a:extLst>
            </p:cNvPr>
            <p:cNvSpPr/>
            <p:nvPr/>
          </p:nvSpPr>
          <p:spPr bwMode="gray">
            <a:xfrm>
              <a:off x="7835744"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3" name="Freeform: Shape 142">
              <a:extLst>
                <a:ext uri="{FF2B5EF4-FFF2-40B4-BE49-F238E27FC236}">
                  <a16:creationId xmlns:a16="http://schemas.microsoft.com/office/drawing/2014/main" id="{E2888313-66CB-862B-67AE-B7C17C5931C1}"/>
                </a:ext>
              </a:extLst>
            </p:cNvPr>
            <p:cNvSpPr/>
            <p:nvPr/>
          </p:nvSpPr>
          <p:spPr bwMode="gray">
            <a:xfrm>
              <a:off x="8795698"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4" name="Freeform: Shape 143">
              <a:extLst>
                <a:ext uri="{FF2B5EF4-FFF2-40B4-BE49-F238E27FC236}">
                  <a16:creationId xmlns:a16="http://schemas.microsoft.com/office/drawing/2014/main" id="{95786A18-52CE-6DF5-6E1F-FA3B84A95C6B}"/>
                </a:ext>
              </a:extLst>
            </p:cNvPr>
            <p:cNvSpPr/>
            <p:nvPr/>
          </p:nvSpPr>
          <p:spPr bwMode="gray">
            <a:xfrm>
              <a:off x="9755651" y="0"/>
              <a:ext cx="342251"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5" name="Freeform: Shape 144">
              <a:extLst>
                <a:ext uri="{FF2B5EF4-FFF2-40B4-BE49-F238E27FC236}">
                  <a16:creationId xmlns:a16="http://schemas.microsoft.com/office/drawing/2014/main" id="{A1501297-A5CF-3D53-6E58-AAE3E3BA7DD1}"/>
                </a:ext>
              </a:extLst>
            </p:cNvPr>
            <p:cNvSpPr/>
            <p:nvPr/>
          </p:nvSpPr>
          <p:spPr bwMode="gray">
            <a:xfrm>
              <a:off x="10715604" y="0"/>
              <a:ext cx="339018"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6" name="Freeform: Shape 145">
              <a:extLst>
                <a:ext uri="{FF2B5EF4-FFF2-40B4-BE49-F238E27FC236}">
                  <a16:creationId xmlns:a16="http://schemas.microsoft.com/office/drawing/2014/main" id="{064694E4-62D8-3FB1-2B46-94FD968BE851}"/>
                </a:ext>
              </a:extLst>
            </p:cNvPr>
            <p:cNvSpPr/>
            <p:nvPr/>
          </p:nvSpPr>
          <p:spPr bwMode="gray">
            <a:xfrm>
              <a:off x="7218040"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7" name="Freeform: Shape 146">
              <a:extLst>
                <a:ext uri="{FF2B5EF4-FFF2-40B4-BE49-F238E27FC236}">
                  <a16:creationId xmlns:a16="http://schemas.microsoft.com/office/drawing/2014/main" id="{FA2F6B5A-39DB-98E6-FABB-07C5D953C7A3}"/>
                </a:ext>
              </a:extLst>
            </p:cNvPr>
            <p:cNvSpPr/>
            <p:nvPr userDrawn="1"/>
          </p:nvSpPr>
          <p:spPr bwMode="gray">
            <a:xfrm>
              <a:off x="1458316"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8" name="Freeform: Shape 147">
              <a:extLst>
                <a:ext uri="{FF2B5EF4-FFF2-40B4-BE49-F238E27FC236}">
                  <a16:creationId xmlns:a16="http://schemas.microsoft.com/office/drawing/2014/main" id="{A076C46A-6A63-5ABB-FC76-6816AB173C75}"/>
                </a:ext>
              </a:extLst>
            </p:cNvPr>
            <p:cNvSpPr/>
            <p:nvPr userDrawn="1"/>
          </p:nvSpPr>
          <p:spPr bwMode="gray">
            <a:xfrm>
              <a:off x="2418270"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9" name="Freeform: Shape 148">
              <a:extLst>
                <a:ext uri="{FF2B5EF4-FFF2-40B4-BE49-F238E27FC236}">
                  <a16:creationId xmlns:a16="http://schemas.microsoft.com/office/drawing/2014/main" id="{5CE82597-A534-E738-9C53-62FBEB7DA8C5}"/>
                </a:ext>
              </a:extLst>
            </p:cNvPr>
            <p:cNvSpPr/>
            <p:nvPr userDrawn="1"/>
          </p:nvSpPr>
          <p:spPr bwMode="gray">
            <a:xfrm>
              <a:off x="3378224"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0" name="Freeform: Shape 149">
              <a:extLst>
                <a:ext uri="{FF2B5EF4-FFF2-40B4-BE49-F238E27FC236}">
                  <a16:creationId xmlns:a16="http://schemas.microsoft.com/office/drawing/2014/main" id="{457C07F7-57BF-720E-A336-31E041C8ECED}"/>
                </a:ext>
              </a:extLst>
            </p:cNvPr>
            <p:cNvSpPr/>
            <p:nvPr userDrawn="1"/>
          </p:nvSpPr>
          <p:spPr bwMode="gray">
            <a:xfrm>
              <a:off x="4338178" y="0"/>
              <a:ext cx="614475"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1" name="Freeform: Shape 150">
              <a:extLst>
                <a:ext uri="{FF2B5EF4-FFF2-40B4-BE49-F238E27FC236}">
                  <a16:creationId xmlns:a16="http://schemas.microsoft.com/office/drawing/2014/main" id="{432908A4-FDC8-40E3-960D-A3AB33372249}"/>
                </a:ext>
              </a:extLst>
            </p:cNvPr>
            <p:cNvSpPr/>
            <p:nvPr userDrawn="1"/>
          </p:nvSpPr>
          <p:spPr bwMode="gray">
            <a:xfrm>
              <a:off x="5298132"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2" name="Freeform: Shape 151">
              <a:extLst>
                <a:ext uri="{FF2B5EF4-FFF2-40B4-BE49-F238E27FC236}">
                  <a16:creationId xmlns:a16="http://schemas.microsoft.com/office/drawing/2014/main" id="{31C62273-39A5-A8F3-33CD-C728682FDBC8}"/>
                </a:ext>
              </a:extLst>
            </p:cNvPr>
            <p:cNvSpPr/>
            <p:nvPr userDrawn="1"/>
          </p:nvSpPr>
          <p:spPr bwMode="gray">
            <a:xfrm>
              <a:off x="6258086"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3" name="Freeform: Shape 152">
              <a:extLst>
                <a:ext uri="{FF2B5EF4-FFF2-40B4-BE49-F238E27FC236}">
                  <a16:creationId xmlns:a16="http://schemas.microsoft.com/office/drawing/2014/main" id="{6751D48B-EBDD-91C1-6CE5-2014E01A797F}"/>
                </a:ext>
              </a:extLst>
            </p:cNvPr>
            <p:cNvSpPr/>
            <p:nvPr userDrawn="1"/>
          </p:nvSpPr>
          <p:spPr bwMode="gray">
            <a:xfrm>
              <a:off x="8177994"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4" name="Freeform: Shape 153">
              <a:extLst>
                <a:ext uri="{FF2B5EF4-FFF2-40B4-BE49-F238E27FC236}">
                  <a16:creationId xmlns:a16="http://schemas.microsoft.com/office/drawing/2014/main" id="{055E1C72-52A0-6BB8-C77A-445D30320D03}"/>
                </a:ext>
              </a:extLst>
            </p:cNvPr>
            <p:cNvSpPr/>
            <p:nvPr userDrawn="1"/>
          </p:nvSpPr>
          <p:spPr bwMode="gray">
            <a:xfrm>
              <a:off x="9137948"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5" name="Freeform: Shape 154">
              <a:extLst>
                <a:ext uri="{FF2B5EF4-FFF2-40B4-BE49-F238E27FC236}">
                  <a16:creationId xmlns:a16="http://schemas.microsoft.com/office/drawing/2014/main" id="{B28D2DFC-5B7D-CBAE-7486-8DE073FD5E4D}"/>
                </a:ext>
              </a:extLst>
            </p:cNvPr>
            <p:cNvSpPr/>
            <p:nvPr userDrawn="1"/>
          </p:nvSpPr>
          <p:spPr bwMode="gray">
            <a:xfrm>
              <a:off x="10097903" y="0"/>
              <a:ext cx="614475"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6" name="Freeform: Shape 155">
              <a:extLst>
                <a:ext uri="{FF2B5EF4-FFF2-40B4-BE49-F238E27FC236}">
                  <a16:creationId xmlns:a16="http://schemas.microsoft.com/office/drawing/2014/main" id="{C4D466EE-A0A5-37D2-B5CD-13B48FAA6BD0}"/>
                </a:ext>
              </a:extLst>
            </p:cNvPr>
            <p:cNvSpPr/>
            <p:nvPr userDrawn="1"/>
          </p:nvSpPr>
          <p:spPr bwMode="gray">
            <a:xfrm>
              <a:off x="11057859" y="0"/>
              <a:ext cx="614466"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7" name="main body box">
              <a:extLst>
                <a:ext uri="{FF2B5EF4-FFF2-40B4-BE49-F238E27FC236}">
                  <a16:creationId xmlns:a16="http://schemas.microsoft.com/office/drawing/2014/main" id="{02F51348-9BE4-584B-65AF-E5AB16C4E9DA}"/>
                </a:ext>
              </a:extLst>
            </p:cNvPr>
            <p:cNvSpPr/>
            <p:nvPr userDrawn="1"/>
          </p:nvSpPr>
          <p:spPr bwMode="gray">
            <a:xfrm>
              <a:off x="498362" y="1709928"/>
              <a:ext cx="11173963"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1323">
                <a:solidFill>
                  <a:schemeClr val="tx1"/>
                </a:solidFill>
                <a:latin typeface="+mn-lt"/>
              </a:endParaRPr>
            </a:p>
          </p:txBody>
        </p:sp>
        <p:cxnSp>
          <p:nvCxnSpPr>
            <p:cNvPr id="158" name="Straight Connector 157">
              <a:extLst>
                <a:ext uri="{FF2B5EF4-FFF2-40B4-BE49-F238E27FC236}">
                  <a16:creationId xmlns:a16="http://schemas.microsoft.com/office/drawing/2014/main" id="{D5996B12-A324-F8D2-C365-D6A3483F1743}"/>
                </a:ext>
              </a:extLst>
            </p:cNvPr>
            <p:cNvCxnSpPr/>
            <p:nvPr userDrawn="1"/>
          </p:nvCxnSpPr>
          <p:spPr bwMode="gray">
            <a:xfrm>
              <a:off x="498362" y="2167038"/>
              <a:ext cx="11173963" cy="0"/>
            </a:xfrm>
            <a:prstGeom prst="line">
              <a:avLst/>
            </a:prstGeom>
            <a:noFill/>
            <a:ln w="12700">
              <a:solidFill>
                <a:srgbClr val="19D3C5">
                  <a:alpha val="50000"/>
                </a:srgbClr>
              </a:solidFill>
            </a:ln>
          </p:spPr>
        </p:cxnSp>
        <p:cxnSp>
          <p:nvCxnSpPr>
            <p:cNvPr id="159" name="Straight Connector 158">
              <a:extLst>
                <a:ext uri="{FF2B5EF4-FFF2-40B4-BE49-F238E27FC236}">
                  <a16:creationId xmlns:a16="http://schemas.microsoft.com/office/drawing/2014/main" id="{3A9B9733-EEEC-15FF-309A-15AD129C4445}"/>
                </a:ext>
              </a:extLst>
            </p:cNvPr>
            <p:cNvCxnSpPr/>
            <p:nvPr userDrawn="1"/>
          </p:nvCxnSpPr>
          <p:spPr bwMode="gray">
            <a:xfrm>
              <a:off x="498362" y="1710219"/>
              <a:ext cx="11173963" cy="0"/>
            </a:xfrm>
            <a:prstGeom prst="line">
              <a:avLst/>
            </a:prstGeom>
            <a:noFill/>
            <a:ln w="12700">
              <a:solidFill>
                <a:srgbClr val="19D3C5">
                  <a:alpha val="50000"/>
                </a:srgbClr>
              </a:solidFill>
            </a:ln>
          </p:spPr>
        </p:cxnSp>
        <p:sp>
          <p:nvSpPr>
            <p:cNvPr id="160" name="Freeform: Shape 159">
              <a:extLst>
                <a:ext uri="{FF2B5EF4-FFF2-40B4-BE49-F238E27FC236}">
                  <a16:creationId xmlns:a16="http://schemas.microsoft.com/office/drawing/2014/main" id="{1B6D2B6E-2CAD-07D3-83C5-6A55C3940241}"/>
                </a:ext>
              </a:extLst>
            </p:cNvPr>
            <p:cNvSpPr/>
            <p:nvPr/>
          </p:nvSpPr>
          <p:spPr bwMode="gray">
            <a:xfrm>
              <a:off x="3746746" y="0"/>
              <a:ext cx="49836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grpSp>
      <p:sp>
        <p:nvSpPr>
          <p:cNvPr id="2" name="Rectangle 1" hidden="1">
            <a:extLst>
              <a:ext uri="{FF2B5EF4-FFF2-40B4-BE49-F238E27FC236}">
                <a16:creationId xmlns:a16="http://schemas.microsoft.com/office/drawing/2014/main" id="{15B28737-798E-48D4-BBDB-8EB35CB9FFFB}"/>
              </a:ext>
            </a:extLst>
          </p:cNvPr>
          <p:cNvSpPr/>
          <p:nvPr userDrawn="1">
            <p:custDataLst>
              <p:tags r:id="rId2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24"/>
            </p:custDataLst>
          </p:nvPr>
        </p:nvSpPr>
        <p:spPr>
          <a:xfrm>
            <a:off x="506347" y="6278400"/>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25"/>
            </p:custDataLst>
          </p:nvPr>
        </p:nvSpPr>
        <p:spPr>
          <a:xfrm>
            <a:off x="1257300" y="419100"/>
            <a:ext cx="10401300"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p>
            <a:pPr lvl="0"/>
            <a:r>
              <a:rPr lang="en-US"/>
              <a:t>Click to edit Master title style</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26"/>
            </p:custDataLst>
          </p:nvPr>
        </p:nvSpPr>
        <p:spPr>
          <a:xfrm>
            <a:off x="5987738" y="2170800"/>
            <a:ext cx="3049253" cy="56938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Above Chart Exhibit Title</a:t>
            </a:r>
          </a:p>
          <a:p>
            <a:pPr lvl="0"/>
            <a:r>
              <a:rPr lang="en-US" b="0"/>
              <a:t>Unit of Measure</a:t>
            </a:r>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506347" y="2170800"/>
            <a:ext cx="2484655" cy="1631216"/>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5" name="Sticker" hidden="1">
            <a:extLst>
              <a:ext uri="{FF2B5EF4-FFF2-40B4-BE49-F238E27FC236}">
                <a16:creationId xmlns:a16="http://schemas.microsoft.com/office/drawing/2014/main" id="{97ED2832-F2D3-4BBC-B741-D13502E9DAA9}"/>
              </a:ext>
            </a:extLst>
          </p:cNvPr>
          <p:cNvSpPr txBox="1"/>
          <p:nvPr userDrawn="1"/>
        </p:nvSpPr>
        <p:spPr>
          <a:xfrm>
            <a:off x="1257300" y="1185999"/>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a:t>STICKER</a:t>
            </a:r>
          </a:p>
        </p:txBody>
      </p:sp>
      <p:grpSp>
        <p:nvGrpSpPr>
          <p:cNvPr id="6" name="LegendLines" hidden="1">
            <a:extLst>
              <a:ext uri="{FF2B5EF4-FFF2-40B4-BE49-F238E27FC236}">
                <a16:creationId xmlns:a16="http://schemas.microsoft.com/office/drawing/2014/main" id="{1A2A6B00-E851-A6C6-0775-96C8FFFD5BF0}"/>
              </a:ext>
            </a:extLst>
          </p:cNvPr>
          <p:cNvGrpSpPr/>
          <p:nvPr userDrawn="1"/>
        </p:nvGrpSpPr>
        <p:grpSpPr>
          <a:xfrm>
            <a:off x="10317304" y="3355023"/>
            <a:ext cx="1319960" cy="958286"/>
            <a:chOff x="10162879" y="3243772"/>
            <a:chExt cx="1319960" cy="958286"/>
          </a:xfrm>
        </p:grpSpPr>
        <p:sp>
          <p:nvSpPr>
            <p:cNvPr id="7" name="Legend1" hidden="1">
              <a:extLst>
                <a:ext uri="{FF2B5EF4-FFF2-40B4-BE49-F238E27FC236}">
                  <a16:creationId xmlns:a16="http://schemas.microsoft.com/office/drawing/2014/main" id="{B0948F1D-32D7-E047-3A4F-1F074B6726AC}"/>
                </a:ext>
              </a:extLst>
            </p:cNvPr>
            <p:cNvSpPr txBox="1"/>
            <p:nvPr/>
          </p:nvSpPr>
          <p:spPr>
            <a:xfrm>
              <a:off x="10886522" y="324377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8" name="Legend2" hidden="1">
              <a:extLst>
                <a:ext uri="{FF2B5EF4-FFF2-40B4-BE49-F238E27FC236}">
                  <a16:creationId xmlns:a16="http://schemas.microsoft.com/office/drawing/2014/main" id="{3B9C4E14-3D94-976A-EBAA-6D76012E8EC7}"/>
                </a:ext>
              </a:extLst>
            </p:cNvPr>
            <p:cNvSpPr txBox="1"/>
            <p:nvPr/>
          </p:nvSpPr>
          <p:spPr>
            <a:xfrm>
              <a:off x="10886522" y="3615193"/>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9" name="Legend3" hidden="1">
              <a:extLst>
                <a:ext uri="{FF2B5EF4-FFF2-40B4-BE49-F238E27FC236}">
                  <a16:creationId xmlns:a16="http://schemas.microsoft.com/office/drawing/2014/main" id="{86713641-C939-1F16-1975-65E4EB770082}"/>
                </a:ext>
              </a:extLst>
            </p:cNvPr>
            <p:cNvSpPr txBox="1"/>
            <p:nvPr/>
          </p:nvSpPr>
          <p:spPr>
            <a:xfrm>
              <a:off x="10886522" y="398661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0" name="LineLegend3" hidden="1">
              <a:extLst>
                <a:ext uri="{FF2B5EF4-FFF2-40B4-BE49-F238E27FC236}">
                  <a16:creationId xmlns:a16="http://schemas.microsoft.com/office/drawing/2014/main" id="{47B4DBD2-043A-82F7-D39D-C757B75AF150}"/>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ea typeface="+mn-ea"/>
              </a:endParaRPr>
            </a:p>
          </p:txBody>
        </p:sp>
        <p:sp>
          <p:nvSpPr>
            <p:cNvPr id="11" name="LineLegend2" hidden="1">
              <a:extLst>
                <a:ext uri="{FF2B5EF4-FFF2-40B4-BE49-F238E27FC236}">
                  <a16:creationId xmlns:a16="http://schemas.microsoft.com/office/drawing/2014/main" id="{46778FED-C3BC-8DFC-A476-02735806CD63}"/>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ea typeface="+mn-ea"/>
              </a:endParaRPr>
            </a:p>
          </p:txBody>
        </p:sp>
        <p:sp>
          <p:nvSpPr>
            <p:cNvPr id="12" name="LineLegend1" hidden="1">
              <a:extLst>
                <a:ext uri="{FF2B5EF4-FFF2-40B4-BE49-F238E27FC236}">
                  <a16:creationId xmlns:a16="http://schemas.microsoft.com/office/drawing/2014/main" id="{C8BB46BB-75FD-3B25-84B2-709A33E4CF18}"/>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ea typeface="+mn-ea"/>
              </a:endParaRPr>
            </a:p>
          </p:txBody>
        </p:sp>
      </p:grpSp>
      <p:grpSp>
        <p:nvGrpSpPr>
          <p:cNvPr id="13" name="LegendMoons" hidden="1">
            <a:extLst>
              <a:ext uri="{FF2B5EF4-FFF2-40B4-BE49-F238E27FC236}">
                <a16:creationId xmlns:a16="http://schemas.microsoft.com/office/drawing/2014/main" id="{E92073CC-09E8-815A-E7D4-96174AFA435F}"/>
              </a:ext>
            </a:extLst>
          </p:cNvPr>
          <p:cNvGrpSpPr/>
          <p:nvPr userDrawn="1"/>
        </p:nvGrpSpPr>
        <p:grpSpPr>
          <a:xfrm>
            <a:off x="10688315" y="1415983"/>
            <a:ext cx="948949" cy="1731859"/>
            <a:chOff x="7723680" y="1702457"/>
            <a:chExt cx="948949" cy="1731859"/>
          </a:xfrm>
        </p:grpSpPr>
        <p:sp>
          <p:nvSpPr>
            <p:cNvPr id="14" name="Legend1" hidden="1">
              <a:extLst>
                <a:ext uri="{FF2B5EF4-FFF2-40B4-BE49-F238E27FC236}">
                  <a16:creationId xmlns:a16="http://schemas.microsoft.com/office/drawing/2014/main" id="{BA396821-D6DC-68F2-F944-628593C4232E}"/>
                </a:ext>
              </a:extLst>
            </p:cNvPr>
            <p:cNvSpPr txBox="1"/>
            <p:nvPr/>
          </p:nvSpPr>
          <p:spPr>
            <a:xfrm>
              <a:off x="8076312" y="1709816"/>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5" name="Legend2" hidden="1">
              <a:extLst>
                <a:ext uri="{FF2B5EF4-FFF2-40B4-BE49-F238E27FC236}">
                  <a16:creationId xmlns:a16="http://schemas.microsoft.com/office/drawing/2014/main" id="{685611F7-C6F9-6432-FEFA-33A7695FDC1C}"/>
                </a:ext>
              </a:extLst>
            </p:cNvPr>
            <p:cNvSpPr txBox="1"/>
            <p:nvPr/>
          </p:nvSpPr>
          <p:spPr>
            <a:xfrm>
              <a:off x="8076312" y="2085275"/>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7" name="Legend3" hidden="1">
              <a:extLst>
                <a:ext uri="{FF2B5EF4-FFF2-40B4-BE49-F238E27FC236}">
                  <a16:creationId xmlns:a16="http://schemas.microsoft.com/office/drawing/2014/main" id="{2383FEDB-1A31-6EBC-3114-E6128C4E866A}"/>
                </a:ext>
              </a:extLst>
            </p:cNvPr>
            <p:cNvSpPr txBox="1"/>
            <p:nvPr/>
          </p:nvSpPr>
          <p:spPr>
            <a:xfrm>
              <a:off x="8076312" y="246073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8" name="Legend4" hidden="1">
              <a:extLst>
                <a:ext uri="{FF2B5EF4-FFF2-40B4-BE49-F238E27FC236}">
                  <a16:creationId xmlns:a16="http://schemas.microsoft.com/office/drawing/2014/main" id="{A17CCF41-0481-771D-D795-F466A3F00410}"/>
                </a:ext>
              </a:extLst>
            </p:cNvPr>
            <p:cNvSpPr txBox="1"/>
            <p:nvPr/>
          </p:nvSpPr>
          <p:spPr>
            <a:xfrm>
              <a:off x="8076312" y="2836193"/>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9" name="Legend5" hidden="1">
              <a:extLst>
                <a:ext uri="{FF2B5EF4-FFF2-40B4-BE49-F238E27FC236}">
                  <a16:creationId xmlns:a16="http://schemas.microsoft.com/office/drawing/2014/main" id="{7DE6AA38-7DD5-7D8F-1D78-4FA6A8E2C3EE}"/>
                </a:ext>
              </a:extLst>
            </p:cNvPr>
            <p:cNvSpPr txBox="1"/>
            <p:nvPr/>
          </p:nvSpPr>
          <p:spPr>
            <a:xfrm>
              <a:off x="8076312" y="321165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nvGrpSpPr>
            <p:cNvPr id="20" name="MoonLegend1" hidden="1">
              <a:extLst>
                <a:ext uri="{FF2B5EF4-FFF2-40B4-BE49-F238E27FC236}">
                  <a16:creationId xmlns:a16="http://schemas.microsoft.com/office/drawing/2014/main" id="{BEC8061A-639C-C1F2-B195-BC871D0C484B}"/>
                </a:ext>
              </a:extLst>
            </p:cNvPr>
            <p:cNvGrpSpPr>
              <a:grpSpLocks noChangeAspect="1"/>
            </p:cNvGrpSpPr>
            <p:nvPr>
              <p:custDataLst>
                <p:tags r:id="rId27"/>
              </p:custDataLst>
            </p:nvPr>
          </p:nvGrpSpPr>
          <p:grpSpPr>
            <a:xfrm>
              <a:off x="7723680" y="1702457"/>
              <a:ext cx="228600" cy="228600"/>
              <a:chOff x="762000" y="1270000"/>
              <a:chExt cx="254000" cy="254000"/>
            </a:xfrm>
          </p:grpSpPr>
          <p:sp>
            <p:nvSpPr>
              <p:cNvPr id="33" name="Oval 32" hidden="1">
                <a:extLst>
                  <a:ext uri="{FF2B5EF4-FFF2-40B4-BE49-F238E27FC236}">
                    <a16:creationId xmlns:a16="http://schemas.microsoft.com/office/drawing/2014/main" id="{01E3CB4A-2C36-57CF-0642-73A68A013AF0}"/>
                  </a:ext>
                </a:extLst>
              </p:cNvPr>
              <p:cNvSpPr/>
              <p:nvPr>
                <p:custDataLst>
                  <p:tags r:id="rId4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4" name="Arc 33" hidden="1">
                <a:extLst>
                  <a:ext uri="{FF2B5EF4-FFF2-40B4-BE49-F238E27FC236}">
                    <a16:creationId xmlns:a16="http://schemas.microsoft.com/office/drawing/2014/main" id="{206AD483-C9FB-F19F-BDA2-42218FC0A76B}"/>
                  </a:ext>
                </a:extLst>
              </p:cNvPr>
              <p:cNvSpPr/>
              <p:nvPr>
                <p:custDataLst>
                  <p:tags r:id="rId41"/>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1" name="MoonLegend2" hidden="1">
              <a:extLst>
                <a:ext uri="{FF2B5EF4-FFF2-40B4-BE49-F238E27FC236}">
                  <a16:creationId xmlns:a16="http://schemas.microsoft.com/office/drawing/2014/main" id="{BCF7D4BB-AD7B-A94A-C3ED-EE969EBBF613}"/>
                </a:ext>
              </a:extLst>
            </p:cNvPr>
            <p:cNvGrpSpPr>
              <a:grpSpLocks noChangeAspect="1"/>
            </p:cNvGrpSpPr>
            <p:nvPr>
              <p:custDataLst>
                <p:tags r:id="rId28"/>
              </p:custDataLst>
            </p:nvPr>
          </p:nvGrpSpPr>
          <p:grpSpPr>
            <a:xfrm>
              <a:off x="7723680" y="2078270"/>
              <a:ext cx="228600" cy="228600"/>
              <a:chOff x="762000" y="1270000"/>
              <a:chExt cx="254000" cy="254000"/>
            </a:xfrm>
          </p:grpSpPr>
          <p:sp>
            <p:nvSpPr>
              <p:cNvPr id="31" name="Oval 30" hidden="1">
                <a:extLst>
                  <a:ext uri="{FF2B5EF4-FFF2-40B4-BE49-F238E27FC236}">
                    <a16:creationId xmlns:a16="http://schemas.microsoft.com/office/drawing/2014/main" id="{98D58616-E96C-DBA9-850B-1E06C5715815}"/>
                  </a:ext>
                </a:extLst>
              </p:cNvPr>
              <p:cNvSpPr/>
              <p:nvPr>
                <p:custDataLst>
                  <p:tags r:id="rId3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2" name="Arc 31" hidden="1">
                <a:extLst>
                  <a:ext uri="{FF2B5EF4-FFF2-40B4-BE49-F238E27FC236}">
                    <a16:creationId xmlns:a16="http://schemas.microsoft.com/office/drawing/2014/main" id="{130DA8AA-7F05-AC11-901C-E6561A571D25}"/>
                  </a:ext>
                </a:extLst>
              </p:cNvPr>
              <p:cNvSpPr/>
              <p:nvPr>
                <p:custDataLst>
                  <p:tags r:id="rId39"/>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2" name="MoonLegend3" hidden="1">
              <a:extLst>
                <a:ext uri="{FF2B5EF4-FFF2-40B4-BE49-F238E27FC236}">
                  <a16:creationId xmlns:a16="http://schemas.microsoft.com/office/drawing/2014/main" id="{659AD58A-FA71-D2A7-3C98-FB338701055E}"/>
                </a:ext>
              </a:extLst>
            </p:cNvPr>
            <p:cNvGrpSpPr>
              <a:grpSpLocks noChangeAspect="1"/>
            </p:cNvGrpSpPr>
            <p:nvPr>
              <p:custDataLst>
                <p:tags r:id="rId29"/>
              </p:custDataLst>
            </p:nvPr>
          </p:nvGrpSpPr>
          <p:grpSpPr>
            <a:xfrm>
              <a:off x="7723680" y="2454085"/>
              <a:ext cx="228600" cy="228600"/>
              <a:chOff x="762000" y="1270000"/>
              <a:chExt cx="254000" cy="254000"/>
            </a:xfrm>
          </p:grpSpPr>
          <p:sp>
            <p:nvSpPr>
              <p:cNvPr id="29" name="Oval 28" hidden="1">
                <a:extLst>
                  <a:ext uri="{FF2B5EF4-FFF2-40B4-BE49-F238E27FC236}">
                    <a16:creationId xmlns:a16="http://schemas.microsoft.com/office/drawing/2014/main" id="{AE1A84DB-0709-5DF3-A104-EC8211389285}"/>
                  </a:ext>
                </a:extLst>
              </p:cNvPr>
              <p:cNvSpPr/>
              <p:nvPr>
                <p:custDataLst>
                  <p:tags r:id="rId3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0" name="Arc 29" hidden="1">
                <a:extLst>
                  <a:ext uri="{FF2B5EF4-FFF2-40B4-BE49-F238E27FC236}">
                    <a16:creationId xmlns:a16="http://schemas.microsoft.com/office/drawing/2014/main" id="{1659E7EA-9764-1540-9E7B-8A72E8EC4149}"/>
                  </a:ext>
                </a:extLst>
              </p:cNvPr>
              <p:cNvSpPr/>
              <p:nvPr>
                <p:custDataLst>
                  <p:tags r:id="rId37"/>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3" name="MoonLegend4" hidden="1">
              <a:extLst>
                <a:ext uri="{FF2B5EF4-FFF2-40B4-BE49-F238E27FC236}">
                  <a16:creationId xmlns:a16="http://schemas.microsoft.com/office/drawing/2014/main" id="{5F87A633-194C-B2C0-341F-9C034A1FF26F}"/>
                </a:ext>
              </a:extLst>
            </p:cNvPr>
            <p:cNvGrpSpPr>
              <a:grpSpLocks noChangeAspect="1"/>
            </p:cNvGrpSpPr>
            <p:nvPr>
              <p:custDataLst>
                <p:tags r:id="rId30"/>
              </p:custDataLst>
            </p:nvPr>
          </p:nvGrpSpPr>
          <p:grpSpPr>
            <a:xfrm>
              <a:off x="7723680" y="2829900"/>
              <a:ext cx="228600" cy="228600"/>
              <a:chOff x="762000" y="1270000"/>
              <a:chExt cx="254000" cy="254000"/>
            </a:xfrm>
          </p:grpSpPr>
          <p:sp>
            <p:nvSpPr>
              <p:cNvPr id="27" name="Oval 26" hidden="1">
                <a:extLst>
                  <a:ext uri="{FF2B5EF4-FFF2-40B4-BE49-F238E27FC236}">
                    <a16:creationId xmlns:a16="http://schemas.microsoft.com/office/drawing/2014/main" id="{C7A0735A-9E88-6876-6700-A328F906B3D4}"/>
                  </a:ext>
                </a:extLst>
              </p:cNvPr>
              <p:cNvSpPr/>
              <p:nvPr>
                <p:custDataLst>
                  <p:tags r:id="rId3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8" name="Arc 27" hidden="1">
                <a:extLst>
                  <a:ext uri="{FF2B5EF4-FFF2-40B4-BE49-F238E27FC236}">
                    <a16:creationId xmlns:a16="http://schemas.microsoft.com/office/drawing/2014/main" id="{41D76F1A-A675-11CE-6D70-B6E257E0C43A}"/>
                  </a:ext>
                </a:extLst>
              </p:cNvPr>
              <p:cNvSpPr/>
              <p:nvPr>
                <p:custDataLst>
                  <p:tags r:id="rId35"/>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4" name="MoonLegend5" hidden="1">
              <a:extLst>
                <a:ext uri="{FF2B5EF4-FFF2-40B4-BE49-F238E27FC236}">
                  <a16:creationId xmlns:a16="http://schemas.microsoft.com/office/drawing/2014/main" id="{16965441-C33E-EE3C-91FF-48E63353D521}"/>
                </a:ext>
              </a:extLst>
            </p:cNvPr>
            <p:cNvGrpSpPr>
              <a:grpSpLocks noChangeAspect="1"/>
            </p:cNvGrpSpPr>
            <p:nvPr>
              <p:custDataLst>
                <p:tags r:id="rId31"/>
              </p:custDataLst>
            </p:nvPr>
          </p:nvGrpSpPr>
          <p:grpSpPr>
            <a:xfrm>
              <a:off x="7723680" y="3205716"/>
              <a:ext cx="228600" cy="228600"/>
              <a:chOff x="762000" y="1270000"/>
              <a:chExt cx="254000" cy="254000"/>
            </a:xfrm>
          </p:grpSpPr>
          <p:sp>
            <p:nvSpPr>
              <p:cNvPr id="25" name="Oval 24" hidden="1">
                <a:extLst>
                  <a:ext uri="{FF2B5EF4-FFF2-40B4-BE49-F238E27FC236}">
                    <a16:creationId xmlns:a16="http://schemas.microsoft.com/office/drawing/2014/main" id="{24774CDF-1B78-D71F-2B84-73605DC42019}"/>
                  </a:ext>
                </a:extLst>
              </p:cNvPr>
              <p:cNvSpPr/>
              <p:nvPr>
                <p:custDataLst>
                  <p:tags r:id="rId3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6" name="Arc 25" hidden="1">
                <a:extLst>
                  <a:ext uri="{FF2B5EF4-FFF2-40B4-BE49-F238E27FC236}">
                    <a16:creationId xmlns:a16="http://schemas.microsoft.com/office/drawing/2014/main" id="{E63FCAFB-87D7-3112-FB43-39C312653FA9}"/>
                  </a:ext>
                </a:extLst>
              </p:cNvPr>
              <p:cNvSpPr/>
              <p:nvPr>
                <p:custDataLst>
                  <p:tags r:id="rId33"/>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grpSp>
        <p:nvGrpSpPr>
          <p:cNvPr id="35" name="LegendBoxes" hidden="1">
            <a:extLst>
              <a:ext uri="{FF2B5EF4-FFF2-40B4-BE49-F238E27FC236}">
                <a16:creationId xmlns:a16="http://schemas.microsoft.com/office/drawing/2014/main" id="{98466E22-44E0-0A46-EA7F-C6123BA29858}"/>
              </a:ext>
            </a:extLst>
          </p:cNvPr>
          <p:cNvGrpSpPr/>
          <p:nvPr userDrawn="1"/>
        </p:nvGrpSpPr>
        <p:grpSpPr>
          <a:xfrm>
            <a:off x="10714801" y="4520490"/>
            <a:ext cx="922463" cy="1717282"/>
            <a:chOff x="10652400" y="4322824"/>
            <a:chExt cx="922463" cy="1717282"/>
          </a:xfrm>
        </p:grpSpPr>
        <p:sp>
          <p:nvSpPr>
            <p:cNvPr id="36" name="RectangleLegend1" hidden="1">
              <a:extLst>
                <a:ext uri="{FF2B5EF4-FFF2-40B4-BE49-F238E27FC236}">
                  <a16:creationId xmlns:a16="http://schemas.microsoft.com/office/drawing/2014/main" id="{55F069A2-053F-3DD0-99CE-8A5B25D886C4}"/>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37" name="RectangleLegend2" hidden="1">
              <a:extLst>
                <a:ext uri="{FF2B5EF4-FFF2-40B4-BE49-F238E27FC236}">
                  <a16:creationId xmlns:a16="http://schemas.microsoft.com/office/drawing/2014/main" id="{ABE056C0-E144-F94D-AB91-9378238D0222}"/>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38" name="RectangleLegend3" hidden="1">
              <a:extLst>
                <a:ext uri="{FF2B5EF4-FFF2-40B4-BE49-F238E27FC236}">
                  <a16:creationId xmlns:a16="http://schemas.microsoft.com/office/drawing/2014/main" id="{6FE1CCF5-1902-A1E1-6A7C-A6D165616967}"/>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39" name="RectangleLegend4" hidden="1">
              <a:extLst>
                <a:ext uri="{FF2B5EF4-FFF2-40B4-BE49-F238E27FC236}">
                  <a16:creationId xmlns:a16="http://schemas.microsoft.com/office/drawing/2014/main" id="{B0453890-132F-BDE5-BB78-95501EF7048F}"/>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40" name="RectangleLegend5" hidden="1">
              <a:extLst>
                <a:ext uri="{FF2B5EF4-FFF2-40B4-BE49-F238E27FC236}">
                  <a16:creationId xmlns:a16="http://schemas.microsoft.com/office/drawing/2014/main" id="{E4A22588-BF85-BD4C-AD95-6260620C1C31}"/>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41" name="Legend1" hidden="1">
              <a:extLst>
                <a:ext uri="{FF2B5EF4-FFF2-40B4-BE49-F238E27FC236}">
                  <a16:creationId xmlns:a16="http://schemas.microsoft.com/office/drawing/2014/main" id="{A781611F-D0CA-4872-6721-410D6A23A1DF}"/>
                </a:ext>
              </a:extLst>
            </p:cNvPr>
            <p:cNvSpPr txBox="1"/>
            <p:nvPr/>
          </p:nvSpPr>
          <p:spPr>
            <a:xfrm>
              <a:off x="10978546" y="432282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42" name="Legend2" hidden="1">
              <a:extLst>
                <a:ext uri="{FF2B5EF4-FFF2-40B4-BE49-F238E27FC236}">
                  <a16:creationId xmlns:a16="http://schemas.microsoft.com/office/drawing/2014/main" id="{734587DB-9E6B-A01C-549B-BB9B4E5947F8}"/>
                </a:ext>
              </a:extLst>
            </p:cNvPr>
            <p:cNvSpPr txBox="1"/>
            <p:nvPr/>
          </p:nvSpPr>
          <p:spPr>
            <a:xfrm>
              <a:off x="10978546" y="470232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43" name="Legend3" hidden="1">
              <a:extLst>
                <a:ext uri="{FF2B5EF4-FFF2-40B4-BE49-F238E27FC236}">
                  <a16:creationId xmlns:a16="http://schemas.microsoft.com/office/drawing/2014/main" id="{5E6721B9-867E-8802-54CB-51006C5FC4A9}"/>
                </a:ext>
              </a:extLst>
            </p:cNvPr>
            <p:cNvSpPr txBox="1"/>
            <p:nvPr/>
          </p:nvSpPr>
          <p:spPr>
            <a:xfrm>
              <a:off x="10978546" y="508182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44" name="Legend4" hidden="1">
              <a:extLst>
                <a:ext uri="{FF2B5EF4-FFF2-40B4-BE49-F238E27FC236}">
                  <a16:creationId xmlns:a16="http://schemas.microsoft.com/office/drawing/2014/main" id="{200E8FF1-02A8-E616-38DC-42DD1A86C644}"/>
                </a:ext>
              </a:extLst>
            </p:cNvPr>
            <p:cNvSpPr txBox="1"/>
            <p:nvPr/>
          </p:nvSpPr>
          <p:spPr>
            <a:xfrm>
              <a:off x="10978546" y="54532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45" name="Legend5" hidden="1">
              <a:extLst>
                <a:ext uri="{FF2B5EF4-FFF2-40B4-BE49-F238E27FC236}">
                  <a16:creationId xmlns:a16="http://schemas.microsoft.com/office/drawing/2014/main" id="{CFAEFAF0-DF00-13F7-495C-556C56074E92}"/>
                </a:ext>
              </a:extLst>
            </p:cNvPr>
            <p:cNvSpPr txBox="1"/>
            <p:nvPr/>
          </p:nvSpPr>
          <p:spPr>
            <a:xfrm>
              <a:off x="10978545" y="582466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pic>
        <p:nvPicPr>
          <p:cNvPr id="4" name="Graphic 3" descr="ERCOT logo">
            <a:extLst>
              <a:ext uri="{FF2B5EF4-FFF2-40B4-BE49-F238E27FC236}">
                <a16:creationId xmlns:a16="http://schemas.microsoft.com/office/drawing/2014/main" id="{FCABBF9F-6CBC-7D04-0A90-19EEDB1D2C56}"/>
              </a:ext>
            </a:extLst>
          </p:cNvPr>
          <p:cNvPicPr>
            <a:picLocks noChangeAspect="1"/>
          </p:cNvPicPr>
          <p:nvPr userDrawn="1"/>
        </p:nvPicPr>
        <p:blipFill>
          <a:blip>
            <a:extLst>
              <a:ext uri="{96DAC541-7B7A-43D3-8B79-37D633B846F1}">
                <asvg:svgBlip xmlns:asvg="http://schemas.microsoft.com/office/drawing/2016/SVG/main" r:embed="rId44"/>
              </a:ext>
            </a:extLst>
          </a:blip>
          <a:srcRect/>
          <a:stretch/>
        </p:blipFill>
        <p:spPr bwMode="ltGray">
          <a:xfrm>
            <a:off x="137956" y="108220"/>
            <a:ext cx="703682" cy="259285"/>
          </a:xfrm>
          <a:prstGeom prst="rect">
            <a:avLst/>
          </a:prstGeom>
        </p:spPr>
      </p:pic>
      <p:grpSp>
        <p:nvGrpSpPr>
          <p:cNvPr id="46" name="Group 45" descr="Confidential document label">
            <a:extLst>
              <a:ext uri="{FF2B5EF4-FFF2-40B4-BE49-F238E27FC236}">
                <a16:creationId xmlns:a16="http://schemas.microsoft.com/office/drawing/2014/main" id="{BFEF6603-7240-B184-BD12-9B47B8A493FD}"/>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47" name="Rectangle 46">
              <a:extLst>
                <a:ext uri="{FF2B5EF4-FFF2-40B4-BE49-F238E27FC236}">
                  <a16:creationId xmlns:a16="http://schemas.microsoft.com/office/drawing/2014/main" id="{C1AC1269-9505-75F8-9E6A-5A90C7B1C3C8}"/>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48" name="TextBox 47">
              <a:extLst>
                <a:ext uri="{FF2B5EF4-FFF2-40B4-BE49-F238E27FC236}">
                  <a16:creationId xmlns:a16="http://schemas.microsoft.com/office/drawing/2014/main" id="{1698EE4F-2412-A9C5-D0D2-420B0B4BA154}"/>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121537421"/>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 id="2147483926" r:id="rId12"/>
    <p:sldLayoutId id="2147483927" r:id="rId13"/>
    <p:sldLayoutId id="2147483928" r:id="rId14"/>
    <p:sldLayoutId id="2147483929" r:id="rId15"/>
    <p:sldLayoutId id="2147483930" r:id="rId16"/>
    <p:sldLayoutId id="2147483931" r:id="rId17"/>
    <p:sldLayoutId id="2147483932" r:id="rId18"/>
    <p:sldLayoutId id="2147483933" r:id="rId19"/>
    <p:sldLayoutId id="2147483934" r:id="rId20"/>
  </p:sldLayoutIdLst>
  <p:txStyles>
    <p:titleStyle>
      <a:lvl1pPr algn="l" defTabSz="914400" rtl="0" eaLnBrk="1" latinLnBrk="0" hangingPunct="1">
        <a:lnSpc>
          <a:spcPct val="100000"/>
        </a:lnSpc>
        <a:spcBef>
          <a:spcPct val="0"/>
        </a:spcBef>
        <a:buNone/>
        <a:defRPr lang="en-US" sz="24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p15:clr>
            <a:srgbClr val="5ACBF0"/>
          </p15:clr>
        </p15:guide>
        <p15:guide id="3" orient="horz" pos="3912">
          <p15:clr>
            <a:srgbClr val="5ACBF0"/>
          </p15:clr>
        </p15:guide>
        <p15:guide id="4" orient="horz" pos="1080">
          <p15:clr>
            <a:srgbClr val="F26B43"/>
          </p15:clr>
        </p15:guide>
        <p15:guide id="5" pos="7344">
          <p15:clr>
            <a:srgbClr val="F26B43"/>
          </p15:clr>
        </p15:guide>
        <p15:guide id="6" pos="312">
          <p15:clr>
            <a:srgbClr val="F26B43"/>
          </p15:clr>
        </p15:guide>
        <p15:guide id="8" orient="horz" pos="4104">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337.xml"/><Relationship Id="rId7" Type="http://schemas.openxmlformats.org/officeDocument/2006/relationships/slideLayout" Target="../slideLayouts/slideLayout1.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tags" Target="../tags/tag340.xml"/><Relationship Id="rId5" Type="http://schemas.openxmlformats.org/officeDocument/2006/relationships/tags" Target="../tags/tag339.xml"/><Relationship Id="rId10" Type="http://schemas.openxmlformats.org/officeDocument/2006/relationships/image" Target="../media/image3.emf"/><Relationship Id="rId4" Type="http://schemas.openxmlformats.org/officeDocument/2006/relationships/tags" Target="../tags/tag338.xml"/><Relationship Id="rId9" Type="http://schemas.openxmlformats.org/officeDocument/2006/relationships/oleObject" Target="../embeddings/oleObject37.bin"/></Relationships>
</file>

<file path=ppt/slides/_rels/slide2.xml.rels><?xml version="1.0" encoding="UTF-8" standalone="yes"?>
<Relationships xmlns="http://schemas.openxmlformats.org/package/2006/relationships"><Relationship Id="rId8" Type="http://schemas.openxmlformats.org/officeDocument/2006/relationships/tags" Target="../tags/tag348.xml"/><Relationship Id="rId13" Type="http://schemas.openxmlformats.org/officeDocument/2006/relationships/image" Target="../media/image13.emf"/><Relationship Id="rId18" Type="http://schemas.openxmlformats.org/officeDocument/2006/relationships/slide" Target="slide38.xml"/><Relationship Id="rId3" Type="http://schemas.openxmlformats.org/officeDocument/2006/relationships/tags" Target="../tags/tag343.xml"/><Relationship Id="rId7" Type="http://schemas.openxmlformats.org/officeDocument/2006/relationships/tags" Target="../tags/tag347.xml"/><Relationship Id="rId12" Type="http://schemas.openxmlformats.org/officeDocument/2006/relationships/oleObject" Target="../embeddings/oleObject38.bin"/><Relationship Id="rId17" Type="http://schemas.openxmlformats.org/officeDocument/2006/relationships/slide" Target="slide34.xml"/><Relationship Id="rId2" Type="http://schemas.openxmlformats.org/officeDocument/2006/relationships/tags" Target="../tags/tag342.xml"/><Relationship Id="rId16" Type="http://schemas.openxmlformats.org/officeDocument/2006/relationships/slide" Target="slide9.xml"/><Relationship Id="rId20" Type="http://schemas.openxmlformats.org/officeDocument/2006/relationships/image" Target="../media/image15.emf"/><Relationship Id="rId1" Type="http://schemas.openxmlformats.org/officeDocument/2006/relationships/tags" Target="../tags/tag341.xml"/><Relationship Id="rId6" Type="http://schemas.openxmlformats.org/officeDocument/2006/relationships/tags" Target="../tags/tag346.xml"/><Relationship Id="rId11" Type="http://schemas.openxmlformats.org/officeDocument/2006/relationships/notesSlide" Target="../notesSlides/notesSlide2.xml"/><Relationship Id="rId5" Type="http://schemas.openxmlformats.org/officeDocument/2006/relationships/tags" Target="../tags/tag345.xml"/><Relationship Id="rId15" Type="http://schemas.openxmlformats.org/officeDocument/2006/relationships/slide" Target="slide5.xml"/><Relationship Id="rId10" Type="http://schemas.openxmlformats.org/officeDocument/2006/relationships/slideLayout" Target="../slideLayouts/slideLayout14.xml"/><Relationship Id="rId19" Type="http://schemas.openxmlformats.org/officeDocument/2006/relationships/slide" Target="slide82.xml"/><Relationship Id="rId4" Type="http://schemas.openxmlformats.org/officeDocument/2006/relationships/tags" Target="../tags/tag344.xml"/><Relationship Id="rId9" Type="http://schemas.openxmlformats.org/officeDocument/2006/relationships/tags" Target="../tags/tag349.xml"/><Relationship Id="rId14" Type="http://schemas.openxmlformats.org/officeDocument/2006/relationships/slide" Target="slide3.xml"/></Relationships>
</file>

<file path=ppt/slides/_rels/slide3.xml.rels><?xml version="1.0" encoding="UTF-8" standalone="yes"?>
<Relationships xmlns="http://schemas.openxmlformats.org/package/2006/relationships"><Relationship Id="rId8" Type="http://schemas.openxmlformats.org/officeDocument/2006/relationships/tags" Target="../tags/tag357.xml"/><Relationship Id="rId13" Type="http://schemas.openxmlformats.org/officeDocument/2006/relationships/image" Target="../media/image13.emf"/><Relationship Id="rId18" Type="http://schemas.openxmlformats.org/officeDocument/2006/relationships/slide" Target="slide38.xml"/><Relationship Id="rId3" Type="http://schemas.openxmlformats.org/officeDocument/2006/relationships/tags" Target="../tags/tag352.xml"/><Relationship Id="rId7" Type="http://schemas.openxmlformats.org/officeDocument/2006/relationships/tags" Target="../tags/tag356.xml"/><Relationship Id="rId12" Type="http://schemas.openxmlformats.org/officeDocument/2006/relationships/oleObject" Target="../embeddings/oleObject39.bin"/><Relationship Id="rId17" Type="http://schemas.openxmlformats.org/officeDocument/2006/relationships/slide" Target="slide34.xml"/><Relationship Id="rId2" Type="http://schemas.openxmlformats.org/officeDocument/2006/relationships/tags" Target="../tags/tag351.xml"/><Relationship Id="rId16" Type="http://schemas.openxmlformats.org/officeDocument/2006/relationships/slide" Target="slide9.xml"/><Relationship Id="rId20" Type="http://schemas.openxmlformats.org/officeDocument/2006/relationships/image" Target="../media/image15.emf"/><Relationship Id="rId1" Type="http://schemas.openxmlformats.org/officeDocument/2006/relationships/tags" Target="../tags/tag350.xml"/><Relationship Id="rId6" Type="http://schemas.openxmlformats.org/officeDocument/2006/relationships/tags" Target="../tags/tag355.xml"/><Relationship Id="rId11" Type="http://schemas.openxmlformats.org/officeDocument/2006/relationships/notesSlide" Target="../notesSlides/notesSlide3.xml"/><Relationship Id="rId5" Type="http://schemas.openxmlformats.org/officeDocument/2006/relationships/tags" Target="../tags/tag354.xml"/><Relationship Id="rId15" Type="http://schemas.openxmlformats.org/officeDocument/2006/relationships/slide" Target="slide5.xml"/><Relationship Id="rId10" Type="http://schemas.openxmlformats.org/officeDocument/2006/relationships/slideLayout" Target="../slideLayouts/slideLayout14.xml"/><Relationship Id="rId19" Type="http://schemas.openxmlformats.org/officeDocument/2006/relationships/slide" Target="slide82.xml"/><Relationship Id="rId4" Type="http://schemas.openxmlformats.org/officeDocument/2006/relationships/tags" Target="../tags/tag353.xml"/><Relationship Id="rId9" Type="http://schemas.openxmlformats.org/officeDocument/2006/relationships/tags" Target="../tags/tag358.xml"/><Relationship Id="rId14" Type="http://schemas.openxmlformats.org/officeDocument/2006/relationships/slide" Target="slide2.xml"/></Relationships>
</file>

<file path=ppt/slides/_rels/slide4.xml.rels><?xml version="1.0" encoding="UTF-8" standalone="yes"?>
<Relationships xmlns="http://schemas.openxmlformats.org/package/2006/relationships"><Relationship Id="rId8" Type="http://schemas.openxmlformats.org/officeDocument/2006/relationships/tags" Target="../tags/tag366.xml"/><Relationship Id="rId13" Type="http://schemas.openxmlformats.org/officeDocument/2006/relationships/image" Target="../media/image13.emf"/><Relationship Id="rId3" Type="http://schemas.openxmlformats.org/officeDocument/2006/relationships/tags" Target="../tags/tag361.xml"/><Relationship Id="rId7" Type="http://schemas.openxmlformats.org/officeDocument/2006/relationships/tags" Target="../tags/tag365.xml"/><Relationship Id="rId12" Type="http://schemas.openxmlformats.org/officeDocument/2006/relationships/oleObject" Target="../embeddings/oleObject40.bin"/><Relationship Id="rId2" Type="http://schemas.openxmlformats.org/officeDocument/2006/relationships/tags" Target="../tags/tag360.xml"/><Relationship Id="rId1" Type="http://schemas.openxmlformats.org/officeDocument/2006/relationships/tags" Target="../tags/tag359.xml"/><Relationship Id="rId6" Type="http://schemas.openxmlformats.org/officeDocument/2006/relationships/tags" Target="../tags/tag364.xml"/><Relationship Id="rId11" Type="http://schemas.openxmlformats.org/officeDocument/2006/relationships/notesSlide" Target="../notesSlides/notesSlide4.xml"/><Relationship Id="rId5" Type="http://schemas.openxmlformats.org/officeDocument/2006/relationships/tags" Target="../tags/tag363.xml"/><Relationship Id="rId10" Type="http://schemas.openxmlformats.org/officeDocument/2006/relationships/slideLayout" Target="../slideLayouts/slideLayout2.xml"/><Relationship Id="rId4" Type="http://schemas.openxmlformats.org/officeDocument/2006/relationships/tags" Target="../tags/tag362.xml"/><Relationship Id="rId9" Type="http://schemas.openxmlformats.org/officeDocument/2006/relationships/tags" Target="../tags/tag367.xml"/></Relationships>
</file>

<file path=ppt/slides/_rels/slide5.xml.rels><?xml version="1.0" encoding="UTF-8" standalone="yes"?>
<Relationships xmlns="http://schemas.openxmlformats.org/package/2006/relationships"><Relationship Id="rId8" Type="http://schemas.openxmlformats.org/officeDocument/2006/relationships/tags" Target="../tags/tag375.xml"/><Relationship Id="rId13" Type="http://schemas.openxmlformats.org/officeDocument/2006/relationships/image" Target="../media/image13.emf"/><Relationship Id="rId18" Type="http://schemas.openxmlformats.org/officeDocument/2006/relationships/slide" Target="slide38.xml"/><Relationship Id="rId3" Type="http://schemas.openxmlformats.org/officeDocument/2006/relationships/tags" Target="../tags/tag370.xml"/><Relationship Id="rId7" Type="http://schemas.openxmlformats.org/officeDocument/2006/relationships/tags" Target="../tags/tag374.xml"/><Relationship Id="rId12" Type="http://schemas.openxmlformats.org/officeDocument/2006/relationships/oleObject" Target="../embeddings/oleObject41.bin"/><Relationship Id="rId17" Type="http://schemas.openxmlformats.org/officeDocument/2006/relationships/slide" Target="slide34.xml"/><Relationship Id="rId2" Type="http://schemas.openxmlformats.org/officeDocument/2006/relationships/tags" Target="../tags/tag369.xml"/><Relationship Id="rId16" Type="http://schemas.openxmlformats.org/officeDocument/2006/relationships/slide" Target="slide9.xml"/><Relationship Id="rId20" Type="http://schemas.openxmlformats.org/officeDocument/2006/relationships/image" Target="../media/image15.emf"/><Relationship Id="rId1" Type="http://schemas.openxmlformats.org/officeDocument/2006/relationships/tags" Target="../tags/tag368.xml"/><Relationship Id="rId6" Type="http://schemas.openxmlformats.org/officeDocument/2006/relationships/tags" Target="../tags/tag373.xml"/><Relationship Id="rId11" Type="http://schemas.openxmlformats.org/officeDocument/2006/relationships/notesSlide" Target="../notesSlides/notesSlide5.xml"/><Relationship Id="rId5" Type="http://schemas.openxmlformats.org/officeDocument/2006/relationships/tags" Target="../tags/tag372.xml"/><Relationship Id="rId15" Type="http://schemas.openxmlformats.org/officeDocument/2006/relationships/slide" Target="slide3.xml"/><Relationship Id="rId10" Type="http://schemas.openxmlformats.org/officeDocument/2006/relationships/slideLayout" Target="../slideLayouts/slideLayout14.xml"/><Relationship Id="rId19" Type="http://schemas.openxmlformats.org/officeDocument/2006/relationships/slide" Target="slide82.xml"/><Relationship Id="rId4" Type="http://schemas.openxmlformats.org/officeDocument/2006/relationships/tags" Target="../tags/tag371.xml"/><Relationship Id="rId9" Type="http://schemas.openxmlformats.org/officeDocument/2006/relationships/tags" Target="../tags/tag376.xml"/><Relationship Id="rId14" Type="http://schemas.openxmlformats.org/officeDocument/2006/relationships/slide" Target="slide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17.xml"/><Relationship Id="rId1" Type="http://schemas.openxmlformats.org/officeDocument/2006/relationships/tags" Target="../tags/tag377.xml"/><Relationship Id="rId4" Type="http://schemas.openxmlformats.org/officeDocument/2006/relationships/image" Target="../media/image13.emf"/></Relationships>
</file>

<file path=ppt/slides/_rels/slide7.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tags" Target="../tags/tag380.xml"/><Relationship Id="rId7" Type="http://schemas.openxmlformats.org/officeDocument/2006/relationships/image" Target="../media/image13.emf"/><Relationship Id="rId12" Type="http://schemas.openxmlformats.org/officeDocument/2006/relationships/image" Target="../media/image20.svg"/><Relationship Id="rId2" Type="http://schemas.openxmlformats.org/officeDocument/2006/relationships/tags" Target="../tags/tag379.xml"/><Relationship Id="rId1" Type="http://schemas.openxmlformats.org/officeDocument/2006/relationships/tags" Target="../tags/tag378.xml"/><Relationship Id="rId6" Type="http://schemas.openxmlformats.org/officeDocument/2006/relationships/oleObject" Target="../embeddings/oleObject43.bin"/><Relationship Id="rId11" Type="http://schemas.openxmlformats.org/officeDocument/2006/relationships/image" Target="../media/image19.svg"/><Relationship Id="rId5" Type="http://schemas.openxmlformats.org/officeDocument/2006/relationships/notesSlide" Target="../notesSlides/notesSlide6.xml"/><Relationship Id="rId10" Type="http://schemas.openxmlformats.org/officeDocument/2006/relationships/image" Target="../media/image18.svg"/><Relationship Id="rId4" Type="http://schemas.openxmlformats.org/officeDocument/2006/relationships/slideLayout" Target="../slideLayouts/slideLayout2.xml"/><Relationship Id="rId9" Type="http://schemas.openxmlformats.org/officeDocument/2006/relationships/image" Target="../media/image17.svg"/></Relationships>
</file>

<file path=ppt/slides/_rels/slide8.xml.rels><?xml version="1.0" encoding="UTF-8" standalone="yes"?>
<Relationships xmlns="http://schemas.openxmlformats.org/package/2006/relationships"><Relationship Id="rId26" Type="http://schemas.openxmlformats.org/officeDocument/2006/relationships/tags" Target="../tags/tag406.xml"/><Relationship Id="rId21" Type="http://schemas.openxmlformats.org/officeDocument/2006/relationships/tags" Target="../tags/tag401.xml"/><Relationship Id="rId42" Type="http://schemas.openxmlformats.org/officeDocument/2006/relationships/tags" Target="../tags/tag422.xml"/><Relationship Id="rId47" Type="http://schemas.openxmlformats.org/officeDocument/2006/relationships/tags" Target="../tags/tag427.xml"/><Relationship Id="rId63" Type="http://schemas.openxmlformats.org/officeDocument/2006/relationships/tags" Target="../tags/tag443.xml"/><Relationship Id="rId68" Type="http://schemas.openxmlformats.org/officeDocument/2006/relationships/tags" Target="../tags/tag448.xml"/><Relationship Id="rId84" Type="http://schemas.openxmlformats.org/officeDocument/2006/relationships/tags" Target="../tags/tag464.xml"/><Relationship Id="rId89" Type="http://schemas.openxmlformats.org/officeDocument/2006/relationships/tags" Target="../tags/tag469.xml"/><Relationship Id="rId16" Type="http://schemas.openxmlformats.org/officeDocument/2006/relationships/tags" Target="../tags/tag396.xml"/><Relationship Id="rId11" Type="http://schemas.openxmlformats.org/officeDocument/2006/relationships/tags" Target="../tags/tag391.xml"/><Relationship Id="rId32" Type="http://schemas.openxmlformats.org/officeDocument/2006/relationships/tags" Target="../tags/tag412.xml"/><Relationship Id="rId37" Type="http://schemas.openxmlformats.org/officeDocument/2006/relationships/tags" Target="../tags/tag417.xml"/><Relationship Id="rId53" Type="http://schemas.openxmlformats.org/officeDocument/2006/relationships/tags" Target="../tags/tag433.xml"/><Relationship Id="rId58" Type="http://schemas.openxmlformats.org/officeDocument/2006/relationships/tags" Target="../tags/tag438.xml"/><Relationship Id="rId74" Type="http://schemas.openxmlformats.org/officeDocument/2006/relationships/tags" Target="../tags/tag454.xml"/><Relationship Id="rId79" Type="http://schemas.openxmlformats.org/officeDocument/2006/relationships/tags" Target="../tags/tag459.xml"/><Relationship Id="rId102" Type="http://schemas.openxmlformats.org/officeDocument/2006/relationships/notesSlide" Target="../notesSlides/notesSlide7.xml"/><Relationship Id="rId5" Type="http://schemas.openxmlformats.org/officeDocument/2006/relationships/tags" Target="../tags/tag385.xml"/><Relationship Id="rId90" Type="http://schemas.openxmlformats.org/officeDocument/2006/relationships/tags" Target="../tags/tag470.xml"/><Relationship Id="rId95" Type="http://schemas.openxmlformats.org/officeDocument/2006/relationships/tags" Target="../tags/tag475.xml"/><Relationship Id="rId22" Type="http://schemas.openxmlformats.org/officeDocument/2006/relationships/tags" Target="../tags/tag402.xml"/><Relationship Id="rId27" Type="http://schemas.openxmlformats.org/officeDocument/2006/relationships/tags" Target="../tags/tag407.xml"/><Relationship Id="rId43" Type="http://schemas.openxmlformats.org/officeDocument/2006/relationships/tags" Target="../tags/tag423.xml"/><Relationship Id="rId48" Type="http://schemas.openxmlformats.org/officeDocument/2006/relationships/tags" Target="../tags/tag428.xml"/><Relationship Id="rId64" Type="http://schemas.openxmlformats.org/officeDocument/2006/relationships/tags" Target="../tags/tag444.xml"/><Relationship Id="rId69" Type="http://schemas.openxmlformats.org/officeDocument/2006/relationships/tags" Target="../tags/tag449.xml"/><Relationship Id="rId80" Type="http://schemas.openxmlformats.org/officeDocument/2006/relationships/tags" Target="../tags/tag460.xml"/><Relationship Id="rId85" Type="http://schemas.openxmlformats.org/officeDocument/2006/relationships/tags" Target="../tags/tag465.xml"/><Relationship Id="rId12" Type="http://schemas.openxmlformats.org/officeDocument/2006/relationships/tags" Target="../tags/tag392.xml"/><Relationship Id="rId17" Type="http://schemas.openxmlformats.org/officeDocument/2006/relationships/tags" Target="../tags/tag397.xml"/><Relationship Id="rId25" Type="http://schemas.openxmlformats.org/officeDocument/2006/relationships/tags" Target="../tags/tag405.xml"/><Relationship Id="rId33" Type="http://schemas.openxmlformats.org/officeDocument/2006/relationships/tags" Target="../tags/tag413.xml"/><Relationship Id="rId38" Type="http://schemas.openxmlformats.org/officeDocument/2006/relationships/tags" Target="../tags/tag418.xml"/><Relationship Id="rId46" Type="http://schemas.openxmlformats.org/officeDocument/2006/relationships/tags" Target="../tags/tag426.xml"/><Relationship Id="rId59" Type="http://schemas.openxmlformats.org/officeDocument/2006/relationships/tags" Target="../tags/tag439.xml"/><Relationship Id="rId67" Type="http://schemas.openxmlformats.org/officeDocument/2006/relationships/tags" Target="../tags/tag447.xml"/><Relationship Id="rId103" Type="http://schemas.openxmlformats.org/officeDocument/2006/relationships/oleObject" Target="../embeddings/oleObject44.bin"/><Relationship Id="rId20" Type="http://schemas.openxmlformats.org/officeDocument/2006/relationships/tags" Target="../tags/tag400.xml"/><Relationship Id="rId41" Type="http://schemas.openxmlformats.org/officeDocument/2006/relationships/tags" Target="../tags/tag421.xml"/><Relationship Id="rId54" Type="http://schemas.openxmlformats.org/officeDocument/2006/relationships/tags" Target="../tags/tag434.xml"/><Relationship Id="rId62" Type="http://schemas.openxmlformats.org/officeDocument/2006/relationships/tags" Target="../tags/tag442.xml"/><Relationship Id="rId70" Type="http://schemas.openxmlformats.org/officeDocument/2006/relationships/tags" Target="../tags/tag450.xml"/><Relationship Id="rId75" Type="http://schemas.openxmlformats.org/officeDocument/2006/relationships/tags" Target="../tags/tag455.xml"/><Relationship Id="rId83" Type="http://schemas.openxmlformats.org/officeDocument/2006/relationships/tags" Target="../tags/tag463.xml"/><Relationship Id="rId88" Type="http://schemas.openxmlformats.org/officeDocument/2006/relationships/tags" Target="../tags/tag468.xml"/><Relationship Id="rId91" Type="http://schemas.openxmlformats.org/officeDocument/2006/relationships/tags" Target="../tags/tag471.xml"/><Relationship Id="rId96" Type="http://schemas.openxmlformats.org/officeDocument/2006/relationships/tags" Target="../tags/tag476.xml"/><Relationship Id="rId1" Type="http://schemas.openxmlformats.org/officeDocument/2006/relationships/tags" Target="../tags/tag381.xml"/><Relationship Id="rId6" Type="http://schemas.openxmlformats.org/officeDocument/2006/relationships/tags" Target="../tags/tag386.xml"/><Relationship Id="rId15" Type="http://schemas.openxmlformats.org/officeDocument/2006/relationships/tags" Target="../tags/tag395.xml"/><Relationship Id="rId23" Type="http://schemas.openxmlformats.org/officeDocument/2006/relationships/tags" Target="../tags/tag403.xml"/><Relationship Id="rId28" Type="http://schemas.openxmlformats.org/officeDocument/2006/relationships/tags" Target="../tags/tag408.xml"/><Relationship Id="rId36" Type="http://schemas.openxmlformats.org/officeDocument/2006/relationships/tags" Target="../tags/tag416.xml"/><Relationship Id="rId49" Type="http://schemas.openxmlformats.org/officeDocument/2006/relationships/tags" Target="../tags/tag429.xml"/><Relationship Id="rId57" Type="http://schemas.openxmlformats.org/officeDocument/2006/relationships/tags" Target="../tags/tag437.xml"/><Relationship Id="rId10" Type="http://schemas.openxmlformats.org/officeDocument/2006/relationships/tags" Target="../tags/tag390.xml"/><Relationship Id="rId31" Type="http://schemas.openxmlformats.org/officeDocument/2006/relationships/tags" Target="../tags/tag411.xml"/><Relationship Id="rId44" Type="http://schemas.openxmlformats.org/officeDocument/2006/relationships/tags" Target="../tags/tag424.xml"/><Relationship Id="rId52" Type="http://schemas.openxmlformats.org/officeDocument/2006/relationships/tags" Target="../tags/tag432.xml"/><Relationship Id="rId60" Type="http://schemas.openxmlformats.org/officeDocument/2006/relationships/tags" Target="../tags/tag440.xml"/><Relationship Id="rId65" Type="http://schemas.openxmlformats.org/officeDocument/2006/relationships/tags" Target="../tags/tag445.xml"/><Relationship Id="rId73" Type="http://schemas.openxmlformats.org/officeDocument/2006/relationships/tags" Target="../tags/tag453.xml"/><Relationship Id="rId78" Type="http://schemas.openxmlformats.org/officeDocument/2006/relationships/tags" Target="../tags/tag458.xml"/><Relationship Id="rId81" Type="http://schemas.openxmlformats.org/officeDocument/2006/relationships/tags" Target="../tags/tag461.xml"/><Relationship Id="rId86" Type="http://schemas.openxmlformats.org/officeDocument/2006/relationships/tags" Target="../tags/tag466.xml"/><Relationship Id="rId94" Type="http://schemas.openxmlformats.org/officeDocument/2006/relationships/tags" Target="../tags/tag474.xml"/><Relationship Id="rId99" Type="http://schemas.openxmlformats.org/officeDocument/2006/relationships/tags" Target="../tags/tag479.xml"/><Relationship Id="rId101" Type="http://schemas.openxmlformats.org/officeDocument/2006/relationships/slideLayout" Target="../slideLayouts/slideLayout66.xml"/><Relationship Id="rId4" Type="http://schemas.openxmlformats.org/officeDocument/2006/relationships/tags" Target="../tags/tag384.xml"/><Relationship Id="rId9" Type="http://schemas.openxmlformats.org/officeDocument/2006/relationships/tags" Target="../tags/tag389.xml"/><Relationship Id="rId13" Type="http://schemas.openxmlformats.org/officeDocument/2006/relationships/tags" Target="../tags/tag393.xml"/><Relationship Id="rId18" Type="http://schemas.openxmlformats.org/officeDocument/2006/relationships/tags" Target="../tags/tag398.xml"/><Relationship Id="rId39" Type="http://schemas.openxmlformats.org/officeDocument/2006/relationships/tags" Target="../tags/tag419.xml"/><Relationship Id="rId34" Type="http://schemas.openxmlformats.org/officeDocument/2006/relationships/tags" Target="../tags/tag414.xml"/><Relationship Id="rId50" Type="http://schemas.openxmlformats.org/officeDocument/2006/relationships/tags" Target="../tags/tag430.xml"/><Relationship Id="rId55" Type="http://schemas.openxmlformats.org/officeDocument/2006/relationships/tags" Target="../tags/tag435.xml"/><Relationship Id="rId76" Type="http://schemas.openxmlformats.org/officeDocument/2006/relationships/tags" Target="../tags/tag456.xml"/><Relationship Id="rId97" Type="http://schemas.openxmlformats.org/officeDocument/2006/relationships/tags" Target="../tags/tag477.xml"/><Relationship Id="rId7" Type="http://schemas.openxmlformats.org/officeDocument/2006/relationships/tags" Target="../tags/tag387.xml"/><Relationship Id="rId71" Type="http://schemas.openxmlformats.org/officeDocument/2006/relationships/tags" Target="../tags/tag451.xml"/><Relationship Id="rId92" Type="http://schemas.openxmlformats.org/officeDocument/2006/relationships/tags" Target="../tags/tag472.xml"/><Relationship Id="rId2" Type="http://schemas.openxmlformats.org/officeDocument/2006/relationships/tags" Target="../tags/tag382.xml"/><Relationship Id="rId29" Type="http://schemas.openxmlformats.org/officeDocument/2006/relationships/tags" Target="../tags/tag409.xml"/><Relationship Id="rId24" Type="http://schemas.openxmlformats.org/officeDocument/2006/relationships/tags" Target="../tags/tag404.xml"/><Relationship Id="rId40" Type="http://schemas.openxmlformats.org/officeDocument/2006/relationships/tags" Target="../tags/tag420.xml"/><Relationship Id="rId45" Type="http://schemas.openxmlformats.org/officeDocument/2006/relationships/tags" Target="../tags/tag425.xml"/><Relationship Id="rId66" Type="http://schemas.openxmlformats.org/officeDocument/2006/relationships/tags" Target="../tags/tag446.xml"/><Relationship Id="rId87" Type="http://schemas.openxmlformats.org/officeDocument/2006/relationships/tags" Target="../tags/tag467.xml"/><Relationship Id="rId61" Type="http://schemas.openxmlformats.org/officeDocument/2006/relationships/tags" Target="../tags/tag441.xml"/><Relationship Id="rId82" Type="http://schemas.openxmlformats.org/officeDocument/2006/relationships/tags" Target="../tags/tag462.xml"/><Relationship Id="rId19" Type="http://schemas.openxmlformats.org/officeDocument/2006/relationships/tags" Target="../tags/tag399.xml"/><Relationship Id="rId14" Type="http://schemas.openxmlformats.org/officeDocument/2006/relationships/tags" Target="../tags/tag394.xml"/><Relationship Id="rId30" Type="http://schemas.openxmlformats.org/officeDocument/2006/relationships/tags" Target="../tags/tag410.xml"/><Relationship Id="rId35" Type="http://schemas.openxmlformats.org/officeDocument/2006/relationships/tags" Target="../tags/tag415.xml"/><Relationship Id="rId56" Type="http://schemas.openxmlformats.org/officeDocument/2006/relationships/tags" Target="../tags/tag436.xml"/><Relationship Id="rId77" Type="http://schemas.openxmlformats.org/officeDocument/2006/relationships/tags" Target="../tags/tag457.xml"/><Relationship Id="rId100" Type="http://schemas.openxmlformats.org/officeDocument/2006/relationships/tags" Target="../tags/tag480.xml"/><Relationship Id="rId8" Type="http://schemas.openxmlformats.org/officeDocument/2006/relationships/tags" Target="../tags/tag388.xml"/><Relationship Id="rId51" Type="http://schemas.openxmlformats.org/officeDocument/2006/relationships/tags" Target="../tags/tag431.xml"/><Relationship Id="rId72" Type="http://schemas.openxmlformats.org/officeDocument/2006/relationships/tags" Target="../tags/tag452.xml"/><Relationship Id="rId93" Type="http://schemas.openxmlformats.org/officeDocument/2006/relationships/tags" Target="../tags/tag473.xml"/><Relationship Id="rId98" Type="http://schemas.openxmlformats.org/officeDocument/2006/relationships/tags" Target="../tags/tag478.xml"/><Relationship Id="rId3" Type="http://schemas.openxmlformats.org/officeDocument/2006/relationships/tags" Target="../tags/tag383.xml"/></Relationships>
</file>

<file path=ppt/slides/_rels/slide9.xml.rels><?xml version="1.0" encoding="UTF-8" standalone="yes"?>
<Relationships xmlns="http://schemas.openxmlformats.org/package/2006/relationships"><Relationship Id="rId8" Type="http://schemas.openxmlformats.org/officeDocument/2006/relationships/tags" Target="../tags/tag488.xml"/><Relationship Id="rId13" Type="http://schemas.openxmlformats.org/officeDocument/2006/relationships/tags" Target="../tags/tag493.xml"/><Relationship Id="rId18" Type="http://schemas.openxmlformats.org/officeDocument/2006/relationships/slide" Target="slide2.xml"/><Relationship Id="rId26" Type="http://schemas.openxmlformats.org/officeDocument/2006/relationships/slide" Target="slide34.xml"/><Relationship Id="rId3" Type="http://schemas.openxmlformats.org/officeDocument/2006/relationships/tags" Target="../tags/tag483.xml"/><Relationship Id="rId21" Type="http://schemas.openxmlformats.org/officeDocument/2006/relationships/slide" Target="slide10.xml"/><Relationship Id="rId7" Type="http://schemas.openxmlformats.org/officeDocument/2006/relationships/tags" Target="../tags/tag487.xml"/><Relationship Id="rId12" Type="http://schemas.openxmlformats.org/officeDocument/2006/relationships/tags" Target="../tags/tag492.xml"/><Relationship Id="rId17" Type="http://schemas.openxmlformats.org/officeDocument/2006/relationships/image" Target="../media/image13.emf"/><Relationship Id="rId25" Type="http://schemas.openxmlformats.org/officeDocument/2006/relationships/slide" Target="slide32.xml"/><Relationship Id="rId2" Type="http://schemas.openxmlformats.org/officeDocument/2006/relationships/tags" Target="../tags/tag482.xml"/><Relationship Id="rId16" Type="http://schemas.openxmlformats.org/officeDocument/2006/relationships/oleObject" Target="../embeddings/oleObject45.bin"/><Relationship Id="rId20" Type="http://schemas.openxmlformats.org/officeDocument/2006/relationships/slide" Target="slide5.xml"/><Relationship Id="rId29" Type="http://schemas.openxmlformats.org/officeDocument/2006/relationships/image" Target="../media/image15.emf"/><Relationship Id="rId1" Type="http://schemas.openxmlformats.org/officeDocument/2006/relationships/tags" Target="../tags/tag481.xml"/><Relationship Id="rId6" Type="http://schemas.openxmlformats.org/officeDocument/2006/relationships/tags" Target="../tags/tag486.xml"/><Relationship Id="rId11" Type="http://schemas.openxmlformats.org/officeDocument/2006/relationships/tags" Target="../tags/tag491.xml"/><Relationship Id="rId24" Type="http://schemas.openxmlformats.org/officeDocument/2006/relationships/slide" Target="slide28.xml"/><Relationship Id="rId5" Type="http://schemas.openxmlformats.org/officeDocument/2006/relationships/tags" Target="../tags/tag485.xml"/><Relationship Id="rId15" Type="http://schemas.openxmlformats.org/officeDocument/2006/relationships/notesSlide" Target="../notesSlides/notesSlide8.xml"/><Relationship Id="rId23" Type="http://schemas.openxmlformats.org/officeDocument/2006/relationships/slide" Target="slide26.xml"/><Relationship Id="rId28" Type="http://schemas.openxmlformats.org/officeDocument/2006/relationships/slide" Target="slide82.xml"/><Relationship Id="rId10" Type="http://schemas.openxmlformats.org/officeDocument/2006/relationships/tags" Target="../tags/tag490.xml"/><Relationship Id="rId19" Type="http://schemas.openxmlformats.org/officeDocument/2006/relationships/slide" Target="slide3.xml"/><Relationship Id="rId4" Type="http://schemas.openxmlformats.org/officeDocument/2006/relationships/tags" Target="../tags/tag484.xml"/><Relationship Id="rId9" Type="http://schemas.openxmlformats.org/officeDocument/2006/relationships/tags" Target="../tags/tag489.xml"/><Relationship Id="rId14" Type="http://schemas.openxmlformats.org/officeDocument/2006/relationships/slideLayout" Target="../slideLayouts/slideLayout14.xml"/><Relationship Id="rId22" Type="http://schemas.openxmlformats.org/officeDocument/2006/relationships/slide" Target="slide21.xml"/><Relationship Id="rId27" Type="http://schemas.openxmlformats.org/officeDocument/2006/relationships/slide" Target="slide38.xml"/></Relationships>
</file>

<file path=ppt/slides/_rels/slide10.xml.rels><?xml version="1.0" encoding="UTF-8" standalone="yes"?>
<Relationships xmlns="http://schemas.openxmlformats.org/package/2006/relationships"><Relationship Id="rId8" Type="http://schemas.openxmlformats.org/officeDocument/2006/relationships/tags" Target="../tags/tag501.xml"/><Relationship Id="rId13" Type="http://schemas.openxmlformats.org/officeDocument/2006/relationships/tags" Target="../tags/tag506.xml"/><Relationship Id="rId18" Type="http://schemas.openxmlformats.org/officeDocument/2006/relationships/image" Target="../media/image13.emf"/><Relationship Id="rId26" Type="http://schemas.openxmlformats.org/officeDocument/2006/relationships/slide" Target="slide32.xml"/><Relationship Id="rId3" Type="http://schemas.openxmlformats.org/officeDocument/2006/relationships/tags" Target="../tags/tag496.xml"/><Relationship Id="rId21" Type="http://schemas.openxmlformats.org/officeDocument/2006/relationships/slide" Target="slide5.xml"/><Relationship Id="rId7" Type="http://schemas.openxmlformats.org/officeDocument/2006/relationships/tags" Target="../tags/tag500.xml"/><Relationship Id="rId12" Type="http://schemas.openxmlformats.org/officeDocument/2006/relationships/tags" Target="../tags/tag505.xml"/><Relationship Id="rId17" Type="http://schemas.openxmlformats.org/officeDocument/2006/relationships/oleObject" Target="../embeddings/oleObject46.bin"/><Relationship Id="rId25" Type="http://schemas.openxmlformats.org/officeDocument/2006/relationships/slide" Target="slide28.xml"/><Relationship Id="rId2" Type="http://schemas.openxmlformats.org/officeDocument/2006/relationships/tags" Target="../tags/tag495.xml"/><Relationship Id="rId16" Type="http://schemas.openxmlformats.org/officeDocument/2006/relationships/notesSlide" Target="../notesSlides/notesSlide9.xml"/><Relationship Id="rId20" Type="http://schemas.openxmlformats.org/officeDocument/2006/relationships/slide" Target="slide3.xml"/><Relationship Id="rId29" Type="http://schemas.openxmlformats.org/officeDocument/2006/relationships/slide" Target="slide82.xml"/><Relationship Id="rId1" Type="http://schemas.openxmlformats.org/officeDocument/2006/relationships/tags" Target="../tags/tag494.xml"/><Relationship Id="rId6" Type="http://schemas.openxmlformats.org/officeDocument/2006/relationships/tags" Target="../tags/tag499.xml"/><Relationship Id="rId11" Type="http://schemas.openxmlformats.org/officeDocument/2006/relationships/tags" Target="../tags/tag504.xml"/><Relationship Id="rId24" Type="http://schemas.openxmlformats.org/officeDocument/2006/relationships/slide" Target="slide26.xml"/><Relationship Id="rId5" Type="http://schemas.openxmlformats.org/officeDocument/2006/relationships/tags" Target="../tags/tag498.xml"/><Relationship Id="rId15" Type="http://schemas.openxmlformats.org/officeDocument/2006/relationships/slideLayout" Target="../slideLayouts/slideLayout14.xml"/><Relationship Id="rId23" Type="http://schemas.openxmlformats.org/officeDocument/2006/relationships/slide" Target="slide21.xml"/><Relationship Id="rId28" Type="http://schemas.openxmlformats.org/officeDocument/2006/relationships/slide" Target="slide38.xml"/><Relationship Id="rId10" Type="http://schemas.openxmlformats.org/officeDocument/2006/relationships/tags" Target="../tags/tag503.xml"/><Relationship Id="rId19" Type="http://schemas.openxmlformats.org/officeDocument/2006/relationships/slide" Target="slide2.xml"/><Relationship Id="rId4" Type="http://schemas.openxmlformats.org/officeDocument/2006/relationships/tags" Target="../tags/tag497.xml"/><Relationship Id="rId9" Type="http://schemas.openxmlformats.org/officeDocument/2006/relationships/tags" Target="../tags/tag502.xml"/><Relationship Id="rId14" Type="http://schemas.openxmlformats.org/officeDocument/2006/relationships/tags" Target="../tags/tag507.xml"/><Relationship Id="rId22" Type="http://schemas.openxmlformats.org/officeDocument/2006/relationships/slide" Target="slide9.xml"/><Relationship Id="rId27" Type="http://schemas.openxmlformats.org/officeDocument/2006/relationships/slide" Target="slide34.xml"/><Relationship Id="rId30" Type="http://schemas.openxmlformats.org/officeDocument/2006/relationships/image" Target="../media/image15.emf"/></Relationships>
</file>

<file path=ppt/slides/_rels/slide11.xml.rels><?xml version="1.0" encoding="UTF-8" standalone="yes"?>
<Relationships xmlns="http://schemas.openxmlformats.org/package/2006/relationships"><Relationship Id="rId8" Type="http://schemas.openxmlformats.org/officeDocument/2006/relationships/tags" Target="../tags/tag515.xml"/><Relationship Id="rId13" Type="http://schemas.openxmlformats.org/officeDocument/2006/relationships/tags" Target="../tags/tag520.xml"/><Relationship Id="rId18" Type="http://schemas.openxmlformats.org/officeDocument/2006/relationships/slideLayout" Target="../slideLayouts/slideLayout2.xml"/><Relationship Id="rId3" Type="http://schemas.openxmlformats.org/officeDocument/2006/relationships/tags" Target="../tags/tag510.xml"/><Relationship Id="rId7" Type="http://schemas.openxmlformats.org/officeDocument/2006/relationships/tags" Target="../tags/tag514.xml"/><Relationship Id="rId12" Type="http://schemas.openxmlformats.org/officeDocument/2006/relationships/tags" Target="../tags/tag519.xml"/><Relationship Id="rId17" Type="http://schemas.openxmlformats.org/officeDocument/2006/relationships/tags" Target="../tags/tag524.xml"/><Relationship Id="rId2" Type="http://schemas.openxmlformats.org/officeDocument/2006/relationships/tags" Target="../tags/tag509.xml"/><Relationship Id="rId16" Type="http://schemas.openxmlformats.org/officeDocument/2006/relationships/tags" Target="../tags/tag523.xml"/><Relationship Id="rId20" Type="http://schemas.openxmlformats.org/officeDocument/2006/relationships/image" Target="../media/image13.emf"/><Relationship Id="rId1" Type="http://schemas.openxmlformats.org/officeDocument/2006/relationships/tags" Target="../tags/tag508.xml"/><Relationship Id="rId6" Type="http://schemas.openxmlformats.org/officeDocument/2006/relationships/tags" Target="../tags/tag513.xml"/><Relationship Id="rId11" Type="http://schemas.openxmlformats.org/officeDocument/2006/relationships/tags" Target="../tags/tag518.xml"/><Relationship Id="rId5" Type="http://schemas.openxmlformats.org/officeDocument/2006/relationships/tags" Target="../tags/tag512.xml"/><Relationship Id="rId15" Type="http://schemas.openxmlformats.org/officeDocument/2006/relationships/tags" Target="../tags/tag522.xml"/><Relationship Id="rId10" Type="http://schemas.openxmlformats.org/officeDocument/2006/relationships/tags" Target="../tags/tag517.xml"/><Relationship Id="rId19" Type="http://schemas.openxmlformats.org/officeDocument/2006/relationships/oleObject" Target="../embeddings/oleObject47.bin"/><Relationship Id="rId4" Type="http://schemas.openxmlformats.org/officeDocument/2006/relationships/tags" Target="../tags/tag511.xml"/><Relationship Id="rId9" Type="http://schemas.openxmlformats.org/officeDocument/2006/relationships/tags" Target="../tags/tag516.xml"/><Relationship Id="rId14" Type="http://schemas.openxmlformats.org/officeDocument/2006/relationships/tags" Target="../tags/tag521.xml"/></Relationships>
</file>

<file path=ppt/slides/_rels/slide12.xml.rels><?xml version="1.0" encoding="UTF-8" standalone="yes"?>
<Relationships xmlns="http://schemas.openxmlformats.org/package/2006/relationships"><Relationship Id="rId8" Type="http://schemas.openxmlformats.org/officeDocument/2006/relationships/tags" Target="../tags/tag532.xml"/><Relationship Id="rId13" Type="http://schemas.openxmlformats.org/officeDocument/2006/relationships/tags" Target="../tags/tag537.xml"/><Relationship Id="rId18" Type="http://schemas.openxmlformats.org/officeDocument/2006/relationships/tags" Target="../tags/tag542.xml"/><Relationship Id="rId26" Type="http://schemas.openxmlformats.org/officeDocument/2006/relationships/notesSlide" Target="../notesSlides/notesSlide10.xml"/><Relationship Id="rId3" Type="http://schemas.openxmlformats.org/officeDocument/2006/relationships/tags" Target="../tags/tag527.xml"/><Relationship Id="rId21" Type="http://schemas.openxmlformats.org/officeDocument/2006/relationships/tags" Target="../tags/tag545.xml"/><Relationship Id="rId7" Type="http://schemas.openxmlformats.org/officeDocument/2006/relationships/tags" Target="../tags/tag531.xml"/><Relationship Id="rId12" Type="http://schemas.openxmlformats.org/officeDocument/2006/relationships/tags" Target="../tags/tag536.xml"/><Relationship Id="rId17" Type="http://schemas.openxmlformats.org/officeDocument/2006/relationships/tags" Target="../tags/tag541.xml"/><Relationship Id="rId25" Type="http://schemas.openxmlformats.org/officeDocument/2006/relationships/slideLayout" Target="../slideLayouts/slideLayout2.xml"/><Relationship Id="rId2" Type="http://schemas.openxmlformats.org/officeDocument/2006/relationships/tags" Target="../tags/tag526.xml"/><Relationship Id="rId16" Type="http://schemas.openxmlformats.org/officeDocument/2006/relationships/tags" Target="../tags/tag540.xml"/><Relationship Id="rId20" Type="http://schemas.openxmlformats.org/officeDocument/2006/relationships/tags" Target="../tags/tag544.xml"/><Relationship Id="rId29" Type="http://schemas.openxmlformats.org/officeDocument/2006/relationships/chart" Target="../charts/chart1.xml"/><Relationship Id="rId1" Type="http://schemas.openxmlformats.org/officeDocument/2006/relationships/tags" Target="../tags/tag525.xml"/><Relationship Id="rId6" Type="http://schemas.openxmlformats.org/officeDocument/2006/relationships/tags" Target="../tags/tag530.xml"/><Relationship Id="rId11" Type="http://schemas.openxmlformats.org/officeDocument/2006/relationships/tags" Target="../tags/tag535.xml"/><Relationship Id="rId24" Type="http://schemas.openxmlformats.org/officeDocument/2006/relationships/tags" Target="../tags/tag548.xml"/><Relationship Id="rId5" Type="http://schemas.openxmlformats.org/officeDocument/2006/relationships/tags" Target="../tags/tag529.xml"/><Relationship Id="rId15" Type="http://schemas.openxmlformats.org/officeDocument/2006/relationships/tags" Target="../tags/tag539.xml"/><Relationship Id="rId23" Type="http://schemas.openxmlformats.org/officeDocument/2006/relationships/tags" Target="../tags/tag547.xml"/><Relationship Id="rId28" Type="http://schemas.openxmlformats.org/officeDocument/2006/relationships/image" Target="../media/image13.emf"/><Relationship Id="rId10" Type="http://schemas.openxmlformats.org/officeDocument/2006/relationships/tags" Target="../tags/tag534.xml"/><Relationship Id="rId19" Type="http://schemas.openxmlformats.org/officeDocument/2006/relationships/tags" Target="../tags/tag543.xml"/><Relationship Id="rId4" Type="http://schemas.openxmlformats.org/officeDocument/2006/relationships/tags" Target="../tags/tag528.xml"/><Relationship Id="rId9" Type="http://schemas.openxmlformats.org/officeDocument/2006/relationships/tags" Target="../tags/tag533.xml"/><Relationship Id="rId14" Type="http://schemas.openxmlformats.org/officeDocument/2006/relationships/tags" Target="../tags/tag538.xml"/><Relationship Id="rId22" Type="http://schemas.openxmlformats.org/officeDocument/2006/relationships/tags" Target="../tags/tag546.xml"/><Relationship Id="rId27" Type="http://schemas.openxmlformats.org/officeDocument/2006/relationships/oleObject" Target="../embeddings/oleObject48.bin"/></Relationships>
</file>

<file path=ppt/slides/_rels/slide13.xml.rels><?xml version="1.0" encoding="UTF-8" standalone="yes"?>
<Relationships xmlns="http://schemas.openxmlformats.org/package/2006/relationships"><Relationship Id="rId8" Type="http://schemas.openxmlformats.org/officeDocument/2006/relationships/tags" Target="../tags/tag556.xml"/><Relationship Id="rId13" Type="http://schemas.openxmlformats.org/officeDocument/2006/relationships/tags" Target="../tags/tag561.xml"/><Relationship Id="rId18" Type="http://schemas.openxmlformats.org/officeDocument/2006/relationships/notesSlide" Target="../notesSlides/notesSlide11.xml"/><Relationship Id="rId3" Type="http://schemas.openxmlformats.org/officeDocument/2006/relationships/tags" Target="../tags/tag551.xml"/><Relationship Id="rId7" Type="http://schemas.openxmlformats.org/officeDocument/2006/relationships/tags" Target="../tags/tag555.xml"/><Relationship Id="rId12" Type="http://schemas.openxmlformats.org/officeDocument/2006/relationships/tags" Target="../tags/tag560.xml"/><Relationship Id="rId17" Type="http://schemas.openxmlformats.org/officeDocument/2006/relationships/slideLayout" Target="../slideLayouts/slideLayout2.xml"/><Relationship Id="rId2" Type="http://schemas.openxmlformats.org/officeDocument/2006/relationships/tags" Target="../tags/tag550.xml"/><Relationship Id="rId16" Type="http://schemas.openxmlformats.org/officeDocument/2006/relationships/tags" Target="../tags/tag564.xml"/><Relationship Id="rId20" Type="http://schemas.openxmlformats.org/officeDocument/2006/relationships/image" Target="../media/image13.emf"/><Relationship Id="rId1" Type="http://schemas.openxmlformats.org/officeDocument/2006/relationships/tags" Target="../tags/tag549.xml"/><Relationship Id="rId6" Type="http://schemas.openxmlformats.org/officeDocument/2006/relationships/tags" Target="../tags/tag554.xml"/><Relationship Id="rId11" Type="http://schemas.openxmlformats.org/officeDocument/2006/relationships/tags" Target="../tags/tag559.xml"/><Relationship Id="rId5" Type="http://schemas.openxmlformats.org/officeDocument/2006/relationships/tags" Target="../tags/tag553.xml"/><Relationship Id="rId15" Type="http://schemas.openxmlformats.org/officeDocument/2006/relationships/tags" Target="../tags/tag563.xml"/><Relationship Id="rId10" Type="http://schemas.openxmlformats.org/officeDocument/2006/relationships/tags" Target="../tags/tag558.xml"/><Relationship Id="rId19" Type="http://schemas.openxmlformats.org/officeDocument/2006/relationships/oleObject" Target="../embeddings/oleObject49.bin"/><Relationship Id="rId4" Type="http://schemas.openxmlformats.org/officeDocument/2006/relationships/tags" Target="../tags/tag552.xml"/><Relationship Id="rId9" Type="http://schemas.openxmlformats.org/officeDocument/2006/relationships/tags" Target="../tags/tag557.xml"/><Relationship Id="rId14" Type="http://schemas.openxmlformats.org/officeDocument/2006/relationships/tags" Target="../tags/tag562.xml"/></Relationships>
</file>

<file path=ppt/slides/_rels/slide14.xml.rels><?xml version="1.0" encoding="UTF-8" standalone="yes"?>
<Relationships xmlns="http://schemas.openxmlformats.org/package/2006/relationships"><Relationship Id="rId13" Type="http://schemas.openxmlformats.org/officeDocument/2006/relationships/tags" Target="../tags/tag577.xml"/><Relationship Id="rId18" Type="http://schemas.openxmlformats.org/officeDocument/2006/relationships/tags" Target="../tags/tag582.xml"/><Relationship Id="rId26" Type="http://schemas.openxmlformats.org/officeDocument/2006/relationships/tags" Target="../tags/tag590.xml"/><Relationship Id="rId39" Type="http://schemas.openxmlformats.org/officeDocument/2006/relationships/tags" Target="../tags/tag603.xml"/><Relationship Id="rId21" Type="http://schemas.openxmlformats.org/officeDocument/2006/relationships/tags" Target="../tags/tag585.xml"/><Relationship Id="rId34" Type="http://schemas.openxmlformats.org/officeDocument/2006/relationships/tags" Target="../tags/tag598.xml"/><Relationship Id="rId42" Type="http://schemas.openxmlformats.org/officeDocument/2006/relationships/tags" Target="../tags/tag606.xml"/><Relationship Id="rId47" Type="http://schemas.openxmlformats.org/officeDocument/2006/relationships/slideLayout" Target="../slideLayouts/slideLayout2.xml"/><Relationship Id="rId50" Type="http://schemas.openxmlformats.org/officeDocument/2006/relationships/chart" Target="../charts/chart2.xml"/><Relationship Id="rId7" Type="http://schemas.openxmlformats.org/officeDocument/2006/relationships/tags" Target="../tags/tag571.xml"/><Relationship Id="rId2" Type="http://schemas.openxmlformats.org/officeDocument/2006/relationships/tags" Target="../tags/tag566.xml"/><Relationship Id="rId16" Type="http://schemas.openxmlformats.org/officeDocument/2006/relationships/tags" Target="../tags/tag580.xml"/><Relationship Id="rId29" Type="http://schemas.openxmlformats.org/officeDocument/2006/relationships/tags" Target="../tags/tag593.xml"/><Relationship Id="rId11" Type="http://schemas.openxmlformats.org/officeDocument/2006/relationships/tags" Target="../tags/tag575.xml"/><Relationship Id="rId24" Type="http://schemas.openxmlformats.org/officeDocument/2006/relationships/tags" Target="../tags/tag588.xml"/><Relationship Id="rId32" Type="http://schemas.openxmlformats.org/officeDocument/2006/relationships/tags" Target="../tags/tag596.xml"/><Relationship Id="rId37" Type="http://schemas.openxmlformats.org/officeDocument/2006/relationships/tags" Target="../tags/tag601.xml"/><Relationship Id="rId40" Type="http://schemas.openxmlformats.org/officeDocument/2006/relationships/tags" Target="../tags/tag604.xml"/><Relationship Id="rId45" Type="http://schemas.openxmlformats.org/officeDocument/2006/relationships/tags" Target="../tags/tag609.xml"/><Relationship Id="rId5" Type="http://schemas.openxmlformats.org/officeDocument/2006/relationships/tags" Target="../tags/tag569.xml"/><Relationship Id="rId15" Type="http://schemas.openxmlformats.org/officeDocument/2006/relationships/tags" Target="../tags/tag579.xml"/><Relationship Id="rId23" Type="http://schemas.openxmlformats.org/officeDocument/2006/relationships/tags" Target="../tags/tag587.xml"/><Relationship Id="rId28" Type="http://schemas.openxmlformats.org/officeDocument/2006/relationships/tags" Target="../tags/tag592.xml"/><Relationship Id="rId36" Type="http://schemas.openxmlformats.org/officeDocument/2006/relationships/tags" Target="../tags/tag600.xml"/><Relationship Id="rId49" Type="http://schemas.openxmlformats.org/officeDocument/2006/relationships/image" Target="../media/image13.emf"/><Relationship Id="rId10" Type="http://schemas.openxmlformats.org/officeDocument/2006/relationships/tags" Target="../tags/tag574.xml"/><Relationship Id="rId19" Type="http://schemas.openxmlformats.org/officeDocument/2006/relationships/tags" Target="../tags/tag583.xml"/><Relationship Id="rId31" Type="http://schemas.openxmlformats.org/officeDocument/2006/relationships/tags" Target="../tags/tag595.xml"/><Relationship Id="rId44" Type="http://schemas.openxmlformats.org/officeDocument/2006/relationships/tags" Target="../tags/tag608.xml"/><Relationship Id="rId4" Type="http://schemas.openxmlformats.org/officeDocument/2006/relationships/tags" Target="../tags/tag568.xml"/><Relationship Id="rId9" Type="http://schemas.openxmlformats.org/officeDocument/2006/relationships/tags" Target="../tags/tag573.xml"/><Relationship Id="rId14" Type="http://schemas.openxmlformats.org/officeDocument/2006/relationships/tags" Target="../tags/tag578.xml"/><Relationship Id="rId22" Type="http://schemas.openxmlformats.org/officeDocument/2006/relationships/tags" Target="../tags/tag586.xml"/><Relationship Id="rId27" Type="http://schemas.openxmlformats.org/officeDocument/2006/relationships/tags" Target="../tags/tag591.xml"/><Relationship Id="rId30" Type="http://schemas.openxmlformats.org/officeDocument/2006/relationships/tags" Target="../tags/tag594.xml"/><Relationship Id="rId35" Type="http://schemas.openxmlformats.org/officeDocument/2006/relationships/tags" Target="../tags/tag599.xml"/><Relationship Id="rId43" Type="http://schemas.openxmlformats.org/officeDocument/2006/relationships/tags" Target="../tags/tag607.xml"/><Relationship Id="rId48" Type="http://schemas.openxmlformats.org/officeDocument/2006/relationships/oleObject" Target="../embeddings/oleObject50.bin"/><Relationship Id="rId8" Type="http://schemas.openxmlformats.org/officeDocument/2006/relationships/tags" Target="../tags/tag572.xml"/><Relationship Id="rId51" Type="http://schemas.openxmlformats.org/officeDocument/2006/relationships/chart" Target="../charts/chart3.xml"/><Relationship Id="rId3" Type="http://schemas.openxmlformats.org/officeDocument/2006/relationships/tags" Target="../tags/tag567.xml"/><Relationship Id="rId12" Type="http://schemas.openxmlformats.org/officeDocument/2006/relationships/tags" Target="../tags/tag576.xml"/><Relationship Id="rId17" Type="http://schemas.openxmlformats.org/officeDocument/2006/relationships/tags" Target="../tags/tag581.xml"/><Relationship Id="rId25" Type="http://schemas.openxmlformats.org/officeDocument/2006/relationships/tags" Target="../tags/tag589.xml"/><Relationship Id="rId33" Type="http://schemas.openxmlformats.org/officeDocument/2006/relationships/tags" Target="../tags/tag597.xml"/><Relationship Id="rId38" Type="http://schemas.openxmlformats.org/officeDocument/2006/relationships/tags" Target="../tags/tag602.xml"/><Relationship Id="rId46" Type="http://schemas.openxmlformats.org/officeDocument/2006/relationships/tags" Target="../tags/tag610.xml"/><Relationship Id="rId20" Type="http://schemas.openxmlformats.org/officeDocument/2006/relationships/tags" Target="../tags/tag584.xml"/><Relationship Id="rId41" Type="http://schemas.openxmlformats.org/officeDocument/2006/relationships/tags" Target="../tags/tag605.xml"/><Relationship Id="rId1" Type="http://schemas.openxmlformats.org/officeDocument/2006/relationships/tags" Target="../tags/tag565.xml"/><Relationship Id="rId6" Type="http://schemas.openxmlformats.org/officeDocument/2006/relationships/tags" Target="../tags/tag570.xml"/></Relationships>
</file>

<file path=ppt/slides/_rels/slide15.xml.rels><?xml version="1.0" encoding="UTF-8" standalone="yes"?>
<Relationships xmlns="http://schemas.openxmlformats.org/package/2006/relationships"><Relationship Id="rId8" Type="http://schemas.openxmlformats.org/officeDocument/2006/relationships/tags" Target="../tags/tag618.xml"/><Relationship Id="rId13" Type="http://schemas.openxmlformats.org/officeDocument/2006/relationships/tags" Target="../tags/tag623.xml"/><Relationship Id="rId18" Type="http://schemas.openxmlformats.org/officeDocument/2006/relationships/tags" Target="../tags/tag628.xml"/><Relationship Id="rId26" Type="http://schemas.openxmlformats.org/officeDocument/2006/relationships/tags" Target="../tags/tag636.xml"/><Relationship Id="rId3" Type="http://schemas.openxmlformats.org/officeDocument/2006/relationships/tags" Target="../tags/tag613.xml"/><Relationship Id="rId21" Type="http://schemas.openxmlformats.org/officeDocument/2006/relationships/tags" Target="../tags/tag631.xml"/><Relationship Id="rId7" Type="http://schemas.openxmlformats.org/officeDocument/2006/relationships/tags" Target="../tags/tag617.xml"/><Relationship Id="rId12" Type="http://schemas.openxmlformats.org/officeDocument/2006/relationships/tags" Target="../tags/tag622.xml"/><Relationship Id="rId17" Type="http://schemas.openxmlformats.org/officeDocument/2006/relationships/tags" Target="../tags/tag627.xml"/><Relationship Id="rId25" Type="http://schemas.openxmlformats.org/officeDocument/2006/relationships/tags" Target="../tags/tag635.xml"/><Relationship Id="rId2" Type="http://schemas.openxmlformats.org/officeDocument/2006/relationships/tags" Target="../tags/tag612.xml"/><Relationship Id="rId16" Type="http://schemas.openxmlformats.org/officeDocument/2006/relationships/tags" Target="../tags/tag626.xml"/><Relationship Id="rId20" Type="http://schemas.openxmlformats.org/officeDocument/2006/relationships/tags" Target="../tags/tag630.xml"/><Relationship Id="rId29" Type="http://schemas.openxmlformats.org/officeDocument/2006/relationships/oleObject" Target="../embeddings/oleObject51.bin"/><Relationship Id="rId1" Type="http://schemas.openxmlformats.org/officeDocument/2006/relationships/tags" Target="../tags/tag611.xml"/><Relationship Id="rId6" Type="http://schemas.openxmlformats.org/officeDocument/2006/relationships/tags" Target="../tags/tag616.xml"/><Relationship Id="rId11" Type="http://schemas.openxmlformats.org/officeDocument/2006/relationships/tags" Target="../tags/tag621.xml"/><Relationship Id="rId24" Type="http://schemas.openxmlformats.org/officeDocument/2006/relationships/tags" Target="../tags/tag634.xml"/><Relationship Id="rId5" Type="http://schemas.openxmlformats.org/officeDocument/2006/relationships/tags" Target="../tags/tag615.xml"/><Relationship Id="rId15" Type="http://schemas.openxmlformats.org/officeDocument/2006/relationships/tags" Target="../tags/tag625.xml"/><Relationship Id="rId23" Type="http://schemas.openxmlformats.org/officeDocument/2006/relationships/tags" Target="../tags/tag633.xml"/><Relationship Id="rId28" Type="http://schemas.openxmlformats.org/officeDocument/2006/relationships/slideLayout" Target="../slideLayouts/slideLayout2.xml"/><Relationship Id="rId10" Type="http://schemas.openxmlformats.org/officeDocument/2006/relationships/tags" Target="../tags/tag620.xml"/><Relationship Id="rId19" Type="http://schemas.openxmlformats.org/officeDocument/2006/relationships/tags" Target="../tags/tag629.xml"/><Relationship Id="rId4" Type="http://schemas.openxmlformats.org/officeDocument/2006/relationships/tags" Target="../tags/tag614.xml"/><Relationship Id="rId9" Type="http://schemas.openxmlformats.org/officeDocument/2006/relationships/tags" Target="../tags/tag619.xml"/><Relationship Id="rId14" Type="http://schemas.openxmlformats.org/officeDocument/2006/relationships/tags" Target="../tags/tag624.xml"/><Relationship Id="rId22" Type="http://schemas.openxmlformats.org/officeDocument/2006/relationships/tags" Target="../tags/tag632.xml"/><Relationship Id="rId27" Type="http://schemas.openxmlformats.org/officeDocument/2006/relationships/tags" Target="../tags/tag637.xml"/><Relationship Id="rId30" Type="http://schemas.openxmlformats.org/officeDocument/2006/relationships/image" Target="../media/image13.emf"/></Relationships>
</file>

<file path=ppt/slides/_rels/slide16.xml.rels><?xml version="1.0" encoding="UTF-8" standalone="yes"?>
<Relationships xmlns="http://schemas.openxmlformats.org/package/2006/relationships"><Relationship Id="rId13" Type="http://schemas.openxmlformats.org/officeDocument/2006/relationships/tags" Target="../tags/tag650.xml"/><Relationship Id="rId18" Type="http://schemas.openxmlformats.org/officeDocument/2006/relationships/tags" Target="../tags/tag655.xml"/><Relationship Id="rId26" Type="http://schemas.openxmlformats.org/officeDocument/2006/relationships/tags" Target="../tags/tag663.xml"/><Relationship Id="rId39" Type="http://schemas.openxmlformats.org/officeDocument/2006/relationships/chart" Target="../charts/chart5.xml"/><Relationship Id="rId21" Type="http://schemas.openxmlformats.org/officeDocument/2006/relationships/tags" Target="../tags/tag658.xml"/><Relationship Id="rId34" Type="http://schemas.openxmlformats.org/officeDocument/2006/relationships/tags" Target="../tags/tag671.xml"/><Relationship Id="rId7" Type="http://schemas.openxmlformats.org/officeDocument/2006/relationships/tags" Target="../tags/tag644.xml"/><Relationship Id="rId12" Type="http://schemas.openxmlformats.org/officeDocument/2006/relationships/tags" Target="../tags/tag649.xml"/><Relationship Id="rId17" Type="http://schemas.openxmlformats.org/officeDocument/2006/relationships/tags" Target="../tags/tag654.xml"/><Relationship Id="rId25" Type="http://schemas.openxmlformats.org/officeDocument/2006/relationships/tags" Target="../tags/tag662.xml"/><Relationship Id="rId33" Type="http://schemas.openxmlformats.org/officeDocument/2006/relationships/tags" Target="../tags/tag670.xml"/><Relationship Id="rId38" Type="http://schemas.openxmlformats.org/officeDocument/2006/relationships/chart" Target="../charts/chart4.xml"/><Relationship Id="rId2" Type="http://schemas.openxmlformats.org/officeDocument/2006/relationships/tags" Target="../tags/tag639.xml"/><Relationship Id="rId16" Type="http://schemas.openxmlformats.org/officeDocument/2006/relationships/tags" Target="../tags/tag653.xml"/><Relationship Id="rId20" Type="http://schemas.openxmlformats.org/officeDocument/2006/relationships/tags" Target="../tags/tag657.xml"/><Relationship Id="rId29" Type="http://schemas.openxmlformats.org/officeDocument/2006/relationships/tags" Target="../tags/tag666.xml"/><Relationship Id="rId1" Type="http://schemas.openxmlformats.org/officeDocument/2006/relationships/tags" Target="../tags/tag638.xml"/><Relationship Id="rId6" Type="http://schemas.openxmlformats.org/officeDocument/2006/relationships/tags" Target="../tags/tag643.xml"/><Relationship Id="rId11" Type="http://schemas.openxmlformats.org/officeDocument/2006/relationships/tags" Target="../tags/tag648.xml"/><Relationship Id="rId24" Type="http://schemas.openxmlformats.org/officeDocument/2006/relationships/tags" Target="../tags/tag661.xml"/><Relationship Id="rId32" Type="http://schemas.openxmlformats.org/officeDocument/2006/relationships/tags" Target="../tags/tag669.xml"/><Relationship Id="rId37" Type="http://schemas.openxmlformats.org/officeDocument/2006/relationships/image" Target="../media/image13.emf"/><Relationship Id="rId40" Type="http://schemas.openxmlformats.org/officeDocument/2006/relationships/chart" Target="../charts/chart6.xml"/><Relationship Id="rId5" Type="http://schemas.openxmlformats.org/officeDocument/2006/relationships/tags" Target="../tags/tag642.xml"/><Relationship Id="rId15" Type="http://schemas.openxmlformats.org/officeDocument/2006/relationships/tags" Target="../tags/tag652.xml"/><Relationship Id="rId23" Type="http://schemas.openxmlformats.org/officeDocument/2006/relationships/tags" Target="../tags/tag660.xml"/><Relationship Id="rId28" Type="http://schemas.openxmlformats.org/officeDocument/2006/relationships/tags" Target="../tags/tag665.xml"/><Relationship Id="rId36" Type="http://schemas.openxmlformats.org/officeDocument/2006/relationships/oleObject" Target="../embeddings/oleObject52.bin"/><Relationship Id="rId10" Type="http://schemas.openxmlformats.org/officeDocument/2006/relationships/tags" Target="../tags/tag647.xml"/><Relationship Id="rId19" Type="http://schemas.openxmlformats.org/officeDocument/2006/relationships/tags" Target="../tags/tag656.xml"/><Relationship Id="rId31" Type="http://schemas.openxmlformats.org/officeDocument/2006/relationships/tags" Target="../tags/tag668.xml"/><Relationship Id="rId4" Type="http://schemas.openxmlformats.org/officeDocument/2006/relationships/tags" Target="../tags/tag641.xml"/><Relationship Id="rId9" Type="http://schemas.openxmlformats.org/officeDocument/2006/relationships/tags" Target="../tags/tag646.xml"/><Relationship Id="rId14" Type="http://schemas.openxmlformats.org/officeDocument/2006/relationships/tags" Target="../tags/tag651.xml"/><Relationship Id="rId22" Type="http://schemas.openxmlformats.org/officeDocument/2006/relationships/tags" Target="../tags/tag659.xml"/><Relationship Id="rId27" Type="http://schemas.openxmlformats.org/officeDocument/2006/relationships/tags" Target="../tags/tag664.xml"/><Relationship Id="rId30" Type="http://schemas.openxmlformats.org/officeDocument/2006/relationships/tags" Target="../tags/tag667.xml"/><Relationship Id="rId35" Type="http://schemas.openxmlformats.org/officeDocument/2006/relationships/slideLayout" Target="../slideLayouts/slideLayout2.xml"/><Relationship Id="rId8" Type="http://schemas.openxmlformats.org/officeDocument/2006/relationships/tags" Target="../tags/tag645.xml"/><Relationship Id="rId3" Type="http://schemas.openxmlformats.org/officeDocument/2006/relationships/tags" Target="../tags/tag640.xml"/></Relationships>
</file>

<file path=ppt/slides/_rels/slide17.xml.rels><?xml version="1.0" encoding="UTF-8" standalone="yes"?>
<Relationships xmlns="http://schemas.openxmlformats.org/package/2006/relationships"><Relationship Id="rId13" Type="http://schemas.openxmlformats.org/officeDocument/2006/relationships/tags" Target="../tags/tag684.xml"/><Relationship Id="rId18" Type="http://schemas.openxmlformats.org/officeDocument/2006/relationships/tags" Target="../tags/tag689.xml"/><Relationship Id="rId26" Type="http://schemas.openxmlformats.org/officeDocument/2006/relationships/tags" Target="../tags/tag697.xml"/><Relationship Id="rId39" Type="http://schemas.openxmlformats.org/officeDocument/2006/relationships/tags" Target="../tags/tag710.xml"/><Relationship Id="rId21" Type="http://schemas.openxmlformats.org/officeDocument/2006/relationships/tags" Target="../tags/tag692.xml"/><Relationship Id="rId34" Type="http://schemas.openxmlformats.org/officeDocument/2006/relationships/tags" Target="../tags/tag705.xml"/><Relationship Id="rId42" Type="http://schemas.openxmlformats.org/officeDocument/2006/relationships/tags" Target="../tags/tag713.xml"/><Relationship Id="rId47" Type="http://schemas.openxmlformats.org/officeDocument/2006/relationships/slideLayout" Target="../slideLayouts/slideLayout2.xml"/><Relationship Id="rId7" Type="http://schemas.openxmlformats.org/officeDocument/2006/relationships/tags" Target="../tags/tag678.xml"/><Relationship Id="rId2" Type="http://schemas.openxmlformats.org/officeDocument/2006/relationships/tags" Target="../tags/tag673.xml"/><Relationship Id="rId16" Type="http://schemas.openxmlformats.org/officeDocument/2006/relationships/tags" Target="../tags/tag687.xml"/><Relationship Id="rId29" Type="http://schemas.openxmlformats.org/officeDocument/2006/relationships/tags" Target="../tags/tag700.xml"/><Relationship Id="rId11" Type="http://schemas.openxmlformats.org/officeDocument/2006/relationships/tags" Target="../tags/tag682.xml"/><Relationship Id="rId24" Type="http://schemas.openxmlformats.org/officeDocument/2006/relationships/tags" Target="../tags/tag695.xml"/><Relationship Id="rId32" Type="http://schemas.openxmlformats.org/officeDocument/2006/relationships/tags" Target="../tags/tag703.xml"/><Relationship Id="rId37" Type="http://schemas.openxmlformats.org/officeDocument/2006/relationships/tags" Target="../tags/tag708.xml"/><Relationship Id="rId40" Type="http://schemas.openxmlformats.org/officeDocument/2006/relationships/tags" Target="../tags/tag711.xml"/><Relationship Id="rId45" Type="http://schemas.openxmlformats.org/officeDocument/2006/relationships/tags" Target="../tags/tag716.xml"/><Relationship Id="rId5" Type="http://schemas.openxmlformats.org/officeDocument/2006/relationships/tags" Target="../tags/tag676.xml"/><Relationship Id="rId15" Type="http://schemas.openxmlformats.org/officeDocument/2006/relationships/tags" Target="../tags/tag686.xml"/><Relationship Id="rId23" Type="http://schemas.openxmlformats.org/officeDocument/2006/relationships/tags" Target="../tags/tag694.xml"/><Relationship Id="rId28" Type="http://schemas.openxmlformats.org/officeDocument/2006/relationships/tags" Target="../tags/tag699.xml"/><Relationship Id="rId36" Type="http://schemas.openxmlformats.org/officeDocument/2006/relationships/tags" Target="../tags/tag707.xml"/><Relationship Id="rId49" Type="http://schemas.openxmlformats.org/officeDocument/2006/relationships/image" Target="../media/image13.emf"/><Relationship Id="rId10" Type="http://schemas.openxmlformats.org/officeDocument/2006/relationships/tags" Target="../tags/tag681.xml"/><Relationship Id="rId19" Type="http://schemas.openxmlformats.org/officeDocument/2006/relationships/tags" Target="../tags/tag690.xml"/><Relationship Id="rId31" Type="http://schemas.openxmlformats.org/officeDocument/2006/relationships/tags" Target="../tags/tag702.xml"/><Relationship Id="rId44" Type="http://schemas.openxmlformats.org/officeDocument/2006/relationships/tags" Target="../tags/tag715.xml"/><Relationship Id="rId4" Type="http://schemas.openxmlformats.org/officeDocument/2006/relationships/tags" Target="../tags/tag675.xml"/><Relationship Id="rId9" Type="http://schemas.openxmlformats.org/officeDocument/2006/relationships/tags" Target="../tags/tag680.xml"/><Relationship Id="rId14" Type="http://schemas.openxmlformats.org/officeDocument/2006/relationships/tags" Target="../tags/tag685.xml"/><Relationship Id="rId22" Type="http://schemas.openxmlformats.org/officeDocument/2006/relationships/tags" Target="../tags/tag693.xml"/><Relationship Id="rId27" Type="http://schemas.openxmlformats.org/officeDocument/2006/relationships/tags" Target="../tags/tag698.xml"/><Relationship Id="rId30" Type="http://schemas.openxmlformats.org/officeDocument/2006/relationships/tags" Target="../tags/tag701.xml"/><Relationship Id="rId35" Type="http://schemas.openxmlformats.org/officeDocument/2006/relationships/tags" Target="../tags/tag706.xml"/><Relationship Id="rId43" Type="http://schemas.openxmlformats.org/officeDocument/2006/relationships/tags" Target="../tags/tag714.xml"/><Relationship Id="rId48" Type="http://schemas.openxmlformats.org/officeDocument/2006/relationships/oleObject" Target="../embeddings/oleObject53.bin"/><Relationship Id="rId8" Type="http://schemas.openxmlformats.org/officeDocument/2006/relationships/tags" Target="../tags/tag679.xml"/><Relationship Id="rId3" Type="http://schemas.openxmlformats.org/officeDocument/2006/relationships/tags" Target="../tags/tag674.xml"/><Relationship Id="rId12" Type="http://schemas.openxmlformats.org/officeDocument/2006/relationships/tags" Target="../tags/tag683.xml"/><Relationship Id="rId17" Type="http://schemas.openxmlformats.org/officeDocument/2006/relationships/tags" Target="../tags/tag688.xml"/><Relationship Id="rId25" Type="http://schemas.openxmlformats.org/officeDocument/2006/relationships/tags" Target="../tags/tag696.xml"/><Relationship Id="rId33" Type="http://schemas.openxmlformats.org/officeDocument/2006/relationships/tags" Target="../tags/tag704.xml"/><Relationship Id="rId38" Type="http://schemas.openxmlformats.org/officeDocument/2006/relationships/tags" Target="../tags/tag709.xml"/><Relationship Id="rId46" Type="http://schemas.openxmlformats.org/officeDocument/2006/relationships/tags" Target="../tags/tag717.xml"/><Relationship Id="rId20" Type="http://schemas.openxmlformats.org/officeDocument/2006/relationships/tags" Target="../tags/tag691.xml"/><Relationship Id="rId41" Type="http://schemas.openxmlformats.org/officeDocument/2006/relationships/tags" Target="../tags/tag712.xml"/><Relationship Id="rId1" Type="http://schemas.openxmlformats.org/officeDocument/2006/relationships/tags" Target="../tags/tag672.xml"/><Relationship Id="rId6" Type="http://schemas.openxmlformats.org/officeDocument/2006/relationships/tags" Target="../tags/tag677.xml"/></Relationships>
</file>

<file path=ppt/slides/_rels/slide18.xml.rels><?xml version="1.0" encoding="UTF-8" standalone="yes"?>
<Relationships xmlns="http://schemas.openxmlformats.org/package/2006/relationships"><Relationship Id="rId13" Type="http://schemas.openxmlformats.org/officeDocument/2006/relationships/tags" Target="../tags/tag730.xml"/><Relationship Id="rId18" Type="http://schemas.openxmlformats.org/officeDocument/2006/relationships/tags" Target="../tags/tag735.xml"/><Relationship Id="rId26" Type="http://schemas.openxmlformats.org/officeDocument/2006/relationships/tags" Target="../tags/tag743.xml"/><Relationship Id="rId39" Type="http://schemas.openxmlformats.org/officeDocument/2006/relationships/tags" Target="../tags/tag756.xml"/><Relationship Id="rId21" Type="http://schemas.openxmlformats.org/officeDocument/2006/relationships/tags" Target="../tags/tag738.xml"/><Relationship Id="rId34" Type="http://schemas.openxmlformats.org/officeDocument/2006/relationships/tags" Target="../tags/tag751.xml"/><Relationship Id="rId42" Type="http://schemas.openxmlformats.org/officeDocument/2006/relationships/slideLayout" Target="../slideLayouts/slideLayout2.xml"/><Relationship Id="rId7" Type="http://schemas.openxmlformats.org/officeDocument/2006/relationships/tags" Target="../tags/tag724.xml"/><Relationship Id="rId2" Type="http://schemas.openxmlformats.org/officeDocument/2006/relationships/tags" Target="../tags/tag719.xml"/><Relationship Id="rId16" Type="http://schemas.openxmlformats.org/officeDocument/2006/relationships/tags" Target="../tags/tag733.xml"/><Relationship Id="rId20" Type="http://schemas.openxmlformats.org/officeDocument/2006/relationships/tags" Target="../tags/tag737.xml"/><Relationship Id="rId29" Type="http://schemas.openxmlformats.org/officeDocument/2006/relationships/tags" Target="../tags/tag746.xml"/><Relationship Id="rId41" Type="http://schemas.openxmlformats.org/officeDocument/2006/relationships/tags" Target="../tags/tag758.xml"/><Relationship Id="rId1" Type="http://schemas.openxmlformats.org/officeDocument/2006/relationships/tags" Target="../tags/tag718.xml"/><Relationship Id="rId6" Type="http://schemas.openxmlformats.org/officeDocument/2006/relationships/tags" Target="../tags/tag723.xml"/><Relationship Id="rId11" Type="http://schemas.openxmlformats.org/officeDocument/2006/relationships/tags" Target="../tags/tag728.xml"/><Relationship Id="rId24" Type="http://schemas.openxmlformats.org/officeDocument/2006/relationships/tags" Target="../tags/tag741.xml"/><Relationship Id="rId32" Type="http://schemas.openxmlformats.org/officeDocument/2006/relationships/tags" Target="../tags/tag749.xml"/><Relationship Id="rId37" Type="http://schemas.openxmlformats.org/officeDocument/2006/relationships/tags" Target="../tags/tag754.xml"/><Relationship Id="rId40" Type="http://schemas.openxmlformats.org/officeDocument/2006/relationships/tags" Target="../tags/tag757.xml"/><Relationship Id="rId5" Type="http://schemas.openxmlformats.org/officeDocument/2006/relationships/tags" Target="../tags/tag722.xml"/><Relationship Id="rId15" Type="http://schemas.openxmlformats.org/officeDocument/2006/relationships/tags" Target="../tags/tag732.xml"/><Relationship Id="rId23" Type="http://schemas.openxmlformats.org/officeDocument/2006/relationships/tags" Target="../tags/tag740.xml"/><Relationship Id="rId28" Type="http://schemas.openxmlformats.org/officeDocument/2006/relationships/tags" Target="../tags/tag745.xml"/><Relationship Id="rId36" Type="http://schemas.openxmlformats.org/officeDocument/2006/relationships/tags" Target="../tags/tag753.xml"/><Relationship Id="rId10" Type="http://schemas.openxmlformats.org/officeDocument/2006/relationships/tags" Target="../tags/tag727.xml"/><Relationship Id="rId19" Type="http://schemas.openxmlformats.org/officeDocument/2006/relationships/tags" Target="../tags/tag736.xml"/><Relationship Id="rId31" Type="http://schemas.openxmlformats.org/officeDocument/2006/relationships/tags" Target="../tags/tag748.xml"/><Relationship Id="rId44" Type="http://schemas.openxmlformats.org/officeDocument/2006/relationships/image" Target="../media/image13.emf"/><Relationship Id="rId4" Type="http://schemas.openxmlformats.org/officeDocument/2006/relationships/tags" Target="../tags/tag721.xml"/><Relationship Id="rId9" Type="http://schemas.openxmlformats.org/officeDocument/2006/relationships/tags" Target="../tags/tag726.xml"/><Relationship Id="rId14" Type="http://schemas.openxmlformats.org/officeDocument/2006/relationships/tags" Target="../tags/tag731.xml"/><Relationship Id="rId22" Type="http://schemas.openxmlformats.org/officeDocument/2006/relationships/tags" Target="../tags/tag739.xml"/><Relationship Id="rId27" Type="http://schemas.openxmlformats.org/officeDocument/2006/relationships/tags" Target="../tags/tag744.xml"/><Relationship Id="rId30" Type="http://schemas.openxmlformats.org/officeDocument/2006/relationships/tags" Target="../tags/tag747.xml"/><Relationship Id="rId35" Type="http://schemas.openxmlformats.org/officeDocument/2006/relationships/tags" Target="../tags/tag752.xml"/><Relationship Id="rId43" Type="http://schemas.openxmlformats.org/officeDocument/2006/relationships/oleObject" Target="../embeddings/oleObject54.bin"/><Relationship Id="rId8" Type="http://schemas.openxmlformats.org/officeDocument/2006/relationships/tags" Target="../tags/tag725.xml"/><Relationship Id="rId3" Type="http://schemas.openxmlformats.org/officeDocument/2006/relationships/tags" Target="../tags/tag720.xml"/><Relationship Id="rId12" Type="http://schemas.openxmlformats.org/officeDocument/2006/relationships/tags" Target="../tags/tag729.xml"/><Relationship Id="rId17" Type="http://schemas.openxmlformats.org/officeDocument/2006/relationships/tags" Target="../tags/tag734.xml"/><Relationship Id="rId25" Type="http://schemas.openxmlformats.org/officeDocument/2006/relationships/tags" Target="../tags/tag742.xml"/><Relationship Id="rId33" Type="http://schemas.openxmlformats.org/officeDocument/2006/relationships/tags" Target="../tags/tag750.xml"/><Relationship Id="rId38" Type="http://schemas.openxmlformats.org/officeDocument/2006/relationships/tags" Target="../tags/tag755.xml"/></Relationships>
</file>

<file path=ppt/slides/_rels/slide19.xml.rels><?xml version="1.0" encoding="UTF-8" standalone="yes"?>
<Relationships xmlns="http://schemas.openxmlformats.org/package/2006/relationships"><Relationship Id="rId117" Type="http://schemas.openxmlformats.org/officeDocument/2006/relationships/tags" Target="../tags/tag875.xml"/><Relationship Id="rId21" Type="http://schemas.openxmlformats.org/officeDocument/2006/relationships/tags" Target="../tags/tag779.xml"/><Relationship Id="rId42" Type="http://schemas.openxmlformats.org/officeDocument/2006/relationships/tags" Target="../tags/tag800.xml"/><Relationship Id="rId63" Type="http://schemas.openxmlformats.org/officeDocument/2006/relationships/tags" Target="../tags/tag821.xml"/><Relationship Id="rId84" Type="http://schemas.openxmlformats.org/officeDocument/2006/relationships/tags" Target="../tags/tag842.xml"/><Relationship Id="rId138" Type="http://schemas.openxmlformats.org/officeDocument/2006/relationships/image" Target="../media/image13.emf"/><Relationship Id="rId16" Type="http://schemas.openxmlformats.org/officeDocument/2006/relationships/tags" Target="../tags/tag774.xml"/><Relationship Id="rId107" Type="http://schemas.openxmlformats.org/officeDocument/2006/relationships/tags" Target="../tags/tag865.xml"/><Relationship Id="rId11" Type="http://schemas.openxmlformats.org/officeDocument/2006/relationships/tags" Target="../tags/tag769.xml"/><Relationship Id="rId32" Type="http://schemas.openxmlformats.org/officeDocument/2006/relationships/tags" Target="../tags/tag790.xml"/><Relationship Id="rId37" Type="http://schemas.openxmlformats.org/officeDocument/2006/relationships/tags" Target="../tags/tag795.xml"/><Relationship Id="rId53" Type="http://schemas.openxmlformats.org/officeDocument/2006/relationships/tags" Target="../tags/tag811.xml"/><Relationship Id="rId58" Type="http://schemas.openxmlformats.org/officeDocument/2006/relationships/tags" Target="../tags/tag816.xml"/><Relationship Id="rId74" Type="http://schemas.openxmlformats.org/officeDocument/2006/relationships/tags" Target="../tags/tag832.xml"/><Relationship Id="rId79" Type="http://schemas.openxmlformats.org/officeDocument/2006/relationships/tags" Target="../tags/tag837.xml"/><Relationship Id="rId102" Type="http://schemas.openxmlformats.org/officeDocument/2006/relationships/tags" Target="../tags/tag860.xml"/><Relationship Id="rId123" Type="http://schemas.openxmlformats.org/officeDocument/2006/relationships/tags" Target="../tags/tag881.xml"/><Relationship Id="rId128" Type="http://schemas.openxmlformats.org/officeDocument/2006/relationships/tags" Target="../tags/tag886.xml"/><Relationship Id="rId5" Type="http://schemas.openxmlformats.org/officeDocument/2006/relationships/tags" Target="../tags/tag763.xml"/><Relationship Id="rId90" Type="http://schemas.openxmlformats.org/officeDocument/2006/relationships/tags" Target="../tags/tag848.xml"/><Relationship Id="rId95" Type="http://schemas.openxmlformats.org/officeDocument/2006/relationships/tags" Target="../tags/tag853.xml"/><Relationship Id="rId22" Type="http://schemas.openxmlformats.org/officeDocument/2006/relationships/tags" Target="../tags/tag780.xml"/><Relationship Id="rId27" Type="http://schemas.openxmlformats.org/officeDocument/2006/relationships/tags" Target="../tags/tag785.xml"/><Relationship Id="rId43" Type="http://schemas.openxmlformats.org/officeDocument/2006/relationships/tags" Target="../tags/tag801.xml"/><Relationship Id="rId48" Type="http://schemas.openxmlformats.org/officeDocument/2006/relationships/tags" Target="../tags/tag806.xml"/><Relationship Id="rId64" Type="http://schemas.openxmlformats.org/officeDocument/2006/relationships/tags" Target="../tags/tag822.xml"/><Relationship Id="rId69" Type="http://schemas.openxmlformats.org/officeDocument/2006/relationships/tags" Target="../tags/tag827.xml"/><Relationship Id="rId113" Type="http://schemas.openxmlformats.org/officeDocument/2006/relationships/tags" Target="../tags/tag871.xml"/><Relationship Id="rId118" Type="http://schemas.openxmlformats.org/officeDocument/2006/relationships/tags" Target="../tags/tag876.xml"/><Relationship Id="rId134" Type="http://schemas.openxmlformats.org/officeDocument/2006/relationships/tags" Target="../tags/tag892.xml"/><Relationship Id="rId139" Type="http://schemas.openxmlformats.org/officeDocument/2006/relationships/chart" Target="../charts/chart7.xml"/><Relationship Id="rId80" Type="http://schemas.openxmlformats.org/officeDocument/2006/relationships/tags" Target="../tags/tag838.xml"/><Relationship Id="rId85" Type="http://schemas.openxmlformats.org/officeDocument/2006/relationships/tags" Target="../tags/tag843.xml"/><Relationship Id="rId12" Type="http://schemas.openxmlformats.org/officeDocument/2006/relationships/tags" Target="../tags/tag770.xml"/><Relationship Id="rId17" Type="http://schemas.openxmlformats.org/officeDocument/2006/relationships/tags" Target="../tags/tag775.xml"/><Relationship Id="rId33" Type="http://schemas.openxmlformats.org/officeDocument/2006/relationships/tags" Target="../tags/tag791.xml"/><Relationship Id="rId38" Type="http://schemas.openxmlformats.org/officeDocument/2006/relationships/tags" Target="../tags/tag796.xml"/><Relationship Id="rId59" Type="http://schemas.openxmlformats.org/officeDocument/2006/relationships/tags" Target="../tags/tag817.xml"/><Relationship Id="rId103" Type="http://schemas.openxmlformats.org/officeDocument/2006/relationships/tags" Target="../tags/tag861.xml"/><Relationship Id="rId108" Type="http://schemas.openxmlformats.org/officeDocument/2006/relationships/tags" Target="../tags/tag866.xml"/><Relationship Id="rId124" Type="http://schemas.openxmlformats.org/officeDocument/2006/relationships/tags" Target="../tags/tag882.xml"/><Relationship Id="rId129" Type="http://schemas.openxmlformats.org/officeDocument/2006/relationships/tags" Target="../tags/tag887.xml"/><Relationship Id="rId54" Type="http://schemas.openxmlformats.org/officeDocument/2006/relationships/tags" Target="../tags/tag812.xml"/><Relationship Id="rId70" Type="http://schemas.openxmlformats.org/officeDocument/2006/relationships/tags" Target="../tags/tag828.xml"/><Relationship Id="rId75" Type="http://schemas.openxmlformats.org/officeDocument/2006/relationships/tags" Target="../tags/tag833.xml"/><Relationship Id="rId91" Type="http://schemas.openxmlformats.org/officeDocument/2006/relationships/tags" Target="../tags/tag849.xml"/><Relationship Id="rId96" Type="http://schemas.openxmlformats.org/officeDocument/2006/relationships/tags" Target="../tags/tag854.xml"/><Relationship Id="rId140" Type="http://schemas.openxmlformats.org/officeDocument/2006/relationships/chart" Target="../charts/chart8.xml"/><Relationship Id="rId1" Type="http://schemas.openxmlformats.org/officeDocument/2006/relationships/tags" Target="../tags/tag759.xml"/><Relationship Id="rId6" Type="http://schemas.openxmlformats.org/officeDocument/2006/relationships/tags" Target="../tags/tag764.xml"/><Relationship Id="rId23" Type="http://schemas.openxmlformats.org/officeDocument/2006/relationships/tags" Target="../tags/tag781.xml"/><Relationship Id="rId28" Type="http://schemas.openxmlformats.org/officeDocument/2006/relationships/tags" Target="../tags/tag786.xml"/><Relationship Id="rId49" Type="http://schemas.openxmlformats.org/officeDocument/2006/relationships/tags" Target="../tags/tag807.xml"/><Relationship Id="rId114" Type="http://schemas.openxmlformats.org/officeDocument/2006/relationships/tags" Target="../tags/tag872.xml"/><Relationship Id="rId119" Type="http://schemas.openxmlformats.org/officeDocument/2006/relationships/tags" Target="../tags/tag877.xml"/><Relationship Id="rId44" Type="http://schemas.openxmlformats.org/officeDocument/2006/relationships/tags" Target="../tags/tag802.xml"/><Relationship Id="rId60" Type="http://schemas.openxmlformats.org/officeDocument/2006/relationships/tags" Target="../tags/tag818.xml"/><Relationship Id="rId65" Type="http://schemas.openxmlformats.org/officeDocument/2006/relationships/tags" Target="../tags/tag823.xml"/><Relationship Id="rId81" Type="http://schemas.openxmlformats.org/officeDocument/2006/relationships/tags" Target="../tags/tag839.xml"/><Relationship Id="rId86" Type="http://schemas.openxmlformats.org/officeDocument/2006/relationships/tags" Target="../tags/tag844.xml"/><Relationship Id="rId130" Type="http://schemas.openxmlformats.org/officeDocument/2006/relationships/tags" Target="../tags/tag888.xml"/><Relationship Id="rId135" Type="http://schemas.openxmlformats.org/officeDocument/2006/relationships/tags" Target="../tags/tag893.xml"/><Relationship Id="rId13" Type="http://schemas.openxmlformats.org/officeDocument/2006/relationships/tags" Target="../tags/tag771.xml"/><Relationship Id="rId18" Type="http://schemas.openxmlformats.org/officeDocument/2006/relationships/tags" Target="../tags/tag776.xml"/><Relationship Id="rId39" Type="http://schemas.openxmlformats.org/officeDocument/2006/relationships/tags" Target="../tags/tag797.xml"/><Relationship Id="rId109" Type="http://schemas.openxmlformats.org/officeDocument/2006/relationships/tags" Target="../tags/tag867.xml"/><Relationship Id="rId34" Type="http://schemas.openxmlformats.org/officeDocument/2006/relationships/tags" Target="../tags/tag792.xml"/><Relationship Id="rId50" Type="http://schemas.openxmlformats.org/officeDocument/2006/relationships/tags" Target="../tags/tag808.xml"/><Relationship Id="rId55" Type="http://schemas.openxmlformats.org/officeDocument/2006/relationships/tags" Target="../tags/tag813.xml"/><Relationship Id="rId76" Type="http://schemas.openxmlformats.org/officeDocument/2006/relationships/tags" Target="../tags/tag834.xml"/><Relationship Id="rId97" Type="http://schemas.openxmlformats.org/officeDocument/2006/relationships/tags" Target="../tags/tag855.xml"/><Relationship Id="rId104" Type="http://schemas.openxmlformats.org/officeDocument/2006/relationships/tags" Target="../tags/tag862.xml"/><Relationship Id="rId120" Type="http://schemas.openxmlformats.org/officeDocument/2006/relationships/tags" Target="../tags/tag878.xml"/><Relationship Id="rId125" Type="http://schemas.openxmlformats.org/officeDocument/2006/relationships/tags" Target="../tags/tag883.xml"/><Relationship Id="rId7" Type="http://schemas.openxmlformats.org/officeDocument/2006/relationships/tags" Target="../tags/tag765.xml"/><Relationship Id="rId71" Type="http://schemas.openxmlformats.org/officeDocument/2006/relationships/tags" Target="../tags/tag829.xml"/><Relationship Id="rId92" Type="http://schemas.openxmlformats.org/officeDocument/2006/relationships/tags" Target="../tags/tag850.xml"/><Relationship Id="rId2" Type="http://schemas.openxmlformats.org/officeDocument/2006/relationships/tags" Target="../tags/tag760.xml"/><Relationship Id="rId29" Type="http://schemas.openxmlformats.org/officeDocument/2006/relationships/tags" Target="../tags/tag787.xml"/><Relationship Id="rId24" Type="http://schemas.openxmlformats.org/officeDocument/2006/relationships/tags" Target="../tags/tag782.xml"/><Relationship Id="rId40" Type="http://schemas.openxmlformats.org/officeDocument/2006/relationships/tags" Target="../tags/tag798.xml"/><Relationship Id="rId45" Type="http://schemas.openxmlformats.org/officeDocument/2006/relationships/tags" Target="../tags/tag803.xml"/><Relationship Id="rId66" Type="http://schemas.openxmlformats.org/officeDocument/2006/relationships/tags" Target="../tags/tag824.xml"/><Relationship Id="rId87" Type="http://schemas.openxmlformats.org/officeDocument/2006/relationships/tags" Target="../tags/tag845.xml"/><Relationship Id="rId110" Type="http://schemas.openxmlformats.org/officeDocument/2006/relationships/tags" Target="../tags/tag868.xml"/><Relationship Id="rId115" Type="http://schemas.openxmlformats.org/officeDocument/2006/relationships/tags" Target="../tags/tag873.xml"/><Relationship Id="rId131" Type="http://schemas.openxmlformats.org/officeDocument/2006/relationships/tags" Target="../tags/tag889.xml"/><Relationship Id="rId136" Type="http://schemas.openxmlformats.org/officeDocument/2006/relationships/slideLayout" Target="../slideLayouts/slideLayout2.xml"/><Relationship Id="rId61" Type="http://schemas.openxmlformats.org/officeDocument/2006/relationships/tags" Target="../tags/tag819.xml"/><Relationship Id="rId82" Type="http://schemas.openxmlformats.org/officeDocument/2006/relationships/tags" Target="../tags/tag840.xml"/><Relationship Id="rId19" Type="http://schemas.openxmlformats.org/officeDocument/2006/relationships/tags" Target="../tags/tag777.xml"/><Relationship Id="rId14" Type="http://schemas.openxmlformats.org/officeDocument/2006/relationships/tags" Target="../tags/tag772.xml"/><Relationship Id="rId30" Type="http://schemas.openxmlformats.org/officeDocument/2006/relationships/tags" Target="../tags/tag788.xml"/><Relationship Id="rId35" Type="http://schemas.openxmlformats.org/officeDocument/2006/relationships/tags" Target="../tags/tag793.xml"/><Relationship Id="rId56" Type="http://schemas.openxmlformats.org/officeDocument/2006/relationships/tags" Target="../tags/tag814.xml"/><Relationship Id="rId77" Type="http://schemas.openxmlformats.org/officeDocument/2006/relationships/tags" Target="../tags/tag835.xml"/><Relationship Id="rId100" Type="http://schemas.openxmlformats.org/officeDocument/2006/relationships/tags" Target="../tags/tag858.xml"/><Relationship Id="rId105" Type="http://schemas.openxmlformats.org/officeDocument/2006/relationships/tags" Target="../tags/tag863.xml"/><Relationship Id="rId126" Type="http://schemas.openxmlformats.org/officeDocument/2006/relationships/tags" Target="../tags/tag884.xml"/><Relationship Id="rId8" Type="http://schemas.openxmlformats.org/officeDocument/2006/relationships/tags" Target="../tags/tag766.xml"/><Relationship Id="rId51" Type="http://schemas.openxmlformats.org/officeDocument/2006/relationships/tags" Target="../tags/tag809.xml"/><Relationship Id="rId72" Type="http://schemas.openxmlformats.org/officeDocument/2006/relationships/tags" Target="../tags/tag830.xml"/><Relationship Id="rId93" Type="http://schemas.openxmlformats.org/officeDocument/2006/relationships/tags" Target="../tags/tag851.xml"/><Relationship Id="rId98" Type="http://schemas.openxmlformats.org/officeDocument/2006/relationships/tags" Target="../tags/tag856.xml"/><Relationship Id="rId121" Type="http://schemas.openxmlformats.org/officeDocument/2006/relationships/tags" Target="../tags/tag879.xml"/><Relationship Id="rId3" Type="http://schemas.openxmlformats.org/officeDocument/2006/relationships/tags" Target="../tags/tag761.xml"/><Relationship Id="rId25" Type="http://schemas.openxmlformats.org/officeDocument/2006/relationships/tags" Target="../tags/tag783.xml"/><Relationship Id="rId46" Type="http://schemas.openxmlformats.org/officeDocument/2006/relationships/tags" Target="../tags/tag804.xml"/><Relationship Id="rId67" Type="http://schemas.openxmlformats.org/officeDocument/2006/relationships/tags" Target="../tags/tag825.xml"/><Relationship Id="rId116" Type="http://schemas.openxmlformats.org/officeDocument/2006/relationships/tags" Target="../tags/tag874.xml"/><Relationship Id="rId137" Type="http://schemas.openxmlformats.org/officeDocument/2006/relationships/oleObject" Target="../embeddings/oleObject55.bin"/><Relationship Id="rId20" Type="http://schemas.openxmlformats.org/officeDocument/2006/relationships/tags" Target="../tags/tag778.xml"/><Relationship Id="rId41" Type="http://schemas.openxmlformats.org/officeDocument/2006/relationships/tags" Target="../tags/tag799.xml"/><Relationship Id="rId62" Type="http://schemas.openxmlformats.org/officeDocument/2006/relationships/tags" Target="../tags/tag820.xml"/><Relationship Id="rId83" Type="http://schemas.openxmlformats.org/officeDocument/2006/relationships/tags" Target="../tags/tag841.xml"/><Relationship Id="rId88" Type="http://schemas.openxmlformats.org/officeDocument/2006/relationships/tags" Target="../tags/tag846.xml"/><Relationship Id="rId111" Type="http://schemas.openxmlformats.org/officeDocument/2006/relationships/tags" Target="../tags/tag869.xml"/><Relationship Id="rId132" Type="http://schemas.openxmlformats.org/officeDocument/2006/relationships/tags" Target="../tags/tag890.xml"/><Relationship Id="rId15" Type="http://schemas.openxmlformats.org/officeDocument/2006/relationships/tags" Target="../tags/tag773.xml"/><Relationship Id="rId36" Type="http://schemas.openxmlformats.org/officeDocument/2006/relationships/tags" Target="../tags/tag794.xml"/><Relationship Id="rId57" Type="http://schemas.openxmlformats.org/officeDocument/2006/relationships/tags" Target="../tags/tag815.xml"/><Relationship Id="rId106" Type="http://schemas.openxmlformats.org/officeDocument/2006/relationships/tags" Target="../tags/tag864.xml"/><Relationship Id="rId127" Type="http://schemas.openxmlformats.org/officeDocument/2006/relationships/tags" Target="../tags/tag885.xml"/><Relationship Id="rId10" Type="http://schemas.openxmlformats.org/officeDocument/2006/relationships/tags" Target="../tags/tag768.xml"/><Relationship Id="rId31" Type="http://schemas.openxmlformats.org/officeDocument/2006/relationships/tags" Target="../tags/tag789.xml"/><Relationship Id="rId52" Type="http://schemas.openxmlformats.org/officeDocument/2006/relationships/tags" Target="../tags/tag810.xml"/><Relationship Id="rId73" Type="http://schemas.openxmlformats.org/officeDocument/2006/relationships/tags" Target="../tags/tag831.xml"/><Relationship Id="rId78" Type="http://schemas.openxmlformats.org/officeDocument/2006/relationships/tags" Target="../tags/tag836.xml"/><Relationship Id="rId94" Type="http://schemas.openxmlformats.org/officeDocument/2006/relationships/tags" Target="../tags/tag852.xml"/><Relationship Id="rId99" Type="http://schemas.openxmlformats.org/officeDocument/2006/relationships/tags" Target="../tags/tag857.xml"/><Relationship Id="rId101" Type="http://schemas.openxmlformats.org/officeDocument/2006/relationships/tags" Target="../tags/tag859.xml"/><Relationship Id="rId122" Type="http://schemas.openxmlformats.org/officeDocument/2006/relationships/tags" Target="../tags/tag880.xml"/><Relationship Id="rId4" Type="http://schemas.openxmlformats.org/officeDocument/2006/relationships/tags" Target="../tags/tag762.xml"/><Relationship Id="rId9" Type="http://schemas.openxmlformats.org/officeDocument/2006/relationships/tags" Target="../tags/tag767.xml"/><Relationship Id="rId26" Type="http://schemas.openxmlformats.org/officeDocument/2006/relationships/tags" Target="../tags/tag784.xml"/><Relationship Id="rId47" Type="http://schemas.openxmlformats.org/officeDocument/2006/relationships/tags" Target="../tags/tag805.xml"/><Relationship Id="rId68" Type="http://schemas.openxmlformats.org/officeDocument/2006/relationships/tags" Target="../tags/tag826.xml"/><Relationship Id="rId89" Type="http://schemas.openxmlformats.org/officeDocument/2006/relationships/tags" Target="../tags/tag847.xml"/><Relationship Id="rId112" Type="http://schemas.openxmlformats.org/officeDocument/2006/relationships/tags" Target="../tags/tag870.xml"/><Relationship Id="rId133" Type="http://schemas.openxmlformats.org/officeDocument/2006/relationships/tags" Target="../tags/tag891.xml"/></Relationships>
</file>

<file path=ppt/slides/_rels/slide20.xml.rels><?xml version="1.0" encoding="UTF-8" standalone="yes"?>
<Relationships xmlns="http://schemas.openxmlformats.org/package/2006/relationships"><Relationship Id="rId26" Type="http://schemas.openxmlformats.org/officeDocument/2006/relationships/tags" Target="../tags/tag919.xml"/><Relationship Id="rId21" Type="http://schemas.openxmlformats.org/officeDocument/2006/relationships/tags" Target="../tags/tag914.xml"/><Relationship Id="rId42" Type="http://schemas.openxmlformats.org/officeDocument/2006/relationships/tags" Target="../tags/tag935.xml"/><Relationship Id="rId47" Type="http://schemas.openxmlformats.org/officeDocument/2006/relationships/tags" Target="../tags/tag940.xml"/><Relationship Id="rId63" Type="http://schemas.openxmlformats.org/officeDocument/2006/relationships/tags" Target="../tags/tag956.xml"/><Relationship Id="rId68" Type="http://schemas.openxmlformats.org/officeDocument/2006/relationships/tags" Target="../tags/tag961.xml"/><Relationship Id="rId2" Type="http://schemas.openxmlformats.org/officeDocument/2006/relationships/tags" Target="../tags/tag895.xml"/><Relationship Id="rId16" Type="http://schemas.openxmlformats.org/officeDocument/2006/relationships/tags" Target="../tags/tag909.xml"/><Relationship Id="rId29" Type="http://schemas.openxmlformats.org/officeDocument/2006/relationships/tags" Target="../tags/tag922.xml"/><Relationship Id="rId11" Type="http://schemas.openxmlformats.org/officeDocument/2006/relationships/tags" Target="../tags/tag904.xml"/><Relationship Id="rId24" Type="http://schemas.openxmlformats.org/officeDocument/2006/relationships/tags" Target="../tags/tag917.xml"/><Relationship Id="rId32" Type="http://schemas.openxmlformats.org/officeDocument/2006/relationships/tags" Target="../tags/tag925.xml"/><Relationship Id="rId37" Type="http://schemas.openxmlformats.org/officeDocument/2006/relationships/tags" Target="../tags/tag930.xml"/><Relationship Id="rId40" Type="http://schemas.openxmlformats.org/officeDocument/2006/relationships/tags" Target="../tags/tag933.xml"/><Relationship Id="rId45" Type="http://schemas.openxmlformats.org/officeDocument/2006/relationships/tags" Target="../tags/tag938.xml"/><Relationship Id="rId53" Type="http://schemas.openxmlformats.org/officeDocument/2006/relationships/tags" Target="../tags/tag946.xml"/><Relationship Id="rId58" Type="http://schemas.openxmlformats.org/officeDocument/2006/relationships/tags" Target="../tags/tag951.xml"/><Relationship Id="rId66" Type="http://schemas.openxmlformats.org/officeDocument/2006/relationships/tags" Target="../tags/tag959.xml"/><Relationship Id="rId5" Type="http://schemas.openxmlformats.org/officeDocument/2006/relationships/tags" Target="../tags/tag898.xml"/><Relationship Id="rId61" Type="http://schemas.openxmlformats.org/officeDocument/2006/relationships/tags" Target="../tags/tag954.xml"/><Relationship Id="rId19" Type="http://schemas.openxmlformats.org/officeDocument/2006/relationships/tags" Target="../tags/tag912.xml"/><Relationship Id="rId14" Type="http://schemas.openxmlformats.org/officeDocument/2006/relationships/tags" Target="../tags/tag907.xml"/><Relationship Id="rId22" Type="http://schemas.openxmlformats.org/officeDocument/2006/relationships/tags" Target="../tags/tag915.xml"/><Relationship Id="rId27" Type="http://schemas.openxmlformats.org/officeDocument/2006/relationships/tags" Target="../tags/tag920.xml"/><Relationship Id="rId30" Type="http://schemas.openxmlformats.org/officeDocument/2006/relationships/tags" Target="../tags/tag923.xml"/><Relationship Id="rId35" Type="http://schemas.openxmlformats.org/officeDocument/2006/relationships/tags" Target="../tags/tag928.xml"/><Relationship Id="rId43" Type="http://schemas.openxmlformats.org/officeDocument/2006/relationships/tags" Target="../tags/tag936.xml"/><Relationship Id="rId48" Type="http://schemas.openxmlformats.org/officeDocument/2006/relationships/tags" Target="../tags/tag941.xml"/><Relationship Id="rId56" Type="http://schemas.openxmlformats.org/officeDocument/2006/relationships/tags" Target="../tags/tag949.xml"/><Relationship Id="rId64" Type="http://schemas.openxmlformats.org/officeDocument/2006/relationships/tags" Target="../tags/tag957.xml"/><Relationship Id="rId69" Type="http://schemas.openxmlformats.org/officeDocument/2006/relationships/tags" Target="../tags/tag962.xml"/><Relationship Id="rId8" Type="http://schemas.openxmlformats.org/officeDocument/2006/relationships/tags" Target="../tags/tag901.xml"/><Relationship Id="rId51" Type="http://schemas.openxmlformats.org/officeDocument/2006/relationships/tags" Target="../tags/tag944.xml"/><Relationship Id="rId72" Type="http://schemas.openxmlformats.org/officeDocument/2006/relationships/image" Target="../media/image13.emf"/><Relationship Id="rId3" Type="http://schemas.openxmlformats.org/officeDocument/2006/relationships/tags" Target="../tags/tag896.xml"/><Relationship Id="rId12" Type="http://schemas.openxmlformats.org/officeDocument/2006/relationships/tags" Target="../tags/tag905.xml"/><Relationship Id="rId17" Type="http://schemas.openxmlformats.org/officeDocument/2006/relationships/tags" Target="../tags/tag910.xml"/><Relationship Id="rId25" Type="http://schemas.openxmlformats.org/officeDocument/2006/relationships/tags" Target="../tags/tag918.xml"/><Relationship Id="rId33" Type="http://schemas.openxmlformats.org/officeDocument/2006/relationships/tags" Target="../tags/tag926.xml"/><Relationship Id="rId38" Type="http://schemas.openxmlformats.org/officeDocument/2006/relationships/tags" Target="../tags/tag931.xml"/><Relationship Id="rId46" Type="http://schemas.openxmlformats.org/officeDocument/2006/relationships/tags" Target="../tags/tag939.xml"/><Relationship Id="rId59" Type="http://schemas.openxmlformats.org/officeDocument/2006/relationships/tags" Target="../tags/tag952.xml"/><Relationship Id="rId67" Type="http://schemas.openxmlformats.org/officeDocument/2006/relationships/tags" Target="../tags/tag960.xml"/><Relationship Id="rId20" Type="http://schemas.openxmlformats.org/officeDocument/2006/relationships/tags" Target="../tags/tag913.xml"/><Relationship Id="rId41" Type="http://schemas.openxmlformats.org/officeDocument/2006/relationships/tags" Target="../tags/tag934.xml"/><Relationship Id="rId54" Type="http://schemas.openxmlformats.org/officeDocument/2006/relationships/tags" Target="../tags/tag947.xml"/><Relationship Id="rId62" Type="http://schemas.openxmlformats.org/officeDocument/2006/relationships/tags" Target="../tags/tag955.xml"/><Relationship Id="rId70" Type="http://schemas.openxmlformats.org/officeDocument/2006/relationships/slideLayout" Target="../slideLayouts/slideLayout2.xml"/><Relationship Id="rId1" Type="http://schemas.openxmlformats.org/officeDocument/2006/relationships/tags" Target="../tags/tag894.xml"/><Relationship Id="rId6" Type="http://schemas.openxmlformats.org/officeDocument/2006/relationships/tags" Target="../tags/tag899.xml"/><Relationship Id="rId15" Type="http://schemas.openxmlformats.org/officeDocument/2006/relationships/tags" Target="../tags/tag908.xml"/><Relationship Id="rId23" Type="http://schemas.openxmlformats.org/officeDocument/2006/relationships/tags" Target="../tags/tag916.xml"/><Relationship Id="rId28" Type="http://schemas.openxmlformats.org/officeDocument/2006/relationships/tags" Target="../tags/tag921.xml"/><Relationship Id="rId36" Type="http://schemas.openxmlformats.org/officeDocument/2006/relationships/tags" Target="../tags/tag929.xml"/><Relationship Id="rId49" Type="http://schemas.openxmlformats.org/officeDocument/2006/relationships/tags" Target="../tags/tag942.xml"/><Relationship Id="rId57" Type="http://schemas.openxmlformats.org/officeDocument/2006/relationships/tags" Target="../tags/tag950.xml"/><Relationship Id="rId10" Type="http://schemas.openxmlformats.org/officeDocument/2006/relationships/tags" Target="../tags/tag903.xml"/><Relationship Id="rId31" Type="http://schemas.openxmlformats.org/officeDocument/2006/relationships/tags" Target="../tags/tag924.xml"/><Relationship Id="rId44" Type="http://schemas.openxmlformats.org/officeDocument/2006/relationships/tags" Target="../tags/tag937.xml"/><Relationship Id="rId52" Type="http://schemas.openxmlformats.org/officeDocument/2006/relationships/tags" Target="../tags/tag945.xml"/><Relationship Id="rId60" Type="http://schemas.openxmlformats.org/officeDocument/2006/relationships/tags" Target="../tags/tag953.xml"/><Relationship Id="rId65" Type="http://schemas.openxmlformats.org/officeDocument/2006/relationships/tags" Target="../tags/tag958.xml"/><Relationship Id="rId73" Type="http://schemas.openxmlformats.org/officeDocument/2006/relationships/image" Target="../media/image21.svg"/><Relationship Id="rId4" Type="http://schemas.openxmlformats.org/officeDocument/2006/relationships/tags" Target="../tags/tag897.xml"/><Relationship Id="rId9" Type="http://schemas.openxmlformats.org/officeDocument/2006/relationships/tags" Target="../tags/tag902.xml"/><Relationship Id="rId13" Type="http://schemas.openxmlformats.org/officeDocument/2006/relationships/tags" Target="../tags/tag906.xml"/><Relationship Id="rId18" Type="http://schemas.openxmlformats.org/officeDocument/2006/relationships/tags" Target="../tags/tag911.xml"/><Relationship Id="rId39" Type="http://schemas.openxmlformats.org/officeDocument/2006/relationships/tags" Target="../tags/tag932.xml"/><Relationship Id="rId34" Type="http://schemas.openxmlformats.org/officeDocument/2006/relationships/tags" Target="../tags/tag927.xml"/><Relationship Id="rId50" Type="http://schemas.openxmlformats.org/officeDocument/2006/relationships/tags" Target="../tags/tag943.xml"/><Relationship Id="rId55" Type="http://schemas.openxmlformats.org/officeDocument/2006/relationships/tags" Target="../tags/tag948.xml"/><Relationship Id="rId7" Type="http://schemas.openxmlformats.org/officeDocument/2006/relationships/tags" Target="../tags/tag900.xml"/><Relationship Id="rId71" Type="http://schemas.openxmlformats.org/officeDocument/2006/relationships/oleObject" Target="../embeddings/oleObject56.bin"/></Relationships>
</file>

<file path=ppt/slides/_rels/slide21.xml.rels><?xml version="1.0" encoding="UTF-8" standalone="yes"?>
<Relationships xmlns="http://schemas.openxmlformats.org/package/2006/relationships"><Relationship Id="rId8" Type="http://schemas.openxmlformats.org/officeDocument/2006/relationships/tags" Target="../tags/tag970.xml"/><Relationship Id="rId13" Type="http://schemas.openxmlformats.org/officeDocument/2006/relationships/tags" Target="../tags/tag975.xml"/><Relationship Id="rId18" Type="http://schemas.openxmlformats.org/officeDocument/2006/relationships/image" Target="../media/image13.emf"/><Relationship Id="rId26" Type="http://schemas.openxmlformats.org/officeDocument/2006/relationships/slide" Target="slide32.xml"/><Relationship Id="rId3" Type="http://schemas.openxmlformats.org/officeDocument/2006/relationships/tags" Target="../tags/tag965.xml"/><Relationship Id="rId21" Type="http://schemas.openxmlformats.org/officeDocument/2006/relationships/slide" Target="slide5.xml"/><Relationship Id="rId7" Type="http://schemas.openxmlformats.org/officeDocument/2006/relationships/tags" Target="../tags/tag969.xml"/><Relationship Id="rId12" Type="http://schemas.openxmlformats.org/officeDocument/2006/relationships/tags" Target="../tags/tag974.xml"/><Relationship Id="rId17" Type="http://schemas.openxmlformats.org/officeDocument/2006/relationships/oleObject" Target="../embeddings/oleObject57.bin"/><Relationship Id="rId25" Type="http://schemas.openxmlformats.org/officeDocument/2006/relationships/slide" Target="slide28.xml"/><Relationship Id="rId2" Type="http://schemas.openxmlformats.org/officeDocument/2006/relationships/tags" Target="../tags/tag964.xml"/><Relationship Id="rId16" Type="http://schemas.openxmlformats.org/officeDocument/2006/relationships/notesSlide" Target="../notesSlides/notesSlide12.xml"/><Relationship Id="rId20" Type="http://schemas.openxmlformats.org/officeDocument/2006/relationships/slide" Target="slide3.xml"/><Relationship Id="rId29" Type="http://schemas.openxmlformats.org/officeDocument/2006/relationships/slide" Target="slide82.xml"/><Relationship Id="rId1" Type="http://schemas.openxmlformats.org/officeDocument/2006/relationships/tags" Target="../tags/tag963.xml"/><Relationship Id="rId6" Type="http://schemas.openxmlformats.org/officeDocument/2006/relationships/tags" Target="../tags/tag968.xml"/><Relationship Id="rId11" Type="http://schemas.openxmlformats.org/officeDocument/2006/relationships/tags" Target="../tags/tag973.xml"/><Relationship Id="rId24" Type="http://schemas.openxmlformats.org/officeDocument/2006/relationships/slide" Target="slide26.xml"/><Relationship Id="rId5" Type="http://schemas.openxmlformats.org/officeDocument/2006/relationships/tags" Target="../tags/tag967.xml"/><Relationship Id="rId15" Type="http://schemas.openxmlformats.org/officeDocument/2006/relationships/slideLayout" Target="../slideLayouts/slideLayout14.xml"/><Relationship Id="rId23" Type="http://schemas.openxmlformats.org/officeDocument/2006/relationships/slide" Target="slide10.xml"/><Relationship Id="rId28" Type="http://schemas.openxmlformats.org/officeDocument/2006/relationships/slide" Target="slide38.xml"/><Relationship Id="rId10" Type="http://schemas.openxmlformats.org/officeDocument/2006/relationships/tags" Target="../tags/tag972.xml"/><Relationship Id="rId19" Type="http://schemas.openxmlformats.org/officeDocument/2006/relationships/slide" Target="slide2.xml"/><Relationship Id="rId4" Type="http://schemas.openxmlformats.org/officeDocument/2006/relationships/tags" Target="../tags/tag966.xml"/><Relationship Id="rId9" Type="http://schemas.openxmlformats.org/officeDocument/2006/relationships/tags" Target="../tags/tag971.xml"/><Relationship Id="rId14" Type="http://schemas.openxmlformats.org/officeDocument/2006/relationships/tags" Target="../tags/tag976.xml"/><Relationship Id="rId22" Type="http://schemas.openxmlformats.org/officeDocument/2006/relationships/slide" Target="slide9.xml"/><Relationship Id="rId27" Type="http://schemas.openxmlformats.org/officeDocument/2006/relationships/slide" Target="slide34.xml"/><Relationship Id="rId30" Type="http://schemas.openxmlformats.org/officeDocument/2006/relationships/image" Target="../media/image15.emf"/></Relationships>
</file>

<file path=ppt/slides/_rels/slide22.xml.rels><?xml version="1.0" encoding="UTF-8" standalone="yes"?>
<Relationships xmlns="http://schemas.openxmlformats.org/package/2006/relationships"><Relationship Id="rId8" Type="http://schemas.openxmlformats.org/officeDocument/2006/relationships/tags" Target="../tags/tag984.xml"/><Relationship Id="rId13" Type="http://schemas.openxmlformats.org/officeDocument/2006/relationships/tags" Target="../tags/tag989.xml"/><Relationship Id="rId18" Type="http://schemas.openxmlformats.org/officeDocument/2006/relationships/tags" Target="../tags/tag994.xml"/><Relationship Id="rId26" Type="http://schemas.openxmlformats.org/officeDocument/2006/relationships/oleObject" Target="../embeddings/oleObject58.bin"/><Relationship Id="rId3" Type="http://schemas.openxmlformats.org/officeDocument/2006/relationships/tags" Target="../tags/tag979.xml"/><Relationship Id="rId21" Type="http://schemas.openxmlformats.org/officeDocument/2006/relationships/tags" Target="../tags/tag997.xml"/><Relationship Id="rId7" Type="http://schemas.openxmlformats.org/officeDocument/2006/relationships/tags" Target="../tags/tag983.xml"/><Relationship Id="rId12" Type="http://schemas.openxmlformats.org/officeDocument/2006/relationships/tags" Target="../tags/tag988.xml"/><Relationship Id="rId17" Type="http://schemas.openxmlformats.org/officeDocument/2006/relationships/tags" Target="../tags/tag993.xml"/><Relationship Id="rId25" Type="http://schemas.openxmlformats.org/officeDocument/2006/relationships/notesSlide" Target="../notesSlides/notesSlide13.xml"/><Relationship Id="rId2" Type="http://schemas.openxmlformats.org/officeDocument/2006/relationships/tags" Target="../tags/tag978.xml"/><Relationship Id="rId16" Type="http://schemas.openxmlformats.org/officeDocument/2006/relationships/tags" Target="../tags/tag992.xml"/><Relationship Id="rId20" Type="http://schemas.openxmlformats.org/officeDocument/2006/relationships/tags" Target="../tags/tag996.xml"/><Relationship Id="rId1" Type="http://schemas.openxmlformats.org/officeDocument/2006/relationships/tags" Target="../tags/tag977.xml"/><Relationship Id="rId6" Type="http://schemas.openxmlformats.org/officeDocument/2006/relationships/tags" Target="../tags/tag982.xml"/><Relationship Id="rId11" Type="http://schemas.openxmlformats.org/officeDocument/2006/relationships/tags" Target="../tags/tag987.xml"/><Relationship Id="rId24" Type="http://schemas.openxmlformats.org/officeDocument/2006/relationships/slideLayout" Target="../slideLayouts/slideLayout2.xml"/><Relationship Id="rId5" Type="http://schemas.openxmlformats.org/officeDocument/2006/relationships/tags" Target="../tags/tag981.xml"/><Relationship Id="rId15" Type="http://schemas.openxmlformats.org/officeDocument/2006/relationships/tags" Target="../tags/tag991.xml"/><Relationship Id="rId23" Type="http://schemas.openxmlformats.org/officeDocument/2006/relationships/tags" Target="../tags/tag999.xml"/><Relationship Id="rId10" Type="http://schemas.openxmlformats.org/officeDocument/2006/relationships/tags" Target="../tags/tag986.xml"/><Relationship Id="rId19" Type="http://schemas.openxmlformats.org/officeDocument/2006/relationships/tags" Target="../tags/tag995.xml"/><Relationship Id="rId4" Type="http://schemas.openxmlformats.org/officeDocument/2006/relationships/tags" Target="../tags/tag980.xml"/><Relationship Id="rId9" Type="http://schemas.openxmlformats.org/officeDocument/2006/relationships/tags" Target="../tags/tag985.xml"/><Relationship Id="rId14" Type="http://schemas.openxmlformats.org/officeDocument/2006/relationships/tags" Target="../tags/tag990.xml"/><Relationship Id="rId22" Type="http://schemas.openxmlformats.org/officeDocument/2006/relationships/tags" Target="../tags/tag998.xml"/><Relationship Id="rId27" Type="http://schemas.openxmlformats.org/officeDocument/2006/relationships/image" Target="../media/image13.emf"/></Relationships>
</file>

<file path=ppt/slides/_rels/slide23.xml.rels><?xml version="1.0" encoding="UTF-8" standalone="yes"?>
<Relationships xmlns="http://schemas.openxmlformats.org/package/2006/relationships"><Relationship Id="rId8" Type="http://schemas.openxmlformats.org/officeDocument/2006/relationships/tags" Target="../tags/tag1007.xml"/><Relationship Id="rId13" Type="http://schemas.openxmlformats.org/officeDocument/2006/relationships/tags" Target="../tags/tag1012.xml"/><Relationship Id="rId18" Type="http://schemas.openxmlformats.org/officeDocument/2006/relationships/tags" Target="../tags/tag1017.xml"/><Relationship Id="rId26" Type="http://schemas.openxmlformats.org/officeDocument/2006/relationships/tags" Target="../tags/tag1025.xml"/><Relationship Id="rId3" Type="http://schemas.openxmlformats.org/officeDocument/2006/relationships/tags" Target="../tags/tag1002.xml"/><Relationship Id="rId21" Type="http://schemas.openxmlformats.org/officeDocument/2006/relationships/tags" Target="../tags/tag1020.xml"/><Relationship Id="rId7" Type="http://schemas.openxmlformats.org/officeDocument/2006/relationships/tags" Target="../tags/tag1006.xml"/><Relationship Id="rId12" Type="http://schemas.openxmlformats.org/officeDocument/2006/relationships/tags" Target="../tags/tag1011.xml"/><Relationship Id="rId17" Type="http://schemas.openxmlformats.org/officeDocument/2006/relationships/tags" Target="../tags/tag1016.xml"/><Relationship Id="rId25" Type="http://schemas.openxmlformats.org/officeDocument/2006/relationships/tags" Target="../tags/tag1024.xml"/><Relationship Id="rId2" Type="http://schemas.openxmlformats.org/officeDocument/2006/relationships/tags" Target="../tags/tag1001.xml"/><Relationship Id="rId16" Type="http://schemas.openxmlformats.org/officeDocument/2006/relationships/tags" Target="../tags/tag1015.xml"/><Relationship Id="rId20" Type="http://schemas.openxmlformats.org/officeDocument/2006/relationships/tags" Target="../tags/tag1019.xml"/><Relationship Id="rId29" Type="http://schemas.openxmlformats.org/officeDocument/2006/relationships/oleObject" Target="../embeddings/oleObject59.bin"/><Relationship Id="rId1" Type="http://schemas.openxmlformats.org/officeDocument/2006/relationships/tags" Target="../tags/tag1000.xml"/><Relationship Id="rId6" Type="http://schemas.openxmlformats.org/officeDocument/2006/relationships/tags" Target="../tags/tag1005.xml"/><Relationship Id="rId11" Type="http://schemas.openxmlformats.org/officeDocument/2006/relationships/tags" Target="../tags/tag1010.xml"/><Relationship Id="rId24" Type="http://schemas.openxmlformats.org/officeDocument/2006/relationships/tags" Target="../tags/tag1023.xml"/><Relationship Id="rId5" Type="http://schemas.openxmlformats.org/officeDocument/2006/relationships/tags" Target="../tags/tag1004.xml"/><Relationship Id="rId15" Type="http://schemas.openxmlformats.org/officeDocument/2006/relationships/tags" Target="../tags/tag1014.xml"/><Relationship Id="rId23" Type="http://schemas.openxmlformats.org/officeDocument/2006/relationships/tags" Target="../tags/tag1022.xml"/><Relationship Id="rId28" Type="http://schemas.openxmlformats.org/officeDocument/2006/relationships/slideLayout" Target="../slideLayouts/slideLayout2.xml"/><Relationship Id="rId10" Type="http://schemas.openxmlformats.org/officeDocument/2006/relationships/tags" Target="../tags/tag1009.xml"/><Relationship Id="rId19" Type="http://schemas.openxmlformats.org/officeDocument/2006/relationships/tags" Target="../tags/tag1018.xml"/><Relationship Id="rId4" Type="http://schemas.openxmlformats.org/officeDocument/2006/relationships/tags" Target="../tags/tag1003.xml"/><Relationship Id="rId9" Type="http://schemas.openxmlformats.org/officeDocument/2006/relationships/tags" Target="../tags/tag1008.xml"/><Relationship Id="rId14" Type="http://schemas.openxmlformats.org/officeDocument/2006/relationships/tags" Target="../tags/tag1013.xml"/><Relationship Id="rId22" Type="http://schemas.openxmlformats.org/officeDocument/2006/relationships/tags" Target="../tags/tag1021.xml"/><Relationship Id="rId27" Type="http://schemas.openxmlformats.org/officeDocument/2006/relationships/tags" Target="../tags/tag1026.xml"/><Relationship Id="rId30" Type="http://schemas.openxmlformats.org/officeDocument/2006/relationships/image" Target="../media/image13.emf"/></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27.xml"/></Relationships>
</file>

<file path=ppt/slides/_rels/slide25.xml.rels><?xml version="1.0" encoding="UTF-8" standalone="yes"?>
<Relationships xmlns="http://schemas.openxmlformats.org/package/2006/relationships"><Relationship Id="rId3" Type="http://schemas.openxmlformats.org/officeDocument/2006/relationships/tags" Target="../tags/tag1030.xml"/><Relationship Id="rId2" Type="http://schemas.openxmlformats.org/officeDocument/2006/relationships/tags" Target="../tags/tag1029.xml"/><Relationship Id="rId1" Type="http://schemas.openxmlformats.org/officeDocument/2006/relationships/tags" Target="../tags/tag1028.xml"/><Relationship Id="rId6" Type="http://schemas.openxmlformats.org/officeDocument/2006/relationships/image" Target="../media/image22.emf"/><Relationship Id="rId5" Type="http://schemas.openxmlformats.org/officeDocument/2006/relationships/oleObject" Target="../embeddings/oleObject60.bin"/><Relationship Id="rId4"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tags" Target="../tags/tag1038.xml"/><Relationship Id="rId13" Type="http://schemas.openxmlformats.org/officeDocument/2006/relationships/tags" Target="../tags/tag1043.xml"/><Relationship Id="rId18" Type="http://schemas.openxmlformats.org/officeDocument/2006/relationships/image" Target="../media/image13.emf"/><Relationship Id="rId26" Type="http://schemas.openxmlformats.org/officeDocument/2006/relationships/slide" Target="slide32.xml"/><Relationship Id="rId3" Type="http://schemas.openxmlformats.org/officeDocument/2006/relationships/tags" Target="../tags/tag1033.xml"/><Relationship Id="rId21" Type="http://schemas.openxmlformats.org/officeDocument/2006/relationships/slide" Target="slide5.xml"/><Relationship Id="rId7" Type="http://schemas.openxmlformats.org/officeDocument/2006/relationships/tags" Target="../tags/tag1037.xml"/><Relationship Id="rId12" Type="http://schemas.openxmlformats.org/officeDocument/2006/relationships/tags" Target="../tags/tag1042.xml"/><Relationship Id="rId17" Type="http://schemas.openxmlformats.org/officeDocument/2006/relationships/oleObject" Target="../embeddings/oleObject61.bin"/><Relationship Id="rId25" Type="http://schemas.openxmlformats.org/officeDocument/2006/relationships/slide" Target="slide28.xml"/><Relationship Id="rId2" Type="http://schemas.openxmlformats.org/officeDocument/2006/relationships/tags" Target="../tags/tag1032.xml"/><Relationship Id="rId16" Type="http://schemas.openxmlformats.org/officeDocument/2006/relationships/notesSlide" Target="../notesSlides/notesSlide14.xml"/><Relationship Id="rId20" Type="http://schemas.openxmlformats.org/officeDocument/2006/relationships/slide" Target="slide3.xml"/><Relationship Id="rId29" Type="http://schemas.openxmlformats.org/officeDocument/2006/relationships/slide" Target="slide82.xml"/><Relationship Id="rId1" Type="http://schemas.openxmlformats.org/officeDocument/2006/relationships/tags" Target="../tags/tag1031.xml"/><Relationship Id="rId6" Type="http://schemas.openxmlformats.org/officeDocument/2006/relationships/tags" Target="../tags/tag1036.xml"/><Relationship Id="rId11" Type="http://schemas.openxmlformats.org/officeDocument/2006/relationships/tags" Target="../tags/tag1041.xml"/><Relationship Id="rId24" Type="http://schemas.openxmlformats.org/officeDocument/2006/relationships/slide" Target="slide21.xml"/><Relationship Id="rId5" Type="http://schemas.openxmlformats.org/officeDocument/2006/relationships/tags" Target="../tags/tag1035.xml"/><Relationship Id="rId15" Type="http://schemas.openxmlformats.org/officeDocument/2006/relationships/slideLayout" Target="../slideLayouts/slideLayout14.xml"/><Relationship Id="rId23" Type="http://schemas.openxmlformats.org/officeDocument/2006/relationships/slide" Target="slide10.xml"/><Relationship Id="rId28" Type="http://schemas.openxmlformats.org/officeDocument/2006/relationships/slide" Target="slide38.xml"/><Relationship Id="rId10" Type="http://schemas.openxmlformats.org/officeDocument/2006/relationships/tags" Target="../tags/tag1040.xml"/><Relationship Id="rId19" Type="http://schemas.openxmlformats.org/officeDocument/2006/relationships/slide" Target="slide2.xml"/><Relationship Id="rId4" Type="http://schemas.openxmlformats.org/officeDocument/2006/relationships/tags" Target="../tags/tag1034.xml"/><Relationship Id="rId9" Type="http://schemas.openxmlformats.org/officeDocument/2006/relationships/tags" Target="../tags/tag1039.xml"/><Relationship Id="rId14" Type="http://schemas.openxmlformats.org/officeDocument/2006/relationships/tags" Target="../tags/tag1044.xml"/><Relationship Id="rId22" Type="http://schemas.openxmlformats.org/officeDocument/2006/relationships/slide" Target="slide9.xml"/><Relationship Id="rId27" Type="http://schemas.openxmlformats.org/officeDocument/2006/relationships/slide" Target="slide34.xml"/><Relationship Id="rId30" Type="http://schemas.openxmlformats.org/officeDocument/2006/relationships/image" Target="../media/image15.emf"/></Relationships>
</file>

<file path=ppt/slides/_rels/slide27.xml.rels><?xml version="1.0" encoding="UTF-8" standalone="yes"?>
<Relationships xmlns="http://schemas.openxmlformats.org/package/2006/relationships"><Relationship Id="rId8" Type="http://schemas.openxmlformats.org/officeDocument/2006/relationships/tags" Target="../tags/tag1052.xml"/><Relationship Id="rId13" Type="http://schemas.openxmlformats.org/officeDocument/2006/relationships/slideLayout" Target="../slideLayouts/slideLayout2.xml"/><Relationship Id="rId3" Type="http://schemas.openxmlformats.org/officeDocument/2006/relationships/tags" Target="../tags/tag1047.xml"/><Relationship Id="rId7" Type="http://schemas.openxmlformats.org/officeDocument/2006/relationships/tags" Target="../tags/tag1051.xml"/><Relationship Id="rId12" Type="http://schemas.openxmlformats.org/officeDocument/2006/relationships/tags" Target="../tags/tag1056.xml"/><Relationship Id="rId2" Type="http://schemas.openxmlformats.org/officeDocument/2006/relationships/tags" Target="../tags/tag1046.xml"/><Relationship Id="rId1" Type="http://schemas.openxmlformats.org/officeDocument/2006/relationships/tags" Target="../tags/tag1045.xml"/><Relationship Id="rId6" Type="http://schemas.openxmlformats.org/officeDocument/2006/relationships/tags" Target="../tags/tag1050.xml"/><Relationship Id="rId11" Type="http://schemas.openxmlformats.org/officeDocument/2006/relationships/tags" Target="../tags/tag1055.xml"/><Relationship Id="rId5" Type="http://schemas.openxmlformats.org/officeDocument/2006/relationships/tags" Target="../tags/tag1049.xml"/><Relationship Id="rId15" Type="http://schemas.openxmlformats.org/officeDocument/2006/relationships/image" Target="../media/image13.emf"/><Relationship Id="rId10" Type="http://schemas.openxmlformats.org/officeDocument/2006/relationships/tags" Target="../tags/tag1054.xml"/><Relationship Id="rId4" Type="http://schemas.openxmlformats.org/officeDocument/2006/relationships/tags" Target="../tags/tag1048.xml"/><Relationship Id="rId9" Type="http://schemas.openxmlformats.org/officeDocument/2006/relationships/tags" Target="../tags/tag1053.xml"/><Relationship Id="rId14" Type="http://schemas.openxmlformats.org/officeDocument/2006/relationships/oleObject" Target="../embeddings/oleObject62.bin"/></Relationships>
</file>

<file path=ppt/slides/_rels/slide28.xml.rels><?xml version="1.0" encoding="UTF-8" standalone="yes"?>
<Relationships xmlns="http://schemas.openxmlformats.org/package/2006/relationships"><Relationship Id="rId8" Type="http://schemas.openxmlformats.org/officeDocument/2006/relationships/tags" Target="../tags/tag1064.xml"/><Relationship Id="rId13" Type="http://schemas.openxmlformats.org/officeDocument/2006/relationships/tags" Target="../tags/tag1069.xml"/><Relationship Id="rId18" Type="http://schemas.openxmlformats.org/officeDocument/2006/relationships/image" Target="../media/image13.emf"/><Relationship Id="rId26" Type="http://schemas.openxmlformats.org/officeDocument/2006/relationships/slide" Target="slide32.xml"/><Relationship Id="rId3" Type="http://schemas.openxmlformats.org/officeDocument/2006/relationships/tags" Target="../tags/tag1059.xml"/><Relationship Id="rId21" Type="http://schemas.openxmlformats.org/officeDocument/2006/relationships/slide" Target="slide5.xml"/><Relationship Id="rId7" Type="http://schemas.openxmlformats.org/officeDocument/2006/relationships/tags" Target="../tags/tag1063.xml"/><Relationship Id="rId12" Type="http://schemas.openxmlformats.org/officeDocument/2006/relationships/tags" Target="../tags/tag1068.xml"/><Relationship Id="rId17" Type="http://schemas.openxmlformats.org/officeDocument/2006/relationships/oleObject" Target="../embeddings/oleObject63.bin"/><Relationship Id="rId25" Type="http://schemas.openxmlformats.org/officeDocument/2006/relationships/slide" Target="slide26.xml"/><Relationship Id="rId2" Type="http://schemas.openxmlformats.org/officeDocument/2006/relationships/tags" Target="../tags/tag1058.xml"/><Relationship Id="rId16" Type="http://schemas.openxmlformats.org/officeDocument/2006/relationships/notesSlide" Target="../notesSlides/notesSlide15.xml"/><Relationship Id="rId20" Type="http://schemas.openxmlformats.org/officeDocument/2006/relationships/slide" Target="slide3.xml"/><Relationship Id="rId29" Type="http://schemas.openxmlformats.org/officeDocument/2006/relationships/slide" Target="slide82.xml"/><Relationship Id="rId1" Type="http://schemas.openxmlformats.org/officeDocument/2006/relationships/tags" Target="../tags/tag1057.xml"/><Relationship Id="rId6" Type="http://schemas.openxmlformats.org/officeDocument/2006/relationships/tags" Target="../tags/tag1062.xml"/><Relationship Id="rId11" Type="http://schemas.openxmlformats.org/officeDocument/2006/relationships/tags" Target="../tags/tag1067.xml"/><Relationship Id="rId24" Type="http://schemas.openxmlformats.org/officeDocument/2006/relationships/slide" Target="slide21.xml"/><Relationship Id="rId5" Type="http://schemas.openxmlformats.org/officeDocument/2006/relationships/tags" Target="../tags/tag1061.xml"/><Relationship Id="rId15" Type="http://schemas.openxmlformats.org/officeDocument/2006/relationships/slideLayout" Target="../slideLayouts/slideLayout14.xml"/><Relationship Id="rId23" Type="http://schemas.openxmlformats.org/officeDocument/2006/relationships/slide" Target="slide10.xml"/><Relationship Id="rId28" Type="http://schemas.openxmlformats.org/officeDocument/2006/relationships/slide" Target="slide38.xml"/><Relationship Id="rId10" Type="http://schemas.openxmlformats.org/officeDocument/2006/relationships/tags" Target="../tags/tag1066.xml"/><Relationship Id="rId19" Type="http://schemas.openxmlformats.org/officeDocument/2006/relationships/slide" Target="slide2.xml"/><Relationship Id="rId4" Type="http://schemas.openxmlformats.org/officeDocument/2006/relationships/tags" Target="../tags/tag1060.xml"/><Relationship Id="rId9" Type="http://schemas.openxmlformats.org/officeDocument/2006/relationships/tags" Target="../tags/tag1065.xml"/><Relationship Id="rId14" Type="http://schemas.openxmlformats.org/officeDocument/2006/relationships/tags" Target="../tags/tag1070.xml"/><Relationship Id="rId22" Type="http://schemas.openxmlformats.org/officeDocument/2006/relationships/slide" Target="slide9.xml"/><Relationship Id="rId27" Type="http://schemas.openxmlformats.org/officeDocument/2006/relationships/slide" Target="slide34.xml"/><Relationship Id="rId30" Type="http://schemas.openxmlformats.org/officeDocument/2006/relationships/image" Target="../media/image15.emf"/></Relationships>
</file>

<file path=ppt/slides/_rels/slide29.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25.svg"/><Relationship Id="rId3" Type="http://schemas.openxmlformats.org/officeDocument/2006/relationships/tags" Target="../tags/tag1073.xml"/><Relationship Id="rId7" Type="http://schemas.openxmlformats.org/officeDocument/2006/relationships/tags" Target="../tags/tag1077.xml"/><Relationship Id="rId12" Type="http://schemas.openxmlformats.org/officeDocument/2006/relationships/image" Target="../media/image24.svg"/><Relationship Id="rId2" Type="http://schemas.openxmlformats.org/officeDocument/2006/relationships/tags" Target="../tags/tag1072.xml"/><Relationship Id="rId1" Type="http://schemas.openxmlformats.org/officeDocument/2006/relationships/tags" Target="../tags/tag1071.xml"/><Relationship Id="rId6" Type="http://schemas.openxmlformats.org/officeDocument/2006/relationships/tags" Target="../tags/tag1076.xml"/><Relationship Id="rId11" Type="http://schemas.openxmlformats.org/officeDocument/2006/relationships/image" Target="../media/image23.svg"/><Relationship Id="rId5" Type="http://schemas.openxmlformats.org/officeDocument/2006/relationships/tags" Target="../tags/tag1075.xml"/><Relationship Id="rId10" Type="http://schemas.openxmlformats.org/officeDocument/2006/relationships/image" Target="../media/image13.emf"/><Relationship Id="rId4" Type="http://schemas.openxmlformats.org/officeDocument/2006/relationships/tags" Target="../tags/tag1074.xml"/><Relationship Id="rId9" Type="http://schemas.openxmlformats.org/officeDocument/2006/relationships/oleObject" Target="../embeddings/oleObject64.bin"/><Relationship Id="rId14" Type="http://schemas.openxmlformats.org/officeDocument/2006/relationships/image" Target="../media/image26.svg"/></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65.bin"/><Relationship Id="rId3" Type="http://schemas.openxmlformats.org/officeDocument/2006/relationships/tags" Target="../tags/tag1080.xml"/><Relationship Id="rId7" Type="http://schemas.openxmlformats.org/officeDocument/2006/relationships/slideLayout" Target="../slideLayouts/slideLayout2.xml"/><Relationship Id="rId12" Type="http://schemas.openxmlformats.org/officeDocument/2006/relationships/image" Target="../media/image29.svg"/><Relationship Id="rId2" Type="http://schemas.openxmlformats.org/officeDocument/2006/relationships/tags" Target="../tags/tag1079.xml"/><Relationship Id="rId1" Type="http://schemas.openxmlformats.org/officeDocument/2006/relationships/tags" Target="../tags/tag1078.xml"/><Relationship Id="rId6" Type="http://schemas.openxmlformats.org/officeDocument/2006/relationships/tags" Target="../tags/tag1083.xml"/><Relationship Id="rId11" Type="http://schemas.openxmlformats.org/officeDocument/2006/relationships/image" Target="../media/image28.svg"/><Relationship Id="rId5" Type="http://schemas.openxmlformats.org/officeDocument/2006/relationships/tags" Target="../tags/tag1082.xml"/><Relationship Id="rId10" Type="http://schemas.openxmlformats.org/officeDocument/2006/relationships/image" Target="../media/image27.svg"/><Relationship Id="rId4" Type="http://schemas.openxmlformats.org/officeDocument/2006/relationships/tags" Target="../tags/tag1081.xml"/><Relationship Id="rId9" Type="http://schemas.openxmlformats.org/officeDocument/2006/relationships/image" Target="../media/image13.emf"/></Relationships>
</file>

<file path=ppt/slides/_rels/slide31.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tags" Target="../tags/tag1086.xml"/><Relationship Id="rId7" Type="http://schemas.openxmlformats.org/officeDocument/2006/relationships/image" Target="../media/image13.emf"/><Relationship Id="rId2" Type="http://schemas.openxmlformats.org/officeDocument/2006/relationships/tags" Target="../tags/tag1085.xml"/><Relationship Id="rId1" Type="http://schemas.openxmlformats.org/officeDocument/2006/relationships/tags" Target="../tags/tag1084.xml"/><Relationship Id="rId6" Type="http://schemas.openxmlformats.org/officeDocument/2006/relationships/oleObject" Target="../embeddings/oleObject66.bin"/><Relationship Id="rId5" Type="http://schemas.openxmlformats.org/officeDocument/2006/relationships/slideLayout" Target="../slideLayouts/slideLayout2.xml"/><Relationship Id="rId4" Type="http://schemas.openxmlformats.org/officeDocument/2006/relationships/tags" Target="../tags/tag1087.xml"/><Relationship Id="rId9" Type="http://schemas.openxmlformats.org/officeDocument/2006/relationships/image" Target="../media/image31.svg"/></Relationships>
</file>

<file path=ppt/slides/_rels/slide32.xml.rels><?xml version="1.0" encoding="UTF-8" standalone="yes"?>
<Relationships xmlns="http://schemas.openxmlformats.org/package/2006/relationships"><Relationship Id="rId8" Type="http://schemas.openxmlformats.org/officeDocument/2006/relationships/tags" Target="../tags/tag1095.xml"/><Relationship Id="rId13" Type="http://schemas.openxmlformats.org/officeDocument/2006/relationships/tags" Target="../tags/tag1100.xml"/><Relationship Id="rId18" Type="http://schemas.openxmlformats.org/officeDocument/2006/relationships/image" Target="../media/image13.emf"/><Relationship Id="rId26" Type="http://schemas.openxmlformats.org/officeDocument/2006/relationships/slide" Target="slide28.xml"/><Relationship Id="rId3" Type="http://schemas.openxmlformats.org/officeDocument/2006/relationships/tags" Target="../tags/tag1090.xml"/><Relationship Id="rId21" Type="http://schemas.openxmlformats.org/officeDocument/2006/relationships/slide" Target="slide5.xml"/><Relationship Id="rId7" Type="http://schemas.openxmlformats.org/officeDocument/2006/relationships/tags" Target="../tags/tag1094.xml"/><Relationship Id="rId12" Type="http://schemas.openxmlformats.org/officeDocument/2006/relationships/tags" Target="../tags/tag1099.xml"/><Relationship Id="rId17" Type="http://schemas.openxmlformats.org/officeDocument/2006/relationships/oleObject" Target="../embeddings/oleObject67.bin"/><Relationship Id="rId25" Type="http://schemas.openxmlformats.org/officeDocument/2006/relationships/slide" Target="slide26.xml"/><Relationship Id="rId2" Type="http://schemas.openxmlformats.org/officeDocument/2006/relationships/tags" Target="../tags/tag1089.xml"/><Relationship Id="rId16" Type="http://schemas.openxmlformats.org/officeDocument/2006/relationships/notesSlide" Target="../notesSlides/notesSlide16.xml"/><Relationship Id="rId20" Type="http://schemas.openxmlformats.org/officeDocument/2006/relationships/slide" Target="slide3.xml"/><Relationship Id="rId29" Type="http://schemas.openxmlformats.org/officeDocument/2006/relationships/slide" Target="slide82.xml"/><Relationship Id="rId1" Type="http://schemas.openxmlformats.org/officeDocument/2006/relationships/tags" Target="../tags/tag1088.xml"/><Relationship Id="rId6" Type="http://schemas.openxmlformats.org/officeDocument/2006/relationships/tags" Target="../tags/tag1093.xml"/><Relationship Id="rId11" Type="http://schemas.openxmlformats.org/officeDocument/2006/relationships/tags" Target="../tags/tag1098.xml"/><Relationship Id="rId24" Type="http://schemas.openxmlformats.org/officeDocument/2006/relationships/slide" Target="slide21.xml"/><Relationship Id="rId5" Type="http://schemas.openxmlformats.org/officeDocument/2006/relationships/tags" Target="../tags/tag1092.xml"/><Relationship Id="rId15" Type="http://schemas.openxmlformats.org/officeDocument/2006/relationships/slideLayout" Target="../slideLayouts/slideLayout14.xml"/><Relationship Id="rId23" Type="http://schemas.openxmlformats.org/officeDocument/2006/relationships/slide" Target="slide10.xml"/><Relationship Id="rId28" Type="http://schemas.openxmlformats.org/officeDocument/2006/relationships/slide" Target="slide38.xml"/><Relationship Id="rId10" Type="http://schemas.openxmlformats.org/officeDocument/2006/relationships/tags" Target="../tags/tag1097.xml"/><Relationship Id="rId19" Type="http://schemas.openxmlformats.org/officeDocument/2006/relationships/slide" Target="slide2.xml"/><Relationship Id="rId4" Type="http://schemas.openxmlformats.org/officeDocument/2006/relationships/tags" Target="../tags/tag1091.xml"/><Relationship Id="rId9" Type="http://schemas.openxmlformats.org/officeDocument/2006/relationships/tags" Target="../tags/tag1096.xml"/><Relationship Id="rId14" Type="http://schemas.openxmlformats.org/officeDocument/2006/relationships/tags" Target="../tags/tag1101.xml"/><Relationship Id="rId22" Type="http://schemas.openxmlformats.org/officeDocument/2006/relationships/slide" Target="slide9.xml"/><Relationship Id="rId27" Type="http://schemas.openxmlformats.org/officeDocument/2006/relationships/slide" Target="slide34.xml"/><Relationship Id="rId30" Type="http://schemas.openxmlformats.org/officeDocument/2006/relationships/image" Target="../media/image15.emf"/></Relationships>
</file>

<file path=ppt/slides/_rels/slide33.xml.rels><?xml version="1.0" encoding="UTF-8" standalone="yes"?>
<Relationships xmlns="http://schemas.openxmlformats.org/package/2006/relationships"><Relationship Id="rId8" Type="http://schemas.openxmlformats.org/officeDocument/2006/relationships/tags" Target="../tags/tag1109.xml"/><Relationship Id="rId13" Type="http://schemas.openxmlformats.org/officeDocument/2006/relationships/slideLayout" Target="../slideLayouts/slideLayout2.xml"/><Relationship Id="rId3" Type="http://schemas.openxmlformats.org/officeDocument/2006/relationships/tags" Target="../tags/tag1104.xml"/><Relationship Id="rId7" Type="http://schemas.openxmlformats.org/officeDocument/2006/relationships/tags" Target="../tags/tag1108.xml"/><Relationship Id="rId12" Type="http://schemas.openxmlformats.org/officeDocument/2006/relationships/tags" Target="../tags/tag1113.xml"/><Relationship Id="rId2" Type="http://schemas.openxmlformats.org/officeDocument/2006/relationships/tags" Target="../tags/tag1103.xml"/><Relationship Id="rId16" Type="http://schemas.openxmlformats.org/officeDocument/2006/relationships/image" Target="../media/image13.emf"/><Relationship Id="rId1" Type="http://schemas.openxmlformats.org/officeDocument/2006/relationships/tags" Target="../tags/tag1102.xml"/><Relationship Id="rId6" Type="http://schemas.openxmlformats.org/officeDocument/2006/relationships/tags" Target="../tags/tag1107.xml"/><Relationship Id="rId11" Type="http://schemas.openxmlformats.org/officeDocument/2006/relationships/tags" Target="../tags/tag1112.xml"/><Relationship Id="rId5" Type="http://schemas.openxmlformats.org/officeDocument/2006/relationships/tags" Target="../tags/tag1106.xml"/><Relationship Id="rId15" Type="http://schemas.openxmlformats.org/officeDocument/2006/relationships/oleObject" Target="../embeddings/oleObject68.bin"/><Relationship Id="rId10" Type="http://schemas.openxmlformats.org/officeDocument/2006/relationships/tags" Target="../tags/tag1111.xml"/><Relationship Id="rId4" Type="http://schemas.openxmlformats.org/officeDocument/2006/relationships/tags" Target="../tags/tag1105.xml"/><Relationship Id="rId9" Type="http://schemas.openxmlformats.org/officeDocument/2006/relationships/tags" Target="../tags/tag1110.xml"/><Relationship Id="rId14" Type="http://schemas.openxmlformats.org/officeDocument/2006/relationships/notesSlide" Target="../notesSlides/notesSlide17.xml"/></Relationships>
</file>

<file path=ppt/slides/_rels/slide34.xml.rels><?xml version="1.0" encoding="UTF-8" standalone="yes"?>
<Relationships xmlns="http://schemas.openxmlformats.org/package/2006/relationships"><Relationship Id="rId8" Type="http://schemas.openxmlformats.org/officeDocument/2006/relationships/tags" Target="../tags/tag1121.xml"/><Relationship Id="rId13" Type="http://schemas.openxmlformats.org/officeDocument/2006/relationships/image" Target="../media/image13.emf"/><Relationship Id="rId18" Type="http://schemas.openxmlformats.org/officeDocument/2006/relationships/slide" Target="slide38.xml"/><Relationship Id="rId3" Type="http://schemas.openxmlformats.org/officeDocument/2006/relationships/tags" Target="../tags/tag1116.xml"/><Relationship Id="rId7" Type="http://schemas.openxmlformats.org/officeDocument/2006/relationships/tags" Target="../tags/tag1120.xml"/><Relationship Id="rId12" Type="http://schemas.openxmlformats.org/officeDocument/2006/relationships/oleObject" Target="../embeddings/oleObject69.bin"/><Relationship Id="rId17" Type="http://schemas.openxmlformats.org/officeDocument/2006/relationships/slide" Target="slide9.xml"/><Relationship Id="rId2" Type="http://schemas.openxmlformats.org/officeDocument/2006/relationships/tags" Target="../tags/tag1115.xml"/><Relationship Id="rId16" Type="http://schemas.openxmlformats.org/officeDocument/2006/relationships/slide" Target="slide5.xml"/><Relationship Id="rId20" Type="http://schemas.openxmlformats.org/officeDocument/2006/relationships/image" Target="../media/image15.emf"/><Relationship Id="rId1" Type="http://schemas.openxmlformats.org/officeDocument/2006/relationships/tags" Target="../tags/tag1114.xml"/><Relationship Id="rId6" Type="http://schemas.openxmlformats.org/officeDocument/2006/relationships/tags" Target="../tags/tag1119.xml"/><Relationship Id="rId11" Type="http://schemas.openxmlformats.org/officeDocument/2006/relationships/notesSlide" Target="../notesSlides/notesSlide18.xml"/><Relationship Id="rId5" Type="http://schemas.openxmlformats.org/officeDocument/2006/relationships/tags" Target="../tags/tag1118.xml"/><Relationship Id="rId15" Type="http://schemas.openxmlformats.org/officeDocument/2006/relationships/slide" Target="slide3.xml"/><Relationship Id="rId10" Type="http://schemas.openxmlformats.org/officeDocument/2006/relationships/slideLayout" Target="../slideLayouts/slideLayout14.xml"/><Relationship Id="rId19" Type="http://schemas.openxmlformats.org/officeDocument/2006/relationships/slide" Target="slide82.xml"/><Relationship Id="rId4" Type="http://schemas.openxmlformats.org/officeDocument/2006/relationships/tags" Target="../tags/tag1117.xml"/><Relationship Id="rId9" Type="http://schemas.openxmlformats.org/officeDocument/2006/relationships/tags" Target="../tags/tag1122.xml"/><Relationship Id="rId14" Type="http://schemas.openxmlformats.org/officeDocument/2006/relationships/slide" Target="slide2.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slideLayout" Target="../slideLayouts/slideLayout43.xml"/><Relationship Id="rId1" Type="http://schemas.openxmlformats.org/officeDocument/2006/relationships/tags" Target="../tags/tag1123.xml"/><Relationship Id="rId4" Type="http://schemas.openxmlformats.org/officeDocument/2006/relationships/image" Target="../media/image13.e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71.bin"/><Relationship Id="rId2" Type="http://schemas.openxmlformats.org/officeDocument/2006/relationships/slideLayout" Target="../slideLayouts/slideLayout43.xml"/><Relationship Id="rId1" Type="http://schemas.openxmlformats.org/officeDocument/2006/relationships/tags" Target="../tags/tag1124.xml"/><Relationship Id="rId4" Type="http://schemas.openxmlformats.org/officeDocument/2006/relationships/image" Target="../media/image13.emf"/></Relationships>
</file>

<file path=ppt/slides/_rels/slide37.xml.rels><?xml version="1.0" encoding="UTF-8" standalone="yes"?>
<Relationships xmlns="http://schemas.openxmlformats.org/package/2006/relationships"><Relationship Id="rId8" Type="http://schemas.openxmlformats.org/officeDocument/2006/relationships/tags" Target="../tags/tag1132.xml"/><Relationship Id="rId13" Type="http://schemas.openxmlformats.org/officeDocument/2006/relationships/tags" Target="../tags/tag1137.xml"/><Relationship Id="rId18" Type="http://schemas.openxmlformats.org/officeDocument/2006/relationships/tags" Target="../tags/tag1142.xml"/><Relationship Id="rId3" Type="http://schemas.openxmlformats.org/officeDocument/2006/relationships/tags" Target="../tags/tag1127.xml"/><Relationship Id="rId21" Type="http://schemas.openxmlformats.org/officeDocument/2006/relationships/tags" Target="../tags/tag1145.xml"/><Relationship Id="rId7" Type="http://schemas.openxmlformats.org/officeDocument/2006/relationships/tags" Target="../tags/tag1131.xml"/><Relationship Id="rId12" Type="http://schemas.openxmlformats.org/officeDocument/2006/relationships/tags" Target="../tags/tag1136.xml"/><Relationship Id="rId17" Type="http://schemas.openxmlformats.org/officeDocument/2006/relationships/tags" Target="../tags/tag1141.xml"/><Relationship Id="rId25" Type="http://schemas.openxmlformats.org/officeDocument/2006/relationships/image" Target="../media/image13.emf"/><Relationship Id="rId2" Type="http://schemas.openxmlformats.org/officeDocument/2006/relationships/tags" Target="../tags/tag1126.xml"/><Relationship Id="rId16" Type="http://schemas.openxmlformats.org/officeDocument/2006/relationships/tags" Target="../tags/tag1140.xml"/><Relationship Id="rId20" Type="http://schemas.openxmlformats.org/officeDocument/2006/relationships/tags" Target="../tags/tag1144.xml"/><Relationship Id="rId1" Type="http://schemas.openxmlformats.org/officeDocument/2006/relationships/tags" Target="../tags/tag1125.xml"/><Relationship Id="rId6" Type="http://schemas.openxmlformats.org/officeDocument/2006/relationships/tags" Target="../tags/tag1130.xml"/><Relationship Id="rId11" Type="http://schemas.openxmlformats.org/officeDocument/2006/relationships/tags" Target="../tags/tag1135.xml"/><Relationship Id="rId24" Type="http://schemas.openxmlformats.org/officeDocument/2006/relationships/oleObject" Target="../embeddings/oleObject72.bin"/><Relationship Id="rId5" Type="http://schemas.openxmlformats.org/officeDocument/2006/relationships/tags" Target="../tags/tag1129.xml"/><Relationship Id="rId15" Type="http://schemas.openxmlformats.org/officeDocument/2006/relationships/tags" Target="../tags/tag1139.xml"/><Relationship Id="rId23" Type="http://schemas.openxmlformats.org/officeDocument/2006/relationships/slideLayout" Target="../slideLayouts/slideLayout2.xml"/><Relationship Id="rId10" Type="http://schemas.openxmlformats.org/officeDocument/2006/relationships/tags" Target="../tags/tag1134.xml"/><Relationship Id="rId19" Type="http://schemas.openxmlformats.org/officeDocument/2006/relationships/tags" Target="../tags/tag1143.xml"/><Relationship Id="rId4" Type="http://schemas.openxmlformats.org/officeDocument/2006/relationships/tags" Target="../tags/tag1128.xml"/><Relationship Id="rId9" Type="http://schemas.openxmlformats.org/officeDocument/2006/relationships/tags" Target="../tags/tag1133.xml"/><Relationship Id="rId14" Type="http://schemas.openxmlformats.org/officeDocument/2006/relationships/tags" Target="../tags/tag1138.xml"/><Relationship Id="rId22" Type="http://schemas.openxmlformats.org/officeDocument/2006/relationships/tags" Target="../tags/tag1146.xml"/></Relationships>
</file>

<file path=ppt/slides/_rels/slide38.xml.rels><?xml version="1.0" encoding="UTF-8" standalone="yes"?>
<Relationships xmlns="http://schemas.openxmlformats.org/package/2006/relationships"><Relationship Id="rId8" Type="http://schemas.openxmlformats.org/officeDocument/2006/relationships/tags" Target="../tags/tag1154.xml"/><Relationship Id="rId13" Type="http://schemas.openxmlformats.org/officeDocument/2006/relationships/slideLayout" Target="../slideLayouts/slideLayout14.xml"/><Relationship Id="rId18" Type="http://schemas.openxmlformats.org/officeDocument/2006/relationships/slide" Target="slide3.xml"/><Relationship Id="rId26" Type="http://schemas.openxmlformats.org/officeDocument/2006/relationships/image" Target="../media/image15.emf"/><Relationship Id="rId3" Type="http://schemas.openxmlformats.org/officeDocument/2006/relationships/tags" Target="../tags/tag1149.xml"/><Relationship Id="rId21" Type="http://schemas.openxmlformats.org/officeDocument/2006/relationships/slide" Target="slide34.xml"/><Relationship Id="rId7" Type="http://schemas.openxmlformats.org/officeDocument/2006/relationships/tags" Target="../tags/tag1153.xml"/><Relationship Id="rId12" Type="http://schemas.openxmlformats.org/officeDocument/2006/relationships/tags" Target="../tags/tag1158.xml"/><Relationship Id="rId17" Type="http://schemas.openxmlformats.org/officeDocument/2006/relationships/slide" Target="slide2.xml"/><Relationship Id="rId25" Type="http://schemas.openxmlformats.org/officeDocument/2006/relationships/slide" Target="slide82.xml"/><Relationship Id="rId2" Type="http://schemas.openxmlformats.org/officeDocument/2006/relationships/tags" Target="../tags/tag1148.xml"/><Relationship Id="rId16" Type="http://schemas.openxmlformats.org/officeDocument/2006/relationships/image" Target="../media/image13.emf"/><Relationship Id="rId20" Type="http://schemas.openxmlformats.org/officeDocument/2006/relationships/slide" Target="slide9.xml"/><Relationship Id="rId1" Type="http://schemas.openxmlformats.org/officeDocument/2006/relationships/tags" Target="../tags/tag1147.xml"/><Relationship Id="rId6" Type="http://schemas.openxmlformats.org/officeDocument/2006/relationships/tags" Target="../tags/tag1152.xml"/><Relationship Id="rId11" Type="http://schemas.openxmlformats.org/officeDocument/2006/relationships/tags" Target="../tags/tag1157.xml"/><Relationship Id="rId24" Type="http://schemas.openxmlformats.org/officeDocument/2006/relationships/slide" Target="slide80.xml"/><Relationship Id="rId5" Type="http://schemas.openxmlformats.org/officeDocument/2006/relationships/tags" Target="../tags/tag1151.xml"/><Relationship Id="rId15" Type="http://schemas.openxmlformats.org/officeDocument/2006/relationships/oleObject" Target="../embeddings/oleObject73.bin"/><Relationship Id="rId23" Type="http://schemas.openxmlformats.org/officeDocument/2006/relationships/slide" Target="slide63.xml"/><Relationship Id="rId10" Type="http://schemas.openxmlformats.org/officeDocument/2006/relationships/tags" Target="../tags/tag1156.xml"/><Relationship Id="rId19" Type="http://schemas.openxmlformats.org/officeDocument/2006/relationships/slide" Target="slide5.xml"/><Relationship Id="rId4" Type="http://schemas.openxmlformats.org/officeDocument/2006/relationships/tags" Target="../tags/tag1150.xml"/><Relationship Id="rId9" Type="http://schemas.openxmlformats.org/officeDocument/2006/relationships/tags" Target="../tags/tag1155.xml"/><Relationship Id="rId14" Type="http://schemas.openxmlformats.org/officeDocument/2006/relationships/notesSlide" Target="../notesSlides/notesSlide19.xml"/><Relationship Id="rId22" Type="http://schemas.openxmlformats.org/officeDocument/2006/relationships/slide" Target="slide39.xml"/></Relationships>
</file>

<file path=ppt/slides/_rels/slide39.xml.rels><?xml version="1.0" encoding="UTF-8" standalone="yes"?>
<Relationships xmlns="http://schemas.openxmlformats.org/package/2006/relationships"><Relationship Id="rId8" Type="http://schemas.openxmlformats.org/officeDocument/2006/relationships/tags" Target="../tags/tag1166.xml"/><Relationship Id="rId13" Type="http://schemas.openxmlformats.org/officeDocument/2006/relationships/slideLayout" Target="../slideLayouts/slideLayout14.xml"/><Relationship Id="rId18" Type="http://schemas.openxmlformats.org/officeDocument/2006/relationships/slide" Target="slide3.xml"/><Relationship Id="rId26" Type="http://schemas.openxmlformats.org/officeDocument/2006/relationships/image" Target="../media/image15.emf"/><Relationship Id="rId3" Type="http://schemas.openxmlformats.org/officeDocument/2006/relationships/tags" Target="../tags/tag1161.xml"/><Relationship Id="rId21" Type="http://schemas.openxmlformats.org/officeDocument/2006/relationships/slide" Target="slide34.xml"/><Relationship Id="rId7" Type="http://schemas.openxmlformats.org/officeDocument/2006/relationships/tags" Target="../tags/tag1165.xml"/><Relationship Id="rId12" Type="http://schemas.openxmlformats.org/officeDocument/2006/relationships/tags" Target="../tags/tag1170.xml"/><Relationship Id="rId17" Type="http://schemas.openxmlformats.org/officeDocument/2006/relationships/slide" Target="slide2.xml"/><Relationship Id="rId25" Type="http://schemas.openxmlformats.org/officeDocument/2006/relationships/slide" Target="slide82.xml"/><Relationship Id="rId2" Type="http://schemas.openxmlformats.org/officeDocument/2006/relationships/tags" Target="../tags/tag1160.xml"/><Relationship Id="rId16" Type="http://schemas.openxmlformats.org/officeDocument/2006/relationships/image" Target="../media/image13.emf"/><Relationship Id="rId20" Type="http://schemas.openxmlformats.org/officeDocument/2006/relationships/slide" Target="slide9.xml"/><Relationship Id="rId1" Type="http://schemas.openxmlformats.org/officeDocument/2006/relationships/tags" Target="../tags/tag1159.xml"/><Relationship Id="rId6" Type="http://schemas.openxmlformats.org/officeDocument/2006/relationships/tags" Target="../tags/tag1164.xml"/><Relationship Id="rId11" Type="http://schemas.openxmlformats.org/officeDocument/2006/relationships/tags" Target="../tags/tag1169.xml"/><Relationship Id="rId24" Type="http://schemas.openxmlformats.org/officeDocument/2006/relationships/slide" Target="slide80.xml"/><Relationship Id="rId5" Type="http://schemas.openxmlformats.org/officeDocument/2006/relationships/tags" Target="../tags/tag1163.xml"/><Relationship Id="rId15" Type="http://schemas.openxmlformats.org/officeDocument/2006/relationships/oleObject" Target="../embeddings/oleObject74.bin"/><Relationship Id="rId23" Type="http://schemas.openxmlformats.org/officeDocument/2006/relationships/slide" Target="slide63.xml"/><Relationship Id="rId10" Type="http://schemas.openxmlformats.org/officeDocument/2006/relationships/tags" Target="../tags/tag1168.xml"/><Relationship Id="rId19" Type="http://schemas.openxmlformats.org/officeDocument/2006/relationships/slide" Target="slide5.xml"/><Relationship Id="rId4" Type="http://schemas.openxmlformats.org/officeDocument/2006/relationships/tags" Target="../tags/tag1162.xml"/><Relationship Id="rId9" Type="http://schemas.openxmlformats.org/officeDocument/2006/relationships/tags" Target="../tags/tag1167.xml"/><Relationship Id="rId14" Type="http://schemas.openxmlformats.org/officeDocument/2006/relationships/notesSlide" Target="../notesSlides/notesSlide20.xml"/><Relationship Id="rId22" Type="http://schemas.openxmlformats.org/officeDocument/2006/relationships/slide" Target="slide38.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tags" Target="../tags/tag1172.xml"/><Relationship Id="rId1" Type="http://schemas.openxmlformats.org/officeDocument/2006/relationships/tags" Target="../tags/tag1171.xml"/><Relationship Id="rId5" Type="http://schemas.openxmlformats.org/officeDocument/2006/relationships/image" Target="../media/image13.emf"/><Relationship Id="rId4" Type="http://schemas.openxmlformats.org/officeDocument/2006/relationships/oleObject" Target="../embeddings/oleObject75.bin"/></Relationships>
</file>

<file path=ppt/slides/_rels/slide41.xml.rels><?xml version="1.0" encoding="UTF-8" standalone="yes"?>
<Relationships xmlns="http://schemas.openxmlformats.org/package/2006/relationships"><Relationship Id="rId8" Type="http://schemas.openxmlformats.org/officeDocument/2006/relationships/tags" Target="../tags/tag1180.xml"/><Relationship Id="rId13" Type="http://schemas.openxmlformats.org/officeDocument/2006/relationships/tags" Target="../tags/tag1185.xml"/><Relationship Id="rId18" Type="http://schemas.openxmlformats.org/officeDocument/2006/relationships/tags" Target="../tags/tag1190.xml"/><Relationship Id="rId3" Type="http://schemas.openxmlformats.org/officeDocument/2006/relationships/tags" Target="../tags/tag1175.xml"/><Relationship Id="rId21" Type="http://schemas.openxmlformats.org/officeDocument/2006/relationships/slideLayout" Target="../slideLayouts/slideLayout2.xml"/><Relationship Id="rId7" Type="http://schemas.openxmlformats.org/officeDocument/2006/relationships/tags" Target="../tags/tag1179.xml"/><Relationship Id="rId12" Type="http://schemas.openxmlformats.org/officeDocument/2006/relationships/tags" Target="../tags/tag1184.xml"/><Relationship Id="rId17" Type="http://schemas.openxmlformats.org/officeDocument/2006/relationships/tags" Target="../tags/tag1189.xml"/><Relationship Id="rId2" Type="http://schemas.openxmlformats.org/officeDocument/2006/relationships/tags" Target="../tags/tag1174.xml"/><Relationship Id="rId16" Type="http://schemas.openxmlformats.org/officeDocument/2006/relationships/tags" Target="../tags/tag1188.xml"/><Relationship Id="rId20" Type="http://schemas.openxmlformats.org/officeDocument/2006/relationships/tags" Target="../tags/tag1192.xml"/><Relationship Id="rId1" Type="http://schemas.openxmlformats.org/officeDocument/2006/relationships/tags" Target="../tags/tag1173.xml"/><Relationship Id="rId6" Type="http://schemas.openxmlformats.org/officeDocument/2006/relationships/tags" Target="../tags/tag1178.xml"/><Relationship Id="rId11" Type="http://schemas.openxmlformats.org/officeDocument/2006/relationships/tags" Target="../tags/tag1183.xml"/><Relationship Id="rId5" Type="http://schemas.openxmlformats.org/officeDocument/2006/relationships/tags" Target="../tags/tag1177.xml"/><Relationship Id="rId15" Type="http://schemas.openxmlformats.org/officeDocument/2006/relationships/tags" Target="../tags/tag1187.xml"/><Relationship Id="rId23" Type="http://schemas.openxmlformats.org/officeDocument/2006/relationships/image" Target="../media/image13.emf"/><Relationship Id="rId10" Type="http://schemas.openxmlformats.org/officeDocument/2006/relationships/tags" Target="../tags/tag1182.xml"/><Relationship Id="rId19" Type="http://schemas.openxmlformats.org/officeDocument/2006/relationships/tags" Target="../tags/tag1191.xml"/><Relationship Id="rId4" Type="http://schemas.openxmlformats.org/officeDocument/2006/relationships/tags" Target="../tags/tag1176.xml"/><Relationship Id="rId9" Type="http://schemas.openxmlformats.org/officeDocument/2006/relationships/tags" Target="../tags/tag1181.xml"/><Relationship Id="rId14" Type="http://schemas.openxmlformats.org/officeDocument/2006/relationships/tags" Target="../tags/tag1186.xml"/><Relationship Id="rId22" Type="http://schemas.openxmlformats.org/officeDocument/2006/relationships/oleObject" Target="../embeddings/oleObject76.bin"/></Relationships>
</file>

<file path=ppt/slides/_rels/slide42.xml.rels><?xml version="1.0" encoding="UTF-8" standalone="yes"?>
<Relationships xmlns="http://schemas.openxmlformats.org/package/2006/relationships"><Relationship Id="rId13" Type="http://schemas.openxmlformats.org/officeDocument/2006/relationships/tags" Target="../tags/tag1205.xml"/><Relationship Id="rId18" Type="http://schemas.openxmlformats.org/officeDocument/2006/relationships/tags" Target="../tags/tag1210.xml"/><Relationship Id="rId26" Type="http://schemas.openxmlformats.org/officeDocument/2006/relationships/tags" Target="../tags/tag1218.xml"/><Relationship Id="rId3" Type="http://schemas.openxmlformats.org/officeDocument/2006/relationships/tags" Target="../tags/tag1195.xml"/><Relationship Id="rId21" Type="http://schemas.openxmlformats.org/officeDocument/2006/relationships/tags" Target="../tags/tag1213.xml"/><Relationship Id="rId34" Type="http://schemas.openxmlformats.org/officeDocument/2006/relationships/chart" Target="../charts/chart10.xml"/><Relationship Id="rId7" Type="http://schemas.openxmlformats.org/officeDocument/2006/relationships/tags" Target="../tags/tag1199.xml"/><Relationship Id="rId12" Type="http://schemas.openxmlformats.org/officeDocument/2006/relationships/tags" Target="../tags/tag1204.xml"/><Relationship Id="rId17" Type="http://schemas.openxmlformats.org/officeDocument/2006/relationships/tags" Target="../tags/tag1209.xml"/><Relationship Id="rId25" Type="http://schemas.openxmlformats.org/officeDocument/2006/relationships/tags" Target="../tags/tag1217.xml"/><Relationship Id="rId33" Type="http://schemas.openxmlformats.org/officeDocument/2006/relationships/chart" Target="../charts/chart9.xml"/><Relationship Id="rId2" Type="http://schemas.openxmlformats.org/officeDocument/2006/relationships/tags" Target="../tags/tag1194.xml"/><Relationship Id="rId16" Type="http://schemas.openxmlformats.org/officeDocument/2006/relationships/tags" Target="../tags/tag1208.xml"/><Relationship Id="rId20" Type="http://schemas.openxmlformats.org/officeDocument/2006/relationships/tags" Target="../tags/tag1212.xml"/><Relationship Id="rId29" Type="http://schemas.openxmlformats.org/officeDocument/2006/relationships/tags" Target="../tags/tag1221.xml"/><Relationship Id="rId1" Type="http://schemas.openxmlformats.org/officeDocument/2006/relationships/tags" Target="../tags/tag1193.xml"/><Relationship Id="rId6" Type="http://schemas.openxmlformats.org/officeDocument/2006/relationships/tags" Target="../tags/tag1198.xml"/><Relationship Id="rId11" Type="http://schemas.openxmlformats.org/officeDocument/2006/relationships/tags" Target="../tags/tag1203.xml"/><Relationship Id="rId24" Type="http://schemas.openxmlformats.org/officeDocument/2006/relationships/tags" Target="../tags/tag1216.xml"/><Relationship Id="rId32" Type="http://schemas.openxmlformats.org/officeDocument/2006/relationships/image" Target="../media/image13.emf"/><Relationship Id="rId5" Type="http://schemas.openxmlformats.org/officeDocument/2006/relationships/tags" Target="../tags/tag1197.xml"/><Relationship Id="rId15" Type="http://schemas.openxmlformats.org/officeDocument/2006/relationships/tags" Target="../tags/tag1207.xml"/><Relationship Id="rId23" Type="http://schemas.openxmlformats.org/officeDocument/2006/relationships/tags" Target="../tags/tag1215.xml"/><Relationship Id="rId28" Type="http://schemas.openxmlformats.org/officeDocument/2006/relationships/tags" Target="../tags/tag1220.xml"/><Relationship Id="rId10" Type="http://schemas.openxmlformats.org/officeDocument/2006/relationships/tags" Target="../tags/tag1202.xml"/><Relationship Id="rId19" Type="http://schemas.openxmlformats.org/officeDocument/2006/relationships/tags" Target="../tags/tag1211.xml"/><Relationship Id="rId31" Type="http://schemas.openxmlformats.org/officeDocument/2006/relationships/oleObject" Target="../embeddings/oleObject77.bin"/><Relationship Id="rId4" Type="http://schemas.openxmlformats.org/officeDocument/2006/relationships/tags" Target="../tags/tag1196.xml"/><Relationship Id="rId9" Type="http://schemas.openxmlformats.org/officeDocument/2006/relationships/tags" Target="../tags/tag1201.xml"/><Relationship Id="rId14" Type="http://schemas.openxmlformats.org/officeDocument/2006/relationships/tags" Target="../tags/tag1206.xml"/><Relationship Id="rId22" Type="http://schemas.openxmlformats.org/officeDocument/2006/relationships/tags" Target="../tags/tag1214.xml"/><Relationship Id="rId27" Type="http://schemas.openxmlformats.org/officeDocument/2006/relationships/tags" Target="../tags/tag1219.xml"/><Relationship Id="rId30" Type="http://schemas.openxmlformats.org/officeDocument/2006/relationships/slideLayout" Target="../slideLayouts/slideLayout2.xml"/><Relationship Id="rId8" Type="http://schemas.openxmlformats.org/officeDocument/2006/relationships/tags" Target="../tags/tag1200.xml"/></Relationships>
</file>

<file path=ppt/slides/_rels/slide43.xml.rels><?xml version="1.0" encoding="UTF-8" standalone="yes"?>
<Relationships xmlns="http://schemas.openxmlformats.org/package/2006/relationships"><Relationship Id="rId13" Type="http://schemas.openxmlformats.org/officeDocument/2006/relationships/tags" Target="../tags/tag1234.xml"/><Relationship Id="rId18" Type="http://schemas.openxmlformats.org/officeDocument/2006/relationships/tags" Target="../tags/tag1239.xml"/><Relationship Id="rId26" Type="http://schemas.openxmlformats.org/officeDocument/2006/relationships/tags" Target="../tags/tag1247.xml"/><Relationship Id="rId3" Type="http://schemas.openxmlformats.org/officeDocument/2006/relationships/tags" Target="../tags/tag1224.xml"/><Relationship Id="rId21" Type="http://schemas.openxmlformats.org/officeDocument/2006/relationships/tags" Target="../tags/tag1242.xml"/><Relationship Id="rId34" Type="http://schemas.openxmlformats.org/officeDocument/2006/relationships/chart" Target="../charts/chart12.xml"/><Relationship Id="rId7" Type="http://schemas.openxmlformats.org/officeDocument/2006/relationships/tags" Target="../tags/tag1228.xml"/><Relationship Id="rId12" Type="http://schemas.openxmlformats.org/officeDocument/2006/relationships/tags" Target="../tags/tag1233.xml"/><Relationship Id="rId17" Type="http://schemas.openxmlformats.org/officeDocument/2006/relationships/tags" Target="../tags/tag1238.xml"/><Relationship Id="rId25" Type="http://schemas.openxmlformats.org/officeDocument/2006/relationships/tags" Target="../tags/tag1246.xml"/><Relationship Id="rId33" Type="http://schemas.openxmlformats.org/officeDocument/2006/relationships/chart" Target="../charts/chart11.xml"/><Relationship Id="rId2" Type="http://schemas.openxmlformats.org/officeDocument/2006/relationships/tags" Target="../tags/tag1223.xml"/><Relationship Id="rId16" Type="http://schemas.openxmlformats.org/officeDocument/2006/relationships/tags" Target="../tags/tag1237.xml"/><Relationship Id="rId20" Type="http://schemas.openxmlformats.org/officeDocument/2006/relationships/tags" Target="../tags/tag1241.xml"/><Relationship Id="rId29" Type="http://schemas.openxmlformats.org/officeDocument/2006/relationships/tags" Target="../tags/tag1250.xml"/><Relationship Id="rId1" Type="http://schemas.openxmlformats.org/officeDocument/2006/relationships/tags" Target="../tags/tag1222.xml"/><Relationship Id="rId6" Type="http://schemas.openxmlformats.org/officeDocument/2006/relationships/tags" Target="../tags/tag1227.xml"/><Relationship Id="rId11" Type="http://schemas.openxmlformats.org/officeDocument/2006/relationships/tags" Target="../tags/tag1232.xml"/><Relationship Id="rId24" Type="http://schemas.openxmlformats.org/officeDocument/2006/relationships/tags" Target="../tags/tag1245.xml"/><Relationship Id="rId32" Type="http://schemas.openxmlformats.org/officeDocument/2006/relationships/image" Target="../media/image13.emf"/><Relationship Id="rId5" Type="http://schemas.openxmlformats.org/officeDocument/2006/relationships/tags" Target="../tags/tag1226.xml"/><Relationship Id="rId15" Type="http://schemas.openxmlformats.org/officeDocument/2006/relationships/tags" Target="../tags/tag1236.xml"/><Relationship Id="rId23" Type="http://schemas.openxmlformats.org/officeDocument/2006/relationships/tags" Target="../tags/tag1244.xml"/><Relationship Id="rId28" Type="http://schemas.openxmlformats.org/officeDocument/2006/relationships/tags" Target="../tags/tag1249.xml"/><Relationship Id="rId10" Type="http://schemas.openxmlformats.org/officeDocument/2006/relationships/tags" Target="../tags/tag1231.xml"/><Relationship Id="rId19" Type="http://schemas.openxmlformats.org/officeDocument/2006/relationships/tags" Target="../tags/tag1240.xml"/><Relationship Id="rId31" Type="http://schemas.openxmlformats.org/officeDocument/2006/relationships/oleObject" Target="../embeddings/oleObject78.bin"/><Relationship Id="rId4" Type="http://schemas.openxmlformats.org/officeDocument/2006/relationships/tags" Target="../tags/tag1225.xml"/><Relationship Id="rId9" Type="http://schemas.openxmlformats.org/officeDocument/2006/relationships/tags" Target="../tags/tag1230.xml"/><Relationship Id="rId14" Type="http://schemas.openxmlformats.org/officeDocument/2006/relationships/tags" Target="../tags/tag1235.xml"/><Relationship Id="rId22" Type="http://schemas.openxmlformats.org/officeDocument/2006/relationships/tags" Target="../tags/tag1243.xml"/><Relationship Id="rId27" Type="http://schemas.openxmlformats.org/officeDocument/2006/relationships/tags" Target="../tags/tag1248.xml"/><Relationship Id="rId30" Type="http://schemas.openxmlformats.org/officeDocument/2006/relationships/slideLayout" Target="../slideLayouts/slideLayout2.xml"/><Relationship Id="rId8" Type="http://schemas.openxmlformats.org/officeDocument/2006/relationships/tags" Target="../tags/tag1229.xml"/></Relationships>
</file>

<file path=ppt/slides/_rels/slide44.xml.rels><?xml version="1.0" encoding="UTF-8" standalone="yes"?>
<Relationships xmlns="http://schemas.openxmlformats.org/package/2006/relationships"><Relationship Id="rId8" Type="http://schemas.openxmlformats.org/officeDocument/2006/relationships/tags" Target="../tags/tag1258.xml"/><Relationship Id="rId13" Type="http://schemas.openxmlformats.org/officeDocument/2006/relationships/tags" Target="../tags/tag1263.xml"/><Relationship Id="rId18" Type="http://schemas.openxmlformats.org/officeDocument/2006/relationships/tags" Target="../tags/tag1268.xml"/><Relationship Id="rId3" Type="http://schemas.openxmlformats.org/officeDocument/2006/relationships/tags" Target="../tags/tag1253.xml"/><Relationship Id="rId21" Type="http://schemas.openxmlformats.org/officeDocument/2006/relationships/tags" Target="../tags/tag1271.xml"/><Relationship Id="rId7" Type="http://schemas.openxmlformats.org/officeDocument/2006/relationships/tags" Target="../tags/tag1257.xml"/><Relationship Id="rId12" Type="http://schemas.openxmlformats.org/officeDocument/2006/relationships/tags" Target="../tags/tag1262.xml"/><Relationship Id="rId17" Type="http://schemas.openxmlformats.org/officeDocument/2006/relationships/tags" Target="../tags/tag1267.xml"/><Relationship Id="rId25" Type="http://schemas.openxmlformats.org/officeDocument/2006/relationships/image" Target="../media/image13.emf"/><Relationship Id="rId2" Type="http://schemas.openxmlformats.org/officeDocument/2006/relationships/tags" Target="../tags/tag1252.xml"/><Relationship Id="rId16" Type="http://schemas.openxmlformats.org/officeDocument/2006/relationships/tags" Target="../tags/tag1266.xml"/><Relationship Id="rId20" Type="http://schemas.openxmlformats.org/officeDocument/2006/relationships/tags" Target="../tags/tag1270.xml"/><Relationship Id="rId1" Type="http://schemas.openxmlformats.org/officeDocument/2006/relationships/tags" Target="../tags/tag1251.xml"/><Relationship Id="rId6" Type="http://schemas.openxmlformats.org/officeDocument/2006/relationships/tags" Target="../tags/tag1256.xml"/><Relationship Id="rId11" Type="http://schemas.openxmlformats.org/officeDocument/2006/relationships/tags" Target="../tags/tag1261.xml"/><Relationship Id="rId24" Type="http://schemas.openxmlformats.org/officeDocument/2006/relationships/oleObject" Target="../embeddings/oleObject79.bin"/><Relationship Id="rId5" Type="http://schemas.openxmlformats.org/officeDocument/2006/relationships/tags" Target="../tags/tag1255.xml"/><Relationship Id="rId15" Type="http://schemas.openxmlformats.org/officeDocument/2006/relationships/tags" Target="../tags/tag1265.xml"/><Relationship Id="rId23" Type="http://schemas.openxmlformats.org/officeDocument/2006/relationships/slideLayout" Target="../slideLayouts/slideLayout2.xml"/><Relationship Id="rId10" Type="http://schemas.openxmlformats.org/officeDocument/2006/relationships/tags" Target="../tags/tag1260.xml"/><Relationship Id="rId19" Type="http://schemas.openxmlformats.org/officeDocument/2006/relationships/tags" Target="../tags/tag1269.xml"/><Relationship Id="rId4" Type="http://schemas.openxmlformats.org/officeDocument/2006/relationships/tags" Target="../tags/tag1254.xml"/><Relationship Id="rId9" Type="http://schemas.openxmlformats.org/officeDocument/2006/relationships/tags" Target="../tags/tag1259.xml"/><Relationship Id="rId14" Type="http://schemas.openxmlformats.org/officeDocument/2006/relationships/tags" Target="../tags/tag1264.xml"/><Relationship Id="rId22" Type="http://schemas.openxmlformats.org/officeDocument/2006/relationships/tags" Target="../tags/tag1272.xml"/></Relationships>
</file>

<file path=ppt/slides/_rels/slide45.xml.rels><?xml version="1.0" encoding="UTF-8" standalone="yes"?>
<Relationships xmlns="http://schemas.openxmlformats.org/package/2006/relationships"><Relationship Id="rId13" Type="http://schemas.openxmlformats.org/officeDocument/2006/relationships/tags" Target="../tags/tag1285.xml"/><Relationship Id="rId18" Type="http://schemas.openxmlformats.org/officeDocument/2006/relationships/tags" Target="../tags/tag1290.xml"/><Relationship Id="rId26" Type="http://schemas.openxmlformats.org/officeDocument/2006/relationships/tags" Target="../tags/tag1298.xml"/><Relationship Id="rId39" Type="http://schemas.openxmlformats.org/officeDocument/2006/relationships/tags" Target="../tags/tag1311.xml"/><Relationship Id="rId21" Type="http://schemas.openxmlformats.org/officeDocument/2006/relationships/tags" Target="../tags/tag1293.xml"/><Relationship Id="rId34" Type="http://schemas.openxmlformats.org/officeDocument/2006/relationships/tags" Target="../tags/tag1306.xml"/><Relationship Id="rId42" Type="http://schemas.openxmlformats.org/officeDocument/2006/relationships/image" Target="../media/image13.emf"/><Relationship Id="rId7" Type="http://schemas.openxmlformats.org/officeDocument/2006/relationships/tags" Target="../tags/tag1279.xml"/><Relationship Id="rId2" Type="http://schemas.openxmlformats.org/officeDocument/2006/relationships/tags" Target="../tags/tag1274.xml"/><Relationship Id="rId16" Type="http://schemas.openxmlformats.org/officeDocument/2006/relationships/tags" Target="../tags/tag1288.xml"/><Relationship Id="rId20" Type="http://schemas.openxmlformats.org/officeDocument/2006/relationships/tags" Target="../tags/tag1292.xml"/><Relationship Id="rId29" Type="http://schemas.openxmlformats.org/officeDocument/2006/relationships/tags" Target="../tags/tag1301.xml"/><Relationship Id="rId41" Type="http://schemas.openxmlformats.org/officeDocument/2006/relationships/oleObject" Target="../embeddings/oleObject80.bin"/><Relationship Id="rId1" Type="http://schemas.openxmlformats.org/officeDocument/2006/relationships/tags" Target="../tags/tag1273.xml"/><Relationship Id="rId6" Type="http://schemas.openxmlformats.org/officeDocument/2006/relationships/tags" Target="../tags/tag1278.xml"/><Relationship Id="rId11" Type="http://schemas.openxmlformats.org/officeDocument/2006/relationships/tags" Target="../tags/tag1283.xml"/><Relationship Id="rId24" Type="http://schemas.openxmlformats.org/officeDocument/2006/relationships/tags" Target="../tags/tag1296.xml"/><Relationship Id="rId32" Type="http://schemas.openxmlformats.org/officeDocument/2006/relationships/tags" Target="../tags/tag1304.xml"/><Relationship Id="rId37" Type="http://schemas.openxmlformats.org/officeDocument/2006/relationships/tags" Target="../tags/tag1309.xml"/><Relationship Id="rId40" Type="http://schemas.openxmlformats.org/officeDocument/2006/relationships/slideLayout" Target="../slideLayouts/slideLayout2.xml"/><Relationship Id="rId5" Type="http://schemas.openxmlformats.org/officeDocument/2006/relationships/tags" Target="../tags/tag1277.xml"/><Relationship Id="rId15" Type="http://schemas.openxmlformats.org/officeDocument/2006/relationships/tags" Target="../tags/tag1287.xml"/><Relationship Id="rId23" Type="http://schemas.openxmlformats.org/officeDocument/2006/relationships/tags" Target="../tags/tag1295.xml"/><Relationship Id="rId28" Type="http://schemas.openxmlformats.org/officeDocument/2006/relationships/tags" Target="../tags/tag1300.xml"/><Relationship Id="rId36" Type="http://schemas.openxmlformats.org/officeDocument/2006/relationships/tags" Target="../tags/tag1308.xml"/><Relationship Id="rId10" Type="http://schemas.openxmlformats.org/officeDocument/2006/relationships/tags" Target="../tags/tag1282.xml"/><Relationship Id="rId19" Type="http://schemas.openxmlformats.org/officeDocument/2006/relationships/tags" Target="../tags/tag1291.xml"/><Relationship Id="rId31" Type="http://schemas.openxmlformats.org/officeDocument/2006/relationships/tags" Target="../tags/tag1303.xml"/><Relationship Id="rId44" Type="http://schemas.openxmlformats.org/officeDocument/2006/relationships/chart" Target="../charts/chart14.xml"/><Relationship Id="rId4" Type="http://schemas.openxmlformats.org/officeDocument/2006/relationships/tags" Target="../tags/tag1276.xml"/><Relationship Id="rId9" Type="http://schemas.openxmlformats.org/officeDocument/2006/relationships/tags" Target="../tags/tag1281.xml"/><Relationship Id="rId14" Type="http://schemas.openxmlformats.org/officeDocument/2006/relationships/tags" Target="../tags/tag1286.xml"/><Relationship Id="rId22" Type="http://schemas.openxmlformats.org/officeDocument/2006/relationships/tags" Target="../tags/tag1294.xml"/><Relationship Id="rId27" Type="http://schemas.openxmlformats.org/officeDocument/2006/relationships/tags" Target="../tags/tag1299.xml"/><Relationship Id="rId30" Type="http://schemas.openxmlformats.org/officeDocument/2006/relationships/tags" Target="../tags/tag1302.xml"/><Relationship Id="rId35" Type="http://schemas.openxmlformats.org/officeDocument/2006/relationships/tags" Target="../tags/tag1307.xml"/><Relationship Id="rId43" Type="http://schemas.openxmlformats.org/officeDocument/2006/relationships/chart" Target="../charts/chart13.xml"/><Relationship Id="rId8" Type="http://schemas.openxmlformats.org/officeDocument/2006/relationships/tags" Target="../tags/tag1280.xml"/><Relationship Id="rId3" Type="http://schemas.openxmlformats.org/officeDocument/2006/relationships/tags" Target="../tags/tag1275.xml"/><Relationship Id="rId12" Type="http://schemas.openxmlformats.org/officeDocument/2006/relationships/tags" Target="../tags/tag1284.xml"/><Relationship Id="rId17" Type="http://schemas.openxmlformats.org/officeDocument/2006/relationships/tags" Target="../tags/tag1289.xml"/><Relationship Id="rId25" Type="http://schemas.openxmlformats.org/officeDocument/2006/relationships/tags" Target="../tags/tag1297.xml"/><Relationship Id="rId33" Type="http://schemas.openxmlformats.org/officeDocument/2006/relationships/tags" Target="../tags/tag1305.xml"/><Relationship Id="rId38" Type="http://schemas.openxmlformats.org/officeDocument/2006/relationships/tags" Target="../tags/tag1310.xml"/></Relationships>
</file>

<file path=ppt/slides/_rels/slide46.xml.rels><?xml version="1.0" encoding="UTF-8" standalone="yes"?>
<Relationships xmlns="http://schemas.openxmlformats.org/package/2006/relationships"><Relationship Id="rId13" Type="http://schemas.openxmlformats.org/officeDocument/2006/relationships/tags" Target="../tags/tag1324.xml"/><Relationship Id="rId18" Type="http://schemas.openxmlformats.org/officeDocument/2006/relationships/tags" Target="../tags/tag1329.xml"/><Relationship Id="rId26" Type="http://schemas.openxmlformats.org/officeDocument/2006/relationships/tags" Target="../tags/tag1337.xml"/><Relationship Id="rId39" Type="http://schemas.openxmlformats.org/officeDocument/2006/relationships/tags" Target="../tags/tag1350.xml"/><Relationship Id="rId21" Type="http://schemas.openxmlformats.org/officeDocument/2006/relationships/tags" Target="../tags/tag1332.xml"/><Relationship Id="rId34" Type="http://schemas.openxmlformats.org/officeDocument/2006/relationships/tags" Target="../tags/tag1345.xml"/><Relationship Id="rId42" Type="http://schemas.openxmlformats.org/officeDocument/2006/relationships/image" Target="../media/image13.emf"/><Relationship Id="rId7" Type="http://schemas.openxmlformats.org/officeDocument/2006/relationships/tags" Target="../tags/tag1318.xml"/><Relationship Id="rId2" Type="http://schemas.openxmlformats.org/officeDocument/2006/relationships/tags" Target="../tags/tag1313.xml"/><Relationship Id="rId16" Type="http://schemas.openxmlformats.org/officeDocument/2006/relationships/tags" Target="../tags/tag1327.xml"/><Relationship Id="rId20" Type="http://schemas.openxmlformats.org/officeDocument/2006/relationships/tags" Target="../tags/tag1331.xml"/><Relationship Id="rId29" Type="http://schemas.openxmlformats.org/officeDocument/2006/relationships/tags" Target="../tags/tag1340.xml"/><Relationship Id="rId41" Type="http://schemas.openxmlformats.org/officeDocument/2006/relationships/oleObject" Target="../embeddings/oleObject81.bin"/><Relationship Id="rId1" Type="http://schemas.openxmlformats.org/officeDocument/2006/relationships/tags" Target="../tags/tag1312.xml"/><Relationship Id="rId6" Type="http://schemas.openxmlformats.org/officeDocument/2006/relationships/tags" Target="../tags/tag1317.xml"/><Relationship Id="rId11" Type="http://schemas.openxmlformats.org/officeDocument/2006/relationships/tags" Target="../tags/tag1322.xml"/><Relationship Id="rId24" Type="http://schemas.openxmlformats.org/officeDocument/2006/relationships/tags" Target="../tags/tag1335.xml"/><Relationship Id="rId32" Type="http://schemas.openxmlformats.org/officeDocument/2006/relationships/tags" Target="../tags/tag1343.xml"/><Relationship Id="rId37" Type="http://schemas.openxmlformats.org/officeDocument/2006/relationships/tags" Target="../tags/tag1348.xml"/><Relationship Id="rId40" Type="http://schemas.openxmlformats.org/officeDocument/2006/relationships/slideLayout" Target="../slideLayouts/slideLayout2.xml"/><Relationship Id="rId5" Type="http://schemas.openxmlformats.org/officeDocument/2006/relationships/tags" Target="../tags/tag1316.xml"/><Relationship Id="rId15" Type="http://schemas.openxmlformats.org/officeDocument/2006/relationships/tags" Target="../tags/tag1326.xml"/><Relationship Id="rId23" Type="http://schemas.openxmlformats.org/officeDocument/2006/relationships/tags" Target="../tags/tag1334.xml"/><Relationship Id="rId28" Type="http://schemas.openxmlformats.org/officeDocument/2006/relationships/tags" Target="../tags/tag1339.xml"/><Relationship Id="rId36" Type="http://schemas.openxmlformats.org/officeDocument/2006/relationships/tags" Target="../tags/tag1347.xml"/><Relationship Id="rId10" Type="http://schemas.openxmlformats.org/officeDocument/2006/relationships/tags" Target="../tags/tag1321.xml"/><Relationship Id="rId19" Type="http://schemas.openxmlformats.org/officeDocument/2006/relationships/tags" Target="../tags/tag1330.xml"/><Relationship Id="rId31" Type="http://schemas.openxmlformats.org/officeDocument/2006/relationships/tags" Target="../tags/tag1342.xml"/><Relationship Id="rId44" Type="http://schemas.openxmlformats.org/officeDocument/2006/relationships/chart" Target="../charts/chart16.xml"/><Relationship Id="rId4" Type="http://schemas.openxmlformats.org/officeDocument/2006/relationships/tags" Target="../tags/tag1315.xml"/><Relationship Id="rId9" Type="http://schemas.openxmlformats.org/officeDocument/2006/relationships/tags" Target="../tags/tag1320.xml"/><Relationship Id="rId14" Type="http://schemas.openxmlformats.org/officeDocument/2006/relationships/tags" Target="../tags/tag1325.xml"/><Relationship Id="rId22" Type="http://schemas.openxmlformats.org/officeDocument/2006/relationships/tags" Target="../tags/tag1333.xml"/><Relationship Id="rId27" Type="http://schemas.openxmlformats.org/officeDocument/2006/relationships/tags" Target="../tags/tag1338.xml"/><Relationship Id="rId30" Type="http://schemas.openxmlformats.org/officeDocument/2006/relationships/tags" Target="../tags/tag1341.xml"/><Relationship Id="rId35" Type="http://schemas.openxmlformats.org/officeDocument/2006/relationships/tags" Target="../tags/tag1346.xml"/><Relationship Id="rId43" Type="http://schemas.openxmlformats.org/officeDocument/2006/relationships/chart" Target="../charts/chart15.xml"/><Relationship Id="rId8" Type="http://schemas.openxmlformats.org/officeDocument/2006/relationships/tags" Target="../tags/tag1319.xml"/><Relationship Id="rId3" Type="http://schemas.openxmlformats.org/officeDocument/2006/relationships/tags" Target="../tags/tag1314.xml"/><Relationship Id="rId12" Type="http://schemas.openxmlformats.org/officeDocument/2006/relationships/tags" Target="../tags/tag1323.xml"/><Relationship Id="rId17" Type="http://schemas.openxmlformats.org/officeDocument/2006/relationships/tags" Target="../tags/tag1328.xml"/><Relationship Id="rId25" Type="http://schemas.openxmlformats.org/officeDocument/2006/relationships/tags" Target="../tags/tag1336.xml"/><Relationship Id="rId33" Type="http://schemas.openxmlformats.org/officeDocument/2006/relationships/tags" Target="../tags/tag1344.xml"/><Relationship Id="rId38" Type="http://schemas.openxmlformats.org/officeDocument/2006/relationships/tags" Target="../tags/tag1349.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tags" Target="../tags/tag1352.xml"/><Relationship Id="rId1" Type="http://schemas.openxmlformats.org/officeDocument/2006/relationships/tags" Target="../tags/tag1351.xml"/><Relationship Id="rId5" Type="http://schemas.openxmlformats.org/officeDocument/2006/relationships/image" Target="../media/image13.emf"/><Relationship Id="rId4" Type="http://schemas.openxmlformats.org/officeDocument/2006/relationships/oleObject" Target="../embeddings/oleObject82.bin"/></Relationships>
</file>

<file path=ppt/slides/_rels/slide48.xml.rels><?xml version="1.0" encoding="UTF-8" standalone="yes"?>
<Relationships xmlns="http://schemas.openxmlformats.org/package/2006/relationships"><Relationship Id="rId13" Type="http://schemas.openxmlformats.org/officeDocument/2006/relationships/tags" Target="../tags/tag1365.xml"/><Relationship Id="rId18" Type="http://schemas.openxmlformats.org/officeDocument/2006/relationships/tags" Target="../tags/tag1370.xml"/><Relationship Id="rId26" Type="http://schemas.openxmlformats.org/officeDocument/2006/relationships/tags" Target="../tags/tag1378.xml"/><Relationship Id="rId39" Type="http://schemas.openxmlformats.org/officeDocument/2006/relationships/chart" Target="../charts/chart18.xml"/><Relationship Id="rId21" Type="http://schemas.openxmlformats.org/officeDocument/2006/relationships/tags" Target="../tags/tag1373.xml"/><Relationship Id="rId34" Type="http://schemas.openxmlformats.org/officeDocument/2006/relationships/tags" Target="../tags/tag1386.xml"/><Relationship Id="rId7" Type="http://schemas.openxmlformats.org/officeDocument/2006/relationships/tags" Target="../tags/tag1359.xml"/><Relationship Id="rId12" Type="http://schemas.openxmlformats.org/officeDocument/2006/relationships/tags" Target="../tags/tag1364.xml"/><Relationship Id="rId17" Type="http://schemas.openxmlformats.org/officeDocument/2006/relationships/tags" Target="../tags/tag1369.xml"/><Relationship Id="rId25" Type="http://schemas.openxmlformats.org/officeDocument/2006/relationships/tags" Target="../tags/tag1377.xml"/><Relationship Id="rId33" Type="http://schemas.openxmlformats.org/officeDocument/2006/relationships/tags" Target="../tags/tag1385.xml"/><Relationship Id="rId38" Type="http://schemas.openxmlformats.org/officeDocument/2006/relationships/chart" Target="../charts/chart17.xml"/><Relationship Id="rId2" Type="http://schemas.openxmlformats.org/officeDocument/2006/relationships/tags" Target="../tags/tag1354.xml"/><Relationship Id="rId16" Type="http://schemas.openxmlformats.org/officeDocument/2006/relationships/tags" Target="../tags/tag1368.xml"/><Relationship Id="rId20" Type="http://schemas.openxmlformats.org/officeDocument/2006/relationships/tags" Target="../tags/tag1372.xml"/><Relationship Id="rId29" Type="http://schemas.openxmlformats.org/officeDocument/2006/relationships/tags" Target="../tags/tag1381.xml"/><Relationship Id="rId1" Type="http://schemas.openxmlformats.org/officeDocument/2006/relationships/tags" Target="../tags/tag1353.xml"/><Relationship Id="rId6" Type="http://schemas.openxmlformats.org/officeDocument/2006/relationships/tags" Target="../tags/tag1358.xml"/><Relationship Id="rId11" Type="http://schemas.openxmlformats.org/officeDocument/2006/relationships/tags" Target="../tags/tag1363.xml"/><Relationship Id="rId24" Type="http://schemas.openxmlformats.org/officeDocument/2006/relationships/tags" Target="../tags/tag1376.xml"/><Relationship Id="rId32" Type="http://schemas.openxmlformats.org/officeDocument/2006/relationships/tags" Target="../tags/tag1384.xml"/><Relationship Id="rId37" Type="http://schemas.openxmlformats.org/officeDocument/2006/relationships/image" Target="../media/image13.emf"/><Relationship Id="rId5" Type="http://schemas.openxmlformats.org/officeDocument/2006/relationships/tags" Target="../tags/tag1357.xml"/><Relationship Id="rId15" Type="http://schemas.openxmlformats.org/officeDocument/2006/relationships/tags" Target="../tags/tag1367.xml"/><Relationship Id="rId23" Type="http://schemas.openxmlformats.org/officeDocument/2006/relationships/tags" Target="../tags/tag1375.xml"/><Relationship Id="rId28" Type="http://schemas.openxmlformats.org/officeDocument/2006/relationships/tags" Target="../tags/tag1380.xml"/><Relationship Id="rId36" Type="http://schemas.openxmlformats.org/officeDocument/2006/relationships/oleObject" Target="../embeddings/oleObject83.bin"/><Relationship Id="rId10" Type="http://schemas.openxmlformats.org/officeDocument/2006/relationships/tags" Target="../tags/tag1362.xml"/><Relationship Id="rId19" Type="http://schemas.openxmlformats.org/officeDocument/2006/relationships/tags" Target="../tags/tag1371.xml"/><Relationship Id="rId31" Type="http://schemas.openxmlformats.org/officeDocument/2006/relationships/tags" Target="../tags/tag1383.xml"/><Relationship Id="rId4" Type="http://schemas.openxmlformats.org/officeDocument/2006/relationships/tags" Target="../tags/tag1356.xml"/><Relationship Id="rId9" Type="http://schemas.openxmlformats.org/officeDocument/2006/relationships/tags" Target="../tags/tag1361.xml"/><Relationship Id="rId14" Type="http://schemas.openxmlformats.org/officeDocument/2006/relationships/tags" Target="../tags/tag1366.xml"/><Relationship Id="rId22" Type="http://schemas.openxmlformats.org/officeDocument/2006/relationships/tags" Target="../tags/tag1374.xml"/><Relationship Id="rId27" Type="http://schemas.openxmlformats.org/officeDocument/2006/relationships/tags" Target="../tags/tag1379.xml"/><Relationship Id="rId30" Type="http://schemas.openxmlformats.org/officeDocument/2006/relationships/tags" Target="../tags/tag1382.xml"/><Relationship Id="rId35" Type="http://schemas.openxmlformats.org/officeDocument/2006/relationships/slideLayout" Target="../slideLayouts/slideLayout2.xml"/><Relationship Id="rId8" Type="http://schemas.openxmlformats.org/officeDocument/2006/relationships/tags" Target="../tags/tag1360.xml"/><Relationship Id="rId3" Type="http://schemas.openxmlformats.org/officeDocument/2006/relationships/tags" Target="../tags/tag1355.xml"/></Relationships>
</file>

<file path=ppt/slides/_rels/slide49.xml.rels><?xml version="1.0" encoding="UTF-8" standalone="yes"?>
<Relationships xmlns="http://schemas.openxmlformats.org/package/2006/relationships"><Relationship Id="rId13" Type="http://schemas.openxmlformats.org/officeDocument/2006/relationships/tags" Target="../tags/tag1399.xml"/><Relationship Id="rId18" Type="http://schemas.openxmlformats.org/officeDocument/2006/relationships/tags" Target="../tags/tag1404.xml"/><Relationship Id="rId26" Type="http://schemas.openxmlformats.org/officeDocument/2006/relationships/tags" Target="../tags/tag1412.xml"/><Relationship Id="rId39" Type="http://schemas.openxmlformats.org/officeDocument/2006/relationships/tags" Target="../tags/tag1425.xml"/><Relationship Id="rId21" Type="http://schemas.openxmlformats.org/officeDocument/2006/relationships/tags" Target="../tags/tag1407.xml"/><Relationship Id="rId34" Type="http://schemas.openxmlformats.org/officeDocument/2006/relationships/tags" Target="../tags/tag1420.xml"/><Relationship Id="rId42" Type="http://schemas.openxmlformats.org/officeDocument/2006/relationships/image" Target="../media/image13.emf"/><Relationship Id="rId7" Type="http://schemas.openxmlformats.org/officeDocument/2006/relationships/tags" Target="../tags/tag1393.xml"/><Relationship Id="rId2" Type="http://schemas.openxmlformats.org/officeDocument/2006/relationships/tags" Target="../tags/tag1388.xml"/><Relationship Id="rId16" Type="http://schemas.openxmlformats.org/officeDocument/2006/relationships/tags" Target="../tags/tag1402.xml"/><Relationship Id="rId20" Type="http://schemas.openxmlformats.org/officeDocument/2006/relationships/tags" Target="../tags/tag1406.xml"/><Relationship Id="rId29" Type="http://schemas.openxmlformats.org/officeDocument/2006/relationships/tags" Target="../tags/tag1415.xml"/><Relationship Id="rId41" Type="http://schemas.openxmlformats.org/officeDocument/2006/relationships/oleObject" Target="../embeddings/oleObject84.bin"/><Relationship Id="rId1" Type="http://schemas.openxmlformats.org/officeDocument/2006/relationships/tags" Target="../tags/tag1387.xml"/><Relationship Id="rId6" Type="http://schemas.openxmlformats.org/officeDocument/2006/relationships/tags" Target="../tags/tag1392.xml"/><Relationship Id="rId11" Type="http://schemas.openxmlformats.org/officeDocument/2006/relationships/tags" Target="../tags/tag1397.xml"/><Relationship Id="rId24" Type="http://schemas.openxmlformats.org/officeDocument/2006/relationships/tags" Target="../tags/tag1410.xml"/><Relationship Id="rId32" Type="http://schemas.openxmlformats.org/officeDocument/2006/relationships/tags" Target="../tags/tag1418.xml"/><Relationship Id="rId37" Type="http://schemas.openxmlformats.org/officeDocument/2006/relationships/tags" Target="../tags/tag1423.xml"/><Relationship Id="rId40" Type="http://schemas.openxmlformats.org/officeDocument/2006/relationships/slideLayout" Target="../slideLayouts/slideLayout2.xml"/><Relationship Id="rId5" Type="http://schemas.openxmlformats.org/officeDocument/2006/relationships/tags" Target="../tags/tag1391.xml"/><Relationship Id="rId15" Type="http://schemas.openxmlformats.org/officeDocument/2006/relationships/tags" Target="../tags/tag1401.xml"/><Relationship Id="rId23" Type="http://schemas.openxmlformats.org/officeDocument/2006/relationships/tags" Target="../tags/tag1409.xml"/><Relationship Id="rId28" Type="http://schemas.openxmlformats.org/officeDocument/2006/relationships/tags" Target="../tags/tag1414.xml"/><Relationship Id="rId36" Type="http://schemas.openxmlformats.org/officeDocument/2006/relationships/tags" Target="../tags/tag1422.xml"/><Relationship Id="rId10" Type="http://schemas.openxmlformats.org/officeDocument/2006/relationships/tags" Target="../tags/tag1396.xml"/><Relationship Id="rId19" Type="http://schemas.openxmlformats.org/officeDocument/2006/relationships/tags" Target="../tags/tag1405.xml"/><Relationship Id="rId31" Type="http://schemas.openxmlformats.org/officeDocument/2006/relationships/tags" Target="../tags/tag1417.xml"/><Relationship Id="rId44" Type="http://schemas.openxmlformats.org/officeDocument/2006/relationships/chart" Target="../charts/chart20.xml"/><Relationship Id="rId4" Type="http://schemas.openxmlformats.org/officeDocument/2006/relationships/tags" Target="../tags/tag1390.xml"/><Relationship Id="rId9" Type="http://schemas.openxmlformats.org/officeDocument/2006/relationships/tags" Target="../tags/tag1395.xml"/><Relationship Id="rId14" Type="http://schemas.openxmlformats.org/officeDocument/2006/relationships/tags" Target="../tags/tag1400.xml"/><Relationship Id="rId22" Type="http://schemas.openxmlformats.org/officeDocument/2006/relationships/tags" Target="../tags/tag1408.xml"/><Relationship Id="rId27" Type="http://schemas.openxmlformats.org/officeDocument/2006/relationships/tags" Target="../tags/tag1413.xml"/><Relationship Id="rId30" Type="http://schemas.openxmlformats.org/officeDocument/2006/relationships/tags" Target="../tags/tag1416.xml"/><Relationship Id="rId35" Type="http://schemas.openxmlformats.org/officeDocument/2006/relationships/tags" Target="../tags/tag1421.xml"/><Relationship Id="rId43" Type="http://schemas.openxmlformats.org/officeDocument/2006/relationships/chart" Target="../charts/chart19.xml"/><Relationship Id="rId8" Type="http://schemas.openxmlformats.org/officeDocument/2006/relationships/tags" Target="../tags/tag1394.xml"/><Relationship Id="rId3" Type="http://schemas.openxmlformats.org/officeDocument/2006/relationships/tags" Target="../tags/tag1389.xml"/><Relationship Id="rId12" Type="http://schemas.openxmlformats.org/officeDocument/2006/relationships/tags" Target="../tags/tag1398.xml"/><Relationship Id="rId17" Type="http://schemas.openxmlformats.org/officeDocument/2006/relationships/tags" Target="../tags/tag1403.xml"/><Relationship Id="rId25" Type="http://schemas.openxmlformats.org/officeDocument/2006/relationships/tags" Target="../tags/tag1411.xml"/><Relationship Id="rId33" Type="http://schemas.openxmlformats.org/officeDocument/2006/relationships/tags" Target="../tags/tag1419.xml"/><Relationship Id="rId38" Type="http://schemas.openxmlformats.org/officeDocument/2006/relationships/tags" Target="../tags/tag1424.xml"/></Relationships>
</file>

<file path=ppt/slides/_rels/slide50.xml.rels><?xml version="1.0" encoding="UTF-8" standalone="yes"?>
<Relationships xmlns="http://schemas.openxmlformats.org/package/2006/relationships"><Relationship Id="rId13" Type="http://schemas.openxmlformats.org/officeDocument/2006/relationships/tags" Target="../tags/tag1438.xml"/><Relationship Id="rId18" Type="http://schemas.openxmlformats.org/officeDocument/2006/relationships/tags" Target="../tags/tag1443.xml"/><Relationship Id="rId26" Type="http://schemas.openxmlformats.org/officeDocument/2006/relationships/tags" Target="../tags/tag1451.xml"/><Relationship Id="rId39" Type="http://schemas.openxmlformats.org/officeDocument/2006/relationships/chart" Target="../charts/chart22.xml"/><Relationship Id="rId21" Type="http://schemas.openxmlformats.org/officeDocument/2006/relationships/tags" Target="../tags/tag1446.xml"/><Relationship Id="rId34" Type="http://schemas.openxmlformats.org/officeDocument/2006/relationships/tags" Target="../tags/tag1459.xml"/><Relationship Id="rId7" Type="http://schemas.openxmlformats.org/officeDocument/2006/relationships/tags" Target="../tags/tag1432.xml"/><Relationship Id="rId12" Type="http://schemas.openxmlformats.org/officeDocument/2006/relationships/tags" Target="../tags/tag1437.xml"/><Relationship Id="rId17" Type="http://schemas.openxmlformats.org/officeDocument/2006/relationships/tags" Target="../tags/tag1442.xml"/><Relationship Id="rId25" Type="http://schemas.openxmlformats.org/officeDocument/2006/relationships/tags" Target="../tags/tag1450.xml"/><Relationship Id="rId33" Type="http://schemas.openxmlformats.org/officeDocument/2006/relationships/tags" Target="../tags/tag1458.xml"/><Relationship Id="rId38" Type="http://schemas.openxmlformats.org/officeDocument/2006/relationships/chart" Target="../charts/chart21.xml"/><Relationship Id="rId2" Type="http://schemas.openxmlformats.org/officeDocument/2006/relationships/tags" Target="../tags/tag1427.xml"/><Relationship Id="rId16" Type="http://schemas.openxmlformats.org/officeDocument/2006/relationships/tags" Target="../tags/tag1441.xml"/><Relationship Id="rId20" Type="http://schemas.openxmlformats.org/officeDocument/2006/relationships/tags" Target="../tags/tag1445.xml"/><Relationship Id="rId29" Type="http://schemas.openxmlformats.org/officeDocument/2006/relationships/tags" Target="../tags/tag1454.xml"/><Relationship Id="rId1" Type="http://schemas.openxmlformats.org/officeDocument/2006/relationships/tags" Target="../tags/tag1426.xml"/><Relationship Id="rId6" Type="http://schemas.openxmlformats.org/officeDocument/2006/relationships/tags" Target="../tags/tag1431.xml"/><Relationship Id="rId11" Type="http://schemas.openxmlformats.org/officeDocument/2006/relationships/tags" Target="../tags/tag1436.xml"/><Relationship Id="rId24" Type="http://schemas.openxmlformats.org/officeDocument/2006/relationships/tags" Target="../tags/tag1449.xml"/><Relationship Id="rId32" Type="http://schemas.openxmlformats.org/officeDocument/2006/relationships/tags" Target="../tags/tag1457.xml"/><Relationship Id="rId37" Type="http://schemas.openxmlformats.org/officeDocument/2006/relationships/image" Target="../media/image13.emf"/><Relationship Id="rId5" Type="http://schemas.openxmlformats.org/officeDocument/2006/relationships/tags" Target="../tags/tag1430.xml"/><Relationship Id="rId15" Type="http://schemas.openxmlformats.org/officeDocument/2006/relationships/tags" Target="../tags/tag1440.xml"/><Relationship Id="rId23" Type="http://schemas.openxmlformats.org/officeDocument/2006/relationships/tags" Target="../tags/tag1448.xml"/><Relationship Id="rId28" Type="http://schemas.openxmlformats.org/officeDocument/2006/relationships/tags" Target="../tags/tag1453.xml"/><Relationship Id="rId36" Type="http://schemas.openxmlformats.org/officeDocument/2006/relationships/oleObject" Target="../embeddings/oleObject85.bin"/><Relationship Id="rId10" Type="http://schemas.openxmlformats.org/officeDocument/2006/relationships/tags" Target="../tags/tag1435.xml"/><Relationship Id="rId19" Type="http://schemas.openxmlformats.org/officeDocument/2006/relationships/tags" Target="../tags/tag1444.xml"/><Relationship Id="rId31" Type="http://schemas.openxmlformats.org/officeDocument/2006/relationships/tags" Target="../tags/tag1456.xml"/><Relationship Id="rId4" Type="http://schemas.openxmlformats.org/officeDocument/2006/relationships/tags" Target="../tags/tag1429.xml"/><Relationship Id="rId9" Type="http://schemas.openxmlformats.org/officeDocument/2006/relationships/tags" Target="../tags/tag1434.xml"/><Relationship Id="rId14" Type="http://schemas.openxmlformats.org/officeDocument/2006/relationships/tags" Target="../tags/tag1439.xml"/><Relationship Id="rId22" Type="http://schemas.openxmlformats.org/officeDocument/2006/relationships/tags" Target="../tags/tag1447.xml"/><Relationship Id="rId27" Type="http://schemas.openxmlformats.org/officeDocument/2006/relationships/tags" Target="../tags/tag1452.xml"/><Relationship Id="rId30" Type="http://schemas.openxmlformats.org/officeDocument/2006/relationships/tags" Target="../tags/tag1455.xml"/><Relationship Id="rId35" Type="http://schemas.openxmlformats.org/officeDocument/2006/relationships/slideLayout" Target="../slideLayouts/slideLayout2.xml"/><Relationship Id="rId8" Type="http://schemas.openxmlformats.org/officeDocument/2006/relationships/tags" Target="../tags/tag1433.xml"/><Relationship Id="rId3" Type="http://schemas.openxmlformats.org/officeDocument/2006/relationships/tags" Target="../tags/tag1428.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tags" Target="../tags/tag1461.xml"/><Relationship Id="rId1" Type="http://schemas.openxmlformats.org/officeDocument/2006/relationships/tags" Target="../tags/tag1460.xml"/><Relationship Id="rId5" Type="http://schemas.openxmlformats.org/officeDocument/2006/relationships/image" Target="../media/image13.emf"/><Relationship Id="rId4" Type="http://schemas.openxmlformats.org/officeDocument/2006/relationships/oleObject" Target="../embeddings/oleObject86.bin"/></Relationships>
</file>

<file path=ppt/slides/_rels/slide52.xml.rels><?xml version="1.0" encoding="UTF-8" standalone="yes"?>
<Relationships xmlns="http://schemas.openxmlformats.org/package/2006/relationships"><Relationship Id="rId8" Type="http://schemas.openxmlformats.org/officeDocument/2006/relationships/tags" Target="../tags/tag1469.xml"/><Relationship Id="rId13" Type="http://schemas.openxmlformats.org/officeDocument/2006/relationships/tags" Target="../tags/tag1474.xml"/><Relationship Id="rId18" Type="http://schemas.openxmlformats.org/officeDocument/2006/relationships/tags" Target="../tags/tag1479.xml"/><Relationship Id="rId26" Type="http://schemas.openxmlformats.org/officeDocument/2006/relationships/image" Target="../media/image13.emf"/><Relationship Id="rId3" Type="http://schemas.openxmlformats.org/officeDocument/2006/relationships/tags" Target="../tags/tag1464.xml"/><Relationship Id="rId21" Type="http://schemas.openxmlformats.org/officeDocument/2006/relationships/tags" Target="../tags/tag1482.xml"/><Relationship Id="rId7" Type="http://schemas.openxmlformats.org/officeDocument/2006/relationships/tags" Target="../tags/tag1468.xml"/><Relationship Id="rId12" Type="http://schemas.openxmlformats.org/officeDocument/2006/relationships/tags" Target="../tags/tag1473.xml"/><Relationship Id="rId17" Type="http://schemas.openxmlformats.org/officeDocument/2006/relationships/tags" Target="../tags/tag1478.xml"/><Relationship Id="rId25" Type="http://schemas.openxmlformats.org/officeDocument/2006/relationships/oleObject" Target="../embeddings/oleObject87.bin"/><Relationship Id="rId2" Type="http://schemas.openxmlformats.org/officeDocument/2006/relationships/tags" Target="../tags/tag1463.xml"/><Relationship Id="rId16" Type="http://schemas.openxmlformats.org/officeDocument/2006/relationships/tags" Target="../tags/tag1477.xml"/><Relationship Id="rId20" Type="http://schemas.openxmlformats.org/officeDocument/2006/relationships/tags" Target="../tags/tag1481.xml"/><Relationship Id="rId1" Type="http://schemas.openxmlformats.org/officeDocument/2006/relationships/tags" Target="../tags/tag1462.xml"/><Relationship Id="rId6" Type="http://schemas.openxmlformats.org/officeDocument/2006/relationships/tags" Target="../tags/tag1467.xml"/><Relationship Id="rId11" Type="http://schemas.openxmlformats.org/officeDocument/2006/relationships/tags" Target="../tags/tag1472.xml"/><Relationship Id="rId24" Type="http://schemas.openxmlformats.org/officeDocument/2006/relationships/slideLayout" Target="../slideLayouts/slideLayout2.xml"/><Relationship Id="rId5" Type="http://schemas.openxmlformats.org/officeDocument/2006/relationships/tags" Target="../tags/tag1466.xml"/><Relationship Id="rId15" Type="http://schemas.openxmlformats.org/officeDocument/2006/relationships/tags" Target="../tags/tag1476.xml"/><Relationship Id="rId23" Type="http://schemas.openxmlformats.org/officeDocument/2006/relationships/tags" Target="../tags/tag1484.xml"/><Relationship Id="rId10" Type="http://schemas.openxmlformats.org/officeDocument/2006/relationships/tags" Target="../tags/tag1471.xml"/><Relationship Id="rId19" Type="http://schemas.openxmlformats.org/officeDocument/2006/relationships/tags" Target="../tags/tag1480.xml"/><Relationship Id="rId4" Type="http://schemas.openxmlformats.org/officeDocument/2006/relationships/tags" Target="../tags/tag1465.xml"/><Relationship Id="rId9" Type="http://schemas.openxmlformats.org/officeDocument/2006/relationships/tags" Target="../tags/tag1470.xml"/><Relationship Id="rId14" Type="http://schemas.openxmlformats.org/officeDocument/2006/relationships/tags" Target="../tags/tag1475.xml"/><Relationship Id="rId22" Type="http://schemas.openxmlformats.org/officeDocument/2006/relationships/tags" Target="../tags/tag1483.xml"/></Relationships>
</file>

<file path=ppt/slides/_rels/slide53.xml.rels><?xml version="1.0" encoding="UTF-8" standalone="yes"?>
<Relationships xmlns="http://schemas.openxmlformats.org/package/2006/relationships"><Relationship Id="rId8" Type="http://schemas.openxmlformats.org/officeDocument/2006/relationships/tags" Target="../tags/tag1492.xml"/><Relationship Id="rId13" Type="http://schemas.openxmlformats.org/officeDocument/2006/relationships/tags" Target="../tags/tag1497.xml"/><Relationship Id="rId18" Type="http://schemas.openxmlformats.org/officeDocument/2006/relationships/slideLayout" Target="../slideLayouts/slideLayout2.xml"/><Relationship Id="rId3" Type="http://schemas.openxmlformats.org/officeDocument/2006/relationships/tags" Target="../tags/tag1487.xml"/><Relationship Id="rId21" Type="http://schemas.openxmlformats.org/officeDocument/2006/relationships/chart" Target="../charts/chart23.xml"/><Relationship Id="rId7" Type="http://schemas.openxmlformats.org/officeDocument/2006/relationships/tags" Target="../tags/tag1491.xml"/><Relationship Id="rId12" Type="http://schemas.openxmlformats.org/officeDocument/2006/relationships/tags" Target="../tags/tag1496.xml"/><Relationship Id="rId17" Type="http://schemas.openxmlformats.org/officeDocument/2006/relationships/tags" Target="../tags/tag1501.xml"/><Relationship Id="rId2" Type="http://schemas.openxmlformats.org/officeDocument/2006/relationships/tags" Target="../tags/tag1486.xml"/><Relationship Id="rId16" Type="http://schemas.openxmlformats.org/officeDocument/2006/relationships/tags" Target="../tags/tag1500.xml"/><Relationship Id="rId20" Type="http://schemas.openxmlformats.org/officeDocument/2006/relationships/image" Target="../media/image13.emf"/><Relationship Id="rId1" Type="http://schemas.openxmlformats.org/officeDocument/2006/relationships/tags" Target="../tags/tag1485.xml"/><Relationship Id="rId6" Type="http://schemas.openxmlformats.org/officeDocument/2006/relationships/tags" Target="../tags/tag1490.xml"/><Relationship Id="rId11" Type="http://schemas.openxmlformats.org/officeDocument/2006/relationships/tags" Target="../tags/tag1495.xml"/><Relationship Id="rId5" Type="http://schemas.openxmlformats.org/officeDocument/2006/relationships/tags" Target="../tags/tag1489.xml"/><Relationship Id="rId15" Type="http://schemas.openxmlformats.org/officeDocument/2006/relationships/tags" Target="../tags/tag1499.xml"/><Relationship Id="rId10" Type="http://schemas.openxmlformats.org/officeDocument/2006/relationships/tags" Target="../tags/tag1494.xml"/><Relationship Id="rId19" Type="http://schemas.openxmlformats.org/officeDocument/2006/relationships/oleObject" Target="../embeddings/oleObject88.bin"/><Relationship Id="rId4" Type="http://schemas.openxmlformats.org/officeDocument/2006/relationships/tags" Target="../tags/tag1488.xml"/><Relationship Id="rId9" Type="http://schemas.openxmlformats.org/officeDocument/2006/relationships/tags" Target="../tags/tag1493.xml"/><Relationship Id="rId14" Type="http://schemas.openxmlformats.org/officeDocument/2006/relationships/tags" Target="../tags/tag1498.xml"/></Relationships>
</file>

<file path=ppt/slides/_rels/slide54.xml.rels><?xml version="1.0" encoding="UTF-8" standalone="yes"?>
<Relationships xmlns="http://schemas.openxmlformats.org/package/2006/relationships"><Relationship Id="rId8" Type="http://schemas.openxmlformats.org/officeDocument/2006/relationships/tags" Target="../tags/tag1509.xml"/><Relationship Id="rId13" Type="http://schemas.openxmlformats.org/officeDocument/2006/relationships/tags" Target="../tags/tag1514.xml"/><Relationship Id="rId18" Type="http://schemas.openxmlformats.org/officeDocument/2006/relationships/oleObject" Target="../embeddings/oleObject89.bin"/><Relationship Id="rId3" Type="http://schemas.openxmlformats.org/officeDocument/2006/relationships/tags" Target="../tags/tag1504.xml"/><Relationship Id="rId7" Type="http://schemas.openxmlformats.org/officeDocument/2006/relationships/tags" Target="../tags/tag1508.xml"/><Relationship Id="rId12" Type="http://schemas.openxmlformats.org/officeDocument/2006/relationships/tags" Target="../tags/tag1513.xml"/><Relationship Id="rId17" Type="http://schemas.openxmlformats.org/officeDocument/2006/relationships/slideLayout" Target="../slideLayouts/slideLayout2.xml"/><Relationship Id="rId2" Type="http://schemas.openxmlformats.org/officeDocument/2006/relationships/tags" Target="../tags/tag1503.xml"/><Relationship Id="rId16" Type="http://schemas.openxmlformats.org/officeDocument/2006/relationships/tags" Target="../tags/tag1517.xml"/><Relationship Id="rId20" Type="http://schemas.openxmlformats.org/officeDocument/2006/relationships/chart" Target="../charts/chart24.xml"/><Relationship Id="rId1" Type="http://schemas.openxmlformats.org/officeDocument/2006/relationships/tags" Target="../tags/tag1502.xml"/><Relationship Id="rId6" Type="http://schemas.openxmlformats.org/officeDocument/2006/relationships/tags" Target="../tags/tag1507.xml"/><Relationship Id="rId11" Type="http://schemas.openxmlformats.org/officeDocument/2006/relationships/tags" Target="../tags/tag1512.xml"/><Relationship Id="rId5" Type="http://schemas.openxmlformats.org/officeDocument/2006/relationships/tags" Target="../tags/tag1506.xml"/><Relationship Id="rId15" Type="http://schemas.openxmlformats.org/officeDocument/2006/relationships/tags" Target="../tags/tag1516.xml"/><Relationship Id="rId10" Type="http://schemas.openxmlformats.org/officeDocument/2006/relationships/tags" Target="../tags/tag1511.xml"/><Relationship Id="rId19" Type="http://schemas.openxmlformats.org/officeDocument/2006/relationships/image" Target="../media/image13.emf"/><Relationship Id="rId4" Type="http://schemas.openxmlformats.org/officeDocument/2006/relationships/tags" Target="../tags/tag1505.xml"/><Relationship Id="rId9" Type="http://schemas.openxmlformats.org/officeDocument/2006/relationships/tags" Target="../tags/tag1510.xml"/><Relationship Id="rId14" Type="http://schemas.openxmlformats.org/officeDocument/2006/relationships/tags" Target="../tags/tag1515.xml"/></Relationships>
</file>

<file path=ppt/slides/_rels/slide55.xml.rels><?xml version="1.0" encoding="UTF-8" standalone="yes"?>
<Relationships xmlns="http://schemas.openxmlformats.org/package/2006/relationships"><Relationship Id="rId13" Type="http://schemas.openxmlformats.org/officeDocument/2006/relationships/tags" Target="../tags/tag1530.xml"/><Relationship Id="rId18" Type="http://schemas.openxmlformats.org/officeDocument/2006/relationships/tags" Target="../tags/tag1535.xml"/><Relationship Id="rId26" Type="http://schemas.openxmlformats.org/officeDocument/2006/relationships/tags" Target="../tags/tag1543.xml"/><Relationship Id="rId39" Type="http://schemas.openxmlformats.org/officeDocument/2006/relationships/image" Target="../media/image13.emf"/><Relationship Id="rId21" Type="http://schemas.openxmlformats.org/officeDocument/2006/relationships/tags" Target="../tags/tag1538.xml"/><Relationship Id="rId34" Type="http://schemas.openxmlformats.org/officeDocument/2006/relationships/tags" Target="../tags/tag1551.xml"/><Relationship Id="rId7" Type="http://schemas.openxmlformats.org/officeDocument/2006/relationships/tags" Target="../tags/tag1524.xml"/><Relationship Id="rId12" Type="http://schemas.openxmlformats.org/officeDocument/2006/relationships/tags" Target="../tags/tag1529.xml"/><Relationship Id="rId17" Type="http://schemas.openxmlformats.org/officeDocument/2006/relationships/tags" Target="../tags/tag1534.xml"/><Relationship Id="rId25" Type="http://schemas.openxmlformats.org/officeDocument/2006/relationships/tags" Target="../tags/tag1542.xml"/><Relationship Id="rId33" Type="http://schemas.openxmlformats.org/officeDocument/2006/relationships/tags" Target="../tags/tag1550.xml"/><Relationship Id="rId38" Type="http://schemas.openxmlformats.org/officeDocument/2006/relationships/oleObject" Target="../embeddings/oleObject90.bin"/><Relationship Id="rId2" Type="http://schemas.openxmlformats.org/officeDocument/2006/relationships/tags" Target="../tags/tag1519.xml"/><Relationship Id="rId16" Type="http://schemas.openxmlformats.org/officeDocument/2006/relationships/tags" Target="../tags/tag1533.xml"/><Relationship Id="rId20" Type="http://schemas.openxmlformats.org/officeDocument/2006/relationships/tags" Target="../tags/tag1537.xml"/><Relationship Id="rId29" Type="http://schemas.openxmlformats.org/officeDocument/2006/relationships/tags" Target="../tags/tag1546.xml"/><Relationship Id="rId1" Type="http://schemas.openxmlformats.org/officeDocument/2006/relationships/tags" Target="../tags/tag1518.xml"/><Relationship Id="rId6" Type="http://schemas.openxmlformats.org/officeDocument/2006/relationships/tags" Target="../tags/tag1523.xml"/><Relationship Id="rId11" Type="http://schemas.openxmlformats.org/officeDocument/2006/relationships/tags" Target="../tags/tag1528.xml"/><Relationship Id="rId24" Type="http://schemas.openxmlformats.org/officeDocument/2006/relationships/tags" Target="../tags/tag1541.xml"/><Relationship Id="rId32" Type="http://schemas.openxmlformats.org/officeDocument/2006/relationships/tags" Target="../tags/tag1549.xml"/><Relationship Id="rId37" Type="http://schemas.openxmlformats.org/officeDocument/2006/relationships/slideLayout" Target="../slideLayouts/slideLayout2.xml"/><Relationship Id="rId40" Type="http://schemas.openxmlformats.org/officeDocument/2006/relationships/chart" Target="../charts/chart25.xml"/><Relationship Id="rId5" Type="http://schemas.openxmlformats.org/officeDocument/2006/relationships/tags" Target="../tags/tag1522.xml"/><Relationship Id="rId15" Type="http://schemas.openxmlformats.org/officeDocument/2006/relationships/tags" Target="../tags/tag1532.xml"/><Relationship Id="rId23" Type="http://schemas.openxmlformats.org/officeDocument/2006/relationships/tags" Target="../tags/tag1540.xml"/><Relationship Id="rId28" Type="http://schemas.openxmlformats.org/officeDocument/2006/relationships/tags" Target="../tags/tag1545.xml"/><Relationship Id="rId36" Type="http://schemas.openxmlformats.org/officeDocument/2006/relationships/tags" Target="../tags/tag1553.xml"/><Relationship Id="rId10" Type="http://schemas.openxmlformats.org/officeDocument/2006/relationships/tags" Target="../tags/tag1527.xml"/><Relationship Id="rId19" Type="http://schemas.openxmlformats.org/officeDocument/2006/relationships/tags" Target="../tags/tag1536.xml"/><Relationship Id="rId31" Type="http://schemas.openxmlformats.org/officeDocument/2006/relationships/tags" Target="../tags/tag1548.xml"/><Relationship Id="rId4" Type="http://schemas.openxmlformats.org/officeDocument/2006/relationships/tags" Target="../tags/tag1521.xml"/><Relationship Id="rId9" Type="http://schemas.openxmlformats.org/officeDocument/2006/relationships/tags" Target="../tags/tag1526.xml"/><Relationship Id="rId14" Type="http://schemas.openxmlformats.org/officeDocument/2006/relationships/tags" Target="../tags/tag1531.xml"/><Relationship Id="rId22" Type="http://schemas.openxmlformats.org/officeDocument/2006/relationships/tags" Target="../tags/tag1539.xml"/><Relationship Id="rId27" Type="http://schemas.openxmlformats.org/officeDocument/2006/relationships/tags" Target="../tags/tag1544.xml"/><Relationship Id="rId30" Type="http://schemas.openxmlformats.org/officeDocument/2006/relationships/tags" Target="../tags/tag1547.xml"/><Relationship Id="rId35" Type="http://schemas.openxmlformats.org/officeDocument/2006/relationships/tags" Target="../tags/tag1552.xml"/><Relationship Id="rId8" Type="http://schemas.openxmlformats.org/officeDocument/2006/relationships/tags" Target="../tags/tag1525.xml"/><Relationship Id="rId3" Type="http://schemas.openxmlformats.org/officeDocument/2006/relationships/tags" Target="../tags/tag1520.xml"/></Relationships>
</file>

<file path=ppt/slides/_rels/slide56.xml.rels><?xml version="1.0" encoding="UTF-8" standalone="yes"?>
<Relationships xmlns="http://schemas.openxmlformats.org/package/2006/relationships"><Relationship Id="rId13" Type="http://schemas.openxmlformats.org/officeDocument/2006/relationships/tags" Target="../tags/tag1566.xml"/><Relationship Id="rId18" Type="http://schemas.openxmlformats.org/officeDocument/2006/relationships/tags" Target="../tags/tag1571.xml"/><Relationship Id="rId26" Type="http://schemas.openxmlformats.org/officeDocument/2006/relationships/tags" Target="../tags/tag1579.xml"/><Relationship Id="rId3" Type="http://schemas.openxmlformats.org/officeDocument/2006/relationships/tags" Target="../tags/tag1556.xml"/><Relationship Id="rId21" Type="http://schemas.openxmlformats.org/officeDocument/2006/relationships/tags" Target="../tags/tag1574.xml"/><Relationship Id="rId7" Type="http://schemas.openxmlformats.org/officeDocument/2006/relationships/tags" Target="../tags/tag1560.xml"/><Relationship Id="rId12" Type="http://schemas.openxmlformats.org/officeDocument/2006/relationships/tags" Target="../tags/tag1565.xml"/><Relationship Id="rId17" Type="http://schemas.openxmlformats.org/officeDocument/2006/relationships/tags" Target="../tags/tag1570.xml"/><Relationship Id="rId25" Type="http://schemas.openxmlformats.org/officeDocument/2006/relationships/tags" Target="../tags/tag1578.xml"/><Relationship Id="rId33" Type="http://schemas.openxmlformats.org/officeDocument/2006/relationships/chart" Target="../charts/chart26.xml"/><Relationship Id="rId2" Type="http://schemas.openxmlformats.org/officeDocument/2006/relationships/tags" Target="../tags/tag1555.xml"/><Relationship Id="rId16" Type="http://schemas.openxmlformats.org/officeDocument/2006/relationships/tags" Target="../tags/tag1569.xml"/><Relationship Id="rId20" Type="http://schemas.openxmlformats.org/officeDocument/2006/relationships/tags" Target="../tags/tag1573.xml"/><Relationship Id="rId29" Type="http://schemas.openxmlformats.org/officeDocument/2006/relationships/tags" Target="../tags/tag1582.xml"/><Relationship Id="rId1" Type="http://schemas.openxmlformats.org/officeDocument/2006/relationships/tags" Target="../tags/tag1554.xml"/><Relationship Id="rId6" Type="http://schemas.openxmlformats.org/officeDocument/2006/relationships/tags" Target="../tags/tag1559.xml"/><Relationship Id="rId11" Type="http://schemas.openxmlformats.org/officeDocument/2006/relationships/tags" Target="../tags/tag1564.xml"/><Relationship Id="rId24" Type="http://schemas.openxmlformats.org/officeDocument/2006/relationships/tags" Target="../tags/tag1577.xml"/><Relationship Id="rId32" Type="http://schemas.openxmlformats.org/officeDocument/2006/relationships/image" Target="../media/image13.emf"/><Relationship Id="rId5" Type="http://schemas.openxmlformats.org/officeDocument/2006/relationships/tags" Target="../tags/tag1558.xml"/><Relationship Id="rId15" Type="http://schemas.openxmlformats.org/officeDocument/2006/relationships/tags" Target="../tags/tag1568.xml"/><Relationship Id="rId23" Type="http://schemas.openxmlformats.org/officeDocument/2006/relationships/tags" Target="../tags/tag1576.xml"/><Relationship Id="rId28" Type="http://schemas.openxmlformats.org/officeDocument/2006/relationships/tags" Target="../tags/tag1581.xml"/><Relationship Id="rId10" Type="http://schemas.openxmlformats.org/officeDocument/2006/relationships/tags" Target="../tags/tag1563.xml"/><Relationship Id="rId19" Type="http://schemas.openxmlformats.org/officeDocument/2006/relationships/tags" Target="../tags/tag1572.xml"/><Relationship Id="rId31" Type="http://schemas.openxmlformats.org/officeDocument/2006/relationships/oleObject" Target="../embeddings/oleObject91.bin"/><Relationship Id="rId4" Type="http://schemas.openxmlformats.org/officeDocument/2006/relationships/tags" Target="../tags/tag1557.xml"/><Relationship Id="rId9" Type="http://schemas.openxmlformats.org/officeDocument/2006/relationships/tags" Target="../tags/tag1562.xml"/><Relationship Id="rId14" Type="http://schemas.openxmlformats.org/officeDocument/2006/relationships/tags" Target="../tags/tag1567.xml"/><Relationship Id="rId22" Type="http://schemas.openxmlformats.org/officeDocument/2006/relationships/tags" Target="../tags/tag1575.xml"/><Relationship Id="rId27" Type="http://schemas.openxmlformats.org/officeDocument/2006/relationships/tags" Target="../tags/tag1580.xml"/><Relationship Id="rId30" Type="http://schemas.openxmlformats.org/officeDocument/2006/relationships/slideLayout" Target="../slideLayouts/slideLayout2.xml"/><Relationship Id="rId8" Type="http://schemas.openxmlformats.org/officeDocument/2006/relationships/tags" Target="../tags/tag1561.xml"/></Relationships>
</file>

<file path=ppt/slides/_rels/slide57.xml.rels><?xml version="1.0" encoding="UTF-8" standalone="yes"?>
<Relationships xmlns="http://schemas.openxmlformats.org/package/2006/relationships"><Relationship Id="rId13" Type="http://schemas.openxmlformats.org/officeDocument/2006/relationships/tags" Target="../tags/tag1595.xml"/><Relationship Id="rId18" Type="http://schemas.openxmlformats.org/officeDocument/2006/relationships/tags" Target="../tags/tag1600.xml"/><Relationship Id="rId26" Type="http://schemas.openxmlformats.org/officeDocument/2006/relationships/tags" Target="../tags/tag1608.xml"/><Relationship Id="rId39" Type="http://schemas.openxmlformats.org/officeDocument/2006/relationships/image" Target="../media/image13.emf"/><Relationship Id="rId21" Type="http://schemas.openxmlformats.org/officeDocument/2006/relationships/tags" Target="../tags/tag1603.xml"/><Relationship Id="rId34" Type="http://schemas.openxmlformats.org/officeDocument/2006/relationships/tags" Target="../tags/tag1616.xml"/><Relationship Id="rId7" Type="http://schemas.openxmlformats.org/officeDocument/2006/relationships/tags" Target="../tags/tag1589.xml"/><Relationship Id="rId2" Type="http://schemas.openxmlformats.org/officeDocument/2006/relationships/tags" Target="../tags/tag1584.xml"/><Relationship Id="rId16" Type="http://schemas.openxmlformats.org/officeDocument/2006/relationships/tags" Target="../tags/tag1598.xml"/><Relationship Id="rId20" Type="http://schemas.openxmlformats.org/officeDocument/2006/relationships/tags" Target="../tags/tag1602.xml"/><Relationship Id="rId29" Type="http://schemas.openxmlformats.org/officeDocument/2006/relationships/tags" Target="../tags/tag1611.xml"/><Relationship Id="rId41" Type="http://schemas.openxmlformats.org/officeDocument/2006/relationships/chart" Target="../charts/chart28.xml"/><Relationship Id="rId1" Type="http://schemas.openxmlformats.org/officeDocument/2006/relationships/tags" Target="../tags/tag1583.xml"/><Relationship Id="rId6" Type="http://schemas.openxmlformats.org/officeDocument/2006/relationships/tags" Target="../tags/tag1588.xml"/><Relationship Id="rId11" Type="http://schemas.openxmlformats.org/officeDocument/2006/relationships/tags" Target="../tags/tag1593.xml"/><Relationship Id="rId24" Type="http://schemas.openxmlformats.org/officeDocument/2006/relationships/tags" Target="../tags/tag1606.xml"/><Relationship Id="rId32" Type="http://schemas.openxmlformats.org/officeDocument/2006/relationships/tags" Target="../tags/tag1614.xml"/><Relationship Id="rId37" Type="http://schemas.openxmlformats.org/officeDocument/2006/relationships/slideLayout" Target="../slideLayouts/slideLayout2.xml"/><Relationship Id="rId40" Type="http://schemas.openxmlformats.org/officeDocument/2006/relationships/chart" Target="../charts/chart27.xml"/><Relationship Id="rId5" Type="http://schemas.openxmlformats.org/officeDocument/2006/relationships/tags" Target="../tags/tag1587.xml"/><Relationship Id="rId15" Type="http://schemas.openxmlformats.org/officeDocument/2006/relationships/tags" Target="../tags/tag1597.xml"/><Relationship Id="rId23" Type="http://schemas.openxmlformats.org/officeDocument/2006/relationships/tags" Target="../tags/tag1605.xml"/><Relationship Id="rId28" Type="http://schemas.openxmlformats.org/officeDocument/2006/relationships/tags" Target="../tags/tag1610.xml"/><Relationship Id="rId36" Type="http://schemas.openxmlformats.org/officeDocument/2006/relationships/tags" Target="../tags/tag1618.xml"/><Relationship Id="rId10" Type="http://schemas.openxmlformats.org/officeDocument/2006/relationships/tags" Target="../tags/tag1592.xml"/><Relationship Id="rId19" Type="http://schemas.openxmlformats.org/officeDocument/2006/relationships/tags" Target="../tags/tag1601.xml"/><Relationship Id="rId31" Type="http://schemas.openxmlformats.org/officeDocument/2006/relationships/tags" Target="../tags/tag1613.xml"/><Relationship Id="rId4" Type="http://schemas.openxmlformats.org/officeDocument/2006/relationships/tags" Target="../tags/tag1586.xml"/><Relationship Id="rId9" Type="http://schemas.openxmlformats.org/officeDocument/2006/relationships/tags" Target="../tags/tag1591.xml"/><Relationship Id="rId14" Type="http://schemas.openxmlformats.org/officeDocument/2006/relationships/tags" Target="../tags/tag1596.xml"/><Relationship Id="rId22" Type="http://schemas.openxmlformats.org/officeDocument/2006/relationships/tags" Target="../tags/tag1604.xml"/><Relationship Id="rId27" Type="http://schemas.openxmlformats.org/officeDocument/2006/relationships/tags" Target="../tags/tag1609.xml"/><Relationship Id="rId30" Type="http://schemas.openxmlformats.org/officeDocument/2006/relationships/tags" Target="../tags/tag1612.xml"/><Relationship Id="rId35" Type="http://schemas.openxmlformats.org/officeDocument/2006/relationships/tags" Target="../tags/tag1617.xml"/><Relationship Id="rId8" Type="http://schemas.openxmlformats.org/officeDocument/2006/relationships/tags" Target="../tags/tag1590.xml"/><Relationship Id="rId3" Type="http://schemas.openxmlformats.org/officeDocument/2006/relationships/tags" Target="../tags/tag1585.xml"/><Relationship Id="rId12" Type="http://schemas.openxmlformats.org/officeDocument/2006/relationships/tags" Target="../tags/tag1594.xml"/><Relationship Id="rId17" Type="http://schemas.openxmlformats.org/officeDocument/2006/relationships/tags" Target="../tags/tag1599.xml"/><Relationship Id="rId25" Type="http://schemas.openxmlformats.org/officeDocument/2006/relationships/tags" Target="../tags/tag1607.xml"/><Relationship Id="rId33" Type="http://schemas.openxmlformats.org/officeDocument/2006/relationships/tags" Target="../tags/tag1615.xml"/><Relationship Id="rId38" Type="http://schemas.openxmlformats.org/officeDocument/2006/relationships/oleObject" Target="../embeddings/oleObject92.bin"/></Relationships>
</file>

<file path=ppt/slides/_rels/slide58.xml.rels><?xml version="1.0" encoding="UTF-8" standalone="yes"?>
<Relationships xmlns="http://schemas.openxmlformats.org/package/2006/relationships"><Relationship Id="rId13" Type="http://schemas.openxmlformats.org/officeDocument/2006/relationships/tags" Target="../tags/tag1631.xml"/><Relationship Id="rId18" Type="http://schemas.openxmlformats.org/officeDocument/2006/relationships/tags" Target="../tags/tag1636.xml"/><Relationship Id="rId26" Type="http://schemas.openxmlformats.org/officeDocument/2006/relationships/tags" Target="../tags/tag1644.xml"/><Relationship Id="rId39" Type="http://schemas.openxmlformats.org/officeDocument/2006/relationships/oleObject" Target="../embeddings/oleObject93.bin"/><Relationship Id="rId21" Type="http://schemas.openxmlformats.org/officeDocument/2006/relationships/tags" Target="../tags/tag1639.xml"/><Relationship Id="rId34" Type="http://schemas.openxmlformats.org/officeDocument/2006/relationships/tags" Target="../tags/tag1652.xml"/><Relationship Id="rId7" Type="http://schemas.openxmlformats.org/officeDocument/2006/relationships/tags" Target="../tags/tag1625.xml"/><Relationship Id="rId12" Type="http://schemas.openxmlformats.org/officeDocument/2006/relationships/tags" Target="../tags/tag1630.xml"/><Relationship Id="rId17" Type="http://schemas.openxmlformats.org/officeDocument/2006/relationships/tags" Target="../tags/tag1635.xml"/><Relationship Id="rId25" Type="http://schemas.openxmlformats.org/officeDocument/2006/relationships/tags" Target="../tags/tag1643.xml"/><Relationship Id="rId33" Type="http://schemas.openxmlformats.org/officeDocument/2006/relationships/tags" Target="../tags/tag1651.xml"/><Relationship Id="rId38" Type="http://schemas.openxmlformats.org/officeDocument/2006/relationships/slideLayout" Target="../slideLayouts/slideLayout2.xml"/><Relationship Id="rId2" Type="http://schemas.openxmlformats.org/officeDocument/2006/relationships/tags" Target="../tags/tag1620.xml"/><Relationship Id="rId16" Type="http://schemas.openxmlformats.org/officeDocument/2006/relationships/tags" Target="../tags/tag1634.xml"/><Relationship Id="rId20" Type="http://schemas.openxmlformats.org/officeDocument/2006/relationships/tags" Target="../tags/tag1638.xml"/><Relationship Id="rId29" Type="http://schemas.openxmlformats.org/officeDocument/2006/relationships/tags" Target="../tags/tag1647.xml"/><Relationship Id="rId1" Type="http://schemas.openxmlformats.org/officeDocument/2006/relationships/tags" Target="../tags/tag1619.xml"/><Relationship Id="rId6" Type="http://schemas.openxmlformats.org/officeDocument/2006/relationships/tags" Target="../tags/tag1624.xml"/><Relationship Id="rId11" Type="http://schemas.openxmlformats.org/officeDocument/2006/relationships/tags" Target="../tags/tag1629.xml"/><Relationship Id="rId24" Type="http://schemas.openxmlformats.org/officeDocument/2006/relationships/tags" Target="../tags/tag1642.xml"/><Relationship Id="rId32" Type="http://schemas.openxmlformats.org/officeDocument/2006/relationships/tags" Target="../tags/tag1650.xml"/><Relationship Id="rId37" Type="http://schemas.openxmlformats.org/officeDocument/2006/relationships/tags" Target="../tags/tag1655.xml"/><Relationship Id="rId40" Type="http://schemas.openxmlformats.org/officeDocument/2006/relationships/image" Target="../media/image13.emf"/><Relationship Id="rId5" Type="http://schemas.openxmlformats.org/officeDocument/2006/relationships/tags" Target="../tags/tag1623.xml"/><Relationship Id="rId15" Type="http://schemas.openxmlformats.org/officeDocument/2006/relationships/tags" Target="../tags/tag1633.xml"/><Relationship Id="rId23" Type="http://schemas.openxmlformats.org/officeDocument/2006/relationships/tags" Target="../tags/tag1641.xml"/><Relationship Id="rId28" Type="http://schemas.openxmlformats.org/officeDocument/2006/relationships/tags" Target="../tags/tag1646.xml"/><Relationship Id="rId36" Type="http://schemas.openxmlformats.org/officeDocument/2006/relationships/tags" Target="../tags/tag1654.xml"/><Relationship Id="rId10" Type="http://schemas.openxmlformats.org/officeDocument/2006/relationships/tags" Target="../tags/tag1628.xml"/><Relationship Id="rId19" Type="http://schemas.openxmlformats.org/officeDocument/2006/relationships/tags" Target="../tags/tag1637.xml"/><Relationship Id="rId31" Type="http://schemas.openxmlformats.org/officeDocument/2006/relationships/tags" Target="../tags/tag1649.xml"/><Relationship Id="rId4" Type="http://schemas.openxmlformats.org/officeDocument/2006/relationships/tags" Target="../tags/tag1622.xml"/><Relationship Id="rId9" Type="http://schemas.openxmlformats.org/officeDocument/2006/relationships/tags" Target="../tags/tag1627.xml"/><Relationship Id="rId14" Type="http://schemas.openxmlformats.org/officeDocument/2006/relationships/tags" Target="../tags/tag1632.xml"/><Relationship Id="rId22" Type="http://schemas.openxmlformats.org/officeDocument/2006/relationships/tags" Target="../tags/tag1640.xml"/><Relationship Id="rId27" Type="http://schemas.openxmlformats.org/officeDocument/2006/relationships/tags" Target="../tags/tag1645.xml"/><Relationship Id="rId30" Type="http://schemas.openxmlformats.org/officeDocument/2006/relationships/tags" Target="../tags/tag1648.xml"/><Relationship Id="rId35" Type="http://schemas.openxmlformats.org/officeDocument/2006/relationships/tags" Target="../tags/tag1653.xml"/><Relationship Id="rId8" Type="http://schemas.openxmlformats.org/officeDocument/2006/relationships/tags" Target="../tags/tag1626.xml"/><Relationship Id="rId3" Type="http://schemas.openxmlformats.org/officeDocument/2006/relationships/tags" Target="../tags/tag1621.xml"/></Relationships>
</file>

<file path=ppt/slides/_rels/slide59.xml.rels><?xml version="1.0" encoding="UTF-8" standalone="yes"?>
<Relationships xmlns="http://schemas.openxmlformats.org/package/2006/relationships"><Relationship Id="rId13" Type="http://schemas.openxmlformats.org/officeDocument/2006/relationships/tags" Target="../tags/tag1668.xml"/><Relationship Id="rId18" Type="http://schemas.openxmlformats.org/officeDocument/2006/relationships/tags" Target="../tags/tag1673.xml"/><Relationship Id="rId26" Type="http://schemas.openxmlformats.org/officeDocument/2006/relationships/tags" Target="../tags/tag1681.xml"/><Relationship Id="rId39" Type="http://schemas.openxmlformats.org/officeDocument/2006/relationships/tags" Target="../tags/tag1694.xml"/><Relationship Id="rId21" Type="http://schemas.openxmlformats.org/officeDocument/2006/relationships/tags" Target="../tags/tag1676.xml"/><Relationship Id="rId34" Type="http://schemas.openxmlformats.org/officeDocument/2006/relationships/tags" Target="../tags/tag1689.xml"/><Relationship Id="rId42" Type="http://schemas.openxmlformats.org/officeDocument/2006/relationships/tags" Target="../tags/tag1697.xml"/><Relationship Id="rId47" Type="http://schemas.openxmlformats.org/officeDocument/2006/relationships/slideLayout" Target="../slideLayouts/slideLayout2.xml"/><Relationship Id="rId50" Type="http://schemas.openxmlformats.org/officeDocument/2006/relationships/chart" Target="../charts/chart29.xml"/><Relationship Id="rId7" Type="http://schemas.openxmlformats.org/officeDocument/2006/relationships/tags" Target="../tags/tag1662.xml"/><Relationship Id="rId2" Type="http://schemas.openxmlformats.org/officeDocument/2006/relationships/tags" Target="../tags/tag1657.xml"/><Relationship Id="rId16" Type="http://schemas.openxmlformats.org/officeDocument/2006/relationships/tags" Target="../tags/tag1671.xml"/><Relationship Id="rId29" Type="http://schemas.openxmlformats.org/officeDocument/2006/relationships/tags" Target="../tags/tag1684.xml"/><Relationship Id="rId11" Type="http://schemas.openxmlformats.org/officeDocument/2006/relationships/tags" Target="../tags/tag1666.xml"/><Relationship Id="rId24" Type="http://schemas.openxmlformats.org/officeDocument/2006/relationships/tags" Target="../tags/tag1679.xml"/><Relationship Id="rId32" Type="http://schemas.openxmlformats.org/officeDocument/2006/relationships/tags" Target="../tags/tag1687.xml"/><Relationship Id="rId37" Type="http://schemas.openxmlformats.org/officeDocument/2006/relationships/tags" Target="../tags/tag1692.xml"/><Relationship Id="rId40" Type="http://schemas.openxmlformats.org/officeDocument/2006/relationships/tags" Target="../tags/tag1695.xml"/><Relationship Id="rId45" Type="http://schemas.openxmlformats.org/officeDocument/2006/relationships/tags" Target="../tags/tag1700.xml"/><Relationship Id="rId5" Type="http://schemas.openxmlformats.org/officeDocument/2006/relationships/tags" Target="../tags/tag1660.xml"/><Relationship Id="rId15" Type="http://schemas.openxmlformats.org/officeDocument/2006/relationships/tags" Target="../tags/tag1670.xml"/><Relationship Id="rId23" Type="http://schemas.openxmlformats.org/officeDocument/2006/relationships/tags" Target="../tags/tag1678.xml"/><Relationship Id="rId28" Type="http://schemas.openxmlformats.org/officeDocument/2006/relationships/tags" Target="../tags/tag1683.xml"/><Relationship Id="rId36" Type="http://schemas.openxmlformats.org/officeDocument/2006/relationships/tags" Target="../tags/tag1691.xml"/><Relationship Id="rId49" Type="http://schemas.openxmlformats.org/officeDocument/2006/relationships/image" Target="../media/image13.emf"/><Relationship Id="rId10" Type="http://schemas.openxmlformats.org/officeDocument/2006/relationships/tags" Target="../tags/tag1665.xml"/><Relationship Id="rId19" Type="http://schemas.openxmlformats.org/officeDocument/2006/relationships/tags" Target="../tags/tag1674.xml"/><Relationship Id="rId31" Type="http://schemas.openxmlformats.org/officeDocument/2006/relationships/tags" Target="../tags/tag1686.xml"/><Relationship Id="rId44" Type="http://schemas.openxmlformats.org/officeDocument/2006/relationships/tags" Target="../tags/tag1699.xml"/><Relationship Id="rId52" Type="http://schemas.openxmlformats.org/officeDocument/2006/relationships/chart" Target="../charts/chart31.xml"/><Relationship Id="rId4" Type="http://schemas.openxmlformats.org/officeDocument/2006/relationships/tags" Target="../tags/tag1659.xml"/><Relationship Id="rId9" Type="http://schemas.openxmlformats.org/officeDocument/2006/relationships/tags" Target="../tags/tag1664.xml"/><Relationship Id="rId14" Type="http://schemas.openxmlformats.org/officeDocument/2006/relationships/tags" Target="../tags/tag1669.xml"/><Relationship Id="rId22" Type="http://schemas.openxmlformats.org/officeDocument/2006/relationships/tags" Target="../tags/tag1677.xml"/><Relationship Id="rId27" Type="http://schemas.openxmlformats.org/officeDocument/2006/relationships/tags" Target="../tags/tag1682.xml"/><Relationship Id="rId30" Type="http://schemas.openxmlformats.org/officeDocument/2006/relationships/tags" Target="../tags/tag1685.xml"/><Relationship Id="rId35" Type="http://schemas.openxmlformats.org/officeDocument/2006/relationships/tags" Target="../tags/tag1690.xml"/><Relationship Id="rId43" Type="http://schemas.openxmlformats.org/officeDocument/2006/relationships/tags" Target="../tags/tag1698.xml"/><Relationship Id="rId48" Type="http://schemas.openxmlformats.org/officeDocument/2006/relationships/oleObject" Target="../embeddings/oleObject94.bin"/><Relationship Id="rId8" Type="http://schemas.openxmlformats.org/officeDocument/2006/relationships/tags" Target="../tags/tag1663.xml"/><Relationship Id="rId51" Type="http://schemas.openxmlformats.org/officeDocument/2006/relationships/chart" Target="../charts/chart30.xml"/><Relationship Id="rId3" Type="http://schemas.openxmlformats.org/officeDocument/2006/relationships/tags" Target="../tags/tag1658.xml"/><Relationship Id="rId12" Type="http://schemas.openxmlformats.org/officeDocument/2006/relationships/tags" Target="../tags/tag1667.xml"/><Relationship Id="rId17" Type="http://schemas.openxmlformats.org/officeDocument/2006/relationships/tags" Target="../tags/tag1672.xml"/><Relationship Id="rId25" Type="http://schemas.openxmlformats.org/officeDocument/2006/relationships/tags" Target="../tags/tag1680.xml"/><Relationship Id="rId33" Type="http://schemas.openxmlformats.org/officeDocument/2006/relationships/tags" Target="../tags/tag1688.xml"/><Relationship Id="rId38" Type="http://schemas.openxmlformats.org/officeDocument/2006/relationships/tags" Target="../tags/tag1693.xml"/><Relationship Id="rId46" Type="http://schemas.openxmlformats.org/officeDocument/2006/relationships/tags" Target="../tags/tag1701.xml"/><Relationship Id="rId20" Type="http://schemas.openxmlformats.org/officeDocument/2006/relationships/tags" Target="../tags/tag1675.xml"/><Relationship Id="rId41" Type="http://schemas.openxmlformats.org/officeDocument/2006/relationships/tags" Target="../tags/tag1696.xml"/><Relationship Id="rId1" Type="http://schemas.openxmlformats.org/officeDocument/2006/relationships/tags" Target="../tags/tag1656.xml"/><Relationship Id="rId6" Type="http://schemas.openxmlformats.org/officeDocument/2006/relationships/tags" Target="../tags/tag1661.xml"/></Relationships>
</file>

<file path=ppt/slides/_rels/slide60.xml.rels><?xml version="1.0" encoding="UTF-8" standalone="yes"?>
<Relationships xmlns="http://schemas.openxmlformats.org/package/2006/relationships"><Relationship Id="rId8" Type="http://schemas.openxmlformats.org/officeDocument/2006/relationships/tags" Target="../tags/tag1709.xml"/><Relationship Id="rId13" Type="http://schemas.openxmlformats.org/officeDocument/2006/relationships/tags" Target="../tags/tag1714.xml"/><Relationship Id="rId18" Type="http://schemas.openxmlformats.org/officeDocument/2006/relationships/slideLayout" Target="../slideLayouts/slideLayout2.xml"/><Relationship Id="rId3" Type="http://schemas.openxmlformats.org/officeDocument/2006/relationships/tags" Target="../tags/tag1704.xml"/><Relationship Id="rId21" Type="http://schemas.openxmlformats.org/officeDocument/2006/relationships/chart" Target="../charts/chart32.xml"/><Relationship Id="rId7" Type="http://schemas.openxmlformats.org/officeDocument/2006/relationships/tags" Target="../tags/tag1708.xml"/><Relationship Id="rId12" Type="http://schemas.openxmlformats.org/officeDocument/2006/relationships/tags" Target="../tags/tag1713.xml"/><Relationship Id="rId17" Type="http://schemas.openxmlformats.org/officeDocument/2006/relationships/tags" Target="../tags/tag1718.xml"/><Relationship Id="rId2" Type="http://schemas.openxmlformats.org/officeDocument/2006/relationships/tags" Target="../tags/tag1703.xml"/><Relationship Id="rId16" Type="http://schemas.openxmlformats.org/officeDocument/2006/relationships/tags" Target="../tags/tag1717.xml"/><Relationship Id="rId20" Type="http://schemas.openxmlformats.org/officeDocument/2006/relationships/image" Target="../media/image32.emf"/><Relationship Id="rId1" Type="http://schemas.openxmlformats.org/officeDocument/2006/relationships/tags" Target="../tags/tag1702.xml"/><Relationship Id="rId6" Type="http://schemas.openxmlformats.org/officeDocument/2006/relationships/tags" Target="../tags/tag1707.xml"/><Relationship Id="rId11" Type="http://schemas.openxmlformats.org/officeDocument/2006/relationships/tags" Target="../tags/tag1712.xml"/><Relationship Id="rId5" Type="http://schemas.openxmlformats.org/officeDocument/2006/relationships/tags" Target="../tags/tag1706.xml"/><Relationship Id="rId15" Type="http://schemas.openxmlformats.org/officeDocument/2006/relationships/tags" Target="../tags/tag1716.xml"/><Relationship Id="rId10" Type="http://schemas.openxmlformats.org/officeDocument/2006/relationships/tags" Target="../tags/tag1711.xml"/><Relationship Id="rId19" Type="http://schemas.openxmlformats.org/officeDocument/2006/relationships/oleObject" Target="../embeddings/oleObject95.bin"/><Relationship Id="rId4" Type="http://schemas.openxmlformats.org/officeDocument/2006/relationships/tags" Target="../tags/tag1705.xml"/><Relationship Id="rId9" Type="http://schemas.openxmlformats.org/officeDocument/2006/relationships/tags" Target="../tags/tag1710.xml"/><Relationship Id="rId14" Type="http://schemas.openxmlformats.org/officeDocument/2006/relationships/tags" Target="../tags/tag1715.xml"/></Relationships>
</file>

<file path=ppt/slides/_rels/slide61.xml.rels><?xml version="1.0" encoding="UTF-8" standalone="yes"?>
<Relationships xmlns="http://schemas.openxmlformats.org/package/2006/relationships"><Relationship Id="rId8" Type="http://schemas.openxmlformats.org/officeDocument/2006/relationships/tags" Target="../tags/tag1726.xml"/><Relationship Id="rId13" Type="http://schemas.openxmlformats.org/officeDocument/2006/relationships/tags" Target="../tags/tag1731.xml"/><Relationship Id="rId18" Type="http://schemas.openxmlformats.org/officeDocument/2006/relationships/tags" Target="../tags/tag1736.xml"/><Relationship Id="rId3" Type="http://schemas.openxmlformats.org/officeDocument/2006/relationships/tags" Target="../tags/tag1721.xml"/><Relationship Id="rId21" Type="http://schemas.openxmlformats.org/officeDocument/2006/relationships/slideLayout" Target="../slideLayouts/slideLayout2.xml"/><Relationship Id="rId7" Type="http://schemas.openxmlformats.org/officeDocument/2006/relationships/tags" Target="../tags/tag1725.xml"/><Relationship Id="rId12" Type="http://schemas.openxmlformats.org/officeDocument/2006/relationships/tags" Target="../tags/tag1730.xml"/><Relationship Id="rId17" Type="http://schemas.openxmlformats.org/officeDocument/2006/relationships/tags" Target="../tags/tag1735.xml"/><Relationship Id="rId2" Type="http://schemas.openxmlformats.org/officeDocument/2006/relationships/tags" Target="../tags/tag1720.xml"/><Relationship Id="rId16" Type="http://schemas.openxmlformats.org/officeDocument/2006/relationships/tags" Target="../tags/tag1734.xml"/><Relationship Id="rId20" Type="http://schemas.openxmlformats.org/officeDocument/2006/relationships/tags" Target="../tags/tag1738.xml"/><Relationship Id="rId1" Type="http://schemas.openxmlformats.org/officeDocument/2006/relationships/tags" Target="../tags/tag1719.xml"/><Relationship Id="rId6" Type="http://schemas.openxmlformats.org/officeDocument/2006/relationships/tags" Target="../tags/tag1724.xml"/><Relationship Id="rId11" Type="http://schemas.openxmlformats.org/officeDocument/2006/relationships/tags" Target="../tags/tag1729.xml"/><Relationship Id="rId24" Type="http://schemas.openxmlformats.org/officeDocument/2006/relationships/chart" Target="../charts/chart33.xml"/><Relationship Id="rId5" Type="http://schemas.openxmlformats.org/officeDocument/2006/relationships/tags" Target="../tags/tag1723.xml"/><Relationship Id="rId15" Type="http://schemas.openxmlformats.org/officeDocument/2006/relationships/tags" Target="../tags/tag1733.xml"/><Relationship Id="rId23" Type="http://schemas.openxmlformats.org/officeDocument/2006/relationships/image" Target="../media/image13.emf"/><Relationship Id="rId10" Type="http://schemas.openxmlformats.org/officeDocument/2006/relationships/tags" Target="../tags/tag1728.xml"/><Relationship Id="rId19" Type="http://schemas.openxmlformats.org/officeDocument/2006/relationships/tags" Target="../tags/tag1737.xml"/><Relationship Id="rId4" Type="http://schemas.openxmlformats.org/officeDocument/2006/relationships/tags" Target="../tags/tag1722.xml"/><Relationship Id="rId9" Type="http://schemas.openxmlformats.org/officeDocument/2006/relationships/tags" Target="../tags/tag1727.xml"/><Relationship Id="rId14" Type="http://schemas.openxmlformats.org/officeDocument/2006/relationships/tags" Target="../tags/tag1732.xml"/><Relationship Id="rId22" Type="http://schemas.openxmlformats.org/officeDocument/2006/relationships/oleObject" Target="../embeddings/oleObject96.bin"/></Relationships>
</file>

<file path=ppt/slides/_rels/slide62.xml.rels><?xml version="1.0" encoding="UTF-8" standalone="yes"?>
<Relationships xmlns="http://schemas.openxmlformats.org/package/2006/relationships"><Relationship Id="rId13" Type="http://schemas.openxmlformats.org/officeDocument/2006/relationships/tags" Target="../tags/tag1751.xml"/><Relationship Id="rId18" Type="http://schemas.openxmlformats.org/officeDocument/2006/relationships/tags" Target="../tags/tag1756.xml"/><Relationship Id="rId26" Type="http://schemas.openxmlformats.org/officeDocument/2006/relationships/tags" Target="../tags/tag1764.xml"/><Relationship Id="rId39" Type="http://schemas.openxmlformats.org/officeDocument/2006/relationships/tags" Target="../tags/tag1777.xml"/><Relationship Id="rId21" Type="http://schemas.openxmlformats.org/officeDocument/2006/relationships/tags" Target="../tags/tag1759.xml"/><Relationship Id="rId34" Type="http://schemas.openxmlformats.org/officeDocument/2006/relationships/tags" Target="../tags/tag1772.xml"/><Relationship Id="rId42" Type="http://schemas.openxmlformats.org/officeDocument/2006/relationships/tags" Target="../tags/tag1780.xml"/><Relationship Id="rId47" Type="http://schemas.openxmlformats.org/officeDocument/2006/relationships/chart" Target="../charts/chart35.xml"/><Relationship Id="rId7" Type="http://schemas.openxmlformats.org/officeDocument/2006/relationships/tags" Target="../tags/tag1745.xml"/><Relationship Id="rId2" Type="http://schemas.openxmlformats.org/officeDocument/2006/relationships/tags" Target="../tags/tag1740.xml"/><Relationship Id="rId16" Type="http://schemas.openxmlformats.org/officeDocument/2006/relationships/tags" Target="../tags/tag1754.xml"/><Relationship Id="rId29" Type="http://schemas.openxmlformats.org/officeDocument/2006/relationships/tags" Target="../tags/tag1767.xml"/><Relationship Id="rId1" Type="http://schemas.openxmlformats.org/officeDocument/2006/relationships/tags" Target="../tags/tag1739.xml"/><Relationship Id="rId6" Type="http://schemas.openxmlformats.org/officeDocument/2006/relationships/tags" Target="../tags/tag1744.xml"/><Relationship Id="rId11" Type="http://schemas.openxmlformats.org/officeDocument/2006/relationships/tags" Target="../tags/tag1749.xml"/><Relationship Id="rId24" Type="http://schemas.openxmlformats.org/officeDocument/2006/relationships/tags" Target="../tags/tag1762.xml"/><Relationship Id="rId32" Type="http://schemas.openxmlformats.org/officeDocument/2006/relationships/tags" Target="../tags/tag1770.xml"/><Relationship Id="rId37" Type="http://schemas.openxmlformats.org/officeDocument/2006/relationships/tags" Target="../tags/tag1775.xml"/><Relationship Id="rId40" Type="http://schemas.openxmlformats.org/officeDocument/2006/relationships/tags" Target="../tags/tag1778.xml"/><Relationship Id="rId45" Type="http://schemas.openxmlformats.org/officeDocument/2006/relationships/image" Target="../media/image32.emf"/><Relationship Id="rId5" Type="http://schemas.openxmlformats.org/officeDocument/2006/relationships/tags" Target="../tags/tag1743.xml"/><Relationship Id="rId15" Type="http://schemas.openxmlformats.org/officeDocument/2006/relationships/tags" Target="../tags/tag1753.xml"/><Relationship Id="rId23" Type="http://schemas.openxmlformats.org/officeDocument/2006/relationships/tags" Target="../tags/tag1761.xml"/><Relationship Id="rId28" Type="http://schemas.openxmlformats.org/officeDocument/2006/relationships/tags" Target="../tags/tag1766.xml"/><Relationship Id="rId36" Type="http://schemas.openxmlformats.org/officeDocument/2006/relationships/tags" Target="../tags/tag1774.xml"/><Relationship Id="rId10" Type="http://schemas.openxmlformats.org/officeDocument/2006/relationships/tags" Target="../tags/tag1748.xml"/><Relationship Id="rId19" Type="http://schemas.openxmlformats.org/officeDocument/2006/relationships/tags" Target="../tags/tag1757.xml"/><Relationship Id="rId31" Type="http://schemas.openxmlformats.org/officeDocument/2006/relationships/tags" Target="../tags/tag1769.xml"/><Relationship Id="rId44" Type="http://schemas.openxmlformats.org/officeDocument/2006/relationships/oleObject" Target="../embeddings/oleObject97.bin"/><Relationship Id="rId4" Type="http://schemas.openxmlformats.org/officeDocument/2006/relationships/tags" Target="../tags/tag1742.xml"/><Relationship Id="rId9" Type="http://schemas.openxmlformats.org/officeDocument/2006/relationships/tags" Target="../tags/tag1747.xml"/><Relationship Id="rId14" Type="http://schemas.openxmlformats.org/officeDocument/2006/relationships/tags" Target="../tags/tag1752.xml"/><Relationship Id="rId22" Type="http://schemas.openxmlformats.org/officeDocument/2006/relationships/tags" Target="../tags/tag1760.xml"/><Relationship Id="rId27" Type="http://schemas.openxmlformats.org/officeDocument/2006/relationships/tags" Target="../tags/tag1765.xml"/><Relationship Id="rId30" Type="http://schemas.openxmlformats.org/officeDocument/2006/relationships/tags" Target="../tags/tag1768.xml"/><Relationship Id="rId35" Type="http://schemas.openxmlformats.org/officeDocument/2006/relationships/tags" Target="../tags/tag1773.xml"/><Relationship Id="rId43" Type="http://schemas.openxmlformats.org/officeDocument/2006/relationships/slideLayout" Target="../slideLayouts/slideLayout2.xml"/><Relationship Id="rId8" Type="http://schemas.openxmlformats.org/officeDocument/2006/relationships/tags" Target="../tags/tag1746.xml"/><Relationship Id="rId3" Type="http://schemas.openxmlformats.org/officeDocument/2006/relationships/tags" Target="../tags/tag1741.xml"/><Relationship Id="rId12" Type="http://schemas.openxmlformats.org/officeDocument/2006/relationships/tags" Target="../tags/tag1750.xml"/><Relationship Id="rId17" Type="http://schemas.openxmlformats.org/officeDocument/2006/relationships/tags" Target="../tags/tag1755.xml"/><Relationship Id="rId25" Type="http://schemas.openxmlformats.org/officeDocument/2006/relationships/tags" Target="../tags/tag1763.xml"/><Relationship Id="rId33" Type="http://schemas.openxmlformats.org/officeDocument/2006/relationships/tags" Target="../tags/tag1771.xml"/><Relationship Id="rId38" Type="http://schemas.openxmlformats.org/officeDocument/2006/relationships/tags" Target="../tags/tag1776.xml"/><Relationship Id="rId46" Type="http://schemas.openxmlformats.org/officeDocument/2006/relationships/chart" Target="../charts/chart34.xml"/><Relationship Id="rId20" Type="http://schemas.openxmlformats.org/officeDocument/2006/relationships/tags" Target="../tags/tag1758.xml"/><Relationship Id="rId41" Type="http://schemas.openxmlformats.org/officeDocument/2006/relationships/tags" Target="../tags/tag1779.xml"/></Relationships>
</file>

<file path=ppt/slides/_rels/slide63.xml.rels><?xml version="1.0" encoding="UTF-8" standalone="yes"?>
<Relationships xmlns="http://schemas.openxmlformats.org/package/2006/relationships"><Relationship Id="rId8" Type="http://schemas.openxmlformats.org/officeDocument/2006/relationships/tags" Target="../tags/tag1788.xml"/><Relationship Id="rId13" Type="http://schemas.openxmlformats.org/officeDocument/2006/relationships/slideLayout" Target="../slideLayouts/slideLayout14.xml"/><Relationship Id="rId18" Type="http://schemas.openxmlformats.org/officeDocument/2006/relationships/slide" Target="slide3.xml"/><Relationship Id="rId26" Type="http://schemas.openxmlformats.org/officeDocument/2006/relationships/image" Target="../media/image15.emf"/><Relationship Id="rId3" Type="http://schemas.openxmlformats.org/officeDocument/2006/relationships/tags" Target="../tags/tag1783.xml"/><Relationship Id="rId21" Type="http://schemas.openxmlformats.org/officeDocument/2006/relationships/slide" Target="slide34.xml"/><Relationship Id="rId7" Type="http://schemas.openxmlformats.org/officeDocument/2006/relationships/tags" Target="../tags/tag1787.xml"/><Relationship Id="rId12" Type="http://schemas.openxmlformats.org/officeDocument/2006/relationships/tags" Target="../tags/tag1792.xml"/><Relationship Id="rId17" Type="http://schemas.openxmlformats.org/officeDocument/2006/relationships/slide" Target="slide2.xml"/><Relationship Id="rId25" Type="http://schemas.openxmlformats.org/officeDocument/2006/relationships/slide" Target="slide82.xml"/><Relationship Id="rId2" Type="http://schemas.openxmlformats.org/officeDocument/2006/relationships/tags" Target="../tags/tag1782.xml"/><Relationship Id="rId16" Type="http://schemas.openxmlformats.org/officeDocument/2006/relationships/image" Target="../media/image13.emf"/><Relationship Id="rId20" Type="http://schemas.openxmlformats.org/officeDocument/2006/relationships/slide" Target="slide9.xml"/><Relationship Id="rId1" Type="http://schemas.openxmlformats.org/officeDocument/2006/relationships/tags" Target="../tags/tag1781.xml"/><Relationship Id="rId6" Type="http://schemas.openxmlformats.org/officeDocument/2006/relationships/tags" Target="../tags/tag1786.xml"/><Relationship Id="rId11" Type="http://schemas.openxmlformats.org/officeDocument/2006/relationships/tags" Target="../tags/tag1791.xml"/><Relationship Id="rId24" Type="http://schemas.openxmlformats.org/officeDocument/2006/relationships/slide" Target="slide80.xml"/><Relationship Id="rId5" Type="http://schemas.openxmlformats.org/officeDocument/2006/relationships/tags" Target="../tags/tag1785.xml"/><Relationship Id="rId15" Type="http://schemas.openxmlformats.org/officeDocument/2006/relationships/oleObject" Target="../embeddings/oleObject98.bin"/><Relationship Id="rId23" Type="http://schemas.openxmlformats.org/officeDocument/2006/relationships/slide" Target="slide39.xml"/><Relationship Id="rId10" Type="http://schemas.openxmlformats.org/officeDocument/2006/relationships/tags" Target="../tags/tag1790.xml"/><Relationship Id="rId19" Type="http://schemas.openxmlformats.org/officeDocument/2006/relationships/slide" Target="slide5.xml"/><Relationship Id="rId4" Type="http://schemas.openxmlformats.org/officeDocument/2006/relationships/tags" Target="../tags/tag1784.xml"/><Relationship Id="rId9" Type="http://schemas.openxmlformats.org/officeDocument/2006/relationships/tags" Target="../tags/tag1789.xml"/><Relationship Id="rId14" Type="http://schemas.openxmlformats.org/officeDocument/2006/relationships/notesSlide" Target="../notesSlides/notesSlide21.xml"/><Relationship Id="rId22" Type="http://schemas.openxmlformats.org/officeDocument/2006/relationships/slide" Target="slide38.xml"/></Relationships>
</file>

<file path=ppt/slides/_rels/slide64.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tags" Target="../tags/tag1795.xml"/><Relationship Id="rId7" Type="http://schemas.openxmlformats.org/officeDocument/2006/relationships/oleObject" Target="../embeddings/oleObject99.bin"/><Relationship Id="rId2" Type="http://schemas.openxmlformats.org/officeDocument/2006/relationships/tags" Target="../tags/tag1794.xml"/><Relationship Id="rId1" Type="http://schemas.openxmlformats.org/officeDocument/2006/relationships/tags" Target="../tags/tag1793.xml"/><Relationship Id="rId6" Type="http://schemas.openxmlformats.org/officeDocument/2006/relationships/slideLayout" Target="../slideLayouts/slideLayout2.xml"/><Relationship Id="rId5" Type="http://schemas.openxmlformats.org/officeDocument/2006/relationships/tags" Target="../tags/tag1797.xml"/><Relationship Id="rId4" Type="http://schemas.openxmlformats.org/officeDocument/2006/relationships/tags" Target="../tags/tag1796.xml"/></Relationships>
</file>

<file path=ppt/slides/_rels/slide65.xml.rels><?xml version="1.0" encoding="UTF-8" standalone="yes"?>
<Relationships xmlns="http://schemas.openxmlformats.org/package/2006/relationships"><Relationship Id="rId3" Type="http://schemas.openxmlformats.org/officeDocument/2006/relationships/tags" Target="../tags/tag1800.xml"/><Relationship Id="rId7" Type="http://schemas.openxmlformats.org/officeDocument/2006/relationships/image" Target="../media/image33.emf"/><Relationship Id="rId2" Type="http://schemas.openxmlformats.org/officeDocument/2006/relationships/tags" Target="../tags/tag1799.xml"/><Relationship Id="rId1" Type="http://schemas.openxmlformats.org/officeDocument/2006/relationships/tags" Target="../tags/tag1798.xml"/><Relationship Id="rId6" Type="http://schemas.openxmlformats.org/officeDocument/2006/relationships/oleObject" Target="../embeddings/oleObject100.bin"/><Relationship Id="rId5" Type="http://schemas.openxmlformats.org/officeDocument/2006/relationships/notesSlide" Target="../notesSlides/notesSlide22.xml"/><Relationship Id="rId4"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tags" Target="../tags/tag1803.xml"/><Relationship Id="rId7" Type="http://schemas.openxmlformats.org/officeDocument/2006/relationships/oleObject" Target="../embeddings/oleObject101.bin"/><Relationship Id="rId2" Type="http://schemas.openxmlformats.org/officeDocument/2006/relationships/tags" Target="../tags/tag1802.xml"/><Relationship Id="rId1" Type="http://schemas.openxmlformats.org/officeDocument/2006/relationships/tags" Target="../tags/tag1801.xml"/><Relationship Id="rId6" Type="http://schemas.openxmlformats.org/officeDocument/2006/relationships/notesSlide" Target="../notesSlides/notesSlide23.xml"/><Relationship Id="rId11" Type="http://schemas.openxmlformats.org/officeDocument/2006/relationships/image" Target="../media/image36.svg"/><Relationship Id="rId5" Type="http://schemas.openxmlformats.org/officeDocument/2006/relationships/slideLayout" Target="../slideLayouts/slideLayout2.xml"/><Relationship Id="rId10" Type="http://schemas.openxmlformats.org/officeDocument/2006/relationships/image" Target="../media/image35.svg"/><Relationship Id="rId4" Type="http://schemas.openxmlformats.org/officeDocument/2006/relationships/tags" Target="../tags/tag1804.xml"/><Relationship Id="rId9" Type="http://schemas.openxmlformats.org/officeDocument/2006/relationships/image" Target="../media/image34.svg"/></Relationships>
</file>

<file path=ppt/slides/_rels/slide67.xml.rels><?xml version="1.0" encoding="UTF-8" standalone="yes"?>
<Relationships xmlns="http://schemas.openxmlformats.org/package/2006/relationships"><Relationship Id="rId8" Type="http://schemas.openxmlformats.org/officeDocument/2006/relationships/oleObject" Target="../embeddings/oleObject102.bin"/><Relationship Id="rId13" Type="http://schemas.openxmlformats.org/officeDocument/2006/relationships/image" Target="../media/image40.svg"/><Relationship Id="rId3" Type="http://schemas.openxmlformats.org/officeDocument/2006/relationships/tags" Target="../tags/tag1807.xml"/><Relationship Id="rId7" Type="http://schemas.openxmlformats.org/officeDocument/2006/relationships/slideLayout" Target="../slideLayouts/slideLayout2.xml"/><Relationship Id="rId12" Type="http://schemas.openxmlformats.org/officeDocument/2006/relationships/image" Target="../media/image39.svg"/><Relationship Id="rId2" Type="http://schemas.openxmlformats.org/officeDocument/2006/relationships/tags" Target="../tags/tag1806.xml"/><Relationship Id="rId1" Type="http://schemas.openxmlformats.org/officeDocument/2006/relationships/tags" Target="../tags/tag1805.xml"/><Relationship Id="rId6" Type="http://schemas.openxmlformats.org/officeDocument/2006/relationships/tags" Target="../tags/tag1810.xml"/><Relationship Id="rId11" Type="http://schemas.openxmlformats.org/officeDocument/2006/relationships/image" Target="../media/image38.svg"/><Relationship Id="rId5" Type="http://schemas.openxmlformats.org/officeDocument/2006/relationships/tags" Target="../tags/tag1809.xml"/><Relationship Id="rId10" Type="http://schemas.openxmlformats.org/officeDocument/2006/relationships/image" Target="../media/image37.svg"/><Relationship Id="rId4" Type="http://schemas.openxmlformats.org/officeDocument/2006/relationships/tags" Target="../tags/tag1808.xml"/><Relationship Id="rId9" Type="http://schemas.openxmlformats.org/officeDocument/2006/relationships/image" Target="../media/image13.emf"/></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1812.xml"/><Relationship Id="rId1" Type="http://schemas.openxmlformats.org/officeDocument/2006/relationships/tags" Target="../tags/tag1811.xm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1814.xml"/><Relationship Id="rId1" Type="http://schemas.openxmlformats.org/officeDocument/2006/relationships/tags" Target="../tags/tag1813.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1816.xml"/><Relationship Id="rId1" Type="http://schemas.openxmlformats.org/officeDocument/2006/relationships/tags" Target="../tags/tag1815.xml"/></Relationships>
</file>

<file path=ppt/slides/_rels/slide71.xml.rels><?xml version="1.0" encoding="UTF-8" standalone="yes"?>
<Relationships xmlns="http://schemas.openxmlformats.org/package/2006/relationships"><Relationship Id="rId8" Type="http://schemas.openxmlformats.org/officeDocument/2006/relationships/tags" Target="../tags/tag1824.xml"/><Relationship Id="rId13" Type="http://schemas.openxmlformats.org/officeDocument/2006/relationships/tags" Target="../tags/tag1829.xml"/><Relationship Id="rId18" Type="http://schemas.openxmlformats.org/officeDocument/2006/relationships/tags" Target="../tags/tag1834.xml"/><Relationship Id="rId26" Type="http://schemas.openxmlformats.org/officeDocument/2006/relationships/notesSlide" Target="../notesSlides/notesSlide24.xml"/><Relationship Id="rId3" Type="http://schemas.openxmlformats.org/officeDocument/2006/relationships/tags" Target="../tags/tag1819.xml"/><Relationship Id="rId21" Type="http://schemas.openxmlformats.org/officeDocument/2006/relationships/tags" Target="../tags/tag1837.xml"/><Relationship Id="rId7" Type="http://schemas.openxmlformats.org/officeDocument/2006/relationships/tags" Target="../tags/tag1823.xml"/><Relationship Id="rId12" Type="http://schemas.openxmlformats.org/officeDocument/2006/relationships/tags" Target="../tags/tag1828.xml"/><Relationship Id="rId17" Type="http://schemas.openxmlformats.org/officeDocument/2006/relationships/tags" Target="../tags/tag1833.xml"/><Relationship Id="rId25" Type="http://schemas.openxmlformats.org/officeDocument/2006/relationships/slideLayout" Target="../slideLayouts/slideLayout2.xml"/><Relationship Id="rId2" Type="http://schemas.openxmlformats.org/officeDocument/2006/relationships/tags" Target="../tags/tag1818.xml"/><Relationship Id="rId16" Type="http://schemas.openxmlformats.org/officeDocument/2006/relationships/tags" Target="../tags/tag1832.xml"/><Relationship Id="rId20" Type="http://schemas.openxmlformats.org/officeDocument/2006/relationships/tags" Target="../tags/tag1836.xml"/><Relationship Id="rId1" Type="http://schemas.openxmlformats.org/officeDocument/2006/relationships/tags" Target="../tags/tag1817.xml"/><Relationship Id="rId6" Type="http://schemas.openxmlformats.org/officeDocument/2006/relationships/tags" Target="../tags/tag1822.xml"/><Relationship Id="rId11" Type="http://schemas.openxmlformats.org/officeDocument/2006/relationships/tags" Target="../tags/tag1827.xml"/><Relationship Id="rId24" Type="http://schemas.openxmlformats.org/officeDocument/2006/relationships/tags" Target="../tags/tag1840.xml"/><Relationship Id="rId5" Type="http://schemas.openxmlformats.org/officeDocument/2006/relationships/tags" Target="../tags/tag1821.xml"/><Relationship Id="rId15" Type="http://schemas.openxmlformats.org/officeDocument/2006/relationships/tags" Target="../tags/tag1831.xml"/><Relationship Id="rId23" Type="http://schemas.openxmlformats.org/officeDocument/2006/relationships/tags" Target="../tags/tag1839.xml"/><Relationship Id="rId28" Type="http://schemas.openxmlformats.org/officeDocument/2006/relationships/image" Target="../media/image13.emf"/><Relationship Id="rId10" Type="http://schemas.openxmlformats.org/officeDocument/2006/relationships/tags" Target="../tags/tag1826.xml"/><Relationship Id="rId19" Type="http://schemas.openxmlformats.org/officeDocument/2006/relationships/tags" Target="../tags/tag1835.xml"/><Relationship Id="rId4" Type="http://schemas.openxmlformats.org/officeDocument/2006/relationships/tags" Target="../tags/tag1820.xml"/><Relationship Id="rId9" Type="http://schemas.openxmlformats.org/officeDocument/2006/relationships/tags" Target="../tags/tag1825.xml"/><Relationship Id="rId14" Type="http://schemas.openxmlformats.org/officeDocument/2006/relationships/tags" Target="../tags/tag1830.xml"/><Relationship Id="rId22" Type="http://schemas.openxmlformats.org/officeDocument/2006/relationships/tags" Target="../tags/tag1838.xml"/><Relationship Id="rId27" Type="http://schemas.openxmlformats.org/officeDocument/2006/relationships/oleObject" Target="../embeddings/oleObject103.bin"/></Relationships>
</file>

<file path=ppt/slides/_rels/slide72.xml.rels><?xml version="1.0" encoding="UTF-8" standalone="yes"?>
<Relationships xmlns="http://schemas.openxmlformats.org/package/2006/relationships"><Relationship Id="rId8" Type="http://schemas.openxmlformats.org/officeDocument/2006/relationships/tags" Target="../tags/tag1848.xml"/><Relationship Id="rId13" Type="http://schemas.openxmlformats.org/officeDocument/2006/relationships/tags" Target="../tags/tag1853.xml"/><Relationship Id="rId18" Type="http://schemas.openxmlformats.org/officeDocument/2006/relationships/tags" Target="../tags/tag1858.xml"/><Relationship Id="rId3" Type="http://schemas.openxmlformats.org/officeDocument/2006/relationships/tags" Target="../tags/tag1843.xml"/><Relationship Id="rId21" Type="http://schemas.openxmlformats.org/officeDocument/2006/relationships/image" Target="../media/image13.emf"/><Relationship Id="rId7" Type="http://schemas.openxmlformats.org/officeDocument/2006/relationships/tags" Target="../tags/tag1847.xml"/><Relationship Id="rId12" Type="http://schemas.openxmlformats.org/officeDocument/2006/relationships/tags" Target="../tags/tag1852.xml"/><Relationship Id="rId17" Type="http://schemas.openxmlformats.org/officeDocument/2006/relationships/tags" Target="../tags/tag1857.xml"/><Relationship Id="rId2" Type="http://schemas.openxmlformats.org/officeDocument/2006/relationships/tags" Target="../tags/tag1842.xml"/><Relationship Id="rId16" Type="http://schemas.openxmlformats.org/officeDocument/2006/relationships/tags" Target="../tags/tag1856.xml"/><Relationship Id="rId20" Type="http://schemas.openxmlformats.org/officeDocument/2006/relationships/oleObject" Target="../embeddings/oleObject104.bin"/><Relationship Id="rId1" Type="http://schemas.openxmlformats.org/officeDocument/2006/relationships/tags" Target="../tags/tag1841.xml"/><Relationship Id="rId6" Type="http://schemas.openxmlformats.org/officeDocument/2006/relationships/tags" Target="../tags/tag1846.xml"/><Relationship Id="rId11" Type="http://schemas.openxmlformats.org/officeDocument/2006/relationships/tags" Target="../tags/tag1851.xml"/><Relationship Id="rId24" Type="http://schemas.openxmlformats.org/officeDocument/2006/relationships/image" Target="../media/image43.svg"/><Relationship Id="rId5" Type="http://schemas.openxmlformats.org/officeDocument/2006/relationships/tags" Target="../tags/tag1845.xml"/><Relationship Id="rId15" Type="http://schemas.openxmlformats.org/officeDocument/2006/relationships/tags" Target="../tags/tag1855.xml"/><Relationship Id="rId23" Type="http://schemas.openxmlformats.org/officeDocument/2006/relationships/image" Target="../media/image42.svg"/><Relationship Id="rId10" Type="http://schemas.openxmlformats.org/officeDocument/2006/relationships/tags" Target="../tags/tag1850.xml"/><Relationship Id="rId19" Type="http://schemas.openxmlformats.org/officeDocument/2006/relationships/slideLayout" Target="../slideLayouts/slideLayout2.xml"/><Relationship Id="rId4" Type="http://schemas.openxmlformats.org/officeDocument/2006/relationships/tags" Target="../tags/tag1844.xml"/><Relationship Id="rId9" Type="http://schemas.openxmlformats.org/officeDocument/2006/relationships/tags" Target="../tags/tag1849.xml"/><Relationship Id="rId14" Type="http://schemas.openxmlformats.org/officeDocument/2006/relationships/tags" Target="../tags/tag1854.xml"/><Relationship Id="rId22" Type="http://schemas.openxmlformats.org/officeDocument/2006/relationships/image" Target="../media/image41.svg"/></Relationships>
</file>

<file path=ppt/slides/_rels/slide73.xml.rels><?xml version="1.0" encoding="UTF-8" standalone="yes"?>
<Relationships xmlns="http://schemas.openxmlformats.org/package/2006/relationships"><Relationship Id="rId8" Type="http://schemas.openxmlformats.org/officeDocument/2006/relationships/tags" Target="../tags/tag1866.xml"/><Relationship Id="rId13" Type="http://schemas.openxmlformats.org/officeDocument/2006/relationships/image" Target="../media/image33.emf"/><Relationship Id="rId3" Type="http://schemas.openxmlformats.org/officeDocument/2006/relationships/tags" Target="../tags/tag1861.xml"/><Relationship Id="rId7" Type="http://schemas.openxmlformats.org/officeDocument/2006/relationships/tags" Target="../tags/tag1865.xml"/><Relationship Id="rId12" Type="http://schemas.openxmlformats.org/officeDocument/2006/relationships/oleObject" Target="../embeddings/oleObject105.bin"/><Relationship Id="rId2" Type="http://schemas.openxmlformats.org/officeDocument/2006/relationships/tags" Target="../tags/tag1860.xml"/><Relationship Id="rId1" Type="http://schemas.openxmlformats.org/officeDocument/2006/relationships/tags" Target="../tags/tag1859.xml"/><Relationship Id="rId6" Type="http://schemas.openxmlformats.org/officeDocument/2006/relationships/tags" Target="../tags/tag1864.xml"/><Relationship Id="rId11" Type="http://schemas.openxmlformats.org/officeDocument/2006/relationships/notesSlide" Target="../notesSlides/notesSlide25.xml"/><Relationship Id="rId5" Type="http://schemas.openxmlformats.org/officeDocument/2006/relationships/tags" Target="../tags/tag1863.xml"/><Relationship Id="rId10" Type="http://schemas.openxmlformats.org/officeDocument/2006/relationships/slideLayout" Target="../slideLayouts/slideLayout2.xml"/><Relationship Id="rId4" Type="http://schemas.openxmlformats.org/officeDocument/2006/relationships/tags" Target="../tags/tag1862.xml"/><Relationship Id="rId9" Type="http://schemas.openxmlformats.org/officeDocument/2006/relationships/tags" Target="../tags/tag1867.xml"/></Relationships>
</file>

<file path=ppt/slides/_rels/slide74.xml.rels><?xml version="1.0" encoding="UTF-8" standalone="yes"?>
<Relationships xmlns="http://schemas.openxmlformats.org/package/2006/relationships"><Relationship Id="rId8" Type="http://schemas.openxmlformats.org/officeDocument/2006/relationships/tags" Target="../tags/tag1875.xml"/><Relationship Id="rId13" Type="http://schemas.openxmlformats.org/officeDocument/2006/relationships/tags" Target="../tags/tag1880.xml"/><Relationship Id="rId18" Type="http://schemas.openxmlformats.org/officeDocument/2006/relationships/tags" Target="../tags/tag1885.xml"/><Relationship Id="rId3" Type="http://schemas.openxmlformats.org/officeDocument/2006/relationships/tags" Target="../tags/tag1870.xml"/><Relationship Id="rId21" Type="http://schemas.openxmlformats.org/officeDocument/2006/relationships/oleObject" Target="../embeddings/oleObject106.bin"/><Relationship Id="rId7" Type="http://schemas.openxmlformats.org/officeDocument/2006/relationships/tags" Target="../tags/tag1874.xml"/><Relationship Id="rId12" Type="http://schemas.openxmlformats.org/officeDocument/2006/relationships/tags" Target="../tags/tag1879.xml"/><Relationship Id="rId17" Type="http://schemas.openxmlformats.org/officeDocument/2006/relationships/tags" Target="../tags/tag1884.xml"/><Relationship Id="rId2" Type="http://schemas.openxmlformats.org/officeDocument/2006/relationships/tags" Target="../tags/tag1869.xml"/><Relationship Id="rId16" Type="http://schemas.openxmlformats.org/officeDocument/2006/relationships/tags" Target="../tags/tag1883.xml"/><Relationship Id="rId20" Type="http://schemas.openxmlformats.org/officeDocument/2006/relationships/notesSlide" Target="../notesSlides/notesSlide26.xml"/><Relationship Id="rId1" Type="http://schemas.openxmlformats.org/officeDocument/2006/relationships/tags" Target="../tags/tag1868.xml"/><Relationship Id="rId6" Type="http://schemas.openxmlformats.org/officeDocument/2006/relationships/tags" Target="../tags/tag1873.xml"/><Relationship Id="rId11" Type="http://schemas.openxmlformats.org/officeDocument/2006/relationships/tags" Target="../tags/tag1878.xml"/><Relationship Id="rId5" Type="http://schemas.openxmlformats.org/officeDocument/2006/relationships/tags" Target="../tags/tag1872.xml"/><Relationship Id="rId15" Type="http://schemas.openxmlformats.org/officeDocument/2006/relationships/tags" Target="../tags/tag1882.xml"/><Relationship Id="rId10" Type="http://schemas.openxmlformats.org/officeDocument/2006/relationships/tags" Target="../tags/tag1877.xml"/><Relationship Id="rId19" Type="http://schemas.openxmlformats.org/officeDocument/2006/relationships/slideLayout" Target="../slideLayouts/slideLayout2.xml"/><Relationship Id="rId4" Type="http://schemas.openxmlformats.org/officeDocument/2006/relationships/tags" Target="../tags/tag1871.xml"/><Relationship Id="rId9" Type="http://schemas.openxmlformats.org/officeDocument/2006/relationships/tags" Target="../tags/tag1876.xml"/><Relationship Id="rId14" Type="http://schemas.openxmlformats.org/officeDocument/2006/relationships/tags" Target="../tags/tag1881.xml"/><Relationship Id="rId22" Type="http://schemas.openxmlformats.org/officeDocument/2006/relationships/image" Target="../media/image13.emf"/></Relationships>
</file>

<file path=ppt/slides/_rels/slide75.xml.rels><?xml version="1.0" encoding="UTF-8" standalone="yes"?>
<Relationships xmlns="http://schemas.openxmlformats.org/package/2006/relationships"><Relationship Id="rId8" Type="http://schemas.openxmlformats.org/officeDocument/2006/relationships/tags" Target="../tags/tag1893.xml"/><Relationship Id="rId13" Type="http://schemas.openxmlformats.org/officeDocument/2006/relationships/image" Target="../media/image33.emf"/><Relationship Id="rId3" Type="http://schemas.openxmlformats.org/officeDocument/2006/relationships/tags" Target="../tags/tag1888.xml"/><Relationship Id="rId7" Type="http://schemas.openxmlformats.org/officeDocument/2006/relationships/tags" Target="../tags/tag1892.xml"/><Relationship Id="rId12" Type="http://schemas.openxmlformats.org/officeDocument/2006/relationships/oleObject" Target="../embeddings/oleObject105.bin"/><Relationship Id="rId2" Type="http://schemas.openxmlformats.org/officeDocument/2006/relationships/tags" Target="../tags/tag1887.xml"/><Relationship Id="rId1" Type="http://schemas.openxmlformats.org/officeDocument/2006/relationships/tags" Target="../tags/tag1886.xml"/><Relationship Id="rId6" Type="http://schemas.openxmlformats.org/officeDocument/2006/relationships/tags" Target="../tags/tag1891.xml"/><Relationship Id="rId11" Type="http://schemas.openxmlformats.org/officeDocument/2006/relationships/notesSlide" Target="../notesSlides/notesSlide27.xml"/><Relationship Id="rId5" Type="http://schemas.openxmlformats.org/officeDocument/2006/relationships/tags" Target="../tags/tag1890.xml"/><Relationship Id="rId10" Type="http://schemas.openxmlformats.org/officeDocument/2006/relationships/slideLayout" Target="../slideLayouts/slideLayout2.xml"/><Relationship Id="rId4" Type="http://schemas.openxmlformats.org/officeDocument/2006/relationships/tags" Target="../tags/tag1889.xml"/><Relationship Id="rId9" Type="http://schemas.openxmlformats.org/officeDocument/2006/relationships/tags" Target="../tags/tag1894.xml"/></Relationships>
</file>

<file path=ppt/slides/_rels/slide76.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tags" Target="../tags/tag1897.xml"/><Relationship Id="rId7" Type="http://schemas.openxmlformats.org/officeDocument/2006/relationships/oleObject" Target="../embeddings/oleObject107.bin"/><Relationship Id="rId2" Type="http://schemas.openxmlformats.org/officeDocument/2006/relationships/tags" Target="../tags/tag1896.xml"/><Relationship Id="rId1" Type="http://schemas.openxmlformats.org/officeDocument/2006/relationships/tags" Target="../tags/tag1895.xml"/><Relationship Id="rId6" Type="http://schemas.openxmlformats.org/officeDocument/2006/relationships/notesSlide" Target="../notesSlides/notesSlide28.xml"/><Relationship Id="rId5" Type="http://schemas.openxmlformats.org/officeDocument/2006/relationships/slideLayout" Target="../slideLayouts/slideLayout2.xml"/><Relationship Id="rId4" Type="http://schemas.openxmlformats.org/officeDocument/2006/relationships/tags" Target="../tags/tag1898.xml"/></Relationships>
</file>

<file path=ppt/slides/_rels/slide77.xml.rels><?xml version="1.0" encoding="UTF-8" standalone="yes"?>
<Relationships xmlns="http://schemas.openxmlformats.org/package/2006/relationships"><Relationship Id="rId8" Type="http://schemas.openxmlformats.org/officeDocument/2006/relationships/tags" Target="../tags/tag1906.xml"/><Relationship Id="rId13" Type="http://schemas.openxmlformats.org/officeDocument/2006/relationships/tags" Target="../tags/tag1911.xml"/><Relationship Id="rId18" Type="http://schemas.openxmlformats.org/officeDocument/2006/relationships/tags" Target="../tags/tag1916.xml"/><Relationship Id="rId26" Type="http://schemas.openxmlformats.org/officeDocument/2006/relationships/notesSlide" Target="../notesSlides/notesSlide29.xml"/><Relationship Id="rId3" Type="http://schemas.openxmlformats.org/officeDocument/2006/relationships/tags" Target="../tags/tag1901.xml"/><Relationship Id="rId21" Type="http://schemas.openxmlformats.org/officeDocument/2006/relationships/tags" Target="../tags/tag1919.xml"/><Relationship Id="rId7" Type="http://schemas.openxmlformats.org/officeDocument/2006/relationships/tags" Target="../tags/tag1905.xml"/><Relationship Id="rId12" Type="http://schemas.openxmlformats.org/officeDocument/2006/relationships/tags" Target="../tags/tag1910.xml"/><Relationship Id="rId17" Type="http://schemas.openxmlformats.org/officeDocument/2006/relationships/tags" Target="../tags/tag1915.xml"/><Relationship Id="rId25" Type="http://schemas.openxmlformats.org/officeDocument/2006/relationships/slideLayout" Target="../slideLayouts/slideLayout2.xml"/><Relationship Id="rId2" Type="http://schemas.openxmlformats.org/officeDocument/2006/relationships/tags" Target="../tags/tag1900.xml"/><Relationship Id="rId16" Type="http://schemas.openxmlformats.org/officeDocument/2006/relationships/tags" Target="../tags/tag1914.xml"/><Relationship Id="rId20" Type="http://schemas.openxmlformats.org/officeDocument/2006/relationships/tags" Target="../tags/tag1918.xml"/><Relationship Id="rId29" Type="http://schemas.openxmlformats.org/officeDocument/2006/relationships/image" Target="../media/image44.svg"/><Relationship Id="rId1" Type="http://schemas.openxmlformats.org/officeDocument/2006/relationships/tags" Target="../tags/tag1899.xml"/><Relationship Id="rId6" Type="http://schemas.openxmlformats.org/officeDocument/2006/relationships/tags" Target="../tags/tag1904.xml"/><Relationship Id="rId11" Type="http://schemas.openxmlformats.org/officeDocument/2006/relationships/tags" Target="../tags/tag1909.xml"/><Relationship Id="rId24" Type="http://schemas.openxmlformats.org/officeDocument/2006/relationships/tags" Target="../tags/tag1922.xml"/><Relationship Id="rId5" Type="http://schemas.openxmlformats.org/officeDocument/2006/relationships/tags" Target="../tags/tag1903.xml"/><Relationship Id="rId15" Type="http://schemas.openxmlformats.org/officeDocument/2006/relationships/tags" Target="../tags/tag1913.xml"/><Relationship Id="rId23" Type="http://schemas.openxmlformats.org/officeDocument/2006/relationships/tags" Target="../tags/tag1921.xml"/><Relationship Id="rId28" Type="http://schemas.openxmlformats.org/officeDocument/2006/relationships/image" Target="../media/image13.emf"/><Relationship Id="rId10" Type="http://schemas.openxmlformats.org/officeDocument/2006/relationships/tags" Target="../tags/tag1908.xml"/><Relationship Id="rId19" Type="http://schemas.openxmlformats.org/officeDocument/2006/relationships/tags" Target="../tags/tag1917.xml"/><Relationship Id="rId4" Type="http://schemas.openxmlformats.org/officeDocument/2006/relationships/tags" Target="../tags/tag1902.xml"/><Relationship Id="rId9" Type="http://schemas.openxmlformats.org/officeDocument/2006/relationships/tags" Target="../tags/tag1907.xml"/><Relationship Id="rId14" Type="http://schemas.openxmlformats.org/officeDocument/2006/relationships/tags" Target="../tags/tag1912.xml"/><Relationship Id="rId22" Type="http://schemas.openxmlformats.org/officeDocument/2006/relationships/tags" Target="../tags/tag1920.xml"/><Relationship Id="rId27" Type="http://schemas.openxmlformats.org/officeDocument/2006/relationships/oleObject" Target="../embeddings/oleObject108.bin"/></Relationships>
</file>

<file path=ppt/slides/_rels/slide78.xml.rels><?xml version="1.0" encoding="UTF-8" standalone="yes"?>
<Relationships xmlns="http://schemas.openxmlformats.org/package/2006/relationships"><Relationship Id="rId8" Type="http://schemas.openxmlformats.org/officeDocument/2006/relationships/tags" Target="../tags/tag1930.xml"/><Relationship Id="rId13" Type="http://schemas.openxmlformats.org/officeDocument/2006/relationships/slideLayout" Target="../slideLayouts/slideLayout2.xml"/><Relationship Id="rId3" Type="http://schemas.openxmlformats.org/officeDocument/2006/relationships/tags" Target="../tags/tag1925.xml"/><Relationship Id="rId7" Type="http://schemas.openxmlformats.org/officeDocument/2006/relationships/tags" Target="../tags/tag1929.xml"/><Relationship Id="rId12" Type="http://schemas.openxmlformats.org/officeDocument/2006/relationships/tags" Target="../tags/tag1934.xml"/><Relationship Id="rId17" Type="http://schemas.openxmlformats.org/officeDocument/2006/relationships/image" Target="../media/image46.svg"/><Relationship Id="rId2" Type="http://schemas.openxmlformats.org/officeDocument/2006/relationships/tags" Target="../tags/tag1924.xml"/><Relationship Id="rId16" Type="http://schemas.openxmlformats.org/officeDocument/2006/relationships/image" Target="../media/image45.svg"/><Relationship Id="rId1" Type="http://schemas.openxmlformats.org/officeDocument/2006/relationships/tags" Target="../tags/tag1923.xml"/><Relationship Id="rId6" Type="http://schemas.openxmlformats.org/officeDocument/2006/relationships/tags" Target="../tags/tag1928.xml"/><Relationship Id="rId11" Type="http://schemas.openxmlformats.org/officeDocument/2006/relationships/tags" Target="../tags/tag1933.xml"/><Relationship Id="rId5" Type="http://schemas.openxmlformats.org/officeDocument/2006/relationships/tags" Target="../tags/tag1927.xml"/><Relationship Id="rId15" Type="http://schemas.openxmlformats.org/officeDocument/2006/relationships/image" Target="../media/image13.emf"/><Relationship Id="rId10" Type="http://schemas.openxmlformats.org/officeDocument/2006/relationships/tags" Target="../tags/tag1932.xml"/><Relationship Id="rId4" Type="http://schemas.openxmlformats.org/officeDocument/2006/relationships/tags" Target="../tags/tag1926.xml"/><Relationship Id="rId9" Type="http://schemas.openxmlformats.org/officeDocument/2006/relationships/tags" Target="../tags/tag1931.xml"/><Relationship Id="rId14" Type="http://schemas.openxmlformats.org/officeDocument/2006/relationships/oleObject" Target="../embeddings/oleObject109.bin"/></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36.xml"/><Relationship Id="rId1" Type="http://schemas.openxmlformats.org/officeDocument/2006/relationships/tags" Target="../tags/tag1935.xml"/><Relationship Id="rId6" Type="http://schemas.openxmlformats.org/officeDocument/2006/relationships/image" Target="../media/image21.svg"/><Relationship Id="rId5" Type="http://schemas.openxmlformats.org/officeDocument/2006/relationships/image" Target="../media/image22.emf"/><Relationship Id="rId4" Type="http://schemas.openxmlformats.org/officeDocument/2006/relationships/oleObject" Target="../embeddings/oleObject110.bin"/></Relationships>
</file>

<file path=ppt/slides/_rels/slide80.xml.rels><?xml version="1.0" encoding="UTF-8" standalone="yes"?>
<Relationships xmlns="http://schemas.openxmlformats.org/package/2006/relationships"><Relationship Id="rId8" Type="http://schemas.openxmlformats.org/officeDocument/2006/relationships/tags" Target="../tags/tag1944.xml"/><Relationship Id="rId13" Type="http://schemas.openxmlformats.org/officeDocument/2006/relationships/notesSlide" Target="../notesSlides/notesSlide30.xml"/><Relationship Id="rId18" Type="http://schemas.openxmlformats.org/officeDocument/2006/relationships/slide" Target="slide5.xml"/><Relationship Id="rId3" Type="http://schemas.openxmlformats.org/officeDocument/2006/relationships/tags" Target="../tags/tag1939.xml"/><Relationship Id="rId21" Type="http://schemas.openxmlformats.org/officeDocument/2006/relationships/slide" Target="slide38.xml"/><Relationship Id="rId7" Type="http://schemas.openxmlformats.org/officeDocument/2006/relationships/tags" Target="../tags/tag1943.xml"/><Relationship Id="rId12" Type="http://schemas.openxmlformats.org/officeDocument/2006/relationships/slideLayout" Target="../slideLayouts/slideLayout14.xml"/><Relationship Id="rId17" Type="http://schemas.openxmlformats.org/officeDocument/2006/relationships/slide" Target="slide3.xml"/><Relationship Id="rId25" Type="http://schemas.openxmlformats.org/officeDocument/2006/relationships/image" Target="../media/image15.emf"/><Relationship Id="rId2" Type="http://schemas.openxmlformats.org/officeDocument/2006/relationships/tags" Target="../tags/tag1938.xml"/><Relationship Id="rId16" Type="http://schemas.openxmlformats.org/officeDocument/2006/relationships/slide" Target="slide2.xml"/><Relationship Id="rId20" Type="http://schemas.openxmlformats.org/officeDocument/2006/relationships/slide" Target="slide34.xml"/><Relationship Id="rId1" Type="http://schemas.openxmlformats.org/officeDocument/2006/relationships/tags" Target="../tags/tag1937.xml"/><Relationship Id="rId6" Type="http://schemas.openxmlformats.org/officeDocument/2006/relationships/tags" Target="../tags/tag1942.xml"/><Relationship Id="rId11" Type="http://schemas.openxmlformats.org/officeDocument/2006/relationships/tags" Target="../tags/tag1947.xml"/><Relationship Id="rId24" Type="http://schemas.openxmlformats.org/officeDocument/2006/relationships/slide" Target="slide82.xml"/><Relationship Id="rId5" Type="http://schemas.openxmlformats.org/officeDocument/2006/relationships/tags" Target="../tags/tag1941.xml"/><Relationship Id="rId15" Type="http://schemas.openxmlformats.org/officeDocument/2006/relationships/image" Target="../media/image13.emf"/><Relationship Id="rId23" Type="http://schemas.openxmlformats.org/officeDocument/2006/relationships/slide" Target="slide63.xml"/><Relationship Id="rId10" Type="http://schemas.openxmlformats.org/officeDocument/2006/relationships/tags" Target="../tags/tag1946.xml"/><Relationship Id="rId19" Type="http://schemas.openxmlformats.org/officeDocument/2006/relationships/slide" Target="slide9.xml"/><Relationship Id="rId4" Type="http://schemas.openxmlformats.org/officeDocument/2006/relationships/tags" Target="../tags/tag1940.xml"/><Relationship Id="rId9" Type="http://schemas.openxmlformats.org/officeDocument/2006/relationships/tags" Target="../tags/tag1945.xml"/><Relationship Id="rId14" Type="http://schemas.openxmlformats.org/officeDocument/2006/relationships/oleObject" Target="../embeddings/oleObject111.bin"/><Relationship Id="rId22" Type="http://schemas.openxmlformats.org/officeDocument/2006/relationships/slide" Target="slide39.xml"/></Relationships>
</file>

<file path=ppt/slides/_rels/slide81.xml.rels><?xml version="1.0" encoding="UTF-8" standalone="yes"?>
<Relationships xmlns="http://schemas.openxmlformats.org/package/2006/relationships"><Relationship Id="rId13" Type="http://schemas.openxmlformats.org/officeDocument/2006/relationships/tags" Target="../tags/tag1960.xml"/><Relationship Id="rId18" Type="http://schemas.openxmlformats.org/officeDocument/2006/relationships/tags" Target="../tags/tag1965.xml"/><Relationship Id="rId26" Type="http://schemas.openxmlformats.org/officeDocument/2006/relationships/tags" Target="../tags/tag1973.xml"/><Relationship Id="rId3" Type="http://schemas.openxmlformats.org/officeDocument/2006/relationships/tags" Target="../tags/tag1950.xml"/><Relationship Id="rId21" Type="http://schemas.openxmlformats.org/officeDocument/2006/relationships/tags" Target="../tags/tag1968.xml"/><Relationship Id="rId34" Type="http://schemas.openxmlformats.org/officeDocument/2006/relationships/slideLayout" Target="../slideLayouts/slideLayout2.xml"/><Relationship Id="rId7" Type="http://schemas.openxmlformats.org/officeDocument/2006/relationships/tags" Target="../tags/tag1954.xml"/><Relationship Id="rId12" Type="http://schemas.openxmlformats.org/officeDocument/2006/relationships/tags" Target="../tags/tag1959.xml"/><Relationship Id="rId17" Type="http://schemas.openxmlformats.org/officeDocument/2006/relationships/tags" Target="../tags/tag1964.xml"/><Relationship Id="rId25" Type="http://schemas.openxmlformats.org/officeDocument/2006/relationships/tags" Target="../tags/tag1972.xml"/><Relationship Id="rId33" Type="http://schemas.openxmlformats.org/officeDocument/2006/relationships/tags" Target="../tags/tag1980.xml"/><Relationship Id="rId2" Type="http://schemas.openxmlformats.org/officeDocument/2006/relationships/tags" Target="../tags/tag1949.xml"/><Relationship Id="rId16" Type="http://schemas.openxmlformats.org/officeDocument/2006/relationships/tags" Target="../tags/tag1963.xml"/><Relationship Id="rId20" Type="http://schemas.openxmlformats.org/officeDocument/2006/relationships/tags" Target="../tags/tag1967.xml"/><Relationship Id="rId29" Type="http://schemas.openxmlformats.org/officeDocument/2006/relationships/tags" Target="../tags/tag1976.xml"/><Relationship Id="rId1" Type="http://schemas.openxmlformats.org/officeDocument/2006/relationships/tags" Target="../tags/tag1948.xml"/><Relationship Id="rId6" Type="http://schemas.openxmlformats.org/officeDocument/2006/relationships/tags" Target="../tags/tag1953.xml"/><Relationship Id="rId11" Type="http://schemas.openxmlformats.org/officeDocument/2006/relationships/tags" Target="../tags/tag1958.xml"/><Relationship Id="rId24" Type="http://schemas.openxmlformats.org/officeDocument/2006/relationships/tags" Target="../tags/tag1971.xml"/><Relationship Id="rId32" Type="http://schemas.openxmlformats.org/officeDocument/2006/relationships/tags" Target="../tags/tag1979.xml"/><Relationship Id="rId5" Type="http://schemas.openxmlformats.org/officeDocument/2006/relationships/tags" Target="../tags/tag1952.xml"/><Relationship Id="rId15" Type="http://schemas.openxmlformats.org/officeDocument/2006/relationships/tags" Target="../tags/tag1962.xml"/><Relationship Id="rId23" Type="http://schemas.openxmlformats.org/officeDocument/2006/relationships/tags" Target="../tags/tag1970.xml"/><Relationship Id="rId28" Type="http://schemas.openxmlformats.org/officeDocument/2006/relationships/tags" Target="../tags/tag1975.xml"/><Relationship Id="rId36" Type="http://schemas.openxmlformats.org/officeDocument/2006/relationships/image" Target="../media/image32.emf"/><Relationship Id="rId10" Type="http://schemas.openxmlformats.org/officeDocument/2006/relationships/tags" Target="../tags/tag1957.xml"/><Relationship Id="rId19" Type="http://schemas.openxmlformats.org/officeDocument/2006/relationships/tags" Target="../tags/tag1966.xml"/><Relationship Id="rId31" Type="http://schemas.openxmlformats.org/officeDocument/2006/relationships/tags" Target="../tags/tag1978.xml"/><Relationship Id="rId4" Type="http://schemas.openxmlformats.org/officeDocument/2006/relationships/tags" Target="../tags/tag1951.xml"/><Relationship Id="rId9" Type="http://schemas.openxmlformats.org/officeDocument/2006/relationships/tags" Target="../tags/tag1956.xml"/><Relationship Id="rId14" Type="http://schemas.openxmlformats.org/officeDocument/2006/relationships/tags" Target="../tags/tag1961.xml"/><Relationship Id="rId22" Type="http://schemas.openxmlformats.org/officeDocument/2006/relationships/tags" Target="../tags/tag1969.xml"/><Relationship Id="rId27" Type="http://schemas.openxmlformats.org/officeDocument/2006/relationships/tags" Target="../tags/tag1974.xml"/><Relationship Id="rId30" Type="http://schemas.openxmlformats.org/officeDocument/2006/relationships/tags" Target="../tags/tag1977.xml"/><Relationship Id="rId35" Type="http://schemas.openxmlformats.org/officeDocument/2006/relationships/oleObject" Target="../embeddings/oleObject112.bin"/><Relationship Id="rId8" Type="http://schemas.openxmlformats.org/officeDocument/2006/relationships/tags" Target="../tags/tag1955.xml"/></Relationships>
</file>

<file path=ppt/slides/_rels/slide82.xml.rels><?xml version="1.0" encoding="UTF-8" standalone="yes"?>
<Relationships xmlns="http://schemas.openxmlformats.org/package/2006/relationships"><Relationship Id="rId8" Type="http://schemas.openxmlformats.org/officeDocument/2006/relationships/tags" Target="../tags/tag1988.xml"/><Relationship Id="rId13" Type="http://schemas.openxmlformats.org/officeDocument/2006/relationships/image" Target="../media/image13.emf"/><Relationship Id="rId18" Type="http://schemas.openxmlformats.org/officeDocument/2006/relationships/slide" Target="slide34.xml"/><Relationship Id="rId3" Type="http://schemas.openxmlformats.org/officeDocument/2006/relationships/tags" Target="../tags/tag1983.xml"/><Relationship Id="rId7" Type="http://schemas.openxmlformats.org/officeDocument/2006/relationships/tags" Target="../tags/tag1987.xml"/><Relationship Id="rId12" Type="http://schemas.openxmlformats.org/officeDocument/2006/relationships/oleObject" Target="../embeddings/oleObject113.bin"/><Relationship Id="rId17" Type="http://schemas.openxmlformats.org/officeDocument/2006/relationships/slide" Target="slide9.xml"/><Relationship Id="rId2" Type="http://schemas.openxmlformats.org/officeDocument/2006/relationships/tags" Target="../tags/tag1982.xml"/><Relationship Id="rId16" Type="http://schemas.openxmlformats.org/officeDocument/2006/relationships/slide" Target="slide5.xml"/><Relationship Id="rId20" Type="http://schemas.openxmlformats.org/officeDocument/2006/relationships/image" Target="../media/image15.emf"/><Relationship Id="rId1" Type="http://schemas.openxmlformats.org/officeDocument/2006/relationships/tags" Target="../tags/tag1981.xml"/><Relationship Id="rId6" Type="http://schemas.openxmlformats.org/officeDocument/2006/relationships/tags" Target="../tags/tag1986.xml"/><Relationship Id="rId11" Type="http://schemas.openxmlformats.org/officeDocument/2006/relationships/notesSlide" Target="../notesSlides/notesSlide31.xml"/><Relationship Id="rId5" Type="http://schemas.openxmlformats.org/officeDocument/2006/relationships/tags" Target="../tags/tag1985.xml"/><Relationship Id="rId15" Type="http://schemas.openxmlformats.org/officeDocument/2006/relationships/slide" Target="slide3.xml"/><Relationship Id="rId10" Type="http://schemas.openxmlformats.org/officeDocument/2006/relationships/slideLayout" Target="../slideLayouts/slideLayout14.xml"/><Relationship Id="rId19" Type="http://schemas.openxmlformats.org/officeDocument/2006/relationships/slide" Target="slide38.xml"/><Relationship Id="rId4" Type="http://schemas.openxmlformats.org/officeDocument/2006/relationships/tags" Target="../tags/tag1984.xml"/><Relationship Id="rId9" Type="http://schemas.openxmlformats.org/officeDocument/2006/relationships/tags" Target="../tags/tag1989.xml"/><Relationship Id="rId14" Type="http://schemas.openxmlformats.org/officeDocument/2006/relationships/slide" Target="slide2.xml"/></Relationships>
</file>

<file path=ppt/slides/_rels/slide83.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tags" Target="../tags/tag1992.xml"/><Relationship Id="rId7" Type="http://schemas.openxmlformats.org/officeDocument/2006/relationships/oleObject" Target="../embeddings/oleObject114.bin"/><Relationship Id="rId2" Type="http://schemas.openxmlformats.org/officeDocument/2006/relationships/tags" Target="../tags/tag1991.xml"/><Relationship Id="rId1" Type="http://schemas.openxmlformats.org/officeDocument/2006/relationships/tags" Target="../tags/tag1990.xml"/><Relationship Id="rId6" Type="http://schemas.openxmlformats.org/officeDocument/2006/relationships/slideLayout" Target="../slideLayouts/slideLayout2.xml"/><Relationship Id="rId5" Type="http://schemas.openxmlformats.org/officeDocument/2006/relationships/tags" Target="../tags/tag1994.xml"/><Relationship Id="rId10" Type="http://schemas.openxmlformats.org/officeDocument/2006/relationships/image" Target="../media/image35.svg"/><Relationship Id="rId4" Type="http://schemas.openxmlformats.org/officeDocument/2006/relationships/tags" Target="../tags/tag1993.xml"/><Relationship Id="rId9" Type="http://schemas.openxmlformats.org/officeDocument/2006/relationships/image" Target="../media/image47.svg"/></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115.bin"/><Relationship Id="rId2" Type="http://schemas.openxmlformats.org/officeDocument/2006/relationships/slideLayout" Target="../slideLayouts/slideLayout20.xml"/><Relationship Id="rId1" Type="http://schemas.openxmlformats.org/officeDocument/2006/relationships/tags" Target="../tags/tag1995.xml"/><Relationship Id="rId4" Type="http://schemas.openxmlformats.org/officeDocument/2006/relationships/image" Target="../media/image1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B0E17E90-3C4E-4F37-9FA4-FC779C250872}"/>
              </a:ext>
            </a:extLst>
          </p:cNvPr>
          <p:cNvGraphicFramePr>
            <a:graphicFrameLocks noChangeAspect="1"/>
          </p:cNvGraphicFramePr>
          <p:nvPr>
            <p:custDataLst>
              <p:tags r:id="rId2"/>
            </p:custDataLst>
            <p:extLst>
              <p:ext uri="{D42A27DB-BD31-4B8C-83A1-F6EECF244321}">
                <p14:modId xmlns:p14="http://schemas.microsoft.com/office/powerpoint/2010/main" val="2407314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6" name="Object 6" hidden="1">
                        <a:extLst>
                          <a:ext uri="{FF2B5EF4-FFF2-40B4-BE49-F238E27FC236}">
                            <a16:creationId xmlns:a16="http://schemas.microsoft.com/office/drawing/2014/main" id="{B0E17E90-3C4E-4F37-9FA4-FC779C250872}"/>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EB9340E2-D95A-4545-81E1-3AD07AB3A012}"/>
              </a:ext>
            </a:extLst>
          </p:cNvPr>
          <p:cNvSpPr/>
          <p:nvPr>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4400" b="1">
              <a:solidFill>
                <a:schemeClr val="bg1"/>
              </a:solidFill>
              <a:latin typeface="Arial" panose="020B0604020202020204" pitchFamily="34" charset="0"/>
              <a:ea typeface="+mj-ea"/>
              <a:cs typeface="+mj-cs"/>
              <a:sym typeface="Arial" panose="020B0604020202020204" pitchFamily="34" charset="0"/>
            </a:endParaRPr>
          </a:p>
        </p:txBody>
      </p:sp>
      <p:sp>
        <p:nvSpPr>
          <p:cNvPr id="2" name="Documenttype">
            <a:extLst>
              <a:ext uri="{FF2B5EF4-FFF2-40B4-BE49-F238E27FC236}">
                <a16:creationId xmlns:a16="http://schemas.microsoft.com/office/drawing/2014/main" id="{11D06D31-577C-468F-A315-4B1A48E07A2C}"/>
              </a:ext>
            </a:extLst>
          </p:cNvPr>
          <p:cNvSpPr>
            <a:spLocks noGrp="1"/>
          </p:cNvSpPr>
          <p:nvPr>
            <p:ph type="body" sz="quarter" idx="13"/>
            <p:custDataLst>
              <p:tags r:id="rId4"/>
            </p:custDataLst>
          </p:nvPr>
        </p:nvSpPr>
        <p:spPr>
          <a:xfrm>
            <a:off x="5074920" y="4170263"/>
            <a:ext cx="6559868" cy="2092881"/>
          </a:xfrm>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r>
              <a:rPr lang="en-US" dirty="0"/>
              <a:t>September 24, 2026</a:t>
            </a:r>
          </a:p>
          <a:p>
            <a:endParaRPr lang="en-US" dirty="0"/>
          </a:p>
          <a:p>
            <a:endParaRPr lang="en-US" dirty="0"/>
          </a:p>
          <a:p>
            <a:endParaRPr lang="en-US" dirty="0"/>
          </a:p>
          <a:p>
            <a:r>
              <a:rPr lang="en-US" sz="1400" i="1" dirty="0">
                <a:solidFill>
                  <a:srgbClr val="FF0000"/>
                </a:solidFill>
              </a:rPr>
              <a:t>Version 2:</a:t>
            </a:r>
          </a:p>
          <a:p>
            <a:r>
              <a:rPr lang="en-US" sz="1400" i="1" dirty="0">
                <a:solidFill>
                  <a:srgbClr val="FF0000"/>
                </a:solidFill>
              </a:rPr>
              <a:t>Slide 4 placeholder updated with new PUCT 58481 summary content</a:t>
            </a:r>
          </a:p>
          <a:p>
            <a:r>
              <a:rPr lang="en-US" sz="1400" i="1" dirty="0">
                <a:solidFill>
                  <a:srgbClr val="FF0000"/>
                </a:solidFill>
              </a:rPr>
              <a:t>Slide 74 graphic edited</a:t>
            </a:r>
          </a:p>
        </p:txBody>
      </p:sp>
      <p:sp>
        <p:nvSpPr>
          <p:cNvPr id="3" name="Subtitle">
            <a:extLst>
              <a:ext uri="{FF2B5EF4-FFF2-40B4-BE49-F238E27FC236}">
                <a16:creationId xmlns:a16="http://schemas.microsoft.com/office/drawing/2014/main" id="{9D165D28-4E2C-4E35-98E6-6B5023BBA057}"/>
              </a:ext>
            </a:extLst>
          </p:cNvPr>
          <p:cNvSpPr>
            <a:spLocks noGrp="1"/>
          </p:cNvSpPr>
          <p:nvPr>
            <p:ph type="subTitle" idx="1"/>
            <p:custDataLst>
              <p:tags r:id="rId5"/>
            </p:custDataLst>
          </p:nvPr>
        </p:nvSpPr>
        <p:spPr>
          <a:xfrm>
            <a:off x="5074920" y="3229953"/>
            <a:ext cx="6559868" cy="276999"/>
          </a:xfrm>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r>
              <a:rPr lang="en-US"/>
              <a:t>Stakeholder workshop #2</a:t>
            </a:r>
          </a:p>
        </p:txBody>
      </p:sp>
      <p:sp>
        <p:nvSpPr>
          <p:cNvPr id="4" name="Title">
            <a:extLst>
              <a:ext uri="{FF2B5EF4-FFF2-40B4-BE49-F238E27FC236}">
                <a16:creationId xmlns:a16="http://schemas.microsoft.com/office/drawing/2014/main" id="{806FD97B-691F-4513-92F7-37A1FAC29B8E}"/>
              </a:ext>
            </a:extLst>
          </p:cNvPr>
          <p:cNvSpPr>
            <a:spLocks noGrp="1"/>
          </p:cNvSpPr>
          <p:nvPr>
            <p:ph type="title"/>
            <p:custDataLst>
              <p:tags r:id="rId6"/>
            </p:custDataLst>
          </p:nvPr>
        </p:nvSpPr>
        <p:spPr>
          <a:xfrm>
            <a:off x="5074920" y="2071890"/>
            <a:ext cx="6559868" cy="984885"/>
          </a:xfrm>
          <a:noFill/>
          <a:ln/>
          <a:extLst>
            <a:ext uri="{909E8E84-426E-40DD-AFC4-6F175D3DCCD1}">
              <a14:hiddenFill xmlns:a14="http://schemas.microsoft.com/office/drawing/2010/main">
                <a:solidFill>
                  <a:srgbClr val="FFFFFF"/>
                </a:solidFill>
              </a14:hiddenFill>
            </a:ext>
          </a:extLst>
        </p:spPr>
        <p:txBody>
          <a:bodyPr vert="horz" wrap="square" anchor="b" anchorCtr="0">
            <a:spAutoFit/>
          </a:bodyPr>
          <a:lstStyle/>
          <a:p>
            <a:r>
              <a:rPr lang="en-US"/>
              <a:t>Comprehensive Transmission Planning and Batch 1+</a:t>
            </a:r>
          </a:p>
        </p:txBody>
      </p:sp>
    </p:spTree>
    <p:custDataLst>
      <p:tags r:id="rId1"/>
    </p:custDataLst>
    <p:extLst>
      <p:ext uri="{BB962C8B-B14F-4D97-AF65-F5344CB8AC3E}">
        <p14:creationId xmlns:p14="http://schemas.microsoft.com/office/powerpoint/2010/main" val="661855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2B9B5-7BF0-A19C-A6A7-D732EAFD7F53}"/>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30749247-DDAF-0B6B-94D2-53E2D2BCCB45}"/>
              </a:ext>
            </a:extLst>
          </p:cNvPr>
          <p:cNvGraphicFramePr>
            <a:graphicFrameLocks noChangeAspect="1"/>
          </p:cNvGraphicFramePr>
          <p:nvPr>
            <p:custDataLst>
              <p:tags r:id="rId1"/>
            </p:custDataLst>
            <p:extLst>
              <p:ext uri="{D42A27DB-BD31-4B8C-83A1-F6EECF244321}">
                <p14:modId xmlns:p14="http://schemas.microsoft.com/office/powerpoint/2010/main" val="28660041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404" imgH="405" progId="TCLayout.ActiveDocument.1">
                  <p:embed/>
                </p:oleObj>
              </mc:Choice>
              <mc:Fallback>
                <p:oleObj name="think-cell Slide" r:id="rId12" imgW="404" imgH="405" progId="TCLayout.ActiveDocument.1">
                  <p:embed/>
                  <p:pic>
                    <p:nvPicPr>
                      <p:cNvPr id="7" name="Object 1" hidden="1">
                        <a:extLst>
                          <a:ext uri="{FF2B5EF4-FFF2-40B4-BE49-F238E27FC236}">
                            <a16:creationId xmlns:a16="http://schemas.microsoft.com/office/drawing/2014/main" id="{30749247-DDAF-0B6B-94D2-53E2D2BCCB45}"/>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2FEE285-AC13-4052-C4B3-14909412D408}"/>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BD115232-27B1-4558-24AA-8BE5D3BC5DE0}"/>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648F52D6-C1AB-9C4A-2CAB-9CAC3D9A4D99}"/>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5" name="Text Placeholder 2">
            <a:extLst>
              <a:ext uri="{FF2B5EF4-FFF2-40B4-BE49-F238E27FC236}">
                <a16:creationId xmlns:a16="http://schemas.microsoft.com/office/drawing/2014/main" id="{EFF6A7D6-5122-FD0E-498D-EB7DE14A7D3D}"/>
              </a:ext>
            </a:extLst>
          </p:cNvPr>
          <p:cNvSpPr>
            <a:spLocks noGrp="1"/>
          </p:cNvSpPr>
          <p:nvPr>
            <p:custDataLst>
              <p:tags r:id="rId2"/>
            </p:custDataLst>
          </p:nvPr>
        </p:nvSpPr>
        <p:spPr bwMode="auto">
          <a:xfrm>
            <a:off x="5595939" y="1728788"/>
            <a:ext cx="6062663" cy="639763"/>
          </a:xfrm>
          <a:prstGeom prst="rect">
            <a:avLst/>
          </a:prstGeom>
          <a:solidFill>
            <a:schemeClr val="accent1"/>
          </a:solidFill>
          <a:ln>
            <a:noFill/>
          </a:ln>
          <a:effec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b="1">
                <a:solidFill>
                  <a:schemeClr val="bg1"/>
                </a:solidFill>
              </a:rPr>
              <a:t>1. Antitrust admonition</a:t>
            </a:r>
            <a:endParaRPr kumimoji="0" lang="en-US" altLang="en-US" b="1" i="0" u="none" strike="noStrike" kern="1200" cap="none" spc="0" normalizeH="0" noProof="0">
              <a:ln>
                <a:noFill/>
              </a:ln>
              <a:solidFill>
                <a:schemeClr val="bg1"/>
              </a:solidFill>
              <a:effectLst/>
              <a:uLnTx/>
              <a:uFillTx/>
              <a:latin typeface="Arial"/>
            </a:endParaRPr>
          </a:p>
        </p:txBody>
      </p:sp>
      <p:sp>
        <p:nvSpPr>
          <p:cNvPr id="13" name="Text Placeholder 2">
            <a:hlinkClick r:id="rId14" action="ppaction://hlinksldjump"/>
            <a:extLst>
              <a:ext uri="{FF2B5EF4-FFF2-40B4-BE49-F238E27FC236}">
                <a16:creationId xmlns:a16="http://schemas.microsoft.com/office/drawing/2014/main" id="{CCC55E0B-A27A-0CA8-0DD8-2046E0B0D4D8}"/>
              </a:ext>
            </a:extLst>
          </p:cNvPr>
          <p:cNvSpPr>
            <a:spLocks noGrp="1"/>
          </p:cNvSpPr>
          <p:nvPr>
            <p:custDataLst>
              <p:tags r:id="rId3"/>
            </p:custDataLst>
          </p:nvPr>
        </p:nvSpPr>
        <p:spPr bwMode="auto">
          <a:xfrm>
            <a:off x="5595939" y="2368550"/>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2. PUCT Project 58481 update</a:t>
            </a:r>
            <a:endParaRPr kumimoji="0" lang="en-US" altLang="en-US" i="0" u="none" strike="noStrike" kern="1200" cap="none" spc="0" normalizeH="0" noProof="0">
              <a:ln>
                <a:noFill/>
              </a:ln>
              <a:effectLst/>
              <a:uLnTx/>
              <a:uFillTx/>
              <a:latin typeface="Arial"/>
            </a:endParaRPr>
          </a:p>
        </p:txBody>
      </p:sp>
      <p:sp>
        <p:nvSpPr>
          <p:cNvPr id="20" name="Text Placeholder 2">
            <a:hlinkClick r:id="rId15" action="ppaction://hlinksldjump"/>
            <a:extLst>
              <a:ext uri="{FF2B5EF4-FFF2-40B4-BE49-F238E27FC236}">
                <a16:creationId xmlns:a16="http://schemas.microsoft.com/office/drawing/2014/main" id="{7B0BDBE2-0F75-1F17-269E-16F02C52F562}"/>
              </a:ext>
            </a:extLst>
          </p:cNvPr>
          <p:cNvSpPr>
            <a:spLocks noGrp="1"/>
          </p:cNvSpPr>
          <p:nvPr>
            <p:custDataLst>
              <p:tags r:id="rId4"/>
            </p:custDataLst>
          </p:nvPr>
        </p:nvSpPr>
        <p:spPr bwMode="auto">
          <a:xfrm>
            <a:off x="5595938" y="3009900"/>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3. Share update on CTP / Batch 1+ </a:t>
            </a:r>
          </a:p>
        </p:txBody>
      </p:sp>
      <p:sp>
        <p:nvSpPr>
          <p:cNvPr id="21" name="Text Placeholder 2">
            <a:hlinkClick r:id="rId16" action="ppaction://hlinksldjump"/>
            <a:extLst>
              <a:ext uri="{FF2B5EF4-FFF2-40B4-BE49-F238E27FC236}">
                <a16:creationId xmlns:a16="http://schemas.microsoft.com/office/drawing/2014/main" id="{39CC1A36-BA05-4AB5-EE4F-3B9BF51B2C48}"/>
              </a:ext>
            </a:extLst>
          </p:cNvPr>
          <p:cNvSpPr>
            <a:spLocks noGrp="1"/>
          </p:cNvSpPr>
          <p:nvPr>
            <p:custDataLst>
              <p:tags r:id="rId5"/>
            </p:custDataLst>
          </p:nvPr>
        </p:nvSpPr>
        <p:spPr bwMode="auto">
          <a:xfrm>
            <a:off x="5595939" y="3649663"/>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4. Conduct Batch study focus session</a:t>
            </a:r>
          </a:p>
        </p:txBody>
      </p:sp>
      <p:sp>
        <p:nvSpPr>
          <p:cNvPr id="22" name="Text Placeholder 2">
            <a:hlinkClick r:id="rId17" action="ppaction://hlinksldjump"/>
            <a:extLst>
              <a:ext uri="{FF2B5EF4-FFF2-40B4-BE49-F238E27FC236}">
                <a16:creationId xmlns:a16="http://schemas.microsoft.com/office/drawing/2014/main" id="{713894EB-11D6-A87B-1949-52BB8D35B8D7}"/>
              </a:ext>
            </a:extLst>
          </p:cNvPr>
          <p:cNvSpPr>
            <a:spLocks noGrp="1"/>
          </p:cNvSpPr>
          <p:nvPr>
            <p:custDataLst>
              <p:tags r:id="rId6"/>
            </p:custDataLst>
          </p:nvPr>
        </p:nvSpPr>
        <p:spPr bwMode="auto">
          <a:xfrm>
            <a:off x="5595939" y="4289425"/>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5. Discuss Batch reporting/transparency</a:t>
            </a:r>
            <a:endParaRPr kumimoji="0" lang="en-US" altLang="en-US" i="0" u="none" strike="noStrike" kern="1200" cap="none" spc="0" normalizeH="0" noProof="0">
              <a:ln>
                <a:noFill/>
              </a:ln>
              <a:effectLst/>
              <a:uLnTx/>
              <a:uFillTx/>
              <a:latin typeface="Arial"/>
            </a:endParaRPr>
          </a:p>
        </p:txBody>
      </p:sp>
      <p:sp>
        <p:nvSpPr>
          <p:cNvPr id="23" name="Text Placeholder 2">
            <a:hlinkClick r:id="rId18" action="ppaction://hlinksldjump"/>
            <a:extLst>
              <a:ext uri="{FF2B5EF4-FFF2-40B4-BE49-F238E27FC236}">
                <a16:creationId xmlns:a16="http://schemas.microsoft.com/office/drawing/2014/main" id="{B48E487D-73CE-377E-69D2-3128E171965A}"/>
              </a:ext>
            </a:extLst>
          </p:cNvPr>
          <p:cNvSpPr>
            <a:spLocks noGrp="1"/>
          </p:cNvSpPr>
          <p:nvPr>
            <p:custDataLst>
              <p:tags r:id="rId7"/>
            </p:custDataLst>
          </p:nvPr>
        </p:nvSpPr>
        <p:spPr bwMode="auto">
          <a:xfrm>
            <a:off x="5595939" y="4929187"/>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6. Conduct CTP focus session</a:t>
            </a:r>
            <a:endParaRPr kumimoji="0" lang="en-US" altLang="en-US" i="0" u="none" strike="noStrike" kern="1200" cap="none" spc="0" normalizeH="0" noProof="0">
              <a:ln>
                <a:noFill/>
              </a:ln>
              <a:effectLst/>
              <a:uLnTx/>
              <a:uFillTx/>
              <a:latin typeface="Arial"/>
            </a:endParaRPr>
          </a:p>
        </p:txBody>
      </p:sp>
      <p:sp>
        <p:nvSpPr>
          <p:cNvPr id="24" name="Text Placeholder 2">
            <a:hlinkClick r:id="rId19" action="ppaction://hlinksldjump"/>
            <a:extLst>
              <a:ext uri="{FF2B5EF4-FFF2-40B4-BE49-F238E27FC236}">
                <a16:creationId xmlns:a16="http://schemas.microsoft.com/office/drawing/2014/main" id="{BD866639-F1BF-F227-963C-0B5182BCCA2A}"/>
              </a:ext>
            </a:extLst>
          </p:cNvPr>
          <p:cNvSpPr>
            <a:spLocks noGrp="1"/>
          </p:cNvSpPr>
          <p:nvPr>
            <p:custDataLst>
              <p:tags r:id="rId8"/>
            </p:custDataLst>
          </p:nvPr>
        </p:nvSpPr>
        <p:spPr bwMode="auto">
          <a:xfrm>
            <a:off x="5595938" y="557053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7. Discuss format and timing options for next meeting</a:t>
            </a:r>
            <a:endParaRPr kumimoji="0" lang="en-US" altLang="en-US" i="0" u="none" strike="noStrike" kern="1200" cap="none" spc="0" normalizeH="0" noProof="0">
              <a:ln>
                <a:noFill/>
              </a:ln>
              <a:effectLst/>
              <a:uLnTx/>
              <a:uFillTx/>
              <a:latin typeface="Arial"/>
            </a:endParaRPr>
          </a:p>
        </p:txBody>
      </p:sp>
      <p:sp>
        <p:nvSpPr>
          <p:cNvPr id="38" name="Slide Number Placeholder 5">
            <a:extLst>
              <a:ext uri="{FF2B5EF4-FFF2-40B4-BE49-F238E27FC236}">
                <a16:creationId xmlns:a16="http://schemas.microsoft.com/office/drawing/2014/main" id="{A6FA7A1C-C852-C3D2-7BC8-D0545A33582E}"/>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2</a:t>
            </a:fld>
            <a:endParaRPr lang="en-US"/>
          </a:p>
        </p:txBody>
      </p:sp>
      <p:sp>
        <p:nvSpPr>
          <p:cNvPr id="8" name="1. On-page tracker">
            <a:extLst>
              <a:ext uri="{FF2B5EF4-FFF2-40B4-BE49-F238E27FC236}">
                <a16:creationId xmlns:a16="http://schemas.microsoft.com/office/drawing/2014/main" id="{27F5C5A7-2F5F-BD0E-8234-2033988A64BA}"/>
              </a:ext>
            </a:extLst>
          </p:cNvPr>
          <p:cNvSpPr>
            <a:spLocks noGrp="1"/>
          </p:cNvSpPr>
          <p:nvPr>
            <p:ph type="body" sz="quarter" idx="10"/>
            <p:custDataLst>
              <p:tags r:id="rId9"/>
            </p:custDataLst>
          </p:nvPr>
        </p:nvSpPr>
        <p:spPr/>
        <p:txBody>
          <a:bodyPr/>
          <a:lstStyle/>
          <a:p>
            <a:endParaRPr lang="en-US"/>
          </a:p>
        </p:txBody>
      </p:sp>
      <p:sp>
        <p:nvSpPr>
          <p:cNvPr id="19" name="TextBox 18">
            <a:extLst>
              <a:ext uri="{FF2B5EF4-FFF2-40B4-BE49-F238E27FC236}">
                <a16:creationId xmlns:a16="http://schemas.microsoft.com/office/drawing/2014/main" id="{43E3D837-0104-D46D-5868-6069686FBA22}"/>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43F9F619-DFB6-F869-47F8-EE579830804A}"/>
              </a:ext>
            </a:extLst>
          </p:cNvPr>
          <p:cNvPicPr>
            <a:picLocks noChangeAspect="1"/>
          </p:cNvPicPr>
          <p:nvPr/>
        </p:nvPicPr>
        <p:blipFill>
          <a:blip r:embed="rId20"/>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29431843-CB24-0E72-BF04-18EA21FE70CC}"/>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1C700B49-AEE7-BE5D-C048-215B331ECB89}"/>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F7EC38E2-EB06-AFDF-F2D9-A1FCE1D904AE}"/>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2547319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488C7-0C7D-F457-5D2E-37BE76EB0206}"/>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FF4EB6B4-9811-45F1-CBF3-65D7ED2B1DAC}"/>
              </a:ext>
            </a:extLst>
          </p:cNvPr>
          <p:cNvGraphicFramePr>
            <a:graphicFrameLocks noChangeAspect="1"/>
          </p:cNvGraphicFramePr>
          <p:nvPr>
            <p:custDataLst>
              <p:tags r:id="rId1"/>
            </p:custDataLst>
            <p:extLst>
              <p:ext uri="{D42A27DB-BD31-4B8C-83A1-F6EECF244321}">
                <p14:modId xmlns:p14="http://schemas.microsoft.com/office/powerpoint/2010/main" val="31549831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404" imgH="405" progId="TCLayout.ActiveDocument.1">
                  <p:embed/>
                </p:oleObj>
              </mc:Choice>
              <mc:Fallback>
                <p:oleObj name="think-cell Slide" r:id="rId12" imgW="404" imgH="405" progId="TCLayout.ActiveDocument.1">
                  <p:embed/>
                  <p:pic>
                    <p:nvPicPr>
                      <p:cNvPr id="7" name="Object 1" hidden="1">
                        <a:extLst>
                          <a:ext uri="{FF2B5EF4-FFF2-40B4-BE49-F238E27FC236}">
                            <a16:creationId xmlns:a16="http://schemas.microsoft.com/office/drawing/2014/main" id="{FF4EB6B4-9811-45F1-CBF3-65D7ED2B1DAC}"/>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4BA9916-8602-4257-F277-896328F08D45}"/>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3B0438A6-3260-8D71-3DC8-39C84961A1A1}"/>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F9D20FD6-58A4-CB64-8F53-E2D8C4704583}"/>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9" name="Text Placeholder 2">
            <a:hlinkClick r:id="rId14" action="ppaction://hlinksldjump"/>
            <a:extLst>
              <a:ext uri="{FF2B5EF4-FFF2-40B4-BE49-F238E27FC236}">
                <a16:creationId xmlns:a16="http://schemas.microsoft.com/office/drawing/2014/main" id="{F46253F2-275D-C39B-11F0-8C49BCB648A3}"/>
              </a:ext>
            </a:extLst>
          </p:cNvPr>
          <p:cNvSpPr>
            <a:spLocks noGrp="1"/>
          </p:cNvSpPr>
          <p:nvPr>
            <p:custDataLst>
              <p:tags r:id="rId2"/>
            </p:custDataLst>
          </p:nvPr>
        </p:nvSpPr>
        <p:spPr bwMode="auto">
          <a:xfrm>
            <a:off x="5595938" y="172878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5" name="Text Placeholder 2">
            <a:extLst>
              <a:ext uri="{FF2B5EF4-FFF2-40B4-BE49-F238E27FC236}">
                <a16:creationId xmlns:a16="http://schemas.microsoft.com/office/drawing/2014/main" id="{960DB1AC-FFD2-917F-A2C9-22DFD18A1470}"/>
              </a:ext>
            </a:extLst>
          </p:cNvPr>
          <p:cNvSpPr>
            <a:spLocks noGrp="1"/>
          </p:cNvSpPr>
          <p:nvPr>
            <p:custDataLst>
              <p:tags r:id="rId3"/>
            </p:custDataLst>
          </p:nvPr>
        </p:nvSpPr>
        <p:spPr bwMode="auto">
          <a:xfrm>
            <a:off x="5595939" y="2368550"/>
            <a:ext cx="6062663" cy="641350"/>
          </a:xfrm>
          <a:prstGeom prst="rect">
            <a:avLst/>
          </a:prstGeom>
          <a:solidFill>
            <a:schemeClr val="accent1"/>
          </a:solidFill>
          <a:ln>
            <a:noFill/>
          </a:ln>
          <a:effec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b="1">
                <a:solidFill>
                  <a:schemeClr val="bg1"/>
                </a:solidFill>
                <a:latin typeface="Arial"/>
              </a:rPr>
              <a:t>2. PUCT Project 58481 update</a:t>
            </a:r>
            <a:endParaRPr kumimoji="0" lang="en-US" altLang="en-US" b="1" i="0" u="none" strike="noStrike" kern="1200" cap="none" spc="0" normalizeH="0" noProof="0">
              <a:ln>
                <a:noFill/>
              </a:ln>
              <a:solidFill>
                <a:schemeClr val="bg1"/>
              </a:solidFill>
              <a:effectLst/>
              <a:uLnTx/>
              <a:uFillTx/>
              <a:latin typeface="Arial"/>
            </a:endParaRPr>
          </a:p>
        </p:txBody>
      </p:sp>
      <p:sp>
        <p:nvSpPr>
          <p:cNvPr id="14" name="Text Placeholder 2">
            <a:hlinkClick r:id="rId15" action="ppaction://hlinksldjump"/>
            <a:extLst>
              <a:ext uri="{FF2B5EF4-FFF2-40B4-BE49-F238E27FC236}">
                <a16:creationId xmlns:a16="http://schemas.microsoft.com/office/drawing/2014/main" id="{BCBD6C90-F28C-1B34-51A3-399EC8DDC9FC}"/>
              </a:ext>
            </a:extLst>
          </p:cNvPr>
          <p:cNvSpPr>
            <a:spLocks noGrp="1"/>
          </p:cNvSpPr>
          <p:nvPr>
            <p:custDataLst>
              <p:tags r:id="rId4"/>
            </p:custDataLst>
          </p:nvPr>
        </p:nvSpPr>
        <p:spPr bwMode="auto">
          <a:xfrm>
            <a:off x="5595938" y="3009900"/>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3. Share update on CTP / Batch 1+ </a:t>
            </a:r>
          </a:p>
        </p:txBody>
      </p:sp>
      <p:sp>
        <p:nvSpPr>
          <p:cNvPr id="17" name="Text Placeholder 2">
            <a:hlinkClick r:id="rId16" action="ppaction://hlinksldjump"/>
            <a:extLst>
              <a:ext uri="{FF2B5EF4-FFF2-40B4-BE49-F238E27FC236}">
                <a16:creationId xmlns:a16="http://schemas.microsoft.com/office/drawing/2014/main" id="{D52306C2-2B8D-9EC8-4078-A5A3B9DD8613}"/>
              </a:ext>
            </a:extLst>
          </p:cNvPr>
          <p:cNvSpPr>
            <a:spLocks noGrp="1"/>
          </p:cNvSpPr>
          <p:nvPr>
            <p:custDataLst>
              <p:tags r:id="rId5"/>
            </p:custDataLst>
          </p:nvPr>
        </p:nvSpPr>
        <p:spPr bwMode="auto">
          <a:xfrm>
            <a:off x="5595939" y="3649663"/>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4. Conduct Batch study focus session</a:t>
            </a:r>
          </a:p>
        </p:txBody>
      </p:sp>
      <p:sp>
        <p:nvSpPr>
          <p:cNvPr id="20" name="Text Placeholder 2">
            <a:hlinkClick r:id="rId17" action="ppaction://hlinksldjump"/>
            <a:extLst>
              <a:ext uri="{FF2B5EF4-FFF2-40B4-BE49-F238E27FC236}">
                <a16:creationId xmlns:a16="http://schemas.microsoft.com/office/drawing/2014/main" id="{7500A6FC-3EBE-A37A-2C8F-AA09B63E1911}"/>
              </a:ext>
            </a:extLst>
          </p:cNvPr>
          <p:cNvSpPr>
            <a:spLocks noGrp="1"/>
          </p:cNvSpPr>
          <p:nvPr>
            <p:custDataLst>
              <p:tags r:id="rId6"/>
            </p:custDataLst>
          </p:nvPr>
        </p:nvSpPr>
        <p:spPr bwMode="auto">
          <a:xfrm>
            <a:off x="5595938" y="4289425"/>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5. Discuss Batch reporting/transparency</a:t>
            </a:r>
            <a:endParaRPr kumimoji="0" lang="en-US" altLang="en-US" i="0" u="none" strike="noStrike" kern="1200" cap="none" spc="0" normalizeH="0" noProof="0">
              <a:ln>
                <a:noFill/>
              </a:ln>
              <a:effectLst/>
              <a:uLnTx/>
              <a:uFillTx/>
              <a:latin typeface="Arial"/>
            </a:endParaRPr>
          </a:p>
        </p:txBody>
      </p:sp>
      <p:sp>
        <p:nvSpPr>
          <p:cNvPr id="23" name="Text Placeholder 2">
            <a:hlinkClick r:id="rId18" action="ppaction://hlinksldjump"/>
            <a:extLst>
              <a:ext uri="{FF2B5EF4-FFF2-40B4-BE49-F238E27FC236}">
                <a16:creationId xmlns:a16="http://schemas.microsoft.com/office/drawing/2014/main" id="{4B97C5E5-5069-D914-3285-18959F4125C2}"/>
              </a:ext>
            </a:extLst>
          </p:cNvPr>
          <p:cNvSpPr>
            <a:spLocks noGrp="1"/>
          </p:cNvSpPr>
          <p:nvPr>
            <p:custDataLst>
              <p:tags r:id="rId7"/>
            </p:custDataLst>
          </p:nvPr>
        </p:nvSpPr>
        <p:spPr bwMode="auto">
          <a:xfrm>
            <a:off x="5595939" y="4929187"/>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6. Conduct CTP focus session</a:t>
            </a:r>
            <a:endParaRPr kumimoji="0" lang="en-US" altLang="en-US" i="0" u="none" strike="noStrike" kern="1200" cap="none" spc="0" normalizeH="0" noProof="0">
              <a:ln>
                <a:noFill/>
              </a:ln>
              <a:effectLst/>
              <a:uLnTx/>
              <a:uFillTx/>
              <a:latin typeface="Arial"/>
            </a:endParaRPr>
          </a:p>
        </p:txBody>
      </p:sp>
      <p:sp>
        <p:nvSpPr>
          <p:cNvPr id="24" name="Text Placeholder 2">
            <a:hlinkClick r:id="rId19" action="ppaction://hlinksldjump"/>
            <a:extLst>
              <a:ext uri="{FF2B5EF4-FFF2-40B4-BE49-F238E27FC236}">
                <a16:creationId xmlns:a16="http://schemas.microsoft.com/office/drawing/2014/main" id="{405BD156-33B2-9355-A012-C30EA8AAC964}"/>
              </a:ext>
            </a:extLst>
          </p:cNvPr>
          <p:cNvSpPr>
            <a:spLocks noGrp="1"/>
          </p:cNvSpPr>
          <p:nvPr>
            <p:custDataLst>
              <p:tags r:id="rId8"/>
            </p:custDataLst>
          </p:nvPr>
        </p:nvSpPr>
        <p:spPr bwMode="auto">
          <a:xfrm>
            <a:off x="5595938" y="557053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7. Discuss format and timing options for next meeting</a:t>
            </a:r>
            <a:endParaRPr kumimoji="0" lang="en-US" altLang="en-US" i="0" u="none" strike="noStrike" kern="1200" cap="none" spc="0" normalizeH="0" noProof="0">
              <a:ln>
                <a:noFill/>
              </a:ln>
              <a:effectLst/>
              <a:uLnTx/>
              <a:uFillTx/>
              <a:latin typeface="Arial"/>
            </a:endParaRPr>
          </a:p>
        </p:txBody>
      </p:sp>
      <p:sp>
        <p:nvSpPr>
          <p:cNvPr id="38" name="Slide Number Placeholder 5">
            <a:extLst>
              <a:ext uri="{FF2B5EF4-FFF2-40B4-BE49-F238E27FC236}">
                <a16:creationId xmlns:a16="http://schemas.microsoft.com/office/drawing/2014/main" id="{206794D4-26A1-F6B8-DD1B-A3446282928B}"/>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3</a:t>
            </a:fld>
            <a:endParaRPr lang="en-US"/>
          </a:p>
        </p:txBody>
      </p:sp>
      <p:sp>
        <p:nvSpPr>
          <p:cNvPr id="8" name="1. On-page tracker">
            <a:extLst>
              <a:ext uri="{FF2B5EF4-FFF2-40B4-BE49-F238E27FC236}">
                <a16:creationId xmlns:a16="http://schemas.microsoft.com/office/drawing/2014/main" id="{13E9E12E-42FF-5902-3DDD-E099D939707D}"/>
              </a:ext>
            </a:extLst>
          </p:cNvPr>
          <p:cNvSpPr>
            <a:spLocks noGrp="1"/>
          </p:cNvSpPr>
          <p:nvPr>
            <p:ph type="body" sz="quarter" idx="10"/>
            <p:custDataLst>
              <p:tags r:id="rId9"/>
            </p:custDataLst>
          </p:nvPr>
        </p:nvSpPr>
        <p:spPr/>
        <p:txBody>
          <a:bodyPr/>
          <a:lstStyle/>
          <a:p>
            <a:endParaRPr lang="en-US"/>
          </a:p>
        </p:txBody>
      </p:sp>
      <p:sp>
        <p:nvSpPr>
          <p:cNvPr id="19" name="TextBox 18">
            <a:extLst>
              <a:ext uri="{FF2B5EF4-FFF2-40B4-BE49-F238E27FC236}">
                <a16:creationId xmlns:a16="http://schemas.microsoft.com/office/drawing/2014/main" id="{39972508-2295-4C5D-7E68-7B4817A67C49}"/>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283AE1AE-9BCB-EFC4-0018-FD95D1E822D5}"/>
              </a:ext>
            </a:extLst>
          </p:cNvPr>
          <p:cNvPicPr>
            <a:picLocks noChangeAspect="1"/>
          </p:cNvPicPr>
          <p:nvPr/>
        </p:nvPicPr>
        <p:blipFill>
          <a:blip r:embed="rId20"/>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2FE680D6-8814-B3AD-8617-C0DC80BC0A19}"/>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D750450D-D7C6-7984-8D77-14B046C0215A}"/>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55DC1AA1-F3BE-5D51-7D40-EE0ADB8FB96D}"/>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3415504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D5A2B-AF3F-1B5C-2EDD-C0C4E6855734}"/>
            </a:ext>
          </a:extLst>
        </p:cNvPr>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7825270E-E458-6F53-18A7-9C543E57854D}"/>
              </a:ext>
            </a:extLst>
          </p:cNvPr>
          <p:cNvGraphicFramePr>
            <a:graphicFrameLocks noChangeAspect="1"/>
          </p:cNvGraphicFramePr>
          <p:nvPr>
            <p:custDataLst>
              <p:tags r:id="rId1"/>
            </p:custDataLst>
            <p:extLst>
              <p:ext uri="{D42A27DB-BD31-4B8C-83A1-F6EECF244321}">
                <p14:modId xmlns:p14="http://schemas.microsoft.com/office/powerpoint/2010/main" val="12447650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606" imgH="608" progId="TCLayout.ActiveDocument.1">
                  <p:embed/>
                </p:oleObj>
              </mc:Choice>
              <mc:Fallback>
                <p:oleObj name="think-cell Slide" r:id="rId12" imgW="606" imgH="608" progId="TCLayout.ActiveDocument.1">
                  <p:embed/>
                  <p:pic>
                    <p:nvPicPr>
                      <p:cNvPr id="6" name="Object 6" hidden="1">
                        <a:extLst>
                          <a:ext uri="{FF2B5EF4-FFF2-40B4-BE49-F238E27FC236}">
                            <a16:creationId xmlns:a16="http://schemas.microsoft.com/office/drawing/2014/main" id="{7825270E-E458-6F53-18A7-9C543E57854D}"/>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7" name="2. Slide Title">
            <a:extLst>
              <a:ext uri="{FF2B5EF4-FFF2-40B4-BE49-F238E27FC236}">
                <a16:creationId xmlns:a16="http://schemas.microsoft.com/office/drawing/2014/main" id="{038F00BA-12CD-91DC-343D-654B3FE5DB45}"/>
              </a:ext>
            </a:extLst>
          </p:cNvPr>
          <p:cNvSpPr>
            <a:spLocks noGrp="1"/>
          </p:cNvSpPr>
          <p:nvPr>
            <p:ph type="title"/>
            <p:custDataLst>
              <p:tags r:id="rId2"/>
            </p:custDataLst>
          </p:nvPr>
        </p:nvSpPr>
        <p:spPr/>
        <p:txBody>
          <a:bodyPr/>
          <a:lstStyle/>
          <a:p>
            <a:r>
              <a:rPr lang="en-US" dirty="0">
                <a:solidFill>
                  <a:schemeClr val="accent2">
                    <a:lumMod val="75000"/>
                  </a:schemeClr>
                </a:solidFill>
              </a:rPr>
              <a:t>PUCT Project 58481: </a:t>
            </a:r>
            <a:r>
              <a:rPr lang="en-US"/>
              <a:t>Approved and Summary of Process flow</a:t>
            </a:r>
          </a:p>
        </p:txBody>
      </p:sp>
      <p:sp>
        <p:nvSpPr>
          <p:cNvPr id="10" name="Rectangle 9">
            <a:extLst>
              <a:ext uri="{FF2B5EF4-FFF2-40B4-BE49-F238E27FC236}">
                <a16:creationId xmlns:a16="http://schemas.microsoft.com/office/drawing/2014/main" id="{49DD1439-EB92-7EB6-33FF-E1F99597B139}"/>
              </a:ext>
            </a:extLst>
          </p:cNvPr>
          <p:cNvSpPr/>
          <p:nvPr/>
        </p:nvSpPr>
        <p:spPr>
          <a:xfrm>
            <a:off x="476066" y="1513516"/>
            <a:ext cx="818787" cy="110802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ILLE sends request to TSP / DSP</a:t>
            </a:r>
          </a:p>
        </p:txBody>
      </p:sp>
      <p:sp>
        <p:nvSpPr>
          <p:cNvPr id="11" name="Rectangle 10">
            <a:extLst>
              <a:ext uri="{FF2B5EF4-FFF2-40B4-BE49-F238E27FC236}">
                <a16:creationId xmlns:a16="http://schemas.microsoft.com/office/drawing/2014/main" id="{ECA9C08F-AD62-4D3C-26F5-637FDAB9E7ED}"/>
              </a:ext>
            </a:extLst>
          </p:cNvPr>
          <p:cNvSpPr/>
          <p:nvPr/>
        </p:nvSpPr>
        <p:spPr>
          <a:xfrm>
            <a:off x="1538896" y="1513516"/>
            <a:ext cx="994401" cy="110802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ILLE and TSP / DSP enters into intermediate agreement*</a:t>
            </a:r>
          </a:p>
        </p:txBody>
      </p:sp>
      <p:sp>
        <p:nvSpPr>
          <p:cNvPr id="13" name="Rectangle 12">
            <a:extLst>
              <a:ext uri="{FF2B5EF4-FFF2-40B4-BE49-F238E27FC236}">
                <a16:creationId xmlns:a16="http://schemas.microsoft.com/office/drawing/2014/main" id="{4319DD59-9A6D-3DC2-A912-85731B7F5514}"/>
              </a:ext>
            </a:extLst>
          </p:cNvPr>
          <p:cNvSpPr/>
          <p:nvPr/>
        </p:nvSpPr>
        <p:spPr>
          <a:xfrm>
            <a:off x="3531157" y="1513516"/>
            <a:ext cx="994401" cy="110802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Interconnecting TSP / DSP submit to ERCOT to initiate interconnection study</a:t>
            </a:r>
          </a:p>
        </p:txBody>
      </p:sp>
      <p:sp>
        <p:nvSpPr>
          <p:cNvPr id="14" name="Rectangle 13">
            <a:extLst>
              <a:ext uri="{FF2B5EF4-FFF2-40B4-BE49-F238E27FC236}">
                <a16:creationId xmlns:a16="http://schemas.microsoft.com/office/drawing/2014/main" id="{3331ACB7-0183-4266-C3DB-0565C61F97BA}"/>
              </a:ext>
            </a:extLst>
          </p:cNvPr>
          <p:cNvSpPr/>
          <p:nvPr/>
        </p:nvSpPr>
        <p:spPr>
          <a:xfrm>
            <a:off x="4759543" y="1513516"/>
            <a:ext cx="994401" cy="110802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ERCOT initiates interconnection study</a:t>
            </a:r>
          </a:p>
        </p:txBody>
      </p:sp>
      <p:sp>
        <p:nvSpPr>
          <p:cNvPr id="16" name="Rectangle 15">
            <a:extLst>
              <a:ext uri="{FF2B5EF4-FFF2-40B4-BE49-F238E27FC236}">
                <a16:creationId xmlns:a16="http://schemas.microsoft.com/office/drawing/2014/main" id="{B75E0281-422C-CA83-CEE1-D54AC4B87110}"/>
              </a:ext>
            </a:extLst>
          </p:cNvPr>
          <p:cNvSpPr/>
          <p:nvPr/>
        </p:nvSpPr>
        <p:spPr>
          <a:xfrm>
            <a:off x="5989224" y="1513516"/>
            <a:ext cx="994401" cy="110802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ERCOT provides updates on interconnection study</a:t>
            </a:r>
          </a:p>
        </p:txBody>
      </p:sp>
      <p:cxnSp>
        <p:nvCxnSpPr>
          <p:cNvPr id="18" name="Straight Arrow Connector 17">
            <a:extLst>
              <a:ext uri="{FF2B5EF4-FFF2-40B4-BE49-F238E27FC236}">
                <a16:creationId xmlns:a16="http://schemas.microsoft.com/office/drawing/2014/main" id="{BB3B51C4-B1DA-3AD5-9AE8-66989AEA3DE7}"/>
              </a:ext>
            </a:extLst>
          </p:cNvPr>
          <p:cNvCxnSpPr>
            <a:cxnSpLocks/>
          </p:cNvCxnSpPr>
          <p:nvPr/>
        </p:nvCxnSpPr>
        <p:spPr>
          <a:xfrm>
            <a:off x="1294853" y="2027509"/>
            <a:ext cx="237744" cy="0"/>
          </a:xfrm>
          <a:prstGeom prst="straightConnector1">
            <a:avLst/>
          </a:prstGeom>
          <a:ln w="190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023B632-95F6-84E5-4846-A8E092F258D8}"/>
              </a:ext>
            </a:extLst>
          </p:cNvPr>
          <p:cNvCxnSpPr>
            <a:cxnSpLocks/>
          </p:cNvCxnSpPr>
          <p:nvPr/>
        </p:nvCxnSpPr>
        <p:spPr>
          <a:xfrm>
            <a:off x="2533297" y="2027509"/>
            <a:ext cx="987552" cy="0"/>
          </a:xfrm>
          <a:prstGeom prst="straightConnector1">
            <a:avLst/>
          </a:prstGeom>
          <a:ln w="190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1D2DA69B-34EE-0616-78AD-1BCAB0702FFD}"/>
              </a:ext>
            </a:extLst>
          </p:cNvPr>
          <p:cNvCxnSpPr>
            <a:cxnSpLocks/>
          </p:cNvCxnSpPr>
          <p:nvPr/>
        </p:nvCxnSpPr>
        <p:spPr>
          <a:xfrm>
            <a:off x="4525557" y="2027509"/>
            <a:ext cx="237744" cy="0"/>
          </a:xfrm>
          <a:prstGeom prst="straightConnector1">
            <a:avLst/>
          </a:prstGeom>
          <a:ln w="190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3710E56D-6738-2071-6E08-9B1CF2ECA4DB}"/>
              </a:ext>
            </a:extLst>
          </p:cNvPr>
          <p:cNvCxnSpPr>
            <a:cxnSpLocks/>
          </p:cNvCxnSpPr>
          <p:nvPr/>
        </p:nvCxnSpPr>
        <p:spPr>
          <a:xfrm>
            <a:off x="5753944" y="2027509"/>
            <a:ext cx="237744" cy="0"/>
          </a:xfrm>
          <a:prstGeom prst="straightConnector1">
            <a:avLst/>
          </a:prstGeom>
          <a:ln w="190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A6AB5EEB-C605-6FD0-6F4B-EC933C7F862E}"/>
              </a:ext>
            </a:extLst>
          </p:cNvPr>
          <p:cNvSpPr txBox="1"/>
          <p:nvPr/>
        </p:nvSpPr>
        <p:spPr>
          <a:xfrm>
            <a:off x="2587286" y="1846782"/>
            <a:ext cx="884255" cy="12311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i="1"/>
              <a:t>60 working days</a:t>
            </a:r>
          </a:p>
        </p:txBody>
      </p:sp>
      <p:cxnSp>
        <p:nvCxnSpPr>
          <p:cNvPr id="30" name="Straight Arrow Connector 29">
            <a:extLst>
              <a:ext uri="{FF2B5EF4-FFF2-40B4-BE49-F238E27FC236}">
                <a16:creationId xmlns:a16="http://schemas.microsoft.com/office/drawing/2014/main" id="{53BE5CBC-877D-4509-435D-B99D7AF5BAED}"/>
              </a:ext>
            </a:extLst>
          </p:cNvPr>
          <p:cNvCxnSpPr>
            <a:cxnSpLocks/>
          </p:cNvCxnSpPr>
          <p:nvPr/>
        </p:nvCxnSpPr>
        <p:spPr>
          <a:xfrm>
            <a:off x="4028357" y="2621536"/>
            <a:ext cx="0" cy="452921"/>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BDD44D3F-CBEE-B6AA-8CE7-89D49FE081AD}"/>
              </a:ext>
            </a:extLst>
          </p:cNvPr>
          <p:cNvSpPr/>
          <p:nvPr/>
        </p:nvSpPr>
        <p:spPr>
          <a:xfrm>
            <a:off x="3525772" y="3114579"/>
            <a:ext cx="999786" cy="379883"/>
          </a:xfrm>
          <a:prstGeom prst="rect">
            <a:avLst/>
          </a:prstGeom>
          <a:solidFill>
            <a:schemeClr val="accent2">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Inform ILLE</a:t>
            </a:r>
          </a:p>
        </p:txBody>
      </p:sp>
      <p:sp>
        <p:nvSpPr>
          <p:cNvPr id="32" name="TextBox 31">
            <a:extLst>
              <a:ext uri="{FF2B5EF4-FFF2-40B4-BE49-F238E27FC236}">
                <a16:creationId xmlns:a16="http://schemas.microsoft.com/office/drawing/2014/main" id="{712D66B6-1579-3829-7428-E572B0639768}"/>
              </a:ext>
            </a:extLst>
          </p:cNvPr>
          <p:cNvSpPr txBox="1"/>
          <p:nvPr/>
        </p:nvSpPr>
        <p:spPr>
          <a:xfrm>
            <a:off x="3607427" y="2768972"/>
            <a:ext cx="841861" cy="123111"/>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i="1"/>
              <a:t>5 working days</a:t>
            </a:r>
          </a:p>
        </p:txBody>
      </p:sp>
      <p:cxnSp>
        <p:nvCxnSpPr>
          <p:cNvPr id="33" name="Straight Arrow Connector 32">
            <a:extLst>
              <a:ext uri="{FF2B5EF4-FFF2-40B4-BE49-F238E27FC236}">
                <a16:creationId xmlns:a16="http://schemas.microsoft.com/office/drawing/2014/main" id="{8FA5F3FD-2E07-C4C3-9C0B-32132BEEC64E}"/>
              </a:ext>
            </a:extLst>
          </p:cNvPr>
          <p:cNvCxnSpPr>
            <a:cxnSpLocks/>
          </p:cNvCxnSpPr>
          <p:nvPr/>
        </p:nvCxnSpPr>
        <p:spPr>
          <a:xfrm flipH="1">
            <a:off x="5257371" y="2621535"/>
            <a:ext cx="1" cy="452922"/>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CF4F73B5-F609-53F8-14F2-437BD5E8EFFE}"/>
              </a:ext>
            </a:extLst>
          </p:cNvPr>
          <p:cNvSpPr/>
          <p:nvPr/>
        </p:nvSpPr>
        <p:spPr>
          <a:xfrm>
            <a:off x="4754159" y="3114579"/>
            <a:ext cx="999786" cy="379883"/>
          </a:xfrm>
          <a:prstGeom prst="rect">
            <a:avLst/>
          </a:prstGeom>
          <a:solidFill>
            <a:schemeClr val="accent2">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Inform ILLE</a:t>
            </a:r>
          </a:p>
        </p:txBody>
      </p:sp>
      <p:sp>
        <p:nvSpPr>
          <p:cNvPr id="35" name="TextBox 34">
            <a:extLst>
              <a:ext uri="{FF2B5EF4-FFF2-40B4-BE49-F238E27FC236}">
                <a16:creationId xmlns:a16="http://schemas.microsoft.com/office/drawing/2014/main" id="{7C5A281F-53A2-97AC-0434-1EB3D28137E6}"/>
              </a:ext>
            </a:extLst>
          </p:cNvPr>
          <p:cNvSpPr txBox="1"/>
          <p:nvPr/>
        </p:nvSpPr>
        <p:spPr>
          <a:xfrm>
            <a:off x="4818817" y="2768972"/>
            <a:ext cx="877109" cy="123111"/>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i="1"/>
              <a:t>5 working days</a:t>
            </a:r>
          </a:p>
        </p:txBody>
      </p:sp>
      <p:cxnSp>
        <p:nvCxnSpPr>
          <p:cNvPr id="36" name="Straight Arrow Connector 35">
            <a:extLst>
              <a:ext uri="{FF2B5EF4-FFF2-40B4-BE49-F238E27FC236}">
                <a16:creationId xmlns:a16="http://schemas.microsoft.com/office/drawing/2014/main" id="{2EF40A6D-2F1A-C226-1DD1-EA79DF693687}"/>
              </a:ext>
            </a:extLst>
          </p:cNvPr>
          <p:cNvCxnSpPr>
            <a:cxnSpLocks/>
          </p:cNvCxnSpPr>
          <p:nvPr/>
        </p:nvCxnSpPr>
        <p:spPr>
          <a:xfrm flipH="1">
            <a:off x="6486425" y="2621535"/>
            <a:ext cx="1" cy="452922"/>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B556F3FF-7D09-5ABC-DC2F-CA47A2CFE46F}"/>
              </a:ext>
            </a:extLst>
          </p:cNvPr>
          <p:cNvSpPr/>
          <p:nvPr/>
        </p:nvSpPr>
        <p:spPr>
          <a:xfrm>
            <a:off x="5989222" y="3114579"/>
            <a:ext cx="994401" cy="379883"/>
          </a:xfrm>
          <a:prstGeom prst="rect">
            <a:avLst/>
          </a:prstGeom>
          <a:solidFill>
            <a:schemeClr val="accent2">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Inform ILLE</a:t>
            </a:r>
          </a:p>
        </p:txBody>
      </p:sp>
      <p:sp>
        <p:nvSpPr>
          <p:cNvPr id="38" name="TextBox 37">
            <a:extLst>
              <a:ext uri="{FF2B5EF4-FFF2-40B4-BE49-F238E27FC236}">
                <a16:creationId xmlns:a16="http://schemas.microsoft.com/office/drawing/2014/main" id="{41661952-FE8B-64FC-F037-A63848DF3CBD}"/>
              </a:ext>
            </a:extLst>
          </p:cNvPr>
          <p:cNvSpPr txBox="1"/>
          <p:nvPr/>
        </p:nvSpPr>
        <p:spPr>
          <a:xfrm>
            <a:off x="6115429" y="2707417"/>
            <a:ext cx="741992" cy="246221"/>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i="1"/>
              <a:t>5 working days / update</a:t>
            </a:r>
          </a:p>
        </p:txBody>
      </p:sp>
      <p:sp>
        <p:nvSpPr>
          <p:cNvPr id="5" name="Rectangle 4">
            <a:extLst>
              <a:ext uri="{FF2B5EF4-FFF2-40B4-BE49-F238E27FC236}">
                <a16:creationId xmlns:a16="http://schemas.microsoft.com/office/drawing/2014/main" id="{2E8845F5-2B88-2DB9-AD66-0819775A5306}"/>
              </a:ext>
            </a:extLst>
          </p:cNvPr>
          <p:cNvSpPr/>
          <p:nvPr/>
        </p:nvSpPr>
        <p:spPr>
          <a:xfrm>
            <a:off x="7230790" y="1513516"/>
            <a:ext cx="1445374" cy="110802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Interconnecting TSP / DSP, or ERCOT provides timely notification of transmission capacity allocated to the ILLE</a:t>
            </a:r>
          </a:p>
        </p:txBody>
      </p:sp>
      <p:sp>
        <p:nvSpPr>
          <p:cNvPr id="8" name="Rectangle 7">
            <a:extLst>
              <a:ext uri="{FF2B5EF4-FFF2-40B4-BE49-F238E27FC236}">
                <a16:creationId xmlns:a16="http://schemas.microsoft.com/office/drawing/2014/main" id="{E986FFA8-9024-A933-8362-DCB655332E88}"/>
              </a:ext>
            </a:extLst>
          </p:cNvPr>
          <p:cNvSpPr/>
          <p:nvPr/>
        </p:nvSpPr>
        <p:spPr>
          <a:xfrm>
            <a:off x="9131942" y="1513515"/>
            <a:ext cx="1089395" cy="110802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Execute and fund the SLLIA</a:t>
            </a:r>
            <a:r>
              <a:rPr lang="en-US" sz="1000" baseline="30000">
                <a:solidFill>
                  <a:schemeClr val="bg1"/>
                </a:solidFill>
              </a:rPr>
              <a:t>1</a:t>
            </a:r>
            <a:r>
              <a:rPr lang="en-US" sz="1000">
                <a:solidFill>
                  <a:schemeClr val="bg1"/>
                </a:solidFill>
              </a:rPr>
              <a:t> </a:t>
            </a:r>
            <a:r>
              <a:rPr lang="en-US" sz="1000" i="1">
                <a:solidFill>
                  <a:schemeClr val="bg1"/>
                </a:solidFill>
              </a:rPr>
              <a:t>(including disclosure updates)</a:t>
            </a:r>
          </a:p>
        </p:txBody>
      </p:sp>
      <p:cxnSp>
        <p:nvCxnSpPr>
          <p:cNvPr id="17" name="Straight Arrow Connector 16">
            <a:extLst>
              <a:ext uri="{FF2B5EF4-FFF2-40B4-BE49-F238E27FC236}">
                <a16:creationId xmlns:a16="http://schemas.microsoft.com/office/drawing/2014/main" id="{85416382-E669-74B3-9C01-085BDDC60931}"/>
              </a:ext>
            </a:extLst>
          </p:cNvPr>
          <p:cNvCxnSpPr>
            <a:cxnSpLocks/>
          </p:cNvCxnSpPr>
          <p:nvPr/>
        </p:nvCxnSpPr>
        <p:spPr>
          <a:xfrm>
            <a:off x="6983625" y="2027509"/>
            <a:ext cx="237744" cy="0"/>
          </a:xfrm>
          <a:prstGeom prst="straightConnector1">
            <a:avLst/>
          </a:prstGeom>
          <a:ln w="190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550FC9CC-C82B-9024-83ED-32E03058ABAB}"/>
              </a:ext>
            </a:extLst>
          </p:cNvPr>
          <p:cNvSpPr/>
          <p:nvPr/>
        </p:nvSpPr>
        <p:spPr>
          <a:xfrm>
            <a:off x="10446304" y="1513515"/>
            <a:ext cx="1089395" cy="110802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Post security, pay CIAC in cash, and agree to pay large load minimum billing demand</a:t>
            </a:r>
            <a:endParaRPr lang="en-US" sz="1000" i="1">
              <a:solidFill>
                <a:schemeClr val="bg1"/>
              </a:solidFill>
            </a:endParaRPr>
          </a:p>
        </p:txBody>
      </p:sp>
      <p:cxnSp>
        <p:nvCxnSpPr>
          <p:cNvPr id="29" name="Straight Arrow Connector 28">
            <a:extLst>
              <a:ext uri="{FF2B5EF4-FFF2-40B4-BE49-F238E27FC236}">
                <a16:creationId xmlns:a16="http://schemas.microsoft.com/office/drawing/2014/main" id="{2C642C92-1308-B6BE-DADC-C5B746A601D8}"/>
              </a:ext>
            </a:extLst>
          </p:cNvPr>
          <p:cNvCxnSpPr>
            <a:cxnSpLocks/>
          </p:cNvCxnSpPr>
          <p:nvPr/>
        </p:nvCxnSpPr>
        <p:spPr>
          <a:xfrm>
            <a:off x="10221337" y="2027509"/>
            <a:ext cx="237744" cy="0"/>
          </a:xfrm>
          <a:prstGeom prst="straightConnector1">
            <a:avLst/>
          </a:prstGeom>
          <a:ln w="190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1E72642F-BB7A-E255-7619-1906A41BB6F7}"/>
              </a:ext>
            </a:extLst>
          </p:cNvPr>
          <p:cNvSpPr/>
          <p:nvPr/>
        </p:nvSpPr>
        <p:spPr>
          <a:xfrm>
            <a:off x="476066" y="2822856"/>
            <a:ext cx="2966951" cy="1664170"/>
          </a:xfrm>
          <a:prstGeom prst="rect">
            <a:avLst/>
          </a:prstGeom>
          <a:solidFill>
            <a:schemeClr val="bg1">
              <a:lumMod val="95000"/>
            </a:schemeClr>
          </a:solidFill>
          <a:ln w="3175" cap="sq">
            <a:solidFill>
              <a:schemeClr val="bg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000" err="1">
              <a:solidFill>
                <a:schemeClr val="bg1"/>
              </a:solidFill>
            </a:endParaRPr>
          </a:p>
        </p:txBody>
      </p:sp>
      <p:sp>
        <p:nvSpPr>
          <p:cNvPr id="12" name="TextBox 11">
            <a:extLst>
              <a:ext uri="{FF2B5EF4-FFF2-40B4-BE49-F238E27FC236}">
                <a16:creationId xmlns:a16="http://schemas.microsoft.com/office/drawing/2014/main" id="{1169FB08-F226-98AF-C8A7-83506F013DFD}"/>
              </a:ext>
            </a:extLst>
          </p:cNvPr>
          <p:cNvSpPr txBox="1"/>
          <p:nvPr/>
        </p:nvSpPr>
        <p:spPr>
          <a:xfrm>
            <a:off x="531540" y="2890177"/>
            <a:ext cx="2834640" cy="1554272"/>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900"/>
              <a:t>*Intermediate agreement requirements:</a:t>
            </a:r>
          </a:p>
          <a:p>
            <a:pPr marL="171450" indent="-114300">
              <a:buFont typeface="Arial" panose="020B0604020202020204" pitchFamily="34" charset="0"/>
              <a:buChar char="•"/>
            </a:pPr>
            <a:r>
              <a:rPr lang="en-US" sz="900"/>
              <a:t>TSP/DSP study fee ($100K)</a:t>
            </a:r>
          </a:p>
          <a:p>
            <a:pPr marL="171450" indent="-114300">
              <a:buFont typeface="Arial" panose="020B0604020202020204" pitchFamily="34" charset="0"/>
              <a:buChar char="•"/>
            </a:pPr>
            <a:r>
              <a:rPr lang="en-US" sz="900"/>
              <a:t>ERCOT study fee (TBD)</a:t>
            </a:r>
          </a:p>
          <a:p>
            <a:pPr marL="171450" indent="-114300">
              <a:buFont typeface="Arial" panose="020B0604020202020204" pitchFamily="34" charset="0"/>
              <a:buChar char="•"/>
            </a:pPr>
            <a:r>
              <a:rPr lang="en-US" sz="900"/>
              <a:t>Financial security for system upgrades ($50K/MW)</a:t>
            </a:r>
          </a:p>
          <a:p>
            <a:pPr marL="171450" indent="-114300">
              <a:buFont typeface="Arial" panose="020B0604020202020204" pitchFamily="34" charset="0"/>
              <a:buChar char="•"/>
            </a:pPr>
            <a:r>
              <a:rPr lang="en-US" sz="900"/>
              <a:t>Disclosures, including site control, similar interconnection requests, site progress, phased energization schedules, water usage, state and local regulatory approvals, backup generation / onsite facilities, controllability, plans for power supply</a:t>
            </a:r>
          </a:p>
        </p:txBody>
      </p:sp>
      <p:sp>
        <p:nvSpPr>
          <p:cNvPr id="44" name="Rectangle 43">
            <a:extLst>
              <a:ext uri="{FF2B5EF4-FFF2-40B4-BE49-F238E27FC236}">
                <a16:creationId xmlns:a16="http://schemas.microsoft.com/office/drawing/2014/main" id="{C2080783-D3AB-F3FA-45C6-0587EF4CA564}"/>
              </a:ext>
            </a:extLst>
          </p:cNvPr>
          <p:cNvSpPr/>
          <p:nvPr/>
        </p:nvSpPr>
        <p:spPr>
          <a:xfrm>
            <a:off x="7230790" y="2685055"/>
            <a:ext cx="1445374" cy="384048"/>
          </a:xfrm>
          <a:prstGeom prst="rect">
            <a:avLst/>
          </a:prstGeom>
          <a:solidFill>
            <a:schemeClr val="accent2">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ERCOT Batch study</a:t>
            </a:r>
          </a:p>
        </p:txBody>
      </p:sp>
      <p:cxnSp>
        <p:nvCxnSpPr>
          <p:cNvPr id="49" name="Straight Arrow Connector 48">
            <a:extLst>
              <a:ext uri="{FF2B5EF4-FFF2-40B4-BE49-F238E27FC236}">
                <a16:creationId xmlns:a16="http://schemas.microsoft.com/office/drawing/2014/main" id="{830B2474-D63D-E2A6-76DF-CA937E6DBF58}"/>
              </a:ext>
            </a:extLst>
          </p:cNvPr>
          <p:cNvCxnSpPr>
            <a:cxnSpLocks/>
          </p:cNvCxnSpPr>
          <p:nvPr/>
        </p:nvCxnSpPr>
        <p:spPr>
          <a:xfrm>
            <a:off x="8678895" y="2027509"/>
            <a:ext cx="450561" cy="0"/>
          </a:xfrm>
          <a:prstGeom prst="straightConnector1">
            <a:avLst/>
          </a:prstGeom>
          <a:ln w="190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055276C0-EBFA-28DF-128E-401E935ACC1E}"/>
              </a:ext>
            </a:extLst>
          </p:cNvPr>
          <p:cNvSpPr txBox="1"/>
          <p:nvPr/>
        </p:nvSpPr>
        <p:spPr>
          <a:xfrm>
            <a:off x="8697024" y="1581135"/>
            <a:ext cx="384267" cy="369332"/>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i="1"/>
              <a:t>60 working days</a:t>
            </a:r>
          </a:p>
        </p:txBody>
      </p:sp>
      <p:sp>
        <p:nvSpPr>
          <p:cNvPr id="21" name="TextBox 20">
            <a:extLst>
              <a:ext uri="{FF2B5EF4-FFF2-40B4-BE49-F238E27FC236}">
                <a16:creationId xmlns:a16="http://schemas.microsoft.com/office/drawing/2014/main" id="{5C173CDC-0649-6EB1-EBC5-B1C95999BE64}"/>
              </a:ext>
            </a:extLst>
          </p:cNvPr>
          <p:cNvSpPr txBox="1"/>
          <p:nvPr>
            <p:custDataLst>
              <p:tags r:id="rId3"/>
            </p:custDataLst>
          </p:nvPr>
        </p:nvSpPr>
        <p:spPr>
          <a:xfrm>
            <a:off x="486699" y="1171925"/>
            <a:ext cx="2438400"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solidFill>
                  <a:schemeClr val="accent1"/>
                </a:solidFill>
              </a:rPr>
              <a:t>Process flow</a:t>
            </a:r>
          </a:p>
        </p:txBody>
      </p:sp>
      <p:cxnSp>
        <p:nvCxnSpPr>
          <p:cNvPr id="23" name="Straight Connector 22">
            <a:extLst>
              <a:ext uri="{FF2B5EF4-FFF2-40B4-BE49-F238E27FC236}">
                <a16:creationId xmlns:a16="http://schemas.microsoft.com/office/drawing/2014/main" id="{EF4E4686-AD6E-3007-06A6-A519B334B0A2}"/>
              </a:ext>
            </a:extLst>
          </p:cNvPr>
          <p:cNvCxnSpPr/>
          <p:nvPr>
            <p:custDataLst>
              <p:tags r:id="rId4"/>
            </p:custDataLst>
          </p:nvPr>
        </p:nvCxnSpPr>
        <p:spPr>
          <a:xfrm>
            <a:off x="486699" y="1406419"/>
            <a:ext cx="110490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E0DD7458-337D-0273-8A44-801F876FAECE}"/>
              </a:ext>
            </a:extLst>
          </p:cNvPr>
          <p:cNvSpPr txBox="1"/>
          <p:nvPr>
            <p:custDataLst>
              <p:tags r:id="rId5"/>
            </p:custDataLst>
          </p:nvPr>
        </p:nvSpPr>
        <p:spPr>
          <a:xfrm>
            <a:off x="476066" y="4702738"/>
            <a:ext cx="2438400"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solidFill>
                  <a:schemeClr val="accent1"/>
                </a:solidFill>
              </a:rPr>
              <a:t>Other major topics</a:t>
            </a:r>
          </a:p>
        </p:txBody>
      </p:sp>
      <p:cxnSp>
        <p:nvCxnSpPr>
          <p:cNvPr id="54" name="Straight Connector 53">
            <a:extLst>
              <a:ext uri="{FF2B5EF4-FFF2-40B4-BE49-F238E27FC236}">
                <a16:creationId xmlns:a16="http://schemas.microsoft.com/office/drawing/2014/main" id="{A45B80D7-E9A4-5536-61C2-F9734F41D2AD}"/>
              </a:ext>
            </a:extLst>
          </p:cNvPr>
          <p:cNvCxnSpPr>
            <a:cxnSpLocks/>
          </p:cNvCxnSpPr>
          <p:nvPr>
            <p:custDataLst>
              <p:tags r:id="rId6"/>
            </p:custDataLst>
          </p:nvPr>
        </p:nvCxnSpPr>
        <p:spPr>
          <a:xfrm>
            <a:off x="476066" y="4946757"/>
            <a:ext cx="7829966"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63E63184-D4EE-B1D3-B615-3B2EB43C9252}"/>
              </a:ext>
            </a:extLst>
          </p:cNvPr>
          <p:cNvSpPr txBox="1"/>
          <p:nvPr/>
        </p:nvSpPr>
        <p:spPr>
          <a:xfrm>
            <a:off x="476066" y="5023128"/>
            <a:ext cx="7829966" cy="1415772"/>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228600" indent="-228600">
              <a:buFont typeface="Arial" panose="020B0604020202020204" pitchFamily="34" charset="0"/>
              <a:buChar char="•"/>
            </a:pPr>
            <a:r>
              <a:rPr lang="en-US" sz="1200"/>
              <a:t>This rule standardizes interconnection requests for all load types</a:t>
            </a:r>
          </a:p>
          <a:p>
            <a:pPr marL="228600" indent="-228600">
              <a:buFont typeface="Arial" panose="020B0604020202020204" pitchFamily="34" charset="0"/>
              <a:buChar char="•"/>
            </a:pPr>
            <a:r>
              <a:rPr lang="en-US" sz="1200"/>
              <a:t>If an ILLE does not hit milestones (e.g., energizing within time period), they will lose allocated capacity; refund terms have also been changed</a:t>
            </a:r>
          </a:p>
          <a:p>
            <a:pPr marL="228600" indent="-228600">
              <a:buFont typeface="Arial" panose="020B0604020202020204" pitchFamily="34" charset="0"/>
              <a:buChar char="•"/>
            </a:pPr>
            <a:r>
              <a:rPr lang="en-US" sz="1200"/>
              <a:t>All curtailment is outside of this rule</a:t>
            </a:r>
          </a:p>
          <a:p>
            <a:pPr marL="228600" indent="-228600">
              <a:buFont typeface="Arial" panose="020B0604020202020204" pitchFamily="34" charset="0"/>
              <a:buChar char="•"/>
            </a:pPr>
            <a:r>
              <a:rPr lang="en-US" sz="1200"/>
              <a:t>Competitively sensitive information is treated as protected </a:t>
            </a:r>
          </a:p>
          <a:p>
            <a:pPr marL="228600" indent="-228600">
              <a:buFont typeface="Arial" panose="020B0604020202020204" pitchFamily="34" charset="0"/>
              <a:buChar char="•"/>
            </a:pPr>
            <a:r>
              <a:rPr lang="en-US" sz="1200"/>
              <a:t>Every process step is subject to audit and verification</a:t>
            </a:r>
          </a:p>
        </p:txBody>
      </p:sp>
      <p:sp>
        <p:nvSpPr>
          <p:cNvPr id="58" name="TextBox 57">
            <a:extLst>
              <a:ext uri="{FF2B5EF4-FFF2-40B4-BE49-F238E27FC236}">
                <a16:creationId xmlns:a16="http://schemas.microsoft.com/office/drawing/2014/main" id="{D0BBA6B1-DF8B-5BE0-43E5-0F5BF5B97B73}"/>
              </a:ext>
            </a:extLst>
          </p:cNvPr>
          <p:cNvSpPr txBox="1"/>
          <p:nvPr>
            <p:custDataLst>
              <p:tags r:id="rId7"/>
            </p:custDataLst>
          </p:nvPr>
        </p:nvSpPr>
        <p:spPr>
          <a:xfrm>
            <a:off x="8705989" y="4702738"/>
            <a:ext cx="2438400"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solidFill>
                  <a:schemeClr val="accent1"/>
                </a:solidFill>
              </a:rPr>
              <a:t>Batch Zero implications</a:t>
            </a:r>
          </a:p>
        </p:txBody>
      </p:sp>
      <p:cxnSp>
        <p:nvCxnSpPr>
          <p:cNvPr id="59" name="Straight Connector 58">
            <a:extLst>
              <a:ext uri="{FF2B5EF4-FFF2-40B4-BE49-F238E27FC236}">
                <a16:creationId xmlns:a16="http://schemas.microsoft.com/office/drawing/2014/main" id="{A88F6E55-6A0F-BC84-6C7F-222AB2AEF507}"/>
              </a:ext>
            </a:extLst>
          </p:cNvPr>
          <p:cNvCxnSpPr>
            <a:cxnSpLocks/>
          </p:cNvCxnSpPr>
          <p:nvPr>
            <p:custDataLst>
              <p:tags r:id="rId8"/>
            </p:custDataLst>
          </p:nvPr>
        </p:nvCxnSpPr>
        <p:spPr>
          <a:xfrm>
            <a:off x="8685129" y="4946757"/>
            <a:ext cx="285057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C7613F43-FCBF-0DEB-1661-043B0131F422}"/>
              </a:ext>
            </a:extLst>
          </p:cNvPr>
          <p:cNvSpPr txBox="1"/>
          <p:nvPr/>
        </p:nvSpPr>
        <p:spPr>
          <a:xfrm>
            <a:off x="8685129" y="5023128"/>
            <a:ext cx="2850569" cy="55399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228600" indent="-228600">
              <a:buFont typeface="Arial" panose="020B0604020202020204" pitchFamily="34" charset="0"/>
              <a:buChar char="•"/>
            </a:pPr>
            <a:r>
              <a:rPr lang="en-US" sz="1200"/>
              <a:t>Load applications need to enter SLLIA (Standard Large Load Interconnection Agreement) post-security  </a:t>
            </a:r>
          </a:p>
        </p:txBody>
      </p:sp>
      <p:cxnSp>
        <p:nvCxnSpPr>
          <p:cNvPr id="64" name="Straight Connector 63">
            <a:extLst>
              <a:ext uri="{FF2B5EF4-FFF2-40B4-BE49-F238E27FC236}">
                <a16:creationId xmlns:a16="http://schemas.microsoft.com/office/drawing/2014/main" id="{F70AC3F7-3C4B-8AF8-A94A-1BB7B999D0A5}"/>
              </a:ext>
            </a:extLst>
          </p:cNvPr>
          <p:cNvCxnSpPr>
            <a:cxnSpLocks/>
          </p:cNvCxnSpPr>
          <p:nvPr>
            <p:custDataLst>
              <p:tags r:id="rId9"/>
            </p:custDataLst>
          </p:nvPr>
        </p:nvCxnSpPr>
        <p:spPr>
          <a:xfrm>
            <a:off x="8522723" y="4714183"/>
            <a:ext cx="0" cy="1801661"/>
          </a:xfrm>
          <a:prstGeom prst="line">
            <a:avLst/>
          </a:prstGeom>
          <a:ln w="12700" cap="flat">
            <a:solidFill>
              <a:schemeClr val="bg1">
                <a:lumMod val="75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2F6AD3F3-20EE-86A5-36E5-4A4F511ABF95}"/>
              </a:ext>
            </a:extLst>
          </p:cNvPr>
          <p:cNvCxnSpPr>
            <a:cxnSpLocks/>
          </p:cNvCxnSpPr>
          <p:nvPr/>
        </p:nvCxnSpPr>
        <p:spPr>
          <a:xfrm>
            <a:off x="2022294" y="2621535"/>
            <a:ext cx="0" cy="201168"/>
          </a:xfrm>
          <a:prstGeom prst="straightConnector1">
            <a:avLst/>
          </a:prstGeom>
          <a:ln w="19050" cap="flat">
            <a:solidFill>
              <a:schemeClr val="bg1">
                <a:lumMod val="65000"/>
              </a:schemeClr>
            </a:solidFill>
            <a:prstDash val="sysDash"/>
            <a:miter lim="8000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7655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AFCAF-19AD-7C5A-F00B-E366622B657D}"/>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706EF162-A65D-5B53-46A7-F239F924CB1A}"/>
              </a:ext>
            </a:extLst>
          </p:cNvPr>
          <p:cNvGraphicFramePr>
            <a:graphicFrameLocks noChangeAspect="1"/>
          </p:cNvGraphicFramePr>
          <p:nvPr>
            <p:custDataLst>
              <p:tags r:id="rId1"/>
            </p:custDataLst>
            <p:extLst>
              <p:ext uri="{D42A27DB-BD31-4B8C-83A1-F6EECF244321}">
                <p14:modId xmlns:p14="http://schemas.microsoft.com/office/powerpoint/2010/main" val="33810699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404" imgH="405" progId="TCLayout.ActiveDocument.1">
                  <p:embed/>
                </p:oleObj>
              </mc:Choice>
              <mc:Fallback>
                <p:oleObj name="think-cell Slide" r:id="rId12" imgW="404" imgH="405" progId="TCLayout.ActiveDocument.1">
                  <p:embed/>
                  <p:pic>
                    <p:nvPicPr>
                      <p:cNvPr id="7" name="Object 1" hidden="1">
                        <a:extLst>
                          <a:ext uri="{FF2B5EF4-FFF2-40B4-BE49-F238E27FC236}">
                            <a16:creationId xmlns:a16="http://schemas.microsoft.com/office/drawing/2014/main" id="{706EF162-A65D-5B53-46A7-F239F924CB1A}"/>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9792DBF-41AA-076C-DF61-9560C14E4013}"/>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04EE6106-0FA5-357C-914D-3DFC405DF937}"/>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AF514D0F-0283-077E-8517-20310D6DD726}"/>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8" name="Text Placeholder 2">
            <a:hlinkClick r:id="rId14" action="ppaction://hlinksldjump"/>
            <a:extLst>
              <a:ext uri="{FF2B5EF4-FFF2-40B4-BE49-F238E27FC236}">
                <a16:creationId xmlns:a16="http://schemas.microsoft.com/office/drawing/2014/main" id="{F8492964-8396-65EE-83B3-E729B19912B1}"/>
              </a:ext>
            </a:extLst>
          </p:cNvPr>
          <p:cNvSpPr>
            <a:spLocks noGrp="1"/>
          </p:cNvSpPr>
          <p:nvPr>
            <p:custDataLst>
              <p:tags r:id="rId2"/>
            </p:custDataLst>
          </p:nvPr>
        </p:nvSpPr>
        <p:spPr bwMode="auto">
          <a:xfrm>
            <a:off x="5595938" y="172878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14" name="Text Placeholder 2">
            <a:hlinkClick r:id="rId15" action="ppaction://hlinksldjump"/>
            <a:extLst>
              <a:ext uri="{FF2B5EF4-FFF2-40B4-BE49-F238E27FC236}">
                <a16:creationId xmlns:a16="http://schemas.microsoft.com/office/drawing/2014/main" id="{6822B587-95A1-B941-B5A1-C6076266D399}"/>
              </a:ext>
            </a:extLst>
          </p:cNvPr>
          <p:cNvSpPr>
            <a:spLocks noGrp="1"/>
          </p:cNvSpPr>
          <p:nvPr>
            <p:custDataLst>
              <p:tags r:id="rId3"/>
            </p:custDataLst>
          </p:nvPr>
        </p:nvSpPr>
        <p:spPr bwMode="auto">
          <a:xfrm>
            <a:off x="5595938" y="2368550"/>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2. PUCT Project 58481 update</a:t>
            </a:r>
            <a:endParaRPr kumimoji="0" lang="en-US" altLang="en-US" i="0" u="none" strike="noStrike" kern="1200" cap="none" spc="0" normalizeH="0" noProof="0">
              <a:ln>
                <a:noFill/>
              </a:ln>
              <a:effectLst/>
              <a:uLnTx/>
              <a:uFillTx/>
              <a:latin typeface="Arial"/>
            </a:endParaRPr>
          </a:p>
        </p:txBody>
      </p:sp>
      <p:sp>
        <p:nvSpPr>
          <p:cNvPr id="5" name="Text Placeholder 2">
            <a:extLst>
              <a:ext uri="{FF2B5EF4-FFF2-40B4-BE49-F238E27FC236}">
                <a16:creationId xmlns:a16="http://schemas.microsoft.com/office/drawing/2014/main" id="{102246DF-C43A-3506-7946-3623D40ABB17}"/>
              </a:ext>
            </a:extLst>
          </p:cNvPr>
          <p:cNvSpPr>
            <a:spLocks noGrp="1"/>
          </p:cNvSpPr>
          <p:nvPr>
            <p:custDataLst>
              <p:tags r:id="rId4"/>
            </p:custDataLst>
          </p:nvPr>
        </p:nvSpPr>
        <p:spPr bwMode="auto">
          <a:xfrm>
            <a:off x="5595939" y="3009900"/>
            <a:ext cx="6062663" cy="639763"/>
          </a:xfrm>
          <a:prstGeom prst="rect">
            <a:avLst/>
          </a:prstGeom>
          <a:solidFill>
            <a:schemeClr val="accent1"/>
          </a:solidFill>
          <a:ln>
            <a:noFill/>
          </a:ln>
          <a:effec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b="1" i="0" u="none" strike="noStrike" kern="1200" cap="none" spc="0" normalizeH="0" noProof="0">
                <a:ln>
                  <a:noFill/>
                </a:ln>
                <a:solidFill>
                  <a:schemeClr val="bg1"/>
                </a:solidFill>
                <a:effectLst/>
                <a:uLnTx/>
                <a:uFillTx/>
                <a:latin typeface="Arial"/>
              </a:rPr>
              <a:t>3. Share update on CTP / Batch 1+ </a:t>
            </a:r>
          </a:p>
        </p:txBody>
      </p:sp>
      <p:sp>
        <p:nvSpPr>
          <p:cNvPr id="15" name="Text Placeholder 2">
            <a:hlinkClick r:id="rId16" action="ppaction://hlinksldjump"/>
            <a:extLst>
              <a:ext uri="{FF2B5EF4-FFF2-40B4-BE49-F238E27FC236}">
                <a16:creationId xmlns:a16="http://schemas.microsoft.com/office/drawing/2014/main" id="{9621F51B-60F1-91E5-C714-642A6278295A}"/>
              </a:ext>
            </a:extLst>
          </p:cNvPr>
          <p:cNvSpPr>
            <a:spLocks noGrp="1"/>
          </p:cNvSpPr>
          <p:nvPr>
            <p:custDataLst>
              <p:tags r:id="rId5"/>
            </p:custDataLst>
          </p:nvPr>
        </p:nvSpPr>
        <p:spPr bwMode="auto">
          <a:xfrm>
            <a:off x="5595939" y="3649663"/>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4. Conduct Batch study focus session</a:t>
            </a:r>
          </a:p>
        </p:txBody>
      </p:sp>
      <p:sp>
        <p:nvSpPr>
          <p:cNvPr id="16" name="Text Placeholder 2">
            <a:hlinkClick r:id="rId17" action="ppaction://hlinksldjump"/>
            <a:extLst>
              <a:ext uri="{FF2B5EF4-FFF2-40B4-BE49-F238E27FC236}">
                <a16:creationId xmlns:a16="http://schemas.microsoft.com/office/drawing/2014/main" id="{C45B6DD4-C790-1D1B-DF49-C39EBE8183E7}"/>
              </a:ext>
            </a:extLst>
          </p:cNvPr>
          <p:cNvSpPr>
            <a:spLocks noGrp="1"/>
          </p:cNvSpPr>
          <p:nvPr>
            <p:custDataLst>
              <p:tags r:id="rId6"/>
            </p:custDataLst>
          </p:nvPr>
        </p:nvSpPr>
        <p:spPr bwMode="auto">
          <a:xfrm>
            <a:off x="5595938" y="4289425"/>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5. Discuss Batch reporting/transparency</a:t>
            </a:r>
            <a:endParaRPr kumimoji="0" lang="en-US" altLang="en-US" i="0" u="none" strike="noStrike" kern="1200" cap="none" spc="0" normalizeH="0" noProof="0">
              <a:ln>
                <a:noFill/>
              </a:ln>
              <a:effectLst/>
              <a:uLnTx/>
              <a:uFillTx/>
              <a:latin typeface="Arial"/>
            </a:endParaRPr>
          </a:p>
        </p:txBody>
      </p:sp>
      <p:sp>
        <p:nvSpPr>
          <p:cNvPr id="17" name="Text Placeholder 2">
            <a:hlinkClick r:id="rId18" action="ppaction://hlinksldjump"/>
            <a:extLst>
              <a:ext uri="{FF2B5EF4-FFF2-40B4-BE49-F238E27FC236}">
                <a16:creationId xmlns:a16="http://schemas.microsoft.com/office/drawing/2014/main" id="{E968710E-9374-7813-C61A-E6679FD8A508}"/>
              </a:ext>
            </a:extLst>
          </p:cNvPr>
          <p:cNvSpPr>
            <a:spLocks noGrp="1"/>
          </p:cNvSpPr>
          <p:nvPr>
            <p:custDataLst>
              <p:tags r:id="rId7"/>
            </p:custDataLst>
          </p:nvPr>
        </p:nvSpPr>
        <p:spPr bwMode="auto">
          <a:xfrm>
            <a:off x="5595939" y="4929187"/>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6. Conduct CTP focus session</a:t>
            </a:r>
            <a:endParaRPr kumimoji="0" lang="en-US" altLang="en-US" i="0" u="none" strike="noStrike" kern="1200" cap="none" spc="0" normalizeH="0" noProof="0">
              <a:ln>
                <a:noFill/>
              </a:ln>
              <a:effectLst/>
              <a:uLnTx/>
              <a:uFillTx/>
              <a:latin typeface="Arial"/>
            </a:endParaRPr>
          </a:p>
        </p:txBody>
      </p:sp>
      <p:sp>
        <p:nvSpPr>
          <p:cNvPr id="18" name="Text Placeholder 2">
            <a:hlinkClick r:id="rId19" action="ppaction://hlinksldjump"/>
            <a:extLst>
              <a:ext uri="{FF2B5EF4-FFF2-40B4-BE49-F238E27FC236}">
                <a16:creationId xmlns:a16="http://schemas.microsoft.com/office/drawing/2014/main" id="{F319CFA8-71DF-6D84-4A14-7F8D63669737}"/>
              </a:ext>
            </a:extLst>
          </p:cNvPr>
          <p:cNvSpPr>
            <a:spLocks noGrp="1"/>
          </p:cNvSpPr>
          <p:nvPr>
            <p:custDataLst>
              <p:tags r:id="rId8"/>
            </p:custDataLst>
          </p:nvPr>
        </p:nvSpPr>
        <p:spPr bwMode="auto">
          <a:xfrm>
            <a:off x="5595938" y="557053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7. Discuss format and timing options for next meeting</a:t>
            </a:r>
            <a:endParaRPr kumimoji="0" lang="en-US" altLang="en-US" i="0" u="none" strike="noStrike" kern="1200" cap="none" spc="0" normalizeH="0" noProof="0">
              <a:ln>
                <a:noFill/>
              </a:ln>
              <a:effectLst/>
              <a:uLnTx/>
              <a:uFillTx/>
              <a:latin typeface="Arial"/>
            </a:endParaRPr>
          </a:p>
        </p:txBody>
      </p:sp>
      <p:sp>
        <p:nvSpPr>
          <p:cNvPr id="38" name="Slide Number Placeholder 5">
            <a:extLst>
              <a:ext uri="{FF2B5EF4-FFF2-40B4-BE49-F238E27FC236}">
                <a16:creationId xmlns:a16="http://schemas.microsoft.com/office/drawing/2014/main" id="{A307DAD6-1485-A478-FD30-E461B53466DD}"/>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5</a:t>
            </a:fld>
            <a:endParaRPr lang="en-US"/>
          </a:p>
        </p:txBody>
      </p:sp>
      <p:sp>
        <p:nvSpPr>
          <p:cNvPr id="6" name="1. On-page tracker">
            <a:extLst>
              <a:ext uri="{FF2B5EF4-FFF2-40B4-BE49-F238E27FC236}">
                <a16:creationId xmlns:a16="http://schemas.microsoft.com/office/drawing/2014/main" id="{26361CDD-1238-63FC-04CD-4BF22B0D1827}"/>
              </a:ext>
            </a:extLst>
          </p:cNvPr>
          <p:cNvSpPr>
            <a:spLocks noGrp="1"/>
          </p:cNvSpPr>
          <p:nvPr>
            <p:ph type="body" sz="quarter" idx="10"/>
            <p:custDataLst>
              <p:tags r:id="rId9"/>
            </p:custDataLst>
          </p:nvPr>
        </p:nvSpPr>
        <p:spPr/>
        <p:txBody>
          <a:bodyPr/>
          <a:lstStyle/>
          <a:p>
            <a:endParaRPr lang="en-US"/>
          </a:p>
        </p:txBody>
      </p:sp>
      <p:sp>
        <p:nvSpPr>
          <p:cNvPr id="19" name="TextBox 18">
            <a:extLst>
              <a:ext uri="{FF2B5EF4-FFF2-40B4-BE49-F238E27FC236}">
                <a16:creationId xmlns:a16="http://schemas.microsoft.com/office/drawing/2014/main" id="{46A52698-8E81-A855-9ED0-C41DC83FB66A}"/>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55B75B41-4EB1-CFD0-AFA7-CE382CD51787}"/>
              </a:ext>
            </a:extLst>
          </p:cNvPr>
          <p:cNvPicPr>
            <a:picLocks noChangeAspect="1"/>
          </p:cNvPicPr>
          <p:nvPr/>
        </p:nvPicPr>
        <p:blipFill>
          <a:blip r:embed="rId20"/>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0632E49F-75A8-EFA2-5794-59D4EF4136DB}"/>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7A3393E8-3760-C189-C022-9197CC49FE88}"/>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836E43D8-4CB3-2A89-577F-C0D01BE13749}"/>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1901626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5A496731-3557-475C-AFD8-3B4AF8FBD528}"/>
              </a:ext>
            </a:extLst>
          </p:cNvPr>
          <p:cNvGraphicFramePr>
            <a:graphicFrameLocks noChangeAspect="1"/>
          </p:cNvGraphicFramePr>
          <p:nvPr>
            <p:custDataLst>
              <p:tags r:id="rId1"/>
            </p:custDataLst>
            <p:extLst>
              <p:ext uri="{D42A27DB-BD31-4B8C-83A1-F6EECF244321}">
                <p14:modId xmlns:p14="http://schemas.microsoft.com/office/powerpoint/2010/main" val="20291184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7" name="think-cell data - do not delete" hidden="1">
                        <a:extLst>
                          <a:ext uri="{FF2B5EF4-FFF2-40B4-BE49-F238E27FC236}">
                            <a16:creationId xmlns:a16="http://schemas.microsoft.com/office/drawing/2014/main" id="{5A496731-3557-475C-AFD8-3B4AF8FBD52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874C2F71-1A8C-0BF0-3480-C8C9F147CA98}"/>
              </a:ext>
            </a:extLst>
          </p:cNvPr>
          <p:cNvSpPr>
            <a:spLocks noGrp="1"/>
          </p:cNvSpPr>
          <p:nvPr>
            <p:ph type="title"/>
          </p:nvPr>
        </p:nvSpPr>
        <p:spPr/>
        <p:txBody>
          <a:bodyPr vert="horz"/>
          <a:lstStyle/>
          <a:p>
            <a:r>
              <a:rPr lang="en-US"/>
              <a:t>Progress on CTP and Batch 1+</a:t>
            </a:r>
          </a:p>
        </p:txBody>
      </p:sp>
      <p:cxnSp>
        <p:nvCxnSpPr>
          <p:cNvPr id="9" name="Straight Connector 8">
            <a:extLst>
              <a:ext uri="{FF2B5EF4-FFF2-40B4-BE49-F238E27FC236}">
                <a16:creationId xmlns:a16="http://schemas.microsoft.com/office/drawing/2014/main" id="{4DD83DA9-7DB7-F55F-3AE2-0E9686F652B9}"/>
              </a:ext>
            </a:extLst>
          </p:cNvPr>
          <p:cNvCxnSpPr/>
          <p:nvPr/>
        </p:nvCxnSpPr>
        <p:spPr>
          <a:xfrm>
            <a:off x="1257300" y="2300748"/>
            <a:ext cx="9811365"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EB7FCA2-66DD-3611-9994-BBCB2CD073EA}"/>
              </a:ext>
            </a:extLst>
          </p:cNvPr>
          <p:cNvCxnSpPr/>
          <p:nvPr/>
        </p:nvCxnSpPr>
        <p:spPr>
          <a:xfrm>
            <a:off x="1257300" y="3524865"/>
            <a:ext cx="9811365"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78AE75A-BD8C-3AF7-94E7-F4147F4EF3FC}"/>
              </a:ext>
            </a:extLst>
          </p:cNvPr>
          <p:cNvCxnSpPr/>
          <p:nvPr/>
        </p:nvCxnSpPr>
        <p:spPr>
          <a:xfrm>
            <a:off x="1257301" y="4896467"/>
            <a:ext cx="9811365"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2522223-1224-D787-590C-5F2062612659}"/>
              </a:ext>
            </a:extLst>
          </p:cNvPr>
          <p:cNvSpPr txBox="1"/>
          <p:nvPr/>
        </p:nvSpPr>
        <p:spPr>
          <a:xfrm>
            <a:off x="1257300" y="1451002"/>
            <a:ext cx="9811364" cy="615553"/>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cs typeface="Arial" panose="020B0604020202020204" pitchFamily="34" charset="0"/>
              </a:defRPr>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cs typeface="Arial" panose="020B0604020202020204" pitchFamily="34" charset="0"/>
              </a:defRPr>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2000"/>
              <a:t>In the last workshop (Aug 31), we discussed </a:t>
            </a:r>
            <a:r>
              <a:rPr lang="en-US" sz="2000" b="1"/>
              <a:t>initial perspectives on CTP, including changes in Batch 1+</a:t>
            </a:r>
          </a:p>
        </p:txBody>
      </p:sp>
      <p:sp>
        <p:nvSpPr>
          <p:cNvPr id="13" name="TextBox 12">
            <a:extLst>
              <a:ext uri="{FF2B5EF4-FFF2-40B4-BE49-F238E27FC236}">
                <a16:creationId xmlns:a16="http://schemas.microsoft.com/office/drawing/2014/main" id="{250C8C50-AF64-7D93-31CF-60578344CDC9}"/>
              </a:ext>
            </a:extLst>
          </p:cNvPr>
          <p:cNvSpPr txBox="1"/>
          <p:nvPr/>
        </p:nvSpPr>
        <p:spPr>
          <a:xfrm>
            <a:off x="1257300" y="2726704"/>
            <a:ext cx="9811364" cy="3077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cs typeface="Arial" panose="020B0604020202020204" pitchFamily="34" charset="0"/>
              </a:defRPr>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cs typeface="Arial" panose="020B0604020202020204" pitchFamily="34" charset="0"/>
              </a:defRPr>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2000"/>
              <a:t>Since then, we have received </a:t>
            </a:r>
            <a:r>
              <a:rPr lang="en-US" sz="2000" b="1"/>
              <a:t>74 survey responses </a:t>
            </a:r>
            <a:r>
              <a:rPr lang="en-US" sz="2000"/>
              <a:t>with your actionable feedback</a:t>
            </a:r>
          </a:p>
        </p:txBody>
      </p:sp>
      <p:sp>
        <p:nvSpPr>
          <p:cNvPr id="14" name="TextBox 13">
            <a:extLst>
              <a:ext uri="{FF2B5EF4-FFF2-40B4-BE49-F238E27FC236}">
                <a16:creationId xmlns:a16="http://schemas.microsoft.com/office/drawing/2014/main" id="{06A225EA-3286-9B88-8E9F-6E697B941128}"/>
              </a:ext>
            </a:extLst>
          </p:cNvPr>
          <p:cNvSpPr txBox="1"/>
          <p:nvPr/>
        </p:nvSpPr>
        <p:spPr>
          <a:xfrm>
            <a:off x="1257301" y="3895513"/>
            <a:ext cx="9811364" cy="615553"/>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cs typeface="Arial" panose="020B0604020202020204" pitchFamily="34" charset="0"/>
              </a:defRPr>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cs typeface="Arial" panose="020B0604020202020204" pitchFamily="34" charset="0"/>
              </a:defRPr>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2000"/>
              <a:t>We are comparing your feedback with </a:t>
            </a:r>
            <a:r>
              <a:rPr lang="en-US" sz="2000" b="1"/>
              <a:t>proposed approaches to CTP and Batch 1+</a:t>
            </a:r>
            <a:r>
              <a:rPr lang="en-US" sz="2000"/>
              <a:t> for discussion today</a:t>
            </a:r>
          </a:p>
        </p:txBody>
      </p:sp>
      <p:sp>
        <p:nvSpPr>
          <p:cNvPr id="15" name="TextBox 14">
            <a:extLst>
              <a:ext uri="{FF2B5EF4-FFF2-40B4-BE49-F238E27FC236}">
                <a16:creationId xmlns:a16="http://schemas.microsoft.com/office/drawing/2014/main" id="{6FCEBFAD-B73C-98CD-84CD-8D65168D2D60}"/>
              </a:ext>
            </a:extLst>
          </p:cNvPr>
          <p:cNvSpPr txBox="1"/>
          <p:nvPr/>
        </p:nvSpPr>
        <p:spPr>
          <a:xfrm>
            <a:off x="1257301" y="5211775"/>
            <a:ext cx="9811364" cy="615553"/>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cs typeface="Arial" panose="020B0604020202020204" pitchFamily="34" charset="0"/>
              </a:defRPr>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cs typeface="Arial" panose="020B0604020202020204" pitchFamily="34" charset="0"/>
              </a:defRPr>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2000"/>
              <a:t>We will continue to engage in workshops </a:t>
            </a:r>
            <a:r>
              <a:rPr lang="en-US" sz="2000" b="1"/>
              <a:t>to discuss and narrow down the design elements for near-term Revision Request(s)</a:t>
            </a:r>
            <a:endParaRPr lang="en-US" sz="2000"/>
          </a:p>
        </p:txBody>
      </p:sp>
    </p:spTree>
    <p:extLst>
      <p:ext uri="{BB962C8B-B14F-4D97-AF65-F5344CB8AC3E}">
        <p14:creationId xmlns:p14="http://schemas.microsoft.com/office/powerpoint/2010/main" val="433201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4A6DC-7971-D94B-7BDD-28C2150B6D31}"/>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5DA9B3D9-EB7D-74B6-B16B-F8DF8BE0062F}"/>
              </a:ext>
            </a:extLst>
          </p:cNvPr>
          <p:cNvGraphicFramePr>
            <a:graphicFrameLocks noChangeAspect="1"/>
          </p:cNvGraphicFramePr>
          <p:nvPr>
            <p:custDataLst>
              <p:tags r:id="rId1"/>
            </p:custDataLst>
            <p:extLst>
              <p:ext uri="{D42A27DB-BD31-4B8C-83A1-F6EECF244321}">
                <p14:modId xmlns:p14="http://schemas.microsoft.com/office/powerpoint/2010/main" val="1937031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04" imgH="405" progId="TCLayout.ActiveDocument.1">
                  <p:embed/>
                </p:oleObj>
              </mc:Choice>
              <mc:Fallback>
                <p:oleObj name="think-cell Slide" r:id="rId6" imgW="404" imgH="405" progId="TCLayout.ActiveDocument.1">
                  <p:embed/>
                  <p:pic>
                    <p:nvPicPr>
                      <p:cNvPr id="5" name="Object 6" hidden="1">
                        <a:extLst>
                          <a:ext uri="{FF2B5EF4-FFF2-40B4-BE49-F238E27FC236}">
                            <a16:creationId xmlns:a16="http://schemas.microsoft.com/office/drawing/2014/main" id="{5DA9B3D9-EB7D-74B6-B16B-F8DF8BE0062F}"/>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2. Slide Title">
            <a:extLst>
              <a:ext uri="{FF2B5EF4-FFF2-40B4-BE49-F238E27FC236}">
                <a16:creationId xmlns:a16="http://schemas.microsoft.com/office/drawing/2014/main" id="{945A49BA-DBAF-2672-0633-1CB663D6AAB8}"/>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Stakeholder roadmap: </a:t>
            </a:r>
            <a:r>
              <a:rPr lang="en-US"/>
              <a:t>We are in the second stakeholder workshop</a:t>
            </a:r>
          </a:p>
        </p:txBody>
      </p:sp>
      <p:sp>
        <p:nvSpPr>
          <p:cNvPr id="42" name="Rectangle 41">
            <a:extLst>
              <a:ext uri="{FF2B5EF4-FFF2-40B4-BE49-F238E27FC236}">
                <a16:creationId xmlns:a16="http://schemas.microsoft.com/office/drawing/2014/main" id="{B67B6819-BAD5-855B-273D-BDDDA8F062E0}"/>
              </a:ext>
            </a:extLst>
          </p:cNvPr>
          <p:cNvSpPr/>
          <p:nvPr/>
        </p:nvSpPr>
        <p:spPr>
          <a:xfrm>
            <a:off x="3474827" y="1714500"/>
            <a:ext cx="2047075" cy="4101405"/>
          </a:xfrm>
          <a:prstGeom prst="rect">
            <a:avLst/>
          </a:prstGeom>
          <a:solidFill>
            <a:schemeClr val="bg2"/>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b="1">
              <a:solidFill>
                <a:schemeClr val="tx1"/>
              </a:solidFill>
            </a:endParaRPr>
          </a:p>
        </p:txBody>
      </p:sp>
      <p:sp>
        <p:nvSpPr>
          <p:cNvPr id="3" name="CardFooter_42">
            <a:extLst>
              <a:ext uri="{FF2B5EF4-FFF2-40B4-BE49-F238E27FC236}">
                <a16:creationId xmlns:a16="http://schemas.microsoft.com/office/drawing/2014/main" id="{5613C19F-461A-6ABF-119E-B0291719242D}"/>
              </a:ext>
            </a:extLst>
          </p:cNvPr>
          <p:cNvSpPr/>
          <p:nvPr/>
        </p:nvSpPr>
        <p:spPr>
          <a:xfrm>
            <a:off x="3474828" y="5739953"/>
            <a:ext cx="2047075" cy="75952"/>
          </a:xfrm>
          <a:prstGeom prst="rect">
            <a:avLst/>
          </a:prstGeom>
          <a:solidFill>
            <a:srgbClr val="005763"/>
          </a:solidFill>
          <a:ln w="6350" cap="sq"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t"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48" name="Rectangle 47">
            <a:extLst>
              <a:ext uri="{FF2B5EF4-FFF2-40B4-BE49-F238E27FC236}">
                <a16:creationId xmlns:a16="http://schemas.microsoft.com/office/drawing/2014/main" id="{455DBBD8-AF04-9CA4-1218-5C2BC82933DA}"/>
              </a:ext>
            </a:extLst>
          </p:cNvPr>
          <p:cNvSpPr/>
          <p:nvPr/>
        </p:nvSpPr>
        <p:spPr>
          <a:xfrm>
            <a:off x="6094710" y="1714500"/>
            <a:ext cx="2047075" cy="4101405"/>
          </a:xfrm>
          <a:prstGeom prst="rect">
            <a:avLst/>
          </a:prstGeom>
          <a:no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b="1">
              <a:solidFill>
                <a:schemeClr val="tx1"/>
              </a:solidFill>
            </a:endParaRPr>
          </a:p>
        </p:txBody>
      </p:sp>
      <p:sp>
        <p:nvSpPr>
          <p:cNvPr id="4" name="CardFooter_48">
            <a:extLst>
              <a:ext uri="{FF2B5EF4-FFF2-40B4-BE49-F238E27FC236}">
                <a16:creationId xmlns:a16="http://schemas.microsoft.com/office/drawing/2014/main" id="{A527C82C-B45F-9A50-AC1B-7B88517E80E8}"/>
              </a:ext>
            </a:extLst>
          </p:cNvPr>
          <p:cNvSpPr/>
          <p:nvPr/>
        </p:nvSpPr>
        <p:spPr>
          <a:xfrm>
            <a:off x="6094713" y="5739953"/>
            <a:ext cx="2047075" cy="75952"/>
          </a:xfrm>
          <a:prstGeom prst="rect">
            <a:avLst/>
          </a:prstGeom>
          <a:solidFill>
            <a:srgbClr val="005763"/>
          </a:solidFill>
          <a:ln w="6350" cap="sq"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t"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49" name="Rectangle 48">
            <a:extLst>
              <a:ext uri="{FF2B5EF4-FFF2-40B4-BE49-F238E27FC236}">
                <a16:creationId xmlns:a16="http://schemas.microsoft.com/office/drawing/2014/main" id="{2DEFB5AE-4C07-8BCE-9593-79FDAF178FCA}"/>
              </a:ext>
            </a:extLst>
          </p:cNvPr>
          <p:cNvSpPr/>
          <p:nvPr/>
        </p:nvSpPr>
        <p:spPr>
          <a:xfrm>
            <a:off x="8714595" y="1714500"/>
            <a:ext cx="2047075" cy="4101405"/>
          </a:xfrm>
          <a:prstGeom prst="rect">
            <a:avLst/>
          </a:prstGeom>
          <a:no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b="1">
              <a:solidFill>
                <a:schemeClr val="tx1"/>
              </a:solidFill>
            </a:endParaRPr>
          </a:p>
        </p:txBody>
      </p:sp>
      <p:sp>
        <p:nvSpPr>
          <p:cNvPr id="6" name="CardFooter_49">
            <a:extLst>
              <a:ext uri="{FF2B5EF4-FFF2-40B4-BE49-F238E27FC236}">
                <a16:creationId xmlns:a16="http://schemas.microsoft.com/office/drawing/2014/main" id="{625C54D2-289A-F5F1-C88B-4EABE4D7C91B}"/>
              </a:ext>
            </a:extLst>
          </p:cNvPr>
          <p:cNvSpPr/>
          <p:nvPr/>
        </p:nvSpPr>
        <p:spPr>
          <a:xfrm>
            <a:off x="8714595" y="5739953"/>
            <a:ext cx="2047075" cy="75952"/>
          </a:xfrm>
          <a:prstGeom prst="rect">
            <a:avLst/>
          </a:prstGeom>
          <a:solidFill>
            <a:srgbClr val="005763"/>
          </a:solidFill>
          <a:ln w="6350" cap="sq"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t"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7" name="Rectangle 16">
            <a:extLst>
              <a:ext uri="{FF2B5EF4-FFF2-40B4-BE49-F238E27FC236}">
                <a16:creationId xmlns:a16="http://schemas.microsoft.com/office/drawing/2014/main" id="{A36CA83C-6C87-4F0E-5C74-0D4CBDC0359E}"/>
              </a:ext>
            </a:extLst>
          </p:cNvPr>
          <p:cNvSpPr/>
          <p:nvPr/>
        </p:nvSpPr>
        <p:spPr>
          <a:xfrm>
            <a:off x="854944" y="1735058"/>
            <a:ext cx="2047075" cy="4101405"/>
          </a:xfrm>
          <a:prstGeom prst="rect">
            <a:avLst/>
          </a:prstGeom>
          <a:no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b="1">
              <a:solidFill>
                <a:schemeClr val="tx1"/>
              </a:solidFill>
            </a:endParaRPr>
          </a:p>
        </p:txBody>
      </p:sp>
      <p:sp>
        <p:nvSpPr>
          <p:cNvPr id="20" name="CardFooter_42">
            <a:extLst>
              <a:ext uri="{FF2B5EF4-FFF2-40B4-BE49-F238E27FC236}">
                <a16:creationId xmlns:a16="http://schemas.microsoft.com/office/drawing/2014/main" id="{AE52C834-2F2A-3FFC-C659-47713039FF05}"/>
              </a:ext>
            </a:extLst>
          </p:cNvPr>
          <p:cNvSpPr/>
          <p:nvPr/>
        </p:nvSpPr>
        <p:spPr>
          <a:xfrm>
            <a:off x="854944" y="5760511"/>
            <a:ext cx="2047075" cy="75952"/>
          </a:xfrm>
          <a:prstGeom prst="rect">
            <a:avLst/>
          </a:prstGeom>
          <a:solidFill>
            <a:srgbClr val="005763"/>
          </a:solidFill>
          <a:ln w="6350" cap="sq"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t"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grpSp>
        <p:nvGrpSpPr>
          <p:cNvPr id="85" name="LegendBoxes1">
            <a:extLst>
              <a:ext uri="{FF2B5EF4-FFF2-40B4-BE49-F238E27FC236}">
                <a16:creationId xmlns:a16="http://schemas.microsoft.com/office/drawing/2014/main" id="{862939F6-9FC4-FD78-95FB-8AAF96C5A6FD}"/>
              </a:ext>
            </a:extLst>
          </p:cNvPr>
          <p:cNvGrpSpPr/>
          <p:nvPr/>
        </p:nvGrpSpPr>
        <p:grpSpPr>
          <a:xfrm>
            <a:off x="9748359" y="1331867"/>
            <a:ext cx="1013311" cy="169277"/>
            <a:chOff x="10714801" y="4526157"/>
            <a:chExt cx="1013311" cy="169277"/>
          </a:xfrm>
        </p:grpSpPr>
        <p:sp>
          <p:nvSpPr>
            <p:cNvPr id="74" name="RectangleLegend1">
              <a:extLst>
                <a:ext uri="{FF2B5EF4-FFF2-40B4-BE49-F238E27FC236}">
                  <a16:creationId xmlns:a16="http://schemas.microsoft.com/office/drawing/2014/main" id="{BF3D45E9-E4E7-AEE8-2F6D-139262206213}"/>
                </a:ext>
              </a:extLst>
            </p:cNvPr>
            <p:cNvSpPr/>
            <p:nvPr/>
          </p:nvSpPr>
          <p:spPr>
            <a:xfrm>
              <a:off x="10714801" y="4541848"/>
              <a:ext cx="137160" cy="137160"/>
            </a:xfrm>
            <a:prstGeom prst="rect">
              <a:avLst/>
            </a:prstGeom>
            <a:solidFill>
              <a:schemeClr val="bg2"/>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100">
                <a:solidFill>
                  <a:schemeClr val="tx1"/>
                </a:solidFill>
              </a:endParaRPr>
            </a:p>
          </p:txBody>
        </p:sp>
        <p:sp>
          <p:nvSpPr>
            <p:cNvPr id="79" name="Legend1">
              <a:extLst>
                <a:ext uri="{FF2B5EF4-FFF2-40B4-BE49-F238E27FC236}">
                  <a16:creationId xmlns:a16="http://schemas.microsoft.com/office/drawing/2014/main" id="{D8FBEF7C-5F1B-D492-3777-011EFB7FA360}"/>
                </a:ext>
              </a:extLst>
            </p:cNvPr>
            <p:cNvSpPr txBox="1"/>
            <p:nvPr>
              <p:custDataLst>
                <p:tags r:id="rId3"/>
              </p:custDataLst>
            </p:nvPr>
          </p:nvSpPr>
          <p:spPr>
            <a:xfrm>
              <a:off x="10953861" y="4526157"/>
              <a:ext cx="774251" cy="169277"/>
            </a:xfrm>
            <a:prstGeom prst="rect">
              <a:avLst/>
            </a:prstGeom>
            <a:noFill/>
            <a:ln>
              <a:noFill/>
              <a:miter lim="800000"/>
            </a:ln>
          </p:spPr>
          <p:txBody>
            <a:bodyPr wrap="none" lIns="0" tIns="0" rIns="0" bIns="0" rtlCol="0" anchor="ctr" anchorCtr="0">
              <a:spAutoFit/>
            </a:bodyPr>
            <a:lstStyle/>
            <a:p>
              <a:pPr>
                <a:spcAft>
                  <a:spcPts val="600"/>
                </a:spcAft>
              </a:pPr>
              <a:r>
                <a:rPr lang="en-US" sz="1100"/>
                <a:t>We are here</a:t>
              </a:r>
            </a:p>
          </p:txBody>
        </p:sp>
      </p:grpSp>
      <p:pic>
        <p:nvPicPr>
          <p:cNvPr id="41" name="Graphic 40">
            <a:extLst>
              <a:ext uri="{FF2B5EF4-FFF2-40B4-BE49-F238E27FC236}">
                <a16:creationId xmlns:a16="http://schemas.microsoft.com/office/drawing/2014/main" id="{3CA1A7A2-A6A0-F7C0-07B3-28ACA30D9D7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037547" y="3433870"/>
            <a:ext cx="301752" cy="301752"/>
          </a:xfrm>
          <a:prstGeom prst="rect">
            <a:avLst/>
          </a:prstGeom>
        </p:spPr>
      </p:pic>
      <p:pic>
        <p:nvPicPr>
          <p:cNvPr id="45" name="Graphic 44">
            <a:extLst>
              <a:ext uri="{FF2B5EF4-FFF2-40B4-BE49-F238E27FC236}">
                <a16:creationId xmlns:a16="http://schemas.microsoft.com/office/drawing/2014/main" id="{B0210020-4978-DE4E-14CD-E7E2E2DA9EE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657430" y="3433870"/>
            <a:ext cx="301752" cy="301752"/>
          </a:xfrm>
          <a:prstGeom prst="rect">
            <a:avLst/>
          </a:prstGeom>
        </p:spPr>
      </p:pic>
      <p:pic>
        <p:nvPicPr>
          <p:cNvPr id="46" name="Graphic 45">
            <a:extLst>
              <a:ext uri="{FF2B5EF4-FFF2-40B4-BE49-F238E27FC236}">
                <a16:creationId xmlns:a16="http://schemas.microsoft.com/office/drawing/2014/main" id="{A13BA360-B3AE-DABB-93EF-12D3FB46234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277313" y="3433870"/>
            <a:ext cx="301752" cy="301752"/>
          </a:xfrm>
          <a:prstGeom prst="rect">
            <a:avLst/>
          </a:prstGeom>
        </p:spPr>
      </p:pic>
      <p:pic>
        <p:nvPicPr>
          <p:cNvPr id="47" name="preEnclosure">
            <a:extLst>
              <a:ext uri="{FF2B5EF4-FFF2-40B4-BE49-F238E27FC236}">
                <a16:creationId xmlns:a16="http://schemas.microsoft.com/office/drawing/2014/main" id="{6C025599-1D8B-91FD-E8FD-AD40B5377CA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681885" y="1996153"/>
            <a:ext cx="393192" cy="393192"/>
          </a:xfrm>
          <a:prstGeom prst="rect">
            <a:avLst/>
          </a:prstGeom>
        </p:spPr>
      </p:pic>
      <p:pic>
        <p:nvPicPr>
          <p:cNvPr id="50" name="preEnclosure">
            <a:extLst>
              <a:ext uri="{FF2B5EF4-FFF2-40B4-BE49-F238E27FC236}">
                <a16:creationId xmlns:a16="http://schemas.microsoft.com/office/drawing/2014/main" id="{2D719876-80D1-A79B-8F3D-9889EC23B30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301768" y="1996153"/>
            <a:ext cx="393192" cy="393192"/>
          </a:xfrm>
          <a:prstGeom prst="rect">
            <a:avLst/>
          </a:prstGeom>
        </p:spPr>
      </p:pic>
      <p:pic>
        <p:nvPicPr>
          <p:cNvPr id="51" name="preEnclosure">
            <a:extLst>
              <a:ext uri="{FF2B5EF4-FFF2-40B4-BE49-F238E27FC236}">
                <a16:creationId xmlns:a16="http://schemas.microsoft.com/office/drawing/2014/main" id="{FF3D562D-0EF5-5B90-6C8C-823AB025EC97}"/>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921651" y="1996153"/>
            <a:ext cx="393192" cy="393192"/>
          </a:xfrm>
          <a:prstGeom prst="rect">
            <a:avLst/>
          </a:prstGeom>
        </p:spPr>
      </p:pic>
      <p:pic>
        <p:nvPicPr>
          <p:cNvPr id="52" name="preEnclosure">
            <a:extLst>
              <a:ext uri="{FF2B5EF4-FFF2-40B4-BE49-F238E27FC236}">
                <a16:creationId xmlns:a16="http://schemas.microsoft.com/office/drawing/2014/main" id="{8599DD7D-CCD8-8D73-B5DE-E2ECB84DD725}"/>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9541536" y="1996153"/>
            <a:ext cx="393192" cy="393192"/>
          </a:xfrm>
          <a:prstGeom prst="rect">
            <a:avLst/>
          </a:prstGeom>
        </p:spPr>
      </p:pic>
      <p:sp>
        <p:nvSpPr>
          <p:cNvPr id="55" name="TextBox 54">
            <a:extLst>
              <a:ext uri="{FF2B5EF4-FFF2-40B4-BE49-F238E27FC236}">
                <a16:creationId xmlns:a16="http://schemas.microsoft.com/office/drawing/2014/main" id="{73BC5FC2-C221-945C-545F-7D4B6A5C5DB4}"/>
              </a:ext>
            </a:extLst>
          </p:cNvPr>
          <p:cNvSpPr txBox="1"/>
          <p:nvPr/>
        </p:nvSpPr>
        <p:spPr>
          <a:xfrm>
            <a:off x="3474824" y="2734412"/>
            <a:ext cx="2047076" cy="646331"/>
          </a:xfrm>
          <a:prstGeom prst="rect">
            <a:avLst/>
          </a:prstGeom>
          <a:noFill/>
          <a:ln w="6350">
            <a:noFill/>
            <a:miter lim="800000"/>
          </a:ln>
        </p:spPr>
        <p:txBody>
          <a:bodyPr wrap="square">
            <a:spAutoFit/>
          </a:bodyPr>
          <a:lstStyle/>
          <a:p>
            <a:pPr algn="ctr">
              <a:spcBef>
                <a:spcPts val="300"/>
              </a:spcBef>
              <a:spcAft>
                <a:spcPts val="300"/>
              </a:spcAft>
            </a:pPr>
            <a:r>
              <a:rPr lang="en-US" sz="1800" b="1">
                <a:solidFill>
                  <a:schemeClr val="tx1"/>
                </a:solidFill>
              </a:rPr>
              <a:t>Stakeholder workshops</a:t>
            </a:r>
          </a:p>
        </p:txBody>
      </p:sp>
      <p:sp>
        <p:nvSpPr>
          <p:cNvPr id="57" name="TextBox 56">
            <a:extLst>
              <a:ext uri="{FF2B5EF4-FFF2-40B4-BE49-F238E27FC236}">
                <a16:creationId xmlns:a16="http://schemas.microsoft.com/office/drawing/2014/main" id="{B82AED7D-D078-A319-9F82-FBB701BDE580}"/>
              </a:ext>
            </a:extLst>
          </p:cNvPr>
          <p:cNvSpPr txBox="1"/>
          <p:nvPr/>
        </p:nvSpPr>
        <p:spPr>
          <a:xfrm>
            <a:off x="854941" y="2457413"/>
            <a:ext cx="2047073" cy="923330"/>
          </a:xfrm>
          <a:prstGeom prst="rect">
            <a:avLst/>
          </a:prstGeom>
          <a:noFill/>
          <a:ln w="6350">
            <a:noFill/>
            <a:miter lim="800000"/>
          </a:ln>
        </p:spPr>
        <p:txBody>
          <a:bodyPr wrap="square">
            <a:spAutoFit/>
          </a:bodyPr>
          <a:lstStyle/>
          <a:p>
            <a:pPr algn="ctr">
              <a:spcBef>
                <a:spcPts val="300"/>
              </a:spcBef>
              <a:spcAft>
                <a:spcPts val="300"/>
              </a:spcAft>
            </a:pPr>
            <a:r>
              <a:rPr lang="en-US" sz="1800" b="1">
                <a:solidFill>
                  <a:schemeClr val="tx1"/>
                </a:solidFill>
              </a:rPr>
              <a:t>Initial process design &amp; TSP interviews</a:t>
            </a:r>
          </a:p>
        </p:txBody>
      </p:sp>
      <p:sp>
        <p:nvSpPr>
          <p:cNvPr id="59" name="TextBox 58">
            <a:extLst>
              <a:ext uri="{FF2B5EF4-FFF2-40B4-BE49-F238E27FC236}">
                <a16:creationId xmlns:a16="http://schemas.microsoft.com/office/drawing/2014/main" id="{F22BBCED-C497-586E-6C2E-3BA9AA790180}"/>
              </a:ext>
            </a:extLst>
          </p:cNvPr>
          <p:cNvSpPr txBox="1"/>
          <p:nvPr/>
        </p:nvSpPr>
        <p:spPr>
          <a:xfrm>
            <a:off x="6094705" y="2457413"/>
            <a:ext cx="2047075" cy="923330"/>
          </a:xfrm>
          <a:prstGeom prst="rect">
            <a:avLst/>
          </a:prstGeom>
          <a:noFill/>
          <a:ln w="6350">
            <a:noFill/>
            <a:miter lim="800000"/>
          </a:ln>
        </p:spPr>
        <p:txBody>
          <a:bodyPr wrap="square">
            <a:spAutoFit/>
          </a:bodyPr>
          <a:lstStyle/>
          <a:p>
            <a:pPr algn="ctr">
              <a:spcBef>
                <a:spcPts val="300"/>
              </a:spcBef>
              <a:spcAft>
                <a:spcPts val="300"/>
              </a:spcAft>
            </a:pPr>
            <a:r>
              <a:rPr lang="en-US" sz="1800" b="1">
                <a:solidFill>
                  <a:schemeClr val="tx1"/>
                </a:solidFill>
              </a:rPr>
              <a:t>Initial NPRR/PGRR draft package</a:t>
            </a:r>
          </a:p>
        </p:txBody>
      </p:sp>
      <p:sp>
        <p:nvSpPr>
          <p:cNvPr id="61" name="TextBox 60">
            <a:extLst>
              <a:ext uri="{FF2B5EF4-FFF2-40B4-BE49-F238E27FC236}">
                <a16:creationId xmlns:a16="http://schemas.microsoft.com/office/drawing/2014/main" id="{946BA2AE-8BDE-B3CE-6EE5-B0C991D0C1EC}"/>
              </a:ext>
            </a:extLst>
          </p:cNvPr>
          <p:cNvSpPr txBox="1"/>
          <p:nvPr/>
        </p:nvSpPr>
        <p:spPr>
          <a:xfrm>
            <a:off x="8714583" y="2457413"/>
            <a:ext cx="2047087" cy="923330"/>
          </a:xfrm>
          <a:prstGeom prst="rect">
            <a:avLst/>
          </a:prstGeom>
          <a:noFill/>
          <a:ln w="6350">
            <a:noFill/>
            <a:miter lim="800000"/>
          </a:ln>
        </p:spPr>
        <p:txBody>
          <a:bodyPr wrap="square">
            <a:spAutoFit/>
          </a:bodyPr>
          <a:lstStyle/>
          <a:p>
            <a:pPr algn="ctr">
              <a:spcBef>
                <a:spcPts val="300"/>
              </a:spcBef>
              <a:spcAft>
                <a:spcPts val="300"/>
              </a:spcAft>
            </a:pPr>
            <a:r>
              <a:rPr lang="en-US" sz="1800" b="1">
                <a:solidFill>
                  <a:schemeClr val="tx1"/>
                </a:solidFill>
              </a:rPr>
              <a:t>Board consideration and transition</a:t>
            </a:r>
          </a:p>
        </p:txBody>
      </p:sp>
      <p:sp>
        <p:nvSpPr>
          <p:cNvPr id="63" name="TextBox 62">
            <a:extLst>
              <a:ext uri="{FF2B5EF4-FFF2-40B4-BE49-F238E27FC236}">
                <a16:creationId xmlns:a16="http://schemas.microsoft.com/office/drawing/2014/main" id="{FBB06056-9B53-5873-FC68-2CA4C198A74B}"/>
              </a:ext>
            </a:extLst>
          </p:cNvPr>
          <p:cNvSpPr txBox="1"/>
          <p:nvPr/>
        </p:nvSpPr>
        <p:spPr>
          <a:xfrm>
            <a:off x="8816187" y="3688541"/>
            <a:ext cx="1854416" cy="1384995"/>
          </a:xfrm>
          <a:prstGeom prst="rect">
            <a:avLst/>
          </a:prstGeom>
          <a:noFill/>
          <a:ln w="6350">
            <a:noFill/>
            <a:miter lim="800000"/>
          </a:ln>
        </p:spPr>
        <p:txBody>
          <a:bodyPr wrap="square">
            <a:spAutoFit/>
          </a:bodyPr>
          <a:lstStyle/>
          <a:p>
            <a:pPr algn="ctr">
              <a:spcBef>
                <a:spcPts val="300"/>
              </a:spcBef>
              <a:spcAft>
                <a:spcPts val="300"/>
              </a:spcAft>
            </a:pPr>
            <a:r>
              <a:rPr lang="en-US" sz="1400">
                <a:solidFill>
                  <a:schemeClr val="tx1"/>
                </a:solidFill>
              </a:rPr>
              <a:t>TAC and Board consider the package for approval; ERCOT transitions to the new CTP process</a:t>
            </a:r>
          </a:p>
        </p:txBody>
      </p:sp>
      <p:sp>
        <p:nvSpPr>
          <p:cNvPr id="69" name="TextBox 68">
            <a:extLst>
              <a:ext uri="{FF2B5EF4-FFF2-40B4-BE49-F238E27FC236}">
                <a16:creationId xmlns:a16="http://schemas.microsoft.com/office/drawing/2014/main" id="{CDE22C0E-02EC-81E3-24AF-B115D1BFF8B1}"/>
              </a:ext>
            </a:extLst>
          </p:cNvPr>
          <p:cNvSpPr txBox="1"/>
          <p:nvPr/>
        </p:nvSpPr>
        <p:spPr>
          <a:xfrm>
            <a:off x="6196303" y="3688541"/>
            <a:ext cx="1854416" cy="1169551"/>
          </a:xfrm>
          <a:prstGeom prst="rect">
            <a:avLst/>
          </a:prstGeom>
          <a:noFill/>
          <a:ln w="6350">
            <a:noFill/>
            <a:miter lim="800000"/>
          </a:ln>
        </p:spPr>
        <p:txBody>
          <a:bodyPr wrap="square">
            <a:spAutoFit/>
          </a:bodyPr>
          <a:lstStyle/>
          <a:p>
            <a:pPr algn="ctr">
              <a:spcBef>
                <a:spcPts val="300"/>
              </a:spcBef>
              <a:spcAft>
                <a:spcPts val="300"/>
              </a:spcAft>
            </a:pPr>
            <a:r>
              <a:rPr lang="en-US" sz="1400">
                <a:solidFill>
                  <a:schemeClr val="tx1"/>
                </a:solidFill>
              </a:rPr>
              <a:t>Draft rule package released for stakeholder review; full engagement sessions continue</a:t>
            </a:r>
          </a:p>
        </p:txBody>
      </p:sp>
      <p:sp>
        <p:nvSpPr>
          <p:cNvPr id="71" name="TextBox 70">
            <a:extLst>
              <a:ext uri="{FF2B5EF4-FFF2-40B4-BE49-F238E27FC236}">
                <a16:creationId xmlns:a16="http://schemas.microsoft.com/office/drawing/2014/main" id="{DEF28E74-F8AA-CD08-A5F4-FD722F27F34E}"/>
              </a:ext>
            </a:extLst>
          </p:cNvPr>
          <p:cNvSpPr txBox="1"/>
          <p:nvPr/>
        </p:nvSpPr>
        <p:spPr>
          <a:xfrm>
            <a:off x="3576414" y="3688541"/>
            <a:ext cx="1854414" cy="1384995"/>
          </a:xfrm>
          <a:prstGeom prst="rect">
            <a:avLst/>
          </a:prstGeom>
          <a:noFill/>
          <a:ln w="6350">
            <a:noFill/>
            <a:miter lim="800000"/>
          </a:ln>
        </p:spPr>
        <p:txBody>
          <a:bodyPr wrap="square">
            <a:spAutoFit/>
          </a:bodyPr>
          <a:lstStyle/>
          <a:p>
            <a:pPr algn="ctr">
              <a:spcBef>
                <a:spcPts val="300"/>
              </a:spcBef>
              <a:spcAft>
                <a:spcPts val="300"/>
              </a:spcAft>
            </a:pPr>
            <a:r>
              <a:rPr lang="en-US" sz="1400">
                <a:solidFill>
                  <a:schemeClr val="tx1"/>
                </a:solidFill>
              </a:rPr>
              <a:t>ERCOT engages TSPs and stakeholders to understand preferences and pain points in depth</a:t>
            </a:r>
          </a:p>
        </p:txBody>
      </p:sp>
      <p:sp>
        <p:nvSpPr>
          <p:cNvPr id="73" name="TextBox 72">
            <a:extLst>
              <a:ext uri="{FF2B5EF4-FFF2-40B4-BE49-F238E27FC236}">
                <a16:creationId xmlns:a16="http://schemas.microsoft.com/office/drawing/2014/main" id="{E8580490-BD79-F114-E4DD-B2973802DEE8}"/>
              </a:ext>
            </a:extLst>
          </p:cNvPr>
          <p:cNvSpPr txBox="1"/>
          <p:nvPr/>
        </p:nvSpPr>
        <p:spPr>
          <a:xfrm>
            <a:off x="956544" y="3688541"/>
            <a:ext cx="1854392" cy="954107"/>
          </a:xfrm>
          <a:prstGeom prst="rect">
            <a:avLst/>
          </a:prstGeom>
          <a:noFill/>
          <a:ln w="6350">
            <a:noFill/>
            <a:miter lim="800000"/>
          </a:ln>
        </p:spPr>
        <p:txBody>
          <a:bodyPr wrap="square">
            <a:spAutoFit/>
          </a:bodyPr>
          <a:lstStyle/>
          <a:p>
            <a:pPr algn="ctr">
              <a:spcBef>
                <a:spcPts val="300"/>
              </a:spcBef>
              <a:spcAft>
                <a:spcPts val="300"/>
              </a:spcAft>
            </a:pPr>
            <a:r>
              <a:rPr lang="en-US" sz="1400">
                <a:solidFill>
                  <a:schemeClr val="tx1"/>
                </a:solidFill>
              </a:rPr>
              <a:t>ERCOT scoped the early process design and completed initial TSP touchpoints</a:t>
            </a:r>
          </a:p>
        </p:txBody>
      </p:sp>
      <p:cxnSp>
        <p:nvCxnSpPr>
          <p:cNvPr id="8" name="Straight Connector 7">
            <a:extLst>
              <a:ext uri="{FF2B5EF4-FFF2-40B4-BE49-F238E27FC236}">
                <a16:creationId xmlns:a16="http://schemas.microsoft.com/office/drawing/2014/main" id="{EDBA58A9-CC3A-64FD-520A-741E274D9D2F}"/>
              </a:ext>
            </a:extLst>
          </p:cNvPr>
          <p:cNvCxnSpPr/>
          <p:nvPr/>
        </p:nvCxnSpPr>
        <p:spPr>
          <a:xfrm>
            <a:off x="1016000" y="3547533"/>
            <a:ext cx="1693333"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CC5C79E-E3E4-AF03-C7F5-94BB1B6BBC49}"/>
              </a:ext>
            </a:extLst>
          </p:cNvPr>
          <p:cNvCxnSpPr/>
          <p:nvPr/>
        </p:nvCxnSpPr>
        <p:spPr>
          <a:xfrm>
            <a:off x="3652615" y="3547533"/>
            <a:ext cx="1693333"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D8FFFC4-CC6F-7A27-9B7F-D80FE2CA5E22}"/>
              </a:ext>
            </a:extLst>
          </p:cNvPr>
          <p:cNvCxnSpPr/>
          <p:nvPr/>
        </p:nvCxnSpPr>
        <p:spPr>
          <a:xfrm>
            <a:off x="6277282" y="3547533"/>
            <a:ext cx="1693333"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0435565-8325-F6E1-5655-177CE41E179E}"/>
              </a:ext>
            </a:extLst>
          </p:cNvPr>
          <p:cNvCxnSpPr/>
          <p:nvPr/>
        </p:nvCxnSpPr>
        <p:spPr>
          <a:xfrm>
            <a:off x="8901692" y="3547533"/>
            <a:ext cx="1693333"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5875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D45FA-9903-63FB-0A6C-B6C9E8FFD57C}"/>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2D9CB75E-8BF5-5363-4822-89527128CE27}"/>
              </a:ext>
            </a:extLst>
          </p:cNvPr>
          <p:cNvGraphicFramePr>
            <a:graphicFrameLocks noChangeAspect="1"/>
          </p:cNvGraphicFramePr>
          <p:nvPr>
            <p:custDataLst>
              <p:tags r:id="rId1"/>
            </p:custDataLst>
            <p:extLst>
              <p:ext uri="{D42A27DB-BD31-4B8C-83A1-F6EECF244321}">
                <p14:modId xmlns:p14="http://schemas.microsoft.com/office/powerpoint/2010/main" val="40558685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3" imgW="404" imgH="403" progId="TCLayout.ActiveDocument.1">
                  <p:embed/>
                </p:oleObj>
              </mc:Choice>
              <mc:Fallback>
                <p:oleObj name="think-cell Slide" r:id="rId103" imgW="404" imgH="403" progId="TCLayout.ActiveDocument.1">
                  <p:embed/>
                  <p:pic>
                    <p:nvPicPr>
                      <p:cNvPr id="6" name="think-cell data - do not delete" hidden="1">
                        <a:extLst>
                          <a:ext uri="{FF2B5EF4-FFF2-40B4-BE49-F238E27FC236}">
                            <a16:creationId xmlns:a16="http://schemas.microsoft.com/office/drawing/2014/main" id="{2D9CB75E-8BF5-5363-4822-89527128CE27}"/>
                          </a:ext>
                        </a:extLst>
                      </p:cNvPr>
                      <p:cNvPicPr/>
                      <p:nvPr/>
                    </p:nvPicPr>
                    <p:blipFill>
                      <a:blip/>
                      <a:stretch>
                        <a:fillRect/>
                      </a:stretch>
                    </p:blipFill>
                    <p:spPr>
                      <a:xfrm>
                        <a:off x="1588" y="1588"/>
                        <a:ext cx="1588" cy="1588"/>
                      </a:xfrm>
                      <a:prstGeom prst="rect">
                        <a:avLst/>
                      </a:prstGeom>
                    </p:spPr>
                  </p:pic>
                </p:oleObj>
              </mc:Fallback>
            </mc:AlternateContent>
          </a:graphicData>
        </a:graphic>
      </p:graphicFrame>
      <p:cxnSp>
        <p:nvCxnSpPr>
          <p:cNvPr id="5" name="Straight Connector 4">
            <a:extLst>
              <a:ext uri="{FF2B5EF4-FFF2-40B4-BE49-F238E27FC236}">
                <a16:creationId xmlns:a16="http://schemas.microsoft.com/office/drawing/2014/main" id="{EED15CEF-5A38-1EE1-C672-7D7BDB6FCF49}"/>
              </a:ext>
            </a:extLst>
          </p:cNvPr>
          <p:cNvCxnSpPr>
            <a:cxnSpLocks/>
          </p:cNvCxnSpPr>
          <p:nvPr>
            <p:custDataLst>
              <p:tags r:id="rId2"/>
            </p:custDataLst>
          </p:nvPr>
        </p:nvCxnSpPr>
        <p:spPr bwMode="gray">
          <a:xfrm flipH="1">
            <a:off x="10986410" y="1865599"/>
            <a:ext cx="15875" cy="4260266"/>
          </a:xfrm>
          <a:prstGeom prst="line">
            <a:avLst/>
          </a:prstGeom>
          <a:ln w="19050" cap="flat" cmpd="sng" algn="ctr">
            <a:solidFill>
              <a:schemeClr val="accent6"/>
            </a:solidFill>
            <a:prstDash val="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9D244780-A965-0ECA-CB4F-ED5BAC29C165}"/>
              </a:ext>
            </a:extLst>
          </p:cNvPr>
          <p:cNvCxnSpPr>
            <a:cxnSpLocks/>
          </p:cNvCxnSpPr>
          <p:nvPr>
            <p:custDataLst>
              <p:tags r:id="rId3"/>
            </p:custDataLst>
          </p:nvPr>
        </p:nvCxnSpPr>
        <p:spPr bwMode="gray">
          <a:xfrm flipH="1">
            <a:off x="11353938" y="1865599"/>
            <a:ext cx="15875" cy="4260266"/>
          </a:xfrm>
          <a:prstGeom prst="line">
            <a:avLst/>
          </a:prstGeom>
          <a:ln w="19050" cap="flat" cmpd="sng" algn="ctr">
            <a:solidFill>
              <a:schemeClr val="accent6"/>
            </a:solidFill>
            <a:prstDash val="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82" name="Rectangle 481">
            <a:extLst>
              <a:ext uri="{FF2B5EF4-FFF2-40B4-BE49-F238E27FC236}">
                <a16:creationId xmlns:a16="http://schemas.microsoft.com/office/drawing/2014/main" id="{6BDF01DA-03F6-44AB-CFFE-F46AEB98B054}"/>
              </a:ext>
            </a:extLst>
          </p:cNvPr>
          <p:cNvSpPr/>
          <p:nvPr/>
        </p:nvSpPr>
        <p:spPr>
          <a:xfrm>
            <a:off x="5753100" y="1838325"/>
            <a:ext cx="501650" cy="4260850"/>
          </a:xfrm>
          <a:prstGeom prst="rect">
            <a:avLst/>
          </a:prstGeom>
          <a:solidFill>
            <a:srgbClr val="B3B3B3">
              <a:alpha val="50000"/>
            </a:srgb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 name="Title Placeholder 1">
            <a:extLst>
              <a:ext uri="{FF2B5EF4-FFF2-40B4-BE49-F238E27FC236}">
                <a16:creationId xmlns:a16="http://schemas.microsoft.com/office/drawing/2014/main" id="{9AA149FF-6D69-9812-DDF4-AE78304F3259}"/>
              </a:ext>
            </a:extLst>
          </p:cNvPr>
          <p:cNvSpPr>
            <a:spLocks noGrp="1"/>
          </p:cNvSpPr>
          <p:nvPr>
            <p:ph type="title"/>
          </p:nvPr>
        </p:nvSpPr>
        <p:spPr>
          <a:xfrm>
            <a:off x="1257300" y="4572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Stakeholder roadmap: </a:t>
            </a:r>
            <a:r>
              <a:rPr lang="en-US"/>
              <a:t>Workshops are on the path to revision requests</a:t>
            </a:r>
          </a:p>
        </p:txBody>
      </p:sp>
      <p:sp>
        <p:nvSpPr>
          <p:cNvPr id="7" name="TextBox 6">
            <a:extLst>
              <a:ext uri="{FF2B5EF4-FFF2-40B4-BE49-F238E27FC236}">
                <a16:creationId xmlns:a16="http://schemas.microsoft.com/office/drawing/2014/main" id="{45D8C9E1-34B8-8E47-0DB0-88C54A78712C}"/>
              </a:ext>
            </a:extLst>
          </p:cNvPr>
          <p:cNvSpPr txBox="1">
            <a:spLocks/>
          </p:cNvSpPr>
          <p:nvPr>
            <p:custDataLst>
              <p:tags r:id="rId4"/>
            </p:custDataLst>
          </p:nvPr>
        </p:nvSpPr>
        <p:spPr>
          <a:xfrm>
            <a:off x="554736" y="1608138"/>
            <a:ext cx="1696342" cy="185738"/>
          </a:xfrm>
          <a:prstGeom prst="rect">
            <a:avLst/>
          </a:prstGeom>
          <a:no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1200" b="1" i="0" u="none" strike="noStrike" kern="0" cap="none" spc="0" normalizeH="0" baseline="0" noProof="0">
                <a:ln>
                  <a:noFill/>
                </a:ln>
                <a:solidFill>
                  <a:srgbClr val="171A1C"/>
                </a:solidFill>
                <a:effectLst/>
                <a:uLnTx/>
                <a:uFillTx/>
                <a:latin typeface="Arial"/>
                <a:ea typeface="+mn-ea"/>
                <a:cs typeface="+mn-cs"/>
              </a:rPr>
              <a:t>Forums</a:t>
            </a:r>
          </a:p>
        </p:txBody>
      </p:sp>
      <p:sp>
        <p:nvSpPr>
          <p:cNvPr id="8" name="TextBox 7">
            <a:extLst>
              <a:ext uri="{FF2B5EF4-FFF2-40B4-BE49-F238E27FC236}">
                <a16:creationId xmlns:a16="http://schemas.microsoft.com/office/drawing/2014/main" id="{52935508-9CFF-3CB8-5D11-C5C96BC4BF01}"/>
              </a:ext>
            </a:extLst>
          </p:cNvPr>
          <p:cNvSpPr txBox="1">
            <a:spLocks/>
          </p:cNvSpPr>
          <p:nvPr>
            <p:custDataLst>
              <p:tags r:id="rId5"/>
            </p:custDataLst>
          </p:nvPr>
        </p:nvSpPr>
        <p:spPr>
          <a:xfrm>
            <a:off x="571670" y="4330503"/>
            <a:ext cx="1696342" cy="161583"/>
          </a:xfrm>
          <a:prstGeom prst="rect">
            <a:avLst/>
          </a:prstGeom>
          <a:no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1050" b="1" i="0" u="none" strike="noStrike" kern="0" cap="none" spc="0" normalizeH="0" baseline="0" noProof="0">
                <a:ln>
                  <a:noFill/>
                </a:ln>
                <a:solidFill>
                  <a:srgbClr val="171A1C"/>
                </a:solidFill>
                <a:effectLst/>
                <a:uLnTx/>
                <a:uFillTx/>
                <a:latin typeface="Arial"/>
                <a:ea typeface="+mn-ea"/>
                <a:cs typeface="+mn-cs"/>
              </a:rPr>
              <a:t>ROS </a:t>
            </a:r>
          </a:p>
        </p:txBody>
      </p:sp>
      <p:sp>
        <p:nvSpPr>
          <p:cNvPr id="19" name="Text Placeholder 4">
            <a:extLst>
              <a:ext uri="{FF2B5EF4-FFF2-40B4-BE49-F238E27FC236}">
                <a16:creationId xmlns:a16="http://schemas.microsoft.com/office/drawing/2014/main" id="{339207F6-3C23-57E7-58BE-D1596D9DD06A}"/>
              </a:ext>
            </a:extLst>
          </p:cNvPr>
          <p:cNvSpPr>
            <a:spLocks noGrp="1"/>
          </p:cNvSpPr>
          <p:nvPr>
            <p:custDataLst>
              <p:tags r:id="rId6"/>
            </p:custDataLst>
          </p:nvPr>
        </p:nvSpPr>
        <p:spPr bwMode="auto">
          <a:xfrm>
            <a:off x="5753100" y="1128713"/>
            <a:ext cx="358902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D8CF9C1F-7B7B-4416-95C6-E1B13DC3F49E}" type="datetime'''''2''''''''0''''''''''2''''''''''6'''''''''''''''''''''''''">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2026</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20" name="Text Placeholder 4">
            <a:extLst>
              <a:ext uri="{FF2B5EF4-FFF2-40B4-BE49-F238E27FC236}">
                <a16:creationId xmlns:a16="http://schemas.microsoft.com/office/drawing/2014/main" id="{E4241F51-52C1-7367-DD56-D7984A04F848}"/>
              </a:ext>
            </a:extLst>
          </p:cNvPr>
          <p:cNvSpPr>
            <a:spLocks noGrp="1"/>
          </p:cNvSpPr>
          <p:nvPr>
            <p:custDataLst>
              <p:tags r:id="rId7"/>
            </p:custDataLst>
          </p:nvPr>
        </p:nvSpPr>
        <p:spPr bwMode="auto">
          <a:xfrm>
            <a:off x="9342120" y="1128713"/>
            <a:ext cx="239268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291B83E7-72C3-4278-AC52-A657A358BF34}" type="datetime'''''''''''''''''2''''''''''''0''''''''''''''''''''2''''7'''">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2027</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5" name="Text Placeholder 4">
            <a:extLst>
              <a:ext uri="{FF2B5EF4-FFF2-40B4-BE49-F238E27FC236}">
                <a16:creationId xmlns:a16="http://schemas.microsoft.com/office/drawing/2014/main" id="{61141E48-6A4D-AD89-2DBA-15522290F8BA}"/>
              </a:ext>
            </a:extLst>
          </p:cNvPr>
          <p:cNvSpPr>
            <a:spLocks noGrp="1"/>
          </p:cNvSpPr>
          <p:nvPr>
            <p:custDataLst>
              <p:tags r:id="rId8"/>
            </p:custDataLst>
          </p:nvPr>
        </p:nvSpPr>
        <p:spPr bwMode="auto">
          <a:xfrm>
            <a:off x="5753100" y="1365250"/>
            <a:ext cx="179451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592280AC-8E83-433B-B07D-7D54B6C1868D}" type="datetime'Q''3'''''''''''">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Q3</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16" name="Text Placeholder 4">
            <a:extLst>
              <a:ext uri="{FF2B5EF4-FFF2-40B4-BE49-F238E27FC236}">
                <a16:creationId xmlns:a16="http://schemas.microsoft.com/office/drawing/2014/main" id="{448D0A97-BAD2-CBF6-328D-B31B7535B435}"/>
              </a:ext>
            </a:extLst>
          </p:cNvPr>
          <p:cNvSpPr>
            <a:spLocks noGrp="1"/>
          </p:cNvSpPr>
          <p:nvPr>
            <p:custDataLst>
              <p:tags r:id="rId9"/>
            </p:custDataLst>
          </p:nvPr>
        </p:nvSpPr>
        <p:spPr bwMode="auto">
          <a:xfrm>
            <a:off x="7547610" y="1365250"/>
            <a:ext cx="179451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C469EFC8-25B3-4774-8698-DC11554350A9}" type="datetime'''Q''''''''''''''''''''''''4'''''''''''''''">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Q4</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18" name="Text Placeholder 4">
            <a:extLst>
              <a:ext uri="{FF2B5EF4-FFF2-40B4-BE49-F238E27FC236}">
                <a16:creationId xmlns:a16="http://schemas.microsoft.com/office/drawing/2014/main" id="{F48CEC39-62AB-7733-1780-9C9ECFA9A5DA}"/>
              </a:ext>
            </a:extLst>
          </p:cNvPr>
          <p:cNvSpPr>
            <a:spLocks noGrp="1"/>
          </p:cNvSpPr>
          <p:nvPr>
            <p:custDataLst>
              <p:tags r:id="rId10"/>
            </p:custDataLst>
          </p:nvPr>
        </p:nvSpPr>
        <p:spPr bwMode="auto">
          <a:xfrm>
            <a:off x="9342120" y="1365250"/>
            <a:ext cx="179451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985832A4-72AC-4537-96A1-15C8A9EA6B56}" type="datetime'''''Q''''''''''''''''''''''''''''''''''''''''''''''''1'''''''">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Q1</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14" name="Text Placeholder 4">
            <a:extLst>
              <a:ext uri="{FF2B5EF4-FFF2-40B4-BE49-F238E27FC236}">
                <a16:creationId xmlns:a16="http://schemas.microsoft.com/office/drawing/2014/main" id="{4A55FCFE-B27B-97A9-4C16-EFF50165D2D9}"/>
              </a:ext>
            </a:extLst>
          </p:cNvPr>
          <p:cNvSpPr>
            <a:spLocks noGrp="1"/>
          </p:cNvSpPr>
          <p:nvPr>
            <p:custDataLst>
              <p:tags r:id="rId11"/>
            </p:custDataLst>
          </p:nvPr>
        </p:nvSpPr>
        <p:spPr bwMode="auto">
          <a:xfrm>
            <a:off x="5753100" y="1601788"/>
            <a:ext cx="59817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9ABCDC85-E892-4AB6-8F8F-C670699E755B}" type="datetime'''''J''''''''''''u''''''''''''''''''''''l'''''''''">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Jul</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07" name="Text Placeholder 4">
            <a:extLst>
              <a:ext uri="{FF2B5EF4-FFF2-40B4-BE49-F238E27FC236}">
                <a16:creationId xmlns:a16="http://schemas.microsoft.com/office/drawing/2014/main" id="{839BAE0C-8DDC-58E6-3B24-7679D3BEA1B6}"/>
              </a:ext>
            </a:extLst>
          </p:cNvPr>
          <p:cNvSpPr>
            <a:spLocks noGrp="1"/>
          </p:cNvSpPr>
          <p:nvPr>
            <p:custDataLst>
              <p:tags r:id="rId12"/>
            </p:custDataLst>
          </p:nvPr>
        </p:nvSpPr>
        <p:spPr bwMode="auto">
          <a:xfrm>
            <a:off x="6351270" y="1601788"/>
            <a:ext cx="59817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25C6DC26-1A34-475E-863E-F2D7B7AED557}" type="datetime'''''''''''''''''''''''''''''''''''''''''A''''''u''''''g'">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Aug</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09" name="Text Placeholder 4">
            <a:extLst>
              <a:ext uri="{FF2B5EF4-FFF2-40B4-BE49-F238E27FC236}">
                <a16:creationId xmlns:a16="http://schemas.microsoft.com/office/drawing/2014/main" id="{8825C897-5442-2AD1-6212-5A9DE52F5ED1}"/>
              </a:ext>
            </a:extLst>
          </p:cNvPr>
          <p:cNvSpPr>
            <a:spLocks noGrp="1"/>
          </p:cNvSpPr>
          <p:nvPr>
            <p:custDataLst>
              <p:tags r:id="rId13"/>
            </p:custDataLst>
          </p:nvPr>
        </p:nvSpPr>
        <p:spPr bwMode="auto">
          <a:xfrm>
            <a:off x="6949440" y="1601788"/>
            <a:ext cx="59817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D39C5CB5-AF08-419D-BCB3-9ACCD6FB60B0}" type="datetime'''''''''''''S''''''''''''''''''e''''''p'''''''''''''''''''''">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Sep</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11" name="Text Placeholder 4">
            <a:extLst>
              <a:ext uri="{FF2B5EF4-FFF2-40B4-BE49-F238E27FC236}">
                <a16:creationId xmlns:a16="http://schemas.microsoft.com/office/drawing/2014/main" id="{D232D6A0-F041-F65C-6A27-6291E2AB1356}"/>
              </a:ext>
            </a:extLst>
          </p:cNvPr>
          <p:cNvSpPr>
            <a:spLocks noGrp="1"/>
          </p:cNvSpPr>
          <p:nvPr>
            <p:custDataLst>
              <p:tags r:id="rId14"/>
            </p:custDataLst>
          </p:nvPr>
        </p:nvSpPr>
        <p:spPr bwMode="auto">
          <a:xfrm>
            <a:off x="7547610" y="1601788"/>
            <a:ext cx="59817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98AE50C0-59C7-465C-82FA-58892E4934DF}" type="datetime'''''''O''''''''''''''c''''''''t'''''''''''''">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Oct</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12" name="Text Placeholder 4">
            <a:extLst>
              <a:ext uri="{FF2B5EF4-FFF2-40B4-BE49-F238E27FC236}">
                <a16:creationId xmlns:a16="http://schemas.microsoft.com/office/drawing/2014/main" id="{A96E11B0-5DD2-B917-D7C3-EADCD315EE60}"/>
              </a:ext>
            </a:extLst>
          </p:cNvPr>
          <p:cNvSpPr>
            <a:spLocks noGrp="1"/>
          </p:cNvSpPr>
          <p:nvPr>
            <p:custDataLst>
              <p:tags r:id="rId15"/>
            </p:custDataLst>
          </p:nvPr>
        </p:nvSpPr>
        <p:spPr bwMode="auto">
          <a:xfrm>
            <a:off x="8145780" y="1601788"/>
            <a:ext cx="59817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1ED3D499-46F7-449A-AE34-6DFABA5599C2}" type="datetime'''''''''''''''''''''''''''N''''''''''''''''''''''''o''v'">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Nov</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13" name="Text Placeholder 4">
            <a:extLst>
              <a:ext uri="{FF2B5EF4-FFF2-40B4-BE49-F238E27FC236}">
                <a16:creationId xmlns:a16="http://schemas.microsoft.com/office/drawing/2014/main" id="{FE9E7CC9-6FEA-E520-6BFB-F70D4E1001DC}"/>
              </a:ext>
            </a:extLst>
          </p:cNvPr>
          <p:cNvSpPr>
            <a:spLocks noGrp="1"/>
          </p:cNvSpPr>
          <p:nvPr>
            <p:custDataLst>
              <p:tags r:id="rId16"/>
            </p:custDataLst>
          </p:nvPr>
        </p:nvSpPr>
        <p:spPr bwMode="auto">
          <a:xfrm>
            <a:off x="8743950" y="1601788"/>
            <a:ext cx="59817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88616566-48CA-4870-9AEF-1B3CEBC9D987}" type="datetime'''''''''''''''''''''D''''e''''''''''''c'''''''''''''">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Dec</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14" name="Text Placeholder 4">
            <a:extLst>
              <a:ext uri="{FF2B5EF4-FFF2-40B4-BE49-F238E27FC236}">
                <a16:creationId xmlns:a16="http://schemas.microsoft.com/office/drawing/2014/main" id="{E0E8A8F6-65CB-0D4D-980A-2FCC7B144389}"/>
              </a:ext>
            </a:extLst>
          </p:cNvPr>
          <p:cNvSpPr>
            <a:spLocks noGrp="1"/>
          </p:cNvSpPr>
          <p:nvPr>
            <p:custDataLst>
              <p:tags r:id="rId17"/>
            </p:custDataLst>
          </p:nvPr>
        </p:nvSpPr>
        <p:spPr bwMode="auto">
          <a:xfrm>
            <a:off x="9342120" y="1601788"/>
            <a:ext cx="59817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5A27C862-1B73-4151-BF7F-510DDC6610CE}" type="datetime'''J''''''''''''''''''''''''a''''''''''''''''''''''''''n'''''">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Jan</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15" name="Text Placeholder 4">
            <a:extLst>
              <a:ext uri="{FF2B5EF4-FFF2-40B4-BE49-F238E27FC236}">
                <a16:creationId xmlns:a16="http://schemas.microsoft.com/office/drawing/2014/main" id="{DD5ACD88-4D2E-3173-B756-4C83E9B37369}"/>
              </a:ext>
            </a:extLst>
          </p:cNvPr>
          <p:cNvSpPr>
            <a:spLocks noGrp="1"/>
          </p:cNvSpPr>
          <p:nvPr>
            <p:custDataLst>
              <p:tags r:id="rId18"/>
            </p:custDataLst>
          </p:nvPr>
        </p:nvSpPr>
        <p:spPr bwMode="auto">
          <a:xfrm>
            <a:off x="11734800" y="1601788"/>
            <a:ext cx="12700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cxnSp>
        <p:nvCxnSpPr>
          <p:cNvPr id="32" name="Straight Connector 31">
            <a:extLst>
              <a:ext uri="{FF2B5EF4-FFF2-40B4-BE49-F238E27FC236}">
                <a16:creationId xmlns:a16="http://schemas.microsoft.com/office/drawing/2014/main" id="{EB992C56-7395-E954-9D7D-B4307C61C6F8}"/>
              </a:ext>
            </a:extLst>
          </p:cNvPr>
          <p:cNvCxnSpPr/>
          <p:nvPr>
            <p:custDataLst>
              <p:tags r:id="rId19"/>
            </p:custDataLst>
          </p:nvPr>
        </p:nvCxnSpPr>
        <p:spPr bwMode="auto">
          <a:xfrm flipH="1">
            <a:off x="5699125" y="1365250"/>
            <a:ext cx="4887913" cy="0"/>
          </a:xfrm>
          <a:prstGeom prst="line">
            <a:avLst/>
          </a:prstGeom>
          <a:ln w="635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21" name="Straight Connector 220">
            <a:extLst>
              <a:ext uri="{FF2B5EF4-FFF2-40B4-BE49-F238E27FC236}">
                <a16:creationId xmlns:a16="http://schemas.microsoft.com/office/drawing/2014/main" id="{2E846850-1B8F-49E7-C465-6E5FD1F40F46}"/>
              </a:ext>
            </a:extLst>
          </p:cNvPr>
          <p:cNvCxnSpPr/>
          <p:nvPr>
            <p:custDataLst>
              <p:tags r:id="rId20"/>
            </p:custDataLst>
          </p:nvPr>
        </p:nvCxnSpPr>
        <p:spPr bwMode="auto">
          <a:xfrm flipH="1">
            <a:off x="10531475" y="1365250"/>
            <a:ext cx="1106488" cy="0"/>
          </a:xfrm>
          <a:prstGeom prst="line">
            <a:avLst/>
          </a:prstGeom>
          <a:ln w="635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592038CA-CDAF-CC79-AD4E-2120C2E4B853}"/>
              </a:ext>
            </a:extLst>
          </p:cNvPr>
          <p:cNvCxnSpPr/>
          <p:nvPr>
            <p:custDataLst>
              <p:tags r:id="rId21"/>
            </p:custDataLst>
          </p:nvPr>
        </p:nvCxnSpPr>
        <p:spPr bwMode="auto">
          <a:xfrm flipH="1">
            <a:off x="5699124" y="1601788"/>
            <a:ext cx="2471738" cy="0"/>
          </a:xfrm>
          <a:prstGeom prst="line">
            <a:avLst/>
          </a:prstGeom>
          <a:ln w="635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17" name="Straight Connector 216">
            <a:extLst>
              <a:ext uri="{FF2B5EF4-FFF2-40B4-BE49-F238E27FC236}">
                <a16:creationId xmlns:a16="http://schemas.microsoft.com/office/drawing/2014/main" id="{CEC91727-1B79-5DE6-313C-65D08CBC4B65}"/>
              </a:ext>
            </a:extLst>
          </p:cNvPr>
          <p:cNvCxnSpPr/>
          <p:nvPr>
            <p:custDataLst>
              <p:tags r:id="rId22"/>
            </p:custDataLst>
          </p:nvPr>
        </p:nvCxnSpPr>
        <p:spPr bwMode="auto">
          <a:xfrm flipH="1">
            <a:off x="8115300" y="1601788"/>
            <a:ext cx="2471738" cy="0"/>
          </a:xfrm>
          <a:prstGeom prst="line">
            <a:avLst/>
          </a:prstGeom>
          <a:ln w="635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19" name="Straight Connector 218">
            <a:extLst>
              <a:ext uri="{FF2B5EF4-FFF2-40B4-BE49-F238E27FC236}">
                <a16:creationId xmlns:a16="http://schemas.microsoft.com/office/drawing/2014/main" id="{45A68DF8-4D43-6417-4947-1F81D431E94C}"/>
              </a:ext>
            </a:extLst>
          </p:cNvPr>
          <p:cNvCxnSpPr/>
          <p:nvPr>
            <p:custDataLst>
              <p:tags r:id="rId23"/>
            </p:custDataLst>
          </p:nvPr>
        </p:nvCxnSpPr>
        <p:spPr bwMode="auto">
          <a:xfrm flipH="1">
            <a:off x="10531475" y="1601788"/>
            <a:ext cx="1106488" cy="0"/>
          </a:xfrm>
          <a:prstGeom prst="line">
            <a:avLst/>
          </a:prstGeom>
          <a:ln w="635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4C132747-BCD8-C9EA-8F67-F3A0A4E565F2}"/>
              </a:ext>
            </a:extLst>
          </p:cNvPr>
          <p:cNvCxnSpPr/>
          <p:nvPr>
            <p:custDataLst>
              <p:tags r:id="rId24"/>
            </p:custDataLst>
          </p:nvPr>
        </p:nvCxnSpPr>
        <p:spPr bwMode="auto">
          <a:xfrm>
            <a:off x="11734800" y="1838325"/>
            <a:ext cx="0" cy="4260850"/>
          </a:xfrm>
          <a:prstGeom prst="line">
            <a:avLst/>
          </a:prstGeom>
          <a:ln w="635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3E8C59C0-C0E6-7169-CF0A-978FD3A3FFF1}"/>
              </a:ext>
            </a:extLst>
          </p:cNvPr>
          <p:cNvCxnSpPr/>
          <p:nvPr>
            <p:custDataLst>
              <p:tags r:id="rId25"/>
            </p:custDataLst>
          </p:nvPr>
        </p:nvCxnSpPr>
        <p:spPr bwMode="auto">
          <a:xfrm>
            <a:off x="5753100" y="1838325"/>
            <a:ext cx="0" cy="4260850"/>
          </a:xfrm>
          <a:prstGeom prst="line">
            <a:avLst/>
          </a:prstGeom>
          <a:ln w="635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22" name="Straight Connector 221">
            <a:extLst>
              <a:ext uri="{FF2B5EF4-FFF2-40B4-BE49-F238E27FC236}">
                <a16:creationId xmlns:a16="http://schemas.microsoft.com/office/drawing/2014/main" id="{E0B8CB2A-56B8-3C89-E5E0-F88514417DBB}"/>
              </a:ext>
            </a:extLst>
          </p:cNvPr>
          <p:cNvCxnSpPr/>
          <p:nvPr>
            <p:custDataLst>
              <p:tags r:id="rId26"/>
            </p:custDataLst>
          </p:nvPr>
        </p:nvCxnSpPr>
        <p:spPr bwMode="auto">
          <a:xfrm>
            <a:off x="9342120" y="1838325"/>
            <a:ext cx="0" cy="4260850"/>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BE621795-C2A8-ED94-409A-E7A5D32FF7F3}"/>
              </a:ext>
            </a:extLst>
          </p:cNvPr>
          <p:cNvCxnSpPr/>
          <p:nvPr>
            <p:custDataLst>
              <p:tags r:id="rId27"/>
            </p:custDataLst>
          </p:nvPr>
        </p:nvCxnSpPr>
        <p:spPr bwMode="auto">
          <a:xfrm>
            <a:off x="6351270" y="1838325"/>
            <a:ext cx="0" cy="4260850"/>
          </a:xfrm>
          <a:prstGeom prst="line">
            <a:avLst/>
          </a:prstGeom>
          <a:ln w="9525" cap="flat" cmpd="sng" algn="ctr">
            <a:solidFill>
              <a:schemeClr val="tx1"/>
            </a:solidFill>
            <a:prstDash val="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9A09A1C8-6200-F42E-0856-33B76F9E8BD6}"/>
              </a:ext>
            </a:extLst>
          </p:cNvPr>
          <p:cNvCxnSpPr/>
          <p:nvPr>
            <p:custDataLst>
              <p:tags r:id="rId28"/>
            </p:custDataLst>
          </p:nvPr>
        </p:nvCxnSpPr>
        <p:spPr bwMode="auto">
          <a:xfrm>
            <a:off x="9940290" y="1838325"/>
            <a:ext cx="0" cy="4260850"/>
          </a:xfrm>
          <a:prstGeom prst="line">
            <a:avLst/>
          </a:prstGeom>
          <a:ln w="9525" cap="flat" cmpd="sng" algn="ctr">
            <a:solidFill>
              <a:schemeClr val="tx1"/>
            </a:solidFill>
            <a:prstDash val="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26" name="Straight Connector 225">
            <a:extLst>
              <a:ext uri="{FF2B5EF4-FFF2-40B4-BE49-F238E27FC236}">
                <a16:creationId xmlns:a16="http://schemas.microsoft.com/office/drawing/2014/main" id="{26145D42-8556-A810-6B37-8AE3A1ED4B10}"/>
              </a:ext>
            </a:extLst>
          </p:cNvPr>
          <p:cNvCxnSpPr/>
          <p:nvPr>
            <p:custDataLst>
              <p:tags r:id="rId29"/>
            </p:custDataLst>
          </p:nvPr>
        </p:nvCxnSpPr>
        <p:spPr bwMode="auto">
          <a:xfrm>
            <a:off x="8743950" y="1818005"/>
            <a:ext cx="0" cy="4260850"/>
          </a:xfrm>
          <a:prstGeom prst="line">
            <a:avLst/>
          </a:prstGeom>
          <a:ln w="952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23" name="Straight Connector 222">
            <a:extLst>
              <a:ext uri="{FF2B5EF4-FFF2-40B4-BE49-F238E27FC236}">
                <a16:creationId xmlns:a16="http://schemas.microsoft.com/office/drawing/2014/main" id="{407F9F6F-D652-51F5-4929-B021FE60BDA1}"/>
              </a:ext>
            </a:extLst>
          </p:cNvPr>
          <p:cNvCxnSpPr/>
          <p:nvPr>
            <p:custDataLst>
              <p:tags r:id="rId30"/>
            </p:custDataLst>
          </p:nvPr>
        </p:nvCxnSpPr>
        <p:spPr bwMode="auto">
          <a:xfrm>
            <a:off x="6949440" y="1838325"/>
            <a:ext cx="0" cy="4260850"/>
          </a:xfrm>
          <a:prstGeom prst="line">
            <a:avLst/>
          </a:prstGeom>
          <a:ln w="952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FBA13C81-6EE5-96FD-82CC-9F42589590CE}"/>
              </a:ext>
            </a:extLst>
          </p:cNvPr>
          <p:cNvCxnSpPr/>
          <p:nvPr>
            <p:custDataLst>
              <p:tags r:id="rId31"/>
            </p:custDataLst>
          </p:nvPr>
        </p:nvCxnSpPr>
        <p:spPr bwMode="auto">
          <a:xfrm>
            <a:off x="5754688" y="6099175"/>
            <a:ext cx="5981700" cy="0"/>
          </a:xfrm>
          <a:prstGeom prst="line">
            <a:avLst/>
          </a:prstGeom>
          <a:ln w="1270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BCCB4F4D-F56A-5A25-22D0-539D9C4E570F}"/>
              </a:ext>
            </a:extLst>
          </p:cNvPr>
          <p:cNvCxnSpPr/>
          <p:nvPr>
            <p:custDataLst>
              <p:tags r:id="rId32"/>
            </p:custDataLst>
          </p:nvPr>
        </p:nvCxnSpPr>
        <p:spPr bwMode="gray">
          <a:xfrm>
            <a:off x="5887720" y="1838325"/>
            <a:ext cx="0" cy="4414838"/>
          </a:xfrm>
          <a:prstGeom prst="line">
            <a:avLst/>
          </a:prstGeom>
          <a:ln w="19050" cap="flat" cmpd="sng" algn="ctr">
            <a:solidFill>
              <a:schemeClr val="accent6"/>
            </a:solidFill>
            <a:prstDash val="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C040F3C4-D777-5983-F0E9-47A45767AB99}"/>
              </a:ext>
            </a:extLst>
          </p:cNvPr>
          <p:cNvCxnSpPr>
            <a:cxnSpLocks/>
          </p:cNvCxnSpPr>
          <p:nvPr>
            <p:custDataLst>
              <p:tags r:id="rId33"/>
            </p:custDataLst>
          </p:nvPr>
        </p:nvCxnSpPr>
        <p:spPr bwMode="gray">
          <a:xfrm flipH="1">
            <a:off x="8145780" y="1865599"/>
            <a:ext cx="15875" cy="4260266"/>
          </a:xfrm>
          <a:prstGeom prst="line">
            <a:avLst/>
          </a:prstGeom>
          <a:ln w="19050" cap="flat" cmpd="sng" algn="ctr">
            <a:solidFill>
              <a:schemeClr val="accent6"/>
            </a:solidFill>
            <a:prstDash val="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76BCA1E4-9292-314A-8669-4C6265ED827C}"/>
              </a:ext>
            </a:extLst>
          </p:cNvPr>
          <p:cNvCxnSpPr/>
          <p:nvPr>
            <p:custDataLst>
              <p:tags r:id="rId34"/>
            </p:custDataLst>
          </p:nvPr>
        </p:nvCxnSpPr>
        <p:spPr bwMode="auto">
          <a:xfrm>
            <a:off x="5754688" y="1838325"/>
            <a:ext cx="5981700" cy="0"/>
          </a:xfrm>
          <a:prstGeom prst="line">
            <a:avLst/>
          </a:prstGeom>
          <a:ln w="1270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84" name="Diamond 483">
            <a:extLst>
              <a:ext uri="{FF2B5EF4-FFF2-40B4-BE49-F238E27FC236}">
                <a16:creationId xmlns:a16="http://schemas.microsoft.com/office/drawing/2014/main" id="{D2A78F55-39D0-4CC3-7FF8-2FB52B2206BE}"/>
              </a:ext>
            </a:extLst>
          </p:cNvPr>
          <p:cNvSpPr/>
          <p:nvPr>
            <p:custDataLst>
              <p:tags r:id="rId35"/>
            </p:custDataLst>
          </p:nvPr>
        </p:nvSpPr>
        <p:spPr bwMode="gray">
          <a:xfrm>
            <a:off x="11257041" y="6130132"/>
            <a:ext cx="177800" cy="177800"/>
          </a:xfrm>
          <a:prstGeom prst="diamond">
            <a:avLst/>
          </a:prstGeom>
          <a:solidFill>
            <a:srgbClr val="FFFFFF"/>
          </a:solidFill>
          <a:ln w="9525" cap="flat" cmpd="sng" algn="ctr">
            <a:solidFill>
              <a:schemeClr val="accent6"/>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3" name="Diamond 42">
            <a:extLst>
              <a:ext uri="{FF2B5EF4-FFF2-40B4-BE49-F238E27FC236}">
                <a16:creationId xmlns:a16="http://schemas.microsoft.com/office/drawing/2014/main" id="{FBE0F4F5-1AD5-993D-8395-51F37E745FFB}"/>
              </a:ext>
            </a:extLst>
          </p:cNvPr>
          <p:cNvSpPr/>
          <p:nvPr>
            <p:custDataLst>
              <p:tags r:id="rId36"/>
            </p:custDataLst>
          </p:nvPr>
        </p:nvSpPr>
        <p:spPr bwMode="gray">
          <a:xfrm>
            <a:off x="10901730" y="6130132"/>
            <a:ext cx="177800" cy="177800"/>
          </a:xfrm>
          <a:prstGeom prst="diamond">
            <a:avLst/>
          </a:prstGeom>
          <a:solidFill>
            <a:srgbClr val="FFFFFF"/>
          </a:solidFill>
          <a:ln w="9525" cap="sq" cmpd="sng" algn="ctr">
            <a:solidFill>
              <a:schemeClr val="accent6"/>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38" name="Diamond 37">
            <a:extLst>
              <a:ext uri="{FF2B5EF4-FFF2-40B4-BE49-F238E27FC236}">
                <a16:creationId xmlns:a16="http://schemas.microsoft.com/office/drawing/2014/main" id="{414201E5-3862-079F-B56D-658449E6EFE1}"/>
              </a:ext>
            </a:extLst>
          </p:cNvPr>
          <p:cNvSpPr/>
          <p:nvPr>
            <p:custDataLst>
              <p:tags r:id="rId37"/>
            </p:custDataLst>
          </p:nvPr>
        </p:nvSpPr>
        <p:spPr bwMode="gray">
          <a:xfrm>
            <a:off x="8056880" y="6130132"/>
            <a:ext cx="177800" cy="177800"/>
          </a:xfrm>
          <a:prstGeom prst="diamond">
            <a:avLst/>
          </a:prstGeom>
          <a:solidFill>
            <a:srgbClr val="FFFFFF"/>
          </a:solidFill>
          <a:ln w="9525" cap="sq" cmpd="sng" algn="ctr">
            <a:solidFill>
              <a:schemeClr val="accent6"/>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39" name="Diamond 38">
            <a:extLst>
              <a:ext uri="{FF2B5EF4-FFF2-40B4-BE49-F238E27FC236}">
                <a16:creationId xmlns:a16="http://schemas.microsoft.com/office/drawing/2014/main" id="{5E7EB6D1-043C-33F6-417B-4E44C0130092}"/>
              </a:ext>
            </a:extLst>
          </p:cNvPr>
          <p:cNvSpPr/>
          <p:nvPr>
            <p:custDataLst>
              <p:tags r:id="rId38"/>
            </p:custDataLst>
          </p:nvPr>
        </p:nvSpPr>
        <p:spPr bwMode="gray">
          <a:xfrm>
            <a:off x="5798820" y="6130132"/>
            <a:ext cx="177800" cy="177800"/>
          </a:xfrm>
          <a:prstGeom prst="diamond">
            <a:avLst/>
          </a:prstGeom>
          <a:solidFill>
            <a:srgbClr val="FFFFFF"/>
          </a:solidFill>
          <a:ln w="9525" cap="sq" cmpd="sng" algn="ctr">
            <a:solidFill>
              <a:schemeClr val="accent6"/>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89" name="Isosceles Triangle 488">
            <a:extLst>
              <a:ext uri="{FF2B5EF4-FFF2-40B4-BE49-F238E27FC236}">
                <a16:creationId xmlns:a16="http://schemas.microsoft.com/office/drawing/2014/main" id="{53C65D78-27C1-8E17-7B61-709C6ECE0123}"/>
              </a:ext>
            </a:extLst>
          </p:cNvPr>
          <p:cNvSpPr/>
          <p:nvPr>
            <p:custDataLst>
              <p:tags r:id="rId39"/>
            </p:custDataLst>
          </p:nvPr>
        </p:nvSpPr>
        <p:spPr bwMode="gray">
          <a:xfrm>
            <a:off x="8216900" y="3348038"/>
            <a:ext cx="177800" cy="177800"/>
          </a:xfrm>
          <a:prstGeom prst="triangle">
            <a:avLst/>
          </a:prstGeom>
          <a:solidFill>
            <a:schemeClr val="accent1"/>
          </a:solidFill>
          <a:ln w="9525" cap="sq" cmpd="sng" algn="ctr">
            <a:solidFill>
              <a:schemeClr val="accent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87" name="Isosceles Triangle 486">
            <a:extLst>
              <a:ext uri="{FF2B5EF4-FFF2-40B4-BE49-F238E27FC236}">
                <a16:creationId xmlns:a16="http://schemas.microsoft.com/office/drawing/2014/main" id="{1E281DCA-D6E4-DEE1-7555-7D4F6C06D5AC}"/>
              </a:ext>
            </a:extLst>
          </p:cNvPr>
          <p:cNvSpPr/>
          <p:nvPr>
            <p:custDataLst>
              <p:tags r:id="rId40"/>
            </p:custDataLst>
          </p:nvPr>
        </p:nvSpPr>
        <p:spPr bwMode="gray">
          <a:xfrm>
            <a:off x="7319010" y="2649538"/>
            <a:ext cx="177800" cy="177800"/>
          </a:xfrm>
          <a:prstGeom prst="triangle">
            <a:avLst/>
          </a:prstGeom>
          <a:solidFill>
            <a:schemeClr val="accent1"/>
          </a:solidFill>
          <a:ln w="9525" cap="sq" cmpd="sng" algn="ctr">
            <a:solidFill>
              <a:schemeClr val="accent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83" name="Isosceles Triangle 482">
            <a:extLst>
              <a:ext uri="{FF2B5EF4-FFF2-40B4-BE49-F238E27FC236}">
                <a16:creationId xmlns:a16="http://schemas.microsoft.com/office/drawing/2014/main" id="{EC3D8CE1-D76A-434E-8086-B99DB0CA720E}"/>
              </a:ext>
            </a:extLst>
          </p:cNvPr>
          <p:cNvSpPr/>
          <p:nvPr>
            <p:custDataLst>
              <p:tags r:id="rId41"/>
            </p:custDataLst>
          </p:nvPr>
        </p:nvSpPr>
        <p:spPr bwMode="gray">
          <a:xfrm>
            <a:off x="6786469" y="2300288"/>
            <a:ext cx="177800" cy="177800"/>
          </a:xfrm>
          <a:prstGeom prst="triangle">
            <a:avLst/>
          </a:prstGeom>
          <a:solidFill>
            <a:schemeClr val="accent1"/>
          </a:solidFill>
          <a:ln w="9525" cap="sq" cmpd="sng" algn="ctr">
            <a:solidFill>
              <a:schemeClr val="accent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88" name="Isosceles Triangle 487">
            <a:extLst>
              <a:ext uri="{FF2B5EF4-FFF2-40B4-BE49-F238E27FC236}">
                <a16:creationId xmlns:a16="http://schemas.microsoft.com/office/drawing/2014/main" id="{01FEB92D-6068-52D5-AF03-FCDCB19068A2}"/>
              </a:ext>
            </a:extLst>
          </p:cNvPr>
          <p:cNvSpPr/>
          <p:nvPr>
            <p:custDataLst>
              <p:tags r:id="rId42"/>
            </p:custDataLst>
          </p:nvPr>
        </p:nvSpPr>
        <p:spPr bwMode="gray">
          <a:xfrm>
            <a:off x="7710170" y="2998788"/>
            <a:ext cx="177800" cy="177800"/>
          </a:xfrm>
          <a:prstGeom prst="triangle">
            <a:avLst/>
          </a:prstGeom>
          <a:solidFill>
            <a:schemeClr val="accent1"/>
          </a:solidFill>
          <a:ln w="9525" cap="sq" cmpd="sng" algn="ctr">
            <a:solidFill>
              <a:schemeClr val="accent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90" name="Isosceles Triangle 489">
            <a:extLst>
              <a:ext uri="{FF2B5EF4-FFF2-40B4-BE49-F238E27FC236}">
                <a16:creationId xmlns:a16="http://schemas.microsoft.com/office/drawing/2014/main" id="{340CD58F-E0EE-4D3B-DA94-E97A9BEB5A2F}"/>
              </a:ext>
            </a:extLst>
          </p:cNvPr>
          <p:cNvSpPr/>
          <p:nvPr>
            <p:custDataLst>
              <p:tags r:id="rId43"/>
            </p:custDataLst>
          </p:nvPr>
        </p:nvSpPr>
        <p:spPr bwMode="gray">
          <a:xfrm>
            <a:off x="8733480" y="3697288"/>
            <a:ext cx="177800" cy="177800"/>
          </a:xfrm>
          <a:prstGeom prst="triangle">
            <a:avLst/>
          </a:prstGeom>
          <a:solidFill>
            <a:schemeClr val="accent1"/>
          </a:solidFill>
          <a:ln w="9525" cap="sq" cmpd="sng" algn="ctr">
            <a:solidFill>
              <a:schemeClr val="accent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cxnSp>
        <p:nvCxnSpPr>
          <p:cNvPr id="104" name="LineBasicDefault 19">
            <a:extLst>
              <a:ext uri="{FF2B5EF4-FFF2-40B4-BE49-F238E27FC236}">
                <a16:creationId xmlns:a16="http://schemas.microsoft.com/office/drawing/2014/main" id="{EE66DAA3-5339-22AC-1138-D63695CF0B4E}"/>
              </a:ext>
            </a:extLst>
          </p:cNvPr>
          <p:cNvCxnSpPr>
            <a:cxnSpLocks/>
          </p:cNvCxnSpPr>
          <p:nvPr>
            <p:custDataLst>
              <p:tags r:id="rId44"/>
            </p:custDataLst>
          </p:nvPr>
        </p:nvCxnSpPr>
        <p:spPr>
          <a:xfrm>
            <a:off x="554735" y="1838325"/>
            <a:ext cx="5232613" cy="0"/>
          </a:xfrm>
          <a:prstGeom prst="straightConnector1">
            <a:avLst/>
          </a:prstGeom>
          <a:ln w="1270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08" name="LineBasicDefault 19">
            <a:extLst>
              <a:ext uri="{FF2B5EF4-FFF2-40B4-BE49-F238E27FC236}">
                <a16:creationId xmlns:a16="http://schemas.microsoft.com/office/drawing/2014/main" id="{159CEF94-EE6C-A3B1-B18F-79D3593DA96C}"/>
              </a:ext>
            </a:extLst>
          </p:cNvPr>
          <p:cNvCxnSpPr>
            <a:cxnSpLocks/>
          </p:cNvCxnSpPr>
          <p:nvPr>
            <p:custDataLst>
              <p:tags r:id="rId45"/>
            </p:custDataLst>
          </p:nvPr>
        </p:nvCxnSpPr>
        <p:spPr>
          <a:xfrm>
            <a:off x="554735" y="6101969"/>
            <a:ext cx="5232613" cy="0"/>
          </a:xfrm>
          <a:prstGeom prst="straightConnector1">
            <a:avLst/>
          </a:prstGeom>
          <a:ln w="1270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12" name="GreyLineSeparatorDefault 165">
            <a:extLst>
              <a:ext uri="{FF2B5EF4-FFF2-40B4-BE49-F238E27FC236}">
                <a16:creationId xmlns:a16="http://schemas.microsoft.com/office/drawing/2014/main" id="{A68813BA-C118-B126-14AF-BFDED9B6E8C5}"/>
              </a:ext>
            </a:extLst>
          </p:cNvPr>
          <p:cNvCxnSpPr>
            <a:cxnSpLocks/>
          </p:cNvCxnSpPr>
          <p:nvPr>
            <p:custDataLst>
              <p:tags r:id="rId46"/>
            </p:custDataLst>
          </p:nvPr>
        </p:nvCxnSpPr>
        <p:spPr>
          <a:xfrm>
            <a:off x="554736" y="5358321"/>
            <a:ext cx="111760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83" name="TextBox 182">
            <a:extLst>
              <a:ext uri="{FF2B5EF4-FFF2-40B4-BE49-F238E27FC236}">
                <a16:creationId xmlns:a16="http://schemas.microsoft.com/office/drawing/2014/main" id="{7E9EB598-05B5-BC5D-7466-04A234F953F0}"/>
              </a:ext>
            </a:extLst>
          </p:cNvPr>
          <p:cNvSpPr txBox="1">
            <a:spLocks/>
          </p:cNvSpPr>
          <p:nvPr/>
        </p:nvSpPr>
        <p:spPr>
          <a:xfrm>
            <a:off x="571670" y="3981507"/>
            <a:ext cx="1696342"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1" i="0" u="none" strike="noStrike" kern="1200" cap="none" spc="0" normalizeH="0" baseline="0" noProof="0">
                <a:ln>
                  <a:noFill/>
                </a:ln>
                <a:solidFill>
                  <a:srgbClr val="171A1C"/>
                </a:solidFill>
                <a:effectLst/>
                <a:uLnTx/>
                <a:uFillTx/>
                <a:latin typeface="Arial"/>
                <a:ea typeface="+mn-ea"/>
                <a:cs typeface="Arial" panose="020B0604020202020204" pitchFamily="34" charset="0"/>
              </a:rPr>
              <a:t>PRS </a:t>
            </a:r>
          </a:p>
        </p:txBody>
      </p:sp>
      <p:sp>
        <p:nvSpPr>
          <p:cNvPr id="184" name="TextBox 183">
            <a:extLst>
              <a:ext uri="{FF2B5EF4-FFF2-40B4-BE49-F238E27FC236}">
                <a16:creationId xmlns:a16="http://schemas.microsoft.com/office/drawing/2014/main" id="{24A1F9F0-41C9-5F65-1CD8-C7BA66903FD4}"/>
              </a:ext>
            </a:extLst>
          </p:cNvPr>
          <p:cNvSpPr txBox="1"/>
          <p:nvPr/>
        </p:nvSpPr>
        <p:spPr>
          <a:xfrm>
            <a:off x="571670" y="1917701"/>
            <a:ext cx="1007578" cy="323165"/>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1" i="0" u="none" strike="noStrike" kern="1200" cap="none" spc="0" normalizeH="0" baseline="0" noProof="0">
                <a:ln>
                  <a:noFill/>
                </a:ln>
                <a:solidFill>
                  <a:srgbClr val="171A1C"/>
                </a:solidFill>
                <a:effectLst/>
                <a:uLnTx/>
                <a:uFillTx/>
                <a:latin typeface="Arial"/>
                <a:ea typeface="+mn-ea"/>
                <a:cs typeface="Arial" panose="020B0604020202020204" pitchFamily="34" charset="0"/>
              </a:rPr>
              <a:t>Workshops and working groups</a:t>
            </a:r>
          </a:p>
        </p:txBody>
      </p:sp>
      <p:sp>
        <p:nvSpPr>
          <p:cNvPr id="158" name="TextBox 157">
            <a:extLst>
              <a:ext uri="{FF2B5EF4-FFF2-40B4-BE49-F238E27FC236}">
                <a16:creationId xmlns:a16="http://schemas.microsoft.com/office/drawing/2014/main" id="{DE573D72-5C71-637B-6520-F4A85891ACAD}"/>
              </a:ext>
            </a:extLst>
          </p:cNvPr>
          <p:cNvSpPr txBox="1">
            <a:spLocks/>
          </p:cNvSpPr>
          <p:nvPr>
            <p:custDataLst>
              <p:tags r:id="rId47"/>
            </p:custDataLst>
          </p:nvPr>
        </p:nvSpPr>
        <p:spPr>
          <a:xfrm>
            <a:off x="2339977" y="5742869"/>
            <a:ext cx="3420521" cy="323165"/>
          </a:xfrm>
          <a:prstGeom prst="rect">
            <a:avLst/>
          </a:prstGeom>
          <a:no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1050" b="0" i="0" u="none" strike="noStrike" kern="0" cap="none" spc="0" normalizeH="0" baseline="0" noProof="0">
                <a:ln>
                  <a:noFill/>
                </a:ln>
                <a:solidFill>
                  <a:srgbClr val="171A1C"/>
                </a:solidFill>
                <a:effectLst/>
                <a:uLnTx/>
                <a:uFillTx/>
                <a:latin typeface="Arial"/>
                <a:ea typeface="+mn-ea"/>
                <a:cs typeface="+mn-cs"/>
              </a:rPr>
              <a:t>Formally present CTP and Batch 1 PGRRs/NPRRs for approval</a:t>
            </a:r>
          </a:p>
        </p:txBody>
      </p:sp>
      <p:sp>
        <p:nvSpPr>
          <p:cNvPr id="186" name="TextBox 185">
            <a:extLst>
              <a:ext uri="{FF2B5EF4-FFF2-40B4-BE49-F238E27FC236}">
                <a16:creationId xmlns:a16="http://schemas.microsoft.com/office/drawing/2014/main" id="{4E40528B-433B-7973-2A6D-16A042EB3894}"/>
              </a:ext>
            </a:extLst>
          </p:cNvPr>
          <p:cNvSpPr txBox="1"/>
          <p:nvPr/>
        </p:nvSpPr>
        <p:spPr>
          <a:xfrm>
            <a:off x="571670" y="5749957"/>
            <a:ext cx="1696342"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1" i="0" u="none" strike="noStrike" kern="1200" cap="none" spc="0" normalizeH="0" baseline="0" noProof="0">
                <a:ln>
                  <a:noFill/>
                </a:ln>
                <a:solidFill>
                  <a:srgbClr val="171A1C"/>
                </a:solidFill>
                <a:effectLst/>
                <a:uLnTx/>
                <a:uFillTx/>
                <a:latin typeface="Arial"/>
                <a:ea typeface="+mn-ea"/>
                <a:cs typeface="Arial" panose="020B0604020202020204" pitchFamily="34" charset="0"/>
              </a:rPr>
              <a:t>ERCOT Board</a:t>
            </a:r>
          </a:p>
        </p:txBody>
      </p:sp>
      <p:sp>
        <p:nvSpPr>
          <p:cNvPr id="187" name="TextBox 186">
            <a:extLst>
              <a:ext uri="{FF2B5EF4-FFF2-40B4-BE49-F238E27FC236}">
                <a16:creationId xmlns:a16="http://schemas.microsoft.com/office/drawing/2014/main" id="{0B14A60F-87EB-B38A-0928-1E20D0D34D50}"/>
              </a:ext>
            </a:extLst>
          </p:cNvPr>
          <p:cNvSpPr txBox="1"/>
          <p:nvPr/>
        </p:nvSpPr>
        <p:spPr>
          <a:xfrm>
            <a:off x="2339978" y="1608138"/>
            <a:ext cx="3326586" cy="184150"/>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Objective</a:t>
            </a:r>
          </a:p>
        </p:txBody>
      </p:sp>
      <p:sp>
        <p:nvSpPr>
          <p:cNvPr id="189" name="TextBox 188">
            <a:extLst>
              <a:ext uri="{FF2B5EF4-FFF2-40B4-BE49-F238E27FC236}">
                <a16:creationId xmlns:a16="http://schemas.microsoft.com/office/drawing/2014/main" id="{F1F4F010-9DB6-61A2-FAEC-932BFE2C7FF2}"/>
              </a:ext>
            </a:extLst>
          </p:cNvPr>
          <p:cNvSpPr txBox="1">
            <a:spLocks/>
          </p:cNvSpPr>
          <p:nvPr/>
        </p:nvSpPr>
        <p:spPr>
          <a:xfrm>
            <a:off x="2339977" y="1917700"/>
            <a:ext cx="3326586"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Interview TSP planning staff on CTP scope</a:t>
            </a:r>
          </a:p>
        </p:txBody>
      </p:sp>
      <p:sp>
        <p:nvSpPr>
          <p:cNvPr id="190" name="TextBox 189">
            <a:extLst>
              <a:ext uri="{FF2B5EF4-FFF2-40B4-BE49-F238E27FC236}">
                <a16:creationId xmlns:a16="http://schemas.microsoft.com/office/drawing/2014/main" id="{E5E076C8-B1C7-D66F-AF72-1EBB1D775823}"/>
              </a:ext>
            </a:extLst>
          </p:cNvPr>
          <p:cNvSpPr txBox="1">
            <a:spLocks/>
          </p:cNvSpPr>
          <p:nvPr/>
        </p:nvSpPr>
        <p:spPr>
          <a:xfrm>
            <a:off x="2339977" y="3981507"/>
            <a:ext cx="3326586" cy="323165"/>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Engage with Protocol Revisions Subcommittee on NPRR(s)</a:t>
            </a:r>
          </a:p>
        </p:txBody>
      </p:sp>
      <p:sp>
        <p:nvSpPr>
          <p:cNvPr id="192" name="TextBox 191">
            <a:extLst>
              <a:ext uri="{FF2B5EF4-FFF2-40B4-BE49-F238E27FC236}">
                <a16:creationId xmlns:a16="http://schemas.microsoft.com/office/drawing/2014/main" id="{024F5603-390F-73E9-D47F-80CDA88FB53B}"/>
              </a:ext>
            </a:extLst>
          </p:cNvPr>
          <p:cNvSpPr txBox="1">
            <a:spLocks/>
          </p:cNvSpPr>
          <p:nvPr/>
        </p:nvSpPr>
        <p:spPr>
          <a:xfrm>
            <a:off x="2339977" y="4330503"/>
            <a:ext cx="3326586" cy="323165"/>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Engage with Reliability and Operations Subcommittee on PGRR(s) </a:t>
            </a:r>
          </a:p>
        </p:txBody>
      </p:sp>
      <p:sp>
        <p:nvSpPr>
          <p:cNvPr id="185" name="TextBox 184">
            <a:extLst>
              <a:ext uri="{FF2B5EF4-FFF2-40B4-BE49-F238E27FC236}">
                <a16:creationId xmlns:a16="http://schemas.microsoft.com/office/drawing/2014/main" id="{06CCB47D-35D7-0A66-3646-F0C441EDFCAF}"/>
              </a:ext>
            </a:extLst>
          </p:cNvPr>
          <p:cNvSpPr txBox="1"/>
          <p:nvPr/>
        </p:nvSpPr>
        <p:spPr>
          <a:xfrm>
            <a:off x="571670" y="5024526"/>
            <a:ext cx="1696342"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1" i="0" u="none" strike="noStrike" kern="1200" cap="none" spc="0" normalizeH="0" baseline="0" noProof="0">
                <a:ln>
                  <a:noFill/>
                </a:ln>
                <a:solidFill>
                  <a:srgbClr val="171A1C"/>
                </a:solidFill>
                <a:effectLst/>
                <a:uLnTx/>
                <a:uFillTx/>
                <a:latin typeface="Arial"/>
                <a:ea typeface="+mn-ea"/>
                <a:cs typeface="Arial" panose="020B0604020202020204" pitchFamily="34" charset="0"/>
              </a:rPr>
              <a:t>TAC </a:t>
            </a:r>
          </a:p>
        </p:txBody>
      </p:sp>
      <p:sp>
        <p:nvSpPr>
          <p:cNvPr id="194" name="TextBox 193">
            <a:extLst>
              <a:ext uri="{FF2B5EF4-FFF2-40B4-BE49-F238E27FC236}">
                <a16:creationId xmlns:a16="http://schemas.microsoft.com/office/drawing/2014/main" id="{5EFE5616-3866-8DD2-6AB8-C132712EAF6C}"/>
              </a:ext>
            </a:extLst>
          </p:cNvPr>
          <p:cNvSpPr txBox="1">
            <a:spLocks/>
          </p:cNvSpPr>
          <p:nvPr/>
        </p:nvSpPr>
        <p:spPr>
          <a:xfrm>
            <a:off x="2339977" y="5024526"/>
            <a:ext cx="3326586" cy="323165"/>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Review/endorse combined NPRR/PGRR package for Board approval</a:t>
            </a:r>
          </a:p>
        </p:txBody>
      </p:sp>
      <p:cxnSp>
        <p:nvCxnSpPr>
          <p:cNvPr id="250" name="GreyLineSeparatorDefault 165">
            <a:extLst>
              <a:ext uri="{FF2B5EF4-FFF2-40B4-BE49-F238E27FC236}">
                <a16:creationId xmlns:a16="http://schemas.microsoft.com/office/drawing/2014/main" id="{987A3527-CF86-5250-9314-9062A158FD32}"/>
              </a:ext>
            </a:extLst>
          </p:cNvPr>
          <p:cNvCxnSpPr>
            <a:cxnSpLocks/>
          </p:cNvCxnSpPr>
          <p:nvPr>
            <p:custDataLst>
              <p:tags r:id="rId48"/>
            </p:custDataLst>
          </p:nvPr>
        </p:nvCxnSpPr>
        <p:spPr>
          <a:xfrm>
            <a:off x="554736" y="5013897"/>
            <a:ext cx="111760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51" name="GreyLineSeparatorDefault 165">
            <a:extLst>
              <a:ext uri="{FF2B5EF4-FFF2-40B4-BE49-F238E27FC236}">
                <a16:creationId xmlns:a16="http://schemas.microsoft.com/office/drawing/2014/main" id="{FFB4AA8D-C8F0-4A5F-360A-54666160A42E}"/>
              </a:ext>
            </a:extLst>
          </p:cNvPr>
          <p:cNvCxnSpPr>
            <a:cxnSpLocks/>
          </p:cNvCxnSpPr>
          <p:nvPr>
            <p:custDataLst>
              <p:tags r:id="rId49"/>
            </p:custDataLst>
          </p:nvPr>
        </p:nvCxnSpPr>
        <p:spPr>
          <a:xfrm>
            <a:off x="554736" y="4666679"/>
            <a:ext cx="111760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52" name="GreyLineSeparatorDefault 165">
            <a:extLst>
              <a:ext uri="{FF2B5EF4-FFF2-40B4-BE49-F238E27FC236}">
                <a16:creationId xmlns:a16="http://schemas.microsoft.com/office/drawing/2014/main" id="{3E0543DC-84CB-1962-AD0A-9356BE640994}"/>
              </a:ext>
            </a:extLst>
          </p:cNvPr>
          <p:cNvCxnSpPr>
            <a:cxnSpLocks/>
          </p:cNvCxnSpPr>
          <p:nvPr>
            <p:custDataLst>
              <p:tags r:id="rId50"/>
            </p:custDataLst>
          </p:nvPr>
        </p:nvCxnSpPr>
        <p:spPr>
          <a:xfrm>
            <a:off x="554736" y="4317492"/>
            <a:ext cx="111760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54" name="GreyLineSeparatorDefault 165">
            <a:extLst>
              <a:ext uri="{FF2B5EF4-FFF2-40B4-BE49-F238E27FC236}">
                <a16:creationId xmlns:a16="http://schemas.microsoft.com/office/drawing/2014/main" id="{F3CAD457-10CC-DCB7-290C-C7A279CA8A43}"/>
              </a:ext>
            </a:extLst>
          </p:cNvPr>
          <p:cNvCxnSpPr>
            <a:cxnSpLocks/>
          </p:cNvCxnSpPr>
          <p:nvPr>
            <p:custDataLst>
              <p:tags r:id="rId51"/>
            </p:custDataLst>
          </p:nvPr>
        </p:nvCxnSpPr>
        <p:spPr>
          <a:xfrm>
            <a:off x="554736" y="3968687"/>
            <a:ext cx="111760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59" name="GreyLineSeparatorDefault 165">
            <a:extLst>
              <a:ext uri="{FF2B5EF4-FFF2-40B4-BE49-F238E27FC236}">
                <a16:creationId xmlns:a16="http://schemas.microsoft.com/office/drawing/2014/main" id="{A19A1557-EDB5-87AA-EDD2-46862EBE347C}"/>
              </a:ext>
            </a:extLst>
          </p:cNvPr>
          <p:cNvCxnSpPr>
            <a:cxnSpLocks/>
          </p:cNvCxnSpPr>
          <p:nvPr>
            <p:custDataLst>
              <p:tags r:id="rId52"/>
            </p:custDataLst>
          </p:nvPr>
        </p:nvCxnSpPr>
        <p:spPr>
          <a:xfrm>
            <a:off x="3218688" y="2560511"/>
            <a:ext cx="85217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60" name="GreyLineSeparatorDefault 165">
            <a:extLst>
              <a:ext uri="{FF2B5EF4-FFF2-40B4-BE49-F238E27FC236}">
                <a16:creationId xmlns:a16="http://schemas.microsoft.com/office/drawing/2014/main" id="{0AAEF676-E2BF-25A2-20F9-BF58FEA1DC54}"/>
              </a:ext>
            </a:extLst>
          </p:cNvPr>
          <p:cNvCxnSpPr>
            <a:cxnSpLocks/>
          </p:cNvCxnSpPr>
          <p:nvPr>
            <p:custDataLst>
              <p:tags r:id="rId53"/>
            </p:custDataLst>
          </p:nvPr>
        </p:nvCxnSpPr>
        <p:spPr>
          <a:xfrm>
            <a:off x="2339977" y="2216087"/>
            <a:ext cx="93980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98" name="TextBox 397">
            <a:extLst>
              <a:ext uri="{FF2B5EF4-FFF2-40B4-BE49-F238E27FC236}">
                <a16:creationId xmlns:a16="http://schemas.microsoft.com/office/drawing/2014/main" id="{672C2EB1-2265-3AB6-3B28-D11FB212F351}"/>
              </a:ext>
            </a:extLst>
          </p:cNvPr>
          <p:cNvSpPr txBox="1">
            <a:spLocks/>
          </p:cNvSpPr>
          <p:nvPr>
            <p:custDataLst>
              <p:tags r:id="rId54"/>
            </p:custDataLst>
          </p:nvPr>
        </p:nvSpPr>
        <p:spPr>
          <a:xfrm>
            <a:off x="7774569" y="4329876"/>
            <a:ext cx="453487" cy="123825"/>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ROS </a:t>
            </a:r>
            <a:r>
              <a:rPr kumimoji="0" lang="en-US" sz="800" b="0" i="0" u="none" strike="noStrike" kern="0" cap="none" spc="0" normalizeH="0" baseline="0" noProof="0">
                <a:ln>
                  <a:noFill/>
                </a:ln>
                <a:solidFill>
                  <a:srgbClr val="171A1C"/>
                </a:solidFill>
                <a:effectLst/>
                <a:uLnTx/>
                <a:uFillTx/>
                <a:latin typeface="Arial"/>
                <a:ea typeface="+mn-ea"/>
                <a:cs typeface="+mn-cs"/>
              </a:rPr>
              <a:t>11/5</a:t>
            </a:r>
          </a:p>
        </p:txBody>
      </p:sp>
      <p:sp>
        <p:nvSpPr>
          <p:cNvPr id="400" name="TextBox 399">
            <a:extLst>
              <a:ext uri="{FF2B5EF4-FFF2-40B4-BE49-F238E27FC236}">
                <a16:creationId xmlns:a16="http://schemas.microsoft.com/office/drawing/2014/main" id="{312AA06D-8C33-A68E-47B1-0F95EB9AA041}"/>
              </a:ext>
            </a:extLst>
          </p:cNvPr>
          <p:cNvSpPr txBox="1">
            <a:spLocks/>
          </p:cNvSpPr>
          <p:nvPr>
            <p:custDataLst>
              <p:tags r:id="rId55"/>
            </p:custDataLst>
          </p:nvPr>
        </p:nvSpPr>
        <p:spPr>
          <a:xfrm>
            <a:off x="8675320" y="4329876"/>
            <a:ext cx="453487" cy="123825"/>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ROS </a:t>
            </a:r>
            <a:r>
              <a:rPr kumimoji="0" lang="en-US" sz="800" b="0" i="0" u="none" strike="noStrike" kern="0" cap="none" spc="0" normalizeH="0" baseline="0" noProof="0">
                <a:ln>
                  <a:noFill/>
                </a:ln>
                <a:solidFill>
                  <a:srgbClr val="171A1C"/>
                </a:solidFill>
                <a:effectLst/>
                <a:uLnTx/>
                <a:uFillTx/>
                <a:latin typeface="Arial"/>
                <a:ea typeface="+mn-ea"/>
                <a:cs typeface="+mn-cs"/>
              </a:rPr>
              <a:t>12/3</a:t>
            </a:r>
          </a:p>
        </p:txBody>
      </p:sp>
      <p:cxnSp>
        <p:nvCxnSpPr>
          <p:cNvPr id="9" name="GreyLineSeparatorDefault 165">
            <a:extLst>
              <a:ext uri="{FF2B5EF4-FFF2-40B4-BE49-F238E27FC236}">
                <a16:creationId xmlns:a16="http://schemas.microsoft.com/office/drawing/2014/main" id="{B36D55FB-3C7C-1EB6-D50D-71EF2759A294}"/>
              </a:ext>
            </a:extLst>
          </p:cNvPr>
          <p:cNvCxnSpPr>
            <a:cxnSpLocks/>
          </p:cNvCxnSpPr>
          <p:nvPr>
            <p:custDataLst>
              <p:tags r:id="rId56"/>
            </p:custDataLst>
          </p:nvPr>
        </p:nvCxnSpPr>
        <p:spPr>
          <a:xfrm>
            <a:off x="554736" y="5705920"/>
            <a:ext cx="111760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7175D51-E35B-813E-E400-03B8FE639ABD}"/>
              </a:ext>
            </a:extLst>
          </p:cNvPr>
          <p:cNvSpPr txBox="1"/>
          <p:nvPr/>
        </p:nvSpPr>
        <p:spPr>
          <a:xfrm>
            <a:off x="571670" y="5370538"/>
            <a:ext cx="1696342"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1" i="0" u="none" strike="noStrike" kern="1200" cap="none" spc="0" normalizeH="0" baseline="0" noProof="0">
                <a:ln>
                  <a:noFill/>
                </a:ln>
                <a:solidFill>
                  <a:srgbClr val="171A1C"/>
                </a:solidFill>
                <a:effectLst/>
                <a:uLnTx/>
                <a:uFillTx/>
                <a:latin typeface="Arial"/>
                <a:ea typeface="+mn-ea"/>
                <a:cs typeface="Arial" panose="020B0604020202020204" pitchFamily="34" charset="0"/>
              </a:rPr>
              <a:t>PUCT OM </a:t>
            </a:r>
          </a:p>
        </p:txBody>
      </p:sp>
      <p:sp>
        <p:nvSpPr>
          <p:cNvPr id="12" name="TextBox 11">
            <a:extLst>
              <a:ext uri="{FF2B5EF4-FFF2-40B4-BE49-F238E27FC236}">
                <a16:creationId xmlns:a16="http://schemas.microsoft.com/office/drawing/2014/main" id="{72C8A1B9-DD9F-58F7-67F1-03FA98D091E7}"/>
              </a:ext>
            </a:extLst>
          </p:cNvPr>
          <p:cNvSpPr txBox="1">
            <a:spLocks/>
          </p:cNvSpPr>
          <p:nvPr/>
        </p:nvSpPr>
        <p:spPr>
          <a:xfrm>
            <a:off x="2339977" y="5370538"/>
            <a:ext cx="3326586" cy="323165"/>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Provide updates to Commission on progress/emerging policy considerations</a:t>
            </a:r>
          </a:p>
        </p:txBody>
      </p:sp>
      <p:cxnSp>
        <p:nvCxnSpPr>
          <p:cNvPr id="41" name="Straight Connector 40">
            <a:extLst>
              <a:ext uri="{FF2B5EF4-FFF2-40B4-BE49-F238E27FC236}">
                <a16:creationId xmlns:a16="http://schemas.microsoft.com/office/drawing/2014/main" id="{BF50F8F0-2813-E726-1825-8ABAFC35701C}"/>
              </a:ext>
            </a:extLst>
          </p:cNvPr>
          <p:cNvCxnSpPr>
            <a:cxnSpLocks/>
          </p:cNvCxnSpPr>
          <p:nvPr/>
        </p:nvCxnSpPr>
        <p:spPr>
          <a:xfrm>
            <a:off x="6042660" y="2005013"/>
            <a:ext cx="829310" cy="4763"/>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46" name="TextBox 45">
            <a:extLst>
              <a:ext uri="{FF2B5EF4-FFF2-40B4-BE49-F238E27FC236}">
                <a16:creationId xmlns:a16="http://schemas.microsoft.com/office/drawing/2014/main" id="{F4C597F1-7A5F-0A02-6AD1-388FBB0BDF19}"/>
              </a:ext>
            </a:extLst>
          </p:cNvPr>
          <p:cNvSpPr txBox="1">
            <a:spLocks/>
          </p:cNvSpPr>
          <p:nvPr/>
        </p:nvSpPr>
        <p:spPr>
          <a:xfrm>
            <a:off x="2339977" y="2289175"/>
            <a:ext cx="723262" cy="1131079"/>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Conduct stakeholder workshops on CTP process design and Batch 1+</a:t>
            </a:r>
          </a:p>
        </p:txBody>
      </p:sp>
      <p:cxnSp>
        <p:nvCxnSpPr>
          <p:cNvPr id="59" name="Straight Connector 58">
            <a:extLst>
              <a:ext uri="{FF2B5EF4-FFF2-40B4-BE49-F238E27FC236}">
                <a16:creationId xmlns:a16="http://schemas.microsoft.com/office/drawing/2014/main" id="{3D1F63CD-BDC9-EE16-E8F1-0A17A527C5E3}"/>
              </a:ext>
            </a:extLst>
          </p:cNvPr>
          <p:cNvCxnSpPr>
            <a:cxnSpLocks/>
          </p:cNvCxnSpPr>
          <p:nvPr/>
        </p:nvCxnSpPr>
        <p:spPr>
          <a:xfrm>
            <a:off x="7319565" y="1053772"/>
            <a:ext cx="284455"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63" name="TextBox 62">
            <a:extLst>
              <a:ext uri="{FF2B5EF4-FFF2-40B4-BE49-F238E27FC236}">
                <a16:creationId xmlns:a16="http://schemas.microsoft.com/office/drawing/2014/main" id="{E66ECDEF-6C59-3C4C-A95B-A3351435BDFA}"/>
              </a:ext>
            </a:extLst>
          </p:cNvPr>
          <p:cNvSpPr txBox="1"/>
          <p:nvPr/>
        </p:nvSpPr>
        <p:spPr>
          <a:xfrm>
            <a:off x="7678632" y="968334"/>
            <a:ext cx="1690646"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None/>
              <a:tabLst/>
              <a:defRPr/>
            </a:pPr>
            <a:r>
              <a:rPr kumimoji="0" lang="en-US" sz="11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Stakeholder engagement</a:t>
            </a:r>
          </a:p>
        </p:txBody>
      </p:sp>
      <p:sp>
        <p:nvSpPr>
          <p:cNvPr id="448" name="TextBox 447">
            <a:extLst>
              <a:ext uri="{FF2B5EF4-FFF2-40B4-BE49-F238E27FC236}">
                <a16:creationId xmlns:a16="http://schemas.microsoft.com/office/drawing/2014/main" id="{744506B6-143E-47A3-1165-AA67C9E33A0D}"/>
              </a:ext>
            </a:extLst>
          </p:cNvPr>
          <p:cNvSpPr txBox="1"/>
          <p:nvPr/>
        </p:nvSpPr>
        <p:spPr>
          <a:xfrm>
            <a:off x="9766310" y="964241"/>
            <a:ext cx="560601" cy="17463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1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Meeting</a:t>
            </a:r>
          </a:p>
        </p:txBody>
      </p:sp>
      <p:sp>
        <p:nvSpPr>
          <p:cNvPr id="449" name="TextBox 448">
            <a:extLst>
              <a:ext uri="{FF2B5EF4-FFF2-40B4-BE49-F238E27FC236}">
                <a16:creationId xmlns:a16="http://schemas.microsoft.com/office/drawing/2014/main" id="{9579AA3D-D16C-9FB4-C28D-3F8952A012D0}"/>
              </a:ext>
            </a:extLst>
          </p:cNvPr>
          <p:cNvSpPr txBox="1"/>
          <p:nvPr/>
        </p:nvSpPr>
        <p:spPr>
          <a:xfrm>
            <a:off x="10783254" y="963942"/>
            <a:ext cx="917963"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1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Targeted date</a:t>
            </a:r>
          </a:p>
        </p:txBody>
      </p:sp>
      <p:sp>
        <p:nvSpPr>
          <p:cNvPr id="452" name="TextBox 451">
            <a:extLst>
              <a:ext uri="{FF2B5EF4-FFF2-40B4-BE49-F238E27FC236}">
                <a16:creationId xmlns:a16="http://schemas.microsoft.com/office/drawing/2014/main" id="{34643B59-2E53-C4C8-C834-4831C1838F19}"/>
              </a:ext>
            </a:extLst>
          </p:cNvPr>
          <p:cNvSpPr txBox="1">
            <a:spLocks/>
          </p:cNvSpPr>
          <p:nvPr>
            <p:custDataLst>
              <p:tags r:id="rId57"/>
            </p:custDataLst>
          </p:nvPr>
        </p:nvSpPr>
        <p:spPr>
          <a:xfrm>
            <a:off x="6966585" y="1938338"/>
            <a:ext cx="1310320" cy="123111"/>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July 16 – late August</a:t>
            </a:r>
          </a:p>
        </p:txBody>
      </p:sp>
      <p:sp>
        <p:nvSpPr>
          <p:cNvPr id="457" name="TextBox 456">
            <a:extLst>
              <a:ext uri="{FF2B5EF4-FFF2-40B4-BE49-F238E27FC236}">
                <a16:creationId xmlns:a16="http://schemas.microsoft.com/office/drawing/2014/main" id="{1A2B0D83-4B95-FFF7-9227-EF5493629B68}"/>
              </a:ext>
            </a:extLst>
          </p:cNvPr>
          <p:cNvSpPr txBox="1">
            <a:spLocks/>
          </p:cNvSpPr>
          <p:nvPr>
            <p:custDataLst>
              <p:tags r:id="rId58"/>
            </p:custDataLst>
          </p:nvPr>
        </p:nvSpPr>
        <p:spPr>
          <a:xfrm>
            <a:off x="7056979" y="2319049"/>
            <a:ext cx="896007" cy="138499"/>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Workshop 1 </a:t>
            </a:r>
            <a:r>
              <a:rPr kumimoji="0" lang="en-US" sz="800" b="0" i="0" u="none" strike="noStrike" kern="0" cap="none" spc="0" normalizeH="0" baseline="0" noProof="0">
                <a:ln>
                  <a:noFill/>
                </a:ln>
                <a:solidFill>
                  <a:srgbClr val="171A1C"/>
                </a:solidFill>
                <a:effectLst/>
                <a:uLnTx/>
                <a:uFillTx/>
                <a:latin typeface="Arial"/>
                <a:ea typeface="+mn-ea"/>
                <a:cs typeface="+mn-cs"/>
              </a:rPr>
              <a:t>8/31 </a:t>
            </a:r>
          </a:p>
        </p:txBody>
      </p:sp>
      <p:cxnSp>
        <p:nvCxnSpPr>
          <p:cNvPr id="48" name="GreyLineSeparatorDefault 165">
            <a:extLst>
              <a:ext uri="{FF2B5EF4-FFF2-40B4-BE49-F238E27FC236}">
                <a16:creationId xmlns:a16="http://schemas.microsoft.com/office/drawing/2014/main" id="{549836A1-9590-42A6-C00D-93DF3C22A117}"/>
              </a:ext>
            </a:extLst>
          </p:cNvPr>
          <p:cNvCxnSpPr>
            <a:cxnSpLocks/>
          </p:cNvCxnSpPr>
          <p:nvPr>
            <p:custDataLst>
              <p:tags r:id="rId59"/>
            </p:custDataLst>
          </p:nvPr>
        </p:nvCxnSpPr>
        <p:spPr>
          <a:xfrm>
            <a:off x="3218688" y="2914079"/>
            <a:ext cx="85217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9" name="GreyLineSeparatorDefault 165">
            <a:extLst>
              <a:ext uri="{FF2B5EF4-FFF2-40B4-BE49-F238E27FC236}">
                <a16:creationId xmlns:a16="http://schemas.microsoft.com/office/drawing/2014/main" id="{28258FE5-CC3A-DD23-8EFC-E51D3F70538A}"/>
              </a:ext>
            </a:extLst>
          </p:cNvPr>
          <p:cNvCxnSpPr>
            <a:cxnSpLocks/>
          </p:cNvCxnSpPr>
          <p:nvPr>
            <p:custDataLst>
              <p:tags r:id="rId60"/>
            </p:custDataLst>
          </p:nvPr>
        </p:nvCxnSpPr>
        <p:spPr>
          <a:xfrm>
            <a:off x="3218688" y="3267647"/>
            <a:ext cx="85217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50" name="GreyLineSeparatorDefault 165">
            <a:extLst>
              <a:ext uri="{FF2B5EF4-FFF2-40B4-BE49-F238E27FC236}">
                <a16:creationId xmlns:a16="http://schemas.microsoft.com/office/drawing/2014/main" id="{A1BD1323-5F99-18FC-0533-43014BEA810E}"/>
              </a:ext>
            </a:extLst>
          </p:cNvPr>
          <p:cNvCxnSpPr>
            <a:cxnSpLocks/>
          </p:cNvCxnSpPr>
          <p:nvPr>
            <p:custDataLst>
              <p:tags r:id="rId61"/>
            </p:custDataLst>
          </p:nvPr>
        </p:nvCxnSpPr>
        <p:spPr>
          <a:xfrm>
            <a:off x="5751510" y="3612071"/>
            <a:ext cx="59817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904430CB-64F8-7C83-EEB4-F31FC79C188A}"/>
              </a:ext>
            </a:extLst>
          </p:cNvPr>
          <p:cNvSpPr txBox="1">
            <a:spLocks/>
          </p:cNvSpPr>
          <p:nvPr>
            <p:custDataLst>
              <p:tags r:id="rId62"/>
            </p:custDataLst>
          </p:nvPr>
        </p:nvSpPr>
        <p:spPr>
          <a:xfrm>
            <a:off x="571670" y="4689144"/>
            <a:ext cx="1696342" cy="161583"/>
          </a:xfrm>
          <a:prstGeom prst="rect">
            <a:avLst/>
          </a:prstGeom>
          <a:no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1050" b="1" i="0" u="none" strike="noStrike" kern="0" cap="none" spc="0" normalizeH="0" baseline="0" noProof="0">
                <a:ln>
                  <a:noFill/>
                </a:ln>
                <a:solidFill>
                  <a:srgbClr val="171A1C"/>
                </a:solidFill>
                <a:effectLst/>
                <a:uLnTx/>
                <a:uFillTx/>
                <a:latin typeface="Arial"/>
                <a:ea typeface="+mn-ea"/>
                <a:cs typeface="+mn-cs"/>
              </a:rPr>
              <a:t>LLWG </a:t>
            </a:r>
          </a:p>
        </p:txBody>
      </p:sp>
      <p:sp>
        <p:nvSpPr>
          <p:cNvPr id="56" name="TextBox 55">
            <a:extLst>
              <a:ext uri="{FF2B5EF4-FFF2-40B4-BE49-F238E27FC236}">
                <a16:creationId xmlns:a16="http://schemas.microsoft.com/office/drawing/2014/main" id="{5BFBEEDB-29FC-BC9B-86FB-CA30D9692948}"/>
              </a:ext>
            </a:extLst>
          </p:cNvPr>
          <p:cNvSpPr txBox="1">
            <a:spLocks/>
          </p:cNvSpPr>
          <p:nvPr/>
        </p:nvSpPr>
        <p:spPr>
          <a:xfrm>
            <a:off x="2339977" y="4693960"/>
            <a:ext cx="3326586"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Engage with Large Load Working Group on Batch 1+</a:t>
            </a:r>
          </a:p>
        </p:txBody>
      </p:sp>
      <p:sp>
        <p:nvSpPr>
          <p:cNvPr id="456" name="TextBox 455">
            <a:extLst>
              <a:ext uri="{FF2B5EF4-FFF2-40B4-BE49-F238E27FC236}">
                <a16:creationId xmlns:a16="http://schemas.microsoft.com/office/drawing/2014/main" id="{7914F99D-B950-5B02-1A24-DE43A6534440}"/>
              </a:ext>
            </a:extLst>
          </p:cNvPr>
          <p:cNvSpPr txBox="1">
            <a:spLocks/>
          </p:cNvSpPr>
          <p:nvPr>
            <p:custDataLst>
              <p:tags r:id="rId63"/>
            </p:custDataLst>
          </p:nvPr>
        </p:nvSpPr>
        <p:spPr>
          <a:xfrm>
            <a:off x="6345417" y="4690590"/>
            <a:ext cx="536820" cy="147638"/>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LLWG </a:t>
            </a:r>
            <a:r>
              <a:rPr kumimoji="0" lang="en-US" sz="800" b="0" i="0" u="none" strike="noStrike" kern="0" cap="none" spc="0" normalizeH="0" baseline="0" noProof="0">
                <a:ln>
                  <a:noFill/>
                </a:ln>
                <a:solidFill>
                  <a:srgbClr val="171A1C"/>
                </a:solidFill>
                <a:effectLst/>
                <a:uLnTx/>
                <a:uFillTx/>
                <a:latin typeface="Arial"/>
                <a:ea typeface="+mn-ea"/>
                <a:cs typeface="+mn-cs"/>
              </a:rPr>
              <a:t>8/21</a:t>
            </a:r>
          </a:p>
        </p:txBody>
      </p:sp>
      <p:sp>
        <p:nvSpPr>
          <p:cNvPr id="478" name="TextBox 477">
            <a:extLst>
              <a:ext uri="{FF2B5EF4-FFF2-40B4-BE49-F238E27FC236}">
                <a16:creationId xmlns:a16="http://schemas.microsoft.com/office/drawing/2014/main" id="{9CAE6743-4E19-68C2-53DE-26884D4A16B8}"/>
              </a:ext>
            </a:extLst>
          </p:cNvPr>
          <p:cNvSpPr txBox="1">
            <a:spLocks/>
          </p:cNvSpPr>
          <p:nvPr>
            <p:custDataLst>
              <p:tags r:id="rId64"/>
            </p:custDataLst>
          </p:nvPr>
        </p:nvSpPr>
        <p:spPr>
          <a:xfrm>
            <a:off x="6922632" y="4690590"/>
            <a:ext cx="536820" cy="147638"/>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LLWG </a:t>
            </a:r>
            <a:r>
              <a:rPr kumimoji="0" lang="en-US" sz="800" b="0" i="0" u="none" strike="noStrike" kern="0" cap="none" spc="0" normalizeH="0" baseline="0" noProof="0">
                <a:ln>
                  <a:noFill/>
                </a:ln>
                <a:solidFill>
                  <a:srgbClr val="171A1C"/>
                </a:solidFill>
                <a:effectLst/>
                <a:uLnTx/>
                <a:uFillTx/>
                <a:latin typeface="Arial"/>
                <a:ea typeface="+mn-ea"/>
                <a:cs typeface="+mn-cs"/>
              </a:rPr>
              <a:t>9/17</a:t>
            </a:r>
          </a:p>
        </p:txBody>
      </p:sp>
      <p:sp>
        <p:nvSpPr>
          <p:cNvPr id="480" name="TextBox 479">
            <a:extLst>
              <a:ext uri="{FF2B5EF4-FFF2-40B4-BE49-F238E27FC236}">
                <a16:creationId xmlns:a16="http://schemas.microsoft.com/office/drawing/2014/main" id="{0B477148-CB6C-A240-CE5D-36B0D655D5A0}"/>
              </a:ext>
            </a:extLst>
          </p:cNvPr>
          <p:cNvSpPr txBox="1">
            <a:spLocks/>
          </p:cNvSpPr>
          <p:nvPr>
            <p:custDataLst>
              <p:tags r:id="rId65"/>
            </p:custDataLst>
          </p:nvPr>
        </p:nvSpPr>
        <p:spPr>
          <a:xfrm>
            <a:off x="8120529" y="4690590"/>
            <a:ext cx="631821" cy="147638"/>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LLWG </a:t>
            </a:r>
            <a:r>
              <a:rPr kumimoji="0" lang="en-US" sz="800" b="0" i="0" u="none" strike="noStrike" kern="0" cap="none" spc="0" normalizeH="0" baseline="0" noProof="0">
                <a:ln>
                  <a:noFill/>
                </a:ln>
                <a:solidFill>
                  <a:srgbClr val="171A1C"/>
                </a:solidFill>
                <a:effectLst/>
                <a:uLnTx/>
                <a:uFillTx/>
                <a:latin typeface="Arial"/>
                <a:ea typeface="+mn-ea"/>
                <a:cs typeface="+mn-cs"/>
              </a:rPr>
              <a:t>11/19</a:t>
            </a:r>
          </a:p>
        </p:txBody>
      </p:sp>
      <p:sp>
        <p:nvSpPr>
          <p:cNvPr id="481" name="TextBox 480">
            <a:extLst>
              <a:ext uri="{FF2B5EF4-FFF2-40B4-BE49-F238E27FC236}">
                <a16:creationId xmlns:a16="http://schemas.microsoft.com/office/drawing/2014/main" id="{21E31FD8-C19F-9369-D1C0-A28F844C3AF0}"/>
              </a:ext>
            </a:extLst>
          </p:cNvPr>
          <p:cNvSpPr txBox="1">
            <a:spLocks/>
          </p:cNvSpPr>
          <p:nvPr>
            <p:custDataLst>
              <p:tags r:id="rId66"/>
            </p:custDataLst>
          </p:nvPr>
        </p:nvSpPr>
        <p:spPr>
          <a:xfrm>
            <a:off x="9149715" y="4690590"/>
            <a:ext cx="631821" cy="147638"/>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LLWG </a:t>
            </a:r>
            <a:r>
              <a:rPr kumimoji="0" lang="en-US" sz="800" b="0" i="0" u="none" strike="noStrike" kern="0" cap="none" spc="0" normalizeH="0" baseline="0" noProof="0">
                <a:ln>
                  <a:noFill/>
                </a:ln>
                <a:solidFill>
                  <a:srgbClr val="171A1C"/>
                </a:solidFill>
                <a:effectLst/>
                <a:uLnTx/>
                <a:uFillTx/>
                <a:latin typeface="Arial"/>
                <a:ea typeface="+mn-ea"/>
                <a:cs typeface="+mn-cs"/>
              </a:rPr>
              <a:t>12/17</a:t>
            </a:r>
          </a:p>
        </p:txBody>
      </p:sp>
      <p:sp>
        <p:nvSpPr>
          <p:cNvPr id="491" name="TextBox 490">
            <a:extLst>
              <a:ext uri="{FF2B5EF4-FFF2-40B4-BE49-F238E27FC236}">
                <a16:creationId xmlns:a16="http://schemas.microsoft.com/office/drawing/2014/main" id="{C910A6C6-BC1D-263C-3FFE-56C80E7354B0}"/>
              </a:ext>
            </a:extLst>
          </p:cNvPr>
          <p:cNvSpPr txBox="1">
            <a:spLocks/>
          </p:cNvSpPr>
          <p:nvPr>
            <p:custDataLst>
              <p:tags r:id="rId67"/>
            </p:custDataLst>
          </p:nvPr>
        </p:nvSpPr>
        <p:spPr>
          <a:xfrm>
            <a:off x="7562596" y="2668045"/>
            <a:ext cx="896007" cy="138499"/>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Workshop 2 </a:t>
            </a:r>
            <a:r>
              <a:rPr kumimoji="0" lang="en-US" sz="800" b="0" i="0" u="none" strike="noStrike" kern="0" cap="none" spc="0" normalizeH="0" baseline="0" noProof="0">
                <a:ln>
                  <a:noFill/>
                </a:ln>
                <a:solidFill>
                  <a:srgbClr val="171A1C"/>
                </a:solidFill>
                <a:effectLst/>
                <a:uLnTx/>
                <a:uFillTx/>
                <a:latin typeface="Arial"/>
                <a:ea typeface="+mn-ea"/>
                <a:cs typeface="+mn-cs"/>
              </a:rPr>
              <a:t>9/24 </a:t>
            </a:r>
          </a:p>
        </p:txBody>
      </p:sp>
      <p:sp>
        <p:nvSpPr>
          <p:cNvPr id="496" name="TextBox 495">
            <a:extLst>
              <a:ext uri="{FF2B5EF4-FFF2-40B4-BE49-F238E27FC236}">
                <a16:creationId xmlns:a16="http://schemas.microsoft.com/office/drawing/2014/main" id="{FDAD7145-0AEB-78D3-AAB6-26115062CDF8}"/>
              </a:ext>
            </a:extLst>
          </p:cNvPr>
          <p:cNvSpPr txBox="1">
            <a:spLocks/>
          </p:cNvSpPr>
          <p:nvPr/>
        </p:nvSpPr>
        <p:spPr>
          <a:xfrm>
            <a:off x="3218688" y="2289175"/>
            <a:ext cx="2397896"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Draft scope from ERCOT</a:t>
            </a:r>
          </a:p>
        </p:txBody>
      </p:sp>
      <p:sp>
        <p:nvSpPr>
          <p:cNvPr id="497" name="TextBox 496">
            <a:extLst>
              <a:ext uri="{FF2B5EF4-FFF2-40B4-BE49-F238E27FC236}">
                <a16:creationId xmlns:a16="http://schemas.microsoft.com/office/drawing/2014/main" id="{3F86BDB0-9BF9-E409-C54D-864331490FB6}"/>
              </a:ext>
            </a:extLst>
          </p:cNvPr>
          <p:cNvSpPr txBox="1">
            <a:spLocks/>
          </p:cNvSpPr>
          <p:nvPr>
            <p:custDataLst>
              <p:tags r:id="rId68"/>
            </p:custDataLst>
          </p:nvPr>
        </p:nvSpPr>
        <p:spPr>
          <a:xfrm>
            <a:off x="8002270" y="3021613"/>
            <a:ext cx="896007" cy="138499"/>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Workshop 3 </a:t>
            </a:r>
            <a:r>
              <a:rPr kumimoji="0" lang="en-US" sz="800" b="0" i="0" u="none" strike="noStrike" kern="0" cap="none" spc="0" normalizeH="0" baseline="0" noProof="0">
                <a:ln>
                  <a:noFill/>
                </a:ln>
                <a:solidFill>
                  <a:srgbClr val="171A1C"/>
                </a:solidFill>
                <a:effectLst/>
                <a:uLnTx/>
                <a:uFillTx/>
                <a:latin typeface="Arial"/>
                <a:ea typeface="+mn-ea"/>
                <a:cs typeface="+mn-cs"/>
              </a:rPr>
              <a:t>10/14</a:t>
            </a:r>
          </a:p>
        </p:txBody>
      </p:sp>
      <p:sp>
        <p:nvSpPr>
          <p:cNvPr id="498" name="TextBox 497">
            <a:extLst>
              <a:ext uri="{FF2B5EF4-FFF2-40B4-BE49-F238E27FC236}">
                <a16:creationId xmlns:a16="http://schemas.microsoft.com/office/drawing/2014/main" id="{6E8A6910-4BF1-7B93-A529-ED05FE2A777B}"/>
              </a:ext>
            </a:extLst>
          </p:cNvPr>
          <p:cNvSpPr txBox="1">
            <a:spLocks/>
          </p:cNvSpPr>
          <p:nvPr>
            <p:custDataLst>
              <p:tags r:id="rId69"/>
            </p:custDataLst>
          </p:nvPr>
        </p:nvSpPr>
        <p:spPr>
          <a:xfrm>
            <a:off x="9002085" y="3724007"/>
            <a:ext cx="1088389" cy="132745"/>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Workshop 5 </a:t>
            </a:r>
            <a:r>
              <a:rPr kumimoji="0" lang="en-US" sz="800" b="0" i="0" u="none" strike="noStrike" kern="0" cap="none" spc="0" normalizeH="0" baseline="0" noProof="0">
                <a:ln>
                  <a:noFill/>
                </a:ln>
                <a:solidFill>
                  <a:srgbClr val="171A1C"/>
                </a:solidFill>
                <a:effectLst/>
                <a:uLnTx/>
                <a:uFillTx/>
                <a:latin typeface="Arial"/>
                <a:ea typeface="+mn-ea"/>
                <a:cs typeface="+mn-cs"/>
              </a:rPr>
              <a:t>12/2 </a:t>
            </a:r>
          </a:p>
        </p:txBody>
      </p:sp>
      <p:sp>
        <p:nvSpPr>
          <p:cNvPr id="499" name="TextBox 498">
            <a:extLst>
              <a:ext uri="{FF2B5EF4-FFF2-40B4-BE49-F238E27FC236}">
                <a16:creationId xmlns:a16="http://schemas.microsoft.com/office/drawing/2014/main" id="{AFED490E-101F-C079-FA00-7F2EE76737DE}"/>
              </a:ext>
            </a:extLst>
          </p:cNvPr>
          <p:cNvSpPr txBox="1">
            <a:spLocks/>
          </p:cNvSpPr>
          <p:nvPr>
            <p:custDataLst>
              <p:tags r:id="rId70"/>
            </p:custDataLst>
          </p:nvPr>
        </p:nvSpPr>
        <p:spPr>
          <a:xfrm>
            <a:off x="8451850" y="3373485"/>
            <a:ext cx="1037585" cy="132748"/>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Workshop 4 </a:t>
            </a:r>
            <a:r>
              <a:rPr kumimoji="0" lang="en-US" sz="800" b="0" i="0" u="none" strike="noStrike" kern="0" cap="none" spc="0" normalizeH="0" baseline="0" noProof="0">
                <a:ln>
                  <a:noFill/>
                </a:ln>
                <a:solidFill>
                  <a:srgbClr val="171A1C"/>
                </a:solidFill>
                <a:effectLst/>
                <a:uLnTx/>
                <a:uFillTx/>
                <a:latin typeface="Arial"/>
                <a:ea typeface="+mn-ea"/>
                <a:cs typeface="+mn-cs"/>
              </a:rPr>
              <a:t>11/9</a:t>
            </a:r>
          </a:p>
        </p:txBody>
      </p:sp>
      <p:sp>
        <p:nvSpPr>
          <p:cNvPr id="500" name="TextBox 499">
            <a:extLst>
              <a:ext uri="{FF2B5EF4-FFF2-40B4-BE49-F238E27FC236}">
                <a16:creationId xmlns:a16="http://schemas.microsoft.com/office/drawing/2014/main" id="{B5372DA7-1147-E47E-57BB-B3D5A8EF400A}"/>
              </a:ext>
            </a:extLst>
          </p:cNvPr>
          <p:cNvSpPr txBox="1">
            <a:spLocks/>
          </p:cNvSpPr>
          <p:nvPr/>
        </p:nvSpPr>
        <p:spPr>
          <a:xfrm>
            <a:off x="3218688" y="2656503"/>
            <a:ext cx="2397896"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Further scoping details discussion</a:t>
            </a:r>
          </a:p>
        </p:txBody>
      </p:sp>
      <p:sp>
        <p:nvSpPr>
          <p:cNvPr id="501" name="TextBox 500">
            <a:extLst>
              <a:ext uri="{FF2B5EF4-FFF2-40B4-BE49-F238E27FC236}">
                <a16:creationId xmlns:a16="http://schemas.microsoft.com/office/drawing/2014/main" id="{1EA58D31-C016-8D8D-2BE5-7ECE0079F837}"/>
              </a:ext>
            </a:extLst>
          </p:cNvPr>
          <p:cNvSpPr txBox="1">
            <a:spLocks/>
          </p:cNvSpPr>
          <p:nvPr/>
        </p:nvSpPr>
        <p:spPr>
          <a:xfrm>
            <a:off x="3218688" y="2983202"/>
            <a:ext cx="2397896"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Details of design elements discussion</a:t>
            </a:r>
          </a:p>
        </p:txBody>
      </p:sp>
      <p:sp>
        <p:nvSpPr>
          <p:cNvPr id="502" name="TextBox 501">
            <a:extLst>
              <a:ext uri="{FF2B5EF4-FFF2-40B4-BE49-F238E27FC236}">
                <a16:creationId xmlns:a16="http://schemas.microsoft.com/office/drawing/2014/main" id="{62481331-A390-D708-6CAF-0D6E2D240240}"/>
              </a:ext>
            </a:extLst>
          </p:cNvPr>
          <p:cNvSpPr txBox="1">
            <a:spLocks/>
          </p:cNvSpPr>
          <p:nvPr/>
        </p:nvSpPr>
        <p:spPr>
          <a:xfrm>
            <a:off x="3218688" y="3456585"/>
            <a:ext cx="2397896" cy="323165"/>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Review Revision Requests and market comments</a:t>
            </a:r>
          </a:p>
        </p:txBody>
      </p:sp>
      <p:sp>
        <p:nvSpPr>
          <p:cNvPr id="54" name="Isosceles Triangle 53">
            <a:extLst>
              <a:ext uri="{FF2B5EF4-FFF2-40B4-BE49-F238E27FC236}">
                <a16:creationId xmlns:a16="http://schemas.microsoft.com/office/drawing/2014/main" id="{6EC44B84-AD15-21E6-6FEE-BA8B0A54CA10}"/>
              </a:ext>
            </a:extLst>
          </p:cNvPr>
          <p:cNvSpPr/>
          <p:nvPr/>
        </p:nvSpPr>
        <p:spPr>
          <a:xfrm>
            <a:off x="7355883" y="950884"/>
            <a:ext cx="213614" cy="184150"/>
          </a:xfrm>
          <a:prstGeom prst="triangl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86" name="TextBox 485">
            <a:extLst>
              <a:ext uri="{FF2B5EF4-FFF2-40B4-BE49-F238E27FC236}">
                <a16:creationId xmlns:a16="http://schemas.microsoft.com/office/drawing/2014/main" id="{C5D815D1-6261-9072-12AC-1EE785F37359}"/>
              </a:ext>
            </a:extLst>
          </p:cNvPr>
          <p:cNvSpPr txBox="1">
            <a:spLocks/>
          </p:cNvSpPr>
          <p:nvPr>
            <p:custDataLst>
              <p:tags r:id="rId71"/>
            </p:custDataLst>
          </p:nvPr>
        </p:nvSpPr>
        <p:spPr>
          <a:xfrm>
            <a:off x="11084719" y="6334557"/>
            <a:ext cx="934709" cy="307777"/>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ctr" defTabSz="913526" rtl="0" eaLnBrk="1" fontAlgn="auto" latinLnBrk="0" hangingPunct="1">
              <a:lnSpc>
                <a:spcPct val="100000"/>
              </a:lnSpc>
              <a:spcBef>
                <a:spcPts val="0"/>
              </a:spcBef>
              <a:spcAft>
                <a:spcPts val="0"/>
              </a:spcAft>
              <a:buClr>
                <a:srgbClr val="4A525A"/>
              </a:buClr>
              <a:buSzPct val="100000"/>
              <a:buFontTx/>
              <a:buNone/>
              <a:tabLst/>
              <a:defRPr/>
            </a:pPr>
            <a:r>
              <a:rPr kumimoji="0" lang="en-US" sz="1000" b="1" i="0" u="none" strike="noStrike" kern="0" cap="none" spc="0" normalizeH="0" baseline="0" noProof="0">
                <a:ln>
                  <a:noFill/>
                </a:ln>
                <a:solidFill>
                  <a:srgbClr val="867ED0">
                    <a:lumMod val="75000"/>
                  </a:srgbClr>
                </a:solidFill>
                <a:effectLst/>
                <a:uLnTx/>
                <a:uFillTx/>
                <a:latin typeface="Arial"/>
                <a:ea typeface="+mn-ea"/>
                <a:cs typeface="+mn-cs"/>
              </a:rPr>
              <a:t>April </a:t>
            </a:r>
            <a:r>
              <a:rPr kumimoji="0" lang="en-US" sz="1000" b="0" i="0" u="none" strike="noStrike" kern="0" cap="none" spc="0" normalizeH="0" baseline="0" noProof="0">
                <a:ln>
                  <a:noFill/>
                </a:ln>
                <a:solidFill>
                  <a:srgbClr val="000000"/>
                </a:solidFill>
                <a:effectLst/>
                <a:uLnTx/>
                <a:uFillTx/>
                <a:latin typeface="Arial"/>
                <a:ea typeface="+mn-ea"/>
                <a:cs typeface="+mn-cs"/>
              </a:rPr>
              <a:t>Board approval</a:t>
            </a:r>
            <a:endParaRPr kumimoji="0" lang="en-US" sz="1000" b="0" i="0" u="none" strike="noStrike" kern="0" cap="none" spc="0" normalizeH="0" baseline="0" noProof="0">
              <a:ln>
                <a:noFill/>
              </a:ln>
              <a:solidFill>
                <a:srgbClr val="171A1C"/>
              </a:solidFill>
              <a:effectLst/>
              <a:uLnTx/>
              <a:uFillTx/>
              <a:latin typeface="Arial"/>
              <a:ea typeface="+mn-ea"/>
              <a:cs typeface="+mn-cs"/>
            </a:endParaRPr>
          </a:p>
        </p:txBody>
      </p:sp>
      <p:sp>
        <p:nvSpPr>
          <p:cNvPr id="47" name="TextBox 46">
            <a:extLst>
              <a:ext uri="{FF2B5EF4-FFF2-40B4-BE49-F238E27FC236}">
                <a16:creationId xmlns:a16="http://schemas.microsoft.com/office/drawing/2014/main" id="{0DFCD668-B41F-D7B2-A2BA-10F961B5D192}"/>
              </a:ext>
            </a:extLst>
          </p:cNvPr>
          <p:cNvSpPr txBox="1">
            <a:spLocks/>
          </p:cNvSpPr>
          <p:nvPr/>
        </p:nvSpPr>
        <p:spPr>
          <a:xfrm>
            <a:off x="7559040" y="6334557"/>
            <a:ext cx="1266826" cy="369888"/>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00" b="1" i="0" u="none" strike="noStrike" kern="1200" cap="none" spc="0" normalizeH="0" baseline="0" noProof="0">
                <a:ln>
                  <a:noFill/>
                </a:ln>
                <a:solidFill>
                  <a:srgbClr val="867ED0">
                    <a:lumMod val="75000"/>
                  </a:srgbClr>
                </a:solidFill>
                <a:effectLst/>
                <a:uLnTx/>
                <a:uFillTx/>
                <a:latin typeface="Arial"/>
                <a:ea typeface="+mn-ea"/>
                <a:cs typeface="Arial" panose="020B0604020202020204" pitchFamily="34" charset="0"/>
              </a:rPr>
              <a:t>11/1</a:t>
            </a:r>
            <a:r>
              <a:rPr kumimoji="0" lang="en-US" sz="1000" b="1" i="0" u="none" strike="noStrike" kern="1200" cap="none" spc="0" normalizeH="0" baseline="0" noProof="0">
                <a:ln>
                  <a:noFill/>
                </a:ln>
                <a:solidFill>
                  <a:srgbClr val="C00000"/>
                </a:solidFill>
                <a:effectLst/>
                <a:uLnTx/>
                <a:uFillTx/>
                <a:latin typeface="Arial"/>
                <a:ea typeface="+mn-ea"/>
                <a:cs typeface="Arial" panose="020B0604020202020204" pitchFamily="34" charset="0"/>
              </a:rPr>
              <a:t> </a:t>
            </a:r>
            <a:r>
              <a:rPr kumimoji="0" lang="en-US" sz="10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File initial Revision Requests</a:t>
            </a:r>
          </a:p>
        </p:txBody>
      </p:sp>
      <p:sp>
        <p:nvSpPr>
          <p:cNvPr id="450" name="TextBox 449">
            <a:extLst>
              <a:ext uri="{FF2B5EF4-FFF2-40B4-BE49-F238E27FC236}">
                <a16:creationId xmlns:a16="http://schemas.microsoft.com/office/drawing/2014/main" id="{965FE5C2-DC39-566D-7147-A325D37C176E}"/>
              </a:ext>
            </a:extLst>
          </p:cNvPr>
          <p:cNvSpPr txBox="1">
            <a:spLocks/>
          </p:cNvSpPr>
          <p:nvPr/>
        </p:nvSpPr>
        <p:spPr>
          <a:xfrm>
            <a:off x="5398770" y="6334557"/>
            <a:ext cx="1003672" cy="369888"/>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00" b="1" i="0" u="none" strike="noStrike" kern="1200" cap="none" spc="0" normalizeH="0" baseline="0" noProof="0">
                <a:ln>
                  <a:noFill/>
                </a:ln>
                <a:solidFill>
                  <a:srgbClr val="867ED0">
                    <a:lumMod val="75000"/>
                  </a:srgbClr>
                </a:solidFill>
                <a:effectLst/>
                <a:uLnTx/>
                <a:uFillTx/>
                <a:latin typeface="Arial"/>
                <a:ea typeface="+mn-ea"/>
                <a:cs typeface="Arial" panose="020B0604020202020204" pitchFamily="34" charset="0"/>
              </a:rPr>
              <a:t>7/8</a:t>
            </a:r>
            <a:r>
              <a:rPr kumimoji="0" lang="en-US" sz="1000" b="1" i="0" u="none" strike="noStrike" kern="1200" cap="none" spc="0" normalizeH="0" baseline="0" noProof="0">
                <a:ln>
                  <a:noFill/>
                </a:ln>
                <a:solidFill>
                  <a:srgbClr val="C00000"/>
                </a:solidFill>
                <a:effectLst/>
                <a:uLnTx/>
                <a:uFillTx/>
                <a:latin typeface="Arial"/>
                <a:ea typeface="+mn-ea"/>
                <a:cs typeface="Arial" panose="020B0604020202020204" pitchFamily="34" charset="0"/>
              </a:rPr>
              <a:t> </a:t>
            </a:r>
            <a:r>
              <a:rPr kumimoji="0" lang="en-US" sz="10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ERCOT market notice </a:t>
            </a:r>
          </a:p>
        </p:txBody>
      </p:sp>
      <p:sp>
        <p:nvSpPr>
          <p:cNvPr id="53" name="TextBox 52">
            <a:extLst>
              <a:ext uri="{FF2B5EF4-FFF2-40B4-BE49-F238E27FC236}">
                <a16:creationId xmlns:a16="http://schemas.microsoft.com/office/drawing/2014/main" id="{56351CDC-C74C-6377-7F50-7B936F326B7E}"/>
              </a:ext>
            </a:extLst>
          </p:cNvPr>
          <p:cNvSpPr txBox="1">
            <a:spLocks/>
          </p:cNvSpPr>
          <p:nvPr>
            <p:custDataLst>
              <p:tags r:id="rId72"/>
            </p:custDataLst>
          </p:nvPr>
        </p:nvSpPr>
        <p:spPr>
          <a:xfrm>
            <a:off x="10287050" y="6334557"/>
            <a:ext cx="810685" cy="307777"/>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r" defTabSz="913526" rtl="0" eaLnBrk="1" fontAlgn="auto" latinLnBrk="0" hangingPunct="1">
              <a:lnSpc>
                <a:spcPct val="100000"/>
              </a:lnSpc>
              <a:spcBef>
                <a:spcPts val="0"/>
              </a:spcBef>
              <a:spcAft>
                <a:spcPts val="0"/>
              </a:spcAft>
              <a:buClr>
                <a:srgbClr val="4A525A"/>
              </a:buClr>
              <a:buSzPct val="100000"/>
              <a:buFontTx/>
              <a:buNone/>
              <a:tabLst/>
              <a:defRPr/>
            </a:pPr>
            <a:r>
              <a:rPr kumimoji="0" lang="en-US" sz="1000" b="1" i="0" u="none" strike="noStrike" kern="0" cap="none" spc="0" normalizeH="0" baseline="0" noProof="0">
                <a:ln>
                  <a:noFill/>
                </a:ln>
                <a:solidFill>
                  <a:srgbClr val="867ED0">
                    <a:lumMod val="75000"/>
                  </a:srgbClr>
                </a:solidFill>
                <a:effectLst/>
                <a:uLnTx/>
                <a:uFillTx/>
                <a:latin typeface="Arial"/>
                <a:ea typeface="+mn-ea"/>
                <a:cs typeface="+mn-cs"/>
              </a:rPr>
              <a:t>March</a:t>
            </a:r>
            <a:r>
              <a:rPr kumimoji="0" lang="en-US" sz="1000" b="1" i="0" u="none" strike="noStrike" kern="0" cap="none" spc="0" normalizeH="0" baseline="0" noProof="0">
                <a:ln>
                  <a:noFill/>
                </a:ln>
                <a:solidFill>
                  <a:srgbClr val="000000"/>
                </a:solidFill>
                <a:effectLst/>
                <a:uLnTx/>
                <a:uFillTx/>
                <a:latin typeface="Arial"/>
                <a:ea typeface="+mn-ea"/>
                <a:cs typeface="+mn-cs"/>
              </a:rPr>
              <a:t> </a:t>
            </a:r>
            <a:r>
              <a:rPr kumimoji="0" lang="en-US" sz="1000" b="0" i="0" u="none" strike="noStrike" kern="0" cap="none" spc="0" normalizeH="0" baseline="0" noProof="0">
                <a:ln>
                  <a:noFill/>
                </a:ln>
                <a:solidFill>
                  <a:srgbClr val="000000"/>
                </a:solidFill>
                <a:effectLst/>
                <a:uLnTx/>
                <a:uFillTx/>
                <a:latin typeface="Arial"/>
                <a:ea typeface="+mn-ea"/>
                <a:cs typeface="+mn-cs"/>
              </a:rPr>
              <a:t>TAC approval</a:t>
            </a:r>
            <a:endParaRPr kumimoji="0" lang="en-US" sz="1000" b="0" i="0" u="none" strike="noStrike" kern="0" cap="none" spc="0" normalizeH="0" baseline="0" noProof="0">
              <a:ln>
                <a:noFill/>
              </a:ln>
              <a:solidFill>
                <a:srgbClr val="171A1C"/>
              </a:solidFill>
              <a:effectLst/>
              <a:uLnTx/>
              <a:uFillTx/>
              <a:latin typeface="Arial"/>
              <a:ea typeface="+mn-ea"/>
              <a:cs typeface="+mn-cs"/>
            </a:endParaRPr>
          </a:p>
        </p:txBody>
      </p:sp>
      <p:sp>
        <p:nvSpPr>
          <p:cNvPr id="493" name="Oval 492">
            <a:extLst>
              <a:ext uri="{FF2B5EF4-FFF2-40B4-BE49-F238E27FC236}">
                <a16:creationId xmlns:a16="http://schemas.microsoft.com/office/drawing/2014/main" id="{FD618C5E-8C63-4C71-9535-4144C4A33B0D}"/>
              </a:ext>
            </a:extLst>
          </p:cNvPr>
          <p:cNvSpPr/>
          <p:nvPr/>
        </p:nvSpPr>
        <p:spPr>
          <a:xfrm>
            <a:off x="9531297" y="965841"/>
            <a:ext cx="177800" cy="177800"/>
          </a:xfrm>
          <a:prstGeom prst="ellipse">
            <a:avLst/>
          </a:prstGeom>
          <a:solidFill>
            <a:schemeClr val="bg1">
              <a:lumMod val="8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94" name="Oval 493">
            <a:extLst>
              <a:ext uri="{FF2B5EF4-FFF2-40B4-BE49-F238E27FC236}">
                <a16:creationId xmlns:a16="http://schemas.microsoft.com/office/drawing/2014/main" id="{44902C69-F7E0-EEFD-1DDF-404C160C8989}"/>
              </a:ext>
            </a:extLst>
          </p:cNvPr>
          <p:cNvSpPr/>
          <p:nvPr/>
        </p:nvSpPr>
        <p:spPr>
          <a:xfrm>
            <a:off x="10561570" y="965841"/>
            <a:ext cx="177800" cy="177800"/>
          </a:xfrm>
          <a:prstGeom prst="ellipse">
            <a:avLst/>
          </a:prstGeom>
          <a:solidFill>
            <a:schemeClr val="accent6">
              <a:lumMod val="60000"/>
              <a:lumOff val="4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cxnSp>
        <p:nvCxnSpPr>
          <p:cNvPr id="3" name="Straight Connector 2">
            <a:extLst>
              <a:ext uri="{FF2B5EF4-FFF2-40B4-BE49-F238E27FC236}">
                <a16:creationId xmlns:a16="http://schemas.microsoft.com/office/drawing/2014/main" id="{15213F7D-69B9-FBC0-E086-A1265B984E83}"/>
              </a:ext>
            </a:extLst>
          </p:cNvPr>
          <p:cNvCxnSpPr>
            <a:cxnSpLocks/>
          </p:cNvCxnSpPr>
          <p:nvPr/>
        </p:nvCxnSpPr>
        <p:spPr bwMode="auto">
          <a:xfrm>
            <a:off x="7547610" y="1835573"/>
            <a:ext cx="0" cy="4260796"/>
          </a:xfrm>
          <a:prstGeom prst="line">
            <a:avLst/>
          </a:prstGeom>
          <a:ln w="952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000" name="Text Placeholder 5000"/>
          <p:cNvSpPr>
            <a:spLocks noGrp="1"/>
          </p:cNvSpPr>
          <p:nvPr/>
        </p:nvSpPr>
        <p:spPr bwMode="auto">
          <a:xfrm>
            <a:off x="9940290" y="1601788"/>
            <a:ext cx="598170" cy="236538"/>
          </a:xfrm>
          <a:prstGeom prst="rect">
            <a:avLst/>
          </a:prstGeom>
          <a:noFill/>
          <a:ln>
            <a:noFill/>
          </a:ln>
          <a:effectLst/>
        </p:spPr>
        <p:txBody>
          <a:bodyPr vert="horz" wrap="none" lIns="0" tIns="26988" rIns="0" bIns="26988" rtlCol="0" anchor="ctr">
            <a:no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171A1C"/>
                </a:solidFill>
                <a:effectLst/>
                <a:uLnTx/>
                <a:uFillTx/>
                <a:latin typeface="Arial"/>
                <a:ea typeface="+mn-ea"/>
                <a:cs typeface="+mn-cs"/>
              </a:rPr>
              <a:t>Feb</a:t>
            </a:r>
          </a:p>
        </p:txBody>
      </p:sp>
      <p:sp>
        <p:nvSpPr>
          <p:cNvPr id="5001" name="Text Placeholder 5001"/>
          <p:cNvSpPr>
            <a:spLocks noGrp="1"/>
          </p:cNvSpPr>
          <p:nvPr/>
        </p:nvSpPr>
        <p:spPr bwMode="auto">
          <a:xfrm>
            <a:off x="10538460" y="1601788"/>
            <a:ext cx="598170" cy="236538"/>
          </a:xfrm>
          <a:prstGeom prst="rect">
            <a:avLst/>
          </a:prstGeom>
          <a:noFill/>
          <a:ln>
            <a:noFill/>
          </a:ln>
          <a:effectLst/>
        </p:spPr>
        <p:txBody>
          <a:bodyPr vert="horz" wrap="none" lIns="0" tIns="26988" rIns="0" bIns="26988" rtlCol="0" anchor="ctr">
            <a:no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171A1C"/>
                </a:solidFill>
                <a:effectLst/>
                <a:uLnTx/>
                <a:uFillTx/>
                <a:latin typeface="Arial"/>
                <a:ea typeface="+mn-ea"/>
                <a:cs typeface="+mn-cs"/>
              </a:rPr>
              <a:t>Mar</a:t>
            </a:r>
          </a:p>
        </p:txBody>
      </p:sp>
      <p:sp>
        <p:nvSpPr>
          <p:cNvPr id="5002" name="Text Placeholder 5002"/>
          <p:cNvSpPr>
            <a:spLocks noGrp="1"/>
          </p:cNvSpPr>
          <p:nvPr/>
        </p:nvSpPr>
        <p:spPr bwMode="auto">
          <a:xfrm>
            <a:off x="11136630" y="1601788"/>
            <a:ext cx="598170" cy="236538"/>
          </a:xfrm>
          <a:prstGeom prst="rect">
            <a:avLst/>
          </a:prstGeom>
          <a:noFill/>
          <a:ln>
            <a:noFill/>
          </a:ln>
          <a:effectLst/>
        </p:spPr>
        <p:txBody>
          <a:bodyPr vert="horz" wrap="none" lIns="0" tIns="26988" rIns="0" bIns="26988" rtlCol="0" anchor="ctr">
            <a:no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171A1C"/>
                </a:solidFill>
                <a:effectLst/>
                <a:uLnTx/>
                <a:uFillTx/>
                <a:latin typeface="Arial"/>
                <a:ea typeface="+mn-ea"/>
                <a:cs typeface="+mn-cs"/>
              </a:rPr>
              <a:t>Apr</a:t>
            </a:r>
          </a:p>
        </p:txBody>
      </p:sp>
      <p:sp>
        <p:nvSpPr>
          <p:cNvPr id="5003" name="Text Placeholder 5003"/>
          <p:cNvSpPr>
            <a:spLocks noGrp="1"/>
          </p:cNvSpPr>
          <p:nvPr/>
        </p:nvSpPr>
        <p:spPr bwMode="auto">
          <a:xfrm>
            <a:off x="11136630" y="1365250"/>
            <a:ext cx="598170" cy="236538"/>
          </a:xfrm>
          <a:prstGeom prst="rect">
            <a:avLst/>
          </a:prstGeom>
          <a:noFill/>
          <a:ln>
            <a:noFill/>
          </a:ln>
          <a:effectLst/>
        </p:spPr>
        <p:txBody>
          <a:bodyPr vert="horz" wrap="none" lIns="0" tIns="26988" rIns="0" bIns="26988" rtlCol="0" anchor="ctr">
            <a:no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171A1C"/>
                </a:solidFill>
                <a:effectLst/>
                <a:uLnTx/>
                <a:uFillTx/>
                <a:latin typeface="Arial"/>
                <a:ea typeface="+mn-ea"/>
                <a:cs typeface="+mn-cs"/>
              </a:rPr>
              <a:t>Q2</a:t>
            </a:r>
          </a:p>
        </p:txBody>
      </p:sp>
      <p:cxnSp>
        <p:nvCxnSpPr>
          <p:cNvPr id="5004" name="Straight Connector 5004"/>
          <p:cNvCxnSpPr/>
          <p:nvPr/>
        </p:nvCxnSpPr>
        <p:spPr bwMode="auto">
          <a:xfrm>
            <a:off x="10538460" y="1838325"/>
            <a:ext cx="0" cy="4260850"/>
          </a:xfrm>
          <a:prstGeom prst="line">
            <a:avLst/>
          </a:prstGeom>
          <a:ln w="635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005" name="Straight Connector 5005"/>
          <p:cNvCxnSpPr/>
          <p:nvPr/>
        </p:nvCxnSpPr>
        <p:spPr bwMode="auto">
          <a:xfrm>
            <a:off x="11136630" y="1838325"/>
            <a:ext cx="0" cy="4260850"/>
          </a:xfrm>
          <a:prstGeom prst="line">
            <a:avLst/>
          </a:prstGeom>
          <a:ln w="635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023" name="TextBox 5023"/>
          <p:cNvSpPr txBox="1"/>
          <p:nvPr/>
        </p:nvSpPr>
        <p:spPr>
          <a:xfrm>
            <a:off x="9178290" y="4329876"/>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ROS </a:t>
            </a:r>
            <a:r>
              <a:rPr kumimoji="0" lang="en-US" sz="800" b="0" i="0" u="none" strike="noStrike" kern="1200" cap="none" spc="0" normalizeH="0" baseline="0" noProof="0">
                <a:ln>
                  <a:noFill/>
                </a:ln>
                <a:solidFill>
                  <a:srgbClr val="171A1C"/>
                </a:solidFill>
                <a:effectLst/>
                <a:uLnTx/>
                <a:uFillTx/>
                <a:latin typeface="Arial"/>
                <a:ea typeface="+mn-ea"/>
                <a:cs typeface="+mn-cs"/>
              </a:rPr>
              <a:t>1/7</a:t>
            </a:r>
          </a:p>
        </p:txBody>
      </p:sp>
      <p:sp>
        <p:nvSpPr>
          <p:cNvPr id="5025" name="TextBox 5025"/>
          <p:cNvSpPr txBox="1"/>
          <p:nvPr/>
        </p:nvSpPr>
        <p:spPr>
          <a:xfrm>
            <a:off x="9724390" y="4329876"/>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ROS </a:t>
            </a:r>
            <a:r>
              <a:rPr kumimoji="0" lang="en-US" sz="800" b="0" i="0" u="none" strike="noStrike" kern="1200" cap="none" spc="0" normalizeH="0" baseline="0" noProof="0">
                <a:ln>
                  <a:noFill/>
                </a:ln>
                <a:solidFill>
                  <a:srgbClr val="171A1C"/>
                </a:solidFill>
                <a:effectLst/>
                <a:uLnTx/>
                <a:uFillTx/>
                <a:latin typeface="Arial"/>
                <a:ea typeface="+mn-ea"/>
                <a:cs typeface="+mn-cs"/>
              </a:rPr>
              <a:t>2/4</a:t>
            </a:r>
          </a:p>
        </p:txBody>
      </p:sp>
      <p:sp>
        <p:nvSpPr>
          <p:cNvPr id="5027" name="TextBox 5027"/>
          <p:cNvSpPr txBox="1"/>
          <p:nvPr/>
        </p:nvSpPr>
        <p:spPr>
          <a:xfrm>
            <a:off x="10317480" y="4329876"/>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ROS </a:t>
            </a:r>
            <a:r>
              <a:rPr kumimoji="0" lang="en-US" sz="800" b="0" i="0" u="none" strike="noStrike" kern="1200" cap="none" spc="0" normalizeH="0" baseline="0" noProof="0">
                <a:ln>
                  <a:noFill/>
                </a:ln>
                <a:solidFill>
                  <a:srgbClr val="171A1C"/>
                </a:solidFill>
                <a:effectLst/>
                <a:uLnTx/>
                <a:uFillTx/>
                <a:latin typeface="Arial"/>
                <a:ea typeface="+mn-ea"/>
                <a:cs typeface="+mn-cs"/>
              </a:rPr>
              <a:t>3/4</a:t>
            </a:r>
          </a:p>
        </p:txBody>
      </p:sp>
      <p:sp>
        <p:nvSpPr>
          <p:cNvPr id="5029" name="TextBox 5029"/>
          <p:cNvSpPr txBox="1"/>
          <p:nvPr/>
        </p:nvSpPr>
        <p:spPr>
          <a:xfrm>
            <a:off x="10996930" y="4329876"/>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ROS </a:t>
            </a:r>
            <a:r>
              <a:rPr kumimoji="0" lang="en-US" sz="800" b="0" i="0" u="none" strike="noStrike" kern="1200" cap="none" spc="0" normalizeH="0" baseline="0" noProof="0">
                <a:ln>
                  <a:noFill/>
                </a:ln>
                <a:solidFill>
                  <a:srgbClr val="171A1C"/>
                </a:solidFill>
                <a:effectLst/>
                <a:uLnTx/>
                <a:uFillTx/>
                <a:latin typeface="Arial"/>
                <a:ea typeface="+mn-ea"/>
                <a:cs typeface="+mn-cs"/>
              </a:rPr>
              <a:t>4/8</a:t>
            </a:r>
          </a:p>
        </p:txBody>
      </p:sp>
      <p:sp>
        <p:nvSpPr>
          <p:cNvPr id="5038" name="Oval 5038"/>
          <p:cNvSpPr/>
          <p:nvPr/>
        </p:nvSpPr>
        <p:spPr bwMode="gray">
          <a:xfrm>
            <a:off x="11277600" y="5864432"/>
            <a:ext cx="177800" cy="177800"/>
          </a:xfrm>
          <a:prstGeom prst="ellipse">
            <a:avLst/>
          </a:prstGeom>
          <a:solidFill>
            <a:schemeClr val="accent6">
              <a:lumMod val="60000"/>
              <a:lumOff val="40000"/>
            </a:schemeClr>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396" name="TextBox 395">
            <a:extLst>
              <a:ext uri="{FF2B5EF4-FFF2-40B4-BE49-F238E27FC236}">
                <a16:creationId xmlns:a16="http://schemas.microsoft.com/office/drawing/2014/main" id="{C0F38C95-1CF4-B509-94BB-9E02DF8EE5F3}"/>
              </a:ext>
            </a:extLst>
          </p:cNvPr>
          <p:cNvSpPr txBox="1">
            <a:spLocks/>
          </p:cNvSpPr>
          <p:nvPr>
            <p:custDataLst>
              <p:tags r:id="rId73"/>
            </p:custDataLst>
          </p:nvPr>
        </p:nvSpPr>
        <p:spPr>
          <a:xfrm>
            <a:off x="7205107" y="4329876"/>
            <a:ext cx="453487" cy="123825"/>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ROS </a:t>
            </a:r>
            <a:r>
              <a:rPr kumimoji="0" lang="en-US" sz="800" b="0" i="0" u="none" strike="noStrike" kern="0" cap="none" spc="0" normalizeH="0" baseline="0" noProof="0">
                <a:ln>
                  <a:noFill/>
                </a:ln>
                <a:solidFill>
                  <a:srgbClr val="171A1C"/>
                </a:solidFill>
                <a:effectLst/>
                <a:uLnTx/>
                <a:uFillTx/>
                <a:latin typeface="Arial"/>
                <a:ea typeface="+mn-ea"/>
                <a:cs typeface="+mn-cs"/>
              </a:rPr>
              <a:t>10/1</a:t>
            </a:r>
          </a:p>
        </p:txBody>
      </p:sp>
      <p:sp>
        <p:nvSpPr>
          <p:cNvPr id="10" name="Oval 5038">
            <a:extLst>
              <a:ext uri="{FF2B5EF4-FFF2-40B4-BE49-F238E27FC236}">
                <a16:creationId xmlns:a16="http://schemas.microsoft.com/office/drawing/2014/main" id="{8AE39330-C10F-88AB-7E0F-C850E4D78E3A}"/>
              </a:ext>
            </a:extLst>
          </p:cNvPr>
          <p:cNvSpPr/>
          <p:nvPr/>
        </p:nvSpPr>
        <p:spPr bwMode="gray">
          <a:xfrm>
            <a:off x="9975273" y="5864432"/>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44" name="Oval 5038">
            <a:extLst>
              <a:ext uri="{FF2B5EF4-FFF2-40B4-BE49-F238E27FC236}">
                <a16:creationId xmlns:a16="http://schemas.microsoft.com/office/drawing/2014/main" id="{5EC22E53-419B-35D0-47C1-3B01E2845365}"/>
              </a:ext>
            </a:extLst>
          </p:cNvPr>
          <p:cNvSpPr/>
          <p:nvPr/>
        </p:nvSpPr>
        <p:spPr bwMode="gray">
          <a:xfrm>
            <a:off x="8773886" y="5864432"/>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271" name="TextBox 270">
            <a:extLst>
              <a:ext uri="{FF2B5EF4-FFF2-40B4-BE49-F238E27FC236}">
                <a16:creationId xmlns:a16="http://schemas.microsoft.com/office/drawing/2014/main" id="{835F3F40-EF4E-E93D-C400-29E024DDEBA6}"/>
              </a:ext>
            </a:extLst>
          </p:cNvPr>
          <p:cNvSpPr txBox="1">
            <a:spLocks/>
          </p:cNvSpPr>
          <p:nvPr>
            <p:custDataLst>
              <p:tags r:id="rId74"/>
            </p:custDataLst>
          </p:nvPr>
        </p:nvSpPr>
        <p:spPr>
          <a:xfrm>
            <a:off x="8425180" y="5728647"/>
            <a:ext cx="889000" cy="119949"/>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Board </a:t>
            </a:r>
            <a:r>
              <a:rPr kumimoji="0" lang="en-US" sz="800" b="0" i="0" u="none" strike="noStrike" kern="0" cap="none" spc="0" normalizeH="0" baseline="0" noProof="0">
                <a:ln>
                  <a:noFill/>
                </a:ln>
                <a:solidFill>
                  <a:srgbClr val="171A1C"/>
                </a:solidFill>
                <a:effectLst/>
                <a:uLnTx/>
                <a:uFillTx/>
                <a:latin typeface="Arial"/>
                <a:ea typeface="+mn-ea"/>
                <a:cs typeface="+mn-cs"/>
              </a:rPr>
              <a:t>12/7-8</a:t>
            </a:r>
          </a:p>
        </p:txBody>
      </p:sp>
      <p:sp>
        <p:nvSpPr>
          <p:cNvPr id="272" name="TextBox 271">
            <a:extLst>
              <a:ext uri="{FF2B5EF4-FFF2-40B4-BE49-F238E27FC236}">
                <a16:creationId xmlns:a16="http://schemas.microsoft.com/office/drawing/2014/main" id="{FF72F60F-7052-D0AC-76DA-ABE4D52A9F0F}"/>
              </a:ext>
            </a:extLst>
          </p:cNvPr>
          <p:cNvSpPr txBox="1">
            <a:spLocks/>
          </p:cNvSpPr>
          <p:nvPr>
            <p:custDataLst>
              <p:tags r:id="rId75"/>
            </p:custDataLst>
          </p:nvPr>
        </p:nvSpPr>
        <p:spPr>
          <a:xfrm>
            <a:off x="9656445" y="5728647"/>
            <a:ext cx="889000" cy="125887"/>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Board </a:t>
            </a:r>
            <a:r>
              <a:rPr kumimoji="0" lang="en-US" sz="800" b="0" i="0" u="none" strike="noStrike" kern="0" cap="none" spc="0" normalizeH="0" baseline="0" noProof="0">
                <a:ln>
                  <a:noFill/>
                </a:ln>
                <a:solidFill>
                  <a:srgbClr val="171A1C"/>
                </a:solidFill>
                <a:effectLst/>
                <a:uLnTx/>
                <a:uFillTx/>
                <a:latin typeface="Arial"/>
                <a:ea typeface="+mn-ea"/>
                <a:cs typeface="+mn-cs"/>
              </a:rPr>
              <a:t>2/8-9</a:t>
            </a:r>
          </a:p>
        </p:txBody>
      </p:sp>
      <p:sp>
        <p:nvSpPr>
          <p:cNvPr id="5039" name="TextBox 5039"/>
          <p:cNvSpPr txBox="1"/>
          <p:nvPr/>
        </p:nvSpPr>
        <p:spPr>
          <a:xfrm>
            <a:off x="10922000" y="5728647"/>
            <a:ext cx="8890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Board </a:t>
            </a:r>
            <a:r>
              <a:rPr kumimoji="0" lang="en-US" sz="800" b="0" i="0" u="none" strike="noStrike" kern="1200" cap="none" spc="0" normalizeH="0" baseline="0" noProof="0">
                <a:ln>
                  <a:noFill/>
                </a:ln>
                <a:solidFill>
                  <a:srgbClr val="171A1C"/>
                </a:solidFill>
                <a:effectLst/>
                <a:uLnTx/>
                <a:uFillTx/>
                <a:latin typeface="Arial"/>
                <a:ea typeface="+mn-ea"/>
                <a:cs typeface="+mn-cs"/>
              </a:rPr>
              <a:t>4/12-13</a:t>
            </a:r>
          </a:p>
        </p:txBody>
      </p:sp>
      <p:sp>
        <p:nvSpPr>
          <p:cNvPr id="471" name="TextBox 470">
            <a:extLst>
              <a:ext uri="{FF2B5EF4-FFF2-40B4-BE49-F238E27FC236}">
                <a16:creationId xmlns:a16="http://schemas.microsoft.com/office/drawing/2014/main" id="{75474C14-C49F-0DCA-5FEA-8E62A43404F1}"/>
              </a:ext>
            </a:extLst>
          </p:cNvPr>
          <p:cNvSpPr txBox="1">
            <a:spLocks/>
          </p:cNvSpPr>
          <p:nvPr>
            <p:custDataLst>
              <p:tags r:id="rId76"/>
            </p:custDataLst>
          </p:nvPr>
        </p:nvSpPr>
        <p:spPr>
          <a:xfrm>
            <a:off x="7453027" y="3991444"/>
            <a:ext cx="547759" cy="123825"/>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PRS </a:t>
            </a:r>
            <a:r>
              <a:rPr kumimoji="0" lang="en-US" sz="800" b="0" i="0" u="none" strike="noStrike" kern="0" cap="none" spc="0" normalizeH="0" baseline="0" noProof="0">
                <a:ln>
                  <a:noFill/>
                </a:ln>
                <a:solidFill>
                  <a:srgbClr val="171A1C"/>
                </a:solidFill>
                <a:effectLst/>
                <a:uLnTx/>
                <a:uFillTx/>
                <a:latin typeface="Arial"/>
                <a:ea typeface="+mn-ea"/>
                <a:cs typeface="+mn-cs"/>
              </a:rPr>
              <a:t>10/14</a:t>
            </a:r>
          </a:p>
        </p:txBody>
      </p:sp>
      <p:sp>
        <p:nvSpPr>
          <p:cNvPr id="473" name="TextBox 472">
            <a:extLst>
              <a:ext uri="{FF2B5EF4-FFF2-40B4-BE49-F238E27FC236}">
                <a16:creationId xmlns:a16="http://schemas.microsoft.com/office/drawing/2014/main" id="{9E83B61E-8396-2D79-52D8-91483AE2786D}"/>
              </a:ext>
            </a:extLst>
          </p:cNvPr>
          <p:cNvSpPr txBox="1">
            <a:spLocks/>
          </p:cNvSpPr>
          <p:nvPr>
            <p:custDataLst>
              <p:tags r:id="rId77"/>
            </p:custDataLst>
          </p:nvPr>
        </p:nvSpPr>
        <p:spPr>
          <a:xfrm>
            <a:off x="8036678" y="3991444"/>
            <a:ext cx="547759" cy="123825"/>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PRS </a:t>
            </a:r>
            <a:r>
              <a:rPr kumimoji="0" lang="en-US" sz="800" b="0" i="0" u="none" strike="noStrike" kern="0" cap="none" spc="0" normalizeH="0" baseline="0" noProof="0">
                <a:ln>
                  <a:noFill/>
                </a:ln>
                <a:solidFill>
                  <a:srgbClr val="171A1C"/>
                </a:solidFill>
                <a:effectLst/>
                <a:uLnTx/>
                <a:uFillTx/>
                <a:latin typeface="Arial"/>
                <a:ea typeface="+mn-ea"/>
                <a:cs typeface="+mn-cs"/>
              </a:rPr>
              <a:t>11/11</a:t>
            </a:r>
          </a:p>
        </p:txBody>
      </p:sp>
      <p:sp>
        <p:nvSpPr>
          <p:cNvPr id="475" name="TextBox 474">
            <a:extLst>
              <a:ext uri="{FF2B5EF4-FFF2-40B4-BE49-F238E27FC236}">
                <a16:creationId xmlns:a16="http://schemas.microsoft.com/office/drawing/2014/main" id="{AA91C205-744B-7BEE-612B-E54CEA06B685}"/>
              </a:ext>
            </a:extLst>
          </p:cNvPr>
          <p:cNvSpPr txBox="1">
            <a:spLocks/>
          </p:cNvSpPr>
          <p:nvPr>
            <p:custDataLst>
              <p:tags r:id="rId78"/>
            </p:custDataLst>
          </p:nvPr>
        </p:nvSpPr>
        <p:spPr>
          <a:xfrm>
            <a:off x="8775360" y="3991444"/>
            <a:ext cx="547759" cy="123825"/>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PRS </a:t>
            </a:r>
            <a:r>
              <a:rPr kumimoji="0" lang="en-US" sz="800" b="0" i="0" u="none" strike="noStrike" kern="0" cap="none" spc="0" normalizeH="0" baseline="0" noProof="0">
                <a:ln>
                  <a:noFill/>
                </a:ln>
                <a:solidFill>
                  <a:srgbClr val="171A1C"/>
                </a:solidFill>
                <a:effectLst/>
                <a:uLnTx/>
                <a:uFillTx/>
                <a:latin typeface="Arial"/>
                <a:ea typeface="+mn-ea"/>
                <a:cs typeface="+mn-cs"/>
              </a:rPr>
              <a:t>12/9</a:t>
            </a:r>
          </a:p>
        </p:txBody>
      </p:sp>
      <p:sp>
        <p:nvSpPr>
          <p:cNvPr id="5011" name="TextBox 5011"/>
          <p:cNvSpPr txBox="1"/>
          <p:nvPr/>
        </p:nvSpPr>
        <p:spPr>
          <a:xfrm>
            <a:off x="9411377" y="3991444"/>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PRS </a:t>
            </a:r>
            <a:r>
              <a:rPr kumimoji="0" lang="en-US" sz="800" b="0" i="0" u="none" strike="noStrike" kern="1200" cap="none" spc="0" normalizeH="0" baseline="0" noProof="0">
                <a:ln>
                  <a:noFill/>
                </a:ln>
                <a:solidFill>
                  <a:srgbClr val="171A1C"/>
                </a:solidFill>
                <a:effectLst/>
                <a:uLnTx/>
                <a:uFillTx/>
                <a:latin typeface="Arial"/>
                <a:ea typeface="+mn-ea"/>
                <a:cs typeface="+mn-cs"/>
              </a:rPr>
              <a:t>1/12</a:t>
            </a:r>
          </a:p>
        </p:txBody>
      </p:sp>
      <p:sp>
        <p:nvSpPr>
          <p:cNvPr id="5013" name="TextBox 5013"/>
          <p:cNvSpPr txBox="1"/>
          <p:nvPr/>
        </p:nvSpPr>
        <p:spPr>
          <a:xfrm>
            <a:off x="9980930" y="3991444"/>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PRS </a:t>
            </a:r>
            <a:r>
              <a:rPr kumimoji="0" lang="en-US" sz="800" b="0" i="0" u="none" strike="noStrike" kern="1200" cap="none" spc="0" normalizeH="0" baseline="0" noProof="0">
                <a:ln>
                  <a:noFill/>
                </a:ln>
                <a:solidFill>
                  <a:srgbClr val="171A1C"/>
                </a:solidFill>
                <a:effectLst/>
                <a:uLnTx/>
                <a:uFillTx/>
                <a:latin typeface="Arial"/>
                <a:ea typeface="+mn-ea"/>
                <a:cs typeface="+mn-cs"/>
              </a:rPr>
              <a:t>2/16</a:t>
            </a:r>
          </a:p>
        </p:txBody>
      </p:sp>
      <p:sp>
        <p:nvSpPr>
          <p:cNvPr id="5015" name="TextBox 5015"/>
          <p:cNvSpPr txBox="1"/>
          <p:nvPr/>
        </p:nvSpPr>
        <p:spPr>
          <a:xfrm>
            <a:off x="10545866" y="3991444"/>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PRS </a:t>
            </a:r>
            <a:r>
              <a:rPr kumimoji="0" lang="en-US" sz="800" b="0" i="0" u="none" strike="noStrike" kern="1200" cap="none" spc="0" normalizeH="0" baseline="0" noProof="0">
                <a:ln>
                  <a:noFill/>
                </a:ln>
                <a:solidFill>
                  <a:srgbClr val="171A1C"/>
                </a:solidFill>
                <a:effectLst/>
                <a:uLnTx/>
                <a:uFillTx/>
                <a:latin typeface="Arial"/>
                <a:ea typeface="+mn-ea"/>
                <a:cs typeface="+mn-cs"/>
              </a:rPr>
              <a:t>3/10</a:t>
            </a:r>
          </a:p>
        </p:txBody>
      </p:sp>
      <p:sp>
        <p:nvSpPr>
          <p:cNvPr id="5017" name="TextBox 5017"/>
          <p:cNvSpPr txBox="1"/>
          <p:nvPr/>
        </p:nvSpPr>
        <p:spPr>
          <a:xfrm>
            <a:off x="11170243" y="3991444"/>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PRS </a:t>
            </a:r>
            <a:r>
              <a:rPr kumimoji="0" lang="en-US" sz="800" b="0" i="0" u="none" strike="noStrike" kern="1200" cap="none" spc="0" normalizeH="0" baseline="0" noProof="0">
                <a:ln>
                  <a:noFill/>
                </a:ln>
                <a:solidFill>
                  <a:srgbClr val="171A1C"/>
                </a:solidFill>
                <a:effectLst/>
                <a:uLnTx/>
                <a:uFillTx/>
                <a:latin typeface="Arial"/>
                <a:ea typeface="+mn-ea"/>
                <a:cs typeface="+mn-cs"/>
              </a:rPr>
              <a:t>4/14</a:t>
            </a:r>
          </a:p>
        </p:txBody>
      </p:sp>
      <p:sp>
        <p:nvSpPr>
          <p:cNvPr id="470" name="Oval 469">
            <a:extLst>
              <a:ext uri="{FF2B5EF4-FFF2-40B4-BE49-F238E27FC236}">
                <a16:creationId xmlns:a16="http://schemas.microsoft.com/office/drawing/2014/main" id="{DF3FEC9B-6B2F-3B39-A1E3-08058F427157}"/>
              </a:ext>
            </a:extLst>
          </p:cNvPr>
          <p:cNvSpPr/>
          <p:nvPr>
            <p:custDataLst>
              <p:tags r:id="rId79"/>
            </p:custDataLst>
          </p:nvPr>
        </p:nvSpPr>
        <p:spPr bwMode="gray">
          <a:xfrm>
            <a:off x="7710170" y="4089148"/>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74" name="Oval 473">
            <a:extLst>
              <a:ext uri="{FF2B5EF4-FFF2-40B4-BE49-F238E27FC236}">
                <a16:creationId xmlns:a16="http://schemas.microsoft.com/office/drawing/2014/main" id="{A5A1AFC0-02AA-2CCC-D602-9F3667E81661}"/>
              </a:ext>
            </a:extLst>
          </p:cNvPr>
          <p:cNvSpPr/>
          <p:nvPr>
            <p:custDataLst>
              <p:tags r:id="rId80"/>
            </p:custDataLst>
          </p:nvPr>
        </p:nvSpPr>
        <p:spPr bwMode="gray">
          <a:xfrm>
            <a:off x="8809355" y="4089148"/>
            <a:ext cx="177800" cy="177800"/>
          </a:xfrm>
          <a:prstGeom prst="ellipse">
            <a:avLst/>
          </a:prstGeom>
          <a:solidFill>
            <a:schemeClr val="bg1">
              <a:lumMod val="85000"/>
            </a:schemeClr>
          </a:solidFill>
          <a:ln w="9525"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72" name="Oval 471">
            <a:extLst>
              <a:ext uri="{FF2B5EF4-FFF2-40B4-BE49-F238E27FC236}">
                <a16:creationId xmlns:a16="http://schemas.microsoft.com/office/drawing/2014/main" id="{7D681BE5-8F99-76B9-BAA6-76FB0763E129}"/>
              </a:ext>
            </a:extLst>
          </p:cNvPr>
          <p:cNvSpPr/>
          <p:nvPr>
            <p:custDataLst>
              <p:tags r:id="rId81"/>
            </p:custDataLst>
          </p:nvPr>
        </p:nvSpPr>
        <p:spPr bwMode="gray">
          <a:xfrm>
            <a:off x="8256270" y="4089148"/>
            <a:ext cx="177800" cy="177800"/>
          </a:xfrm>
          <a:prstGeom prst="ellipse">
            <a:avLst/>
          </a:prstGeom>
          <a:solidFill>
            <a:schemeClr val="bg1">
              <a:lumMod val="85000"/>
            </a:schemeClr>
          </a:solidFill>
          <a:ln w="9525" cap="flat" cmpd="sng" algn="ctr">
            <a:solidFill>
              <a:srgbClr val="D0D0D0"/>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010" name="Oval 5010"/>
          <p:cNvSpPr/>
          <p:nvPr/>
        </p:nvSpPr>
        <p:spPr bwMode="gray">
          <a:xfrm>
            <a:off x="9465310" y="4089148"/>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5012" name="Oval 5012"/>
          <p:cNvSpPr/>
          <p:nvPr/>
        </p:nvSpPr>
        <p:spPr bwMode="gray">
          <a:xfrm>
            <a:off x="10171430" y="4089148"/>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5014" name="Oval 5014"/>
          <p:cNvSpPr/>
          <p:nvPr/>
        </p:nvSpPr>
        <p:spPr bwMode="gray">
          <a:xfrm>
            <a:off x="10623550" y="4089148"/>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5016" name="Oval 5016"/>
          <p:cNvSpPr/>
          <p:nvPr/>
        </p:nvSpPr>
        <p:spPr bwMode="gray">
          <a:xfrm>
            <a:off x="11306810" y="4089148"/>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399" name="Oval 398">
            <a:extLst>
              <a:ext uri="{FF2B5EF4-FFF2-40B4-BE49-F238E27FC236}">
                <a16:creationId xmlns:a16="http://schemas.microsoft.com/office/drawing/2014/main" id="{6AEF4F7A-AFE0-8842-9242-937941138CF8}"/>
              </a:ext>
            </a:extLst>
          </p:cNvPr>
          <p:cNvSpPr/>
          <p:nvPr>
            <p:custDataLst>
              <p:tags r:id="rId82"/>
            </p:custDataLst>
          </p:nvPr>
        </p:nvSpPr>
        <p:spPr bwMode="gray">
          <a:xfrm>
            <a:off x="8740652" y="4460311"/>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97" name="Oval 396">
            <a:extLst>
              <a:ext uri="{FF2B5EF4-FFF2-40B4-BE49-F238E27FC236}">
                <a16:creationId xmlns:a16="http://schemas.microsoft.com/office/drawing/2014/main" id="{F9B7AAB1-C1B5-9E26-3FB7-C539FD602B0D}"/>
              </a:ext>
            </a:extLst>
          </p:cNvPr>
          <p:cNvSpPr/>
          <p:nvPr>
            <p:custDataLst>
              <p:tags r:id="rId83"/>
            </p:custDataLst>
          </p:nvPr>
        </p:nvSpPr>
        <p:spPr bwMode="gray">
          <a:xfrm>
            <a:off x="8184392" y="4460311"/>
            <a:ext cx="177800" cy="177800"/>
          </a:xfrm>
          <a:prstGeom prst="ellipse">
            <a:avLst/>
          </a:prstGeom>
          <a:solidFill>
            <a:schemeClr val="bg1">
              <a:lumMod val="85000"/>
            </a:schemeClr>
          </a:solidFill>
          <a:ln w="9525" cap="flat" cmpd="sng" algn="ctr">
            <a:solidFill>
              <a:srgbClr val="D0D0D0"/>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95" name="Oval 394">
            <a:extLst>
              <a:ext uri="{FF2B5EF4-FFF2-40B4-BE49-F238E27FC236}">
                <a16:creationId xmlns:a16="http://schemas.microsoft.com/office/drawing/2014/main" id="{BA0095EB-E824-3C6D-FEA6-B044F369AA56}"/>
              </a:ext>
            </a:extLst>
          </p:cNvPr>
          <p:cNvSpPr/>
          <p:nvPr>
            <p:custDataLst>
              <p:tags r:id="rId84"/>
            </p:custDataLst>
          </p:nvPr>
        </p:nvSpPr>
        <p:spPr bwMode="gray">
          <a:xfrm>
            <a:off x="7524028" y="4460311"/>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022" name="Oval 5022"/>
          <p:cNvSpPr/>
          <p:nvPr/>
        </p:nvSpPr>
        <p:spPr bwMode="gray">
          <a:xfrm>
            <a:off x="9368790" y="4460311"/>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5024" name="Oval 5024"/>
          <p:cNvSpPr/>
          <p:nvPr/>
        </p:nvSpPr>
        <p:spPr bwMode="gray">
          <a:xfrm>
            <a:off x="9926766" y="4460311"/>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5026" name="Oval 5026"/>
          <p:cNvSpPr/>
          <p:nvPr/>
        </p:nvSpPr>
        <p:spPr bwMode="gray">
          <a:xfrm>
            <a:off x="10537670" y="4460311"/>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5028" name="Oval 5028"/>
          <p:cNvSpPr/>
          <p:nvPr/>
        </p:nvSpPr>
        <p:spPr bwMode="gray">
          <a:xfrm>
            <a:off x="11187430" y="4460311"/>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479" name="TextBox 478">
            <a:extLst>
              <a:ext uri="{FF2B5EF4-FFF2-40B4-BE49-F238E27FC236}">
                <a16:creationId xmlns:a16="http://schemas.microsoft.com/office/drawing/2014/main" id="{56B784C5-9B39-7EC0-54C2-9AB13FE8267C}"/>
              </a:ext>
            </a:extLst>
          </p:cNvPr>
          <p:cNvSpPr txBox="1">
            <a:spLocks/>
          </p:cNvSpPr>
          <p:nvPr>
            <p:custDataLst>
              <p:tags r:id="rId85"/>
            </p:custDataLst>
          </p:nvPr>
        </p:nvSpPr>
        <p:spPr>
          <a:xfrm>
            <a:off x="7516583" y="4690590"/>
            <a:ext cx="631821" cy="147638"/>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LLWG </a:t>
            </a:r>
            <a:r>
              <a:rPr kumimoji="0" lang="en-US" sz="800" b="0" i="0" u="none" strike="noStrike" kern="0" cap="none" spc="0" normalizeH="0" baseline="0" noProof="0">
                <a:ln>
                  <a:noFill/>
                </a:ln>
                <a:solidFill>
                  <a:srgbClr val="171A1C"/>
                </a:solidFill>
                <a:effectLst/>
                <a:uLnTx/>
                <a:uFillTx/>
                <a:latin typeface="Arial"/>
                <a:ea typeface="+mn-ea"/>
                <a:cs typeface="+mn-cs"/>
              </a:rPr>
              <a:t>10/15</a:t>
            </a:r>
          </a:p>
        </p:txBody>
      </p:sp>
      <p:sp>
        <p:nvSpPr>
          <p:cNvPr id="467" name="Oval 466">
            <a:extLst>
              <a:ext uri="{FF2B5EF4-FFF2-40B4-BE49-F238E27FC236}">
                <a16:creationId xmlns:a16="http://schemas.microsoft.com/office/drawing/2014/main" id="{CF22632F-C939-6477-D33A-1058C4CEB521}"/>
              </a:ext>
            </a:extLst>
          </p:cNvPr>
          <p:cNvSpPr/>
          <p:nvPr>
            <p:custDataLst>
              <p:tags r:id="rId86"/>
            </p:custDataLst>
          </p:nvPr>
        </p:nvSpPr>
        <p:spPr bwMode="gray">
          <a:xfrm>
            <a:off x="8963660" y="4804415"/>
            <a:ext cx="177800" cy="177800"/>
          </a:xfrm>
          <a:prstGeom prst="ellipse">
            <a:avLst/>
          </a:prstGeom>
          <a:solidFill>
            <a:srgbClr val="D0D0D0"/>
          </a:solidFill>
          <a:ln w="9525" cap="sq" cmpd="sng" algn="ctr">
            <a:solidFill>
              <a:srgbClr val="D0D0D0"/>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62" name="Oval 461">
            <a:extLst>
              <a:ext uri="{FF2B5EF4-FFF2-40B4-BE49-F238E27FC236}">
                <a16:creationId xmlns:a16="http://schemas.microsoft.com/office/drawing/2014/main" id="{76618F37-2FA2-FAE3-AFB1-ED8DC52FAB8C}"/>
              </a:ext>
            </a:extLst>
          </p:cNvPr>
          <p:cNvSpPr/>
          <p:nvPr>
            <p:custDataLst>
              <p:tags r:id="rId87"/>
            </p:custDataLst>
          </p:nvPr>
        </p:nvSpPr>
        <p:spPr bwMode="gray">
          <a:xfrm>
            <a:off x="8416290" y="4804415"/>
            <a:ext cx="177800" cy="177800"/>
          </a:xfrm>
          <a:prstGeom prst="ellipse">
            <a:avLst/>
          </a:prstGeom>
          <a:solidFill>
            <a:srgbClr val="D0D0D0"/>
          </a:solidFill>
          <a:ln w="9525" cap="sq" cmpd="sng" algn="ctr">
            <a:solidFill>
              <a:srgbClr val="D0D0D0"/>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61" name="Oval 460">
            <a:extLst>
              <a:ext uri="{FF2B5EF4-FFF2-40B4-BE49-F238E27FC236}">
                <a16:creationId xmlns:a16="http://schemas.microsoft.com/office/drawing/2014/main" id="{C3CE45D6-1D96-938A-26A6-A15DB0FE05A0}"/>
              </a:ext>
            </a:extLst>
          </p:cNvPr>
          <p:cNvSpPr/>
          <p:nvPr>
            <p:custDataLst>
              <p:tags r:id="rId88"/>
            </p:custDataLst>
          </p:nvPr>
        </p:nvSpPr>
        <p:spPr bwMode="gray">
          <a:xfrm>
            <a:off x="7729220" y="4804415"/>
            <a:ext cx="177800" cy="177800"/>
          </a:xfrm>
          <a:prstGeom prst="ellipse">
            <a:avLst/>
          </a:prstGeom>
          <a:solidFill>
            <a:srgbClr val="D0D0D0"/>
          </a:solidFill>
          <a:ln w="9525" cap="sq" cmpd="sng" algn="ctr">
            <a:solidFill>
              <a:srgbClr val="D0D0D0"/>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60" name="Oval 459">
            <a:extLst>
              <a:ext uri="{FF2B5EF4-FFF2-40B4-BE49-F238E27FC236}">
                <a16:creationId xmlns:a16="http://schemas.microsoft.com/office/drawing/2014/main" id="{0DA376E4-E5E7-2A6A-7ED0-0F47616A2087}"/>
              </a:ext>
            </a:extLst>
          </p:cNvPr>
          <p:cNvSpPr/>
          <p:nvPr>
            <p:custDataLst>
              <p:tags r:id="rId89"/>
            </p:custDataLst>
          </p:nvPr>
        </p:nvSpPr>
        <p:spPr bwMode="gray">
          <a:xfrm>
            <a:off x="7179310" y="4804415"/>
            <a:ext cx="177800" cy="177800"/>
          </a:xfrm>
          <a:prstGeom prst="ellipse">
            <a:avLst/>
          </a:prstGeom>
          <a:solidFill>
            <a:srgbClr val="D0D0D0"/>
          </a:solidFill>
          <a:ln w="9525" cap="sq" cmpd="sng" algn="ctr">
            <a:solidFill>
              <a:srgbClr val="D0D0D0"/>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55" name="Oval 454">
            <a:extLst>
              <a:ext uri="{FF2B5EF4-FFF2-40B4-BE49-F238E27FC236}">
                <a16:creationId xmlns:a16="http://schemas.microsoft.com/office/drawing/2014/main" id="{1A14658F-25AA-E5BF-0D8F-2F83D327B3BC}"/>
              </a:ext>
            </a:extLst>
          </p:cNvPr>
          <p:cNvSpPr/>
          <p:nvPr>
            <p:custDataLst>
              <p:tags r:id="rId90"/>
            </p:custDataLst>
          </p:nvPr>
        </p:nvSpPr>
        <p:spPr bwMode="gray">
          <a:xfrm>
            <a:off x="6648450" y="4804415"/>
            <a:ext cx="177800" cy="177800"/>
          </a:xfrm>
          <a:prstGeom prst="ellipse">
            <a:avLst/>
          </a:prstGeom>
          <a:solidFill>
            <a:srgbClr val="D0D0D0"/>
          </a:solidFill>
          <a:ln w="9525" cap="sq" cmpd="sng" algn="ctr">
            <a:solidFill>
              <a:srgbClr val="D0D0D0"/>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76" name="TextBox 275">
            <a:extLst>
              <a:ext uri="{FF2B5EF4-FFF2-40B4-BE49-F238E27FC236}">
                <a16:creationId xmlns:a16="http://schemas.microsoft.com/office/drawing/2014/main" id="{1B26A70E-5F04-8B36-02BC-4573834F5BFC}"/>
              </a:ext>
            </a:extLst>
          </p:cNvPr>
          <p:cNvSpPr txBox="1">
            <a:spLocks/>
          </p:cNvSpPr>
          <p:nvPr>
            <p:custDataLst>
              <p:tags r:id="rId91"/>
            </p:custDataLst>
          </p:nvPr>
        </p:nvSpPr>
        <p:spPr>
          <a:xfrm>
            <a:off x="7767089" y="5032375"/>
            <a:ext cx="519336" cy="123825"/>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TAC </a:t>
            </a:r>
            <a:r>
              <a:rPr kumimoji="0" lang="en-US" sz="800" b="0" i="0" u="none" strike="noStrike" kern="0" cap="none" spc="0" normalizeH="0" baseline="0" noProof="0">
                <a:ln>
                  <a:noFill/>
                </a:ln>
                <a:solidFill>
                  <a:srgbClr val="171A1C"/>
                </a:solidFill>
                <a:effectLst/>
                <a:uLnTx/>
                <a:uFillTx/>
                <a:latin typeface="Arial"/>
                <a:ea typeface="+mn-ea"/>
                <a:cs typeface="+mn-cs"/>
              </a:rPr>
              <a:t>10/28</a:t>
            </a:r>
          </a:p>
        </p:txBody>
      </p:sp>
      <p:sp>
        <p:nvSpPr>
          <p:cNvPr id="278" name="TextBox 277">
            <a:extLst>
              <a:ext uri="{FF2B5EF4-FFF2-40B4-BE49-F238E27FC236}">
                <a16:creationId xmlns:a16="http://schemas.microsoft.com/office/drawing/2014/main" id="{DAFE5ADE-1A18-9689-30FF-A6FB34DBFCFC}"/>
              </a:ext>
            </a:extLst>
          </p:cNvPr>
          <p:cNvSpPr txBox="1">
            <a:spLocks/>
          </p:cNvSpPr>
          <p:nvPr>
            <p:custDataLst>
              <p:tags r:id="rId92"/>
            </p:custDataLst>
          </p:nvPr>
        </p:nvSpPr>
        <p:spPr>
          <a:xfrm>
            <a:off x="8335340" y="5032375"/>
            <a:ext cx="519336" cy="123825"/>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TAC </a:t>
            </a:r>
            <a:r>
              <a:rPr kumimoji="0" lang="en-US" sz="800" b="0" i="0" u="none" strike="noStrike" kern="0" cap="none" spc="0" normalizeH="0" baseline="0" noProof="0">
                <a:ln>
                  <a:noFill/>
                </a:ln>
                <a:solidFill>
                  <a:srgbClr val="171A1C"/>
                </a:solidFill>
                <a:effectLst/>
                <a:uLnTx/>
                <a:uFillTx/>
                <a:latin typeface="Arial"/>
                <a:ea typeface="+mn-ea"/>
                <a:cs typeface="+mn-cs"/>
              </a:rPr>
              <a:t>11/18</a:t>
            </a:r>
          </a:p>
        </p:txBody>
      </p:sp>
      <p:sp>
        <p:nvSpPr>
          <p:cNvPr id="280" name="TextBox 279">
            <a:extLst>
              <a:ext uri="{FF2B5EF4-FFF2-40B4-BE49-F238E27FC236}">
                <a16:creationId xmlns:a16="http://schemas.microsoft.com/office/drawing/2014/main" id="{04E99C1B-BE4A-0F9C-24AA-772D7236BC72}"/>
              </a:ext>
            </a:extLst>
          </p:cNvPr>
          <p:cNvSpPr txBox="1">
            <a:spLocks/>
          </p:cNvSpPr>
          <p:nvPr>
            <p:custDataLst>
              <p:tags r:id="rId93"/>
            </p:custDataLst>
          </p:nvPr>
        </p:nvSpPr>
        <p:spPr>
          <a:xfrm>
            <a:off x="9456601" y="5032375"/>
            <a:ext cx="472124" cy="123825"/>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TAC </a:t>
            </a:r>
            <a:r>
              <a:rPr kumimoji="0" lang="en-US" sz="800" b="0" i="0" u="none" strike="noStrike" kern="0" cap="none" spc="0" normalizeH="0" baseline="0" noProof="0">
                <a:ln>
                  <a:noFill/>
                </a:ln>
                <a:solidFill>
                  <a:srgbClr val="171A1C"/>
                </a:solidFill>
                <a:effectLst/>
                <a:uLnTx/>
                <a:uFillTx/>
                <a:latin typeface="Arial"/>
                <a:ea typeface="+mn-ea"/>
                <a:cs typeface="+mn-cs"/>
              </a:rPr>
              <a:t>1/20</a:t>
            </a:r>
          </a:p>
        </p:txBody>
      </p:sp>
      <p:sp>
        <p:nvSpPr>
          <p:cNvPr id="459" name="TextBox 458">
            <a:extLst>
              <a:ext uri="{FF2B5EF4-FFF2-40B4-BE49-F238E27FC236}">
                <a16:creationId xmlns:a16="http://schemas.microsoft.com/office/drawing/2014/main" id="{5E6170C5-547D-123F-E3E9-5AAD8D3288BB}"/>
              </a:ext>
            </a:extLst>
          </p:cNvPr>
          <p:cNvSpPr txBox="1">
            <a:spLocks/>
          </p:cNvSpPr>
          <p:nvPr>
            <p:custDataLst>
              <p:tags r:id="rId94"/>
            </p:custDataLst>
          </p:nvPr>
        </p:nvSpPr>
        <p:spPr>
          <a:xfrm>
            <a:off x="6677990" y="5032375"/>
            <a:ext cx="519336" cy="123825"/>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TAC </a:t>
            </a:r>
            <a:r>
              <a:rPr kumimoji="0" lang="en-US" sz="800" b="0" i="0" u="none" strike="noStrike" kern="0" cap="none" spc="0" normalizeH="0" baseline="0" noProof="0">
                <a:ln>
                  <a:noFill/>
                </a:ln>
                <a:solidFill>
                  <a:srgbClr val="171A1C"/>
                </a:solidFill>
                <a:effectLst/>
                <a:uLnTx/>
                <a:uFillTx/>
                <a:latin typeface="Arial"/>
                <a:ea typeface="+mn-ea"/>
                <a:cs typeface="+mn-cs"/>
              </a:rPr>
              <a:t>8/28</a:t>
            </a:r>
          </a:p>
        </p:txBody>
      </p:sp>
      <p:sp>
        <p:nvSpPr>
          <p:cNvPr id="504" name="TextBox 503">
            <a:extLst>
              <a:ext uri="{FF2B5EF4-FFF2-40B4-BE49-F238E27FC236}">
                <a16:creationId xmlns:a16="http://schemas.microsoft.com/office/drawing/2014/main" id="{4322B6C1-A46A-5675-9E91-2011B131F0F1}"/>
              </a:ext>
            </a:extLst>
          </p:cNvPr>
          <p:cNvSpPr txBox="1">
            <a:spLocks/>
          </p:cNvSpPr>
          <p:nvPr>
            <p:custDataLst>
              <p:tags r:id="rId95"/>
            </p:custDataLst>
          </p:nvPr>
        </p:nvSpPr>
        <p:spPr>
          <a:xfrm>
            <a:off x="6098836" y="5032375"/>
            <a:ext cx="519336" cy="123825"/>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TAC </a:t>
            </a:r>
            <a:r>
              <a:rPr kumimoji="0" lang="en-US" sz="800" b="0" i="0" u="none" strike="noStrike" kern="0" cap="none" spc="0" normalizeH="0" baseline="0" noProof="0">
                <a:ln>
                  <a:noFill/>
                </a:ln>
                <a:solidFill>
                  <a:srgbClr val="171A1C"/>
                </a:solidFill>
                <a:effectLst/>
                <a:uLnTx/>
                <a:uFillTx/>
                <a:latin typeface="Arial"/>
                <a:ea typeface="+mn-ea"/>
                <a:cs typeface="+mn-cs"/>
              </a:rPr>
              <a:t>7/29</a:t>
            </a:r>
          </a:p>
        </p:txBody>
      </p:sp>
      <p:sp>
        <p:nvSpPr>
          <p:cNvPr id="5031" name="TextBox 5031"/>
          <p:cNvSpPr txBox="1"/>
          <p:nvPr/>
        </p:nvSpPr>
        <p:spPr>
          <a:xfrm>
            <a:off x="10152380" y="5032375"/>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TAC </a:t>
            </a:r>
            <a:r>
              <a:rPr kumimoji="0" lang="en-US" sz="800" b="0" i="0" u="none" strike="noStrike" kern="1200" cap="none" spc="0" normalizeH="0" baseline="0" noProof="0">
                <a:ln>
                  <a:noFill/>
                </a:ln>
                <a:solidFill>
                  <a:srgbClr val="171A1C"/>
                </a:solidFill>
                <a:effectLst/>
                <a:uLnTx/>
                <a:uFillTx/>
                <a:latin typeface="Arial"/>
                <a:ea typeface="+mn-ea"/>
                <a:cs typeface="+mn-cs"/>
              </a:rPr>
              <a:t>2/24</a:t>
            </a:r>
          </a:p>
        </p:txBody>
      </p:sp>
      <p:sp>
        <p:nvSpPr>
          <p:cNvPr id="5033" name="TextBox 5033"/>
          <p:cNvSpPr txBox="1"/>
          <p:nvPr/>
        </p:nvSpPr>
        <p:spPr>
          <a:xfrm>
            <a:off x="10702290" y="5032375"/>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TAC </a:t>
            </a:r>
            <a:r>
              <a:rPr kumimoji="0" lang="en-US" sz="800" b="0" i="0" u="none" strike="noStrike" kern="1200" cap="none" spc="0" normalizeH="0" baseline="0" noProof="0">
                <a:ln>
                  <a:noFill/>
                </a:ln>
                <a:solidFill>
                  <a:srgbClr val="171A1C"/>
                </a:solidFill>
                <a:effectLst/>
                <a:uLnTx/>
                <a:uFillTx/>
                <a:latin typeface="Arial"/>
                <a:ea typeface="+mn-ea"/>
                <a:cs typeface="+mn-cs"/>
              </a:rPr>
              <a:t>3/24</a:t>
            </a:r>
          </a:p>
        </p:txBody>
      </p:sp>
      <p:sp>
        <p:nvSpPr>
          <p:cNvPr id="5035" name="TextBox 5035"/>
          <p:cNvSpPr txBox="1"/>
          <p:nvPr/>
        </p:nvSpPr>
        <p:spPr>
          <a:xfrm>
            <a:off x="11330395" y="5032375"/>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TAC </a:t>
            </a:r>
            <a:r>
              <a:rPr kumimoji="0" lang="en-US" sz="800" b="0" i="0" u="none" strike="noStrike" kern="1200" cap="none" spc="0" normalizeH="0" baseline="0" noProof="0">
                <a:ln>
                  <a:noFill/>
                </a:ln>
                <a:solidFill>
                  <a:srgbClr val="171A1C"/>
                </a:solidFill>
                <a:effectLst/>
                <a:uLnTx/>
                <a:uFillTx/>
                <a:latin typeface="Arial"/>
                <a:ea typeface="+mn-ea"/>
                <a:cs typeface="+mn-cs"/>
              </a:rPr>
              <a:t>4/28</a:t>
            </a:r>
          </a:p>
        </p:txBody>
      </p:sp>
      <p:sp>
        <p:nvSpPr>
          <p:cNvPr id="279" name="Oval 278">
            <a:extLst>
              <a:ext uri="{FF2B5EF4-FFF2-40B4-BE49-F238E27FC236}">
                <a16:creationId xmlns:a16="http://schemas.microsoft.com/office/drawing/2014/main" id="{A8A33D58-DEB4-14B1-E9FF-E387A6237965}"/>
              </a:ext>
            </a:extLst>
          </p:cNvPr>
          <p:cNvSpPr/>
          <p:nvPr>
            <p:custDataLst>
              <p:tags r:id="rId96"/>
            </p:custDataLst>
          </p:nvPr>
        </p:nvSpPr>
        <p:spPr bwMode="gray">
          <a:xfrm>
            <a:off x="9620250" y="5147730"/>
            <a:ext cx="177800" cy="177800"/>
          </a:xfrm>
          <a:prstGeom prst="ellipse">
            <a:avLst/>
          </a:prstGeom>
          <a:solidFill>
            <a:schemeClr val="bg1">
              <a:lumMod val="85000"/>
            </a:schemeClr>
          </a:solidFill>
          <a:ln w="9525"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77" name="Oval 276">
            <a:extLst>
              <a:ext uri="{FF2B5EF4-FFF2-40B4-BE49-F238E27FC236}">
                <a16:creationId xmlns:a16="http://schemas.microsoft.com/office/drawing/2014/main" id="{A9FC15AB-0E24-6A29-1191-3BD24202958B}"/>
              </a:ext>
            </a:extLst>
          </p:cNvPr>
          <p:cNvSpPr/>
          <p:nvPr>
            <p:custDataLst>
              <p:tags r:id="rId97"/>
            </p:custDataLst>
          </p:nvPr>
        </p:nvSpPr>
        <p:spPr bwMode="gray">
          <a:xfrm>
            <a:off x="8395970" y="5147730"/>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75" name="Oval 274">
            <a:extLst>
              <a:ext uri="{FF2B5EF4-FFF2-40B4-BE49-F238E27FC236}">
                <a16:creationId xmlns:a16="http://schemas.microsoft.com/office/drawing/2014/main" id="{81B22BCB-AFCF-03AE-06AD-E7A0F6CD6187}"/>
              </a:ext>
            </a:extLst>
          </p:cNvPr>
          <p:cNvSpPr/>
          <p:nvPr>
            <p:custDataLst>
              <p:tags r:id="rId98"/>
            </p:custDataLst>
          </p:nvPr>
        </p:nvSpPr>
        <p:spPr bwMode="gray">
          <a:xfrm>
            <a:off x="7979410" y="5147730"/>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58" name="Oval 457">
            <a:extLst>
              <a:ext uri="{FF2B5EF4-FFF2-40B4-BE49-F238E27FC236}">
                <a16:creationId xmlns:a16="http://schemas.microsoft.com/office/drawing/2014/main" id="{734A4F06-5A5B-79C4-8AC8-16B55194B5AD}"/>
              </a:ext>
            </a:extLst>
          </p:cNvPr>
          <p:cNvSpPr/>
          <p:nvPr>
            <p:custDataLst>
              <p:tags r:id="rId99"/>
            </p:custDataLst>
          </p:nvPr>
        </p:nvSpPr>
        <p:spPr bwMode="gray">
          <a:xfrm>
            <a:off x="6744970" y="5147730"/>
            <a:ext cx="177800" cy="177800"/>
          </a:xfrm>
          <a:prstGeom prst="ellipse">
            <a:avLst/>
          </a:prstGeom>
          <a:solidFill>
            <a:srgbClr val="D0D0D0"/>
          </a:solidFill>
          <a:ln w="9525" cap="sq" cmpd="sng" algn="ctr">
            <a:solidFill>
              <a:srgbClr val="D0D0D0"/>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503" name="Oval 502">
            <a:extLst>
              <a:ext uri="{FF2B5EF4-FFF2-40B4-BE49-F238E27FC236}">
                <a16:creationId xmlns:a16="http://schemas.microsoft.com/office/drawing/2014/main" id="{099C1C60-B690-F92A-8D4B-4E5C92E71A75}"/>
              </a:ext>
            </a:extLst>
          </p:cNvPr>
          <p:cNvSpPr/>
          <p:nvPr>
            <p:custDataLst>
              <p:tags r:id="rId100"/>
            </p:custDataLst>
          </p:nvPr>
        </p:nvSpPr>
        <p:spPr bwMode="gray">
          <a:xfrm>
            <a:off x="6205220" y="5147730"/>
            <a:ext cx="177800" cy="177800"/>
          </a:xfrm>
          <a:prstGeom prst="ellipse">
            <a:avLst/>
          </a:prstGeom>
          <a:solidFill>
            <a:srgbClr val="D0D0D0"/>
          </a:solidFill>
          <a:ln w="9525" cap="sq" cmpd="sng" algn="ctr">
            <a:solidFill>
              <a:srgbClr val="D0D0D0"/>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5030" name="Oval 5030"/>
          <p:cNvSpPr/>
          <p:nvPr/>
        </p:nvSpPr>
        <p:spPr bwMode="gray">
          <a:xfrm>
            <a:off x="10342880" y="5147730"/>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5032" name="Oval 5032"/>
          <p:cNvSpPr/>
          <p:nvPr/>
        </p:nvSpPr>
        <p:spPr bwMode="gray">
          <a:xfrm>
            <a:off x="10892790" y="5147730"/>
            <a:ext cx="177800" cy="177800"/>
          </a:xfrm>
          <a:prstGeom prst="ellipse">
            <a:avLst/>
          </a:prstGeom>
          <a:solidFill>
            <a:schemeClr val="accent6">
              <a:lumMod val="60000"/>
              <a:lumOff val="40000"/>
            </a:schemeClr>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5034" name="Oval 5034"/>
          <p:cNvSpPr/>
          <p:nvPr/>
        </p:nvSpPr>
        <p:spPr bwMode="gray">
          <a:xfrm>
            <a:off x="11520895" y="5147730"/>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61" name="Rectangle 60">
            <a:extLst>
              <a:ext uri="{FF2B5EF4-FFF2-40B4-BE49-F238E27FC236}">
                <a16:creationId xmlns:a16="http://schemas.microsoft.com/office/drawing/2014/main" id="{51D8D232-C4DA-1E38-7398-DFC3F5887216}"/>
              </a:ext>
            </a:extLst>
          </p:cNvPr>
          <p:cNvSpPr/>
          <p:nvPr/>
        </p:nvSpPr>
        <p:spPr>
          <a:xfrm>
            <a:off x="5866327" y="5406653"/>
            <a:ext cx="5631177" cy="257149"/>
          </a:xfrm>
          <a:prstGeom prst="rect">
            <a:avLst/>
          </a:prstGeom>
          <a:solidFill>
            <a:schemeClr val="bg1"/>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100" b="0" i="1" u="none" strike="noStrike" kern="1200" cap="none" spc="0" normalizeH="0" baseline="0" noProof="0">
                <a:ln>
                  <a:noFill/>
                </a:ln>
                <a:solidFill>
                  <a:srgbClr val="171A1C"/>
                </a:solidFill>
                <a:effectLst/>
                <a:uLnTx/>
                <a:uFillTx/>
                <a:latin typeface="Arial"/>
                <a:ea typeface="+mn-ea"/>
                <a:cs typeface="+mn-cs"/>
              </a:rPr>
              <a:t>As needed</a:t>
            </a:r>
          </a:p>
        </p:txBody>
      </p:sp>
      <p:sp>
        <p:nvSpPr>
          <p:cNvPr id="4" name="Rectangle 3">
            <a:extLst>
              <a:ext uri="{FF2B5EF4-FFF2-40B4-BE49-F238E27FC236}">
                <a16:creationId xmlns:a16="http://schemas.microsoft.com/office/drawing/2014/main" id="{50064EF8-5CC1-265E-12C0-662E0AA8B65D}"/>
              </a:ext>
            </a:extLst>
          </p:cNvPr>
          <p:cNvSpPr/>
          <p:nvPr/>
        </p:nvSpPr>
        <p:spPr>
          <a:xfrm>
            <a:off x="1566336" y="3998441"/>
            <a:ext cx="682515" cy="1680373"/>
          </a:xfrm>
          <a:prstGeom prst="rect">
            <a:avLst/>
          </a:prstGeom>
          <a:solidFill>
            <a:schemeClr val="accent2">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000" b="0" i="0" u="none" strike="noStrike" kern="1200" cap="none" spc="0" normalizeH="0" baseline="0" noProof="0">
                <a:ln>
                  <a:noFill/>
                </a:ln>
                <a:solidFill>
                  <a:srgbClr val="171A1C"/>
                </a:solidFill>
                <a:effectLst/>
                <a:uLnTx/>
                <a:uFillTx/>
                <a:latin typeface="Arial"/>
                <a:ea typeface="+mn-ea"/>
                <a:cs typeface="+mn-cs"/>
              </a:rPr>
              <a:t>Specific sessions to be selected for updates</a:t>
            </a:r>
          </a:p>
        </p:txBody>
      </p:sp>
      <p:grpSp>
        <p:nvGrpSpPr>
          <p:cNvPr id="13" name="Group 12">
            <a:extLst>
              <a:ext uri="{FF2B5EF4-FFF2-40B4-BE49-F238E27FC236}">
                <a16:creationId xmlns:a16="http://schemas.microsoft.com/office/drawing/2014/main" id="{EAF2CD66-127A-3246-BFEB-83B968B67A4E}"/>
              </a:ext>
            </a:extLst>
          </p:cNvPr>
          <p:cNvGrpSpPr/>
          <p:nvPr/>
        </p:nvGrpSpPr>
        <p:grpSpPr>
          <a:xfrm>
            <a:off x="1207924" y="948330"/>
            <a:ext cx="817005" cy="201003"/>
            <a:chOff x="1245529" y="795925"/>
            <a:chExt cx="817005" cy="201003"/>
          </a:xfrm>
        </p:grpSpPr>
        <p:sp>
          <p:nvSpPr>
            <p:cNvPr id="15" name="TextBox 14">
              <a:extLst>
                <a:ext uri="{FF2B5EF4-FFF2-40B4-BE49-F238E27FC236}">
                  <a16:creationId xmlns:a16="http://schemas.microsoft.com/office/drawing/2014/main" id="{5FE8C44E-0D5F-771E-6BC1-F1E6B8FA6AEC}"/>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16" name="Straight Connector 15">
              <a:extLst>
                <a:ext uri="{FF2B5EF4-FFF2-40B4-BE49-F238E27FC236}">
                  <a16:creationId xmlns:a16="http://schemas.microsoft.com/office/drawing/2014/main" id="{CAC54859-2835-73E8-2086-9F014414D4C6}"/>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17" name="Rectangle 16">
            <a:extLst>
              <a:ext uri="{FF2B5EF4-FFF2-40B4-BE49-F238E27FC236}">
                <a16:creationId xmlns:a16="http://schemas.microsoft.com/office/drawing/2014/main" id="{379C3DAD-6D10-948D-E90A-AF80F1D4FD4A}"/>
              </a:ext>
            </a:extLst>
          </p:cNvPr>
          <p:cNvSpPr/>
          <p:nvPr/>
        </p:nvSpPr>
        <p:spPr>
          <a:xfrm>
            <a:off x="7604020" y="2914079"/>
            <a:ext cx="2521829" cy="1007364"/>
          </a:xfrm>
          <a:prstGeom prst="rect">
            <a:avLst/>
          </a:prstGeom>
          <a:solidFill>
            <a:srgbClr val="FFFFFF">
              <a:alpha val="69020"/>
            </a:srgb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b="1">
                <a:solidFill>
                  <a:schemeClr val="tx1"/>
                </a:solidFill>
              </a:rPr>
              <a:t>Discuss future workshop timing and format later in meeting</a:t>
            </a:r>
          </a:p>
        </p:txBody>
      </p:sp>
    </p:spTree>
    <p:extLst>
      <p:ext uri="{BB962C8B-B14F-4D97-AF65-F5344CB8AC3E}">
        <p14:creationId xmlns:p14="http://schemas.microsoft.com/office/powerpoint/2010/main" val="3955852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2D7B9EE-5521-69CF-FD20-4700BD0C8D0F}"/>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48D10703-7601-BA1A-86C6-47AAFECB7258}"/>
              </a:ext>
            </a:extLst>
          </p:cNvPr>
          <p:cNvGraphicFramePr>
            <a:graphicFrameLocks noChangeAspect="1"/>
          </p:cNvGraphicFramePr>
          <p:nvPr>
            <p:custDataLst>
              <p:tags r:id="rId1"/>
            </p:custDataLst>
            <p:extLst>
              <p:ext uri="{D42A27DB-BD31-4B8C-83A1-F6EECF244321}">
                <p14:modId xmlns:p14="http://schemas.microsoft.com/office/powerpoint/2010/main" val="17715299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6" imgW="404" imgH="405" progId="TCLayout.ActiveDocument.1">
                  <p:embed/>
                </p:oleObj>
              </mc:Choice>
              <mc:Fallback>
                <p:oleObj name="think-cell Slide" r:id="rId16" imgW="404" imgH="405" progId="TCLayout.ActiveDocument.1">
                  <p:embed/>
                  <p:pic>
                    <p:nvPicPr>
                      <p:cNvPr id="7" name="Object 1" hidden="1">
                        <a:extLst>
                          <a:ext uri="{FF2B5EF4-FFF2-40B4-BE49-F238E27FC236}">
                            <a16:creationId xmlns:a16="http://schemas.microsoft.com/office/drawing/2014/main" id="{48D10703-7601-BA1A-86C6-47AAFECB7258}"/>
                          </a:ext>
                        </a:extLst>
                      </p:cNvPr>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EE18B77-3F33-8D04-DD9D-5112306E5067}"/>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2A3B4E9C-15D6-908F-36F5-341A90C48FE9}"/>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B451B829-2CFD-607F-2F5D-D3C6B5FC85DE}"/>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9" name="Text Placeholder 2">
            <a:hlinkClick r:id="rId18" action="ppaction://hlinksldjump"/>
            <a:extLst>
              <a:ext uri="{FF2B5EF4-FFF2-40B4-BE49-F238E27FC236}">
                <a16:creationId xmlns:a16="http://schemas.microsoft.com/office/drawing/2014/main" id="{F620E66F-63E5-0EEA-0D43-78417287EA16}"/>
              </a:ext>
            </a:extLst>
          </p:cNvPr>
          <p:cNvSpPr>
            <a:spLocks noGrp="1"/>
          </p:cNvSpPr>
          <p:nvPr>
            <p:custDataLst>
              <p:tags r:id="rId2"/>
            </p:custDataLst>
          </p:nvPr>
        </p:nvSpPr>
        <p:spPr bwMode="auto">
          <a:xfrm>
            <a:off x="5595939" y="1728788"/>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35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15" name="Text Placeholder 2">
            <a:hlinkClick r:id="rId19" action="ppaction://hlinksldjump"/>
            <a:extLst>
              <a:ext uri="{FF2B5EF4-FFF2-40B4-BE49-F238E27FC236}">
                <a16:creationId xmlns:a16="http://schemas.microsoft.com/office/drawing/2014/main" id="{33C50AE5-7291-42C0-3D96-61C13BA0C12E}"/>
              </a:ext>
            </a:extLst>
          </p:cNvPr>
          <p:cNvSpPr>
            <a:spLocks noGrp="1"/>
          </p:cNvSpPr>
          <p:nvPr>
            <p:custDataLst>
              <p:tags r:id="rId3"/>
            </p:custDataLst>
          </p:nvPr>
        </p:nvSpPr>
        <p:spPr bwMode="auto">
          <a:xfrm>
            <a:off x="5595939" y="2101850"/>
            <a:ext cx="6062663" cy="3746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2. PUCT Project 58481 update</a:t>
            </a:r>
            <a:endParaRPr kumimoji="0" lang="en-US" altLang="en-US" i="0" u="none" strike="noStrike" kern="1200" cap="none" spc="0" normalizeH="0" noProof="0">
              <a:ln>
                <a:noFill/>
              </a:ln>
              <a:effectLst/>
              <a:uLnTx/>
              <a:uFillTx/>
              <a:latin typeface="Arial"/>
            </a:endParaRPr>
          </a:p>
        </p:txBody>
      </p:sp>
      <p:sp>
        <p:nvSpPr>
          <p:cNvPr id="18" name="Text Placeholder 2">
            <a:hlinkClick r:id="rId20" action="ppaction://hlinksldjump"/>
            <a:extLst>
              <a:ext uri="{FF2B5EF4-FFF2-40B4-BE49-F238E27FC236}">
                <a16:creationId xmlns:a16="http://schemas.microsoft.com/office/drawing/2014/main" id="{7DC042DC-9A62-9571-27BC-3F338177B9E2}"/>
              </a:ext>
            </a:extLst>
          </p:cNvPr>
          <p:cNvSpPr>
            <a:spLocks noGrp="1"/>
          </p:cNvSpPr>
          <p:nvPr>
            <p:custDataLst>
              <p:tags r:id="rId4"/>
            </p:custDataLst>
          </p:nvPr>
        </p:nvSpPr>
        <p:spPr bwMode="auto">
          <a:xfrm>
            <a:off x="5595938" y="2476500"/>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3. Share update on CTP / Batch 1+ </a:t>
            </a:r>
          </a:p>
        </p:txBody>
      </p:sp>
      <p:sp>
        <p:nvSpPr>
          <p:cNvPr id="5" name="Text Placeholder 2">
            <a:extLst>
              <a:ext uri="{FF2B5EF4-FFF2-40B4-BE49-F238E27FC236}">
                <a16:creationId xmlns:a16="http://schemas.microsoft.com/office/drawing/2014/main" id="{FD3F0FF4-2E07-AA12-ECE7-A0B24187B7E7}"/>
              </a:ext>
            </a:extLst>
          </p:cNvPr>
          <p:cNvSpPr>
            <a:spLocks noGrp="1"/>
          </p:cNvSpPr>
          <p:nvPr>
            <p:custDataLst>
              <p:tags r:id="rId5"/>
            </p:custDataLst>
          </p:nvPr>
        </p:nvSpPr>
        <p:spPr bwMode="auto">
          <a:xfrm>
            <a:off x="5595939" y="2849563"/>
            <a:ext cx="6062663" cy="373063"/>
          </a:xfrm>
          <a:prstGeom prst="rect">
            <a:avLst/>
          </a:prstGeom>
          <a:solidFill>
            <a:schemeClr val="accent1"/>
          </a:solidFill>
          <a:ln>
            <a:noFill/>
          </a:ln>
          <a:effec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b="1" i="0" u="none" strike="noStrike" kern="1200" cap="none" spc="0" normalizeH="0" noProof="0">
                <a:ln>
                  <a:noFill/>
                </a:ln>
                <a:solidFill>
                  <a:schemeClr val="bg1"/>
                </a:solidFill>
                <a:effectLst/>
                <a:uLnTx/>
                <a:uFillTx/>
                <a:latin typeface="Arial"/>
              </a:rPr>
              <a:t>4. Conduct Batch study focus session</a:t>
            </a:r>
          </a:p>
        </p:txBody>
      </p:sp>
      <p:sp>
        <p:nvSpPr>
          <p:cNvPr id="26" name="Text Placeholder 2">
            <a:hlinkClick r:id="rId21" action="ppaction://hlinksldjump"/>
            <a:extLst>
              <a:ext uri="{FF2B5EF4-FFF2-40B4-BE49-F238E27FC236}">
                <a16:creationId xmlns:a16="http://schemas.microsoft.com/office/drawing/2014/main" id="{89511DA9-5A80-4855-2504-43E2D9561509}"/>
              </a:ext>
            </a:extLst>
          </p:cNvPr>
          <p:cNvSpPr>
            <a:spLocks noGrp="1"/>
          </p:cNvSpPr>
          <p:nvPr>
            <p:custDataLst>
              <p:tags r:id="rId6"/>
            </p:custDataLst>
          </p:nvPr>
        </p:nvSpPr>
        <p:spPr bwMode="auto">
          <a:xfrm>
            <a:off x="5595938" y="3222625"/>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35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lang="en-US" altLang="en-US" sz="1600">
                <a:latin typeface="Arial"/>
              </a:rPr>
              <a:t>Review Batch study survey results</a:t>
            </a:r>
            <a:endParaRPr kumimoji="0" lang="en-US" altLang="en-US" sz="1600" i="0" u="none" strike="noStrike" kern="1200" cap="none" spc="0" normalizeH="0" noProof="0">
              <a:ln>
                <a:noFill/>
              </a:ln>
              <a:effectLst/>
              <a:uLnTx/>
              <a:uFillTx/>
              <a:latin typeface="Arial"/>
            </a:endParaRPr>
          </a:p>
        </p:txBody>
      </p:sp>
      <p:sp>
        <p:nvSpPr>
          <p:cNvPr id="27" name="Text Placeholder 2">
            <a:hlinkClick r:id="rId22" action="ppaction://hlinksldjump"/>
            <a:extLst>
              <a:ext uri="{FF2B5EF4-FFF2-40B4-BE49-F238E27FC236}">
                <a16:creationId xmlns:a16="http://schemas.microsoft.com/office/drawing/2014/main" id="{F5B7922E-07B7-A455-C549-4D0D51F90408}"/>
              </a:ext>
            </a:extLst>
          </p:cNvPr>
          <p:cNvSpPr>
            <a:spLocks noGrp="1"/>
          </p:cNvSpPr>
          <p:nvPr>
            <p:custDataLst>
              <p:tags r:id="rId7"/>
            </p:custDataLst>
          </p:nvPr>
        </p:nvSpPr>
        <p:spPr bwMode="auto">
          <a:xfrm>
            <a:off x="5595938" y="3595688"/>
            <a:ext cx="6062663" cy="3746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kumimoji="0" lang="en-US" altLang="en-US" sz="1600" i="0" u="none" strike="noStrike" kern="1200" cap="none" spc="0" normalizeH="0" noProof="0">
                <a:ln>
                  <a:noFill/>
                </a:ln>
                <a:effectLst/>
                <a:uLnTx/>
                <a:uFillTx/>
                <a:latin typeface="Arial"/>
              </a:rPr>
              <a:t>ERCOT update: Handling of project changes</a:t>
            </a:r>
          </a:p>
        </p:txBody>
      </p:sp>
      <p:sp>
        <p:nvSpPr>
          <p:cNvPr id="28" name="Text Placeholder 2">
            <a:hlinkClick r:id="rId23" action="ppaction://hlinksldjump"/>
            <a:extLst>
              <a:ext uri="{FF2B5EF4-FFF2-40B4-BE49-F238E27FC236}">
                <a16:creationId xmlns:a16="http://schemas.microsoft.com/office/drawing/2014/main" id="{F2FC8043-8603-846E-82BA-2D12ECB3D7AE}"/>
              </a:ext>
            </a:extLst>
          </p:cNvPr>
          <p:cNvSpPr>
            <a:spLocks noGrp="1"/>
          </p:cNvSpPr>
          <p:nvPr>
            <p:custDataLst>
              <p:tags r:id="rId8"/>
            </p:custDataLst>
          </p:nvPr>
        </p:nvSpPr>
        <p:spPr bwMode="auto">
          <a:xfrm>
            <a:off x="5595938" y="3970338"/>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635">
              <a:spcBef>
                <a:spcPct val="0"/>
              </a:spcBef>
              <a:spcAft>
                <a:spcPct val="0"/>
              </a:spcAft>
              <a:defRPr/>
            </a:pPr>
            <a:r>
              <a:rPr kumimoji="0" lang="en-US" altLang="en-US" sz="1600" i="0" u="none" strike="noStrike" kern="1200" cap="none" spc="0" normalizeH="0" noProof="0">
                <a:ln>
                  <a:noFill/>
                </a:ln>
                <a:effectLst/>
                <a:uLnTx/>
                <a:uFillTx/>
                <a:latin typeface="Arial"/>
              </a:rPr>
              <a:t>ERCOT update:</a:t>
            </a:r>
            <a:r>
              <a:rPr lang="en-US" altLang="en-US" sz="1600">
                <a:latin typeface="Arial"/>
              </a:rPr>
              <a:t> </a:t>
            </a:r>
            <a:r>
              <a:rPr lang="en-US" sz="1600">
                <a:latin typeface="Arial"/>
              </a:rPr>
              <a:t>Dynamic model review and SSO studies</a:t>
            </a:r>
            <a:endParaRPr lang="en-US" altLang="en-US" sz="1600">
              <a:cs typeface="Arial"/>
            </a:endParaRPr>
          </a:p>
        </p:txBody>
      </p:sp>
      <p:sp>
        <p:nvSpPr>
          <p:cNvPr id="29" name="Text Placeholder 2">
            <a:hlinkClick r:id="rId24" action="ppaction://hlinksldjump"/>
            <a:extLst>
              <a:ext uri="{FF2B5EF4-FFF2-40B4-BE49-F238E27FC236}">
                <a16:creationId xmlns:a16="http://schemas.microsoft.com/office/drawing/2014/main" id="{0E7641FE-A2E1-4A1F-6452-4AD5E8853D1E}"/>
              </a:ext>
            </a:extLst>
          </p:cNvPr>
          <p:cNvSpPr>
            <a:spLocks noGrp="1"/>
          </p:cNvSpPr>
          <p:nvPr>
            <p:custDataLst>
              <p:tags r:id="rId9"/>
            </p:custDataLst>
          </p:nvPr>
        </p:nvSpPr>
        <p:spPr bwMode="auto">
          <a:xfrm>
            <a:off x="5595939" y="4343400"/>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kumimoji="0" lang="en-US" altLang="en-US" sz="1600" i="0" u="none" strike="noStrike" kern="1200" cap="none" spc="0" normalizeH="0" noProof="0">
                <a:ln>
                  <a:noFill/>
                </a:ln>
                <a:effectLst/>
                <a:uLnTx/>
                <a:uFillTx/>
                <a:latin typeface="Arial"/>
              </a:rPr>
              <a:t>ERCOT update: Short Circuit analysis and Batch process</a:t>
            </a:r>
          </a:p>
        </p:txBody>
      </p:sp>
      <p:sp>
        <p:nvSpPr>
          <p:cNvPr id="30" name="Text Placeholder 2">
            <a:hlinkClick r:id="rId25" action="ppaction://hlinksldjump"/>
            <a:extLst>
              <a:ext uri="{FF2B5EF4-FFF2-40B4-BE49-F238E27FC236}">
                <a16:creationId xmlns:a16="http://schemas.microsoft.com/office/drawing/2014/main" id="{83B7F814-02FB-FC40-6321-F45BE3B1FE12}"/>
              </a:ext>
            </a:extLst>
          </p:cNvPr>
          <p:cNvSpPr>
            <a:spLocks noGrp="1"/>
          </p:cNvSpPr>
          <p:nvPr>
            <p:custDataLst>
              <p:tags r:id="rId10"/>
            </p:custDataLst>
          </p:nvPr>
        </p:nvSpPr>
        <p:spPr bwMode="auto">
          <a:xfrm>
            <a:off x="5595938" y="4716463"/>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35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kumimoji="0" lang="en-US" altLang="en-US" sz="1600" i="0" u="none" strike="noStrike" kern="1200" cap="none" spc="0" normalizeH="0" noProof="0">
                <a:ln>
                  <a:noFill/>
                </a:ln>
                <a:effectLst/>
                <a:uLnTx/>
                <a:uFillTx/>
                <a:latin typeface="Arial"/>
              </a:rPr>
              <a:t>New stakeholder concepts for Batch</a:t>
            </a:r>
          </a:p>
        </p:txBody>
      </p:sp>
      <p:sp>
        <p:nvSpPr>
          <p:cNvPr id="31" name="Text Placeholder 2">
            <a:hlinkClick r:id="rId26" action="ppaction://hlinksldjump"/>
            <a:extLst>
              <a:ext uri="{FF2B5EF4-FFF2-40B4-BE49-F238E27FC236}">
                <a16:creationId xmlns:a16="http://schemas.microsoft.com/office/drawing/2014/main" id="{7A66EFE2-1EEE-8AFF-6F9D-75C90CCC89F6}"/>
              </a:ext>
            </a:extLst>
          </p:cNvPr>
          <p:cNvSpPr>
            <a:spLocks noGrp="1"/>
          </p:cNvSpPr>
          <p:nvPr>
            <p:custDataLst>
              <p:tags r:id="rId11"/>
            </p:custDataLst>
          </p:nvPr>
        </p:nvSpPr>
        <p:spPr bwMode="auto">
          <a:xfrm>
            <a:off x="5595939" y="5089525"/>
            <a:ext cx="6062663" cy="3746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5. Discuss Batch reporting/transparency</a:t>
            </a:r>
            <a:endParaRPr kumimoji="0" lang="en-US" altLang="en-US" i="0" u="none" strike="noStrike" kern="1200" cap="none" spc="0" normalizeH="0" noProof="0">
              <a:ln>
                <a:noFill/>
              </a:ln>
              <a:effectLst/>
              <a:uLnTx/>
              <a:uFillTx/>
              <a:latin typeface="Arial"/>
            </a:endParaRPr>
          </a:p>
        </p:txBody>
      </p:sp>
      <p:sp>
        <p:nvSpPr>
          <p:cNvPr id="32" name="Text Placeholder 2">
            <a:hlinkClick r:id="rId27" action="ppaction://hlinksldjump"/>
            <a:extLst>
              <a:ext uri="{FF2B5EF4-FFF2-40B4-BE49-F238E27FC236}">
                <a16:creationId xmlns:a16="http://schemas.microsoft.com/office/drawing/2014/main" id="{1A128AD8-0814-27E6-EDDF-027DB564B5B0}"/>
              </a:ext>
            </a:extLst>
          </p:cNvPr>
          <p:cNvSpPr>
            <a:spLocks noGrp="1"/>
          </p:cNvSpPr>
          <p:nvPr>
            <p:custDataLst>
              <p:tags r:id="rId12"/>
            </p:custDataLst>
          </p:nvPr>
        </p:nvSpPr>
        <p:spPr bwMode="auto">
          <a:xfrm>
            <a:off x="5595939" y="5464175"/>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6. Conduct CTP focus session</a:t>
            </a:r>
            <a:endParaRPr kumimoji="0" lang="en-US" altLang="en-US" i="0" u="none" strike="noStrike" kern="1200" cap="none" spc="0" normalizeH="0" noProof="0">
              <a:ln>
                <a:noFill/>
              </a:ln>
              <a:effectLst/>
              <a:uLnTx/>
              <a:uFillTx/>
              <a:latin typeface="Arial"/>
            </a:endParaRPr>
          </a:p>
        </p:txBody>
      </p:sp>
      <p:sp>
        <p:nvSpPr>
          <p:cNvPr id="34" name="Text Placeholder 2">
            <a:hlinkClick r:id="rId28" action="ppaction://hlinksldjump"/>
            <a:extLst>
              <a:ext uri="{FF2B5EF4-FFF2-40B4-BE49-F238E27FC236}">
                <a16:creationId xmlns:a16="http://schemas.microsoft.com/office/drawing/2014/main" id="{C8254D0E-5C93-5385-8B0F-5E1CEE963483}"/>
              </a:ext>
            </a:extLst>
          </p:cNvPr>
          <p:cNvSpPr>
            <a:spLocks noGrp="1"/>
          </p:cNvSpPr>
          <p:nvPr>
            <p:custDataLst>
              <p:tags r:id="rId13"/>
            </p:custDataLst>
          </p:nvPr>
        </p:nvSpPr>
        <p:spPr bwMode="auto">
          <a:xfrm>
            <a:off x="5595939" y="5837238"/>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7. Discuss format and timing options for next meeting</a:t>
            </a:r>
            <a:endParaRPr kumimoji="0" lang="en-US" altLang="en-US" i="0" u="none" strike="noStrike" kern="1200" cap="none" spc="0" normalizeH="0" noProof="0">
              <a:ln>
                <a:noFill/>
              </a:ln>
              <a:effectLst/>
              <a:uLnTx/>
              <a:uFillTx/>
              <a:latin typeface="Arial"/>
            </a:endParaRPr>
          </a:p>
        </p:txBody>
      </p:sp>
      <p:sp>
        <p:nvSpPr>
          <p:cNvPr id="38" name="Slide Number Placeholder 5">
            <a:extLst>
              <a:ext uri="{FF2B5EF4-FFF2-40B4-BE49-F238E27FC236}">
                <a16:creationId xmlns:a16="http://schemas.microsoft.com/office/drawing/2014/main" id="{353B3A16-A40A-A4E5-D54E-6416C37F8D89}"/>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9</a:t>
            </a:fld>
            <a:endParaRPr lang="en-US"/>
          </a:p>
        </p:txBody>
      </p:sp>
      <p:sp>
        <p:nvSpPr>
          <p:cNvPr id="6" name="Text Placeholder 5">
            <a:extLst>
              <a:ext uri="{FF2B5EF4-FFF2-40B4-BE49-F238E27FC236}">
                <a16:creationId xmlns:a16="http://schemas.microsoft.com/office/drawing/2014/main" id="{EC409A1F-B00F-0705-7A04-A4B138EC07C5}"/>
              </a:ext>
            </a:extLst>
          </p:cNvPr>
          <p:cNvSpPr>
            <a:spLocks noGrp="1"/>
          </p:cNvSpPr>
          <p:nvPr>
            <p:ph type="body" sz="quarter" idx="10"/>
          </p:nvPr>
        </p:nvSpPr>
        <p:spPr/>
        <p:txBody>
          <a:bodyPr/>
          <a:lstStyle/>
          <a:p>
            <a:endParaRPr lang="en-US"/>
          </a:p>
        </p:txBody>
      </p:sp>
      <p:sp>
        <p:nvSpPr>
          <p:cNvPr id="19" name="TextBox 18">
            <a:extLst>
              <a:ext uri="{FF2B5EF4-FFF2-40B4-BE49-F238E27FC236}">
                <a16:creationId xmlns:a16="http://schemas.microsoft.com/office/drawing/2014/main" id="{451359E6-4962-E656-7661-6D854C2FB345}"/>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D4E841CC-B92B-C918-1ADF-AC954A7A7EE3}"/>
              </a:ext>
            </a:extLst>
          </p:cNvPr>
          <p:cNvPicPr>
            <a:picLocks noChangeAspect="1"/>
          </p:cNvPicPr>
          <p:nvPr/>
        </p:nvPicPr>
        <p:blipFill>
          <a:blip r:embed="rId29"/>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6CF2D5C4-6882-707D-AFF8-2F6EB27028ED}"/>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561310D6-8B57-9B56-2CE2-275FFCA29803}"/>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2B7E8819-82D4-8D32-F90D-6A36665FF52C}"/>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32602981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F0888-096E-EAC7-3043-0621BA10F6DC}"/>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554BA43C-1055-B8AF-72F7-73D40369CDF6}"/>
              </a:ext>
            </a:extLst>
          </p:cNvPr>
          <p:cNvGraphicFramePr>
            <a:graphicFrameLocks noChangeAspect="1"/>
          </p:cNvGraphicFramePr>
          <p:nvPr>
            <p:custDataLst>
              <p:tags r:id="rId1"/>
            </p:custDataLst>
            <p:extLst>
              <p:ext uri="{D42A27DB-BD31-4B8C-83A1-F6EECF244321}">
                <p14:modId xmlns:p14="http://schemas.microsoft.com/office/powerpoint/2010/main" val="17921038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7" imgW="404" imgH="405" progId="TCLayout.ActiveDocument.1">
                  <p:embed/>
                </p:oleObj>
              </mc:Choice>
              <mc:Fallback>
                <p:oleObj name="think-cell Slide" r:id="rId17" imgW="404" imgH="405" progId="TCLayout.ActiveDocument.1">
                  <p:embed/>
                  <p:pic>
                    <p:nvPicPr>
                      <p:cNvPr id="7" name="Object 1" hidden="1">
                        <a:extLst>
                          <a:ext uri="{FF2B5EF4-FFF2-40B4-BE49-F238E27FC236}">
                            <a16:creationId xmlns:a16="http://schemas.microsoft.com/office/drawing/2014/main" id="{554BA43C-1055-B8AF-72F7-73D40369CDF6}"/>
                          </a:ext>
                        </a:extLst>
                      </p:cNvPr>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CD2EA32-4702-B0D9-08C1-563C11B30D3E}"/>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B25E7DA6-D511-97EB-F7F5-AAD5CC5C1801}"/>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18989992-5632-1000-8433-422642DF95AC}"/>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8" name="Text Placeholder 2">
            <a:hlinkClick r:id="rId19" action="ppaction://hlinksldjump"/>
            <a:extLst>
              <a:ext uri="{FF2B5EF4-FFF2-40B4-BE49-F238E27FC236}">
                <a16:creationId xmlns:a16="http://schemas.microsoft.com/office/drawing/2014/main" id="{75C265DC-3537-3359-F298-EDF27998355F}"/>
              </a:ext>
            </a:extLst>
          </p:cNvPr>
          <p:cNvSpPr>
            <a:spLocks noGrp="1"/>
          </p:cNvSpPr>
          <p:nvPr>
            <p:custDataLst>
              <p:tags r:id="rId2"/>
            </p:custDataLst>
          </p:nvPr>
        </p:nvSpPr>
        <p:spPr bwMode="auto">
          <a:xfrm>
            <a:off x="5595939" y="1728788"/>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35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14" name="Text Placeholder 2">
            <a:hlinkClick r:id="rId20" action="ppaction://hlinksldjump"/>
            <a:extLst>
              <a:ext uri="{FF2B5EF4-FFF2-40B4-BE49-F238E27FC236}">
                <a16:creationId xmlns:a16="http://schemas.microsoft.com/office/drawing/2014/main" id="{D7EE9305-7F6E-CB2E-14B0-7108958E8954}"/>
              </a:ext>
            </a:extLst>
          </p:cNvPr>
          <p:cNvSpPr>
            <a:spLocks noGrp="1"/>
          </p:cNvSpPr>
          <p:nvPr>
            <p:custDataLst>
              <p:tags r:id="rId3"/>
            </p:custDataLst>
          </p:nvPr>
        </p:nvSpPr>
        <p:spPr bwMode="auto">
          <a:xfrm>
            <a:off x="5595939" y="2101850"/>
            <a:ext cx="6062663" cy="3746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2. PUCT Project 58481 update</a:t>
            </a:r>
            <a:endParaRPr kumimoji="0" lang="en-US" altLang="en-US" i="0" u="none" strike="noStrike" kern="1200" cap="none" spc="0" normalizeH="0" noProof="0">
              <a:ln>
                <a:noFill/>
              </a:ln>
              <a:effectLst/>
              <a:uLnTx/>
              <a:uFillTx/>
              <a:latin typeface="Arial"/>
            </a:endParaRPr>
          </a:p>
        </p:txBody>
      </p:sp>
      <p:sp>
        <p:nvSpPr>
          <p:cNvPr id="16" name="Text Placeholder 2">
            <a:hlinkClick r:id="rId21" action="ppaction://hlinksldjump"/>
            <a:extLst>
              <a:ext uri="{FF2B5EF4-FFF2-40B4-BE49-F238E27FC236}">
                <a16:creationId xmlns:a16="http://schemas.microsoft.com/office/drawing/2014/main" id="{2946FE14-9865-2E49-445F-76A7DCCA1112}"/>
              </a:ext>
            </a:extLst>
          </p:cNvPr>
          <p:cNvSpPr>
            <a:spLocks noGrp="1"/>
          </p:cNvSpPr>
          <p:nvPr>
            <p:custDataLst>
              <p:tags r:id="rId4"/>
            </p:custDataLst>
          </p:nvPr>
        </p:nvSpPr>
        <p:spPr bwMode="auto">
          <a:xfrm>
            <a:off x="5595938" y="2476500"/>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3. Share update on CTP / Batch 1+ </a:t>
            </a:r>
          </a:p>
        </p:txBody>
      </p:sp>
      <p:sp>
        <p:nvSpPr>
          <p:cNvPr id="18" name="Text Placeholder 2">
            <a:hlinkClick r:id="rId22" action="ppaction://hlinksldjump"/>
            <a:extLst>
              <a:ext uri="{FF2B5EF4-FFF2-40B4-BE49-F238E27FC236}">
                <a16:creationId xmlns:a16="http://schemas.microsoft.com/office/drawing/2014/main" id="{DFF7750B-6DDA-FE97-3A4E-52B6F7440895}"/>
              </a:ext>
            </a:extLst>
          </p:cNvPr>
          <p:cNvSpPr>
            <a:spLocks noGrp="1"/>
          </p:cNvSpPr>
          <p:nvPr>
            <p:custDataLst>
              <p:tags r:id="rId5"/>
            </p:custDataLst>
          </p:nvPr>
        </p:nvSpPr>
        <p:spPr bwMode="auto">
          <a:xfrm>
            <a:off x="5595939" y="2849563"/>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4. Conduct Batch study focus session</a:t>
            </a:r>
          </a:p>
        </p:txBody>
      </p:sp>
      <p:sp>
        <p:nvSpPr>
          <p:cNvPr id="453" name="Text Placeholder 2">
            <a:extLst>
              <a:ext uri="{FF2B5EF4-FFF2-40B4-BE49-F238E27FC236}">
                <a16:creationId xmlns:a16="http://schemas.microsoft.com/office/drawing/2014/main" id="{A727E81D-9486-8283-A4C8-0E91A96B86E5}"/>
              </a:ext>
            </a:extLst>
          </p:cNvPr>
          <p:cNvSpPr>
            <a:spLocks noGrp="1"/>
          </p:cNvSpPr>
          <p:nvPr>
            <p:custDataLst>
              <p:tags r:id="rId6"/>
            </p:custDataLst>
          </p:nvPr>
        </p:nvSpPr>
        <p:spPr bwMode="auto">
          <a:xfrm>
            <a:off x="5595938" y="3222625"/>
            <a:ext cx="6062663" cy="373063"/>
          </a:xfrm>
          <a:prstGeom prst="rect">
            <a:avLst/>
          </a:prstGeom>
          <a:solidFill>
            <a:schemeClr val="accent1"/>
          </a:solidFill>
          <a:ln>
            <a:noFill/>
          </a:ln>
          <a:effectLst/>
        </p:spPr>
        <p:txBody>
          <a:bodyPr vert="horz" wrap="none" lIns="80963" tIns="65088" rIns="0" bIns="635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lang="en-US" altLang="en-US" sz="1600" b="1">
                <a:solidFill>
                  <a:schemeClr val="bg1"/>
                </a:solidFill>
                <a:latin typeface="Arial"/>
              </a:rPr>
              <a:t>Review Batch study survey results</a:t>
            </a:r>
            <a:endParaRPr kumimoji="0" lang="en-US" altLang="en-US" sz="1600" b="1" i="0" u="none" strike="noStrike" kern="1200" cap="none" spc="0" normalizeH="0" noProof="0">
              <a:ln>
                <a:noFill/>
              </a:ln>
              <a:solidFill>
                <a:schemeClr val="bg1"/>
              </a:solidFill>
              <a:effectLst/>
              <a:uLnTx/>
              <a:uFillTx/>
              <a:latin typeface="Arial"/>
            </a:endParaRPr>
          </a:p>
        </p:txBody>
      </p:sp>
      <p:sp>
        <p:nvSpPr>
          <p:cNvPr id="23" name="Text Placeholder 2">
            <a:hlinkClick r:id="rId23" action="ppaction://hlinksldjump"/>
            <a:extLst>
              <a:ext uri="{FF2B5EF4-FFF2-40B4-BE49-F238E27FC236}">
                <a16:creationId xmlns:a16="http://schemas.microsoft.com/office/drawing/2014/main" id="{4D678A75-0802-7443-9757-A1E44EEB1095}"/>
              </a:ext>
            </a:extLst>
          </p:cNvPr>
          <p:cNvSpPr>
            <a:spLocks noGrp="1"/>
          </p:cNvSpPr>
          <p:nvPr>
            <p:custDataLst>
              <p:tags r:id="rId7"/>
            </p:custDataLst>
          </p:nvPr>
        </p:nvSpPr>
        <p:spPr bwMode="auto">
          <a:xfrm>
            <a:off x="5595938" y="3595688"/>
            <a:ext cx="6062663" cy="3746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kumimoji="0" lang="en-US" altLang="en-US" sz="1600" i="0" u="none" strike="noStrike" kern="1200" cap="none" spc="0" normalizeH="0" noProof="0">
                <a:ln>
                  <a:noFill/>
                </a:ln>
                <a:effectLst/>
                <a:uLnTx/>
                <a:uFillTx/>
                <a:latin typeface="Arial"/>
              </a:rPr>
              <a:t>ERCOT update: Handling of project changes</a:t>
            </a:r>
          </a:p>
        </p:txBody>
      </p:sp>
      <p:sp>
        <p:nvSpPr>
          <p:cNvPr id="27" name="Text Placeholder 2">
            <a:hlinkClick r:id="rId24" action="ppaction://hlinksldjump"/>
            <a:extLst>
              <a:ext uri="{FF2B5EF4-FFF2-40B4-BE49-F238E27FC236}">
                <a16:creationId xmlns:a16="http://schemas.microsoft.com/office/drawing/2014/main" id="{52493A64-43C8-941B-7556-26F80F2294A8}"/>
              </a:ext>
            </a:extLst>
          </p:cNvPr>
          <p:cNvSpPr>
            <a:spLocks noGrp="1"/>
          </p:cNvSpPr>
          <p:nvPr>
            <p:custDataLst>
              <p:tags r:id="rId8"/>
            </p:custDataLst>
          </p:nvPr>
        </p:nvSpPr>
        <p:spPr bwMode="auto">
          <a:xfrm>
            <a:off x="5595938" y="3970338"/>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635">
              <a:spcBef>
                <a:spcPct val="0"/>
              </a:spcBef>
              <a:spcAft>
                <a:spcPct val="0"/>
              </a:spcAft>
              <a:defRPr/>
            </a:pPr>
            <a:r>
              <a:rPr kumimoji="0" lang="en-US" altLang="en-US" sz="1600" i="0" u="none" strike="noStrike" kern="1200" cap="none" spc="0" normalizeH="0" noProof="0">
                <a:ln>
                  <a:noFill/>
                </a:ln>
                <a:effectLst/>
                <a:uLnTx/>
                <a:uFillTx/>
                <a:latin typeface="Arial"/>
              </a:rPr>
              <a:t>ERCOT update:</a:t>
            </a:r>
            <a:r>
              <a:rPr lang="en-US" altLang="en-US" sz="1600">
                <a:latin typeface="Arial"/>
              </a:rPr>
              <a:t> </a:t>
            </a:r>
            <a:r>
              <a:rPr lang="en-US" sz="1600">
                <a:latin typeface="Arial"/>
              </a:rPr>
              <a:t>Dynamic model review and SSO studies</a:t>
            </a:r>
            <a:endParaRPr lang="en-US" altLang="en-US" sz="1600">
              <a:cs typeface="Arial"/>
            </a:endParaRPr>
          </a:p>
        </p:txBody>
      </p:sp>
      <p:sp>
        <p:nvSpPr>
          <p:cNvPr id="28" name="Text Placeholder 2">
            <a:hlinkClick r:id="rId25" action="ppaction://hlinksldjump"/>
            <a:extLst>
              <a:ext uri="{FF2B5EF4-FFF2-40B4-BE49-F238E27FC236}">
                <a16:creationId xmlns:a16="http://schemas.microsoft.com/office/drawing/2014/main" id="{98A980A8-68CD-414B-0D26-293E374069FD}"/>
              </a:ext>
            </a:extLst>
          </p:cNvPr>
          <p:cNvSpPr>
            <a:spLocks noGrp="1"/>
          </p:cNvSpPr>
          <p:nvPr>
            <p:custDataLst>
              <p:tags r:id="rId9"/>
            </p:custDataLst>
          </p:nvPr>
        </p:nvSpPr>
        <p:spPr bwMode="auto">
          <a:xfrm>
            <a:off x="5595939" y="4343400"/>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kumimoji="0" lang="en-US" altLang="en-US" sz="1600" i="0" u="none" strike="noStrike" kern="1200" cap="none" spc="0" normalizeH="0" noProof="0">
                <a:ln>
                  <a:noFill/>
                </a:ln>
                <a:effectLst/>
                <a:uLnTx/>
                <a:uFillTx/>
                <a:latin typeface="Arial"/>
              </a:rPr>
              <a:t>ERCOT update: Short Circuit analysis and Batch process</a:t>
            </a:r>
          </a:p>
        </p:txBody>
      </p:sp>
      <p:sp>
        <p:nvSpPr>
          <p:cNvPr id="29" name="Text Placeholder 2">
            <a:hlinkClick r:id="rId26" action="ppaction://hlinksldjump"/>
            <a:extLst>
              <a:ext uri="{FF2B5EF4-FFF2-40B4-BE49-F238E27FC236}">
                <a16:creationId xmlns:a16="http://schemas.microsoft.com/office/drawing/2014/main" id="{FE7B2D8F-F919-2100-7D72-78B005F3EB2E}"/>
              </a:ext>
            </a:extLst>
          </p:cNvPr>
          <p:cNvSpPr>
            <a:spLocks noGrp="1"/>
          </p:cNvSpPr>
          <p:nvPr>
            <p:custDataLst>
              <p:tags r:id="rId10"/>
            </p:custDataLst>
          </p:nvPr>
        </p:nvSpPr>
        <p:spPr bwMode="auto">
          <a:xfrm>
            <a:off x="5595938" y="4716463"/>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35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kumimoji="0" lang="en-US" altLang="en-US" sz="1600" i="0" u="none" strike="noStrike" kern="1200" cap="none" spc="0" normalizeH="0" noProof="0">
                <a:ln>
                  <a:noFill/>
                </a:ln>
                <a:effectLst/>
                <a:uLnTx/>
                <a:uFillTx/>
                <a:latin typeface="Arial"/>
              </a:rPr>
              <a:t>New stakeholder concepts for Batch</a:t>
            </a:r>
          </a:p>
        </p:txBody>
      </p:sp>
      <p:sp>
        <p:nvSpPr>
          <p:cNvPr id="30" name="Text Placeholder 2">
            <a:hlinkClick r:id="rId27" action="ppaction://hlinksldjump"/>
            <a:extLst>
              <a:ext uri="{FF2B5EF4-FFF2-40B4-BE49-F238E27FC236}">
                <a16:creationId xmlns:a16="http://schemas.microsoft.com/office/drawing/2014/main" id="{7F1DDD7A-69B5-788F-425F-3E7736923433}"/>
              </a:ext>
            </a:extLst>
          </p:cNvPr>
          <p:cNvSpPr>
            <a:spLocks noGrp="1"/>
          </p:cNvSpPr>
          <p:nvPr>
            <p:custDataLst>
              <p:tags r:id="rId11"/>
            </p:custDataLst>
          </p:nvPr>
        </p:nvSpPr>
        <p:spPr bwMode="auto">
          <a:xfrm>
            <a:off x="5595939" y="5089525"/>
            <a:ext cx="6062663" cy="3746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5. Discuss Batch reporting/transparency</a:t>
            </a:r>
            <a:endParaRPr kumimoji="0" lang="en-US" altLang="en-US" i="0" u="none" strike="noStrike" kern="1200" cap="none" spc="0" normalizeH="0" noProof="0">
              <a:ln>
                <a:noFill/>
              </a:ln>
              <a:effectLst/>
              <a:uLnTx/>
              <a:uFillTx/>
              <a:latin typeface="Arial"/>
            </a:endParaRPr>
          </a:p>
        </p:txBody>
      </p:sp>
      <p:sp>
        <p:nvSpPr>
          <p:cNvPr id="31" name="Text Placeholder 2">
            <a:hlinkClick r:id="rId28" action="ppaction://hlinksldjump"/>
            <a:extLst>
              <a:ext uri="{FF2B5EF4-FFF2-40B4-BE49-F238E27FC236}">
                <a16:creationId xmlns:a16="http://schemas.microsoft.com/office/drawing/2014/main" id="{70AA272A-1E9C-FD58-C3B6-C2B44206CD36}"/>
              </a:ext>
            </a:extLst>
          </p:cNvPr>
          <p:cNvSpPr>
            <a:spLocks noGrp="1"/>
          </p:cNvSpPr>
          <p:nvPr>
            <p:custDataLst>
              <p:tags r:id="rId12"/>
            </p:custDataLst>
          </p:nvPr>
        </p:nvSpPr>
        <p:spPr bwMode="auto">
          <a:xfrm>
            <a:off x="5595939" y="5464175"/>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6. Conduct CTP focus session</a:t>
            </a:r>
            <a:endParaRPr kumimoji="0" lang="en-US" altLang="en-US" i="0" u="none" strike="noStrike" kern="1200" cap="none" spc="0" normalizeH="0" noProof="0">
              <a:ln>
                <a:noFill/>
              </a:ln>
              <a:effectLst/>
              <a:uLnTx/>
              <a:uFillTx/>
              <a:latin typeface="Arial"/>
            </a:endParaRPr>
          </a:p>
        </p:txBody>
      </p:sp>
      <p:sp>
        <p:nvSpPr>
          <p:cNvPr id="32" name="Text Placeholder 2">
            <a:hlinkClick r:id="rId29" action="ppaction://hlinksldjump"/>
            <a:extLst>
              <a:ext uri="{FF2B5EF4-FFF2-40B4-BE49-F238E27FC236}">
                <a16:creationId xmlns:a16="http://schemas.microsoft.com/office/drawing/2014/main" id="{CCA67AE7-79BC-C33A-DAF2-124D1242BE81}"/>
              </a:ext>
            </a:extLst>
          </p:cNvPr>
          <p:cNvSpPr>
            <a:spLocks noGrp="1"/>
          </p:cNvSpPr>
          <p:nvPr>
            <p:custDataLst>
              <p:tags r:id="rId13"/>
            </p:custDataLst>
          </p:nvPr>
        </p:nvSpPr>
        <p:spPr bwMode="auto">
          <a:xfrm>
            <a:off x="5595939" y="5837238"/>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7. Discuss format and timing options for next meeting</a:t>
            </a:r>
            <a:endParaRPr kumimoji="0" lang="en-US" altLang="en-US" i="0" u="none" strike="noStrike" kern="1200" cap="none" spc="0" normalizeH="0" noProof="0">
              <a:ln>
                <a:noFill/>
              </a:ln>
              <a:effectLst/>
              <a:uLnTx/>
              <a:uFillTx/>
              <a:latin typeface="Arial"/>
            </a:endParaRPr>
          </a:p>
        </p:txBody>
      </p:sp>
      <p:sp>
        <p:nvSpPr>
          <p:cNvPr id="38" name="Slide Number Placeholder 5">
            <a:extLst>
              <a:ext uri="{FF2B5EF4-FFF2-40B4-BE49-F238E27FC236}">
                <a16:creationId xmlns:a16="http://schemas.microsoft.com/office/drawing/2014/main" id="{3449829E-B070-2C17-66C3-0F1168E544E0}"/>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10</a:t>
            </a:fld>
            <a:endParaRPr lang="en-US"/>
          </a:p>
        </p:txBody>
      </p:sp>
      <p:sp>
        <p:nvSpPr>
          <p:cNvPr id="6" name="1. On-page tracker">
            <a:extLst>
              <a:ext uri="{FF2B5EF4-FFF2-40B4-BE49-F238E27FC236}">
                <a16:creationId xmlns:a16="http://schemas.microsoft.com/office/drawing/2014/main" id="{D977D647-D117-8D71-5616-9FFC823BD4DD}"/>
              </a:ext>
            </a:extLst>
          </p:cNvPr>
          <p:cNvSpPr>
            <a:spLocks noGrp="1"/>
          </p:cNvSpPr>
          <p:nvPr>
            <p:ph type="body" sz="quarter" idx="10"/>
            <p:custDataLst>
              <p:tags r:id="rId14"/>
            </p:custDataLst>
          </p:nvPr>
        </p:nvSpPr>
        <p:spPr/>
        <p:txBody>
          <a:bodyPr/>
          <a:lstStyle/>
          <a:p>
            <a:endParaRPr lang="en-US"/>
          </a:p>
        </p:txBody>
      </p:sp>
      <p:sp>
        <p:nvSpPr>
          <p:cNvPr id="19" name="TextBox 18">
            <a:extLst>
              <a:ext uri="{FF2B5EF4-FFF2-40B4-BE49-F238E27FC236}">
                <a16:creationId xmlns:a16="http://schemas.microsoft.com/office/drawing/2014/main" id="{E11E573E-3532-6188-FD9A-E18C1CFF4060}"/>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698DA559-F295-ADC0-04AC-394346A6A2B5}"/>
              </a:ext>
            </a:extLst>
          </p:cNvPr>
          <p:cNvPicPr>
            <a:picLocks noChangeAspect="1"/>
          </p:cNvPicPr>
          <p:nvPr/>
        </p:nvPicPr>
        <p:blipFill>
          <a:blip r:embed="rId30"/>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45CEF966-D574-295A-0E25-0408819E1AC3}"/>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9A96C253-2008-46F4-20BF-C3DF2FA0B99B}"/>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A4892522-960A-1C17-9135-5F8A618FDC5B}"/>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2464099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1B3F8392-8C05-7B0A-36B1-EB71FD16CAA9}"/>
              </a:ext>
            </a:extLst>
          </p:cNvPr>
          <p:cNvGraphicFramePr>
            <a:graphicFrameLocks noChangeAspect="1"/>
          </p:cNvGraphicFramePr>
          <p:nvPr>
            <p:custDataLst>
              <p:tags r:id="rId1"/>
            </p:custDataLst>
            <p:extLst>
              <p:ext uri="{D42A27DB-BD31-4B8C-83A1-F6EECF244321}">
                <p14:modId xmlns:p14="http://schemas.microsoft.com/office/powerpoint/2010/main" val="5767490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9" imgW="484" imgH="486" progId="TCLayout.ActiveDocument.1">
                  <p:embed/>
                </p:oleObj>
              </mc:Choice>
              <mc:Fallback>
                <p:oleObj name="think-cell Slide" r:id="rId19" imgW="484" imgH="486" progId="TCLayout.ActiveDocument.1">
                  <p:embed/>
                  <p:pic>
                    <p:nvPicPr>
                      <p:cNvPr id="5" name="Object 6" hidden="1">
                        <a:extLst>
                          <a:ext uri="{FF2B5EF4-FFF2-40B4-BE49-F238E27FC236}">
                            <a16:creationId xmlns:a16="http://schemas.microsoft.com/office/drawing/2014/main" id="{1B3F8392-8C05-7B0A-36B1-EB71FD16CAA9}"/>
                          </a:ext>
                        </a:extLst>
                      </p:cNvPr>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3" name="1. On-page tracker">
            <a:extLst>
              <a:ext uri="{FF2B5EF4-FFF2-40B4-BE49-F238E27FC236}">
                <a16:creationId xmlns:a16="http://schemas.microsoft.com/office/drawing/2014/main" id="{B638DB6B-6F3D-476B-175E-AFA28FC4B55C}"/>
              </a:ext>
            </a:extLst>
          </p:cNvPr>
          <p:cNvSpPr>
            <a:spLocks noGrp="1"/>
          </p:cNvSpPr>
          <p:nvPr>
            <p:ph type="body" sz="quarter" idx="10"/>
            <p:custDataLst>
              <p:tags r:id="rId2"/>
            </p:custDataLst>
          </p:nvPr>
        </p:nvSpPr>
        <p:spPr/>
        <p:txBody>
          <a:bodyPr/>
          <a:lstStyle/>
          <a:p>
            <a:endParaRPr lang="en-US"/>
          </a:p>
        </p:txBody>
      </p:sp>
      <p:sp>
        <p:nvSpPr>
          <p:cNvPr id="4" name="2. Slide Title">
            <a:extLst>
              <a:ext uri="{FF2B5EF4-FFF2-40B4-BE49-F238E27FC236}">
                <a16:creationId xmlns:a16="http://schemas.microsoft.com/office/drawing/2014/main" id="{E8698AEF-458F-9143-28C0-46FE5D506CF3}"/>
              </a:ext>
            </a:extLst>
          </p:cNvPr>
          <p:cNvSpPr>
            <a:spLocks noGrp="1"/>
          </p:cNvSpPr>
          <p:nvPr>
            <p:ph type="title"/>
            <p:custDataLst>
              <p:tags r:id="rId3"/>
            </p:custDataLst>
          </p:nvPr>
        </p:nvSpPr>
        <p:spPr/>
        <p:txBody>
          <a:bodyPr vert="horz"/>
          <a:lstStyle/>
          <a:p>
            <a:r>
              <a:rPr lang="en-US">
                <a:solidFill>
                  <a:schemeClr val="accent1"/>
                </a:solidFill>
              </a:rPr>
              <a:t>Batch processes: </a:t>
            </a:r>
            <a:r>
              <a:rPr lang="en-US"/>
              <a:t>Key takeaways from the survey</a:t>
            </a:r>
          </a:p>
        </p:txBody>
      </p:sp>
      <p:grpSp>
        <p:nvGrpSpPr>
          <p:cNvPr id="6" name="Group 5" descr="Confidential document label">
            <a:extLst>
              <a:ext uri="{FF2B5EF4-FFF2-40B4-BE49-F238E27FC236}">
                <a16:creationId xmlns:a16="http://schemas.microsoft.com/office/drawing/2014/main" id="{4D9F3564-6DB0-949A-440F-4FF432242287}"/>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9" name="Rectangle 8">
              <a:extLst>
                <a:ext uri="{FF2B5EF4-FFF2-40B4-BE49-F238E27FC236}">
                  <a16:creationId xmlns:a16="http://schemas.microsoft.com/office/drawing/2014/main" id="{7CE68D4C-4A38-E403-9202-3B1F5EF80E75}"/>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0" name="TextBox 9">
              <a:extLst>
                <a:ext uri="{FF2B5EF4-FFF2-40B4-BE49-F238E27FC236}">
                  <a16:creationId xmlns:a16="http://schemas.microsoft.com/office/drawing/2014/main" id="{FBDB8292-ED90-9807-879A-FEA0C45871AA}"/>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13" name="TextBox 12">
            <a:extLst>
              <a:ext uri="{FF2B5EF4-FFF2-40B4-BE49-F238E27FC236}">
                <a16:creationId xmlns:a16="http://schemas.microsoft.com/office/drawing/2014/main" id="{E7ED552D-7D54-D8C7-36A1-8530A688CFE2}"/>
              </a:ext>
            </a:extLst>
          </p:cNvPr>
          <p:cNvSpPr txBox="1"/>
          <p:nvPr>
            <p:custDataLst>
              <p:tags r:id="rId4"/>
            </p:custDataLst>
          </p:nvPr>
        </p:nvSpPr>
        <p:spPr>
          <a:xfrm>
            <a:off x="571500" y="1227759"/>
            <a:ext cx="2438400" cy="317535"/>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Topic</a:t>
            </a:r>
          </a:p>
        </p:txBody>
      </p:sp>
      <p:sp>
        <p:nvSpPr>
          <p:cNvPr id="18" name="TextBox 17">
            <a:extLst>
              <a:ext uri="{FF2B5EF4-FFF2-40B4-BE49-F238E27FC236}">
                <a16:creationId xmlns:a16="http://schemas.microsoft.com/office/drawing/2014/main" id="{9EC7015F-B5C4-A581-F598-991CC71704D9}"/>
              </a:ext>
            </a:extLst>
          </p:cNvPr>
          <p:cNvSpPr txBox="1"/>
          <p:nvPr>
            <p:custDataLst>
              <p:tags r:id="rId5"/>
            </p:custDataLst>
          </p:nvPr>
        </p:nvSpPr>
        <p:spPr>
          <a:xfrm>
            <a:off x="3345180" y="1299073"/>
            <a:ext cx="8275320" cy="246221"/>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Takeaways</a:t>
            </a:r>
          </a:p>
        </p:txBody>
      </p:sp>
      <p:grpSp>
        <p:nvGrpSpPr>
          <p:cNvPr id="44" name="Group 43">
            <a:extLst>
              <a:ext uri="{FF2B5EF4-FFF2-40B4-BE49-F238E27FC236}">
                <a16:creationId xmlns:a16="http://schemas.microsoft.com/office/drawing/2014/main" id="{1FFF0AAC-8A9F-F1D6-7F29-55B90A02F4D5}"/>
              </a:ext>
            </a:extLst>
          </p:cNvPr>
          <p:cNvGrpSpPr/>
          <p:nvPr/>
        </p:nvGrpSpPr>
        <p:grpSpPr>
          <a:xfrm>
            <a:off x="571500" y="1713148"/>
            <a:ext cx="11049000" cy="598810"/>
            <a:chOff x="571500" y="1801656"/>
            <a:chExt cx="11049000" cy="669946"/>
          </a:xfrm>
        </p:grpSpPr>
        <p:sp>
          <p:nvSpPr>
            <p:cNvPr id="14" name="TextBox 13">
              <a:extLst>
                <a:ext uri="{FF2B5EF4-FFF2-40B4-BE49-F238E27FC236}">
                  <a16:creationId xmlns:a16="http://schemas.microsoft.com/office/drawing/2014/main" id="{CD89A417-8A10-4AC0-E311-4383F86FF8BC}"/>
                </a:ext>
              </a:extLst>
            </p:cNvPr>
            <p:cNvSpPr txBox="1"/>
            <p:nvPr>
              <p:custDataLst>
                <p:tags r:id="rId16"/>
              </p:custDataLst>
            </p:nvPr>
          </p:nvSpPr>
          <p:spPr>
            <a:xfrm>
              <a:off x="571500" y="1801656"/>
              <a:ext cx="2438400" cy="669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POI determination</a:t>
              </a:r>
            </a:p>
          </p:txBody>
        </p:sp>
        <p:sp>
          <p:nvSpPr>
            <p:cNvPr id="19" name="TextBox 18">
              <a:extLst>
                <a:ext uri="{FF2B5EF4-FFF2-40B4-BE49-F238E27FC236}">
                  <a16:creationId xmlns:a16="http://schemas.microsoft.com/office/drawing/2014/main" id="{C598AFA9-216E-0FF5-97A5-B5AB55B18B3B}"/>
                </a:ext>
              </a:extLst>
            </p:cNvPr>
            <p:cNvSpPr txBox="1"/>
            <p:nvPr>
              <p:custDataLst>
                <p:tags r:id="rId17"/>
              </p:custDataLst>
            </p:nvPr>
          </p:nvSpPr>
          <p:spPr>
            <a:xfrm>
              <a:off x="3345180" y="1801656"/>
              <a:ext cx="8275320" cy="669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Majority of TSPs (62%) believe TSPs should select a load’s POI; ILLEs are more evenly split between TSPs and ILLEs as the selector</a:t>
              </a:r>
            </a:p>
          </p:txBody>
        </p:sp>
      </p:grpSp>
      <p:grpSp>
        <p:nvGrpSpPr>
          <p:cNvPr id="11" name="Group 10">
            <a:extLst>
              <a:ext uri="{FF2B5EF4-FFF2-40B4-BE49-F238E27FC236}">
                <a16:creationId xmlns:a16="http://schemas.microsoft.com/office/drawing/2014/main" id="{D48D6733-0B8A-3658-7516-42B0CAC49979}"/>
              </a:ext>
            </a:extLst>
          </p:cNvPr>
          <p:cNvGrpSpPr/>
          <p:nvPr/>
        </p:nvGrpSpPr>
        <p:grpSpPr>
          <a:xfrm>
            <a:off x="571500" y="3260240"/>
            <a:ext cx="11049000" cy="669946"/>
            <a:chOff x="571500" y="2604766"/>
            <a:chExt cx="11049000" cy="519487"/>
          </a:xfrm>
        </p:grpSpPr>
        <p:sp>
          <p:nvSpPr>
            <p:cNvPr id="15" name="TextBox 14">
              <a:extLst>
                <a:ext uri="{FF2B5EF4-FFF2-40B4-BE49-F238E27FC236}">
                  <a16:creationId xmlns:a16="http://schemas.microsoft.com/office/drawing/2014/main" id="{7AE153BC-E783-30FF-5F31-5A890FEDCBC5}"/>
                </a:ext>
              </a:extLst>
            </p:cNvPr>
            <p:cNvSpPr txBox="1"/>
            <p:nvPr>
              <p:custDataLst>
                <p:tags r:id="rId14"/>
              </p:custDataLst>
            </p:nvPr>
          </p:nvSpPr>
          <p:spPr>
            <a:xfrm>
              <a:off x="571500" y="2604767"/>
              <a:ext cx="2438400" cy="51948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Batch re-study proposals</a:t>
              </a:r>
            </a:p>
          </p:txBody>
        </p:sp>
        <p:sp>
          <p:nvSpPr>
            <p:cNvPr id="20" name="TextBox 19">
              <a:extLst>
                <a:ext uri="{FF2B5EF4-FFF2-40B4-BE49-F238E27FC236}">
                  <a16:creationId xmlns:a16="http://schemas.microsoft.com/office/drawing/2014/main" id="{AB706607-AD32-275C-A60A-8966ECD3B00F}"/>
                </a:ext>
              </a:extLst>
            </p:cNvPr>
            <p:cNvSpPr txBox="1"/>
            <p:nvPr>
              <p:custDataLst>
                <p:tags r:id="rId15"/>
              </p:custDataLst>
            </p:nvPr>
          </p:nvSpPr>
          <p:spPr>
            <a:xfrm>
              <a:off x="3345180" y="2604766"/>
              <a:ext cx="8275320" cy="51948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Most survey participants support ERCOT's proposals for ILLEs with unfulfilled ramps (76%), uncommitted large loads (73%), and large loads excluded from Batch Zero (76%)</a:t>
              </a:r>
            </a:p>
          </p:txBody>
        </p:sp>
      </p:grpSp>
      <p:grpSp>
        <p:nvGrpSpPr>
          <p:cNvPr id="12" name="Group 11">
            <a:extLst>
              <a:ext uri="{FF2B5EF4-FFF2-40B4-BE49-F238E27FC236}">
                <a16:creationId xmlns:a16="http://schemas.microsoft.com/office/drawing/2014/main" id="{023DF3D0-359B-1E2F-4800-4AC3D93D959D}"/>
              </a:ext>
            </a:extLst>
          </p:cNvPr>
          <p:cNvGrpSpPr/>
          <p:nvPr/>
        </p:nvGrpSpPr>
        <p:grpSpPr>
          <a:xfrm>
            <a:off x="571500" y="2451126"/>
            <a:ext cx="11049000" cy="669946"/>
            <a:chOff x="571500" y="4827598"/>
            <a:chExt cx="11049000" cy="519486"/>
          </a:xfrm>
        </p:grpSpPr>
        <p:sp>
          <p:nvSpPr>
            <p:cNvPr id="16" name="TextBox 15">
              <a:extLst>
                <a:ext uri="{FF2B5EF4-FFF2-40B4-BE49-F238E27FC236}">
                  <a16:creationId xmlns:a16="http://schemas.microsoft.com/office/drawing/2014/main" id="{7EDA83C6-FEE5-8B7E-6CF6-6D41AFE66551}"/>
                </a:ext>
              </a:extLst>
            </p:cNvPr>
            <p:cNvSpPr txBox="1"/>
            <p:nvPr>
              <p:custDataLst>
                <p:tags r:id="rId12"/>
              </p:custDataLst>
            </p:nvPr>
          </p:nvSpPr>
          <p:spPr>
            <a:xfrm>
              <a:off x="571500" y="4827598"/>
              <a:ext cx="2438400" cy="51948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Batch screening</a:t>
              </a:r>
            </a:p>
          </p:txBody>
        </p:sp>
        <p:sp>
          <p:nvSpPr>
            <p:cNvPr id="21" name="TextBox 20">
              <a:extLst>
                <a:ext uri="{FF2B5EF4-FFF2-40B4-BE49-F238E27FC236}">
                  <a16:creationId xmlns:a16="http://schemas.microsoft.com/office/drawing/2014/main" id="{15F49F08-BA84-4C83-F207-D3B7D65545D9}"/>
                </a:ext>
              </a:extLst>
            </p:cNvPr>
            <p:cNvSpPr txBox="1"/>
            <p:nvPr>
              <p:custDataLst>
                <p:tags r:id="rId13"/>
              </p:custDataLst>
            </p:nvPr>
          </p:nvSpPr>
          <p:spPr>
            <a:xfrm>
              <a:off x="3345180" y="4827598"/>
              <a:ext cx="8275320" cy="51948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Most TSPs support POI identification (80%) and minimum interconnection identification (87%) prior to Batch study qualification. ILLEs are more divided, with 61% supporting POI identification and 48% supporting minimum interconnection identification</a:t>
              </a:r>
            </a:p>
          </p:txBody>
        </p:sp>
      </p:grpSp>
      <p:cxnSp>
        <p:nvCxnSpPr>
          <p:cNvPr id="23" name="Straight Connector 22">
            <a:extLst>
              <a:ext uri="{FF2B5EF4-FFF2-40B4-BE49-F238E27FC236}">
                <a16:creationId xmlns:a16="http://schemas.microsoft.com/office/drawing/2014/main" id="{B4448F24-8BEB-5DC1-A277-A7AF78FC45B9}"/>
              </a:ext>
            </a:extLst>
          </p:cNvPr>
          <p:cNvCxnSpPr/>
          <p:nvPr>
            <p:custDataLst>
              <p:tags r:id="rId6"/>
            </p:custDataLst>
          </p:nvPr>
        </p:nvCxnSpPr>
        <p:spPr>
          <a:xfrm>
            <a:off x="571500" y="1643564"/>
            <a:ext cx="110490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3621E2F-B302-BEF7-2D34-AB6DDF9E299A}"/>
              </a:ext>
            </a:extLst>
          </p:cNvPr>
          <p:cNvCxnSpPr/>
          <p:nvPr>
            <p:custDataLst>
              <p:tags r:id="rId7"/>
            </p:custDataLst>
          </p:nvPr>
        </p:nvCxnSpPr>
        <p:spPr>
          <a:xfrm>
            <a:off x="571500" y="2381542"/>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BE029F1-839B-F712-F137-47F7BEC26FED}"/>
              </a:ext>
            </a:extLst>
          </p:cNvPr>
          <p:cNvCxnSpPr/>
          <p:nvPr>
            <p:custDataLst>
              <p:tags r:id="rId8"/>
            </p:custDataLst>
          </p:nvPr>
        </p:nvCxnSpPr>
        <p:spPr>
          <a:xfrm>
            <a:off x="571500" y="3190656"/>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53" name="Group 52">
            <a:extLst>
              <a:ext uri="{FF2B5EF4-FFF2-40B4-BE49-F238E27FC236}">
                <a16:creationId xmlns:a16="http://schemas.microsoft.com/office/drawing/2014/main" id="{7DDCCDFF-2F84-A9AC-82E3-6B7D1988E29F}"/>
              </a:ext>
            </a:extLst>
          </p:cNvPr>
          <p:cNvGrpSpPr/>
          <p:nvPr/>
        </p:nvGrpSpPr>
        <p:grpSpPr>
          <a:xfrm>
            <a:off x="571500" y="3999770"/>
            <a:ext cx="11049000" cy="1675767"/>
            <a:chOff x="571500" y="5076372"/>
            <a:chExt cx="11049000" cy="1675767"/>
          </a:xfrm>
        </p:grpSpPr>
        <p:cxnSp>
          <p:nvCxnSpPr>
            <p:cNvPr id="33" name="Straight Connector 32">
              <a:extLst>
                <a:ext uri="{FF2B5EF4-FFF2-40B4-BE49-F238E27FC236}">
                  <a16:creationId xmlns:a16="http://schemas.microsoft.com/office/drawing/2014/main" id="{0AAEF9C3-1D24-9745-803D-3447B7C76436}"/>
                </a:ext>
              </a:extLst>
            </p:cNvPr>
            <p:cNvCxnSpPr/>
            <p:nvPr>
              <p:custDataLst>
                <p:tags r:id="rId9"/>
              </p:custDataLst>
            </p:nvPr>
          </p:nvCxnSpPr>
          <p:spPr>
            <a:xfrm>
              <a:off x="571500" y="5076372"/>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52" name="Group 51">
              <a:extLst>
                <a:ext uri="{FF2B5EF4-FFF2-40B4-BE49-F238E27FC236}">
                  <a16:creationId xmlns:a16="http://schemas.microsoft.com/office/drawing/2014/main" id="{84EE061A-F971-E8CD-36B4-03279D9D77BF}"/>
                </a:ext>
              </a:extLst>
            </p:cNvPr>
            <p:cNvGrpSpPr/>
            <p:nvPr/>
          </p:nvGrpSpPr>
          <p:grpSpPr>
            <a:xfrm>
              <a:off x="571500" y="5202086"/>
              <a:ext cx="11049000" cy="1550053"/>
              <a:chOff x="571500" y="5202089"/>
              <a:chExt cx="11049000" cy="981972"/>
            </a:xfrm>
          </p:grpSpPr>
          <p:sp>
            <p:nvSpPr>
              <p:cNvPr id="49" name="TextBox 48">
                <a:extLst>
                  <a:ext uri="{FF2B5EF4-FFF2-40B4-BE49-F238E27FC236}">
                    <a16:creationId xmlns:a16="http://schemas.microsoft.com/office/drawing/2014/main" id="{BDAD3D24-8672-2612-5A22-03DA6D9C48AD}"/>
                  </a:ext>
                </a:extLst>
              </p:cNvPr>
              <p:cNvSpPr txBox="1"/>
              <p:nvPr>
                <p:custDataLst>
                  <p:tags r:id="rId10"/>
                </p:custDataLst>
              </p:nvPr>
            </p:nvSpPr>
            <p:spPr>
              <a:xfrm>
                <a:off x="571500" y="5202089"/>
                <a:ext cx="2438400" cy="669946"/>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solidFill>
                      <a:srgbClr val="171A1C"/>
                    </a:solidFill>
                  </a:rPr>
                  <a:t>Batch enhancement prioritization</a:t>
                </a:r>
              </a:p>
            </p:txBody>
          </p:sp>
          <p:sp>
            <p:nvSpPr>
              <p:cNvPr id="50" name="TextBox 49">
                <a:extLst>
                  <a:ext uri="{FF2B5EF4-FFF2-40B4-BE49-F238E27FC236}">
                    <a16:creationId xmlns:a16="http://schemas.microsoft.com/office/drawing/2014/main" id="{66AAFEBA-9FCD-816E-8F56-09542F3FB965}"/>
                  </a:ext>
                </a:extLst>
              </p:cNvPr>
              <p:cNvSpPr txBox="1"/>
              <p:nvPr>
                <p:custDataLst>
                  <p:tags r:id="rId11"/>
                </p:custDataLst>
              </p:nvPr>
            </p:nvSpPr>
            <p:spPr>
              <a:xfrm>
                <a:off x="3345180" y="5202089"/>
                <a:ext cx="8275320" cy="981972"/>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Aft>
                    <a:spcPts val="0"/>
                  </a:spcAft>
                </a:pPr>
                <a:r>
                  <a:rPr lang="en-US"/>
                  <a:t>Respondents support prioritizing the following Batch enhancements in the near term: </a:t>
                </a:r>
              </a:p>
              <a:p>
                <a:pPr marL="285750" indent="-285750">
                  <a:spcBef>
                    <a:spcPts val="100"/>
                  </a:spcBef>
                  <a:spcAft>
                    <a:spcPts val="0"/>
                  </a:spcAft>
                  <a:buFont typeface="Arial" panose="020B0604020202020204" pitchFamily="34" charset="0"/>
                  <a:buChar char="•"/>
                </a:pPr>
                <a:r>
                  <a:rPr lang="en-US"/>
                  <a:t>Large load self-supply outside of Batch (24 respondents)</a:t>
                </a:r>
              </a:p>
              <a:p>
                <a:pPr marL="285750" indent="-285750">
                  <a:spcBef>
                    <a:spcPts val="100"/>
                  </a:spcBef>
                  <a:spcAft>
                    <a:spcPts val="0"/>
                  </a:spcAft>
                  <a:buFont typeface="Arial" panose="020B0604020202020204" pitchFamily="34" charset="0"/>
                  <a:buChar char="•"/>
                </a:pPr>
                <a:r>
                  <a:rPr lang="en-US"/>
                  <a:t>BYOG at a different location (21 respondents)</a:t>
                </a:r>
              </a:p>
              <a:p>
                <a:pPr marL="285750" indent="-285750">
                  <a:spcBef>
                    <a:spcPts val="100"/>
                  </a:spcBef>
                  <a:spcAft>
                    <a:spcPts val="0"/>
                  </a:spcAft>
                  <a:buFont typeface="Arial" panose="020B0604020202020204" pitchFamily="34" charset="0"/>
                  <a:buChar char="•"/>
                </a:pPr>
                <a:r>
                  <a:rPr lang="en-US"/>
                  <a:t>WLPUN exit plan (18 respondents)</a:t>
                </a:r>
              </a:p>
              <a:p>
                <a:pPr marL="285750" indent="-285750">
                  <a:spcBef>
                    <a:spcPts val="100"/>
                  </a:spcBef>
                  <a:spcAft>
                    <a:spcPts val="0"/>
                  </a:spcAft>
                  <a:buFont typeface="Arial" panose="020B0604020202020204" pitchFamily="34" charset="0"/>
                  <a:buChar char="•"/>
                </a:pPr>
                <a:r>
                  <a:rPr lang="en-US"/>
                  <a:t>Define operational battery registration (17 respondents)</a:t>
                </a:r>
              </a:p>
              <a:p>
                <a:pPr marL="285750" indent="-285750">
                  <a:spcBef>
                    <a:spcPts val="100"/>
                  </a:spcBef>
                  <a:spcAft>
                    <a:spcPts val="0"/>
                  </a:spcAft>
                  <a:buFont typeface="Arial" panose="020B0604020202020204" pitchFamily="34" charset="0"/>
                  <a:buChar char="•"/>
                </a:pPr>
                <a:r>
                  <a:rPr lang="en-US"/>
                  <a:t>Develop rules for using an interconnected battery as part of PCLR (16 respondents)</a:t>
                </a:r>
              </a:p>
            </p:txBody>
          </p:sp>
        </p:grpSp>
      </p:grpSp>
    </p:spTree>
    <p:extLst>
      <p:ext uri="{BB962C8B-B14F-4D97-AF65-F5344CB8AC3E}">
        <p14:creationId xmlns:p14="http://schemas.microsoft.com/office/powerpoint/2010/main" val="2781575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8D121-22F2-E9A0-40E9-10EBDE5DA677}"/>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34F96283-B54A-C21D-3AD9-9F2A6D57403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7" imgW="360" imgH="360" progId="TCLayout.ActiveDocument.1">
                  <p:embed/>
                </p:oleObj>
              </mc:Choice>
              <mc:Fallback>
                <p:oleObj name="think-cell Slide" r:id="rId27" imgW="360" imgH="360" progId="TCLayout.ActiveDocument.1">
                  <p:embed/>
                  <p:pic>
                    <p:nvPicPr>
                      <p:cNvPr id="5" name="Object 6" hidden="1">
                        <a:extLst>
                          <a:ext uri="{FF2B5EF4-FFF2-40B4-BE49-F238E27FC236}">
                            <a16:creationId xmlns:a16="http://schemas.microsoft.com/office/drawing/2014/main" id="{34F96283-B54A-C21D-3AD9-9F2A6D57403E}"/>
                          </a:ext>
                        </a:extLst>
                      </p:cNvPr>
                      <p:cNvPicPr/>
                      <p:nvPr/>
                    </p:nvPicPr>
                    <p:blipFill>
                      <a:blip r:embed="rId28"/>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C174ABFD-F56C-F727-F800-D34F95463EB7}"/>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Batch processes: </a:t>
            </a:r>
            <a:r>
              <a:rPr lang="en-US"/>
              <a:t>Point of Interconnection (POI) identification</a:t>
            </a:r>
          </a:p>
        </p:txBody>
      </p:sp>
      <p:cxnSp>
        <p:nvCxnSpPr>
          <p:cNvPr id="17" name="Straight Connector 16">
            <a:extLst>
              <a:ext uri="{FF2B5EF4-FFF2-40B4-BE49-F238E27FC236}">
                <a16:creationId xmlns:a16="http://schemas.microsoft.com/office/drawing/2014/main" id="{FEA4366F-08B6-05F1-6FB9-7A6026916BA9}"/>
              </a:ext>
            </a:extLst>
          </p:cNvPr>
          <p:cNvCxnSpPr>
            <a:cxnSpLocks/>
          </p:cNvCxnSpPr>
          <p:nvPr>
            <p:custDataLst>
              <p:tags r:id="rId3"/>
            </p:custDataLst>
          </p:nvPr>
        </p:nvCxnSpPr>
        <p:spPr>
          <a:xfrm>
            <a:off x="492760" y="1743075"/>
            <a:ext cx="1117807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8" name="TrackerNumBlue 18">
            <a:extLst>
              <a:ext uri="{FF2B5EF4-FFF2-40B4-BE49-F238E27FC236}">
                <a16:creationId xmlns:a16="http://schemas.microsoft.com/office/drawing/2014/main" id="{D71BE2A2-7068-26B7-FAEB-A225B8ABC5FF}"/>
              </a:ext>
            </a:extLst>
          </p:cNvPr>
          <p:cNvSpPr>
            <a:spLocks/>
          </p:cNvSpPr>
          <p:nvPr>
            <p:custDataLst>
              <p:tags r:id="rId4"/>
            </p:custDataLst>
          </p:nvPr>
        </p:nvSpPr>
        <p:spPr>
          <a:xfrm>
            <a:off x="10152052" y="1839913"/>
            <a:ext cx="450693" cy="230188"/>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sp>
        <p:nvSpPr>
          <p:cNvPr id="30" name="TextBox 29">
            <a:extLst>
              <a:ext uri="{FF2B5EF4-FFF2-40B4-BE49-F238E27FC236}">
                <a16:creationId xmlns:a16="http://schemas.microsoft.com/office/drawing/2014/main" id="{9D20E1BB-F6B4-9230-E098-13A2D6DCC34B}"/>
              </a:ext>
            </a:extLst>
          </p:cNvPr>
          <p:cNvSpPr txBox="1">
            <a:spLocks/>
          </p:cNvSpPr>
          <p:nvPr>
            <p:custDataLst>
              <p:tags r:id="rId5"/>
            </p:custDataLst>
          </p:nvPr>
        </p:nvSpPr>
        <p:spPr>
          <a:xfrm>
            <a:off x="10723464" y="1878013"/>
            <a:ext cx="947375" cy="1538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grpSp>
        <p:nvGrpSpPr>
          <p:cNvPr id="71" name="Group 70" descr="Confidential document label">
            <a:extLst>
              <a:ext uri="{FF2B5EF4-FFF2-40B4-BE49-F238E27FC236}">
                <a16:creationId xmlns:a16="http://schemas.microsoft.com/office/drawing/2014/main" id="{F98F57DC-179C-78A4-B3F2-15BF4BC34C1B}"/>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72" name="Rectangle 71">
              <a:extLst>
                <a:ext uri="{FF2B5EF4-FFF2-40B4-BE49-F238E27FC236}">
                  <a16:creationId xmlns:a16="http://schemas.microsoft.com/office/drawing/2014/main" id="{D9444B99-3236-FE78-96C0-EEBA54B2FF88}"/>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73" name="TextBox 72">
              <a:extLst>
                <a:ext uri="{FF2B5EF4-FFF2-40B4-BE49-F238E27FC236}">
                  <a16:creationId xmlns:a16="http://schemas.microsoft.com/office/drawing/2014/main" id="{0AA24AFB-5F98-A9FD-2EB9-66302F6210E5}"/>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18" name="5. Source">
            <a:extLst>
              <a:ext uri="{FF2B5EF4-FFF2-40B4-BE49-F238E27FC236}">
                <a16:creationId xmlns:a16="http://schemas.microsoft.com/office/drawing/2014/main" id="{1CCA0B7F-54D8-E60C-D03D-C43CF44288D1}"/>
              </a:ext>
            </a:extLst>
          </p:cNvPr>
          <p:cNvSpPr txBox="1"/>
          <p:nvPr>
            <p:custDataLst>
              <p:tags r:id="rId6"/>
            </p:custDataLst>
          </p:nvPr>
        </p:nvSpPr>
        <p:spPr>
          <a:xfrm>
            <a:off x="492760" y="6577869"/>
            <a:ext cx="7277861"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15 blank responses).</a:t>
            </a:r>
          </a:p>
          <a:p>
            <a:pPr lvl="0"/>
            <a:endParaRPr lang="en-US"/>
          </a:p>
        </p:txBody>
      </p:sp>
      <p:sp>
        <p:nvSpPr>
          <p:cNvPr id="40" name="TextBox 39">
            <a:extLst>
              <a:ext uri="{FF2B5EF4-FFF2-40B4-BE49-F238E27FC236}">
                <a16:creationId xmlns:a16="http://schemas.microsoft.com/office/drawing/2014/main" id="{ADB7D34A-C38F-EAD2-564F-7A96D2528A07}"/>
              </a:ext>
            </a:extLst>
          </p:cNvPr>
          <p:cNvSpPr txBox="1">
            <a:spLocks/>
          </p:cNvSpPr>
          <p:nvPr>
            <p:custDataLst>
              <p:tags r:id="rId7"/>
            </p:custDataLst>
          </p:nvPr>
        </p:nvSpPr>
        <p:spPr>
          <a:xfrm>
            <a:off x="492760" y="1497990"/>
            <a:ext cx="11178079"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Q1: Which entity should select a load’s POI? </a:t>
            </a:r>
            <a:r>
              <a:rPr lang="en-US" sz="1200" i="1"/>
              <a:t>% of respondents</a:t>
            </a:r>
            <a:endParaRPr lang="en-US" sz="1200" b="1" i="1"/>
          </a:p>
        </p:txBody>
      </p:sp>
      <p:graphicFrame>
        <p:nvGraphicFramePr>
          <p:cNvPr id="16" name="Chart 15">
            <a:extLst>
              <a:ext uri="{FF2B5EF4-FFF2-40B4-BE49-F238E27FC236}">
                <a16:creationId xmlns:a16="http://schemas.microsoft.com/office/drawing/2014/main" id="{A4611D66-8966-EABE-EA9B-55590565AEC6}"/>
              </a:ext>
            </a:extLst>
          </p:cNvPr>
          <p:cNvGraphicFramePr/>
          <p:nvPr>
            <p:custDataLst>
              <p:tags r:id="rId8"/>
            </p:custDataLst>
          </p:nvPr>
        </p:nvGraphicFramePr>
        <p:xfrm>
          <a:off x="1276350" y="1995488"/>
          <a:ext cx="9112250" cy="3971925"/>
        </p:xfrm>
        <a:graphic>
          <a:graphicData uri="http://schemas.openxmlformats.org/drawingml/2006/chart">
            <c:chart xmlns:c="http://schemas.openxmlformats.org/drawingml/2006/chart" xmlns:r="http://schemas.openxmlformats.org/officeDocument/2006/relationships" r:id="rId29"/>
          </a:graphicData>
        </a:graphic>
      </p:graphicFrame>
      <p:sp>
        <p:nvSpPr>
          <p:cNvPr id="560" name="Text Placeholder 4">
            <a:extLst>
              <a:ext uri="{FF2B5EF4-FFF2-40B4-BE49-F238E27FC236}">
                <a16:creationId xmlns:a16="http://schemas.microsoft.com/office/drawing/2014/main" id="{4C1F3293-4EFE-461D-940D-7EE66BAE31C5}"/>
              </a:ext>
            </a:extLst>
          </p:cNvPr>
          <p:cNvSpPr>
            <a:spLocks noGrp="1"/>
          </p:cNvSpPr>
          <p:nvPr>
            <p:custDataLst>
              <p:tags r:id="rId9"/>
            </p:custDataLst>
          </p:nvPr>
        </p:nvSpPr>
        <p:spPr bwMode="gray">
          <a:xfrm>
            <a:off x="10174288" y="2601913"/>
            <a:ext cx="263525" cy="182563"/>
          </a:xfrm>
          <a:prstGeom prst="rect">
            <a:avLst/>
          </a:prstGeom>
          <a:solidFill>
            <a:srgbClr val="D0D0D0"/>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30D70EC-24ED-442B-9FD9-7E52FA8AB65C}" type="datetime'''''''''''''''''''''''''''''''''''''''''0''%'''''''''''">
              <a:rPr lang="en-US" altLang="en-US" sz="1200" smtClean="0">
                <a:effectLst/>
                <a:cs typeface="+mn-cs"/>
              </a:rPr>
              <a:pPr lvl="0" algn="ctr">
                <a:spcBef>
                  <a:spcPct val="0"/>
                </a:spcBef>
                <a:spcAft>
                  <a:spcPct val="0"/>
                </a:spcAft>
              </a:pPr>
              <a:t>0%</a:t>
            </a:fld>
            <a:endParaRPr lang="en-US" sz="1200">
              <a:cs typeface="+mn-cs"/>
            </a:endParaRPr>
          </a:p>
        </p:txBody>
      </p:sp>
      <p:sp>
        <p:nvSpPr>
          <p:cNvPr id="292" name="Text Placeholder 4">
            <a:extLst>
              <a:ext uri="{FF2B5EF4-FFF2-40B4-BE49-F238E27FC236}">
                <a16:creationId xmlns:a16="http://schemas.microsoft.com/office/drawing/2014/main" id="{4C1F3293-4EFE-461D-940D-7EE66BAE31C5}"/>
              </a:ext>
            </a:extLst>
          </p:cNvPr>
          <p:cNvSpPr>
            <a:spLocks noGrp="1"/>
          </p:cNvSpPr>
          <p:nvPr>
            <p:custDataLst>
              <p:tags r:id="rId10"/>
            </p:custDataLst>
          </p:nvPr>
        </p:nvSpPr>
        <p:spPr bwMode="auto">
          <a:xfrm>
            <a:off x="800100" y="2601913"/>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37A2194E-4E91-46D0-9EDA-35C09BD524EF}" type="datetime'''T''''''''''S''P'''''''''''''''''''''''''''''''''''''">
              <a:rPr lang="en-US" altLang="en-US" sz="1200" smtClean="0">
                <a:cs typeface="+mn-cs"/>
              </a:rPr>
              <a:pPr lvl="0">
                <a:spcBef>
                  <a:spcPct val="0"/>
                </a:spcBef>
                <a:spcAft>
                  <a:spcPct val="0"/>
                </a:spcAft>
              </a:pPr>
              <a:t>TSP</a:t>
            </a:fld>
            <a:endParaRPr lang="en-US" sz="1200">
              <a:cs typeface="+mn-cs"/>
            </a:endParaRPr>
          </a:p>
        </p:txBody>
      </p:sp>
      <p:sp>
        <p:nvSpPr>
          <p:cNvPr id="294" name="Text Placeholder 4">
            <a:extLst>
              <a:ext uri="{FF2B5EF4-FFF2-40B4-BE49-F238E27FC236}">
                <a16:creationId xmlns:a16="http://schemas.microsoft.com/office/drawing/2014/main" id="{4C1F3293-4EFE-461D-940D-7EE66BAE31C5}"/>
              </a:ext>
            </a:extLst>
          </p:cNvPr>
          <p:cNvSpPr>
            <a:spLocks noGrp="1"/>
          </p:cNvSpPr>
          <p:nvPr>
            <p:custDataLst>
              <p:tags r:id="rId11"/>
            </p:custDataLst>
          </p:nvPr>
        </p:nvSpPr>
        <p:spPr bwMode="auto">
          <a:xfrm>
            <a:off x="800100" y="3460750"/>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B3E907AA-5ED8-491E-8323-EE704B8A2F26}" type="datetime'''''''''I''''''''''''''''''''L''''L''''''''E'''''''''''''''">
              <a:rPr lang="en-US" altLang="en-US" sz="1200" smtClean="0">
                <a:cs typeface="+mn-cs"/>
              </a:rPr>
              <a:pPr lvl="0">
                <a:spcBef>
                  <a:spcPct val="0"/>
                </a:spcBef>
                <a:spcAft>
                  <a:spcPct val="0"/>
                </a:spcAft>
              </a:pPr>
              <a:t>ILLE</a:t>
            </a:fld>
            <a:endParaRPr lang="en-US" sz="1200">
              <a:cs typeface="+mn-cs"/>
            </a:endParaRPr>
          </a:p>
        </p:txBody>
      </p:sp>
      <p:sp>
        <p:nvSpPr>
          <p:cNvPr id="295" name="Text Placeholder 4">
            <a:extLst>
              <a:ext uri="{FF2B5EF4-FFF2-40B4-BE49-F238E27FC236}">
                <a16:creationId xmlns:a16="http://schemas.microsoft.com/office/drawing/2014/main" id="{4C1F3293-4EFE-461D-940D-7EE66BAE31C5}"/>
              </a:ext>
            </a:extLst>
          </p:cNvPr>
          <p:cNvSpPr>
            <a:spLocks noGrp="1"/>
          </p:cNvSpPr>
          <p:nvPr>
            <p:custDataLst>
              <p:tags r:id="rId12"/>
            </p:custDataLst>
          </p:nvPr>
        </p:nvSpPr>
        <p:spPr bwMode="auto">
          <a:xfrm>
            <a:off x="800100" y="4321175"/>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4F59AB3-43E9-49CC-8984-51559ED634B9}" type="datetime'''''''''''''''''''Ot''h''''e''''''''r''s'''''''''''''''''''">
              <a:rPr lang="en-US" altLang="en-US" sz="1200" smtClean="0">
                <a:cs typeface="+mn-cs"/>
              </a:rPr>
              <a:pPr lvl="0">
                <a:spcBef>
                  <a:spcPct val="0"/>
                </a:spcBef>
                <a:spcAft>
                  <a:spcPct val="0"/>
                </a:spcAft>
              </a:pPr>
              <a:t>Others</a:t>
            </a:fld>
            <a:endParaRPr lang="en-US" sz="1200">
              <a:cs typeface="+mn-cs"/>
            </a:endParaRPr>
          </a:p>
        </p:txBody>
      </p:sp>
      <p:sp>
        <p:nvSpPr>
          <p:cNvPr id="448" name="Text Placeholder 4">
            <a:extLst>
              <a:ext uri="{FF2B5EF4-FFF2-40B4-BE49-F238E27FC236}">
                <a16:creationId xmlns:a16="http://schemas.microsoft.com/office/drawing/2014/main" id="{23286CA6-B6EA-CEF2-8F3F-CB22271D426B}"/>
              </a:ext>
            </a:extLst>
          </p:cNvPr>
          <p:cNvSpPr>
            <a:spLocks noGrp="1"/>
          </p:cNvSpPr>
          <p:nvPr>
            <p:custDataLst>
              <p:tags r:id="rId13"/>
            </p:custDataLst>
          </p:nvPr>
        </p:nvSpPr>
        <p:spPr bwMode="auto">
          <a:xfrm>
            <a:off x="800100" y="5180013"/>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E6C7B823-860D-41FA-80A0-B87A70BD6F46}" type="datetime'T''''''''''''''''''''ota''''''''l'''''''''''''''''">
              <a:rPr lang="en-US" altLang="en-US" sz="1200" smtClean="0">
                <a:cs typeface="+mn-cs"/>
              </a:rPr>
              <a:pPr lvl="0">
                <a:spcBef>
                  <a:spcPct val="0"/>
                </a:spcBef>
                <a:spcAft>
                  <a:spcPct val="0"/>
                </a:spcAft>
              </a:pPr>
              <a:t>Total</a:t>
            </a:fld>
            <a:endParaRPr lang="en-US" sz="1200">
              <a:cs typeface="+mn-cs"/>
            </a:endParaRPr>
          </a:p>
        </p:txBody>
      </p:sp>
      <p:sp>
        <p:nvSpPr>
          <p:cNvPr id="597" name="Rectangle 596">
            <a:extLst>
              <a:ext uri="{FF2B5EF4-FFF2-40B4-BE49-F238E27FC236}">
                <a16:creationId xmlns:a16="http://schemas.microsoft.com/office/drawing/2014/main" id="{96281329-7830-3658-17E6-EE37083FDBAF}"/>
              </a:ext>
            </a:extLst>
          </p:cNvPr>
          <p:cNvSpPr/>
          <p:nvPr>
            <p:custDataLst>
              <p:tags r:id="rId14"/>
            </p:custDataLst>
          </p:nvPr>
        </p:nvSpPr>
        <p:spPr bwMode="auto">
          <a:xfrm>
            <a:off x="6246813" y="1879600"/>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598" name="Rectangle 597">
            <a:extLst>
              <a:ext uri="{FF2B5EF4-FFF2-40B4-BE49-F238E27FC236}">
                <a16:creationId xmlns:a16="http://schemas.microsoft.com/office/drawing/2014/main" id="{7892BCEA-8D93-74AD-A633-CD2409F31B3F}"/>
              </a:ext>
            </a:extLst>
          </p:cNvPr>
          <p:cNvSpPr/>
          <p:nvPr>
            <p:custDataLst>
              <p:tags r:id="rId15"/>
            </p:custDataLst>
          </p:nvPr>
        </p:nvSpPr>
        <p:spPr bwMode="auto">
          <a:xfrm>
            <a:off x="6861175" y="1879600"/>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599" name="Rectangle 598">
            <a:extLst>
              <a:ext uri="{FF2B5EF4-FFF2-40B4-BE49-F238E27FC236}">
                <a16:creationId xmlns:a16="http://schemas.microsoft.com/office/drawing/2014/main" id="{00B4E254-2F6A-70D0-1F70-9E15EC246FE4}"/>
              </a:ext>
            </a:extLst>
          </p:cNvPr>
          <p:cNvSpPr/>
          <p:nvPr>
            <p:custDataLst>
              <p:tags r:id="rId16"/>
            </p:custDataLst>
          </p:nvPr>
        </p:nvSpPr>
        <p:spPr bwMode="auto">
          <a:xfrm>
            <a:off x="7491413" y="1879600"/>
            <a:ext cx="165100" cy="165100"/>
          </a:xfrm>
          <a:prstGeom prst="rect">
            <a:avLst/>
          </a:prstGeom>
          <a:solidFill>
            <a:schemeClr val="accent3"/>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600" name="Rectangle 599">
            <a:extLst>
              <a:ext uri="{FF2B5EF4-FFF2-40B4-BE49-F238E27FC236}">
                <a16:creationId xmlns:a16="http://schemas.microsoft.com/office/drawing/2014/main" id="{774DC4FA-F3FE-B6BA-AA83-9A0166C28691}"/>
              </a:ext>
            </a:extLst>
          </p:cNvPr>
          <p:cNvSpPr/>
          <p:nvPr>
            <p:custDataLst>
              <p:tags r:id="rId17"/>
            </p:custDataLst>
          </p:nvPr>
        </p:nvSpPr>
        <p:spPr bwMode="auto">
          <a:xfrm>
            <a:off x="8121650" y="1879600"/>
            <a:ext cx="165100" cy="165100"/>
          </a:xfrm>
          <a:prstGeom prst="rect">
            <a:avLst/>
          </a:prstGeom>
          <a:solidFill>
            <a:schemeClr val="accent4"/>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601" name="Rectangle 600">
            <a:extLst>
              <a:ext uri="{FF2B5EF4-FFF2-40B4-BE49-F238E27FC236}">
                <a16:creationId xmlns:a16="http://schemas.microsoft.com/office/drawing/2014/main" id="{424E4557-1982-5C5C-1339-3042E5505085}"/>
              </a:ext>
            </a:extLst>
          </p:cNvPr>
          <p:cNvSpPr/>
          <p:nvPr>
            <p:custDataLst>
              <p:tags r:id="rId18"/>
            </p:custDataLst>
          </p:nvPr>
        </p:nvSpPr>
        <p:spPr bwMode="auto">
          <a:xfrm>
            <a:off x="8972550" y="1879600"/>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515" name="Text Placeholder 4">
            <a:extLst>
              <a:ext uri="{FF2B5EF4-FFF2-40B4-BE49-F238E27FC236}">
                <a16:creationId xmlns:a16="http://schemas.microsoft.com/office/drawing/2014/main" id="{4C1F3293-4EFE-461D-940D-7EE66BAE31C5}"/>
              </a:ext>
            </a:extLst>
          </p:cNvPr>
          <p:cNvSpPr>
            <a:spLocks noGrp="1"/>
          </p:cNvSpPr>
          <p:nvPr>
            <p:custDataLst>
              <p:tags r:id="rId19"/>
            </p:custDataLst>
          </p:nvPr>
        </p:nvSpPr>
        <p:spPr bwMode="auto">
          <a:xfrm>
            <a:off x="6462713" y="1878013"/>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277D2D16-5BBE-485E-A64C-6619D5A0A6F4}" type="datetime'''''''T''S''''''''''''''''''''''''''P'''''''''">
              <a:rPr lang="en-US" altLang="en-US" sz="1200" smtClean="0">
                <a:effectLst/>
                <a:cs typeface="+mn-cs"/>
              </a:rPr>
              <a:pPr lvl="0">
                <a:spcBef>
                  <a:spcPct val="0"/>
                </a:spcBef>
                <a:spcAft>
                  <a:spcPct val="0"/>
                </a:spcAft>
              </a:pPr>
              <a:t>TSP</a:t>
            </a:fld>
            <a:endParaRPr lang="en-US" sz="1200">
              <a:cs typeface="+mn-cs"/>
            </a:endParaRPr>
          </a:p>
        </p:txBody>
      </p:sp>
      <p:sp>
        <p:nvSpPr>
          <p:cNvPr id="519" name="Text Placeholder 4">
            <a:extLst>
              <a:ext uri="{FF2B5EF4-FFF2-40B4-BE49-F238E27FC236}">
                <a16:creationId xmlns:a16="http://schemas.microsoft.com/office/drawing/2014/main" id="{B1D74330-BF6B-3C40-5304-B3B0FE8145D2}"/>
              </a:ext>
            </a:extLst>
          </p:cNvPr>
          <p:cNvSpPr>
            <a:spLocks noGrp="1"/>
          </p:cNvSpPr>
          <p:nvPr>
            <p:custDataLst>
              <p:tags r:id="rId20"/>
            </p:custDataLst>
          </p:nvPr>
        </p:nvSpPr>
        <p:spPr bwMode="auto">
          <a:xfrm>
            <a:off x="7077075" y="1878013"/>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42FB94C6-209F-4151-8F9A-8DC536C92B9F}" type="datetime'I''''''''''L''L''E'''''''''''''''''''''''''">
              <a:rPr lang="en-US" altLang="en-US" sz="1200" smtClean="0">
                <a:cs typeface="+mn-cs"/>
              </a:rPr>
              <a:pPr lvl="0">
                <a:spcBef>
                  <a:spcPct val="0"/>
                </a:spcBef>
                <a:spcAft>
                  <a:spcPct val="0"/>
                </a:spcAft>
              </a:pPr>
              <a:t>ILLE</a:t>
            </a:fld>
            <a:endParaRPr lang="en-US" sz="1200">
              <a:cs typeface="+mn-cs"/>
            </a:endParaRPr>
          </a:p>
        </p:txBody>
      </p:sp>
      <p:sp>
        <p:nvSpPr>
          <p:cNvPr id="518" name="Text Placeholder 4">
            <a:extLst>
              <a:ext uri="{FF2B5EF4-FFF2-40B4-BE49-F238E27FC236}">
                <a16:creationId xmlns:a16="http://schemas.microsoft.com/office/drawing/2014/main" id="{67641A8A-74EC-BEA2-8CD6-74AF6C9DF85D}"/>
              </a:ext>
            </a:extLst>
          </p:cNvPr>
          <p:cNvSpPr>
            <a:spLocks noGrp="1"/>
          </p:cNvSpPr>
          <p:nvPr>
            <p:custDataLst>
              <p:tags r:id="rId21"/>
            </p:custDataLst>
          </p:nvPr>
        </p:nvSpPr>
        <p:spPr bwMode="auto">
          <a:xfrm>
            <a:off x="7707313" y="1878013"/>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F8248711-1520-4013-99AB-D12954398009}" type="datetime'''''''''''''''''''DS''''''''''''''''''''''''''''''''''''''P'''">
              <a:rPr lang="en-US" altLang="en-US" sz="1200" smtClean="0">
                <a:cs typeface="+mn-cs"/>
              </a:rPr>
              <a:pPr lvl="0">
                <a:spcBef>
                  <a:spcPct val="0"/>
                </a:spcBef>
                <a:spcAft>
                  <a:spcPct val="0"/>
                </a:spcAft>
              </a:pPr>
              <a:t>DSP</a:t>
            </a:fld>
            <a:endParaRPr lang="en-US" sz="1200">
              <a:cs typeface="+mn-cs"/>
            </a:endParaRPr>
          </a:p>
        </p:txBody>
      </p:sp>
      <p:sp>
        <p:nvSpPr>
          <p:cNvPr id="522" name="Text Placeholder 4">
            <a:extLst>
              <a:ext uri="{FF2B5EF4-FFF2-40B4-BE49-F238E27FC236}">
                <a16:creationId xmlns:a16="http://schemas.microsoft.com/office/drawing/2014/main" id="{B82FCCE5-D1A2-5982-A432-14C3EAACA1B8}"/>
              </a:ext>
            </a:extLst>
          </p:cNvPr>
          <p:cNvSpPr>
            <a:spLocks noGrp="1"/>
          </p:cNvSpPr>
          <p:nvPr>
            <p:custDataLst>
              <p:tags r:id="rId22"/>
            </p:custDataLst>
          </p:nvPr>
        </p:nvSpPr>
        <p:spPr bwMode="auto">
          <a:xfrm>
            <a:off x="8337550" y="1878013"/>
            <a:ext cx="5334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86EF012C-34BE-425D-8792-A8E6D30D0973}" type="datetime'''''''''''''''''''''''''''''''''E''''''RC''''''OT'''''">
              <a:rPr lang="en-US" altLang="en-US" sz="1200" smtClean="0">
                <a:cs typeface="+mn-cs"/>
              </a:rPr>
              <a:pPr lvl="0">
                <a:spcBef>
                  <a:spcPct val="0"/>
                </a:spcBef>
                <a:spcAft>
                  <a:spcPct val="0"/>
                </a:spcAft>
              </a:pPr>
              <a:t>ERCOT</a:t>
            </a:fld>
            <a:endParaRPr lang="en-US" sz="1200">
              <a:cs typeface="+mn-cs"/>
            </a:endParaRPr>
          </a:p>
        </p:txBody>
      </p:sp>
      <p:sp>
        <p:nvSpPr>
          <p:cNvPr id="529" name="Text Placeholder 4">
            <a:extLst>
              <a:ext uri="{FF2B5EF4-FFF2-40B4-BE49-F238E27FC236}">
                <a16:creationId xmlns:a16="http://schemas.microsoft.com/office/drawing/2014/main" id="{E2C5FDF4-C996-0787-0D5D-FA5E0B1FC53D}"/>
              </a:ext>
            </a:extLst>
          </p:cNvPr>
          <p:cNvSpPr>
            <a:spLocks noGrp="1"/>
          </p:cNvSpPr>
          <p:nvPr>
            <p:custDataLst>
              <p:tags r:id="rId23"/>
            </p:custDataLst>
          </p:nvPr>
        </p:nvSpPr>
        <p:spPr bwMode="auto">
          <a:xfrm>
            <a:off x="9188450" y="1878013"/>
            <a:ext cx="7588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E27B47C2-1A0C-4568-9C9E-5F43490DC62B}" type="datetime'''''''N''''''''o'' Op''''''in''''i''''''''''''''o''n'''">
              <a:rPr lang="en-US" altLang="en-US" sz="1200" smtClean="0">
                <a:cs typeface="+mn-cs"/>
              </a:rPr>
              <a:pPr lvl="0">
                <a:spcBef>
                  <a:spcPct val="0"/>
                </a:spcBef>
                <a:spcAft>
                  <a:spcPct val="0"/>
                </a:spcAft>
              </a:pPr>
              <a:t>No Opinion</a:t>
            </a:fld>
            <a:endParaRPr lang="en-US" sz="1200">
              <a:cs typeface="+mn-cs"/>
            </a:endParaRPr>
          </a:p>
        </p:txBody>
      </p:sp>
      <p:sp>
        <p:nvSpPr>
          <p:cNvPr id="651" name="Oval 650">
            <a:extLst>
              <a:ext uri="{FF2B5EF4-FFF2-40B4-BE49-F238E27FC236}">
                <a16:creationId xmlns:a16="http://schemas.microsoft.com/office/drawing/2014/main" id="{028B97F7-1A7B-AF51-A2C4-D35CCF8A1BFD}"/>
              </a:ext>
            </a:extLst>
          </p:cNvPr>
          <p:cNvSpPr>
            <a:spLocks/>
          </p:cNvSpPr>
          <p:nvPr/>
        </p:nvSpPr>
        <p:spPr>
          <a:xfrm>
            <a:off x="10795000" y="2593181"/>
            <a:ext cx="756869"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13</a:t>
            </a:r>
          </a:p>
        </p:txBody>
      </p:sp>
      <p:sp>
        <p:nvSpPr>
          <p:cNvPr id="652" name="Oval 651">
            <a:extLst>
              <a:ext uri="{FF2B5EF4-FFF2-40B4-BE49-F238E27FC236}">
                <a16:creationId xmlns:a16="http://schemas.microsoft.com/office/drawing/2014/main" id="{860F5FBB-E2C1-C811-4DAD-D836F89E4333}"/>
              </a:ext>
            </a:extLst>
          </p:cNvPr>
          <p:cNvSpPr>
            <a:spLocks/>
          </p:cNvSpPr>
          <p:nvPr/>
        </p:nvSpPr>
        <p:spPr>
          <a:xfrm>
            <a:off x="10795000" y="3445624"/>
            <a:ext cx="756869"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29</a:t>
            </a:r>
          </a:p>
        </p:txBody>
      </p:sp>
      <p:sp>
        <p:nvSpPr>
          <p:cNvPr id="653" name="Oval 652">
            <a:extLst>
              <a:ext uri="{FF2B5EF4-FFF2-40B4-BE49-F238E27FC236}">
                <a16:creationId xmlns:a16="http://schemas.microsoft.com/office/drawing/2014/main" id="{0D75763C-EEC0-8318-36A6-9DF0DA24D303}"/>
              </a:ext>
            </a:extLst>
          </p:cNvPr>
          <p:cNvSpPr>
            <a:spLocks/>
          </p:cNvSpPr>
          <p:nvPr/>
        </p:nvSpPr>
        <p:spPr>
          <a:xfrm>
            <a:off x="10795000" y="4298067"/>
            <a:ext cx="756869"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17</a:t>
            </a:r>
          </a:p>
        </p:txBody>
      </p:sp>
      <p:sp>
        <p:nvSpPr>
          <p:cNvPr id="654" name="Oval 653">
            <a:extLst>
              <a:ext uri="{FF2B5EF4-FFF2-40B4-BE49-F238E27FC236}">
                <a16:creationId xmlns:a16="http://schemas.microsoft.com/office/drawing/2014/main" id="{241B93BE-24BC-FA24-0BB5-2DEA64ABF8CD}"/>
              </a:ext>
            </a:extLst>
          </p:cNvPr>
          <p:cNvSpPr>
            <a:spLocks/>
          </p:cNvSpPr>
          <p:nvPr/>
        </p:nvSpPr>
        <p:spPr>
          <a:xfrm>
            <a:off x="10795000" y="5150509"/>
            <a:ext cx="756869"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59</a:t>
            </a:r>
          </a:p>
        </p:txBody>
      </p:sp>
      <p:sp>
        <p:nvSpPr>
          <p:cNvPr id="683" name="TextBox 682">
            <a:extLst>
              <a:ext uri="{FF2B5EF4-FFF2-40B4-BE49-F238E27FC236}">
                <a16:creationId xmlns:a16="http://schemas.microsoft.com/office/drawing/2014/main" id="{AA62FF6A-49D4-01ED-992B-9EBE6DBCC769}"/>
              </a:ext>
            </a:extLst>
          </p:cNvPr>
          <p:cNvSpPr txBox="1">
            <a:spLocks/>
          </p:cNvSpPr>
          <p:nvPr>
            <p:custDataLst>
              <p:tags r:id="rId24"/>
            </p:custDataLst>
          </p:nvPr>
        </p:nvSpPr>
        <p:spPr>
          <a:xfrm>
            <a:off x="455137" y="2007802"/>
            <a:ext cx="904240"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Respondent</a:t>
            </a:r>
          </a:p>
        </p:txBody>
      </p:sp>
      <p:sp>
        <p:nvSpPr>
          <p:cNvPr id="6" name="Rectangle 5">
            <a:extLst>
              <a:ext uri="{FF2B5EF4-FFF2-40B4-BE49-F238E27FC236}">
                <a16:creationId xmlns:a16="http://schemas.microsoft.com/office/drawing/2014/main" id="{5E6008FC-67B2-D492-6F4A-AE3CDE9F6041}"/>
              </a:ext>
            </a:extLst>
          </p:cNvPr>
          <p:cNvSpPr/>
          <p:nvPr/>
        </p:nvSpPr>
        <p:spPr>
          <a:xfrm>
            <a:off x="495148" y="5863493"/>
            <a:ext cx="11163452" cy="635731"/>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US" sz="1600" b="1">
                <a:solidFill>
                  <a:schemeClr val="tx1"/>
                </a:solidFill>
              </a:rPr>
              <a:t>Majority of TSPs (62%) believe TSPs should select a load’s POI; ILLEs are more evenly split between TSPs and ILLEs as the selector</a:t>
            </a:r>
          </a:p>
        </p:txBody>
      </p:sp>
    </p:spTree>
    <p:extLst>
      <p:ext uri="{BB962C8B-B14F-4D97-AF65-F5344CB8AC3E}">
        <p14:creationId xmlns:p14="http://schemas.microsoft.com/office/powerpoint/2010/main" val="1195803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B99BA902-A437-73E9-0E77-B8018F04DA2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9" imgW="484" imgH="486" progId="TCLayout.ActiveDocument.1">
                  <p:embed/>
                </p:oleObj>
              </mc:Choice>
              <mc:Fallback>
                <p:oleObj name="think-cell Slide" r:id="rId19" imgW="484" imgH="486" progId="TCLayout.ActiveDocument.1">
                  <p:embed/>
                  <p:pic>
                    <p:nvPicPr>
                      <p:cNvPr id="5" name="Object 6" hidden="1">
                        <a:extLst>
                          <a:ext uri="{FF2B5EF4-FFF2-40B4-BE49-F238E27FC236}">
                            <a16:creationId xmlns:a16="http://schemas.microsoft.com/office/drawing/2014/main" id="{B99BA902-A437-73E9-0E77-B8018F04DA20}"/>
                          </a:ext>
                        </a:extLst>
                      </p:cNvPr>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A738D000-B9AC-8C42-4384-E5E6DC37083F}"/>
              </a:ext>
            </a:extLst>
          </p:cNvPr>
          <p:cNvSpPr>
            <a:spLocks noGrp="1"/>
          </p:cNvSpPr>
          <p:nvPr>
            <p:ph type="title"/>
            <p:custDataLst>
              <p:tags r:id="rId2"/>
            </p:custDataLst>
          </p:nvPr>
        </p:nvSpPr>
        <p:spPr/>
        <p:txBody>
          <a:bodyPr vert="horz"/>
          <a:lstStyle/>
          <a:p>
            <a:r>
              <a:rPr lang="en-US">
                <a:solidFill>
                  <a:schemeClr val="accent1"/>
                </a:solidFill>
              </a:rPr>
              <a:t>Batch processes: </a:t>
            </a:r>
            <a:r>
              <a:rPr lang="en-US"/>
              <a:t>TSP POI modeling timing</a:t>
            </a:r>
          </a:p>
        </p:txBody>
      </p:sp>
      <p:sp>
        <p:nvSpPr>
          <p:cNvPr id="10" name="TextBox 9">
            <a:extLst>
              <a:ext uri="{FF2B5EF4-FFF2-40B4-BE49-F238E27FC236}">
                <a16:creationId xmlns:a16="http://schemas.microsoft.com/office/drawing/2014/main" id="{630F0689-F123-FE49-2F9C-E98CABB0C34B}"/>
              </a:ext>
            </a:extLst>
          </p:cNvPr>
          <p:cNvSpPr txBox="1">
            <a:spLocks/>
          </p:cNvSpPr>
          <p:nvPr>
            <p:custDataLst>
              <p:tags r:id="rId3"/>
            </p:custDataLst>
          </p:nvPr>
        </p:nvSpPr>
        <p:spPr>
          <a:xfrm>
            <a:off x="492760" y="1588896"/>
            <a:ext cx="11178079" cy="369332"/>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Q2: After a TSP signs an Intermediate Agreement with a Large Load, how long should it take for the TSP to submit to ERCOT the POI and modeling information (steady state only)? </a:t>
            </a:r>
            <a:r>
              <a:rPr lang="en-US" sz="1200" b="1" i="1"/>
              <a:t>(free response)</a:t>
            </a:r>
            <a:endParaRPr lang="en-US" sz="1200" b="1"/>
          </a:p>
        </p:txBody>
      </p:sp>
      <p:cxnSp>
        <p:nvCxnSpPr>
          <p:cNvPr id="9" name="Straight Connector 8">
            <a:extLst>
              <a:ext uri="{FF2B5EF4-FFF2-40B4-BE49-F238E27FC236}">
                <a16:creationId xmlns:a16="http://schemas.microsoft.com/office/drawing/2014/main" id="{1E186AB8-ADEB-347D-C1BC-C0D19D990011}"/>
              </a:ext>
            </a:extLst>
          </p:cNvPr>
          <p:cNvCxnSpPr>
            <a:cxnSpLocks/>
          </p:cNvCxnSpPr>
          <p:nvPr>
            <p:custDataLst>
              <p:tags r:id="rId4"/>
            </p:custDataLst>
          </p:nvPr>
        </p:nvCxnSpPr>
        <p:spPr>
          <a:xfrm>
            <a:off x="492760" y="2733559"/>
            <a:ext cx="1117807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4670FA11-9A79-C90B-C733-94545F59F0EE}"/>
              </a:ext>
            </a:extLst>
          </p:cNvPr>
          <p:cNvSpPr txBox="1"/>
          <p:nvPr>
            <p:custDataLst>
              <p:tags r:id="rId5"/>
            </p:custDataLst>
          </p:nvPr>
        </p:nvSpPr>
        <p:spPr>
          <a:xfrm>
            <a:off x="533400" y="2362253"/>
            <a:ext cx="2959100" cy="307150"/>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cs typeface="Arial"/>
              </a:rPr>
              <a:t>Common themes (# of responses)</a:t>
            </a:r>
            <a:endParaRPr lang="en-US" sz="1400" b="1"/>
          </a:p>
        </p:txBody>
      </p:sp>
      <p:sp>
        <p:nvSpPr>
          <p:cNvPr id="19" name="TextBox 18">
            <a:extLst>
              <a:ext uri="{FF2B5EF4-FFF2-40B4-BE49-F238E27FC236}">
                <a16:creationId xmlns:a16="http://schemas.microsoft.com/office/drawing/2014/main" id="{354939F8-C064-FBCF-8C58-F91561EADE5B}"/>
              </a:ext>
            </a:extLst>
          </p:cNvPr>
          <p:cNvSpPr txBox="1"/>
          <p:nvPr>
            <p:custDataLst>
              <p:tags r:id="rId6"/>
            </p:custDataLst>
          </p:nvPr>
        </p:nvSpPr>
        <p:spPr>
          <a:xfrm>
            <a:off x="3835400" y="2373081"/>
            <a:ext cx="7747000" cy="307150"/>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Observations</a:t>
            </a:r>
          </a:p>
        </p:txBody>
      </p:sp>
      <p:sp>
        <p:nvSpPr>
          <p:cNvPr id="20" name="TextBox 19">
            <a:extLst>
              <a:ext uri="{FF2B5EF4-FFF2-40B4-BE49-F238E27FC236}">
                <a16:creationId xmlns:a16="http://schemas.microsoft.com/office/drawing/2014/main" id="{D0A9206E-14E4-13B8-E9F3-AAC810BB3A9A}"/>
              </a:ext>
            </a:extLst>
          </p:cNvPr>
          <p:cNvSpPr txBox="1"/>
          <p:nvPr>
            <p:custDataLst>
              <p:tags r:id="rId7"/>
            </p:custDataLst>
          </p:nvPr>
        </p:nvSpPr>
        <p:spPr>
          <a:xfrm>
            <a:off x="533400" y="2858114"/>
            <a:ext cx="2959100" cy="61429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cs typeface="Arial"/>
              </a:rPr>
              <a:t>Converge on ~30 days as the default (9)</a:t>
            </a:r>
            <a:endParaRPr lang="en-US" sz="1400" b="1"/>
          </a:p>
        </p:txBody>
      </p:sp>
      <p:sp>
        <p:nvSpPr>
          <p:cNvPr id="21" name="TextBox 20">
            <a:extLst>
              <a:ext uri="{FF2B5EF4-FFF2-40B4-BE49-F238E27FC236}">
                <a16:creationId xmlns:a16="http://schemas.microsoft.com/office/drawing/2014/main" id="{0611BF8D-153B-5A8D-38EB-26A93E5E75A1}"/>
              </a:ext>
            </a:extLst>
          </p:cNvPr>
          <p:cNvSpPr txBox="1"/>
          <p:nvPr>
            <p:custDataLst>
              <p:tags r:id="rId8"/>
            </p:custDataLst>
          </p:nvPr>
        </p:nvSpPr>
        <p:spPr>
          <a:xfrm>
            <a:off x="3835400" y="2870156"/>
            <a:ext cx="7747000" cy="307150"/>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Plurality landed on 30 days, with some allowing up to 45 for complex configurations</a:t>
            </a:r>
          </a:p>
        </p:txBody>
      </p:sp>
      <p:cxnSp>
        <p:nvCxnSpPr>
          <p:cNvPr id="22" name="Straight Connector 21">
            <a:extLst>
              <a:ext uri="{FF2B5EF4-FFF2-40B4-BE49-F238E27FC236}">
                <a16:creationId xmlns:a16="http://schemas.microsoft.com/office/drawing/2014/main" id="{20940E02-5CB1-CF38-8C6A-5C2C4778A821}"/>
              </a:ext>
            </a:extLst>
          </p:cNvPr>
          <p:cNvCxnSpPr>
            <a:cxnSpLocks/>
          </p:cNvCxnSpPr>
          <p:nvPr>
            <p:custDataLst>
              <p:tags r:id="rId9"/>
            </p:custDataLst>
          </p:nvPr>
        </p:nvCxnSpPr>
        <p:spPr>
          <a:xfrm>
            <a:off x="492760" y="3641105"/>
            <a:ext cx="1117807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40F79096-4DCB-8588-65E5-B1405A25F0FE}"/>
              </a:ext>
            </a:extLst>
          </p:cNvPr>
          <p:cNvSpPr txBox="1"/>
          <p:nvPr>
            <p:custDataLst>
              <p:tags r:id="rId10"/>
            </p:custDataLst>
          </p:nvPr>
        </p:nvSpPr>
        <p:spPr>
          <a:xfrm>
            <a:off x="533400" y="3765661"/>
            <a:ext cx="2959100" cy="61429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cs typeface="Arial"/>
              </a:rPr>
              <a:t>Tier the deadline by complexity (10)</a:t>
            </a:r>
            <a:endParaRPr lang="en-US" sz="1400" b="1"/>
          </a:p>
        </p:txBody>
      </p:sp>
      <p:sp>
        <p:nvSpPr>
          <p:cNvPr id="24" name="TextBox 23">
            <a:extLst>
              <a:ext uri="{FF2B5EF4-FFF2-40B4-BE49-F238E27FC236}">
                <a16:creationId xmlns:a16="http://schemas.microsoft.com/office/drawing/2014/main" id="{B19C7AF1-976C-8CB2-305B-C58F0ABFC2D3}"/>
              </a:ext>
            </a:extLst>
          </p:cNvPr>
          <p:cNvSpPr txBox="1"/>
          <p:nvPr>
            <p:custDataLst>
              <p:tags r:id="rId11"/>
            </p:custDataLst>
          </p:nvPr>
        </p:nvSpPr>
        <p:spPr>
          <a:xfrm>
            <a:off x="3835400" y="3777702"/>
            <a:ext cx="7747000" cy="92144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For simple POIs, respondents accept deadlines in the order of days. Complex POIs needing steady-state analysis seen as meriting 6-8 weeks. Several noted "workload" and case-specific factors as legitimate drivers of variance</a:t>
            </a:r>
          </a:p>
        </p:txBody>
      </p:sp>
      <p:grpSp>
        <p:nvGrpSpPr>
          <p:cNvPr id="16" name="Group 15">
            <a:extLst>
              <a:ext uri="{FF2B5EF4-FFF2-40B4-BE49-F238E27FC236}">
                <a16:creationId xmlns:a16="http://schemas.microsoft.com/office/drawing/2014/main" id="{47F3DC86-1736-3BE8-8D7D-3BCCD0853D95}"/>
              </a:ext>
            </a:extLst>
          </p:cNvPr>
          <p:cNvGrpSpPr/>
          <p:nvPr/>
        </p:nvGrpSpPr>
        <p:grpSpPr>
          <a:xfrm>
            <a:off x="533400" y="4690851"/>
            <a:ext cx="11039354" cy="626340"/>
            <a:chOff x="543046" y="4332515"/>
            <a:chExt cx="11039354" cy="439333"/>
          </a:xfrm>
        </p:grpSpPr>
        <p:sp>
          <p:nvSpPr>
            <p:cNvPr id="29" name="TextBox 28">
              <a:extLst>
                <a:ext uri="{FF2B5EF4-FFF2-40B4-BE49-F238E27FC236}">
                  <a16:creationId xmlns:a16="http://schemas.microsoft.com/office/drawing/2014/main" id="{DB812EF7-BDB5-43EC-6126-09A96A4FA5B4}"/>
                </a:ext>
              </a:extLst>
            </p:cNvPr>
            <p:cNvSpPr txBox="1"/>
            <p:nvPr>
              <p:custDataLst>
                <p:tags r:id="rId15"/>
              </p:custDataLst>
            </p:nvPr>
          </p:nvSpPr>
          <p:spPr>
            <a:xfrm>
              <a:off x="543046" y="4332515"/>
              <a:ext cx="295910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cs typeface="Arial"/>
                </a:rPr>
                <a:t>Flexibility around delays (3)</a:t>
              </a:r>
              <a:endParaRPr lang="en-US" sz="1400" b="1"/>
            </a:p>
          </p:txBody>
        </p:sp>
        <p:sp>
          <p:nvSpPr>
            <p:cNvPr id="30" name="TextBox 29">
              <a:extLst>
                <a:ext uri="{FF2B5EF4-FFF2-40B4-BE49-F238E27FC236}">
                  <a16:creationId xmlns:a16="http://schemas.microsoft.com/office/drawing/2014/main" id="{1F77E0FD-FD92-3419-2B6F-ABF7C7EC9583}"/>
                </a:ext>
              </a:extLst>
            </p:cNvPr>
            <p:cNvSpPr txBox="1"/>
            <p:nvPr>
              <p:custDataLst>
                <p:tags r:id="rId16"/>
              </p:custDataLst>
            </p:nvPr>
          </p:nvSpPr>
          <p:spPr>
            <a:xfrm>
              <a:off x="3835400" y="4340961"/>
              <a:ext cx="7747000"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If the TSP misses the deadline for reasons outside the ILLE's control, the project shouldn't lose its Batch slot. Any extension should come with a documented, revised binding date</a:t>
              </a:r>
            </a:p>
          </p:txBody>
        </p:sp>
      </p:grpSp>
      <p:cxnSp>
        <p:nvCxnSpPr>
          <p:cNvPr id="31" name="Straight Connector 30">
            <a:extLst>
              <a:ext uri="{FF2B5EF4-FFF2-40B4-BE49-F238E27FC236}">
                <a16:creationId xmlns:a16="http://schemas.microsoft.com/office/drawing/2014/main" id="{ACCF4D81-AC6E-7FB1-C226-D97D31F1F193}"/>
              </a:ext>
            </a:extLst>
          </p:cNvPr>
          <p:cNvCxnSpPr>
            <a:cxnSpLocks/>
          </p:cNvCxnSpPr>
          <p:nvPr>
            <p:custDataLst>
              <p:tags r:id="rId12"/>
            </p:custDataLst>
          </p:nvPr>
        </p:nvCxnSpPr>
        <p:spPr>
          <a:xfrm>
            <a:off x="492760" y="4566285"/>
            <a:ext cx="1117807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0" name="5. Source">
            <a:extLst>
              <a:ext uri="{FF2B5EF4-FFF2-40B4-BE49-F238E27FC236}">
                <a16:creationId xmlns:a16="http://schemas.microsoft.com/office/drawing/2014/main" id="{E163831D-5419-100A-20D8-2CEE39B9F18A}"/>
              </a:ext>
            </a:extLst>
          </p:cNvPr>
          <p:cNvSpPr txBox="1"/>
          <p:nvPr>
            <p:custDataLst>
              <p:tags r:id="rId13"/>
            </p:custDataLst>
          </p:nvPr>
        </p:nvSpPr>
        <p:spPr>
          <a:xfrm>
            <a:off x="505460" y="6438900"/>
            <a:ext cx="7277861"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27 blank responses).</a:t>
            </a:r>
          </a:p>
          <a:p>
            <a:pPr lvl="0"/>
            <a:endParaRPr lang="en-US"/>
          </a:p>
        </p:txBody>
      </p:sp>
      <p:grpSp>
        <p:nvGrpSpPr>
          <p:cNvPr id="2" name="Group 1" descr="Confidential document label">
            <a:extLst>
              <a:ext uri="{FF2B5EF4-FFF2-40B4-BE49-F238E27FC236}">
                <a16:creationId xmlns:a16="http://schemas.microsoft.com/office/drawing/2014/main" id="{1A862004-C321-6267-5319-CEF3388CD42A}"/>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9F74D900-DCF4-F029-0860-60B4B3D44DFC}"/>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7" name="TextBox 6">
              <a:extLst>
                <a:ext uri="{FF2B5EF4-FFF2-40B4-BE49-F238E27FC236}">
                  <a16:creationId xmlns:a16="http://schemas.microsoft.com/office/drawing/2014/main" id="{D48AA8A2-D24C-75F7-64C0-14B74DAB395F}"/>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cxnSp>
        <p:nvCxnSpPr>
          <p:cNvPr id="12" name="Straight Connector 11">
            <a:extLst>
              <a:ext uri="{FF2B5EF4-FFF2-40B4-BE49-F238E27FC236}">
                <a16:creationId xmlns:a16="http://schemas.microsoft.com/office/drawing/2014/main" id="{23774946-9B5B-9BBF-0E29-5B670E43FCAD}"/>
              </a:ext>
            </a:extLst>
          </p:cNvPr>
          <p:cNvCxnSpPr>
            <a:cxnSpLocks/>
          </p:cNvCxnSpPr>
          <p:nvPr>
            <p:custDataLst>
              <p:tags r:id="rId14"/>
            </p:custDataLst>
          </p:nvPr>
        </p:nvCxnSpPr>
        <p:spPr>
          <a:xfrm>
            <a:off x="423863" y="1991116"/>
            <a:ext cx="11158537"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82567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8BF8D-6369-D15A-2CC9-59377A44B4CA}"/>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8A46501B-4C17-18D0-7EBD-58C2C7B2033A}"/>
              </a:ext>
            </a:extLst>
          </p:cNvPr>
          <p:cNvGraphicFramePr>
            <a:graphicFrameLocks noChangeAspect="1"/>
          </p:cNvGraphicFramePr>
          <p:nvPr>
            <p:custDataLst>
              <p:tags r:id="rId1"/>
            </p:custDataLst>
            <p:extLst>
              <p:ext uri="{D42A27DB-BD31-4B8C-83A1-F6EECF244321}">
                <p14:modId xmlns:p14="http://schemas.microsoft.com/office/powerpoint/2010/main" val="1676119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8" imgW="360" imgH="360" progId="TCLayout.ActiveDocument.1">
                  <p:embed/>
                </p:oleObj>
              </mc:Choice>
              <mc:Fallback>
                <p:oleObj name="think-cell Slide" r:id="rId48" imgW="360" imgH="360" progId="TCLayout.ActiveDocument.1">
                  <p:embed/>
                  <p:pic>
                    <p:nvPicPr>
                      <p:cNvPr id="5" name="Object 6" hidden="1">
                        <a:extLst>
                          <a:ext uri="{FF2B5EF4-FFF2-40B4-BE49-F238E27FC236}">
                            <a16:creationId xmlns:a16="http://schemas.microsoft.com/office/drawing/2014/main" id="{8A46501B-4C17-18D0-7EBD-58C2C7B2033A}"/>
                          </a:ext>
                        </a:extLst>
                      </p:cNvPr>
                      <p:cNvPicPr/>
                      <p:nvPr/>
                    </p:nvPicPr>
                    <p:blipFill>
                      <a:blip r:embed="rId49"/>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092868EA-08C0-1D90-D4CB-67BFAFE9A78E}"/>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noAutofit/>
          </a:bodyPr>
          <a:lstStyle/>
          <a:p>
            <a:r>
              <a:rPr lang="en-US">
                <a:solidFill>
                  <a:schemeClr val="accent1"/>
                </a:solidFill>
              </a:rPr>
              <a:t>Batch processes: </a:t>
            </a:r>
            <a:r>
              <a:rPr lang="en-US"/>
              <a:t>Pre-Batch feasibility screens</a:t>
            </a:r>
          </a:p>
        </p:txBody>
      </p:sp>
      <p:sp>
        <p:nvSpPr>
          <p:cNvPr id="25" name="Oval 24">
            <a:extLst>
              <a:ext uri="{FF2B5EF4-FFF2-40B4-BE49-F238E27FC236}">
                <a16:creationId xmlns:a16="http://schemas.microsoft.com/office/drawing/2014/main" id="{0B767CF3-8ABF-ACD8-8225-65DB7BFF889C}"/>
              </a:ext>
            </a:extLst>
          </p:cNvPr>
          <p:cNvSpPr>
            <a:spLocks/>
          </p:cNvSpPr>
          <p:nvPr/>
        </p:nvSpPr>
        <p:spPr>
          <a:xfrm>
            <a:off x="645160" y="2220867"/>
            <a:ext cx="731520" cy="25400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bg1"/>
                </a:solidFill>
              </a:rPr>
              <a:t>80%</a:t>
            </a:r>
          </a:p>
        </p:txBody>
      </p:sp>
      <p:sp>
        <p:nvSpPr>
          <p:cNvPr id="27" name="Oval 26">
            <a:extLst>
              <a:ext uri="{FF2B5EF4-FFF2-40B4-BE49-F238E27FC236}">
                <a16:creationId xmlns:a16="http://schemas.microsoft.com/office/drawing/2014/main" id="{8233D7F5-10E3-3590-C0B5-A84B284A8C93}"/>
              </a:ext>
            </a:extLst>
          </p:cNvPr>
          <p:cNvSpPr>
            <a:spLocks/>
          </p:cNvSpPr>
          <p:nvPr/>
        </p:nvSpPr>
        <p:spPr>
          <a:xfrm>
            <a:off x="645160" y="2514663"/>
            <a:ext cx="731520" cy="254000"/>
          </a:xfrm>
          <a:prstGeom prst="ellips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buClr>
                <a:schemeClr val="tx2"/>
              </a:buClr>
            </a:pPr>
            <a:r>
              <a:rPr lang="en-US" sz="1200">
                <a:solidFill>
                  <a:schemeClr val="tx1"/>
                </a:solidFill>
              </a:rPr>
              <a:t>61%</a:t>
            </a:r>
          </a:p>
        </p:txBody>
      </p:sp>
      <p:sp>
        <p:nvSpPr>
          <p:cNvPr id="28" name="Oval 27">
            <a:extLst>
              <a:ext uri="{FF2B5EF4-FFF2-40B4-BE49-F238E27FC236}">
                <a16:creationId xmlns:a16="http://schemas.microsoft.com/office/drawing/2014/main" id="{E647440E-2ED6-C2F8-9E7F-3BA725220FF0}"/>
              </a:ext>
            </a:extLst>
          </p:cNvPr>
          <p:cNvSpPr>
            <a:spLocks/>
          </p:cNvSpPr>
          <p:nvPr/>
        </p:nvSpPr>
        <p:spPr>
          <a:xfrm>
            <a:off x="1697014" y="2220867"/>
            <a:ext cx="731520" cy="25400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bg1"/>
                </a:solidFill>
              </a:rPr>
              <a:t>87%</a:t>
            </a:r>
          </a:p>
        </p:txBody>
      </p:sp>
      <p:sp>
        <p:nvSpPr>
          <p:cNvPr id="29" name="Oval 28">
            <a:extLst>
              <a:ext uri="{FF2B5EF4-FFF2-40B4-BE49-F238E27FC236}">
                <a16:creationId xmlns:a16="http://schemas.microsoft.com/office/drawing/2014/main" id="{A362CC8A-A76B-9C4C-8D52-B66F8BA480B2}"/>
              </a:ext>
            </a:extLst>
          </p:cNvPr>
          <p:cNvSpPr>
            <a:spLocks/>
          </p:cNvSpPr>
          <p:nvPr/>
        </p:nvSpPr>
        <p:spPr>
          <a:xfrm>
            <a:off x="1697014" y="2514663"/>
            <a:ext cx="731520" cy="254000"/>
          </a:xfrm>
          <a:prstGeom prst="ellips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buClr>
                <a:schemeClr val="tx2"/>
              </a:buClr>
            </a:pPr>
            <a:r>
              <a:rPr lang="en-US" sz="1200">
                <a:solidFill>
                  <a:schemeClr val="tx1"/>
                </a:solidFill>
              </a:rPr>
              <a:t>48%</a:t>
            </a:r>
          </a:p>
        </p:txBody>
      </p:sp>
      <p:sp>
        <p:nvSpPr>
          <p:cNvPr id="32" name="Oval 31">
            <a:extLst>
              <a:ext uri="{FF2B5EF4-FFF2-40B4-BE49-F238E27FC236}">
                <a16:creationId xmlns:a16="http://schemas.microsoft.com/office/drawing/2014/main" id="{361CA514-8874-3F81-5E22-EFB9172D82E0}"/>
              </a:ext>
            </a:extLst>
          </p:cNvPr>
          <p:cNvSpPr>
            <a:spLocks/>
          </p:cNvSpPr>
          <p:nvPr/>
        </p:nvSpPr>
        <p:spPr>
          <a:xfrm>
            <a:off x="2748868" y="2220867"/>
            <a:ext cx="731520" cy="25400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bg1"/>
                </a:solidFill>
              </a:rPr>
              <a:t>40%</a:t>
            </a:r>
          </a:p>
        </p:txBody>
      </p:sp>
      <p:sp>
        <p:nvSpPr>
          <p:cNvPr id="33" name="Oval 32">
            <a:extLst>
              <a:ext uri="{FF2B5EF4-FFF2-40B4-BE49-F238E27FC236}">
                <a16:creationId xmlns:a16="http://schemas.microsoft.com/office/drawing/2014/main" id="{15ABFE78-8166-151F-3824-C5144E74D5C6}"/>
              </a:ext>
            </a:extLst>
          </p:cNvPr>
          <p:cNvSpPr>
            <a:spLocks/>
          </p:cNvSpPr>
          <p:nvPr/>
        </p:nvSpPr>
        <p:spPr>
          <a:xfrm>
            <a:off x="2748868" y="2514663"/>
            <a:ext cx="731520" cy="254000"/>
          </a:xfrm>
          <a:prstGeom prst="ellips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buClr>
                <a:schemeClr val="tx2"/>
              </a:buClr>
            </a:pPr>
            <a:r>
              <a:rPr lang="en-US" sz="1200">
                <a:solidFill>
                  <a:schemeClr val="tx1"/>
                </a:solidFill>
              </a:rPr>
              <a:t>26%</a:t>
            </a:r>
          </a:p>
        </p:txBody>
      </p:sp>
      <p:sp>
        <p:nvSpPr>
          <p:cNvPr id="34" name="Oval 33">
            <a:extLst>
              <a:ext uri="{FF2B5EF4-FFF2-40B4-BE49-F238E27FC236}">
                <a16:creationId xmlns:a16="http://schemas.microsoft.com/office/drawing/2014/main" id="{05B0BF88-A935-A215-558A-41289FEAAB2D}"/>
              </a:ext>
            </a:extLst>
          </p:cNvPr>
          <p:cNvSpPr>
            <a:spLocks/>
          </p:cNvSpPr>
          <p:nvPr/>
        </p:nvSpPr>
        <p:spPr>
          <a:xfrm>
            <a:off x="3800722" y="2220867"/>
            <a:ext cx="731520" cy="25400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bg1"/>
                </a:solidFill>
              </a:rPr>
              <a:t>33%</a:t>
            </a:r>
          </a:p>
        </p:txBody>
      </p:sp>
      <p:sp>
        <p:nvSpPr>
          <p:cNvPr id="40" name="Oval 39">
            <a:extLst>
              <a:ext uri="{FF2B5EF4-FFF2-40B4-BE49-F238E27FC236}">
                <a16:creationId xmlns:a16="http://schemas.microsoft.com/office/drawing/2014/main" id="{EF5996EF-0362-441A-E71D-57D9FE65BE1D}"/>
              </a:ext>
            </a:extLst>
          </p:cNvPr>
          <p:cNvSpPr>
            <a:spLocks/>
          </p:cNvSpPr>
          <p:nvPr/>
        </p:nvSpPr>
        <p:spPr>
          <a:xfrm>
            <a:off x="3800722" y="2514663"/>
            <a:ext cx="731520" cy="254000"/>
          </a:xfrm>
          <a:prstGeom prst="ellips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buClr>
                <a:schemeClr val="tx2"/>
              </a:buClr>
            </a:pPr>
            <a:r>
              <a:rPr lang="en-US" sz="1200">
                <a:solidFill>
                  <a:schemeClr val="tx1"/>
                </a:solidFill>
              </a:rPr>
              <a:t>32%</a:t>
            </a:r>
          </a:p>
        </p:txBody>
      </p:sp>
      <p:sp>
        <p:nvSpPr>
          <p:cNvPr id="41" name="Oval 40">
            <a:extLst>
              <a:ext uri="{FF2B5EF4-FFF2-40B4-BE49-F238E27FC236}">
                <a16:creationId xmlns:a16="http://schemas.microsoft.com/office/drawing/2014/main" id="{FB780DB2-6A0B-3125-1512-96ACF1479182}"/>
              </a:ext>
            </a:extLst>
          </p:cNvPr>
          <p:cNvSpPr>
            <a:spLocks/>
          </p:cNvSpPr>
          <p:nvPr/>
        </p:nvSpPr>
        <p:spPr>
          <a:xfrm>
            <a:off x="5904432" y="2220867"/>
            <a:ext cx="731520" cy="25400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bg1"/>
                </a:solidFill>
              </a:rPr>
              <a:t>0%</a:t>
            </a:r>
          </a:p>
        </p:txBody>
      </p:sp>
      <p:sp>
        <p:nvSpPr>
          <p:cNvPr id="42" name="Oval 41">
            <a:extLst>
              <a:ext uri="{FF2B5EF4-FFF2-40B4-BE49-F238E27FC236}">
                <a16:creationId xmlns:a16="http://schemas.microsoft.com/office/drawing/2014/main" id="{9656A0A6-7E4A-E54A-E52C-350D8E490E82}"/>
              </a:ext>
            </a:extLst>
          </p:cNvPr>
          <p:cNvSpPr>
            <a:spLocks/>
          </p:cNvSpPr>
          <p:nvPr/>
        </p:nvSpPr>
        <p:spPr>
          <a:xfrm>
            <a:off x="5904432" y="2514663"/>
            <a:ext cx="731520" cy="254000"/>
          </a:xfrm>
          <a:prstGeom prst="ellips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buClr>
                <a:schemeClr val="tx2"/>
              </a:buClr>
            </a:pPr>
            <a:r>
              <a:rPr lang="en-US" sz="1200">
                <a:solidFill>
                  <a:schemeClr val="tx1"/>
                </a:solidFill>
              </a:rPr>
              <a:t>13%</a:t>
            </a:r>
          </a:p>
        </p:txBody>
      </p:sp>
      <p:sp>
        <p:nvSpPr>
          <p:cNvPr id="171" name="TextBox 170">
            <a:extLst>
              <a:ext uri="{FF2B5EF4-FFF2-40B4-BE49-F238E27FC236}">
                <a16:creationId xmlns:a16="http://schemas.microsoft.com/office/drawing/2014/main" id="{CDF7ED2D-117A-426F-6B27-7F60F2F78F9C}"/>
              </a:ext>
            </a:extLst>
          </p:cNvPr>
          <p:cNvSpPr txBox="1">
            <a:spLocks/>
          </p:cNvSpPr>
          <p:nvPr/>
        </p:nvSpPr>
        <p:spPr>
          <a:xfrm>
            <a:off x="7090448" y="1381681"/>
            <a:ext cx="4580392" cy="369332"/>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Q4: When should pre-Batch feasibility screens be completed and by whom? </a:t>
            </a:r>
            <a:r>
              <a:rPr lang="en-US" sz="1200" b="1" i="1"/>
              <a:t>%</a:t>
            </a:r>
            <a:r>
              <a:rPr lang="en-US" sz="1200" i="1"/>
              <a:t> of respondents</a:t>
            </a:r>
          </a:p>
        </p:txBody>
      </p:sp>
      <p:sp>
        <p:nvSpPr>
          <p:cNvPr id="80" name="TextBox 79">
            <a:extLst>
              <a:ext uri="{FF2B5EF4-FFF2-40B4-BE49-F238E27FC236}">
                <a16:creationId xmlns:a16="http://schemas.microsoft.com/office/drawing/2014/main" id="{8C746888-FF4D-1391-1C2B-5D16A36DF403}"/>
              </a:ext>
            </a:extLst>
          </p:cNvPr>
          <p:cNvSpPr txBox="1">
            <a:spLocks/>
          </p:cNvSpPr>
          <p:nvPr>
            <p:custDataLst>
              <p:tags r:id="rId3"/>
            </p:custDataLst>
          </p:nvPr>
        </p:nvSpPr>
        <p:spPr>
          <a:xfrm>
            <a:off x="492760" y="1381125"/>
            <a:ext cx="6143192" cy="369888"/>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Q3: What pre-Batch feasibility screens, if any, should TSPs run before loads qualify for a batch study (select all that apply)? </a:t>
            </a:r>
            <a:r>
              <a:rPr lang="en-US" sz="1200" i="1"/>
              <a:t># of selections</a:t>
            </a:r>
          </a:p>
        </p:txBody>
      </p:sp>
      <p:cxnSp>
        <p:nvCxnSpPr>
          <p:cNvPr id="31" name="Straight Connector 30">
            <a:extLst>
              <a:ext uri="{FF2B5EF4-FFF2-40B4-BE49-F238E27FC236}">
                <a16:creationId xmlns:a16="http://schemas.microsoft.com/office/drawing/2014/main" id="{6F0C7CD9-8291-BC77-987C-38F2F5AE29EE}"/>
              </a:ext>
            </a:extLst>
          </p:cNvPr>
          <p:cNvCxnSpPr>
            <a:cxnSpLocks/>
          </p:cNvCxnSpPr>
          <p:nvPr>
            <p:custDataLst>
              <p:tags r:id="rId4"/>
            </p:custDataLst>
          </p:nvPr>
        </p:nvCxnSpPr>
        <p:spPr>
          <a:xfrm>
            <a:off x="423863" y="1790700"/>
            <a:ext cx="621208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3" name="LineContentSeparatorDefaultVertical 27">
            <a:extLst>
              <a:ext uri="{FF2B5EF4-FFF2-40B4-BE49-F238E27FC236}">
                <a16:creationId xmlns:a16="http://schemas.microsoft.com/office/drawing/2014/main" id="{CFD6E57E-B4D4-AAAC-B4C8-0826A3515799}"/>
              </a:ext>
            </a:extLst>
          </p:cNvPr>
          <p:cNvCxnSpPr>
            <a:cxnSpLocks/>
          </p:cNvCxnSpPr>
          <p:nvPr>
            <p:custDataLst>
              <p:tags r:id="rId5"/>
            </p:custDataLst>
          </p:nvPr>
        </p:nvCxnSpPr>
        <p:spPr>
          <a:xfrm>
            <a:off x="6923903" y="1721407"/>
            <a:ext cx="0" cy="4022169"/>
          </a:xfrm>
          <a:prstGeom prst="straightConnector1">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6" name="TrackerNumBlue 18">
            <a:extLst>
              <a:ext uri="{FF2B5EF4-FFF2-40B4-BE49-F238E27FC236}">
                <a16:creationId xmlns:a16="http://schemas.microsoft.com/office/drawing/2014/main" id="{049450E2-BF4F-91F2-B67E-C6D412ADEA57}"/>
              </a:ext>
            </a:extLst>
          </p:cNvPr>
          <p:cNvSpPr>
            <a:spLocks/>
          </p:cNvSpPr>
          <p:nvPr>
            <p:custDataLst>
              <p:tags r:id="rId6"/>
            </p:custDataLst>
          </p:nvPr>
        </p:nvSpPr>
        <p:spPr>
          <a:xfrm>
            <a:off x="4274322" y="1837531"/>
            <a:ext cx="450850" cy="230188"/>
          </a:xfrm>
          <a:prstGeom prst="ellipse">
            <a:avLst/>
          </a:prstGeom>
          <a:noFill/>
          <a:ln w="6350" cap="sq" cmpd="sng" algn="ctr">
            <a:solidFill>
              <a:srgbClr val="7F7F7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buClr>
                <a:schemeClr val="tx2"/>
              </a:buClr>
            </a:pPr>
            <a:r>
              <a:rPr lang="en-US" sz="1000">
                <a:solidFill>
                  <a:schemeClr val="tx2"/>
                </a:solidFill>
              </a:rPr>
              <a:t>XX</a:t>
            </a:r>
          </a:p>
        </p:txBody>
      </p:sp>
      <p:sp>
        <p:nvSpPr>
          <p:cNvPr id="19" name="TextBox 18">
            <a:extLst>
              <a:ext uri="{FF2B5EF4-FFF2-40B4-BE49-F238E27FC236}">
                <a16:creationId xmlns:a16="http://schemas.microsoft.com/office/drawing/2014/main" id="{9F12DCC7-AEB2-3E44-C4DE-A04A96DFA758}"/>
              </a:ext>
            </a:extLst>
          </p:cNvPr>
          <p:cNvSpPr txBox="1">
            <a:spLocks/>
          </p:cNvSpPr>
          <p:nvPr>
            <p:custDataLst>
              <p:tags r:id="rId7"/>
            </p:custDataLst>
          </p:nvPr>
        </p:nvSpPr>
        <p:spPr>
          <a:xfrm>
            <a:off x="4794249" y="1881188"/>
            <a:ext cx="1804988" cy="1539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 type selecting</a:t>
            </a:r>
          </a:p>
        </p:txBody>
      </p:sp>
      <p:grpSp>
        <p:nvGrpSpPr>
          <p:cNvPr id="52" name="Group 51" descr="Confidential document label">
            <a:extLst>
              <a:ext uri="{FF2B5EF4-FFF2-40B4-BE49-F238E27FC236}">
                <a16:creationId xmlns:a16="http://schemas.microsoft.com/office/drawing/2014/main" id="{55A11228-CEC2-CADA-AAF5-58DA28FF9259}"/>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53" name="Rectangle 52">
              <a:extLst>
                <a:ext uri="{FF2B5EF4-FFF2-40B4-BE49-F238E27FC236}">
                  <a16:creationId xmlns:a16="http://schemas.microsoft.com/office/drawing/2014/main" id="{9321F6EE-854A-92C5-6EDD-9207DF80029D}"/>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54" name="TextBox 53">
              <a:extLst>
                <a:ext uri="{FF2B5EF4-FFF2-40B4-BE49-F238E27FC236}">
                  <a16:creationId xmlns:a16="http://schemas.microsoft.com/office/drawing/2014/main" id="{BECE8D49-CF66-96E5-1D77-9B1223E9CDB1}"/>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graphicFrame>
        <p:nvGraphicFramePr>
          <p:cNvPr id="63" name="Chart 62">
            <a:extLst>
              <a:ext uri="{FF2B5EF4-FFF2-40B4-BE49-F238E27FC236}">
                <a16:creationId xmlns:a16="http://schemas.microsoft.com/office/drawing/2014/main" id="{32B571AF-C533-D6E2-E5D7-3C21388A32B4}"/>
              </a:ext>
            </a:extLst>
          </p:cNvPr>
          <p:cNvGraphicFramePr/>
          <p:nvPr>
            <p:custDataLst>
              <p:tags r:id="rId8"/>
            </p:custDataLst>
            <p:extLst>
              <p:ext uri="{D42A27DB-BD31-4B8C-83A1-F6EECF244321}">
                <p14:modId xmlns:p14="http://schemas.microsoft.com/office/powerpoint/2010/main" val="3774772787"/>
              </p:ext>
            </p:extLst>
          </p:nvPr>
        </p:nvGraphicFramePr>
        <p:xfrm>
          <a:off x="423863" y="3219450"/>
          <a:ext cx="6403975" cy="2006600"/>
        </p:xfrm>
        <a:graphic>
          <a:graphicData uri="http://schemas.openxmlformats.org/drawingml/2006/chart">
            <c:chart xmlns:c="http://schemas.openxmlformats.org/drawingml/2006/chart" xmlns:r="http://schemas.openxmlformats.org/officeDocument/2006/relationships" r:id="rId50"/>
          </a:graphicData>
        </a:graphic>
      </p:graphicFrame>
      <p:cxnSp>
        <p:nvCxnSpPr>
          <p:cNvPr id="14" name="Straight Connector 13">
            <a:extLst>
              <a:ext uri="{FF2B5EF4-FFF2-40B4-BE49-F238E27FC236}">
                <a16:creationId xmlns:a16="http://schemas.microsoft.com/office/drawing/2014/main" id="{701BBE0E-2D13-8677-6891-BD394E07C5B8}"/>
              </a:ext>
            </a:extLst>
          </p:cNvPr>
          <p:cNvCxnSpPr/>
          <p:nvPr>
            <p:custDataLst>
              <p:tags r:id="rId9"/>
            </p:custDataLst>
          </p:nvPr>
        </p:nvCxnSpPr>
        <p:spPr bwMode="auto">
          <a:xfrm flipH="1">
            <a:off x="6519863" y="4841875"/>
            <a:ext cx="95250" cy="3175"/>
          </a:xfrm>
          <a:prstGeom prst="line">
            <a:avLst/>
          </a:prstGeom>
          <a:ln w="952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5" name="Text Placeholder 4">
            <a:extLst>
              <a:ext uri="{FF2B5EF4-FFF2-40B4-BE49-F238E27FC236}">
                <a16:creationId xmlns:a16="http://schemas.microsoft.com/office/drawing/2014/main" id="{4C1F3293-4EFE-461D-940D-7EE66BAE31C5}"/>
              </a:ext>
            </a:extLst>
          </p:cNvPr>
          <p:cNvSpPr>
            <a:spLocks noGrp="1"/>
          </p:cNvSpPr>
          <p:nvPr>
            <p:custDataLst>
              <p:tags r:id="rId10"/>
            </p:custDataLst>
          </p:nvPr>
        </p:nvSpPr>
        <p:spPr bwMode="auto">
          <a:xfrm>
            <a:off x="500063" y="5083175"/>
            <a:ext cx="1050925" cy="5476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A4632C0-47FC-4640-9B52-9AAD5D1D65EE}" type="datetime'P''oint of'' Interconn''''ecti''on'''''''' Ident''ificatio''n'">
              <a:rPr lang="en-US" altLang="en-US" sz="1200" smtClean="0">
                <a:cs typeface="+mn-cs"/>
              </a:rPr>
              <a:pPr lvl="0" algn="ctr">
                <a:spcBef>
                  <a:spcPct val="0"/>
                </a:spcBef>
                <a:spcAft>
                  <a:spcPct val="0"/>
                </a:spcAft>
              </a:pPr>
              <a:t>Point of Interconnection Identification</a:t>
            </a:fld>
            <a:endParaRPr lang="en-US" sz="1200">
              <a:cs typeface="+mn-cs"/>
            </a:endParaRPr>
          </a:p>
        </p:txBody>
      </p:sp>
      <p:sp>
        <p:nvSpPr>
          <p:cNvPr id="26" name="Text Placeholder 4">
            <a:extLst>
              <a:ext uri="{FF2B5EF4-FFF2-40B4-BE49-F238E27FC236}">
                <a16:creationId xmlns:a16="http://schemas.microsoft.com/office/drawing/2014/main" id="{4C1F3293-4EFE-461D-940D-7EE66BAE31C5}"/>
              </a:ext>
            </a:extLst>
          </p:cNvPr>
          <p:cNvSpPr>
            <a:spLocks noGrp="1"/>
          </p:cNvSpPr>
          <p:nvPr>
            <p:custDataLst>
              <p:tags r:id="rId11"/>
            </p:custDataLst>
          </p:nvPr>
        </p:nvSpPr>
        <p:spPr bwMode="gray">
          <a:xfrm>
            <a:off x="2001838" y="4811713"/>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0D18ABEE-5B80-4503-B37A-00565733290A}" type="datetime'''3'''''''''''''''''''''''''''''''''''''''''''''''''''''''''''">
              <a:rPr lang="en-US" altLang="en-US" sz="1200" smtClean="0">
                <a:effectLst/>
                <a:cs typeface="+mn-cs"/>
              </a:rPr>
              <a:pPr lvl="0" algn="ctr">
                <a:spcBef>
                  <a:spcPct val="0"/>
                </a:spcBef>
                <a:spcAft>
                  <a:spcPct val="0"/>
                </a:spcAft>
              </a:pPr>
              <a:t>3</a:t>
            </a:fld>
            <a:endParaRPr lang="en-US" sz="1200">
              <a:cs typeface="+mn-cs"/>
            </a:endParaRPr>
          </a:p>
        </p:txBody>
      </p:sp>
      <p:sp>
        <p:nvSpPr>
          <p:cNvPr id="20" name="Text Placeholder 4">
            <a:extLst>
              <a:ext uri="{FF2B5EF4-FFF2-40B4-BE49-F238E27FC236}">
                <a16:creationId xmlns:a16="http://schemas.microsoft.com/office/drawing/2014/main" id="{4C1F3293-4EFE-461D-940D-7EE66BAE31C5}"/>
              </a:ext>
            </a:extLst>
          </p:cNvPr>
          <p:cNvSpPr>
            <a:spLocks noGrp="1"/>
          </p:cNvSpPr>
          <p:nvPr>
            <p:custDataLst>
              <p:tags r:id="rId12"/>
            </p:custDataLst>
          </p:nvPr>
        </p:nvSpPr>
        <p:spPr bwMode="auto">
          <a:xfrm>
            <a:off x="1539875" y="5083175"/>
            <a:ext cx="1050925" cy="5476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C7DCDE33-8607-4B1D-987D-82FE5FCAF69C}" type="datetime'Minimu''m'' Inte''rco''n''n''ection Iden''t''if''icatio''n'' '">
              <a:rPr lang="en-US" altLang="en-US" sz="1200" smtClean="0">
                <a:cs typeface="+mn-cs"/>
              </a:rPr>
              <a:pPr lvl="0" algn="ctr">
                <a:spcBef>
                  <a:spcPct val="0"/>
                </a:spcBef>
                <a:spcAft>
                  <a:spcPct val="0"/>
                </a:spcAft>
              </a:pPr>
              <a:t>Minimum Interconnection Identification </a:t>
            </a:fld>
            <a:endParaRPr lang="en-US" sz="1200">
              <a:cs typeface="+mn-cs"/>
            </a:endParaRPr>
          </a:p>
        </p:txBody>
      </p:sp>
      <p:sp>
        <p:nvSpPr>
          <p:cNvPr id="22" name="Text Placeholder 4">
            <a:extLst>
              <a:ext uri="{FF2B5EF4-FFF2-40B4-BE49-F238E27FC236}">
                <a16:creationId xmlns:a16="http://schemas.microsoft.com/office/drawing/2014/main" id="{4C1F3293-4EFE-461D-940D-7EE66BAE31C5}"/>
              </a:ext>
            </a:extLst>
          </p:cNvPr>
          <p:cNvSpPr>
            <a:spLocks noGrp="1"/>
          </p:cNvSpPr>
          <p:nvPr>
            <p:custDataLst>
              <p:tags r:id="rId13"/>
            </p:custDataLst>
          </p:nvPr>
        </p:nvSpPr>
        <p:spPr bwMode="auto">
          <a:xfrm>
            <a:off x="2589213" y="5083175"/>
            <a:ext cx="1031875" cy="5476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7AFD7D99-45D0-4876-AAC8-CAACC0A0AB8A}" type="datetime'R''eq''u''ire''''''''d Lo''cal ''Scree''n''in''g'' Stu''dy'''">
              <a:rPr lang="en-US" altLang="en-US" sz="1200" smtClean="0">
                <a:cs typeface="+mn-cs"/>
              </a:rPr>
              <a:pPr lvl="0" algn="ctr">
                <a:spcBef>
                  <a:spcPct val="0"/>
                </a:spcBef>
                <a:spcAft>
                  <a:spcPct val="0"/>
                </a:spcAft>
              </a:pPr>
              <a:t>Required Local Screening Study</a:t>
            </a:fld>
            <a:endParaRPr lang="en-US" sz="1200">
              <a:cs typeface="+mn-cs"/>
            </a:endParaRPr>
          </a:p>
        </p:txBody>
      </p:sp>
      <p:sp>
        <p:nvSpPr>
          <p:cNvPr id="60" name="Text Placeholder 4">
            <a:extLst>
              <a:ext uri="{FF2B5EF4-FFF2-40B4-BE49-F238E27FC236}">
                <a16:creationId xmlns:a16="http://schemas.microsoft.com/office/drawing/2014/main" id="{AFC59F2C-6D40-9E28-053C-FA34A7CE507A}"/>
              </a:ext>
            </a:extLst>
          </p:cNvPr>
          <p:cNvSpPr>
            <a:spLocks noGrp="1"/>
          </p:cNvSpPr>
          <p:nvPr>
            <p:custDataLst>
              <p:tags r:id="rId14"/>
            </p:custDataLst>
          </p:nvPr>
        </p:nvSpPr>
        <p:spPr bwMode="auto">
          <a:xfrm>
            <a:off x="3654425" y="5083175"/>
            <a:ext cx="982663" cy="5476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CCB95CE6-0A12-4298-86C2-CCB04576ECD1}" type="datetime'''''''Optional Local'' ''''Sc''''r''e''''ening Stu''''d''''y'">
              <a:rPr lang="en-US" altLang="en-US" sz="1200" smtClean="0">
                <a:cs typeface="+mn-cs"/>
              </a:rPr>
              <a:pPr lvl="0" algn="ctr">
                <a:spcBef>
                  <a:spcPct val="0"/>
                </a:spcBef>
                <a:spcAft>
                  <a:spcPct val="0"/>
                </a:spcAft>
              </a:pPr>
              <a:t>Optional Local Screening Study</a:t>
            </a:fld>
            <a:endParaRPr lang="en-US" sz="1200">
              <a:cs typeface="+mn-cs"/>
            </a:endParaRPr>
          </a:p>
        </p:txBody>
      </p:sp>
      <p:sp>
        <p:nvSpPr>
          <p:cNvPr id="209" name="Text Placeholder 4">
            <a:extLst>
              <a:ext uri="{FF2B5EF4-FFF2-40B4-BE49-F238E27FC236}">
                <a16:creationId xmlns:a16="http://schemas.microsoft.com/office/drawing/2014/main" id="{4C1F3293-4EFE-461D-940D-7EE66BAE31C5}"/>
              </a:ext>
            </a:extLst>
          </p:cNvPr>
          <p:cNvSpPr>
            <a:spLocks noGrp="1"/>
          </p:cNvSpPr>
          <p:nvPr>
            <p:custDataLst>
              <p:tags r:id="rId15"/>
            </p:custDataLst>
          </p:nvPr>
        </p:nvSpPr>
        <p:spPr bwMode="gray">
          <a:xfrm>
            <a:off x="5307013" y="4660900"/>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0E976C9C-D697-4363-884C-912E6ABC0DDE}" type="datetime'''''''''''''''''''''1'''''''''''''''''''">
              <a:rPr lang="en-US" altLang="en-US" sz="1200" smtClean="0">
                <a:effectLst/>
                <a:cs typeface="+mn-cs"/>
              </a:rPr>
              <a:pPr lvl="0" algn="ctr">
                <a:spcBef>
                  <a:spcPct val="0"/>
                </a:spcBef>
                <a:spcAft>
                  <a:spcPct val="0"/>
                </a:spcAft>
              </a:pPr>
              <a:t>1</a:t>
            </a:fld>
            <a:endParaRPr lang="en-US" sz="1200">
              <a:cs typeface="+mn-cs"/>
            </a:endParaRPr>
          </a:p>
        </p:txBody>
      </p:sp>
      <p:sp>
        <p:nvSpPr>
          <p:cNvPr id="61" name="Text Placeholder 4">
            <a:extLst>
              <a:ext uri="{FF2B5EF4-FFF2-40B4-BE49-F238E27FC236}">
                <a16:creationId xmlns:a16="http://schemas.microsoft.com/office/drawing/2014/main" id="{3EB32723-199D-5A35-95DC-3395240DFBE6}"/>
              </a:ext>
            </a:extLst>
          </p:cNvPr>
          <p:cNvSpPr>
            <a:spLocks noGrp="1"/>
          </p:cNvSpPr>
          <p:nvPr>
            <p:custDataLst>
              <p:tags r:id="rId16"/>
            </p:custDataLst>
          </p:nvPr>
        </p:nvSpPr>
        <p:spPr bwMode="auto">
          <a:xfrm>
            <a:off x="4997450" y="5083175"/>
            <a:ext cx="3746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4E5EB9F-B215-4A35-955E-9A8A2A231E2D}" type="datetime'''''''''N''''o''''''n''''''''e'''''''''''''''''''''''''''''''">
              <a:rPr lang="en-US" altLang="en-US" sz="1200" smtClean="0">
                <a:cs typeface="+mn-cs"/>
              </a:rPr>
              <a:pPr lvl="0" algn="ctr">
                <a:spcBef>
                  <a:spcPct val="0"/>
                </a:spcBef>
                <a:spcAft>
                  <a:spcPct val="0"/>
                </a:spcAft>
              </a:pPr>
              <a:t>None</a:t>
            </a:fld>
            <a:endParaRPr lang="en-US" sz="1200">
              <a:cs typeface="+mn-cs"/>
            </a:endParaRPr>
          </a:p>
        </p:txBody>
      </p:sp>
      <p:sp>
        <p:nvSpPr>
          <p:cNvPr id="212" name="Text Placeholder 4">
            <a:extLst>
              <a:ext uri="{FF2B5EF4-FFF2-40B4-BE49-F238E27FC236}">
                <a16:creationId xmlns:a16="http://schemas.microsoft.com/office/drawing/2014/main" id="{4C1F3293-4EFE-461D-940D-7EE66BAE31C5}"/>
              </a:ext>
            </a:extLst>
          </p:cNvPr>
          <p:cNvSpPr>
            <a:spLocks noGrp="1"/>
          </p:cNvSpPr>
          <p:nvPr>
            <p:custDataLst>
              <p:tags r:id="rId17"/>
            </p:custDataLst>
          </p:nvPr>
        </p:nvSpPr>
        <p:spPr bwMode="gray">
          <a:xfrm>
            <a:off x="6161088" y="4849813"/>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5840A73-6D74-47ED-B86F-205F7E6AB565}" type="datetime'''''''''''''''''''''''''''''''''''1'''''''">
              <a:rPr lang="en-US" altLang="en-US" sz="1200" smtClean="0">
                <a:effectLst/>
                <a:cs typeface="+mn-cs"/>
              </a:rPr>
              <a:pPr lvl="0" algn="ctr">
                <a:spcBef>
                  <a:spcPct val="0"/>
                </a:spcBef>
                <a:spcAft>
                  <a:spcPct val="0"/>
                </a:spcAft>
              </a:pPr>
              <a:t>1</a:t>
            </a:fld>
            <a:endParaRPr lang="en-US" sz="1200">
              <a:cs typeface="+mn-cs"/>
            </a:endParaRPr>
          </a:p>
        </p:txBody>
      </p:sp>
      <p:sp>
        <p:nvSpPr>
          <p:cNvPr id="136" name="Text Placeholder 4">
            <a:extLst>
              <a:ext uri="{FF2B5EF4-FFF2-40B4-BE49-F238E27FC236}">
                <a16:creationId xmlns:a16="http://schemas.microsoft.com/office/drawing/2014/main" id="{61E88A48-78D3-25F7-31CC-E04C8EEC59D0}"/>
              </a:ext>
            </a:extLst>
          </p:cNvPr>
          <p:cNvSpPr>
            <a:spLocks noGrp="1"/>
          </p:cNvSpPr>
          <p:nvPr>
            <p:custDataLst>
              <p:tags r:id="rId18"/>
            </p:custDataLst>
          </p:nvPr>
        </p:nvSpPr>
        <p:spPr bwMode="auto">
          <a:xfrm>
            <a:off x="5856288" y="5083175"/>
            <a:ext cx="7366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37ACC47D-1D54-4924-B4E7-419789906C70}" type="datetime'N''''''''''o o''''p''''''''''i''n''''''i''on'''''''">
              <a:rPr lang="en-US" altLang="en-US" sz="1200" smtClean="0">
                <a:cs typeface="+mn-cs"/>
              </a:rPr>
              <a:pPr lvl="0" algn="ctr">
                <a:spcBef>
                  <a:spcPct val="0"/>
                </a:spcBef>
                <a:spcAft>
                  <a:spcPct val="0"/>
                </a:spcAft>
              </a:pPr>
              <a:t>No opinion</a:t>
            </a:fld>
            <a:endParaRPr lang="en-US" sz="1200">
              <a:cs typeface="+mn-cs"/>
            </a:endParaRPr>
          </a:p>
        </p:txBody>
      </p:sp>
      <p:sp>
        <p:nvSpPr>
          <p:cNvPr id="35" name="Text Placeholder 4">
            <a:extLst>
              <a:ext uri="{FF2B5EF4-FFF2-40B4-BE49-F238E27FC236}">
                <a16:creationId xmlns:a16="http://schemas.microsoft.com/office/drawing/2014/main" id="{4C1F3293-4EFE-461D-940D-7EE66BAE31C5}"/>
              </a:ext>
            </a:extLst>
          </p:cNvPr>
          <p:cNvSpPr>
            <a:spLocks noGrp="1"/>
          </p:cNvSpPr>
          <p:nvPr>
            <p:custDataLst>
              <p:tags r:id="rId19"/>
            </p:custDataLst>
          </p:nvPr>
        </p:nvSpPr>
        <p:spPr bwMode="gray">
          <a:xfrm>
            <a:off x="919163" y="3278188"/>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78F48932-7B1A-4819-B737-9798135A23AC}" type="datetime'3''''''''''''''''''''''''''''''''''9'''''''''''''''''''''''''">
              <a:rPr lang="en-US" altLang="en-US" sz="1200" smtClean="0">
                <a:cs typeface="+mn-cs"/>
              </a:rPr>
              <a:pPr lvl="0" algn="ctr">
                <a:spcBef>
                  <a:spcPct val="0"/>
                </a:spcBef>
                <a:spcAft>
                  <a:spcPct val="0"/>
                </a:spcAft>
              </a:pPr>
              <a:t>39</a:t>
            </a:fld>
            <a:endParaRPr lang="en-US" sz="1200">
              <a:cs typeface="+mn-cs"/>
            </a:endParaRPr>
          </a:p>
        </p:txBody>
      </p:sp>
      <p:sp>
        <p:nvSpPr>
          <p:cNvPr id="46" name="Text Placeholder 4">
            <a:extLst>
              <a:ext uri="{FF2B5EF4-FFF2-40B4-BE49-F238E27FC236}">
                <a16:creationId xmlns:a16="http://schemas.microsoft.com/office/drawing/2014/main" id="{4C1F3293-4EFE-461D-940D-7EE66BAE31C5}"/>
              </a:ext>
            </a:extLst>
          </p:cNvPr>
          <p:cNvSpPr>
            <a:spLocks noGrp="1"/>
          </p:cNvSpPr>
          <p:nvPr>
            <p:custDataLst>
              <p:tags r:id="rId20"/>
            </p:custDataLst>
          </p:nvPr>
        </p:nvSpPr>
        <p:spPr bwMode="gray">
          <a:xfrm>
            <a:off x="1958975" y="3579813"/>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272067D-88D9-49D6-A03C-9B85FB14829E}" type="datetime'''''''''''''3''''''''''''''''''''''''''''''''''''''1'">
              <a:rPr lang="en-US" altLang="en-US" sz="1200" smtClean="0">
                <a:cs typeface="+mn-cs"/>
              </a:rPr>
              <a:pPr lvl="0" algn="ctr">
                <a:spcBef>
                  <a:spcPct val="0"/>
                </a:spcBef>
                <a:spcAft>
                  <a:spcPct val="0"/>
                </a:spcAft>
              </a:pPr>
              <a:t>31</a:t>
            </a:fld>
            <a:endParaRPr lang="en-US" sz="1200">
              <a:cs typeface="+mn-cs"/>
            </a:endParaRPr>
          </a:p>
        </p:txBody>
      </p:sp>
      <p:sp>
        <p:nvSpPr>
          <p:cNvPr id="55" name="Text Placeholder 4">
            <a:extLst>
              <a:ext uri="{FF2B5EF4-FFF2-40B4-BE49-F238E27FC236}">
                <a16:creationId xmlns:a16="http://schemas.microsoft.com/office/drawing/2014/main" id="{4C1F3293-4EFE-461D-940D-7EE66BAE31C5}"/>
              </a:ext>
            </a:extLst>
          </p:cNvPr>
          <p:cNvSpPr>
            <a:spLocks noGrp="1"/>
          </p:cNvSpPr>
          <p:nvPr>
            <p:custDataLst>
              <p:tags r:id="rId21"/>
            </p:custDataLst>
          </p:nvPr>
        </p:nvSpPr>
        <p:spPr bwMode="gray">
          <a:xfrm>
            <a:off x="2998788" y="3957638"/>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5A7BF189-A54F-49A9-ADC9-BFB14504B402}" type="datetime'''''''''''''''''''''''''''''''2''''''''''''''''''''1'''''">
              <a:rPr lang="en-US" altLang="en-US" sz="1200" smtClean="0">
                <a:cs typeface="+mn-cs"/>
              </a:rPr>
              <a:pPr lvl="0" algn="ctr">
                <a:spcBef>
                  <a:spcPct val="0"/>
                </a:spcBef>
                <a:spcAft>
                  <a:spcPct val="0"/>
                </a:spcAft>
              </a:pPr>
              <a:t>21</a:t>
            </a:fld>
            <a:endParaRPr lang="en-US" sz="1200">
              <a:cs typeface="+mn-cs"/>
            </a:endParaRPr>
          </a:p>
        </p:txBody>
      </p:sp>
      <p:sp>
        <p:nvSpPr>
          <p:cNvPr id="64" name="Text Placeholder 4">
            <a:extLst>
              <a:ext uri="{FF2B5EF4-FFF2-40B4-BE49-F238E27FC236}">
                <a16:creationId xmlns:a16="http://schemas.microsoft.com/office/drawing/2014/main" id="{E5E62DAF-480E-DE5B-7FA2-CC053C7C2DEA}"/>
              </a:ext>
            </a:extLst>
          </p:cNvPr>
          <p:cNvSpPr>
            <a:spLocks noGrp="1"/>
          </p:cNvSpPr>
          <p:nvPr>
            <p:custDataLst>
              <p:tags r:id="rId22"/>
            </p:custDataLst>
          </p:nvPr>
        </p:nvSpPr>
        <p:spPr bwMode="gray">
          <a:xfrm>
            <a:off x="4038600" y="3995738"/>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720E8F3F-F84C-4CB2-A69B-612135BB63E4}" type="datetime'''''''''''''''''''''''''''''''''''''''''2''''''''''''''0'''">
              <a:rPr lang="en-US" altLang="en-US" sz="1200" smtClean="0">
                <a:cs typeface="+mn-cs"/>
              </a:rPr>
              <a:pPr lvl="0" algn="ctr">
                <a:spcBef>
                  <a:spcPct val="0"/>
                </a:spcBef>
                <a:spcAft>
                  <a:spcPct val="0"/>
                </a:spcAft>
              </a:pPr>
              <a:t>20</a:t>
            </a:fld>
            <a:endParaRPr lang="en-US" sz="1200">
              <a:cs typeface="+mn-cs"/>
            </a:endParaRPr>
          </a:p>
        </p:txBody>
      </p:sp>
      <p:sp>
        <p:nvSpPr>
          <p:cNvPr id="65" name="Text Placeholder 4">
            <a:extLst>
              <a:ext uri="{FF2B5EF4-FFF2-40B4-BE49-F238E27FC236}">
                <a16:creationId xmlns:a16="http://schemas.microsoft.com/office/drawing/2014/main" id="{CEC2F5AA-2075-E4F9-9D01-2CDCF48AB2D0}"/>
              </a:ext>
            </a:extLst>
          </p:cNvPr>
          <p:cNvSpPr>
            <a:spLocks noGrp="1"/>
          </p:cNvSpPr>
          <p:nvPr>
            <p:custDataLst>
              <p:tags r:id="rId23"/>
            </p:custDataLst>
          </p:nvPr>
        </p:nvSpPr>
        <p:spPr bwMode="gray">
          <a:xfrm>
            <a:off x="5121275" y="4478338"/>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42401CD7-1E60-43A1-9EA9-1F8004ED3CAA}" type="datetime'''''''''''''''''''''''''''''''''''''6'''''''''">
              <a:rPr lang="en-US" altLang="en-US" sz="1200" smtClean="0">
                <a:cs typeface="+mn-cs"/>
              </a:rPr>
              <a:pPr lvl="0" algn="ctr">
                <a:spcBef>
                  <a:spcPct val="0"/>
                </a:spcBef>
                <a:spcAft>
                  <a:spcPct val="0"/>
                </a:spcAft>
              </a:pPr>
              <a:t>6</a:t>
            </a:fld>
            <a:endParaRPr lang="en-US" sz="1200">
              <a:cs typeface="+mn-cs"/>
            </a:endParaRPr>
          </a:p>
        </p:txBody>
      </p:sp>
      <p:sp>
        <p:nvSpPr>
          <p:cNvPr id="140" name="Text Placeholder 4">
            <a:extLst>
              <a:ext uri="{FF2B5EF4-FFF2-40B4-BE49-F238E27FC236}">
                <a16:creationId xmlns:a16="http://schemas.microsoft.com/office/drawing/2014/main" id="{FFCF4840-2DA2-E4CA-C234-EB756866BC5C}"/>
              </a:ext>
            </a:extLst>
          </p:cNvPr>
          <p:cNvSpPr>
            <a:spLocks noGrp="1"/>
          </p:cNvSpPr>
          <p:nvPr>
            <p:custDataLst>
              <p:tags r:id="rId24"/>
            </p:custDataLst>
          </p:nvPr>
        </p:nvSpPr>
        <p:spPr bwMode="gray">
          <a:xfrm>
            <a:off x="6161088" y="4562475"/>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FC060645-A9A2-4D07-92F8-DE661C6248D1}" type="datetime'''5'''''''''''''''''''''''''''''''">
              <a:rPr lang="en-US" altLang="en-US" sz="1200" smtClean="0">
                <a:cs typeface="+mn-cs"/>
              </a:rPr>
              <a:pPr lvl="0" algn="ctr">
                <a:spcBef>
                  <a:spcPct val="0"/>
                </a:spcBef>
                <a:spcAft>
                  <a:spcPct val="0"/>
                </a:spcAft>
              </a:pPr>
              <a:t>5</a:t>
            </a:fld>
            <a:endParaRPr lang="en-US" sz="1200">
              <a:cs typeface="+mn-cs"/>
            </a:endParaRPr>
          </a:p>
        </p:txBody>
      </p:sp>
      <p:sp>
        <p:nvSpPr>
          <p:cNvPr id="86" name="Rectangle 85">
            <a:extLst>
              <a:ext uri="{FF2B5EF4-FFF2-40B4-BE49-F238E27FC236}">
                <a16:creationId xmlns:a16="http://schemas.microsoft.com/office/drawing/2014/main" id="{2DABF89B-DC35-7322-C218-FFDB6CA92A10}"/>
              </a:ext>
            </a:extLst>
          </p:cNvPr>
          <p:cNvSpPr/>
          <p:nvPr>
            <p:custDataLst>
              <p:tags r:id="rId25"/>
            </p:custDataLst>
          </p:nvPr>
        </p:nvSpPr>
        <p:spPr bwMode="auto">
          <a:xfrm>
            <a:off x="2097088" y="187007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51" name="Rectangle 150">
            <a:extLst>
              <a:ext uri="{FF2B5EF4-FFF2-40B4-BE49-F238E27FC236}">
                <a16:creationId xmlns:a16="http://schemas.microsoft.com/office/drawing/2014/main" id="{7C5971CB-F43A-F544-35DA-BACB0C58CF8C}"/>
              </a:ext>
            </a:extLst>
          </p:cNvPr>
          <p:cNvSpPr/>
          <p:nvPr>
            <p:custDataLst>
              <p:tags r:id="rId26"/>
            </p:custDataLst>
          </p:nvPr>
        </p:nvSpPr>
        <p:spPr bwMode="auto">
          <a:xfrm>
            <a:off x="2711450" y="1870075"/>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52" name="Rectangle 151">
            <a:extLst>
              <a:ext uri="{FF2B5EF4-FFF2-40B4-BE49-F238E27FC236}">
                <a16:creationId xmlns:a16="http://schemas.microsoft.com/office/drawing/2014/main" id="{980E1658-84BE-DB39-1F17-9C513A98F05A}"/>
              </a:ext>
            </a:extLst>
          </p:cNvPr>
          <p:cNvSpPr/>
          <p:nvPr>
            <p:custDataLst>
              <p:tags r:id="rId27"/>
            </p:custDataLst>
          </p:nvPr>
        </p:nvSpPr>
        <p:spPr bwMode="auto">
          <a:xfrm>
            <a:off x="3341688" y="1870075"/>
            <a:ext cx="165100" cy="165100"/>
          </a:xfrm>
          <a:prstGeom prst="rect">
            <a:avLst/>
          </a:prstGeom>
          <a:solidFill>
            <a:schemeClr val="bg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4" name="Text Placeholder 4">
            <a:extLst>
              <a:ext uri="{FF2B5EF4-FFF2-40B4-BE49-F238E27FC236}">
                <a16:creationId xmlns:a16="http://schemas.microsoft.com/office/drawing/2014/main" id="{4C1F3293-4EFE-461D-940D-7EE66BAE31C5}"/>
              </a:ext>
            </a:extLst>
          </p:cNvPr>
          <p:cNvSpPr>
            <a:spLocks noGrp="1"/>
          </p:cNvSpPr>
          <p:nvPr>
            <p:custDataLst>
              <p:tags r:id="rId28"/>
            </p:custDataLst>
          </p:nvPr>
        </p:nvSpPr>
        <p:spPr bwMode="auto">
          <a:xfrm>
            <a:off x="2312988" y="1868488"/>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BEF548E0-6B44-4FB6-A459-C8DEDC306612}" type="datetime'''''''T''S''''''''''''''''''''P'''''''''''''''''''''''''">
              <a:rPr lang="en-US" altLang="en-US" sz="1200" smtClean="0">
                <a:cs typeface="+mn-cs"/>
              </a:rPr>
              <a:pPr lvl="0">
                <a:spcBef>
                  <a:spcPct val="0"/>
                </a:spcBef>
                <a:spcAft>
                  <a:spcPct val="0"/>
                </a:spcAft>
              </a:pPr>
              <a:t>TSP</a:t>
            </a:fld>
            <a:endParaRPr lang="en-US" sz="1200">
              <a:cs typeface="+mn-cs"/>
            </a:endParaRPr>
          </a:p>
        </p:txBody>
      </p:sp>
      <p:sp>
        <p:nvSpPr>
          <p:cNvPr id="137" name="Text Placeholder 4">
            <a:extLst>
              <a:ext uri="{FF2B5EF4-FFF2-40B4-BE49-F238E27FC236}">
                <a16:creationId xmlns:a16="http://schemas.microsoft.com/office/drawing/2014/main" id="{DF0B9D5B-98E5-9F6C-9F33-5AE3094D1A68}"/>
              </a:ext>
            </a:extLst>
          </p:cNvPr>
          <p:cNvSpPr>
            <a:spLocks noGrp="1"/>
          </p:cNvSpPr>
          <p:nvPr>
            <p:custDataLst>
              <p:tags r:id="rId29"/>
            </p:custDataLst>
          </p:nvPr>
        </p:nvSpPr>
        <p:spPr bwMode="auto">
          <a:xfrm>
            <a:off x="2927350" y="1868488"/>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385310B3-BD73-4296-BDA5-7E41466FA06D}" type="datetime'''''''I''''''''''''L''''L''''''''''''''''''''''''E'''''''">
              <a:rPr lang="en-US" altLang="en-US" sz="1200" smtClean="0">
                <a:cs typeface="+mn-cs"/>
              </a:rPr>
              <a:pPr lvl="0">
                <a:spcBef>
                  <a:spcPct val="0"/>
                </a:spcBef>
                <a:spcAft>
                  <a:spcPct val="0"/>
                </a:spcAft>
              </a:pPr>
              <a:t>ILLE</a:t>
            </a:fld>
            <a:endParaRPr lang="en-US" sz="1200">
              <a:cs typeface="+mn-cs"/>
            </a:endParaRPr>
          </a:p>
        </p:txBody>
      </p:sp>
      <p:sp>
        <p:nvSpPr>
          <p:cNvPr id="138" name="Text Placeholder 4">
            <a:extLst>
              <a:ext uri="{FF2B5EF4-FFF2-40B4-BE49-F238E27FC236}">
                <a16:creationId xmlns:a16="http://schemas.microsoft.com/office/drawing/2014/main" id="{E1F431F2-5632-96D0-797E-F61641069B1A}"/>
              </a:ext>
            </a:extLst>
          </p:cNvPr>
          <p:cNvSpPr>
            <a:spLocks noGrp="1"/>
          </p:cNvSpPr>
          <p:nvPr>
            <p:custDataLst>
              <p:tags r:id="rId30"/>
            </p:custDataLst>
          </p:nvPr>
        </p:nvSpPr>
        <p:spPr bwMode="auto">
          <a:xfrm>
            <a:off x="3557588" y="1868488"/>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55ABA178-7649-4275-8BA3-A3AE0115EE0B}" type="datetime'''''''''''''''''O''''''''''t''''''''''''''''he''''rs'''''''">
              <a:rPr lang="en-US" altLang="en-US" sz="1200" smtClean="0">
                <a:cs typeface="+mn-cs"/>
              </a:rPr>
              <a:pPr lvl="0">
                <a:spcBef>
                  <a:spcPct val="0"/>
                </a:spcBef>
                <a:spcAft>
                  <a:spcPct val="0"/>
                </a:spcAft>
              </a:pPr>
              <a:t>Others</a:t>
            </a:fld>
            <a:endParaRPr lang="en-US" sz="1200">
              <a:cs typeface="+mn-cs"/>
            </a:endParaRPr>
          </a:p>
        </p:txBody>
      </p:sp>
      <p:cxnSp>
        <p:nvCxnSpPr>
          <p:cNvPr id="132" name="Straight Connector 131">
            <a:extLst>
              <a:ext uri="{FF2B5EF4-FFF2-40B4-BE49-F238E27FC236}">
                <a16:creationId xmlns:a16="http://schemas.microsoft.com/office/drawing/2014/main" id="{171CFF51-3992-22C6-1973-759AF262BB06}"/>
              </a:ext>
            </a:extLst>
          </p:cNvPr>
          <p:cNvCxnSpPr>
            <a:cxnSpLocks/>
          </p:cNvCxnSpPr>
          <p:nvPr>
            <p:custDataLst>
              <p:tags r:id="rId31"/>
            </p:custDataLst>
          </p:nvPr>
        </p:nvCxnSpPr>
        <p:spPr>
          <a:xfrm>
            <a:off x="7090448" y="1793875"/>
            <a:ext cx="4725116"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3" name="5. Source">
            <a:extLst>
              <a:ext uri="{FF2B5EF4-FFF2-40B4-BE49-F238E27FC236}">
                <a16:creationId xmlns:a16="http://schemas.microsoft.com/office/drawing/2014/main" id="{B4C83A4C-C605-F174-58EA-149BFA28E9A4}"/>
              </a:ext>
            </a:extLst>
          </p:cNvPr>
          <p:cNvSpPr txBox="1"/>
          <p:nvPr>
            <p:custDataLst>
              <p:tags r:id="rId32"/>
            </p:custDataLst>
          </p:nvPr>
        </p:nvSpPr>
        <p:spPr>
          <a:xfrm>
            <a:off x="506347" y="6501669"/>
            <a:ext cx="7277861"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10 blank responses).</a:t>
            </a:r>
          </a:p>
          <a:p>
            <a:pPr lvl="0"/>
            <a:endParaRPr lang="en-US"/>
          </a:p>
        </p:txBody>
      </p:sp>
      <p:graphicFrame>
        <p:nvGraphicFramePr>
          <p:cNvPr id="38" name="Chart 37">
            <a:extLst>
              <a:ext uri="{FF2B5EF4-FFF2-40B4-BE49-F238E27FC236}">
                <a16:creationId xmlns:a16="http://schemas.microsoft.com/office/drawing/2014/main" id="{00496B7D-DB33-6AE9-7803-17B0CD3F8940}"/>
              </a:ext>
            </a:extLst>
          </p:cNvPr>
          <p:cNvGraphicFramePr/>
          <p:nvPr>
            <p:custDataLst>
              <p:tags r:id="rId33"/>
            </p:custDataLst>
          </p:nvPr>
        </p:nvGraphicFramePr>
        <p:xfrm>
          <a:off x="7700963" y="2586038"/>
          <a:ext cx="3349625" cy="2754312"/>
        </p:xfrm>
        <a:graphic>
          <a:graphicData uri="http://schemas.openxmlformats.org/drawingml/2006/chart">
            <c:chart xmlns:c="http://schemas.openxmlformats.org/drawingml/2006/chart" xmlns:r="http://schemas.openxmlformats.org/officeDocument/2006/relationships" r:id="rId51"/>
          </a:graphicData>
        </a:graphic>
      </p:graphicFrame>
      <p:sp>
        <p:nvSpPr>
          <p:cNvPr id="48" name="Text Placeholder 4">
            <a:extLst>
              <a:ext uri="{FF2B5EF4-FFF2-40B4-BE49-F238E27FC236}">
                <a16:creationId xmlns:a16="http://schemas.microsoft.com/office/drawing/2014/main" id="{CCA4A259-E203-46E6-69C8-F879C2AE00EC}"/>
              </a:ext>
            </a:extLst>
          </p:cNvPr>
          <p:cNvSpPr>
            <a:spLocks noGrp="1"/>
          </p:cNvSpPr>
          <p:nvPr>
            <p:custDataLst>
              <p:tags r:id="rId34"/>
            </p:custDataLst>
          </p:nvPr>
        </p:nvSpPr>
        <p:spPr bwMode="auto">
          <a:xfrm>
            <a:off x="7224713" y="3040063"/>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AC19D5A3-04C1-47AB-AD11-40BF50518D23}" type="datetime'''''''T''''''''S''''''''''''''''''''''''P'''''''''''''''">
              <a:rPr lang="en-US" altLang="en-US" sz="1200" smtClean="0">
                <a:cs typeface="+mn-cs"/>
              </a:rPr>
              <a:pPr lvl="0">
                <a:spcBef>
                  <a:spcPct val="0"/>
                </a:spcBef>
                <a:spcAft>
                  <a:spcPct val="0"/>
                </a:spcAft>
              </a:pPr>
              <a:t>TSP</a:t>
            </a:fld>
            <a:endParaRPr lang="en-US" sz="1200">
              <a:cs typeface="+mn-cs"/>
            </a:endParaRPr>
          </a:p>
        </p:txBody>
      </p:sp>
      <p:sp>
        <p:nvSpPr>
          <p:cNvPr id="49" name="Text Placeholder 4">
            <a:extLst>
              <a:ext uri="{FF2B5EF4-FFF2-40B4-BE49-F238E27FC236}">
                <a16:creationId xmlns:a16="http://schemas.microsoft.com/office/drawing/2014/main" id="{C8DF67AE-786A-A316-62AE-6BF5B23520D8}"/>
              </a:ext>
            </a:extLst>
          </p:cNvPr>
          <p:cNvSpPr>
            <a:spLocks noGrp="1"/>
          </p:cNvSpPr>
          <p:nvPr>
            <p:custDataLst>
              <p:tags r:id="rId35"/>
            </p:custDataLst>
          </p:nvPr>
        </p:nvSpPr>
        <p:spPr bwMode="auto">
          <a:xfrm>
            <a:off x="7224713" y="3595688"/>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5470ABBB-6C94-4888-9837-F2E38939EBC5}" type="datetime'''I''''''''L''''''''L''E'''''''''''''''''">
              <a:rPr lang="en-US" altLang="en-US" sz="1200" smtClean="0">
                <a:cs typeface="+mn-cs"/>
              </a:rPr>
              <a:pPr lvl="0">
                <a:spcBef>
                  <a:spcPct val="0"/>
                </a:spcBef>
                <a:spcAft>
                  <a:spcPct val="0"/>
                </a:spcAft>
              </a:pPr>
              <a:t>ILLE</a:t>
            </a:fld>
            <a:endParaRPr lang="en-US" sz="1200">
              <a:cs typeface="+mn-cs"/>
            </a:endParaRPr>
          </a:p>
        </p:txBody>
      </p:sp>
      <p:sp>
        <p:nvSpPr>
          <p:cNvPr id="51" name="Text Placeholder 4">
            <a:extLst>
              <a:ext uri="{FF2B5EF4-FFF2-40B4-BE49-F238E27FC236}">
                <a16:creationId xmlns:a16="http://schemas.microsoft.com/office/drawing/2014/main" id="{FE0A2496-EE0A-F36F-4EEC-BE449C6B7F14}"/>
              </a:ext>
            </a:extLst>
          </p:cNvPr>
          <p:cNvSpPr>
            <a:spLocks noGrp="1"/>
          </p:cNvSpPr>
          <p:nvPr>
            <p:custDataLst>
              <p:tags r:id="rId36"/>
            </p:custDataLst>
          </p:nvPr>
        </p:nvSpPr>
        <p:spPr bwMode="auto">
          <a:xfrm>
            <a:off x="7224713" y="4149725"/>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A3553F56-71A8-484A-AF8C-26E4269DDC5D}" type="datetime'O''''''''''''''''''''''t''''''h''''''e''''r''''''''s'''''''">
              <a:rPr lang="en-US" altLang="en-US" sz="1200" smtClean="0">
                <a:cs typeface="+mn-cs"/>
              </a:rPr>
              <a:pPr lvl="0">
                <a:spcBef>
                  <a:spcPct val="0"/>
                </a:spcBef>
                <a:spcAft>
                  <a:spcPct val="0"/>
                </a:spcAft>
              </a:pPr>
              <a:t>Others</a:t>
            </a:fld>
            <a:endParaRPr lang="en-US" sz="1200">
              <a:cs typeface="+mn-cs"/>
            </a:endParaRPr>
          </a:p>
        </p:txBody>
      </p:sp>
      <p:sp>
        <p:nvSpPr>
          <p:cNvPr id="56" name="Text Placeholder 4">
            <a:extLst>
              <a:ext uri="{FF2B5EF4-FFF2-40B4-BE49-F238E27FC236}">
                <a16:creationId xmlns:a16="http://schemas.microsoft.com/office/drawing/2014/main" id="{63DC6848-3FE9-DB7A-ED55-BB0B2572CFCF}"/>
              </a:ext>
            </a:extLst>
          </p:cNvPr>
          <p:cNvSpPr>
            <a:spLocks noGrp="1"/>
          </p:cNvSpPr>
          <p:nvPr>
            <p:custDataLst>
              <p:tags r:id="rId37"/>
            </p:custDataLst>
          </p:nvPr>
        </p:nvSpPr>
        <p:spPr bwMode="auto">
          <a:xfrm>
            <a:off x="7224713" y="4705350"/>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C1879ED3-C946-4B09-974C-D3BEF5B447B2}" type="datetime'''''''''''''''''''''''''T''''''''ota''''''''''''''''''''''l'''">
              <a:rPr lang="en-US" altLang="en-US" sz="1200" smtClean="0">
                <a:cs typeface="+mn-cs"/>
              </a:rPr>
              <a:pPr lvl="0">
                <a:spcBef>
                  <a:spcPct val="0"/>
                </a:spcBef>
                <a:spcAft>
                  <a:spcPct val="0"/>
                </a:spcAft>
              </a:pPr>
              <a:t>Total</a:t>
            </a:fld>
            <a:endParaRPr lang="en-US" sz="1200">
              <a:cs typeface="+mn-cs"/>
            </a:endParaRPr>
          </a:p>
        </p:txBody>
      </p:sp>
      <p:sp>
        <p:nvSpPr>
          <p:cNvPr id="57" name="Rectangle 56">
            <a:extLst>
              <a:ext uri="{FF2B5EF4-FFF2-40B4-BE49-F238E27FC236}">
                <a16:creationId xmlns:a16="http://schemas.microsoft.com/office/drawing/2014/main" id="{53C3CEEA-D071-AD6F-03CE-5CB7409F069C}"/>
              </a:ext>
            </a:extLst>
          </p:cNvPr>
          <p:cNvSpPr/>
          <p:nvPr>
            <p:custDataLst>
              <p:tags r:id="rId38"/>
            </p:custDataLst>
          </p:nvPr>
        </p:nvSpPr>
        <p:spPr bwMode="auto">
          <a:xfrm>
            <a:off x="7691438" y="224472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58" name="Rectangle 57">
            <a:extLst>
              <a:ext uri="{FF2B5EF4-FFF2-40B4-BE49-F238E27FC236}">
                <a16:creationId xmlns:a16="http://schemas.microsoft.com/office/drawing/2014/main" id="{E0269F79-A2B2-CB12-CC61-7C6CFF799B3F}"/>
              </a:ext>
            </a:extLst>
          </p:cNvPr>
          <p:cNvSpPr/>
          <p:nvPr>
            <p:custDataLst>
              <p:tags r:id="rId39"/>
            </p:custDataLst>
          </p:nvPr>
        </p:nvSpPr>
        <p:spPr bwMode="auto">
          <a:xfrm>
            <a:off x="7691438" y="247808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66" name="Text Placeholder 4">
            <a:extLst>
              <a:ext uri="{FF2B5EF4-FFF2-40B4-BE49-F238E27FC236}">
                <a16:creationId xmlns:a16="http://schemas.microsoft.com/office/drawing/2014/main" id="{0A5E1B5D-4175-9FA6-A975-D0BD87E17710}"/>
              </a:ext>
            </a:extLst>
          </p:cNvPr>
          <p:cNvSpPr>
            <a:spLocks noGrp="1"/>
          </p:cNvSpPr>
          <p:nvPr>
            <p:custDataLst>
              <p:tags r:id="rId40"/>
            </p:custDataLst>
          </p:nvPr>
        </p:nvSpPr>
        <p:spPr bwMode="auto">
          <a:xfrm>
            <a:off x="7907338" y="2243138"/>
            <a:ext cx="23479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BF2777E-79A9-4054-8E0A-C311527C0BE8}" type="datetime'P''r''i''''or to Batch appli''''c''at''i''on'''' by T''S''Ps '">
              <a:rPr lang="en-US" altLang="en-US" sz="1200" smtClean="0">
                <a:cs typeface="+mn-cs"/>
              </a:rPr>
              <a:pPr lvl="0">
                <a:spcBef>
                  <a:spcPct val="0"/>
                </a:spcBef>
                <a:spcAft>
                  <a:spcPct val="0"/>
                </a:spcAft>
              </a:pPr>
              <a:t>Prior to Batch application by TSPs </a:t>
            </a:fld>
            <a:endParaRPr lang="en-US" sz="1200">
              <a:cs typeface="+mn-cs"/>
            </a:endParaRPr>
          </a:p>
        </p:txBody>
      </p:sp>
      <p:sp>
        <p:nvSpPr>
          <p:cNvPr id="67" name="Text Placeholder 4">
            <a:extLst>
              <a:ext uri="{FF2B5EF4-FFF2-40B4-BE49-F238E27FC236}">
                <a16:creationId xmlns:a16="http://schemas.microsoft.com/office/drawing/2014/main" id="{990A3C21-40D7-D06D-3745-89771953C499}"/>
              </a:ext>
            </a:extLst>
          </p:cNvPr>
          <p:cNvSpPr>
            <a:spLocks noGrp="1"/>
          </p:cNvSpPr>
          <p:nvPr>
            <p:custDataLst>
              <p:tags r:id="rId41"/>
            </p:custDataLst>
          </p:nvPr>
        </p:nvSpPr>
        <p:spPr bwMode="auto">
          <a:xfrm>
            <a:off x="7907338" y="2476500"/>
            <a:ext cx="38719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D4AFC84-5B6B-498F-B863-A4B8C834A28D}" type="thinkcell&lt;?xml version=&quot;1.0&quot; encoding=&quot;UTF-16&quot; standalone=&quot;yes&quot;?&gt;&lt;root reqver=&quot;28224&quot;&gt;&lt;version val=&quot;35920&quot;/&gt;&lt;PersistentType&gt;&lt;m_guid val=&quot;649d29ca-3dc9-4cac-a964-7dba265ec79d&quot;/&gt;&lt;m_prec&gt;&lt;m_yearfmt&gt;&lt;begin val=&quot;0&quot;/&gt;&lt;end val=&quot;4&quot;/&gt;&lt;/m_yearfmt&gt;&lt;/m_prec&gt;&lt;m_bUseExcelFont val=&quot;0&quot;/&gt;&lt;m_bUseExcelFontColor val=&quot;0&quot;/&gt;&lt;/PersistentType&gt;&lt;/root&gt;">
              <a:rPr lang="en-US" altLang="en-US" sz="1200" smtClean="0">
                <a:cs typeface="+mn-cs"/>
              </a:rPr>
              <a:pPr/>
              <a:t>After Batch application and prior to Batch study by TSPs  </a:t>
            </a:fld>
            <a:endParaRPr lang="en-US" sz="1200">
              <a:cs typeface="+mn-cs"/>
            </a:endParaRPr>
          </a:p>
        </p:txBody>
      </p:sp>
      <p:sp>
        <p:nvSpPr>
          <p:cNvPr id="180" name="TrackerNumBlue 18">
            <a:extLst>
              <a:ext uri="{FF2B5EF4-FFF2-40B4-BE49-F238E27FC236}">
                <a16:creationId xmlns:a16="http://schemas.microsoft.com/office/drawing/2014/main" id="{DCE4A758-A1CC-A638-EA0D-DF9E0CBB70F9}"/>
              </a:ext>
            </a:extLst>
          </p:cNvPr>
          <p:cNvSpPr>
            <a:spLocks/>
          </p:cNvSpPr>
          <p:nvPr>
            <p:custDataLst>
              <p:tags r:id="rId42"/>
            </p:custDataLst>
          </p:nvPr>
        </p:nvSpPr>
        <p:spPr>
          <a:xfrm>
            <a:off x="11156308" y="3001613"/>
            <a:ext cx="457200" cy="230188"/>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13</a:t>
            </a:r>
          </a:p>
        </p:txBody>
      </p:sp>
      <p:sp>
        <p:nvSpPr>
          <p:cNvPr id="182" name="TextBox 181">
            <a:extLst>
              <a:ext uri="{FF2B5EF4-FFF2-40B4-BE49-F238E27FC236}">
                <a16:creationId xmlns:a16="http://schemas.microsoft.com/office/drawing/2014/main" id="{A91005E7-1301-623A-0350-8256B4BC76C5}"/>
              </a:ext>
            </a:extLst>
          </p:cNvPr>
          <p:cNvSpPr txBox="1">
            <a:spLocks/>
          </p:cNvSpPr>
          <p:nvPr>
            <p:custDataLst>
              <p:tags r:id="rId43"/>
            </p:custDataLst>
          </p:nvPr>
        </p:nvSpPr>
        <p:spPr>
          <a:xfrm>
            <a:off x="10826663" y="1917502"/>
            <a:ext cx="947375" cy="1539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sp>
        <p:nvSpPr>
          <p:cNvPr id="186" name="TrackerNumBlue 18">
            <a:extLst>
              <a:ext uri="{FF2B5EF4-FFF2-40B4-BE49-F238E27FC236}">
                <a16:creationId xmlns:a16="http://schemas.microsoft.com/office/drawing/2014/main" id="{FC8AC6DA-2302-72B9-CF73-B5153AFDF254}"/>
              </a:ext>
            </a:extLst>
          </p:cNvPr>
          <p:cNvSpPr>
            <a:spLocks/>
          </p:cNvSpPr>
          <p:nvPr>
            <p:custDataLst>
              <p:tags r:id="rId44"/>
            </p:custDataLst>
          </p:nvPr>
        </p:nvSpPr>
        <p:spPr>
          <a:xfrm>
            <a:off x="11156308" y="3558098"/>
            <a:ext cx="457200" cy="230188"/>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26</a:t>
            </a:r>
          </a:p>
        </p:txBody>
      </p:sp>
      <p:sp>
        <p:nvSpPr>
          <p:cNvPr id="187" name="TrackerNumBlue 18">
            <a:extLst>
              <a:ext uri="{FF2B5EF4-FFF2-40B4-BE49-F238E27FC236}">
                <a16:creationId xmlns:a16="http://schemas.microsoft.com/office/drawing/2014/main" id="{C732351C-4BB4-D800-8CE6-872CB894270E}"/>
              </a:ext>
            </a:extLst>
          </p:cNvPr>
          <p:cNvSpPr>
            <a:spLocks/>
          </p:cNvSpPr>
          <p:nvPr>
            <p:custDataLst>
              <p:tags r:id="rId45"/>
            </p:custDataLst>
          </p:nvPr>
        </p:nvSpPr>
        <p:spPr>
          <a:xfrm>
            <a:off x="11156308" y="4114583"/>
            <a:ext cx="457200" cy="230188"/>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188" name="TrackerNumBlue 18">
            <a:extLst>
              <a:ext uri="{FF2B5EF4-FFF2-40B4-BE49-F238E27FC236}">
                <a16:creationId xmlns:a16="http://schemas.microsoft.com/office/drawing/2014/main" id="{B948E531-7B39-FA8D-679E-A61B38E2D6D4}"/>
              </a:ext>
            </a:extLst>
          </p:cNvPr>
          <p:cNvSpPr>
            <a:spLocks/>
          </p:cNvSpPr>
          <p:nvPr>
            <p:custDataLst>
              <p:tags r:id="rId46"/>
            </p:custDataLst>
          </p:nvPr>
        </p:nvSpPr>
        <p:spPr>
          <a:xfrm>
            <a:off x="11156308" y="4671069"/>
            <a:ext cx="457200" cy="230188"/>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54</a:t>
            </a:r>
          </a:p>
        </p:txBody>
      </p:sp>
      <p:sp>
        <p:nvSpPr>
          <p:cNvPr id="204" name="Oval 203">
            <a:extLst>
              <a:ext uri="{FF2B5EF4-FFF2-40B4-BE49-F238E27FC236}">
                <a16:creationId xmlns:a16="http://schemas.microsoft.com/office/drawing/2014/main" id="{E29FC7D9-B233-C89E-1DEE-C142ADD82E3F}"/>
              </a:ext>
            </a:extLst>
          </p:cNvPr>
          <p:cNvSpPr>
            <a:spLocks/>
          </p:cNvSpPr>
          <p:nvPr/>
        </p:nvSpPr>
        <p:spPr>
          <a:xfrm>
            <a:off x="10255251" y="187225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sp>
        <p:nvSpPr>
          <p:cNvPr id="222" name="Oval 221">
            <a:extLst>
              <a:ext uri="{FF2B5EF4-FFF2-40B4-BE49-F238E27FC236}">
                <a16:creationId xmlns:a16="http://schemas.microsoft.com/office/drawing/2014/main" id="{FAA64C02-5542-A8A8-3BEB-A50A7038ED90}"/>
              </a:ext>
            </a:extLst>
          </p:cNvPr>
          <p:cNvSpPr>
            <a:spLocks/>
          </p:cNvSpPr>
          <p:nvPr/>
        </p:nvSpPr>
        <p:spPr>
          <a:xfrm>
            <a:off x="645160" y="2829731"/>
            <a:ext cx="731520" cy="25400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buClr>
                <a:schemeClr val="tx2"/>
              </a:buClr>
            </a:pPr>
            <a:r>
              <a:rPr lang="en-US" sz="1200">
                <a:solidFill>
                  <a:schemeClr val="tx1"/>
                </a:solidFill>
              </a:rPr>
              <a:t>44%</a:t>
            </a:r>
          </a:p>
        </p:txBody>
      </p:sp>
      <p:sp>
        <p:nvSpPr>
          <p:cNvPr id="223" name="Oval 222">
            <a:extLst>
              <a:ext uri="{FF2B5EF4-FFF2-40B4-BE49-F238E27FC236}">
                <a16:creationId xmlns:a16="http://schemas.microsoft.com/office/drawing/2014/main" id="{F793EB74-6E7A-816E-A07E-D22B5FFFF6A1}"/>
              </a:ext>
            </a:extLst>
          </p:cNvPr>
          <p:cNvSpPr>
            <a:spLocks/>
          </p:cNvSpPr>
          <p:nvPr/>
        </p:nvSpPr>
        <p:spPr>
          <a:xfrm>
            <a:off x="1697014" y="2829731"/>
            <a:ext cx="731520" cy="25400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buClr>
                <a:schemeClr val="tx2"/>
              </a:buClr>
            </a:pPr>
            <a:r>
              <a:rPr lang="en-US" sz="1200">
                <a:solidFill>
                  <a:schemeClr val="tx1"/>
                </a:solidFill>
              </a:rPr>
              <a:t>17%</a:t>
            </a:r>
          </a:p>
        </p:txBody>
      </p:sp>
      <p:sp>
        <p:nvSpPr>
          <p:cNvPr id="224" name="Oval 223">
            <a:extLst>
              <a:ext uri="{FF2B5EF4-FFF2-40B4-BE49-F238E27FC236}">
                <a16:creationId xmlns:a16="http://schemas.microsoft.com/office/drawing/2014/main" id="{5A603E2E-7655-25FA-5D68-D9D4C954747C}"/>
              </a:ext>
            </a:extLst>
          </p:cNvPr>
          <p:cNvSpPr>
            <a:spLocks/>
          </p:cNvSpPr>
          <p:nvPr/>
        </p:nvSpPr>
        <p:spPr>
          <a:xfrm>
            <a:off x="2748868" y="2829731"/>
            <a:ext cx="731520" cy="25400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buClr>
                <a:schemeClr val="tx2"/>
              </a:buClr>
            </a:pPr>
            <a:r>
              <a:rPr lang="en-US" sz="1200">
                <a:solidFill>
                  <a:schemeClr val="tx1"/>
                </a:solidFill>
              </a:rPr>
              <a:t>39%</a:t>
            </a:r>
          </a:p>
        </p:txBody>
      </p:sp>
      <p:sp>
        <p:nvSpPr>
          <p:cNvPr id="225" name="Oval 224">
            <a:extLst>
              <a:ext uri="{FF2B5EF4-FFF2-40B4-BE49-F238E27FC236}">
                <a16:creationId xmlns:a16="http://schemas.microsoft.com/office/drawing/2014/main" id="{BA7299C6-F6E3-32DC-E887-8306296E95B7}"/>
              </a:ext>
            </a:extLst>
          </p:cNvPr>
          <p:cNvSpPr>
            <a:spLocks/>
          </p:cNvSpPr>
          <p:nvPr/>
        </p:nvSpPr>
        <p:spPr>
          <a:xfrm>
            <a:off x="3800722" y="2829731"/>
            <a:ext cx="731520" cy="25400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buClr>
                <a:schemeClr val="tx2"/>
              </a:buClr>
            </a:pPr>
            <a:r>
              <a:rPr lang="en-US" sz="1200">
                <a:solidFill>
                  <a:schemeClr val="tx1"/>
                </a:solidFill>
              </a:rPr>
              <a:t>28%</a:t>
            </a:r>
          </a:p>
        </p:txBody>
      </p:sp>
      <p:sp>
        <p:nvSpPr>
          <p:cNvPr id="226" name="Oval 225">
            <a:extLst>
              <a:ext uri="{FF2B5EF4-FFF2-40B4-BE49-F238E27FC236}">
                <a16:creationId xmlns:a16="http://schemas.microsoft.com/office/drawing/2014/main" id="{B1E4B8B7-0101-7C6F-F359-02D2734D0BFB}"/>
              </a:ext>
            </a:extLst>
          </p:cNvPr>
          <p:cNvSpPr>
            <a:spLocks/>
          </p:cNvSpPr>
          <p:nvPr/>
        </p:nvSpPr>
        <p:spPr>
          <a:xfrm>
            <a:off x="5904432" y="2829731"/>
            <a:ext cx="731520" cy="25400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buClr>
                <a:schemeClr val="tx2"/>
              </a:buClr>
            </a:pPr>
            <a:r>
              <a:rPr lang="en-US" sz="1200">
                <a:solidFill>
                  <a:schemeClr val="tx1"/>
                </a:solidFill>
              </a:rPr>
              <a:t>6%</a:t>
            </a:r>
          </a:p>
        </p:txBody>
      </p:sp>
      <p:sp>
        <p:nvSpPr>
          <p:cNvPr id="2" name="Oval 1">
            <a:extLst>
              <a:ext uri="{FF2B5EF4-FFF2-40B4-BE49-F238E27FC236}">
                <a16:creationId xmlns:a16="http://schemas.microsoft.com/office/drawing/2014/main" id="{5BB59112-1FDA-63E9-2762-F5025744C868}"/>
              </a:ext>
            </a:extLst>
          </p:cNvPr>
          <p:cNvSpPr>
            <a:spLocks/>
          </p:cNvSpPr>
          <p:nvPr/>
        </p:nvSpPr>
        <p:spPr>
          <a:xfrm>
            <a:off x="4852576" y="2220867"/>
            <a:ext cx="731520" cy="25400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bg1"/>
                </a:solidFill>
              </a:rPr>
              <a:t>0%</a:t>
            </a:r>
          </a:p>
        </p:txBody>
      </p:sp>
      <p:sp>
        <p:nvSpPr>
          <p:cNvPr id="6" name="Oval 5">
            <a:extLst>
              <a:ext uri="{FF2B5EF4-FFF2-40B4-BE49-F238E27FC236}">
                <a16:creationId xmlns:a16="http://schemas.microsoft.com/office/drawing/2014/main" id="{FAEE9077-DB76-B1AA-AA8A-7F56229244F3}"/>
              </a:ext>
            </a:extLst>
          </p:cNvPr>
          <p:cNvSpPr>
            <a:spLocks/>
          </p:cNvSpPr>
          <p:nvPr/>
        </p:nvSpPr>
        <p:spPr>
          <a:xfrm>
            <a:off x="4852576" y="2514663"/>
            <a:ext cx="731520" cy="254000"/>
          </a:xfrm>
          <a:prstGeom prst="ellips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buClr>
                <a:schemeClr val="tx2"/>
              </a:buClr>
            </a:pPr>
            <a:r>
              <a:rPr lang="en-US" sz="1200">
                <a:solidFill>
                  <a:schemeClr val="tx1"/>
                </a:solidFill>
              </a:rPr>
              <a:t>3%</a:t>
            </a:r>
          </a:p>
        </p:txBody>
      </p:sp>
      <p:sp>
        <p:nvSpPr>
          <p:cNvPr id="7" name="Oval 6">
            <a:extLst>
              <a:ext uri="{FF2B5EF4-FFF2-40B4-BE49-F238E27FC236}">
                <a16:creationId xmlns:a16="http://schemas.microsoft.com/office/drawing/2014/main" id="{301F4E9D-9BFF-7B3C-A057-E78892347ED0}"/>
              </a:ext>
            </a:extLst>
          </p:cNvPr>
          <p:cNvSpPr>
            <a:spLocks/>
          </p:cNvSpPr>
          <p:nvPr/>
        </p:nvSpPr>
        <p:spPr>
          <a:xfrm>
            <a:off x="4852576" y="2829731"/>
            <a:ext cx="731520" cy="25400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buClr>
                <a:schemeClr val="tx2"/>
              </a:buClr>
            </a:pPr>
            <a:r>
              <a:rPr lang="en-US" sz="1200">
                <a:solidFill>
                  <a:schemeClr val="tx1"/>
                </a:solidFill>
              </a:rPr>
              <a:t>28%</a:t>
            </a:r>
          </a:p>
        </p:txBody>
      </p:sp>
      <p:sp>
        <p:nvSpPr>
          <p:cNvPr id="8" name="Rectangle 7">
            <a:extLst>
              <a:ext uri="{FF2B5EF4-FFF2-40B4-BE49-F238E27FC236}">
                <a16:creationId xmlns:a16="http://schemas.microsoft.com/office/drawing/2014/main" id="{AF9BC47E-5137-8C63-D929-178B0ED3657C}"/>
              </a:ext>
            </a:extLst>
          </p:cNvPr>
          <p:cNvSpPr/>
          <p:nvPr/>
        </p:nvSpPr>
        <p:spPr>
          <a:xfrm>
            <a:off x="504793" y="5777695"/>
            <a:ext cx="11153807" cy="612786"/>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US" sz="1400" b="1">
                <a:solidFill>
                  <a:schemeClr val="tx1"/>
                </a:solidFill>
              </a:rPr>
              <a:t>POI and minimum interconnection identification were the most recommended pre-Batch feasibility screens</a:t>
            </a:r>
          </a:p>
          <a:p>
            <a:pPr>
              <a:spcBef>
                <a:spcPts val="300"/>
              </a:spcBef>
              <a:spcAft>
                <a:spcPts val="300"/>
              </a:spcAft>
            </a:pPr>
            <a:r>
              <a:rPr lang="en-US" sz="1400" b="1">
                <a:solidFill>
                  <a:schemeClr val="tx1"/>
                </a:solidFill>
              </a:rPr>
              <a:t>Majority of respondents (69%) believe pre-batch screens should be completed by TSPs prior to a Batch application</a:t>
            </a:r>
          </a:p>
        </p:txBody>
      </p:sp>
    </p:spTree>
    <p:extLst>
      <p:ext uri="{BB962C8B-B14F-4D97-AF65-F5344CB8AC3E}">
        <p14:creationId xmlns:p14="http://schemas.microsoft.com/office/powerpoint/2010/main" val="2259798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7951E-15B7-8512-B616-B6B817BE06B0}"/>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C59A7394-0C93-9663-34F8-E1C208C71B9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9" imgW="484" imgH="486" progId="TCLayout.ActiveDocument.1">
                  <p:embed/>
                </p:oleObj>
              </mc:Choice>
              <mc:Fallback>
                <p:oleObj name="think-cell Slide" r:id="rId29" imgW="484" imgH="486" progId="TCLayout.ActiveDocument.1">
                  <p:embed/>
                  <p:pic>
                    <p:nvPicPr>
                      <p:cNvPr id="5" name="Object 6" hidden="1">
                        <a:extLst>
                          <a:ext uri="{FF2B5EF4-FFF2-40B4-BE49-F238E27FC236}">
                            <a16:creationId xmlns:a16="http://schemas.microsoft.com/office/drawing/2014/main" id="{C59A7394-0C93-9663-34F8-E1C208C71B99}"/>
                          </a:ext>
                        </a:extLst>
                      </p:cNvPr>
                      <p:cNvPicPr/>
                      <p:nvPr/>
                    </p:nvPicPr>
                    <p:blipFill>
                      <a:blip r:embed="rId30"/>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0BEEF337-FA64-61D5-AF6D-B12A0EF37682}"/>
              </a:ext>
            </a:extLst>
          </p:cNvPr>
          <p:cNvSpPr>
            <a:spLocks noGrp="1"/>
          </p:cNvSpPr>
          <p:nvPr>
            <p:ph type="title"/>
            <p:custDataLst>
              <p:tags r:id="rId2"/>
            </p:custDataLst>
          </p:nvPr>
        </p:nvSpPr>
        <p:spPr/>
        <p:txBody>
          <a:bodyPr vert="horz"/>
          <a:lstStyle/>
          <a:p>
            <a:r>
              <a:rPr lang="en-US">
                <a:solidFill>
                  <a:schemeClr val="accent1"/>
                </a:solidFill>
              </a:rPr>
              <a:t>Batch processes: </a:t>
            </a:r>
            <a:r>
              <a:rPr lang="en-US"/>
              <a:t>Platform features</a:t>
            </a:r>
          </a:p>
        </p:txBody>
      </p:sp>
      <p:cxnSp>
        <p:nvCxnSpPr>
          <p:cNvPr id="9" name="Straight Connector 8">
            <a:extLst>
              <a:ext uri="{FF2B5EF4-FFF2-40B4-BE49-F238E27FC236}">
                <a16:creationId xmlns:a16="http://schemas.microsoft.com/office/drawing/2014/main" id="{3587F85E-786E-D7FD-E125-32452BD807E9}"/>
              </a:ext>
            </a:extLst>
          </p:cNvPr>
          <p:cNvCxnSpPr>
            <a:cxnSpLocks/>
          </p:cNvCxnSpPr>
          <p:nvPr>
            <p:custDataLst>
              <p:tags r:id="rId3"/>
            </p:custDataLst>
          </p:nvPr>
        </p:nvCxnSpPr>
        <p:spPr>
          <a:xfrm>
            <a:off x="492760" y="2105249"/>
            <a:ext cx="1117807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CA4AFB3-E620-0D9D-0B91-BD7CF4245B92}"/>
              </a:ext>
            </a:extLst>
          </p:cNvPr>
          <p:cNvSpPr txBox="1">
            <a:spLocks/>
          </p:cNvSpPr>
          <p:nvPr>
            <p:custDataLst>
              <p:tags r:id="rId4"/>
            </p:custDataLst>
          </p:nvPr>
        </p:nvSpPr>
        <p:spPr>
          <a:xfrm>
            <a:off x="492760" y="1287406"/>
            <a:ext cx="11178079" cy="630942"/>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Q</a:t>
            </a:r>
            <a:r>
              <a:rPr lang="en-US" sz="1200" b="1">
                <a:solidFill>
                  <a:srgbClr val="171A1C"/>
                </a:solidFill>
                <a:latin typeface="Arial"/>
              </a:rPr>
              <a:t>5</a:t>
            </a: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  ERCOT is considering the following features for the proposed load interconnection and registration platform: application tracking, timeline visibility, and document upload and sharing. Are there any other features you would like to be considered in the first release of the platform?</a:t>
            </a:r>
          </a:p>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17" name="TextBox 16">
            <a:extLst>
              <a:ext uri="{FF2B5EF4-FFF2-40B4-BE49-F238E27FC236}">
                <a16:creationId xmlns:a16="http://schemas.microsoft.com/office/drawing/2014/main" id="{2499F6DD-7F02-4306-201C-69187391069D}"/>
              </a:ext>
            </a:extLst>
          </p:cNvPr>
          <p:cNvSpPr txBox="1"/>
          <p:nvPr>
            <p:custDataLst>
              <p:tags r:id="rId5"/>
            </p:custDataLst>
          </p:nvPr>
        </p:nvSpPr>
        <p:spPr>
          <a:xfrm>
            <a:off x="492760" y="1883177"/>
            <a:ext cx="2438400"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Theme</a:t>
            </a:r>
          </a:p>
        </p:txBody>
      </p:sp>
      <p:sp>
        <p:nvSpPr>
          <p:cNvPr id="19" name="TextBox 18">
            <a:extLst>
              <a:ext uri="{FF2B5EF4-FFF2-40B4-BE49-F238E27FC236}">
                <a16:creationId xmlns:a16="http://schemas.microsoft.com/office/drawing/2014/main" id="{3FDB9903-CA33-173B-72C3-74B632D4EB0E}"/>
              </a:ext>
            </a:extLst>
          </p:cNvPr>
          <p:cNvSpPr txBox="1"/>
          <p:nvPr>
            <p:custDataLst>
              <p:tags r:id="rId6"/>
            </p:custDataLst>
          </p:nvPr>
        </p:nvSpPr>
        <p:spPr>
          <a:xfrm>
            <a:off x="3835400" y="1883177"/>
            <a:ext cx="7747000"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Survey quotes and suggestions</a:t>
            </a:r>
          </a:p>
        </p:txBody>
      </p:sp>
      <p:cxnSp>
        <p:nvCxnSpPr>
          <p:cNvPr id="22" name="Straight Connector 21">
            <a:extLst>
              <a:ext uri="{FF2B5EF4-FFF2-40B4-BE49-F238E27FC236}">
                <a16:creationId xmlns:a16="http://schemas.microsoft.com/office/drawing/2014/main" id="{D48B285C-67F5-EEA0-C38F-3AB91EE4CC47}"/>
              </a:ext>
            </a:extLst>
          </p:cNvPr>
          <p:cNvCxnSpPr>
            <a:cxnSpLocks/>
          </p:cNvCxnSpPr>
          <p:nvPr>
            <p:custDataLst>
              <p:tags r:id="rId7"/>
            </p:custDataLst>
          </p:nvPr>
        </p:nvCxnSpPr>
        <p:spPr>
          <a:xfrm>
            <a:off x="492760" y="3216225"/>
            <a:ext cx="1117807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38" name="Group 37">
            <a:extLst>
              <a:ext uri="{FF2B5EF4-FFF2-40B4-BE49-F238E27FC236}">
                <a16:creationId xmlns:a16="http://schemas.microsoft.com/office/drawing/2014/main" id="{B2E2250C-E718-16AF-72AA-2B5EF22212CC}"/>
              </a:ext>
            </a:extLst>
          </p:cNvPr>
          <p:cNvGrpSpPr/>
          <p:nvPr/>
        </p:nvGrpSpPr>
        <p:grpSpPr>
          <a:xfrm>
            <a:off x="492760" y="2179091"/>
            <a:ext cx="11089640" cy="407804"/>
            <a:chOff x="492760" y="2192616"/>
            <a:chExt cx="11089640" cy="407804"/>
          </a:xfrm>
        </p:grpSpPr>
        <p:sp>
          <p:nvSpPr>
            <p:cNvPr id="20" name="TextBox 19">
              <a:extLst>
                <a:ext uri="{FF2B5EF4-FFF2-40B4-BE49-F238E27FC236}">
                  <a16:creationId xmlns:a16="http://schemas.microsoft.com/office/drawing/2014/main" id="{609BA83D-FF45-4ED0-F244-554C1D0CB804}"/>
                </a:ext>
              </a:extLst>
            </p:cNvPr>
            <p:cNvSpPr txBox="1"/>
            <p:nvPr>
              <p:custDataLst>
                <p:tags r:id="rId26"/>
              </p:custDataLst>
            </p:nvPr>
          </p:nvSpPr>
          <p:spPr>
            <a:xfrm>
              <a:off x="492760" y="2192616"/>
              <a:ext cx="2959100"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b="1"/>
                <a:t>Automate milestone and deficiency alerts</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1" name="TextBox 20">
              <a:extLst>
                <a:ext uri="{FF2B5EF4-FFF2-40B4-BE49-F238E27FC236}">
                  <a16:creationId xmlns:a16="http://schemas.microsoft.com/office/drawing/2014/main" id="{90E45501-13DF-DE86-C819-29D13D175E3C}"/>
                </a:ext>
              </a:extLst>
            </p:cNvPr>
            <p:cNvSpPr txBox="1"/>
            <p:nvPr>
              <p:custDataLst>
                <p:tags r:id="rId27"/>
              </p:custDataLst>
            </p:nvPr>
          </p:nvSpPr>
          <p:spPr>
            <a:xfrm>
              <a:off x="3835400" y="2192616"/>
              <a:ext cx="7747000" cy="40780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buClr>
                  <a:srgbClr val="171A1C"/>
                </a:buClr>
              </a:pPr>
              <a:r>
                <a:rPr lang="en-US" sz="1200"/>
                <a:t>"Automated notifications/alerts when milestones are approaching or overdue" </a:t>
              </a:r>
            </a:p>
            <a:p>
              <a:pPr lvl="1">
                <a:buClr>
                  <a:srgbClr val="171A1C"/>
                </a:buClr>
              </a:pPr>
              <a:r>
                <a:rPr lang="en-US" sz="1200"/>
                <a:t>Notices on "deadlines, status changes, and upcoming milestones"</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grpSp>
      <p:grpSp>
        <p:nvGrpSpPr>
          <p:cNvPr id="45" name="Group 44">
            <a:extLst>
              <a:ext uri="{FF2B5EF4-FFF2-40B4-BE49-F238E27FC236}">
                <a16:creationId xmlns:a16="http://schemas.microsoft.com/office/drawing/2014/main" id="{5EE6F749-84F5-4CD3-5D53-3E1503C92372}"/>
              </a:ext>
            </a:extLst>
          </p:cNvPr>
          <p:cNvGrpSpPr/>
          <p:nvPr/>
        </p:nvGrpSpPr>
        <p:grpSpPr>
          <a:xfrm>
            <a:off x="492760" y="2734579"/>
            <a:ext cx="11089640" cy="407804"/>
            <a:chOff x="492760" y="2762463"/>
            <a:chExt cx="11089640" cy="407804"/>
          </a:xfrm>
        </p:grpSpPr>
        <p:sp>
          <p:nvSpPr>
            <p:cNvPr id="23" name="TextBox 22">
              <a:extLst>
                <a:ext uri="{FF2B5EF4-FFF2-40B4-BE49-F238E27FC236}">
                  <a16:creationId xmlns:a16="http://schemas.microsoft.com/office/drawing/2014/main" id="{1B468F06-BAA5-EBA5-CFCD-4D892BBCC265}"/>
                </a:ext>
              </a:extLst>
            </p:cNvPr>
            <p:cNvSpPr txBox="1"/>
            <p:nvPr>
              <p:custDataLst>
                <p:tags r:id="rId24"/>
              </p:custDataLst>
            </p:nvPr>
          </p:nvSpPr>
          <p:spPr>
            <a:xfrm>
              <a:off x="492760" y="2762463"/>
              <a:ext cx="2959100"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b="1"/>
                <a:t>Make ownership explicit</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4" name="TextBox 23">
              <a:extLst>
                <a:ext uri="{FF2B5EF4-FFF2-40B4-BE49-F238E27FC236}">
                  <a16:creationId xmlns:a16="http://schemas.microsoft.com/office/drawing/2014/main" id="{9FFB8580-FCC4-392A-6303-B72F5191A873}"/>
                </a:ext>
              </a:extLst>
            </p:cNvPr>
            <p:cNvSpPr txBox="1"/>
            <p:nvPr>
              <p:custDataLst>
                <p:tags r:id="rId25"/>
              </p:custDataLst>
            </p:nvPr>
          </p:nvSpPr>
          <p:spPr>
            <a:xfrm>
              <a:off x="3835400" y="2762463"/>
              <a:ext cx="7747000" cy="40780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buClr>
                  <a:srgbClr val="171A1C"/>
                </a:buClr>
              </a:pPr>
              <a:r>
                <a:rPr lang="en-US" sz="1200"/>
                <a:t>"Responsibility matrix identifying each required action and responsible party" </a:t>
              </a:r>
            </a:p>
            <a:p>
              <a:pPr lvl="1">
                <a:buClr>
                  <a:srgbClr val="171A1C"/>
                </a:buClr>
              </a:pPr>
              <a:r>
                <a:rPr lang="en-US" sz="1200"/>
                <a:t>Visibility into "who is responsible for the next step"</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grpSp>
      <p:cxnSp>
        <p:nvCxnSpPr>
          <p:cNvPr id="25" name="Straight Connector 24">
            <a:extLst>
              <a:ext uri="{FF2B5EF4-FFF2-40B4-BE49-F238E27FC236}">
                <a16:creationId xmlns:a16="http://schemas.microsoft.com/office/drawing/2014/main" id="{4F0A3DBB-65DE-4231-6502-39ECEC199725}"/>
              </a:ext>
            </a:extLst>
          </p:cNvPr>
          <p:cNvCxnSpPr>
            <a:cxnSpLocks/>
          </p:cNvCxnSpPr>
          <p:nvPr>
            <p:custDataLst>
              <p:tags r:id="rId8"/>
            </p:custDataLst>
          </p:nvPr>
        </p:nvCxnSpPr>
        <p:spPr>
          <a:xfrm>
            <a:off x="495300" y="2660737"/>
            <a:ext cx="1117807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40" name="Group 39">
            <a:extLst>
              <a:ext uri="{FF2B5EF4-FFF2-40B4-BE49-F238E27FC236}">
                <a16:creationId xmlns:a16="http://schemas.microsoft.com/office/drawing/2014/main" id="{D3DDABFF-DC63-B40D-A8CD-528CC080631B}"/>
              </a:ext>
            </a:extLst>
          </p:cNvPr>
          <p:cNvGrpSpPr/>
          <p:nvPr/>
        </p:nvGrpSpPr>
        <p:grpSpPr>
          <a:xfrm>
            <a:off x="492760" y="3290067"/>
            <a:ext cx="11089640" cy="630942"/>
            <a:chOff x="492760" y="3369064"/>
            <a:chExt cx="11089640" cy="630942"/>
          </a:xfrm>
        </p:grpSpPr>
        <p:sp>
          <p:nvSpPr>
            <p:cNvPr id="26" name="TextBox 25">
              <a:extLst>
                <a:ext uri="{FF2B5EF4-FFF2-40B4-BE49-F238E27FC236}">
                  <a16:creationId xmlns:a16="http://schemas.microsoft.com/office/drawing/2014/main" id="{30BE7853-ADD0-0C8D-50EA-4141458844BE}"/>
                </a:ext>
              </a:extLst>
            </p:cNvPr>
            <p:cNvSpPr txBox="1"/>
            <p:nvPr>
              <p:custDataLst>
                <p:tags r:id="rId22"/>
              </p:custDataLst>
            </p:nvPr>
          </p:nvSpPr>
          <p:spPr>
            <a:xfrm>
              <a:off x="492760" y="3369064"/>
              <a:ext cx="2959100"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b="1"/>
                <a:t>Preserve an audit trail; allow error correction without penalty</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7" name="TextBox 26">
              <a:extLst>
                <a:ext uri="{FF2B5EF4-FFF2-40B4-BE49-F238E27FC236}">
                  <a16:creationId xmlns:a16="http://schemas.microsoft.com/office/drawing/2014/main" id="{DA351DEA-BED2-1F84-6559-19B9E75B0C65}"/>
                </a:ext>
              </a:extLst>
            </p:cNvPr>
            <p:cNvSpPr txBox="1"/>
            <p:nvPr>
              <p:custDataLst>
                <p:tags r:id="rId23"/>
              </p:custDataLst>
            </p:nvPr>
          </p:nvSpPr>
          <p:spPr>
            <a:xfrm>
              <a:off x="3835400" y="3369064"/>
              <a:ext cx="7747000" cy="63094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buClr>
                  <a:srgbClr val="171A1C"/>
                </a:buClr>
              </a:pPr>
              <a:r>
                <a:rPr lang="en-US" sz="1200"/>
                <a:t>"Time-stamped audit trail of submissions and decisions" </a:t>
              </a:r>
            </a:p>
            <a:p>
              <a:pPr lvl="1">
                <a:buClr>
                  <a:srgbClr val="171A1C"/>
                </a:buClr>
              </a:pPr>
              <a:r>
                <a:rPr lang="en-US" sz="1200"/>
                <a:t>Version control on documents</a:t>
              </a:r>
            </a:p>
            <a:p>
              <a:pPr lvl="1">
                <a:buClr>
                  <a:srgbClr val="171A1C"/>
                </a:buClr>
              </a:pPr>
              <a:r>
                <a:rPr lang="en-US" sz="1200"/>
                <a:t> "Correcting administrative errors without losing Batch eligibility”</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grpSp>
      <p:cxnSp>
        <p:nvCxnSpPr>
          <p:cNvPr id="28" name="Straight Connector 27">
            <a:extLst>
              <a:ext uri="{FF2B5EF4-FFF2-40B4-BE49-F238E27FC236}">
                <a16:creationId xmlns:a16="http://schemas.microsoft.com/office/drawing/2014/main" id="{3CA5A78D-33B1-0EB2-7A18-48BD1166296C}"/>
              </a:ext>
            </a:extLst>
          </p:cNvPr>
          <p:cNvCxnSpPr>
            <a:cxnSpLocks/>
          </p:cNvCxnSpPr>
          <p:nvPr>
            <p:custDataLst>
              <p:tags r:id="rId9"/>
            </p:custDataLst>
          </p:nvPr>
        </p:nvCxnSpPr>
        <p:spPr>
          <a:xfrm>
            <a:off x="492760" y="3994851"/>
            <a:ext cx="1117807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C60028FF-DEDD-6851-B627-1F404AEB1CC9}"/>
              </a:ext>
            </a:extLst>
          </p:cNvPr>
          <p:cNvGrpSpPr/>
          <p:nvPr/>
        </p:nvGrpSpPr>
        <p:grpSpPr>
          <a:xfrm>
            <a:off x="492760" y="4068693"/>
            <a:ext cx="11089640" cy="630942"/>
            <a:chOff x="492760" y="4105219"/>
            <a:chExt cx="11089640" cy="630942"/>
          </a:xfrm>
        </p:grpSpPr>
        <p:sp>
          <p:nvSpPr>
            <p:cNvPr id="29" name="TextBox 28">
              <a:extLst>
                <a:ext uri="{FF2B5EF4-FFF2-40B4-BE49-F238E27FC236}">
                  <a16:creationId xmlns:a16="http://schemas.microsoft.com/office/drawing/2014/main" id="{E1CD5D91-C25F-8D8C-C3EB-43C565C6F2D3}"/>
                </a:ext>
              </a:extLst>
            </p:cNvPr>
            <p:cNvSpPr txBox="1"/>
            <p:nvPr>
              <p:custDataLst>
                <p:tags r:id="rId20"/>
              </p:custDataLst>
            </p:nvPr>
          </p:nvSpPr>
          <p:spPr>
            <a:xfrm>
              <a:off x="492760" y="4105219"/>
              <a:ext cx="2959100"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b="1"/>
                <a:t>Extend role-based access and confidentiality to third parties</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30" name="TextBox 29">
              <a:extLst>
                <a:ext uri="{FF2B5EF4-FFF2-40B4-BE49-F238E27FC236}">
                  <a16:creationId xmlns:a16="http://schemas.microsoft.com/office/drawing/2014/main" id="{94695EE7-BBDE-178B-216D-D2352B5ADA00}"/>
                </a:ext>
              </a:extLst>
            </p:cNvPr>
            <p:cNvSpPr txBox="1"/>
            <p:nvPr>
              <p:custDataLst>
                <p:tags r:id="rId21"/>
              </p:custDataLst>
            </p:nvPr>
          </p:nvSpPr>
          <p:spPr>
            <a:xfrm>
              <a:off x="3835400" y="4105219"/>
              <a:ext cx="7747000" cy="63094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buClr>
                  <a:srgbClr val="171A1C"/>
                </a:buClr>
              </a:pPr>
              <a:r>
                <a:rPr lang="en-US" sz="1200"/>
                <a:t>"Role-based access with robust confidentiality/permission controls" </a:t>
              </a:r>
            </a:p>
            <a:p>
              <a:pPr lvl="1">
                <a:buClr>
                  <a:srgbClr val="171A1C"/>
                </a:buClr>
              </a:pPr>
              <a:r>
                <a:rPr lang="en-US" sz="1200"/>
                <a:t>ILLE can "authorize access for its DSP, TSP, consultants“</a:t>
              </a:r>
            </a:p>
            <a:p>
              <a:pPr lvl="1">
                <a:buClr>
                  <a:srgbClr val="171A1C"/>
                </a:buClr>
              </a:pPr>
              <a:r>
                <a:rPr lang="en-US" sz="1200"/>
                <a:t>"Heavy confidentiality restrictions on all data uploaded"</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grpSp>
      <p:cxnSp>
        <p:nvCxnSpPr>
          <p:cNvPr id="31" name="Straight Connector 30">
            <a:extLst>
              <a:ext uri="{FF2B5EF4-FFF2-40B4-BE49-F238E27FC236}">
                <a16:creationId xmlns:a16="http://schemas.microsoft.com/office/drawing/2014/main" id="{4F725234-8075-BBC6-78B4-145987C628EC}"/>
              </a:ext>
            </a:extLst>
          </p:cNvPr>
          <p:cNvCxnSpPr>
            <a:cxnSpLocks/>
          </p:cNvCxnSpPr>
          <p:nvPr>
            <p:custDataLst>
              <p:tags r:id="rId10"/>
            </p:custDataLst>
          </p:nvPr>
        </p:nvCxnSpPr>
        <p:spPr>
          <a:xfrm>
            <a:off x="492760" y="4773477"/>
            <a:ext cx="1117807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42" name="Group 41">
            <a:extLst>
              <a:ext uri="{FF2B5EF4-FFF2-40B4-BE49-F238E27FC236}">
                <a16:creationId xmlns:a16="http://schemas.microsoft.com/office/drawing/2014/main" id="{27650B96-B49E-84BE-829F-4E7BB1A2DFD1}"/>
              </a:ext>
            </a:extLst>
          </p:cNvPr>
          <p:cNvGrpSpPr/>
          <p:nvPr/>
        </p:nvGrpSpPr>
        <p:grpSpPr>
          <a:xfrm>
            <a:off x="492760" y="4847319"/>
            <a:ext cx="11089640" cy="407804"/>
            <a:chOff x="492760" y="4853270"/>
            <a:chExt cx="11089640" cy="407804"/>
          </a:xfrm>
        </p:grpSpPr>
        <p:sp>
          <p:nvSpPr>
            <p:cNvPr id="32" name="TextBox 31">
              <a:extLst>
                <a:ext uri="{FF2B5EF4-FFF2-40B4-BE49-F238E27FC236}">
                  <a16:creationId xmlns:a16="http://schemas.microsoft.com/office/drawing/2014/main" id="{F3B1A22B-C97D-15E7-6E1D-2E77FB75925A}"/>
                </a:ext>
              </a:extLst>
            </p:cNvPr>
            <p:cNvSpPr txBox="1"/>
            <p:nvPr>
              <p:custDataLst>
                <p:tags r:id="rId18"/>
              </p:custDataLst>
            </p:nvPr>
          </p:nvSpPr>
          <p:spPr>
            <a:xfrm>
              <a:off x="492760" y="4853270"/>
              <a:ext cx="2959100"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b="1"/>
                <a:t>Enable in-platform messaging and case management</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33" name="TextBox 32">
              <a:extLst>
                <a:ext uri="{FF2B5EF4-FFF2-40B4-BE49-F238E27FC236}">
                  <a16:creationId xmlns:a16="http://schemas.microsoft.com/office/drawing/2014/main" id="{3D01EA22-804A-F10C-6C72-B1A9AB3D83BC}"/>
                </a:ext>
              </a:extLst>
            </p:cNvPr>
            <p:cNvSpPr txBox="1"/>
            <p:nvPr>
              <p:custDataLst>
                <p:tags r:id="rId19"/>
              </p:custDataLst>
            </p:nvPr>
          </p:nvSpPr>
          <p:spPr>
            <a:xfrm>
              <a:off x="3835400" y="4853270"/>
              <a:ext cx="7747000" cy="40780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buClr>
                  <a:srgbClr val="171A1C"/>
                </a:buClr>
              </a:pPr>
              <a:r>
                <a:rPr lang="en-US" sz="1200"/>
                <a:t>"Secure messaging between ILLE, TSP and ERCOT" </a:t>
              </a:r>
            </a:p>
            <a:p>
              <a:pPr lvl="1">
                <a:buClr>
                  <a:srgbClr val="171A1C"/>
                </a:buClr>
              </a:pPr>
              <a:r>
                <a:rPr lang="en-US" sz="1200"/>
                <a:t>"Ticketing and case-management function" to submit, track, resolve questions</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grpSp>
      <p:cxnSp>
        <p:nvCxnSpPr>
          <p:cNvPr id="34" name="Straight Connector 33">
            <a:extLst>
              <a:ext uri="{FF2B5EF4-FFF2-40B4-BE49-F238E27FC236}">
                <a16:creationId xmlns:a16="http://schemas.microsoft.com/office/drawing/2014/main" id="{8EBA9EF6-C69C-D28E-12D5-80A50E9D17B6}"/>
              </a:ext>
            </a:extLst>
          </p:cNvPr>
          <p:cNvCxnSpPr>
            <a:cxnSpLocks/>
          </p:cNvCxnSpPr>
          <p:nvPr>
            <p:custDataLst>
              <p:tags r:id="rId11"/>
            </p:custDataLst>
          </p:nvPr>
        </p:nvCxnSpPr>
        <p:spPr>
          <a:xfrm>
            <a:off x="492760" y="5328965"/>
            <a:ext cx="1117807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43" name="Group 42">
            <a:extLst>
              <a:ext uri="{FF2B5EF4-FFF2-40B4-BE49-F238E27FC236}">
                <a16:creationId xmlns:a16="http://schemas.microsoft.com/office/drawing/2014/main" id="{8ACAD51A-9046-A630-C927-C94AB6411DB5}"/>
              </a:ext>
            </a:extLst>
          </p:cNvPr>
          <p:cNvGrpSpPr/>
          <p:nvPr/>
        </p:nvGrpSpPr>
        <p:grpSpPr>
          <a:xfrm>
            <a:off x="492760" y="5402807"/>
            <a:ext cx="11089640" cy="407804"/>
            <a:chOff x="492760" y="5397335"/>
            <a:chExt cx="11089640" cy="407804"/>
          </a:xfrm>
        </p:grpSpPr>
        <p:sp>
          <p:nvSpPr>
            <p:cNvPr id="35" name="TextBox 34">
              <a:extLst>
                <a:ext uri="{FF2B5EF4-FFF2-40B4-BE49-F238E27FC236}">
                  <a16:creationId xmlns:a16="http://schemas.microsoft.com/office/drawing/2014/main" id="{6AC6DA55-0559-B84C-2219-7F55CDC427BE}"/>
                </a:ext>
              </a:extLst>
            </p:cNvPr>
            <p:cNvSpPr txBox="1"/>
            <p:nvPr>
              <p:custDataLst>
                <p:tags r:id="rId16"/>
              </p:custDataLst>
            </p:nvPr>
          </p:nvSpPr>
          <p:spPr>
            <a:xfrm>
              <a:off x="492760" y="5397335"/>
              <a:ext cx="2959100"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b="1"/>
                <a:t>Show queue position and attribute delays by party</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36" name="TextBox 35">
              <a:extLst>
                <a:ext uri="{FF2B5EF4-FFF2-40B4-BE49-F238E27FC236}">
                  <a16:creationId xmlns:a16="http://schemas.microsoft.com/office/drawing/2014/main" id="{8B9806AE-E9CA-F6BF-582A-C6594C5B8DDB}"/>
                </a:ext>
              </a:extLst>
            </p:cNvPr>
            <p:cNvSpPr txBox="1"/>
            <p:nvPr>
              <p:custDataLst>
                <p:tags r:id="rId17"/>
              </p:custDataLst>
            </p:nvPr>
          </p:nvSpPr>
          <p:spPr>
            <a:xfrm>
              <a:off x="3835400" y="5397335"/>
              <a:ext cx="7747000" cy="40780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buClr>
                  <a:srgbClr val="171A1C"/>
                </a:buClr>
              </a:pPr>
              <a:r>
                <a:rPr lang="en-US" sz="1200"/>
                <a:t>"Queue position visibility" within the study pipeline</a:t>
              </a:r>
            </a:p>
            <a:p>
              <a:pPr lvl="1">
                <a:buClr>
                  <a:srgbClr val="171A1C"/>
                </a:buClr>
              </a:pPr>
              <a:r>
                <a:rPr lang="en-US" sz="1200"/>
                <a:t>"Distinguish ILLE-caused delays from ERCOT/TSP processing time"</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grpSp>
      <p:cxnSp>
        <p:nvCxnSpPr>
          <p:cNvPr id="8" name="Straight Connector 7">
            <a:extLst>
              <a:ext uri="{FF2B5EF4-FFF2-40B4-BE49-F238E27FC236}">
                <a16:creationId xmlns:a16="http://schemas.microsoft.com/office/drawing/2014/main" id="{26B2E7F9-7D40-664E-8F18-78789E91637D}"/>
              </a:ext>
            </a:extLst>
          </p:cNvPr>
          <p:cNvCxnSpPr>
            <a:cxnSpLocks/>
          </p:cNvCxnSpPr>
          <p:nvPr>
            <p:custDataLst>
              <p:tags r:id="rId12"/>
            </p:custDataLst>
          </p:nvPr>
        </p:nvCxnSpPr>
        <p:spPr>
          <a:xfrm>
            <a:off x="492760" y="5884453"/>
            <a:ext cx="1117807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44" name="Group 43">
            <a:extLst>
              <a:ext uri="{FF2B5EF4-FFF2-40B4-BE49-F238E27FC236}">
                <a16:creationId xmlns:a16="http://schemas.microsoft.com/office/drawing/2014/main" id="{DB2FE866-2EF2-B7B8-ACE0-9A100CBE1647}"/>
              </a:ext>
            </a:extLst>
          </p:cNvPr>
          <p:cNvGrpSpPr/>
          <p:nvPr/>
        </p:nvGrpSpPr>
        <p:grpSpPr>
          <a:xfrm>
            <a:off x="492760" y="5958292"/>
            <a:ext cx="11089640" cy="369332"/>
            <a:chOff x="492760" y="5958292"/>
            <a:chExt cx="11089640" cy="369332"/>
          </a:xfrm>
        </p:grpSpPr>
        <p:sp>
          <p:nvSpPr>
            <p:cNvPr id="11" name="TextBox 10">
              <a:extLst>
                <a:ext uri="{FF2B5EF4-FFF2-40B4-BE49-F238E27FC236}">
                  <a16:creationId xmlns:a16="http://schemas.microsoft.com/office/drawing/2014/main" id="{3CB56DA7-19A0-0E53-26F0-53E846169CE5}"/>
                </a:ext>
              </a:extLst>
            </p:cNvPr>
            <p:cNvSpPr txBox="1"/>
            <p:nvPr>
              <p:custDataLst>
                <p:tags r:id="rId14"/>
              </p:custDataLst>
            </p:nvPr>
          </p:nvSpPr>
          <p:spPr>
            <a:xfrm>
              <a:off x="492760" y="5958292"/>
              <a:ext cx="2959100"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b="1"/>
                <a:t>Track full project lifecycle, not just intake</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12" name="TextBox 11">
              <a:extLst>
                <a:ext uri="{FF2B5EF4-FFF2-40B4-BE49-F238E27FC236}">
                  <a16:creationId xmlns:a16="http://schemas.microsoft.com/office/drawing/2014/main" id="{67D844A8-940B-95E5-208E-5D22D034F0B4}"/>
                </a:ext>
              </a:extLst>
            </p:cNvPr>
            <p:cNvSpPr txBox="1"/>
            <p:nvPr>
              <p:custDataLst>
                <p:tags r:id="rId15"/>
              </p:custDataLst>
            </p:nvPr>
          </p:nvSpPr>
          <p:spPr>
            <a:xfrm>
              <a:off x="3835400" y="5958292"/>
              <a:ext cx="7747000"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buClr>
                  <a:srgbClr val="171A1C"/>
                </a:buClr>
              </a:pPr>
              <a:r>
                <a:rPr lang="en-US" sz="1200"/>
                <a:t>Extend tracking through ramp schedules, security/fee payments, to commissioning and energization</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grpSp>
      <p:sp>
        <p:nvSpPr>
          <p:cNvPr id="14" name="5. Source">
            <a:extLst>
              <a:ext uri="{FF2B5EF4-FFF2-40B4-BE49-F238E27FC236}">
                <a16:creationId xmlns:a16="http://schemas.microsoft.com/office/drawing/2014/main" id="{A2A284F4-D1D0-EBC6-FE1A-C070148A47FE}"/>
              </a:ext>
            </a:extLst>
          </p:cNvPr>
          <p:cNvSpPr txBox="1"/>
          <p:nvPr>
            <p:custDataLst>
              <p:tags r:id="rId13"/>
            </p:custDataLst>
          </p:nvPr>
        </p:nvSpPr>
        <p:spPr>
          <a:xfrm>
            <a:off x="505460" y="6438900"/>
            <a:ext cx="7277861"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31 blank responses).</a:t>
            </a:r>
          </a:p>
          <a:p>
            <a:pPr lvl="0"/>
            <a:endParaRPr lang="en-US"/>
          </a:p>
        </p:txBody>
      </p:sp>
      <p:grpSp>
        <p:nvGrpSpPr>
          <p:cNvPr id="2" name="Group 1" descr="Confidential document label">
            <a:extLst>
              <a:ext uri="{FF2B5EF4-FFF2-40B4-BE49-F238E27FC236}">
                <a16:creationId xmlns:a16="http://schemas.microsoft.com/office/drawing/2014/main" id="{7BC501E0-99E3-28A3-6615-CA1C12AB74DB}"/>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99F3B20D-8103-F418-9636-87016DEE6B50}"/>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7" name="TextBox 6">
              <a:extLst>
                <a:ext uri="{FF2B5EF4-FFF2-40B4-BE49-F238E27FC236}">
                  <a16:creationId xmlns:a16="http://schemas.microsoft.com/office/drawing/2014/main" id="{4EECBEEA-261F-0472-149D-31671552521F}"/>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1585852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73CBA-3BBC-894F-4730-EA8FE4A947C9}"/>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C19072AA-AEEB-0888-FFA6-3CC870D73EF4}"/>
              </a:ext>
            </a:extLst>
          </p:cNvPr>
          <p:cNvGraphicFramePr>
            <a:graphicFrameLocks noChangeAspect="1"/>
          </p:cNvGraphicFramePr>
          <p:nvPr>
            <p:custDataLst>
              <p:tags r:id="rId1"/>
            </p:custDataLst>
            <p:extLst>
              <p:ext uri="{D42A27DB-BD31-4B8C-83A1-F6EECF244321}">
                <p14:modId xmlns:p14="http://schemas.microsoft.com/office/powerpoint/2010/main" val="1817165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6" imgW="360" imgH="360" progId="TCLayout.ActiveDocument.1">
                  <p:embed/>
                </p:oleObj>
              </mc:Choice>
              <mc:Fallback>
                <p:oleObj name="think-cell Slide" r:id="rId36" imgW="360" imgH="360" progId="TCLayout.ActiveDocument.1">
                  <p:embed/>
                  <p:pic>
                    <p:nvPicPr>
                      <p:cNvPr id="5" name="Object 6" hidden="1">
                        <a:extLst>
                          <a:ext uri="{FF2B5EF4-FFF2-40B4-BE49-F238E27FC236}">
                            <a16:creationId xmlns:a16="http://schemas.microsoft.com/office/drawing/2014/main" id="{C19072AA-AEEB-0888-FFA6-3CC870D73EF4}"/>
                          </a:ext>
                        </a:extLst>
                      </p:cNvPr>
                      <p:cNvPicPr/>
                      <p:nvPr/>
                    </p:nvPicPr>
                    <p:blipFill>
                      <a:blip r:embed="rId37"/>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00FBAD95-323A-F5EE-92BB-5240A3C311F5}"/>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Batch processes: </a:t>
            </a:r>
            <a:r>
              <a:rPr lang="en-US"/>
              <a:t>Batch re-study proposals</a:t>
            </a:r>
          </a:p>
        </p:txBody>
      </p:sp>
      <p:sp>
        <p:nvSpPr>
          <p:cNvPr id="54" name="TextBox 53">
            <a:extLst>
              <a:ext uri="{FF2B5EF4-FFF2-40B4-BE49-F238E27FC236}">
                <a16:creationId xmlns:a16="http://schemas.microsoft.com/office/drawing/2014/main" id="{A9AE44D8-DE6A-5068-EE2A-8F10ABA0C85E}"/>
              </a:ext>
            </a:extLst>
          </p:cNvPr>
          <p:cNvSpPr txBox="1">
            <a:spLocks/>
          </p:cNvSpPr>
          <p:nvPr/>
        </p:nvSpPr>
        <p:spPr>
          <a:xfrm>
            <a:off x="492760" y="1535113"/>
            <a:ext cx="5134956" cy="1243013"/>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Q6: ILLEs with unfulfilled ramp: </a:t>
            </a:r>
            <a:r>
              <a:rPr lang="en-US" sz="1200"/>
              <a:t>ERCOT is proposing that ILLEs with unfulfilled ramp may request re-study under their original Large Load Batch (LLB) tracking number</a:t>
            </a:r>
          </a:p>
        </p:txBody>
      </p:sp>
      <p:sp>
        <p:nvSpPr>
          <p:cNvPr id="55" name="TextBox 54">
            <a:extLst>
              <a:ext uri="{FF2B5EF4-FFF2-40B4-BE49-F238E27FC236}">
                <a16:creationId xmlns:a16="http://schemas.microsoft.com/office/drawing/2014/main" id="{D30972F0-579F-057C-AB02-676DA75E573C}"/>
              </a:ext>
            </a:extLst>
          </p:cNvPr>
          <p:cNvSpPr txBox="1">
            <a:spLocks/>
          </p:cNvSpPr>
          <p:nvPr/>
        </p:nvSpPr>
        <p:spPr>
          <a:xfrm>
            <a:off x="492760" y="3025775"/>
            <a:ext cx="5134956" cy="1217613"/>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Q7: Uncommitted large loads: </a:t>
            </a:r>
            <a:r>
              <a:rPr lang="en-US" sz="1200"/>
              <a:t>ERCOT is proposing for large load projects that did not commit in prior Batch, that they may request inclusion in subsequent Batch studies, provided they (</a:t>
            </a:r>
            <a:r>
              <a:rPr lang="en-US" sz="1200" err="1"/>
              <a:t>i</a:t>
            </a:r>
            <a:r>
              <a:rPr lang="en-US" sz="1200"/>
              <a:t>) formally request it and (ii) pay a new study fee. The ILLE’s financial security, intermediate agreement, LL tracking number, and all portal information would carry forward to the new Batch study</a:t>
            </a:r>
          </a:p>
        </p:txBody>
      </p:sp>
      <p:sp>
        <p:nvSpPr>
          <p:cNvPr id="58" name="TextBox 57">
            <a:extLst>
              <a:ext uri="{FF2B5EF4-FFF2-40B4-BE49-F238E27FC236}">
                <a16:creationId xmlns:a16="http://schemas.microsoft.com/office/drawing/2014/main" id="{5A15D018-DA6E-E8BB-7CCD-E7C9BD57E88D}"/>
              </a:ext>
            </a:extLst>
          </p:cNvPr>
          <p:cNvSpPr txBox="1">
            <a:spLocks/>
          </p:cNvSpPr>
          <p:nvPr/>
        </p:nvSpPr>
        <p:spPr>
          <a:xfrm>
            <a:off x="492760" y="4467310"/>
            <a:ext cx="5134956" cy="1203635"/>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Q8: Large loads excluded from Batch Zero: </a:t>
            </a:r>
            <a:r>
              <a:rPr lang="en-US" sz="1200"/>
              <a:t>ERCOT is proposing to allow large loads that received a tracking number, but were excluded from Batch Zero, to request inclusion in Batch One. ERCOT will waive the subsequent Batch fee if the interconnecting TSP/DSP attests that the ILLE has already paid at least $100k in study fees for the project. The ILLE must meet all other Batch One study requirements</a:t>
            </a:r>
          </a:p>
        </p:txBody>
      </p:sp>
      <p:sp>
        <p:nvSpPr>
          <p:cNvPr id="16" name="TextBox 15">
            <a:extLst>
              <a:ext uri="{FF2B5EF4-FFF2-40B4-BE49-F238E27FC236}">
                <a16:creationId xmlns:a16="http://schemas.microsoft.com/office/drawing/2014/main" id="{B75B1DFB-6D03-8B1F-206B-4357E509B971}"/>
              </a:ext>
            </a:extLst>
          </p:cNvPr>
          <p:cNvSpPr txBox="1">
            <a:spLocks/>
          </p:cNvSpPr>
          <p:nvPr>
            <p:custDataLst>
              <p:tags r:id="rId3"/>
            </p:custDataLst>
          </p:nvPr>
        </p:nvSpPr>
        <p:spPr>
          <a:xfrm>
            <a:off x="492760" y="1182688"/>
            <a:ext cx="11178079" cy="184150"/>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Q6-8: Do you agree with ERCOT’s proposed approach [to the following issues]? %</a:t>
            </a:r>
            <a:r>
              <a:rPr lang="en-US" sz="1200"/>
              <a:t> of respondents</a:t>
            </a:r>
          </a:p>
        </p:txBody>
      </p:sp>
      <p:cxnSp>
        <p:nvCxnSpPr>
          <p:cNvPr id="17" name="Straight Connector 16">
            <a:extLst>
              <a:ext uri="{FF2B5EF4-FFF2-40B4-BE49-F238E27FC236}">
                <a16:creationId xmlns:a16="http://schemas.microsoft.com/office/drawing/2014/main" id="{B0B72285-DF81-21BA-AD24-FDBB4ADB54D5}"/>
              </a:ext>
            </a:extLst>
          </p:cNvPr>
          <p:cNvCxnSpPr>
            <a:cxnSpLocks/>
          </p:cNvCxnSpPr>
          <p:nvPr>
            <p:custDataLst>
              <p:tags r:id="rId4"/>
            </p:custDataLst>
          </p:nvPr>
        </p:nvCxnSpPr>
        <p:spPr>
          <a:xfrm>
            <a:off x="492760" y="1412875"/>
            <a:ext cx="1117807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D1851FD-E254-38D0-AC38-F854B1C61C55}"/>
              </a:ext>
            </a:extLst>
          </p:cNvPr>
          <p:cNvCxnSpPr>
            <a:cxnSpLocks/>
          </p:cNvCxnSpPr>
          <p:nvPr>
            <p:custDataLst>
              <p:tags r:id="rId5"/>
            </p:custDataLst>
          </p:nvPr>
        </p:nvCxnSpPr>
        <p:spPr>
          <a:xfrm>
            <a:off x="492760" y="2911718"/>
            <a:ext cx="11178079"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3566112-F008-BD05-27D7-D8A1BE05827B}"/>
              </a:ext>
            </a:extLst>
          </p:cNvPr>
          <p:cNvCxnSpPr>
            <a:cxnSpLocks/>
          </p:cNvCxnSpPr>
          <p:nvPr>
            <p:custDataLst>
              <p:tags r:id="rId6"/>
            </p:custDataLst>
          </p:nvPr>
        </p:nvCxnSpPr>
        <p:spPr>
          <a:xfrm>
            <a:off x="492760" y="4349750"/>
            <a:ext cx="11178079"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42" name="Group 41" descr="Confidential document label">
            <a:extLst>
              <a:ext uri="{FF2B5EF4-FFF2-40B4-BE49-F238E27FC236}">
                <a16:creationId xmlns:a16="http://schemas.microsoft.com/office/drawing/2014/main" id="{D8AA2D38-7DE5-AF51-73A9-FA77987B26BC}"/>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43" name="Rectangle 42">
              <a:extLst>
                <a:ext uri="{FF2B5EF4-FFF2-40B4-BE49-F238E27FC236}">
                  <a16:creationId xmlns:a16="http://schemas.microsoft.com/office/drawing/2014/main" id="{851A2879-5A28-5373-0036-1875DAFC8C40}"/>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44" name="TextBox 43">
              <a:extLst>
                <a:ext uri="{FF2B5EF4-FFF2-40B4-BE49-F238E27FC236}">
                  <a16:creationId xmlns:a16="http://schemas.microsoft.com/office/drawing/2014/main" id="{6AD17718-3DFD-5C0E-16A1-BE46414D6184}"/>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7" name="5. Source">
            <a:extLst>
              <a:ext uri="{FF2B5EF4-FFF2-40B4-BE49-F238E27FC236}">
                <a16:creationId xmlns:a16="http://schemas.microsoft.com/office/drawing/2014/main" id="{3E68A95E-4D08-A140-BD0C-C2E4747FDB9B}"/>
              </a:ext>
            </a:extLst>
          </p:cNvPr>
          <p:cNvSpPr txBox="1"/>
          <p:nvPr>
            <p:custDataLst>
              <p:tags r:id="rId7"/>
            </p:custDataLst>
          </p:nvPr>
        </p:nvSpPr>
        <p:spPr>
          <a:xfrm>
            <a:off x="521161" y="6543678"/>
            <a:ext cx="4632325"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15 blank responses).</a:t>
            </a:r>
          </a:p>
          <a:p>
            <a:pPr lvl="0"/>
            <a:endParaRPr lang="en-US"/>
          </a:p>
        </p:txBody>
      </p:sp>
      <p:graphicFrame>
        <p:nvGraphicFramePr>
          <p:cNvPr id="36" name="Chart 35">
            <a:extLst>
              <a:ext uri="{FF2B5EF4-FFF2-40B4-BE49-F238E27FC236}">
                <a16:creationId xmlns:a16="http://schemas.microsoft.com/office/drawing/2014/main" id="{852E43AB-328B-4EAC-8F1A-44F2D0FD47B6}"/>
              </a:ext>
            </a:extLst>
          </p:cNvPr>
          <p:cNvGraphicFramePr/>
          <p:nvPr>
            <p:custDataLst>
              <p:tags r:id="rId8"/>
            </p:custDataLst>
          </p:nvPr>
        </p:nvGraphicFramePr>
        <p:xfrm>
          <a:off x="6664325" y="1276350"/>
          <a:ext cx="4394200" cy="1787525"/>
        </p:xfrm>
        <a:graphic>
          <a:graphicData uri="http://schemas.openxmlformats.org/drawingml/2006/chart">
            <c:chart xmlns:c="http://schemas.openxmlformats.org/drawingml/2006/chart" xmlns:r="http://schemas.openxmlformats.org/officeDocument/2006/relationships" r:id="rId38"/>
          </a:graphicData>
        </a:graphic>
      </p:graphicFrame>
      <p:sp>
        <p:nvSpPr>
          <p:cNvPr id="82" name="Text Placeholder 4">
            <a:extLst>
              <a:ext uri="{FF2B5EF4-FFF2-40B4-BE49-F238E27FC236}">
                <a16:creationId xmlns:a16="http://schemas.microsoft.com/office/drawing/2014/main" id="{31234C4F-D4A7-ACBB-1F06-560CE641C7A7}"/>
              </a:ext>
            </a:extLst>
          </p:cNvPr>
          <p:cNvSpPr>
            <a:spLocks noGrp="1"/>
          </p:cNvSpPr>
          <p:nvPr>
            <p:custDataLst>
              <p:tags r:id="rId9"/>
            </p:custDataLst>
          </p:nvPr>
        </p:nvSpPr>
        <p:spPr bwMode="auto">
          <a:xfrm>
            <a:off x="5884863" y="1576388"/>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E0A9DCE4-F4D7-4BC8-A28B-9F3FFAC7F886}" type="datetime'''''''''''''''''''''''''''''''''''''T''''''''S''''''''''''P'">
              <a:rPr lang="en-US" altLang="en-US" sz="1200" smtClean="0">
                <a:cs typeface="+mn-cs"/>
              </a:rPr>
              <a:pPr lvl="0">
                <a:spcBef>
                  <a:spcPct val="0"/>
                </a:spcBef>
                <a:spcAft>
                  <a:spcPct val="0"/>
                </a:spcAft>
              </a:pPr>
              <a:t>TSP</a:t>
            </a:fld>
            <a:endParaRPr lang="en-US" sz="1200">
              <a:cs typeface="+mn-cs"/>
            </a:endParaRPr>
          </a:p>
        </p:txBody>
      </p:sp>
      <p:sp>
        <p:nvSpPr>
          <p:cNvPr id="83" name="Text Placeholder 4">
            <a:extLst>
              <a:ext uri="{FF2B5EF4-FFF2-40B4-BE49-F238E27FC236}">
                <a16:creationId xmlns:a16="http://schemas.microsoft.com/office/drawing/2014/main" id="{848B306E-6117-A892-9F96-EB26865FBD60}"/>
              </a:ext>
            </a:extLst>
          </p:cNvPr>
          <p:cNvSpPr>
            <a:spLocks noGrp="1"/>
          </p:cNvSpPr>
          <p:nvPr>
            <p:custDataLst>
              <p:tags r:id="rId10"/>
            </p:custDataLst>
          </p:nvPr>
        </p:nvSpPr>
        <p:spPr bwMode="auto">
          <a:xfrm>
            <a:off x="5884863" y="1827213"/>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FBB72BBD-7596-4973-AE2D-0CAFCA0007B3}" type="datetime'''I''''''''L''''L''''E'''''''''''''''''''''''''''''''''''''">
              <a:rPr lang="en-US" altLang="en-US" sz="1200" smtClean="0">
                <a:cs typeface="+mn-cs"/>
              </a:rPr>
              <a:pPr lvl="0">
                <a:spcBef>
                  <a:spcPct val="0"/>
                </a:spcBef>
                <a:spcAft>
                  <a:spcPct val="0"/>
                </a:spcAft>
              </a:pPr>
              <a:t>ILLE</a:t>
            </a:fld>
            <a:endParaRPr lang="en-US" sz="1200">
              <a:cs typeface="+mn-cs"/>
            </a:endParaRPr>
          </a:p>
        </p:txBody>
      </p:sp>
      <p:sp>
        <p:nvSpPr>
          <p:cNvPr id="11" name="Text Placeholder 4">
            <a:extLst>
              <a:ext uri="{FF2B5EF4-FFF2-40B4-BE49-F238E27FC236}">
                <a16:creationId xmlns:a16="http://schemas.microsoft.com/office/drawing/2014/main" id="{F27BA303-3505-CC26-DB18-0DA5A4366B5B}"/>
              </a:ext>
            </a:extLst>
          </p:cNvPr>
          <p:cNvSpPr>
            <a:spLocks noGrp="1"/>
          </p:cNvSpPr>
          <p:nvPr>
            <p:custDataLst>
              <p:tags r:id="rId11"/>
            </p:custDataLst>
          </p:nvPr>
        </p:nvSpPr>
        <p:spPr bwMode="auto">
          <a:xfrm>
            <a:off x="5884863" y="2078038"/>
            <a:ext cx="7604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2C5745D-470E-4A52-8177-52700A0A7AD1}" type="datetime'Ge''''''''n''''e''ra''''''t''''o''''''''''''''r''s'''">
              <a:rPr lang="en-US" altLang="en-US" sz="1200" smtClean="0">
                <a:cs typeface="+mn-cs"/>
              </a:rPr>
              <a:pPr lvl="0">
                <a:spcBef>
                  <a:spcPct val="0"/>
                </a:spcBef>
                <a:spcAft>
                  <a:spcPct val="0"/>
                </a:spcAft>
              </a:pPr>
              <a:t>Generators</a:t>
            </a:fld>
            <a:endParaRPr lang="en-US" sz="1200">
              <a:cs typeface="+mn-cs"/>
            </a:endParaRPr>
          </a:p>
        </p:txBody>
      </p:sp>
      <p:sp>
        <p:nvSpPr>
          <p:cNvPr id="84" name="Text Placeholder 4">
            <a:extLst>
              <a:ext uri="{FF2B5EF4-FFF2-40B4-BE49-F238E27FC236}">
                <a16:creationId xmlns:a16="http://schemas.microsoft.com/office/drawing/2014/main" id="{7D098F09-B809-C691-098E-41F316E84894}"/>
              </a:ext>
            </a:extLst>
          </p:cNvPr>
          <p:cNvSpPr>
            <a:spLocks noGrp="1"/>
          </p:cNvSpPr>
          <p:nvPr>
            <p:custDataLst>
              <p:tags r:id="rId12"/>
            </p:custDataLst>
          </p:nvPr>
        </p:nvSpPr>
        <p:spPr bwMode="auto">
          <a:xfrm>
            <a:off x="5884863" y="2328863"/>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3B7EFF1C-2743-4516-A13D-EB28DE23ED36}" type="datetime'''O''''t''h''''e''''''''''r''''''s'''''''''''''''''''''">
              <a:rPr lang="en-US" altLang="en-US" sz="1200" smtClean="0">
                <a:cs typeface="+mn-cs"/>
              </a:rPr>
              <a:pPr lvl="0">
                <a:spcBef>
                  <a:spcPct val="0"/>
                </a:spcBef>
                <a:spcAft>
                  <a:spcPct val="0"/>
                </a:spcAft>
              </a:pPr>
              <a:t>Others</a:t>
            </a:fld>
            <a:endParaRPr lang="en-US" sz="1200">
              <a:cs typeface="+mn-cs"/>
            </a:endParaRPr>
          </a:p>
        </p:txBody>
      </p:sp>
      <p:sp>
        <p:nvSpPr>
          <p:cNvPr id="85" name="Text Placeholder 4">
            <a:extLst>
              <a:ext uri="{FF2B5EF4-FFF2-40B4-BE49-F238E27FC236}">
                <a16:creationId xmlns:a16="http://schemas.microsoft.com/office/drawing/2014/main" id="{F831FCC9-47E6-679B-C314-9E851167316C}"/>
              </a:ext>
            </a:extLst>
          </p:cNvPr>
          <p:cNvSpPr>
            <a:spLocks noGrp="1"/>
          </p:cNvSpPr>
          <p:nvPr>
            <p:custDataLst>
              <p:tags r:id="rId13"/>
            </p:custDataLst>
          </p:nvPr>
        </p:nvSpPr>
        <p:spPr bwMode="auto">
          <a:xfrm>
            <a:off x="5884863" y="2579688"/>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8DA5D61D-6AF2-4686-AFD4-83D5454C91A6}" type="datetime'''''''''''''''''To''''''''''''t''''''a''''''''l'''''">
              <a:rPr lang="en-US" altLang="en-US" sz="1200" smtClean="0">
                <a:cs typeface="+mn-cs"/>
              </a:rPr>
              <a:pPr lvl="0">
                <a:spcBef>
                  <a:spcPct val="0"/>
                </a:spcBef>
                <a:spcAft>
                  <a:spcPct val="0"/>
                </a:spcAft>
              </a:pPr>
              <a:t>Total</a:t>
            </a:fld>
            <a:endParaRPr lang="en-US" sz="1200">
              <a:cs typeface="+mn-cs"/>
            </a:endParaRPr>
          </a:p>
        </p:txBody>
      </p:sp>
      <p:sp>
        <p:nvSpPr>
          <p:cNvPr id="86" name="Rectangle 85">
            <a:extLst>
              <a:ext uri="{FF2B5EF4-FFF2-40B4-BE49-F238E27FC236}">
                <a16:creationId xmlns:a16="http://schemas.microsoft.com/office/drawing/2014/main" id="{29123CDC-1241-C4BC-8008-D7EF6D1A1963}"/>
              </a:ext>
            </a:extLst>
          </p:cNvPr>
          <p:cNvSpPr/>
          <p:nvPr>
            <p:custDataLst>
              <p:tags r:id="rId14"/>
            </p:custDataLst>
          </p:nvPr>
        </p:nvSpPr>
        <p:spPr bwMode="auto">
          <a:xfrm>
            <a:off x="7947025" y="1035050"/>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05" name="Rectangle 104">
            <a:extLst>
              <a:ext uri="{FF2B5EF4-FFF2-40B4-BE49-F238E27FC236}">
                <a16:creationId xmlns:a16="http://schemas.microsoft.com/office/drawing/2014/main" id="{37CE5D47-5DC7-FEB2-2464-8E1C9E9A4D0C}"/>
              </a:ext>
            </a:extLst>
          </p:cNvPr>
          <p:cNvSpPr/>
          <p:nvPr>
            <p:custDataLst>
              <p:tags r:id="rId15"/>
            </p:custDataLst>
          </p:nvPr>
        </p:nvSpPr>
        <p:spPr bwMode="auto">
          <a:xfrm>
            <a:off x="8512175" y="1035050"/>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12" name="Rectangle 111">
            <a:extLst>
              <a:ext uri="{FF2B5EF4-FFF2-40B4-BE49-F238E27FC236}">
                <a16:creationId xmlns:a16="http://schemas.microsoft.com/office/drawing/2014/main" id="{AB5B196A-0504-348E-6C4D-F280929B93EE}"/>
              </a:ext>
            </a:extLst>
          </p:cNvPr>
          <p:cNvSpPr/>
          <p:nvPr>
            <p:custDataLst>
              <p:tags r:id="rId16"/>
            </p:custDataLst>
          </p:nvPr>
        </p:nvSpPr>
        <p:spPr bwMode="auto">
          <a:xfrm>
            <a:off x="9023350" y="1035050"/>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88" name="Text Placeholder 4">
            <a:extLst>
              <a:ext uri="{FF2B5EF4-FFF2-40B4-BE49-F238E27FC236}">
                <a16:creationId xmlns:a16="http://schemas.microsoft.com/office/drawing/2014/main" id="{B685D33C-8681-EA14-08D6-1169AD6024EC}"/>
              </a:ext>
            </a:extLst>
          </p:cNvPr>
          <p:cNvSpPr>
            <a:spLocks noGrp="1"/>
          </p:cNvSpPr>
          <p:nvPr>
            <p:custDataLst>
              <p:tags r:id="rId17"/>
            </p:custDataLst>
          </p:nvPr>
        </p:nvSpPr>
        <p:spPr bwMode="auto">
          <a:xfrm>
            <a:off x="8162925" y="1033463"/>
            <a:ext cx="2476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C5D0F07A-BDD1-434F-93C4-EF4A7CCAC647}" type="datetime'''''''Y''e''''''''''''''''''''''''s'''''''''''">
              <a:rPr lang="en-US" altLang="en-US" sz="1200" smtClean="0">
                <a:cs typeface="+mn-cs"/>
              </a:rPr>
              <a:pPr lvl="0">
                <a:spcBef>
                  <a:spcPct val="0"/>
                </a:spcBef>
                <a:spcAft>
                  <a:spcPct val="0"/>
                </a:spcAft>
              </a:pPr>
              <a:t>Yes</a:t>
            </a:fld>
            <a:endParaRPr lang="en-US" sz="1200">
              <a:cs typeface="+mn-cs"/>
            </a:endParaRPr>
          </a:p>
        </p:txBody>
      </p:sp>
      <p:sp>
        <p:nvSpPr>
          <p:cNvPr id="101" name="Text Placeholder 4">
            <a:extLst>
              <a:ext uri="{FF2B5EF4-FFF2-40B4-BE49-F238E27FC236}">
                <a16:creationId xmlns:a16="http://schemas.microsoft.com/office/drawing/2014/main" id="{40061DED-07CE-89B9-E783-55450F32928C}"/>
              </a:ext>
            </a:extLst>
          </p:cNvPr>
          <p:cNvSpPr>
            <a:spLocks noGrp="1"/>
          </p:cNvSpPr>
          <p:nvPr>
            <p:custDataLst>
              <p:tags r:id="rId18"/>
            </p:custDataLst>
          </p:nvPr>
        </p:nvSpPr>
        <p:spPr bwMode="auto">
          <a:xfrm>
            <a:off x="8728075" y="1033463"/>
            <a:ext cx="193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214E23FF-E6AD-44F0-8222-D90E7001FF63}" type="datetime'''''''''''''''''N''''''''''o'''''''''''''''''''''''''">
              <a:rPr lang="en-US" altLang="en-US" sz="1200" smtClean="0">
                <a:cs typeface="+mn-cs"/>
              </a:rPr>
              <a:pPr lvl="0">
                <a:spcBef>
                  <a:spcPct val="0"/>
                </a:spcBef>
                <a:spcAft>
                  <a:spcPct val="0"/>
                </a:spcAft>
              </a:pPr>
              <a:t>No</a:t>
            </a:fld>
            <a:endParaRPr lang="en-US" sz="1200">
              <a:cs typeface="+mn-cs"/>
            </a:endParaRPr>
          </a:p>
        </p:txBody>
      </p:sp>
      <p:sp>
        <p:nvSpPr>
          <p:cNvPr id="109" name="Text Placeholder 4">
            <a:extLst>
              <a:ext uri="{FF2B5EF4-FFF2-40B4-BE49-F238E27FC236}">
                <a16:creationId xmlns:a16="http://schemas.microsoft.com/office/drawing/2014/main" id="{4CC8C5DF-0C73-E298-32F8-56F04EC157C2}"/>
              </a:ext>
            </a:extLst>
          </p:cNvPr>
          <p:cNvSpPr>
            <a:spLocks noGrp="1"/>
          </p:cNvSpPr>
          <p:nvPr>
            <p:custDataLst>
              <p:tags r:id="rId19"/>
            </p:custDataLst>
          </p:nvPr>
        </p:nvSpPr>
        <p:spPr bwMode="auto">
          <a:xfrm>
            <a:off x="9239250" y="1033463"/>
            <a:ext cx="7588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5D279513-F1E2-43CF-B862-DEF2B25C173D}" type="datetime'''''No'''''' Op''''''''''''''''''''i''''''n''''i''on'''''">
              <a:rPr lang="en-US" altLang="en-US" sz="1200" smtClean="0">
                <a:cs typeface="+mn-cs"/>
              </a:rPr>
              <a:pPr lvl="0">
                <a:spcBef>
                  <a:spcPct val="0"/>
                </a:spcBef>
                <a:spcAft>
                  <a:spcPct val="0"/>
                </a:spcAft>
              </a:pPr>
              <a:t>No Opinion</a:t>
            </a:fld>
            <a:endParaRPr lang="en-US" sz="1200">
              <a:cs typeface="+mn-cs"/>
            </a:endParaRPr>
          </a:p>
        </p:txBody>
      </p:sp>
      <p:graphicFrame>
        <p:nvGraphicFramePr>
          <p:cNvPr id="51" name="Chart 50">
            <a:extLst>
              <a:ext uri="{FF2B5EF4-FFF2-40B4-BE49-F238E27FC236}">
                <a16:creationId xmlns:a16="http://schemas.microsoft.com/office/drawing/2014/main" id="{DC5FD5C2-4AAB-0A37-3F2E-4CFD7E230547}"/>
              </a:ext>
            </a:extLst>
          </p:cNvPr>
          <p:cNvGraphicFramePr/>
          <p:nvPr>
            <p:custDataLst>
              <p:tags r:id="rId20"/>
            </p:custDataLst>
          </p:nvPr>
        </p:nvGraphicFramePr>
        <p:xfrm>
          <a:off x="6664325" y="2774950"/>
          <a:ext cx="4394200" cy="1735138"/>
        </p:xfrm>
        <a:graphic>
          <a:graphicData uri="http://schemas.openxmlformats.org/drawingml/2006/chart">
            <c:chart xmlns:c="http://schemas.openxmlformats.org/drawingml/2006/chart" xmlns:r="http://schemas.openxmlformats.org/officeDocument/2006/relationships" r:id="rId39"/>
          </a:graphicData>
        </a:graphic>
      </p:graphicFrame>
      <p:sp>
        <p:nvSpPr>
          <p:cNvPr id="143" name="Text Placeholder 4">
            <a:extLst>
              <a:ext uri="{FF2B5EF4-FFF2-40B4-BE49-F238E27FC236}">
                <a16:creationId xmlns:a16="http://schemas.microsoft.com/office/drawing/2014/main" id="{CA7788E7-CF58-6475-22F9-336AD47B55EB}"/>
              </a:ext>
            </a:extLst>
          </p:cNvPr>
          <p:cNvSpPr>
            <a:spLocks noGrp="1"/>
          </p:cNvSpPr>
          <p:nvPr>
            <p:custDataLst>
              <p:tags r:id="rId21"/>
            </p:custDataLst>
          </p:nvPr>
        </p:nvSpPr>
        <p:spPr bwMode="auto">
          <a:xfrm>
            <a:off x="5884863" y="3070225"/>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BE6113A-72AB-4E0F-AF31-4138C56F2334}" type="datetime'''''''''''''''''''''''T''''S''''''P'''''''''''''''">
              <a:rPr lang="en-US" altLang="en-US" sz="1200" smtClean="0">
                <a:cs typeface="+mn-cs"/>
              </a:rPr>
              <a:pPr lvl="0">
                <a:spcBef>
                  <a:spcPct val="0"/>
                </a:spcBef>
                <a:spcAft>
                  <a:spcPct val="0"/>
                </a:spcAft>
              </a:pPr>
              <a:t>TSP</a:t>
            </a:fld>
            <a:endParaRPr lang="en-US" sz="1200">
              <a:cs typeface="+mn-cs"/>
            </a:endParaRPr>
          </a:p>
        </p:txBody>
      </p:sp>
      <p:sp>
        <p:nvSpPr>
          <p:cNvPr id="144" name="Text Placeholder 4">
            <a:extLst>
              <a:ext uri="{FF2B5EF4-FFF2-40B4-BE49-F238E27FC236}">
                <a16:creationId xmlns:a16="http://schemas.microsoft.com/office/drawing/2014/main" id="{F7BF463C-7E84-06F6-5349-DB35864A192F}"/>
              </a:ext>
            </a:extLst>
          </p:cNvPr>
          <p:cNvSpPr>
            <a:spLocks noGrp="1"/>
          </p:cNvSpPr>
          <p:nvPr>
            <p:custDataLst>
              <p:tags r:id="rId22"/>
            </p:custDataLst>
          </p:nvPr>
        </p:nvSpPr>
        <p:spPr bwMode="auto">
          <a:xfrm>
            <a:off x="5884863" y="3309938"/>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E3A02E84-FAE5-4426-9AB8-7750C2530F46}" type="datetime'''''''''''''ILLE'''''''''''''''''''''''''''''''''''''''">
              <a:rPr lang="en-US" altLang="en-US" sz="1200" smtClean="0">
                <a:cs typeface="+mn-cs"/>
              </a:rPr>
              <a:pPr lvl="0">
                <a:spcBef>
                  <a:spcPct val="0"/>
                </a:spcBef>
                <a:spcAft>
                  <a:spcPct val="0"/>
                </a:spcAft>
              </a:pPr>
              <a:t>ILLE</a:t>
            </a:fld>
            <a:endParaRPr lang="en-US" sz="1200">
              <a:cs typeface="+mn-cs"/>
            </a:endParaRPr>
          </a:p>
        </p:txBody>
      </p:sp>
      <p:sp>
        <p:nvSpPr>
          <p:cNvPr id="50" name="Text Placeholder 4">
            <a:extLst>
              <a:ext uri="{FF2B5EF4-FFF2-40B4-BE49-F238E27FC236}">
                <a16:creationId xmlns:a16="http://schemas.microsoft.com/office/drawing/2014/main" id="{370AC1DF-E5D3-C584-9633-439DBE994AD9}"/>
              </a:ext>
            </a:extLst>
          </p:cNvPr>
          <p:cNvSpPr>
            <a:spLocks noGrp="1"/>
          </p:cNvSpPr>
          <p:nvPr>
            <p:custDataLst>
              <p:tags r:id="rId23"/>
            </p:custDataLst>
          </p:nvPr>
        </p:nvSpPr>
        <p:spPr bwMode="auto">
          <a:xfrm>
            <a:off x="5884863" y="3551238"/>
            <a:ext cx="7604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831E7F8-E8D2-4A0E-9212-CDDAA7325BC3}" type="datetime'''''''''''''''G''''en''e''ra''t''''''''''''''''''o''''rs'''''">
              <a:rPr lang="en-US" altLang="en-US" sz="1200" smtClean="0">
                <a:cs typeface="+mn-cs"/>
              </a:rPr>
              <a:pPr lvl="0">
                <a:spcBef>
                  <a:spcPct val="0"/>
                </a:spcBef>
                <a:spcAft>
                  <a:spcPct val="0"/>
                </a:spcAft>
              </a:pPr>
              <a:t>Generators</a:t>
            </a:fld>
            <a:endParaRPr lang="en-US" sz="1200">
              <a:cs typeface="+mn-cs"/>
            </a:endParaRPr>
          </a:p>
        </p:txBody>
      </p:sp>
      <p:sp>
        <p:nvSpPr>
          <p:cNvPr id="145" name="Text Placeholder 4">
            <a:extLst>
              <a:ext uri="{FF2B5EF4-FFF2-40B4-BE49-F238E27FC236}">
                <a16:creationId xmlns:a16="http://schemas.microsoft.com/office/drawing/2014/main" id="{D86EB53C-2E30-7FBF-4B57-3905D4B204F5}"/>
              </a:ext>
            </a:extLst>
          </p:cNvPr>
          <p:cNvSpPr>
            <a:spLocks noGrp="1"/>
          </p:cNvSpPr>
          <p:nvPr>
            <p:custDataLst>
              <p:tags r:id="rId24"/>
            </p:custDataLst>
          </p:nvPr>
        </p:nvSpPr>
        <p:spPr bwMode="auto">
          <a:xfrm>
            <a:off x="5884863" y="3790950"/>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86FA7966-B105-4C4F-864B-6771D78FEEE2}" type="datetime'''''''O''''''''''''''t''''''''''''''''h''e''rs'''''''''''''''">
              <a:rPr lang="en-US" altLang="en-US" sz="1200" smtClean="0">
                <a:cs typeface="+mn-cs"/>
              </a:rPr>
              <a:pPr lvl="0">
                <a:spcBef>
                  <a:spcPct val="0"/>
                </a:spcBef>
                <a:spcAft>
                  <a:spcPct val="0"/>
                </a:spcAft>
              </a:pPr>
              <a:t>Others</a:t>
            </a:fld>
            <a:endParaRPr lang="en-US" sz="1200">
              <a:cs typeface="+mn-cs"/>
            </a:endParaRPr>
          </a:p>
        </p:txBody>
      </p:sp>
      <p:sp>
        <p:nvSpPr>
          <p:cNvPr id="146" name="Text Placeholder 4">
            <a:extLst>
              <a:ext uri="{FF2B5EF4-FFF2-40B4-BE49-F238E27FC236}">
                <a16:creationId xmlns:a16="http://schemas.microsoft.com/office/drawing/2014/main" id="{9DE157DD-0061-5448-2EE6-B1F8942E66CA}"/>
              </a:ext>
            </a:extLst>
          </p:cNvPr>
          <p:cNvSpPr>
            <a:spLocks noGrp="1"/>
          </p:cNvSpPr>
          <p:nvPr>
            <p:custDataLst>
              <p:tags r:id="rId25"/>
            </p:custDataLst>
          </p:nvPr>
        </p:nvSpPr>
        <p:spPr bwMode="auto">
          <a:xfrm>
            <a:off x="5884863" y="4032250"/>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45F1513C-A8DF-4CB7-842C-961A44ED03C6}" type="datetime'''''''T''''''''''''''''''''''''''''ot''a''''''''''''''l'''''">
              <a:rPr lang="en-US" altLang="en-US" sz="1200" smtClean="0">
                <a:cs typeface="+mn-cs"/>
              </a:rPr>
              <a:pPr lvl="0">
                <a:spcBef>
                  <a:spcPct val="0"/>
                </a:spcBef>
                <a:spcAft>
                  <a:spcPct val="0"/>
                </a:spcAft>
              </a:pPr>
              <a:t>Total</a:t>
            </a:fld>
            <a:endParaRPr lang="en-US" sz="1200">
              <a:cs typeface="+mn-cs"/>
            </a:endParaRPr>
          </a:p>
        </p:txBody>
      </p:sp>
      <p:sp>
        <p:nvSpPr>
          <p:cNvPr id="157" name="TextBox 156">
            <a:extLst>
              <a:ext uri="{FF2B5EF4-FFF2-40B4-BE49-F238E27FC236}">
                <a16:creationId xmlns:a16="http://schemas.microsoft.com/office/drawing/2014/main" id="{CFB7FEFB-1750-1751-C11C-063044B6418A}"/>
              </a:ext>
            </a:extLst>
          </p:cNvPr>
          <p:cNvSpPr txBox="1">
            <a:spLocks/>
          </p:cNvSpPr>
          <p:nvPr>
            <p:custDataLst>
              <p:tags r:id="rId26"/>
            </p:custDataLst>
          </p:nvPr>
        </p:nvSpPr>
        <p:spPr>
          <a:xfrm>
            <a:off x="10723464" y="1047750"/>
            <a:ext cx="947375" cy="1539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sp>
        <p:nvSpPr>
          <p:cNvPr id="159" name="Oval 158">
            <a:extLst>
              <a:ext uri="{FF2B5EF4-FFF2-40B4-BE49-F238E27FC236}">
                <a16:creationId xmlns:a16="http://schemas.microsoft.com/office/drawing/2014/main" id="{EA691B92-7C69-2BE8-D62B-FE81C14CC66D}"/>
              </a:ext>
            </a:extLst>
          </p:cNvPr>
          <p:cNvSpPr>
            <a:spLocks/>
          </p:cNvSpPr>
          <p:nvPr>
            <p:custDataLst>
              <p:tags r:id="rId27"/>
            </p:custDataLst>
          </p:nvPr>
        </p:nvSpPr>
        <p:spPr>
          <a:xfrm>
            <a:off x="10152052" y="100171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sp>
        <p:nvSpPr>
          <p:cNvPr id="161" name="Oval 160">
            <a:extLst>
              <a:ext uri="{FF2B5EF4-FFF2-40B4-BE49-F238E27FC236}">
                <a16:creationId xmlns:a16="http://schemas.microsoft.com/office/drawing/2014/main" id="{0F1F7DDD-9213-70F8-CA57-47DB4FB61414}"/>
              </a:ext>
            </a:extLst>
          </p:cNvPr>
          <p:cNvSpPr>
            <a:spLocks/>
          </p:cNvSpPr>
          <p:nvPr/>
        </p:nvSpPr>
        <p:spPr>
          <a:xfrm>
            <a:off x="11153775" y="1570515"/>
            <a:ext cx="457200" cy="18288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162" name="Oval 161">
            <a:extLst>
              <a:ext uri="{FF2B5EF4-FFF2-40B4-BE49-F238E27FC236}">
                <a16:creationId xmlns:a16="http://schemas.microsoft.com/office/drawing/2014/main" id="{BF5C29DF-45DF-96B1-FD50-C47741BF17F5}"/>
              </a:ext>
            </a:extLst>
          </p:cNvPr>
          <p:cNvSpPr>
            <a:spLocks/>
          </p:cNvSpPr>
          <p:nvPr/>
        </p:nvSpPr>
        <p:spPr>
          <a:xfrm>
            <a:off x="11153775" y="1821161"/>
            <a:ext cx="457200" cy="18288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11</a:t>
            </a:r>
          </a:p>
        </p:txBody>
      </p:sp>
      <p:sp>
        <p:nvSpPr>
          <p:cNvPr id="163" name="Oval 162">
            <a:extLst>
              <a:ext uri="{FF2B5EF4-FFF2-40B4-BE49-F238E27FC236}">
                <a16:creationId xmlns:a16="http://schemas.microsoft.com/office/drawing/2014/main" id="{60AC3287-4AB2-9579-8C5F-1D58BF3FC362}"/>
              </a:ext>
            </a:extLst>
          </p:cNvPr>
          <p:cNvSpPr>
            <a:spLocks/>
          </p:cNvSpPr>
          <p:nvPr/>
        </p:nvSpPr>
        <p:spPr>
          <a:xfrm>
            <a:off x="11153775" y="2071807"/>
            <a:ext cx="457200" cy="18288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25</a:t>
            </a:r>
          </a:p>
        </p:txBody>
      </p:sp>
      <p:sp>
        <p:nvSpPr>
          <p:cNvPr id="164" name="Oval 163">
            <a:extLst>
              <a:ext uri="{FF2B5EF4-FFF2-40B4-BE49-F238E27FC236}">
                <a16:creationId xmlns:a16="http://schemas.microsoft.com/office/drawing/2014/main" id="{D5BE9D71-BB13-C0AC-10EC-C7FFD8F9381E}"/>
              </a:ext>
            </a:extLst>
          </p:cNvPr>
          <p:cNvSpPr>
            <a:spLocks/>
          </p:cNvSpPr>
          <p:nvPr/>
        </p:nvSpPr>
        <p:spPr>
          <a:xfrm>
            <a:off x="11153775" y="2322453"/>
            <a:ext cx="457200" cy="18288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8</a:t>
            </a:r>
          </a:p>
        </p:txBody>
      </p:sp>
      <p:graphicFrame>
        <p:nvGraphicFramePr>
          <p:cNvPr id="49" name="Chart 48">
            <a:extLst>
              <a:ext uri="{FF2B5EF4-FFF2-40B4-BE49-F238E27FC236}">
                <a16:creationId xmlns:a16="http://schemas.microsoft.com/office/drawing/2014/main" id="{0C596050-B5FB-E114-46E2-CB52EF8FDF1B}"/>
              </a:ext>
            </a:extLst>
          </p:cNvPr>
          <p:cNvGraphicFramePr/>
          <p:nvPr>
            <p:custDataLst>
              <p:tags r:id="rId28"/>
            </p:custDataLst>
          </p:nvPr>
        </p:nvGraphicFramePr>
        <p:xfrm>
          <a:off x="6664325" y="4175125"/>
          <a:ext cx="4394200" cy="1741488"/>
        </p:xfrm>
        <a:graphic>
          <a:graphicData uri="http://schemas.openxmlformats.org/drawingml/2006/chart">
            <c:chart xmlns:c="http://schemas.openxmlformats.org/drawingml/2006/chart" xmlns:r="http://schemas.openxmlformats.org/officeDocument/2006/relationships" r:id="rId40"/>
          </a:graphicData>
        </a:graphic>
      </p:graphicFrame>
      <p:sp>
        <p:nvSpPr>
          <p:cNvPr id="194" name="Text Placeholder 4">
            <a:extLst>
              <a:ext uri="{FF2B5EF4-FFF2-40B4-BE49-F238E27FC236}">
                <a16:creationId xmlns:a16="http://schemas.microsoft.com/office/drawing/2014/main" id="{16137704-60F7-7F00-7CDB-730D01391C8B}"/>
              </a:ext>
            </a:extLst>
          </p:cNvPr>
          <p:cNvSpPr>
            <a:spLocks noGrp="1"/>
          </p:cNvSpPr>
          <p:nvPr>
            <p:custDataLst>
              <p:tags r:id="rId29"/>
            </p:custDataLst>
          </p:nvPr>
        </p:nvSpPr>
        <p:spPr bwMode="auto">
          <a:xfrm>
            <a:off x="5884863" y="4470400"/>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B3A8D8FD-C4CB-4595-8E53-B93B5ED0D8D3}" type="datetime'T''''''''''''''''''''''''S''''''''''P'''''''''''''''">
              <a:rPr lang="en-US" altLang="en-US" sz="1200" smtClean="0">
                <a:cs typeface="+mn-cs"/>
              </a:rPr>
              <a:pPr lvl="0">
                <a:spcBef>
                  <a:spcPct val="0"/>
                </a:spcBef>
                <a:spcAft>
                  <a:spcPct val="0"/>
                </a:spcAft>
              </a:pPr>
              <a:t>TSP</a:t>
            </a:fld>
            <a:endParaRPr lang="en-US" sz="1200">
              <a:cs typeface="+mn-cs"/>
            </a:endParaRPr>
          </a:p>
        </p:txBody>
      </p:sp>
      <p:sp>
        <p:nvSpPr>
          <p:cNvPr id="195" name="Text Placeholder 4">
            <a:extLst>
              <a:ext uri="{FF2B5EF4-FFF2-40B4-BE49-F238E27FC236}">
                <a16:creationId xmlns:a16="http://schemas.microsoft.com/office/drawing/2014/main" id="{8CCA3AF9-9A59-4FE7-CFDD-92AA696D3AE3}"/>
              </a:ext>
            </a:extLst>
          </p:cNvPr>
          <p:cNvSpPr>
            <a:spLocks noGrp="1"/>
          </p:cNvSpPr>
          <p:nvPr>
            <p:custDataLst>
              <p:tags r:id="rId30"/>
            </p:custDataLst>
          </p:nvPr>
        </p:nvSpPr>
        <p:spPr bwMode="auto">
          <a:xfrm>
            <a:off x="5884863" y="4711700"/>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56CC8B3-B7FE-446F-95BA-0696552CD77F}" type="datetime'''''IL''''''''''''''''''''''''''''''LE'''''''''''''''''''''">
              <a:rPr lang="en-US" altLang="en-US" sz="1200" smtClean="0">
                <a:cs typeface="+mn-cs"/>
              </a:rPr>
              <a:pPr lvl="0">
                <a:spcBef>
                  <a:spcPct val="0"/>
                </a:spcBef>
                <a:spcAft>
                  <a:spcPct val="0"/>
                </a:spcAft>
              </a:pPr>
              <a:t>ILLE</a:t>
            </a:fld>
            <a:endParaRPr lang="en-US" sz="1200">
              <a:cs typeface="+mn-cs"/>
            </a:endParaRPr>
          </a:p>
        </p:txBody>
      </p:sp>
      <p:sp>
        <p:nvSpPr>
          <p:cNvPr id="77" name="Text Placeholder 4">
            <a:extLst>
              <a:ext uri="{FF2B5EF4-FFF2-40B4-BE49-F238E27FC236}">
                <a16:creationId xmlns:a16="http://schemas.microsoft.com/office/drawing/2014/main" id="{1D691699-F2D6-776D-026D-07A91140A893}"/>
              </a:ext>
            </a:extLst>
          </p:cNvPr>
          <p:cNvSpPr>
            <a:spLocks noGrp="1"/>
          </p:cNvSpPr>
          <p:nvPr>
            <p:custDataLst>
              <p:tags r:id="rId31"/>
            </p:custDataLst>
          </p:nvPr>
        </p:nvSpPr>
        <p:spPr bwMode="auto">
          <a:xfrm>
            <a:off x="5884863" y="4954588"/>
            <a:ext cx="7604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B566FE1-FEF7-4D44-B6F8-2D97665EF1FE}" type="datetime'Ge''''n''''''e''r''at''''''''o''''''''''r''s'">
              <a:rPr lang="en-US" altLang="en-US" sz="1200" smtClean="0">
                <a:cs typeface="+mn-cs"/>
              </a:rPr>
              <a:pPr lvl="0">
                <a:spcBef>
                  <a:spcPct val="0"/>
                </a:spcBef>
                <a:spcAft>
                  <a:spcPct val="0"/>
                </a:spcAft>
              </a:pPr>
              <a:t>Generators</a:t>
            </a:fld>
            <a:endParaRPr lang="en-US" sz="1200">
              <a:cs typeface="+mn-cs"/>
            </a:endParaRPr>
          </a:p>
        </p:txBody>
      </p:sp>
      <p:sp>
        <p:nvSpPr>
          <p:cNvPr id="196" name="Text Placeholder 4">
            <a:extLst>
              <a:ext uri="{FF2B5EF4-FFF2-40B4-BE49-F238E27FC236}">
                <a16:creationId xmlns:a16="http://schemas.microsoft.com/office/drawing/2014/main" id="{2BCC6230-217E-4FB4-2466-F29AFD4F1F57}"/>
              </a:ext>
            </a:extLst>
          </p:cNvPr>
          <p:cNvSpPr>
            <a:spLocks noGrp="1"/>
          </p:cNvSpPr>
          <p:nvPr>
            <p:custDataLst>
              <p:tags r:id="rId32"/>
            </p:custDataLst>
          </p:nvPr>
        </p:nvSpPr>
        <p:spPr bwMode="auto">
          <a:xfrm>
            <a:off x="5884863" y="5195888"/>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2B3B5DD5-C588-4FBA-83ED-D9A0D378E1F6}" type="datetime'''''''''''O''''''''''''''''''t''''''''''h''''''''''''''er''s'">
              <a:rPr lang="en-US" altLang="en-US" sz="1200" smtClean="0">
                <a:cs typeface="+mn-cs"/>
              </a:rPr>
              <a:pPr lvl="0">
                <a:spcBef>
                  <a:spcPct val="0"/>
                </a:spcBef>
                <a:spcAft>
                  <a:spcPct val="0"/>
                </a:spcAft>
              </a:pPr>
              <a:t>Others</a:t>
            </a:fld>
            <a:endParaRPr lang="en-US" sz="1200">
              <a:cs typeface="+mn-cs"/>
            </a:endParaRPr>
          </a:p>
        </p:txBody>
      </p:sp>
      <p:sp>
        <p:nvSpPr>
          <p:cNvPr id="243" name="Text Placeholder 4">
            <a:extLst>
              <a:ext uri="{FF2B5EF4-FFF2-40B4-BE49-F238E27FC236}">
                <a16:creationId xmlns:a16="http://schemas.microsoft.com/office/drawing/2014/main" id="{4C1F3293-4EFE-461D-940D-7EE66BAE31C5}"/>
              </a:ext>
            </a:extLst>
          </p:cNvPr>
          <p:cNvSpPr>
            <a:spLocks noGrp="1"/>
          </p:cNvSpPr>
          <p:nvPr>
            <p:custDataLst>
              <p:tags r:id="rId33"/>
            </p:custDataLst>
          </p:nvPr>
        </p:nvSpPr>
        <p:spPr bwMode="gray">
          <a:xfrm>
            <a:off x="9947275" y="5437188"/>
            <a:ext cx="263525"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E0F88B2-5D36-44C6-B577-2EA8A69C423D}" type="datetime'''''''''5''''''''''''''''''''''''''''%'''''''''''''''''''''">
              <a:rPr lang="en-US" altLang="en-US" sz="1200" smtClean="0">
                <a:effectLst/>
                <a:cs typeface="+mn-cs"/>
              </a:rPr>
              <a:pPr lvl="0" algn="ctr">
                <a:spcBef>
                  <a:spcPct val="0"/>
                </a:spcBef>
                <a:spcAft>
                  <a:spcPct val="0"/>
                </a:spcAft>
              </a:pPr>
              <a:t>5%</a:t>
            </a:fld>
            <a:endParaRPr lang="en-US" sz="1200">
              <a:cs typeface="+mn-cs"/>
            </a:endParaRPr>
          </a:p>
        </p:txBody>
      </p:sp>
      <p:sp>
        <p:nvSpPr>
          <p:cNvPr id="197" name="Text Placeholder 4">
            <a:extLst>
              <a:ext uri="{FF2B5EF4-FFF2-40B4-BE49-F238E27FC236}">
                <a16:creationId xmlns:a16="http://schemas.microsoft.com/office/drawing/2014/main" id="{41315287-9535-8373-0211-6A06D2DF6806}"/>
              </a:ext>
            </a:extLst>
          </p:cNvPr>
          <p:cNvSpPr>
            <a:spLocks noGrp="1"/>
          </p:cNvSpPr>
          <p:nvPr>
            <p:custDataLst>
              <p:tags r:id="rId34"/>
            </p:custDataLst>
          </p:nvPr>
        </p:nvSpPr>
        <p:spPr bwMode="auto">
          <a:xfrm>
            <a:off x="5884863" y="5437188"/>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D15A3959-AC35-4989-8C08-C1F766C6AFEC}" type="datetime'T''''''''''''''''''''''''''''''o''''''''''''t''''''''''al'''''">
              <a:rPr lang="en-US" altLang="en-US" sz="1200" smtClean="0">
                <a:cs typeface="+mn-cs"/>
              </a:rPr>
              <a:pPr lvl="0">
                <a:spcBef>
                  <a:spcPct val="0"/>
                </a:spcBef>
                <a:spcAft>
                  <a:spcPct val="0"/>
                </a:spcAft>
              </a:pPr>
              <a:t>Total</a:t>
            </a:fld>
            <a:endParaRPr lang="en-US" sz="1200">
              <a:cs typeface="+mn-cs"/>
            </a:endParaRPr>
          </a:p>
        </p:txBody>
      </p:sp>
      <p:sp>
        <p:nvSpPr>
          <p:cNvPr id="41" name="Oval 40">
            <a:extLst>
              <a:ext uri="{FF2B5EF4-FFF2-40B4-BE49-F238E27FC236}">
                <a16:creationId xmlns:a16="http://schemas.microsoft.com/office/drawing/2014/main" id="{7D72E128-2BB1-4CD1-97D1-FCD36A7743C1}"/>
              </a:ext>
            </a:extLst>
          </p:cNvPr>
          <p:cNvSpPr>
            <a:spLocks/>
          </p:cNvSpPr>
          <p:nvPr/>
        </p:nvSpPr>
        <p:spPr>
          <a:xfrm>
            <a:off x="11153775" y="2573099"/>
            <a:ext cx="457200" cy="18288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59</a:t>
            </a:r>
          </a:p>
        </p:txBody>
      </p:sp>
      <p:sp>
        <p:nvSpPr>
          <p:cNvPr id="69" name="Oval 68">
            <a:extLst>
              <a:ext uri="{FF2B5EF4-FFF2-40B4-BE49-F238E27FC236}">
                <a16:creationId xmlns:a16="http://schemas.microsoft.com/office/drawing/2014/main" id="{F095849F-EA09-B7A6-2C2F-2EA106593358}"/>
              </a:ext>
            </a:extLst>
          </p:cNvPr>
          <p:cNvSpPr>
            <a:spLocks/>
          </p:cNvSpPr>
          <p:nvPr/>
        </p:nvSpPr>
        <p:spPr>
          <a:xfrm>
            <a:off x="11153775" y="3086100"/>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70" name="Oval 69">
            <a:extLst>
              <a:ext uri="{FF2B5EF4-FFF2-40B4-BE49-F238E27FC236}">
                <a16:creationId xmlns:a16="http://schemas.microsoft.com/office/drawing/2014/main" id="{99A4266C-1565-5948-5584-648ECC84CEF1}"/>
              </a:ext>
            </a:extLst>
          </p:cNvPr>
          <p:cNvSpPr>
            <a:spLocks/>
          </p:cNvSpPr>
          <p:nvPr/>
        </p:nvSpPr>
        <p:spPr>
          <a:xfrm>
            <a:off x="11153775" y="3321050"/>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11</a:t>
            </a:r>
          </a:p>
        </p:txBody>
      </p:sp>
      <p:sp>
        <p:nvSpPr>
          <p:cNvPr id="71" name="Oval 70">
            <a:extLst>
              <a:ext uri="{FF2B5EF4-FFF2-40B4-BE49-F238E27FC236}">
                <a16:creationId xmlns:a16="http://schemas.microsoft.com/office/drawing/2014/main" id="{0FF1EB4B-E0F9-4250-BEE0-EB461D1E1412}"/>
              </a:ext>
            </a:extLst>
          </p:cNvPr>
          <p:cNvSpPr>
            <a:spLocks/>
          </p:cNvSpPr>
          <p:nvPr/>
        </p:nvSpPr>
        <p:spPr>
          <a:xfrm>
            <a:off x="11153775" y="3554413"/>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25</a:t>
            </a:r>
          </a:p>
        </p:txBody>
      </p:sp>
      <p:sp>
        <p:nvSpPr>
          <p:cNvPr id="72" name="Oval 71">
            <a:extLst>
              <a:ext uri="{FF2B5EF4-FFF2-40B4-BE49-F238E27FC236}">
                <a16:creationId xmlns:a16="http://schemas.microsoft.com/office/drawing/2014/main" id="{B82CE85C-3D31-11EC-43F8-7772F9234D4A}"/>
              </a:ext>
            </a:extLst>
          </p:cNvPr>
          <p:cNvSpPr>
            <a:spLocks/>
          </p:cNvSpPr>
          <p:nvPr/>
        </p:nvSpPr>
        <p:spPr>
          <a:xfrm>
            <a:off x="11153775" y="3789363"/>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8</a:t>
            </a:r>
          </a:p>
        </p:txBody>
      </p:sp>
      <p:sp>
        <p:nvSpPr>
          <p:cNvPr id="73" name="Oval 72">
            <a:extLst>
              <a:ext uri="{FF2B5EF4-FFF2-40B4-BE49-F238E27FC236}">
                <a16:creationId xmlns:a16="http://schemas.microsoft.com/office/drawing/2014/main" id="{165033D2-2D8A-BA09-13FA-554260DFE517}"/>
              </a:ext>
            </a:extLst>
          </p:cNvPr>
          <p:cNvSpPr>
            <a:spLocks/>
          </p:cNvSpPr>
          <p:nvPr/>
        </p:nvSpPr>
        <p:spPr>
          <a:xfrm>
            <a:off x="11153775" y="4024314"/>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59</a:t>
            </a:r>
          </a:p>
        </p:txBody>
      </p:sp>
      <p:sp>
        <p:nvSpPr>
          <p:cNvPr id="99" name="Oval 98">
            <a:extLst>
              <a:ext uri="{FF2B5EF4-FFF2-40B4-BE49-F238E27FC236}">
                <a16:creationId xmlns:a16="http://schemas.microsoft.com/office/drawing/2014/main" id="{F0CB4B22-38E0-A3C8-F1E5-5E3216EC2E93}"/>
              </a:ext>
            </a:extLst>
          </p:cNvPr>
          <p:cNvSpPr>
            <a:spLocks/>
          </p:cNvSpPr>
          <p:nvPr/>
        </p:nvSpPr>
        <p:spPr>
          <a:xfrm>
            <a:off x="11153775" y="4467311"/>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100" name="Oval 99">
            <a:extLst>
              <a:ext uri="{FF2B5EF4-FFF2-40B4-BE49-F238E27FC236}">
                <a16:creationId xmlns:a16="http://schemas.microsoft.com/office/drawing/2014/main" id="{9ED566F7-7FB9-3292-7DB3-C3F2D24FFEFB}"/>
              </a:ext>
            </a:extLst>
          </p:cNvPr>
          <p:cNvSpPr>
            <a:spLocks/>
          </p:cNvSpPr>
          <p:nvPr/>
        </p:nvSpPr>
        <p:spPr>
          <a:xfrm>
            <a:off x="11153775" y="4707023"/>
            <a:ext cx="457200" cy="18415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11</a:t>
            </a:r>
          </a:p>
        </p:txBody>
      </p:sp>
      <p:sp>
        <p:nvSpPr>
          <p:cNvPr id="102" name="Oval 101">
            <a:extLst>
              <a:ext uri="{FF2B5EF4-FFF2-40B4-BE49-F238E27FC236}">
                <a16:creationId xmlns:a16="http://schemas.microsoft.com/office/drawing/2014/main" id="{A269B355-C4E2-E880-6CA9-C102386AB02E}"/>
              </a:ext>
            </a:extLst>
          </p:cNvPr>
          <p:cNvSpPr>
            <a:spLocks/>
          </p:cNvSpPr>
          <p:nvPr/>
        </p:nvSpPr>
        <p:spPr>
          <a:xfrm>
            <a:off x="11153775" y="4948323"/>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25</a:t>
            </a:r>
          </a:p>
        </p:txBody>
      </p:sp>
      <p:sp>
        <p:nvSpPr>
          <p:cNvPr id="103" name="Oval 102">
            <a:extLst>
              <a:ext uri="{FF2B5EF4-FFF2-40B4-BE49-F238E27FC236}">
                <a16:creationId xmlns:a16="http://schemas.microsoft.com/office/drawing/2014/main" id="{A3BD684F-D0BD-65C9-DCE2-21A6653F8D1C}"/>
              </a:ext>
            </a:extLst>
          </p:cNvPr>
          <p:cNvSpPr>
            <a:spLocks/>
          </p:cNvSpPr>
          <p:nvPr/>
        </p:nvSpPr>
        <p:spPr>
          <a:xfrm>
            <a:off x="11153775" y="5188036"/>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8</a:t>
            </a:r>
          </a:p>
        </p:txBody>
      </p:sp>
      <p:sp>
        <p:nvSpPr>
          <p:cNvPr id="104" name="Oval 103">
            <a:extLst>
              <a:ext uri="{FF2B5EF4-FFF2-40B4-BE49-F238E27FC236}">
                <a16:creationId xmlns:a16="http://schemas.microsoft.com/office/drawing/2014/main" id="{10C5FE14-F0C0-E925-2228-F70C8F75FC7F}"/>
              </a:ext>
            </a:extLst>
          </p:cNvPr>
          <p:cNvSpPr>
            <a:spLocks/>
          </p:cNvSpPr>
          <p:nvPr/>
        </p:nvSpPr>
        <p:spPr>
          <a:xfrm>
            <a:off x="11153775" y="5427748"/>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59</a:t>
            </a:r>
          </a:p>
        </p:txBody>
      </p:sp>
      <p:sp>
        <p:nvSpPr>
          <p:cNvPr id="33" name="Rectangle 32">
            <a:extLst>
              <a:ext uri="{FF2B5EF4-FFF2-40B4-BE49-F238E27FC236}">
                <a16:creationId xmlns:a16="http://schemas.microsoft.com/office/drawing/2014/main" id="{B0DC3A77-46A8-7614-85DC-3E71124E2533}"/>
              </a:ext>
            </a:extLst>
          </p:cNvPr>
          <p:cNvSpPr/>
          <p:nvPr/>
        </p:nvSpPr>
        <p:spPr>
          <a:xfrm>
            <a:off x="492760" y="5948119"/>
            <a:ext cx="11178079" cy="425059"/>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spcAft>
                <a:spcPts val="300"/>
              </a:spcAft>
            </a:pPr>
            <a:r>
              <a:rPr lang="en-US" sz="1600" b="1">
                <a:solidFill>
                  <a:schemeClr val="tx1"/>
                </a:solidFill>
              </a:rPr>
              <a:t>Majority of respondents (73-76%) agree with ERCOT’s three proposed approaches to improve the Batch process</a:t>
            </a:r>
          </a:p>
        </p:txBody>
      </p:sp>
    </p:spTree>
    <p:extLst>
      <p:ext uri="{BB962C8B-B14F-4D97-AF65-F5344CB8AC3E}">
        <p14:creationId xmlns:p14="http://schemas.microsoft.com/office/powerpoint/2010/main" val="42644273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2815C9FC-B26C-1EB3-DC3E-7CFC733C6182}"/>
              </a:ext>
            </a:extLst>
          </p:cNvPr>
          <p:cNvGraphicFramePr>
            <a:graphicFrameLocks noChangeAspect="1"/>
          </p:cNvGraphicFramePr>
          <p:nvPr>
            <p:custDataLst>
              <p:tags r:id="rId1"/>
            </p:custDataLst>
            <p:extLst>
              <p:ext uri="{D42A27DB-BD31-4B8C-83A1-F6EECF244321}">
                <p14:modId xmlns:p14="http://schemas.microsoft.com/office/powerpoint/2010/main" val="20511196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8" imgW="606" imgH="608" progId="TCLayout.ActiveDocument.1">
                  <p:embed/>
                </p:oleObj>
              </mc:Choice>
              <mc:Fallback>
                <p:oleObj name="think-cell Slide" r:id="rId48" imgW="606" imgH="608" progId="TCLayout.ActiveDocument.1">
                  <p:embed/>
                  <p:pic>
                    <p:nvPicPr>
                      <p:cNvPr id="5" name="Object 6" hidden="1">
                        <a:extLst>
                          <a:ext uri="{FF2B5EF4-FFF2-40B4-BE49-F238E27FC236}">
                            <a16:creationId xmlns:a16="http://schemas.microsoft.com/office/drawing/2014/main" id="{2815C9FC-B26C-1EB3-DC3E-7CFC733C6182}"/>
                          </a:ext>
                        </a:extLst>
                      </p:cNvPr>
                      <p:cNvPicPr/>
                      <p:nvPr/>
                    </p:nvPicPr>
                    <p:blipFill>
                      <a:blip r:embed="rId49"/>
                      <a:stretch>
                        <a:fillRect/>
                      </a:stretch>
                    </p:blipFill>
                    <p:spPr>
                      <a:xfrm>
                        <a:off x="1588" y="1588"/>
                        <a:ext cx="1588" cy="1588"/>
                      </a:xfrm>
                      <a:prstGeom prst="rect">
                        <a:avLst/>
                      </a:prstGeom>
                    </p:spPr>
                  </p:pic>
                </p:oleObj>
              </mc:Fallback>
            </mc:AlternateContent>
          </a:graphicData>
        </a:graphic>
      </p:graphicFrame>
      <p:sp>
        <p:nvSpPr>
          <p:cNvPr id="2" name="3. Subtitle">
            <a:extLst>
              <a:ext uri="{FF2B5EF4-FFF2-40B4-BE49-F238E27FC236}">
                <a16:creationId xmlns:a16="http://schemas.microsoft.com/office/drawing/2014/main" id="{142C5DAB-F8C4-70EE-DEE9-F835078842A6}"/>
              </a:ext>
            </a:extLst>
          </p:cNvPr>
          <p:cNvSpPr>
            <a:spLocks noGrp="1"/>
          </p:cNvSpPr>
          <p:nvPr>
            <p:ph type="subTitle" idx="1"/>
            <p:custDataLst>
              <p:tags r:id="rId2"/>
            </p:custDataLst>
          </p:nvPr>
        </p:nvSpPr>
        <p:spPr/>
        <p:txBody>
          <a:bodyPr/>
          <a:lstStyle/>
          <a:p>
            <a:endParaRPr lang="en-US"/>
          </a:p>
        </p:txBody>
      </p:sp>
      <p:sp>
        <p:nvSpPr>
          <p:cNvPr id="3" name="1. On-page tracker">
            <a:extLst>
              <a:ext uri="{FF2B5EF4-FFF2-40B4-BE49-F238E27FC236}">
                <a16:creationId xmlns:a16="http://schemas.microsoft.com/office/drawing/2014/main" id="{3FA9B851-F990-1AEE-B9BE-413B83A809CC}"/>
              </a:ext>
            </a:extLst>
          </p:cNvPr>
          <p:cNvSpPr>
            <a:spLocks noGrp="1"/>
          </p:cNvSpPr>
          <p:nvPr>
            <p:ph type="body" sz="quarter" idx="10"/>
            <p:custDataLst>
              <p:tags r:id="rId3"/>
            </p:custDataLst>
          </p:nvPr>
        </p:nvSpPr>
        <p:spPr/>
        <p:txBody>
          <a:bodyPr/>
          <a:lstStyle/>
          <a:p>
            <a:endParaRPr lang="en-US"/>
          </a:p>
        </p:txBody>
      </p:sp>
      <p:sp>
        <p:nvSpPr>
          <p:cNvPr id="4" name="2. Slide Title">
            <a:extLst>
              <a:ext uri="{FF2B5EF4-FFF2-40B4-BE49-F238E27FC236}">
                <a16:creationId xmlns:a16="http://schemas.microsoft.com/office/drawing/2014/main" id="{56B1A380-A265-F799-42D8-B3459CE88B22}"/>
              </a:ext>
            </a:extLst>
          </p:cNvPr>
          <p:cNvSpPr>
            <a:spLocks noGrp="1"/>
          </p:cNvSpPr>
          <p:nvPr>
            <p:ph type="title"/>
            <p:custDataLst>
              <p:tags r:id="rId4"/>
            </p:custDataLst>
          </p:nvPr>
        </p:nvSpPr>
        <p:spPr/>
        <p:txBody>
          <a:bodyPr vert="horz"/>
          <a:lstStyle/>
          <a:p>
            <a:r>
              <a:rPr lang="en-US">
                <a:solidFill>
                  <a:schemeClr val="accent1"/>
                </a:solidFill>
              </a:rPr>
              <a:t>Batch processes: </a:t>
            </a:r>
            <a:r>
              <a:rPr lang="en-US"/>
              <a:t>Priority BYOG enhancements (1/4)</a:t>
            </a:r>
          </a:p>
        </p:txBody>
      </p:sp>
      <p:sp>
        <p:nvSpPr>
          <p:cNvPr id="7" name="TextBox 6">
            <a:extLst>
              <a:ext uri="{FF2B5EF4-FFF2-40B4-BE49-F238E27FC236}">
                <a16:creationId xmlns:a16="http://schemas.microsoft.com/office/drawing/2014/main" id="{72B9E54C-322F-3E35-F496-0C77E149BCB9}"/>
              </a:ext>
            </a:extLst>
          </p:cNvPr>
          <p:cNvSpPr txBox="1"/>
          <p:nvPr>
            <p:custDataLst>
              <p:tags r:id="rId5"/>
            </p:custDataLst>
          </p:nvPr>
        </p:nvSpPr>
        <p:spPr>
          <a:xfrm>
            <a:off x="571500" y="1519508"/>
            <a:ext cx="1297057"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Category</a:t>
            </a:r>
          </a:p>
        </p:txBody>
      </p:sp>
      <p:sp>
        <p:nvSpPr>
          <p:cNvPr id="8" name="TextBox 7">
            <a:extLst>
              <a:ext uri="{FF2B5EF4-FFF2-40B4-BE49-F238E27FC236}">
                <a16:creationId xmlns:a16="http://schemas.microsoft.com/office/drawing/2014/main" id="{38F6FD49-287D-E571-E358-BEAFE6CC9D07}"/>
              </a:ext>
            </a:extLst>
          </p:cNvPr>
          <p:cNvSpPr txBox="1"/>
          <p:nvPr>
            <p:custDataLst>
              <p:tags r:id="rId6"/>
            </p:custDataLst>
          </p:nvPr>
        </p:nvSpPr>
        <p:spPr>
          <a:xfrm>
            <a:off x="571500" y="1871067"/>
            <a:ext cx="1297057"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WLPUN registration and lifecycle</a:t>
            </a:r>
          </a:p>
        </p:txBody>
      </p:sp>
      <p:sp>
        <p:nvSpPr>
          <p:cNvPr id="12" name="TextBox 11">
            <a:extLst>
              <a:ext uri="{FF2B5EF4-FFF2-40B4-BE49-F238E27FC236}">
                <a16:creationId xmlns:a16="http://schemas.microsoft.com/office/drawing/2014/main" id="{7D9E89BA-8065-C599-36CF-12C561E759AF}"/>
              </a:ext>
            </a:extLst>
          </p:cNvPr>
          <p:cNvSpPr txBox="1"/>
          <p:nvPr>
            <p:custDataLst>
              <p:tags r:id="rId7"/>
            </p:custDataLst>
          </p:nvPr>
        </p:nvSpPr>
        <p:spPr>
          <a:xfrm>
            <a:off x="571500" y="3873790"/>
            <a:ext cx="1297057"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WLPUN enhancements</a:t>
            </a:r>
          </a:p>
        </p:txBody>
      </p:sp>
      <p:sp>
        <p:nvSpPr>
          <p:cNvPr id="15" name="TextBox 14">
            <a:extLst>
              <a:ext uri="{FF2B5EF4-FFF2-40B4-BE49-F238E27FC236}">
                <a16:creationId xmlns:a16="http://schemas.microsoft.com/office/drawing/2014/main" id="{338A2562-4655-5C31-8130-D4B40C5DE1E2}"/>
              </a:ext>
            </a:extLst>
          </p:cNvPr>
          <p:cNvSpPr txBox="1"/>
          <p:nvPr>
            <p:custDataLst>
              <p:tags r:id="rId8"/>
            </p:custDataLst>
          </p:nvPr>
        </p:nvSpPr>
        <p:spPr>
          <a:xfrm>
            <a:off x="571500" y="5375832"/>
            <a:ext cx="1297057"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Alternative BYOG enhancements</a:t>
            </a:r>
          </a:p>
        </p:txBody>
      </p:sp>
      <p:sp>
        <p:nvSpPr>
          <p:cNvPr id="17" name="TextBox 16">
            <a:extLst>
              <a:ext uri="{FF2B5EF4-FFF2-40B4-BE49-F238E27FC236}">
                <a16:creationId xmlns:a16="http://schemas.microsoft.com/office/drawing/2014/main" id="{A7D96558-9D4C-72B1-F312-6FE74DC18B18}"/>
              </a:ext>
            </a:extLst>
          </p:cNvPr>
          <p:cNvSpPr txBox="1"/>
          <p:nvPr>
            <p:custDataLst>
              <p:tags r:id="rId9"/>
            </p:custDataLst>
          </p:nvPr>
        </p:nvSpPr>
        <p:spPr>
          <a:xfrm>
            <a:off x="1914024" y="1519508"/>
            <a:ext cx="2121268"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Enhancement</a:t>
            </a:r>
          </a:p>
        </p:txBody>
      </p:sp>
      <p:sp>
        <p:nvSpPr>
          <p:cNvPr id="18" name="TextBox 17">
            <a:extLst>
              <a:ext uri="{FF2B5EF4-FFF2-40B4-BE49-F238E27FC236}">
                <a16:creationId xmlns:a16="http://schemas.microsoft.com/office/drawing/2014/main" id="{6921B4DF-B5E7-4040-8DF3-3151F456A765}"/>
              </a:ext>
            </a:extLst>
          </p:cNvPr>
          <p:cNvSpPr txBox="1"/>
          <p:nvPr>
            <p:custDataLst>
              <p:tags r:id="rId10"/>
            </p:custDataLst>
          </p:nvPr>
        </p:nvSpPr>
        <p:spPr>
          <a:xfrm>
            <a:off x="2156795" y="1871067"/>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opt-out option during Commitment</a:t>
            </a:r>
          </a:p>
        </p:txBody>
      </p:sp>
      <p:sp>
        <p:nvSpPr>
          <p:cNvPr id="19" name="TextBox 18">
            <a:extLst>
              <a:ext uri="{FF2B5EF4-FFF2-40B4-BE49-F238E27FC236}">
                <a16:creationId xmlns:a16="http://schemas.microsoft.com/office/drawing/2014/main" id="{C9972BD1-E964-91D9-84B2-D12CD9669A40}"/>
              </a:ext>
            </a:extLst>
          </p:cNvPr>
          <p:cNvSpPr txBox="1"/>
          <p:nvPr>
            <p:custDataLst>
              <p:tags r:id="rId11"/>
            </p:custDataLst>
          </p:nvPr>
        </p:nvSpPr>
        <p:spPr>
          <a:xfrm>
            <a:off x="2156795" y="2371748"/>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exit plan</a:t>
            </a:r>
          </a:p>
        </p:txBody>
      </p:sp>
      <p:sp>
        <p:nvSpPr>
          <p:cNvPr id="20" name="TextBox 19">
            <a:extLst>
              <a:ext uri="{FF2B5EF4-FFF2-40B4-BE49-F238E27FC236}">
                <a16:creationId xmlns:a16="http://schemas.microsoft.com/office/drawing/2014/main" id="{87BE8151-5CF1-655D-7A4B-E75C1D80A269}"/>
              </a:ext>
            </a:extLst>
          </p:cNvPr>
          <p:cNvSpPr txBox="1"/>
          <p:nvPr>
            <p:custDataLst>
              <p:tags r:id="rId12"/>
            </p:custDataLst>
          </p:nvPr>
        </p:nvSpPr>
        <p:spPr>
          <a:xfrm>
            <a:off x="2156795" y="2872429"/>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generation additions</a:t>
            </a:r>
          </a:p>
        </p:txBody>
      </p:sp>
      <p:sp>
        <p:nvSpPr>
          <p:cNvPr id="21" name="TextBox 20">
            <a:extLst>
              <a:ext uri="{FF2B5EF4-FFF2-40B4-BE49-F238E27FC236}">
                <a16:creationId xmlns:a16="http://schemas.microsoft.com/office/drawing/2014/main" id="{6883F041-E47C-F800-0DA5-0981B65B82F4}"/>
              </a:ext>
            </a:extLst>
          </p:cNvPr>
          <p:cNvSpPr txBox="1"/>
          <p:nvPr>
            <p:custDataLst>
              <p:tags r:id="rId13"/>
            </p:custDataLst>
          </p:nvPr>
        </p:nvSpPr>
        <p:spPr>
          <a:xfrm>
            <a:off x="2156795" y="3373109"/>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on-ramp for existing Large Load</a:t>
            </a:r>
          </a:p>
        </p:txBody>
      </p:sp>
      <p:sp>
        <p:nvSpPr>
          <p:cNvPr id="22" name="TextBox 21">
            <a:extLst>
              <a:ext uri="{FF2B5EF4-FFF2-40B4-BE49-F238E27FC236}">
                <a16:creationId xmlns:a16="http://schemas.microsoft.com/office/drawing/2014/main" id="{54B8DF33-CF50-E1EF-D060-5E42577664AE}"/>
              </a:ext>
            </a:extLst>
          </p:cNvPr>
          <p:cNvSpPr txBox="1"/>
          <p:nvPr>
            <p:custDataLst>
              <p:tags r:id="rId14"/>
            </p:custDataLst>
          </p:nvPr>
        </p:nvSpPr>
        <p:spPr>
          <a:xfrm>
            <a:off x="2156795" y="3873790"/>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Dynamic Limits</a:t>
            </a:r>
          </a:p>
        </p:txBody>
      </p:sp>
      <p:sp>
        <p:nvSpPr>
          <p:cNvPr id="23" name="TextBox 22">
            <a:extLst>
              <a:ext uri="{FF2B5EF4-FFF2-40B4-BE49-F238E27FC236}">
                <a16:creationId xmlns:a16="http://schemas.microsoft.com/office/drawing/2014/main" id="{3AAA8B6F-0EC6-2E2F-56AC-8D8C8C4E4B8D}"/>
              </a:ext>
            </a:extLst>
          </p:cNvPr>
          <p:cNvSpPr txBox="1"/>
          <p:nvPr>
            <p:custDataLst>
              <p:tags r:id="rId15"/>
            </p:custDataLst>
          </p:nvPr>
        </p:nvSpPr>
        <p:spPr>
          <a:xfrm>
            <a:off x="2156795" y="4374471"/>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Large load self-supply outside of Batch</a:t>
            </a:r>
          </a:p>
        </p:txBody>
      </p:sp>
      <p:sp>
        <p:nvSpPr>
          <p:cNvPr id="24" name="TextBox 23">
            <a:extLst>
              <a:ext uri="{FF2B5EF4-FFF2-40B4-BE49-F238E27FC236}">
                <a16:creationId xmlns:a16="http://schemas.microsoft.com/office/drawing/2014/main" id="{84A2BDFB-C0C8-E625-08FD-DD63A99D55E7}"/>
              </a:ext>
            </a:extLst>
          </p:cNvPr>
          <p:cNvSpPr txBox="1"/>
          <p:nvPr>
            <p:custDataLst>
              <p:tags r:id="rId16"/>
            </p:custDataLst>
          </p:nvPr>
        </p:nvSpPr>
        <p:spPr>
          <a:xfrm>
            <a:off x="2156795" y="4875151"/>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with Settlement Only Generation</a:t>
            </a:r>
          </a:p>
        </p:txBody>
      </p:sp>
      <p:sp>
        <p:nvSpPr>
          <p:cNvPr id="25" name="TextBox 24">
            <a:extLst>
              <a:ext uri="{FF2B5EF4-FFF2-40B4-BE49-F238E27FC236}">
                <a16:creationId xmlns:a16="http://schemas.microsoft.com/office/drawing/2014/main" id="{223834CD-2077-202F-C34F-D3C73BE433F9}"/>
              </a:ext>
            </a:extLst>
          </p:cNvPr>
          <p:cNvSpPr txBox="1"/>
          <p:nvPr>
            <p:custDataLst>
              <p:tags r:id="rId17"/>
            </p:custDataLst>
          </p:nvPr>
        </p:nvSpPr>
        <p:spPr>
          <a:xfrm>
            <a:off x="2156795" y="5375832"/>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Large Load island transition to grid-connected</a:t>
            </a:r>
          </a:p>
        </p:txBody>
      </p:sp>
      <p:sp>
        <p:nvSpPr>
          <p:cNvPr id="26" name="TextBox 25">
            <a:extLst>
              <a:ext uri="{FF2B5EF4-FFF2-40B4-BE49-F238E27FC236}">
                <a16:creationId xmlns:a16="http://schemas.microsoft.com/office/drawing/2014/main" id="{B62D5F2B-0A17-EC8F-AAAA-058D6E8EA89E}"/>
              </a:ext>
            </a:extLst>
          </p:cNvPr>
          <p:cNvSpPr txBox="1"/>
          <p:nvPr>
            <p:custDataLst>
              <p:tags r:id="rId18"/>
            </p:custDataLst>
          </p:nvPr>
        </p:nvSpPr>
        <p:spPr>
          <a:xfrm>
            <a:off x="2156795" y="5876513"/>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BYOG at different location</a:t>
            </a:r>
          </a:p>
        </p:txBody>
      </p:sp>
      <p:sp>
        <p:nvSpPr>
          <p:cNvPr id="27" name="TextBox 26">
            <a:extLst>
              <a:ext uri="{FF2B5EF4-FFF2-40B4-BE49-F238E27FC236}">
                <a16:creationId xmlns:a16="http://schemas.microsoft.com/office/drawing/2014/main" id="{B11B7DBB-AB13-6D87-4434-7922B3ADE91D}"/>
              </a:ext>
            </a:extLst>
          </p:cNvPr>
          <p:cNvSpPr txBox="1"/>
          <p:nvPr>
            <p:custDataLst>
              <p:tags r:id="rId19"/>
            </p:custDataLst>
          </p:nvPr>
        </p:nvSpPr>
        <p:spPr>
          <a:xfrm>
            <a:off x="4726792" y="1519508"/>
            <a:ext cx="6893709"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Description</a:t>
            </a:r>
          </a:p>
        </p:txBody>
      </p:sp>
      <p:sp>
        <p:nvSpPr>
          <p:cNvPr id="28" name="TextBox 27">
            <a:extLst>
              <a:ext uri="{FF2B5EF4-FFF2-40B4-BE49-F238E27FC236}">
                <a16:creationId xmlns:a16="http://schemas.microsoft.com/office/drawing/2014/main" id="{9EA63C9A-22A7-FD2A-627C-CBB3E693BF8B}"/>
              </a:ext>
            </a:extLst>
          </p:cNvPr>
          <p:cNvSpPr txBox="1"/>
          <p:nvPr>
            <p:custDataLst>
              <p:tags r:id="rId20"/>
            </p:custDataLst>
          </p:nvPr>
        </p:nvSpPr>
        <p:spPr>
          <a:xfrm>
            <a:off x="4726792" y="1871067"/>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a Large Load with WLPUN to elect to be a standalone Large Load if the batch study results in full withdrawal capability for the load; i.e., cancel the GINR project without losing the load allocation</a:t>
            </a:r>
          </a:p>
        </p:txBody>
      </p:sp>
      <p:sp>
        <p:nvSpPr>
          <p:cNvPr id="29" name="TextBox 28">
            <a:extLst>
              <a:ext uri="{FF2B5EF4-FFF2-40B4-BE49-F238E27FC236}">
                <a16:creationId xmlns:a16="http://schemas.microsoft.com/office/drawing/2014/main" id="{AC4F5BA9-0F3B-60C9-52BA-7133BA02B393}"/>
              </a:ext>
            </a:extLst>
          </p:cNvPr>
          <p:cNvSpPr txBox="1"/>
          <p:nvPr>
            <p:custDataLst>
              <p:tags r:id="rId21"/>
            </p:custDataLst>
          </p:nvPr>
        </p:nvSpPr>
        <p:spPr>
          <a:xfrm>
            <a:off x="4726792" y="2371748"/>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how a WLPUN can transition to different registration upon completion of energization of planned facilities (load, generation, and transmission upgrades as applicable)</a:t>
            </a:r>
          </a:p>
        </p:txBody>
      </p:sp>
      <p:sp>
        <p:nvSpPr>
          <p:cNvPr id="30" name="TextBox 29">
            <a:extLst>
              <a:ext uri="{FF2B5EF4-FFF2-40B4-BE49-F238E27FC236}">
                <a16:creationId xmlns:a16="http://schemas.microsoft.com/office/drawing/2014/main" id="{EC2EFDD6-4F8E-1004-2B34-9B51B9AF94E8}"/>
              </a:ext>
            </a:extLst>
          </p:cNvPr>
          <p:cNvSpPr txBox="1"/>
          <p:nvPr>
            <p:custDataLst>
              <p:tags r:id="rId22"/>
            </p:custDataLst>
          </p:nvPr>
        </p:nvSpPr>
        <p:spPr>
          <a:xfrm>
            <a:off x="4726792" y="2872429"/>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how to add more generation to an existing/planned WLPUN site.</a:t>
            </a:r>
          </a:p>
        </p:txBody>
      </p:sp>
      <p:sp>
        <p:nvSpPr>
          <p:cNvPr id="31" name="TextBox 30">
            <a:extLst>
              <a:ext uri="{FF2B5EF4-FFF2-40B4-BE49-F238E27FC236}">
                <a16:creationId xmlns:a16="http://schemas.microsoft.com/office/drawing/2014/main" id="{6EACA61E-F260-2EDD-0E13-A616F3F07D07}"/>
              </a:ext>
            </a:extLst>
          </p:cNvPr>
          <p:cNvSpPr txBox="1"/>
          <p:nvPr>
            <p:custDataLst>
              <p:tags r:id="rId23"/>
            </p:custDataLst>
          </p:nvPr>
        </p:nvSpPr>
        <p:spPr>
          <a:xfrm>
            <a:off x="4726792" y="3373109"/>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how to add generation to an existing/planned standalone Large Load so that it becomes a WLPUN</a:t>
            </a:r>
          </a:p>
        </p:txBody>
      </p:sp>
      <p:sp>
        <p:nvSpPr>
          <p:cNvPr id="32" name="TextBox 31">
            <a:extLst>
              <a:ext uri="{FF2B5EF4-FFF2-40B4-BE49-F238E27FC236}">
                <a16:creationId xmlns:a16="http://schemas.microsoft.com/office/drawing/2014/main" id="{CBB1AD5A-9980-A203-18A5-0CE7FE944E4E}"/>
              </a:ext>
            </a:extLst>
          </p:cNvPr>
          <p:cNvSpPr txBox="1"/>
          <p:nvPr>
            <p:custDataLst>
              <p:tags r:id="rId24"/>
            </p:custDataLst>
          </p:nvPr>
        </p:nvSpPr>
        <p:spPr>
          <a:xfrm>
            <a:off x="4726792" y="3873790"/>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how WLPUN withdrawal limits could change from static to dynamic values in real-time</a:t>
            </a:r>
          </a:p>
        </p:txBody>
      </p:sp>
      <p:sp>
        <p:nvSpPr>
          <p:cNvPr id="33" name="TextBox 32">
            <a:extLst>
              <a:ext uri="{FF2B5EF4-FFF2-40B4-BE49-F238E27FC236}">
                <a16:creationId xmlns:a16="http://schemas.microsoft.com/office/drawing/2014/main" id="{EC4DD893-C960-EC43-7F9D-9C154AA58F0A}"/>
              </a:ext>
            </a:extLst>
          </p:cNvPr>
          <p:cNvSpPr txBox="1"/>
          <p:nvPr>
            <p:custDataLst>
              <p:tags r:id="rId25"/>
            </p:custDataLst>
          </p:nvPr>
        </p:nvSpPr>
        <p:spPr>
          <a:xfrm>
            <a:off x="4726792" y="4374471"/>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a Large Load with generation to connect before going through the batch if the load ensures that it will not consume from the grid until after it goes through a batch process, i.e., use the GINR process</a:t>
            </a:r>
          </a:p>
        </p:txBody>
      </p:sp>
      <p:sp>
        <p:nvSpPr>
          <p:cNvPr id="34" name="TextBox 33">
            <a:extLst>
              <a:ext uri="{FF2B5EF4-FFF2-40B4-BE49-F238E27FC236}">
                <a16:creationId xmlns:a16="http://schemas.microsoft.com/office/drawing/2014/main" id="{D8175103-B3BC-9ED7-3208-8187E926813F}"/>
              </a:ext>
            </a:extLst>
          </p:cNvPr>
          <p:cNvSpPr txBox="1"/>
          <p:nvPr>
            <p:custDataLst>
              <p:tags r:id="rId26"/>
            </p:custDataLst>
          </p:nvPr>
        </p:nvSpPr>
        <p:spPr>
          <a:xfrm>
            <a:off x="4726792" y="4875151"/>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a WLPUN to use Settlement Only generation</a:t>
            </a:r>
          </a:p>
        </p:txBody>
      </p:sp>
      <p:sp>
        <p:nvSpPr>
          <p:cNvPr id="35" name="TextBox 34">
            <a:extLst>
              <a:ext uri="{FF2B5EF4-FFF2-40B4-BE49-F238E27FC236}">
                <a16:creationId xmlns:a16="http://schemas.microsoft.com/office/drawing/2014/main" id="{FE20BBBA-DF01-E369-3DC8-7D0AC67D9853}"/>
              </a:ext>
            </a:extLst>
          </p:cNvPr>
          <p:cNvSpPr txBox="1"/>
          <p:nvPr>
            <p:custDataLst>
              <p:tags r:id="rId27"/>
            </p:custDataLst>
          </p:nvPr>
        </p:nvSpPr>
        <p:spPr>
          <a:xfrm>
            <a:off x="4726792" y="5375832"/>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process for islanded configurations to become grid-connected</a:t>
            </a:r>
          </a:p>
        </p:txBody>
      </p:sp>
      <p:sp>
        <p:nvSpPr>
          <p:cNvPr id="36" name="TextBox 35">
            <a:extLst>
              <a:ext uri="{FF2B5EF4-FFF2-40B4-BE49-F238E27FC236}">
                <a16:creationId xmlns:a16="http://schemas.microsoft.com/office/drawing/2014/main" id="{A93DB7D0-2963-3AD3-572C-86EF92C7D265}"/>
              </a:ext>
            </a:extLst>
          </p:cNvPr>
          <p:cNvSpPr txBox="1"/>
          <p:nvPr>
            <p:custDataLst>
              <p:tags r:id="rId28"/>
            </p:custDataLst>
          </p:nvPr>
        </p:nvSpPr>
        <p:spPr>
          <a:xfrm>
            <a:off x="4726792" y="5876513"/>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Develop BYOG option for generation at a different location from the Large Load (if selected, provide comment on extent of "different location", such as one station away, or beyond)</a:t>
            </a:r>
          </a:p>
        </p:txBody>
      </p:sp>
      <p:cxnSp>
        <p:nvCxnSpPr>
          <p:cNvPr id="37" name="Straight Connector 36">
            <a:extLst>
              <a:ext uri="{FF2B5EF4-FFF2-40B4-BE49-F238E27FC236}">
                <a16:creationId xmlns:a16="http://schemas.microsoft.com/office/drawing/2014/main" id="{B1B2EBA9-481D-991F-5195-33EA26F8ABC1}"/>
              </a:ext>
            </a:extLst>
          </p:cNvPr>
          <p:cNvCxnSpPr/>
          <p:nvPr>
            <p:custDataLst>
              <p:tags r:id="rId29"/>
            </p:custDataLst>
          </p:nvPr>
        </p:nvCxnSpPr>
        <p:spPr>
          <a:xfrm>
            <a:off x="571500" y="1787621"/>
            <a:ext cx="110490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EE17DCF-5B76-04B7-AA9A-6D92AA862038}"/>
              </a:ext>
            </a:extLst>
          </p:cNvPr>
          <p:cNvCxnSpPr>
            <a:cxnSpLocks/>
          </p:cNvCxnSpPr>
          <p:nvPr>
            <p:custDataLst>
              <p:tags r:id="rId30"/>
            </p:custDataLst>
          </p:nvPr>
        </p:nvCxnSpPr>
        <p:spPr>
          <a:xfrm>
            <a:off x="1914024" y="2288301"/>
            <a:ext cx="97064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2BC9C65-F957-AF43-D050-A8D3FBB76207}"/>
              </a:ext>
            </a:extLst>
          </p:cNvPr>
          <p:cNvCxnSpPr>
            <a:cxnSpLocks/>
          </p:cNvCxnSpPr>
          <p:nvPr>
            <p:custDataLst>
              <p:tags r:id="rId31"/>
            </p:custDataLst>
          </p:nvPr>
        </p:nvCxnSpPr>
        <p:spPr>
          <a:xfrm>
            <a:off x="1914024" y="2788982"/>
            <a:ext cx="97064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7C48D05-28F0-AA0D-EB7B-99A3BD5F4C9C}"/>
              </a:ext>
            </a:extLst>
          </p:cNvPr>
          <p:cNvCxnSpPr>
            <a:cxnSpLocks/>
          </p:cNvCxnSpPr>
          <p:nvPr>
            <p:custDataLst>
              <p:tags r:id="rId32"/>
            </p:custDataLst>
          </p:nvPr>
        </p:nvCxnSpPr>
        <p:spPr>
          <a:xfrm>
            <a:off x="1914024" y="3289663"/>
            <a:ext cx="97064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649474C4-DB96-8E20-6041-F660AC32B4EB}"/>
              </a:ext>
            </a:extLst>
          </p:cNvPr>
          <p:cNvCxnSpPr>
            <a:cxnSpLocks/>
          </p:cNvCxnSpPr>
          <p:nvPr>
            <p:custDataLst>
              <p:tags r:id="rId33"/>
            </p:custDataLst>
          </p:nvPr>
        </p:nvCxnSpPr>
        <p:spPr>
          <a:xfrm>
            <a:off x="571500" y="3790343"/>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1DECDEDA-846F-5560-5B03-03DAB2FEF591}"/>
              </a:ext>
            </a:extLst>
          </p:cNvPr>
          <p:cNvCxnSpPr>
            <a:cxnSpLocks/>
          </p:cNvCxnSpPr>
          <p:nvPr>
            <p:custDataLst>
              <p:tags r:id="rId34"/>
            </p:custDataLst>
          </p:nvPr>
        </p:nvCxnSpPr>
        <p:spPr>
          <a:xfrm>
            <a:off x="1914024" y="4291024"/>
            <a:ext cx="97064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F832D78-2610-1E78-1D02-03A259D1A501}"/>
              </a:ext>
            </a:extLst>
          </p:cNvPr>
          <p:cNvCxnSpPr>
            <a:cxnSpLocks/>
          </p:cNvCxnSpPr>
          <p:nvPr>
            <p:custDataLst>
              <p:tags r:id="rId35"/>
            </p:custDataLst>
          </p:nvPr>
        </p:nvCxnSpPr>
        <p:spPr>
          <a:xfrm>
            <a:off x="1914024" y="4791705"/>
            <a:ext cx="97064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6D0ECDB-28C9-F788-E173-A0EDFBA09D53}"/>
              </a:ext>
            </a:extLst>
          </p:cNvPr>
          <p:cNvCxnSpPr>
            <a:cxnSpLocks/>
          </p:cNvCxnSpPr>
          <p:nvPr>
            <p:custDataLst>
              <p:tags r:id="rId36"/>
            </p:custDataLst>
          </p:nvPr>
        </p:nvCxnSpPr>
        <p:spPr>
          <a:xfrm>
            <a:off x="571500" y="5292385"/>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79F3BCD-3ED8-2DC7-D216-7925F17B0101}"/>
              </a:ext>
            </a:extLst>
          </p:cNvPr>
          <p:cNvCxnSpPr>
            <a:cxnSpLocks/>
          </p:cNvCxnSpPr>
          <p:nvPr>
            <p:custDataLst>
              <p:tags r:id="rId37"/>
            </p:custDataLst>
          </p:nvPr>
        </p:nvCxnSpPr>
        <p:spPr>
          <a:xfrm>
            <a:off x="1914024" y="5793066"/>
            <a:ext cx="97064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50" name="TrackerNumBlue 5">
            <a:extLst>
              <a:ext uri="{FF2B5EF4-FFF2-40B4-BE49-F238E27FC236}">
                <a16:creationId xmlns:a16="http://schemas.microsoft.com/office/drawing/2014/main" id="{2B5AC182-B434-5AE7-0728-FC980B23560A}"/>
              </a:ext>
            </a:extLst>
          </p:cNvPr>
          <p:cNvSpPr>
            <a:spLocks/>
          </p:cNvSpPr>
          <p:nvPr>
            <p:custDataLst>
              <p:tags r:id="rId38"/>
            </p:custDataLst>
          </p:nvPr>
        </p:nvSpPr>
        <p:spPr>
          <a:xfrm>
            <a:off x="1914024" y="1871067"/>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a:t>
            </a:r>
          </a:p>
        </p:txBody>
      </p:sp>
      <p:sp>
        <p:nvSpPr>
          <p:cNvPr id="51" name="TrackerNumBlue 5">
            <a:extLst>
              <a:ext uri="{FF2B5EF4-FFF2-40B4-BE49-F238E27FC236}">
                <a16:creationId xmlns:a16="http://schemas.microsoft.com/office/drawing/2014/main" id="{2CB0C527-18E9-41D2-655B-8428B2286D77}"/>
              </a:ext>
            </a:extLst>
          </p:cNvPr>
          <p:cNvSpPr>
            <a:spLocks/>
          </p:cNvSpPr>
          <p:nvPr>
            <p:custDataLst>
              <p:tags r:id="rId39"/>
            </p:custDataLst>
          </p:nvPr>
        </p:nvSpPr>
        <p:spPr>
          <a:xfrm>
            <a:off x="1914024" y="2371748"/>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2</a:t>
            </a:r>
          </a:p>
        </p:txBody>
      </p:sp>
      <p:sp>
        <p:nvSpPr>
          <p:cNvPr id="52" name="TrackerNumBlue 5">
            <a:extLst>
              <a:ext uri="{FF2B5EF4-FFF2-40B4-BE49-F238E27FC236}">
                <a16:creationId xmlns:a16="http://schemas.microsoft.com/office/drawing/2014/main" id="{4C3A5F2C-DFF8-B5E3-34ED-A47A5DC51790}"/>
              </a:ext>
            </a:extLst>
          </p:cNvPr>
          <p:cNvSpPr>
            <a:spLocks/>
          </p:cNvSpPr>
          <p:nvPr>
            <p:custDataLst>
              <p:tags r:id="rId40"/>
            </p:custDataLst>
          </p:nvPr>
        </p:nvSpPr>
        <p:spPr>
          <a:xfrm>
            <a:off x="1914024" y="2872429"/>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3</a:t>
            </a:r>
          </a:p>
        </p:txBody>
      </p:sp>
      <p:sp>
        <p:nvSpPr>
          <p:cNvPr id="53" name="TrackerNumBlue 5">
            <a:extLst>
              <a:ext uri="{FF2B5EF4-FFF2-40B4-BE49-F238E27FC236}">
                <a16:creationId xmlns:a16="http://schemas.microsoft.com/office/drawing/2014/main" id="{F651EB64-FABE-EA6E-7F4C-DF8591BB7BFB}"/>
              </a:ext>
            </a:extLst>
          </p:cNvPr>
          <p:cNvSpPr>
            <a:spLocks/>
          </p:cNvSpPr>
          <p:nvPr>
            <p:custDataLst>
              <p:tags r:id="rId41"/>
            </p:custDataLst>
          </p:nvPr>
        </p:nvSpPr>
        <p:spPr>
          <a:xfrm>
            <a:off x="1914024" y="3373109"/>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4</a:t>
            </a:r>
          </a:p>
        </p:txBody>
      </p:sp>
      <p:sp>
        <p:nvSpPr>
          <p:cNvPr id="54" name="TrackerNumBlue 5">
            <a:extLst>
              <a:ext uri="{FF2B5EF4-FFF2-40B4-BE49-F238E27FC236}">
                <a16:creationId xmlns:a16="http://schemas.microsoft.com/office/drawing/2014/main" id="{A5592F96-18EC-EBD2-F7AD-61E6687F2C50}"/>
              </a:ext>
            </a:extLst>
          </p:cNvPr>
          <p:cNvSpPr>
            <a:spLocks/>
          </p:cNvSpPr>
          <p:nvPr>
            <p:custDataLst>
              <p:tags r:id="rId42"/>
            </p:custDataLst>
          </p:nvPr>
        </p:nvSpPr>
        <p:spPr>
          <a:xfrm>
            <a:off x="1914024" y="3873790"/>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5</a:t>
            </a:r>
          </a:p>
        </p:txBody>
      </p:sp>
      <p:sp>
        <p:nvSpPr>
          <p:cNvPr id="55" name="TrackerNumBlue 5">
            <a:extLst>
              <a:ext uri="{FF2B5EF4-FFF2-40B4-BE49-F238E27FC236}">
                <a16:creationId xmlns:a16="http://schemas.microsoft.com/office/drawing/2014/main" id="{6EF328CB-90DE-2412-0F81-0F103714BE65}"/>
              </a:ext>
            </a:extLst>
          </p:cNvPr>
          <p:cNvSpPr>
            <a:spLocks/>
          </p:cNvSpPr>
          <p:nvPr>
            <p:custDataLst>
              <p:tags r:id="rId43"/>
            </p:custDataLst>
          </p:nvPr>
        </p:nvSpPr>
        <p:spPr>
          <a:xfrm>
            <a:off x="1914024" y="4374471"/>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6</a:t>
            </a:r>
          </a:p>
        </p:txBody>
      </p:sp>
      <p:sp>
        <p:nvSpPr>
          <p:cNvPr id="56" name="TrackerNumBlue 5">
            <a:extLst>
              <a:ext uri="{FF2B5EF4-FFF2-40B4-BE49-F238E27FC236}">
                <a16:creationId xmlns:a16="http://schemas.microsoft.com/office/drawing/2014/main" id="{1ED7049E-D971-F39B-689F-4CD8F06F0B67}"/>
              </a:ext>
            </a:extLst>
          </p:cNvPr>
          <p:cNvSpPr>
            <a:spLocks/>
          </p:cNvSpPr>
          <p:nvPr>
            <p:custDataLst>
              <p:tags r:id="rId44"/>
            </p:custDataLst>
          </p:nvPr>
        </p:nvSpPr>
        <p:spPr>
          <a:xfrm>
            <a:off x="1914024" y="4875151"/>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7</a:t>
            </a:r>
          </a:p>
        </p:txBody>
      </p:sp>
      <p:sp>
        <p:nvSpPr>
          <p:cNvPr id="57" name="TrackerNumBlue 5">
            <a:extLst>
              <a:ext uri="{FF2B5EF4-FFF2-40B4-BE49-F238E27FC236}">
                <a16:creationId xmlns:a16="http://schemas.microsoft.com/office/drawing/2014/main" id="{C20C21E1-12FB-E9F0-1AF8-9AEA2770D077}"/>
              </a:ext>
            </a:extLst>
          </p:cNvPr>
          <p:cNvSpPr>
            <a:spLocks/>
          </p:cNvSpPr>
          <p:nvPr>
            <p:custDataLst>
              <p:tags r:id="rId45"/>
            </p:custDataLst>
          </p:nvPr>
        </p:nvSpPr>
        <p:spPr>
          <a:xfrm>
            <a:off x="1914024" y="537583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8</a:t>
            </a:r>
          </a:p>
        </p:txBody>
      </p:sp>
      <p:sp>
        <p:nvSpPr>
          <p:cNvPr id="58" name="TrackerNumBlue 5">
            <a:extLst>
              <a:ext uri="{FF2B5EF4-FFF2-40B4-BE49-F238E27FC236}">
                <a16:creationId xmlns:a16="http://schemas.microsoft.com/office/drawing/2014/main" id="{4F20A16F-B5FD-B9FC-BAF2-2AD5AE1AF868}"/>
              </a:ext>
            </a:extLst>
          </p:cNvPr>
          <p:cNvSpPr>
            <a:spLocks/>
          </p:cNvSpPr>
          <p:nvPr>
            <p:custDataLst>
              <p:tags r:id="rId46"/>
            </p:custDataLst>
          </p:nvPr>
        </p:nvSpPr>
        <p:spPr>
          <a:xfrm>
            <a:off x="1914024" y="5876513"/>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9</a:t>
            </a:r>
          </a:p>
        </p:txBody>
      </p:sp>
    </p:spTree>
    <p:extLst>
      <p:ext uri="{BB962C8B-B14F-4D97-AF65-F5344CB8AC3E}">
        <p14:creationId xmlns:p14="http://schemas.microsoft.com/office/powerpoint/2010/main" val="2150915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0D9AD-4BCC-33EB-500A-ADF1E04A2EF9}"/>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AE6DC520-4DEA-78F7-FFEB-B1079C55A953}"/>
              </a:ext>
            </a:extLst>
          </p:cNvPr>
          <p:cNvGraphicFramePr>
            <a:graphicFrameLocks noChangeAspect="1"/>
          </p:cNvGraphicFramePr>
          <p:nvPr>
            <p:custDataLst>
              <p:tags r:id="rId1"/>
            </p:custDataLst>
            <p:extLst>
              <p:ext uri="{D42A27DB-BD31-4B8C-83A1-F6EECF244321}">
                <p14:modId xmlns:p14="http://schemas.microsoft.com/office/powerpoint/2010/main" val="33686032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3" imgW="606" imgH="608" progId="TCLayout.ActiveDocument.1">
                  <p:embed/>
                </p:oleObj>
              </mc:Choice>
              <mc:Fallback>
                <p:oleObj name="think-cell Slide" r:id="rId43" imgW="606" imgH="608" progId="TCLayout.ActiveDocument.1">
                  <p:embed/>
                  <p:pic>
                    <p:nvPicPr>
                      <p:cNvPr id="5" name="Object 6" hidden="1">
                        <a:extLst>
                          <a:ext uri="{FF2B5EF4-FFF2-40B4-BE49-F238E27FC236}">
                            <a16:creationId xmlns:a16="http://schemas.microsoft.com/office/drawing/2014/main" id="{AE6DC520-4DEA-78F7-FFEB-B1079C55A953}"/>
                          </a:ext>
                        </a:extLst>
                      </p:cNvPr>
                      <p:cNvPicPr/>
                      <p:nvPr/>
                    </p:nvPicPr>
                    <p:blipFill>
                      <a:blip r:embed="rId44"/>
                      <a:stretch>
                        <a:fillRect/>
                      </a:stretch>
                    </p:blipFill>
                    <p:spPr>
                      <a:xfrm>
                        <a:off x="1588" y="1588"/>
                        <a:ext cx="1588" cy="1588"/>
                      </a:xfrm>
                      <a:prstGeom prst="rect">
                        <a:avLst/>
                      </a:prstGeom>
                    </p:spPr>
                  </p:pic>
                </p:oleObj>
              </mc:Fallback>
            </mc:AlternateContent>
          </a:graphicData>
        </a:graphic>
      </p:graphicFrame>
      <p:sp>
        <p:nvSpPr>
          <p:cNvPr id="3" name="1. On-page tracker">
            <a:extLst>
              <a:ext uri="{FF2B5EF4-FFF2-40B4-BE49-F238E27FC236}">
                <a16:creationId xmlns:a16="http://schemas.microsoft.com/office/drawing/2014/main" id="{C559BE1E-6692-CC26-13C9-1F44CD43FE7F}"/>
              </a:ext>
            </a:extLst>
          </p:cNvPr>
          <p:cNvSpPr>
            <a:spLocks noGrp="1"/>
          </p:cNvSpPr>
          <p:nvPr>
            <p:ph type="body" sz="quarter" idx="10"/>
            <p:custDataLst>
              <p:tags r:id="rId2"/>
            </p:custDataLst>
          </p:nvPr>
        </p:nvSpPr>
        <p:spPr/>
        <p:txBody>
          <a:bodyPr/>
          <a:lstStyle/>
          <a:p>
            <a:endParaRPr lang="en-US"/>
          </a:p>
        </p:txBody>
      </p:sp>
      <p:sp>
        <p:nvSpPr>
          <p:cNvPr id="4" name="2. Slide Title">
            <a:extLst>
              <a:ext uri="{FF2B5EF4-FFF2-40B4-BE49-F238E27FC236}">
                <a16:creationId xmlns:a16="http://schemas.microsoft.com/office/drawing/2014/main" id="{A3AED1DF-139D-7845-0BE4-52628B5ED7E3}"/>
              </a:ext>
            </a:extLst>
          </p:cNvPr>
          <p:cNvSpPr>
            <a:spLocks noGrp="1"/>
          </p:cNvSpPr>
          <p:nvPr>
            <p:ph type="title"/>
            <p:custDataLst>
              <p:tags r:id="rId3"/>
            </p:custDataLst>
          </p:nvPr>
        </p:nvSpPr>
        <p:spPr/>
        <p:txBody>
          <a:bodyPr vert="horz"/>
          <a:lstStyle/>
          <a:p>
            <a:r>
              <a:rPr lang="en-US">
                <a:solidFill>
                  <a:schemeClr val="accent1"/>
                </a:solidFill>
              </a:rPr>
              <a:t>Batch processes: </a:t>
            </a:r>
            <a:r>
              <a:rPr lang="en-US"/>
              <a:t>Priority BYOG enhancements (2/4)</a:t>
            </a:r>
          </a:p>
        </p:txBody>
      </p:sp>
      <p:sp>
        <p:nvSpPr>
          <p:cNvPr id="7" name="TextBox 6">
            <a:extLst>
              <a:ext uri="{FF2B5EF4-FFF2-40B4-BE49-F238E27FC236}">
                <a16:creationId xmlns:a16="http://schemas.microsoft.com/office/drawing/2014/main" id="{DB54A14D-AA69-32B5-C44D-EAD98F8B2881}"/>
              </a:ext>
            </a:extLst>
          </p:cNvPr>
          <p:cNvSpPr txBox="1"/>
          <p:nvPr>
            <p:custDataLst>
              <p:tags r:id="rId4"/>
            </p:custDataLst>
          </p:nvPr>
        </p:nvSpPr>
        <p:spPr>
          <a:xfrm>
            <a:off x="571500" y="1519508"/>
            <a:ext cx="1297057"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Category</a:t>
            </a:r>
          </a:p>
        </p:txBody>
      </p:sp>
      <p:sp>
        <p:nvSpPr>
          <p:cNvPr id="8" name="TextBox 7">
            <a:extLst>
              <a:ext uri="{FF2B5EF4-FFF2-40B4-BE49-F238E27FC236}">
                <a16:creationId xmlns:a16="http://schemas.microsoft.com/office/drawing/2014/main" id="{8A08F5EE-9ABA-6614-5A09-B02404633265}"/>
              </a:ext>
            </a:extLst>
          </p:cNvPr>
          <p:cNvSpPr txBox="1"/>
          <p:nvPr>
            <p:custDataLst>
              <p:tags r:id="rId5"/>
            </p:custDataLst>
          </p:nvPr>
        </p:nvSpPr>
        <p:spPr>
          <a:xfrm>
            <a:off x="571500" y="1865892"/>
            <a:ext cx="1297057"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Alternative BYOG enhancements </a:t>
            </a:r>
            <a:r>
              <a:rPr lang="en-US" sz="1200" b="1" err="1"/>
              <a:t>cntd</a:t>
            </a:r>
            <a:r>
              <a:rPr lang="en-US" sz="1200" b="1"/>
              <a:t>. </a:t>
            </a:r>
          </a:p>
        </p:txBody>
      </p:sp>
      <p:sp>
        <p:nvSpPr>
          <p:cNvPr id="12" name="TextBox 11">
            <a:extLst>
              <a:ext uri="{FF2B5EF4-FFF2-40B4-BE49-F238E27FC236}">
                <a16:creationId xmlns:a16="http://schemas.microsoft.com/office/drawing/2014/main" id="{FA5B0E8A-E9C7-A141-C329-73C9621D6D11}"/>
              </a:ext>
            </a:extLst>
          </p:cNvPr>
          <p:cNvSpPr txBox="1"/>
          <p:nvPr>
            <p:custDataLst>
              <p:tags r:id="rId6"/>
            </p:custDataLst>
          </p:nvPr>
        </p:nvSpPr>
        <p:spPr>
          <a:xfrm>
            <a:off x="571500" y="4534317"/>
            <a:ext cx="1297057"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Battery enhancements</a:t>
            </a:r>
          </a:p>
        </p:txBody>
      </p:sp>
      <p:sp>
        <p:nvSpPr>
          <p:cNvPr id="17" name="TextBox 16">
            <a:extLst>
              <a:ext uri="{FF2B5EF4-FFF2-40B4-BE49-F238E27FC236}">
                <a16:creationId xmlns:a16="http://schemas.microsoft.com/office/drawing/2014/main" id="{DFD29A8A-598F-C358-2DA7-769725EDDE34}"/>
              </a:ext>
            </a:extLst>
          </p:cNvPr>
          <p:cNvSpPr txBox="1"/>
          <p:nvPr>
            <p:custDataLst>
              <p:tags r:id="rId7"/>
            </p:custDataLst>
          </p:nvPr>
        </p:nvSpPr>
        <p:spPr>
          <a:xfrm>
            <a:off x="1963719" y="1519508"/>
            <a:ext cx="2121268"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Enhancement</a:t>
            </a:r>
          </a:p>
        </p:txBody>
      </p:sp>
      <p:sp>
        <p:nvSpPr>
          <p:cNvPr id="27" name="TextBox 26">
            <a:extLst>
              <a:ext uri="{FF2B5EF4-FFF2-40B4-BE49-F238E27FC236}">
                <a16:creationId xmlns:a16="http://schemas.microsoft.com/office/drawing/2014/main" id="{6CC23434-5B03-F82A-686A-8799B81D01A0}"/>
              </a:ext>
            </a:extLst>
          </p:cNvPr>
          <p:cNvSpPr txBox="1"/>
          <p:nvPr>
            <p:custDataLst>
              <p:tags r:id="rId8"/>
            </p:custDataLst>
          </p:nvPr>
        </p:nvSpPr>
        <p:spPr>
          <a:xfrm>
            <a:off x="4726792" y="1519508"/>
            <a:ext cx="6893709"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Description</a:t>
            </a:r>
          </a:p>
        </p:txBody>
      </p:sp>
      <p:cxnSp>
        <p:nvCxnSpPr>
          <p:cNvPr id="37" name="Straight Connector 36">
            <a:extLst>
              <a:ext uri="{FF2B5EF4-FFF2-40B4-BE49-F238E27FC236}">
                <a16:creationId xmlns:a16="http://schemas.microsoft.com/office/drawing/2014/main" id="{312FDE3C-B2B9-A1D8-1CA9-7989AB10BE3D}"/>
              </a:ext>
            </a:extLst>
          </p:cNvPr>
          <p:cNvCxnSpPr/>
          <p:nvPr>
            <p:custDataLst>
              <p:tags r:id="rId9"/>
            </p:custDataLst>
          </p:nvPr>
        </p:nvCxnSpPr>
        <p:spPr>
          <a:xfrm>
            <a:off x="571500" y="1787621"/>
            <a:ext cx="110490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F1D5CCF-762C-BFE8-430D-C7F1521FD7FD}"/>
              </a:ext>
            </a:extLst>
          </p:cNvPr>
          <p:cNvCxnSpPr>
            <a:cxnSpLocks/>
          </p:cNvCxnSpPr>
          <p:nvPr>
            <p:custDataLst>
              <p:tags r:id="rId10"/>
            </p:custDataLst>
          </p:nvPr>
        </p:nvCxnSpPr>
        <p:spPr>
          <a:xfrm>
            <a:off x="1963719" y="2494730"/>
            <a:ext cx="965678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C662BA3-0EB6-7D0B-2226-E735EA59E671}"/>
              </a:ext>
            </a:extLst>
          </p:cNvPr>
          <p:cNvCxnSpPr>
            <a:cxnSpLocks/>
          </p:cNvCxnSpPr>
          <p:nvPr>
            <p:custDataLst>
              <p:tags r:id="rId11"/>
            </p:custDataLst>
          </p:nvPr>
        </p:nvCxnSpPr>
        <p:spPr>
          <a:xfrm>
            <a:off x="1963719" y="2985059"/>
            <a:ext cx="965678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AEB9B95-9702-1BD9-5891-79E92BEE4854}"/>
              </a:ext>
            </a:extLst>
          </p:cNvPr>
          <p:cNvCxnSpPr>
            <a:cxnSpLocks/>
          </p:cNvCxnSpPr>
          <p:nvPr>
            <p:custDataLst>
              <p:tags r:id="rId12"/>
            </p:custDataLst>
          </p:nvPr>
        </p:nvCxnSpPr>
        <p:spPr>
          <a:xfrm>
            <a:off x="1963719" y="3475388"/>
            <a:ext cx="965678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02480794-95BA-7605-D089-5CE26AF1BC7E}"/>
              </a:ext>
            </a:extLst>
          </p:cNvPr>
          <p:cNvCxnSpPr>
            <a:cxnSpLocks/>
          </p:cNvCxnSpPr>
          <p:nvPr>
            <p:custDataLst>
              <p:tags r:id="rId13"/>
            </p:custDataLst>
          </p:nvPr>
        </p:nvCxnSpPr>
        <p:spPr>
          <a:xfrm>
            <a:off x="571500" y="4456046"/>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B6FA960-DFCF-FA54-9355-D340477EABDB}"/>
              </a:ext>
            </a:extLst>
          </p:cNvPr>
          <p:cNvCxnSpPr>
            <a:cxnSpLocks/>
          </p:cNvCxnSpPr>
          <p:nvPr>
            <p:custDataLst>
              <p:tags r:id="rId14"/>
            </p:custDataLst>
          </p:nvPr>
        </p:nvCxnSpPr>
        <p:spPr>
          <a:xfrm>
            <a:off x="1963719" y="3965717"/>
            <a:ext cx="965678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A73A98B-D3B9-BCFA-387D-7928CCC9A973}"/>
              </a:ext>
            </a:extLst>
          </p:cNvPr>
          <p:cNvCxnSpPr>
            <a:cxnSpLocks/>
          </p:cNvCxnSpPr>
          <p:nvPr>
            <p:custDataLst>
              <p:tags r:id="rId15"/>
            </p:custDataLst>
          </p:nvPr>
        </p:nvCxnSpPr>
        <p:spPr>
          <a:xfrm>
            <a:off x="1963719" y="4946375"/>
            <a:ext cx="965678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A3E9A852-6BDC-EF75-5573-657301D23AF7}"/>
              </a:ext>
            </a:extLst>
          </p:cNvPr>
          <p:cNvSpPr txBox="1"/>
          <p:nvPr>
            <p:custDataLst>
              <p:tags r:id="rId16"/>
            </p:custDataLst>
          </p:nvPr>
        </p:nvSpPr>
        <p:spPr>
          <a:xfrm>
            <a:off x="2206490" y="1865892"/>
            <a:ext cx="2420911" cy="55056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and allow Self-Limiting Facility (SLF) Private Use Networks (PUN)</a:t>
            </a:r>
          </a:p>
        </p:txBody>
      </p:sp>
      <p:sp>
        <p:nvSpPr>
          <p:cNvPr id="28" name="TextBox 27">
            <a:extLst>
              <a:ext uri="{FF2B5EF4-FFF2-40B4-BE49-F238E27FC236}">
                <a16:creationId xmlns:a16="http://schemas.microsoft.com/office/drawing/2014/main" id="{6B07A939-EA24-0EAF-5006-EBEC212B47CD}"/>
              </a:ext>
            </a:extLst>
          </p:cNvPr>
          <p:cNvSpPr txBox="1"/>
          <p:nvPr>
            <p:custDataLst>
              <p:tags r:id="rId17"/>
            </p:custDataLst>
          </p:nvPr>
        </p:nvSpPr>
        <p:spPr>
          <a:xfrm>
            <a:off x="4726792" y="1865892"/>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Combine SLF and PUN concepts</a:t>
            </a:r>
          </a:p>
        </p:txBody>
      </p:sp>
      <p:sp>
        <p:nvSpPr>
          <p:cNvPr id="50" name="TrackerNumBlue 5">
            <a:extLst>
              <a:ext uri="{FF2B5EF4-FFF2-40B4-BE49-F238E27FC236}">
                <a16:creationId xmlns:a16="http://schemas.microsoft.com/office/drawing/2014/main" id="{24205DF0-09C8-71E3-3C97-AAACCEE535F6}"/>
              </a:ext>
            </a:extLst>
          </p:cNvPr>
          <p:cNvSpPr>
            <a:spLocks/>
          </p:cNvSpPr>
          <p:nvPr>
            <p:custDataLst>
              <p:tags r:id="rId18"/>
            </p:custDataLst>
          </p:nvPr>
        </p:nvSpPr>
        <p:spPr>
          <a:xfrm>
            <a:off x="1963719" y="18658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10</a:t>
            </a:r>
          </a:p>
        </p:txBody>
      </p:sp>
      <p:sp>
        <p:nvSpPr>
          <p:cNvPr id="19" name="TextBox 18">
            <a:extLst>
              <a:ext uri="{FF2B5EF4-FFF2-40B4-BE49-F238E27FC236}">
                <a16:creationId xmlns:a16="http://schemas.microsoft.com/office/drawing/2014/main" id="{E89FC431-61B9-E5AF-19E1-0D8A61AC4A93}"/>
              </a:ext>
            </a:extLst>
          </p:cNvPr>
          <p:cNvSpPr txBox="1"/>
          <p:nvPr>
            <p:custDataLst>
              <p:tags r:id="rId19"/>
            </p:custDataLst>
          </p:nvPr>
        </p:nvSpPr>
        <p:spPr>
          <a:xfrm>
            <a:off x="2206490" y="2573001"/>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Pursue BYOG option of Netted Network</a:t>
            </a:r>
          </a:p>
        </p:txBody>
      </p:sp>
      <p:sp>
        <p:nvSpPr>
          <p:cNvPr id="29" name="TextBox 28">
            <a:extLst>
              <a:ext uri="{FF2B5EF4-FFF2-40B4-BE49-F238E27FC236}">
                <a16:creationId xmlns:a16="http://schemas.microsoft.com/office/drawing/2014/main" id="{9394B202-E193-764E-E3DB-E51D4D7BFA2B}"/>
              </a:ext>
            </a:extLst>
          </p:cNvPr>
          <p:cNvSpPr txBox="1"/>
          <p:nvPr>
            <p:custDataLst>
              <p:tags r:id="rId20"/>
            </p:custDataLst>
          </p:nvPr>
        </p:nvSpPr>
        <p:spPr>
          <a:xfrm>
            <a:off x="4726792" y="2573001"/>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Consider in the planning process how Netted Network concept discussed at Aug 21 LLWG would impact allocations if adopted in Operations.</a:t>
            </a:r>
          </a:p>
        </p:txBody>
      </p:sp>
      <p:sp>
        <p:nvSpPr>
          <p:cNvPr id="51" name="TrackerNumBlue 5">
            <a:extLst>
              <a:ext uri="{FF2B5EF4-FFF2-40B4-BE49-F238E27FC236}">
                <a16:creationId xmlns:a16="http://schemas.microsoft.com/office/drawing/2014/main" id="{1409B6E2-ADAD-6F3C-7B90-0248BF664B37}"/>
              </a:ext>
            </a:extLst>
          </p:cNvPr>
          <p:cNvSpPr>
            <a:spLocks/>
          </p:cNvSpPr>
          <p:nvPr>
            <p:custDataLst>
              <p:tags r:id="rId21"/>
            </p:custDataLst>
          </p:nvPr>
        </p:nvSpPr>
        <p:spPr>
          <a:xfrm>
            <a:off x="1963719" y="2573001"/>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11</a:t>
            </a:r>
          </a:p>
        </p:txBody>
      </p:sp>
      <p:sp>
        <p:nvSpPr>
          <p:cNvPr id="20" name="TextBox 19">
            <a:extLst>
              <a:ext uri="{FF2B5EF4-FFF2-40B4-BE49-F238E27FC236}">
                <a16:creationId xmlns:a16="http://schemas.microsoft.com/office/drawing/2014/main" id="{54394A59-3DEF-7723-6314-EC4B488BAC77}"/>
              </a:ext>
            </a:extLst>
          </p:cNvPr>
          <p:cNvSpPr txBox="1"/>
          <p:nvPr>
            <p:custDataLst>
              <p:tags r:id="rId22"/>
            </p:custDataLst>
          </p:nvPr>
        </p:nvSpPr>
        <p:spPr>
          <a:xfrm>
            <a:off x="2206490" y="3063330"/>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Multiple POIs and/or Customer-owned Substations</a:t>
            </a:r>
          </a:p>
        </p:txBody>
      </p:sp>
      <p:sp>
        <p:nvSpPr>
          <p:cNvPr id="30" name="TextBox 29">
            <a:extLst>
              <a:ext uri="{FF2B5EF4-FFF2-40B4-BE49-F238E27FC236}">
                <a16:creationId xmlns:a16="http://schemas.microsoft.com/office/drawing/2014/main" id="{4EA6893C-DE84-D6FD-40A8-8AF87E5BD1AB}"/>
              </a:ext>
            </a:extLst>
          </p:cNvPr>
          <p:cNvSpPr txBox="1"/>
          <p:nvPr>
            <p:custDataLst>
              <p:tags r:id="rId23"/>
            </p:custDataLst>
          </p:nvPr>
        </p:nvSpPr>
        <p:spPr>
          <a:xfrm>
            <a:off x="4726792" y="3063330"/>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n/a</a:t>
            </a:r>
          </a:p>
        </p:txBody>
      </p:sp>
      <p:sp>
        <p:nvSpPr>
          <p:cNvPr id="52" name="TrackerNumBlue 5">
            <a:extLst>
              <a:ext uri="{FF2B5EF4-FFF2-40B4-BE49-F238E27FC236}">
                <a16:creationId xmlns:a16="http://schemas.microsoft.com/office/drawing/2014/main" id="{9DA75D1B-ED0B-F9DD-7E30-628306645CBD}"/>
              </a:ext>
            </a:extLst>
          </p:cNvPr>
          <p:cNvSpPr>
            <a:spLocks/>
          </p:cNvSpPr>
          <p:nvPr>
            <p:custDataLst>
              <p:tags r:id="rId24"/>
            </p:custDataLst>
          </p:nvPr>
        </p:nvSpPr>
        <p:spPr>
          <a:xfrm>
            <a:off x="1963719" y="3063330"/>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12</a:t>
            </a:r>
          </a:p>
        </p:txBody>
      </p:sp>
      <p:sp>
        <p:nvSpPr>
          <p:cNvPr id="21" name="TextBox 20">
            <a:extLst>
              <a:ext uri="{FF2B5EF4-FFF2-40B4-BE49-F238E27FC236}">
                <a16:creationId xmlns:a16="http://schemas.microsoft.com/office/drawing/2014/main" id="{C4F551CB-65B8-93DE-D572-BF96AD4F524D}"/>
              </a:ext>
            </a:extLst>
          </p:cNvPr>
          <p:cNvSpPr txBox="1"/>
          <p:nvPr>
            <p:custDataLst>
              <p:tags r:id="rId25"/>
            </p:custDataLst>
          </p:nvPr>
        </p:nvSpPr>
        <p:spPr>
          <a:xfrm>
            <a:off x="2206490" y="3553659"/>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mix of resources at PUN</a:t>
            </a:r>
          </a:p>
        </p:txBody>
      </p:sp>
      <p:sp>
        <p:nvSpPr>
          <p:cNvPr id="31" name="TextBox 30">
            <a:extLst>
              <a:ext uri="{FF2B5EF4-FFF2-40B4-BE49-F238E27FC236}">
                <a16:creationId xmlns:a16="http://schemas.microsoft.com/office/drawing/2014/main" id="{11C90C68-CBAA-C417-92C0-801A3E0246B1}"/>
              </a:ext>
            </a:extLst>
          </p:cNvPr>
          <p:cNvSpPr txBox="1"/>
          <p:nvPr>
            <p:custDataLst>
              <p:tags r:id="rId26"/>
            </p:custDataLst>
          </p:nvPr>
        </p:nvSpPr>
        <p:spPr>
          <a:xfrm>
            <a:off x="4726792" y="3553659"/>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a mix of different resource registration categories at a PUN, i.e., Generation Resources AND Settlement Only</a:t>
            </a:r>
          </a:p>
        </p:txBody>
      </p:sp>
      <p:sp>
        <p:nvSpPr>
          <p:cNvPr id="53" name="TrackerNumBlue 5">
            <a:extLst>
              <a:ext uri="{FF2B5EF4-FFF2-40B4-BE49-F238E27FC236}">
                <a16:creationId xmlns:a16="http://schemas.microsoft.com/office/drawing/2014/main" id="{8D4A3D18-3CAB-1973-7E8F-D5FB83E8ED53}"/>
              </a:ext>
            </a:extLst>
          </p:cNvPr>
          <p:cNvSpPr>
            <a:spLocks/>
          </p:cNvSpPr>
          <p:nvPr>
            <p:custDataLst>
              <p:tags r:id="rId27"/>
            </p:custDataLst>
          </p:nvPr>
        </p:nvSpPr>
        <p:spPr>
          <a:xfrm>
            <a:off x="1963719" y="3553659"/>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13</a:t>
            </a:r>
          </a:p>
        </p:txBody>
      </p:sp>
      <p:sp>
        <p:nvSpPr>
          <p:cNvPr id="22" name="TextBox 21">
            <a:extLst>
              <a:ext uri="{FF2B5EF4-FFF2-40B4-BE49-F238E27FC236}">
                <a16:creationId xmlns:a16="http://schemas.microsoft.com/office/drawing/2014/main" id="{A49FADB3-BA5A-9509-4327-4EB78B804A23}"/>
              </a:ext>
            </a:extLst>
          </p:cNvPr>
          <p:cNvSpPr txBox="1"/>
          <p:nvPr>
            <p:custDataLst>
              <p:tags r:id="rId28"/>
            </p:custDataLst>
          </p:nvPr>
        </p:nvSpPr>
        <p:spPr>
          <a:xfrm>
            <a:off x="2206490" y="4043988"/>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temporary generation</a:t>
            </a:r>
          </a:p>
        </p:txBody>
      </p:sp>
      <p:sp>
        <p:nvSpPr>
          <p:cNvPr id="32" name="TextBox 31">
            <a:extLst>
              <a:ext uri="{FF2B5EF4-FFF2-40B4-BE49-F238E27FC236}">
                <a16:creationId xmlns:a16="http://schemas.microsoft.com/office/drawing/2014/main" id="{4F8D9EE8-1ECC-9F00-1548-AD744C5A8FA0}"/>
              </a:ext>
            </a:extLst>
          </p:cNvPr>
          <p:cNvSpPr txBox="1"/>
          <p:nvPr>
            <p:custDataLst>
              <p:tags r:id="rId29"/>
            </p:custDataLst>
          </p:nvPr>
        </p:nvSpPr>
        <p:spPr>
          <a:xfrm>
            <a:off x="4726792" y="4043988"/>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temporary generation until the transmission is built to reliably serve the Large Load. Generation is planned from the beginning to be temporary without having to go through the RMR process</a:t>
            </a:r>
          </a:p>
        </p:txBody>
      </p:sp>
      <p:sp>
        <p:nvSpPr>
          <p:cNvPr id="54" name="TrackerNumBlue 5">
            <a:extLst>
              <a:ext uri="{FF2B5EF4-FFF2-40B4-BE49-F238E27FC236}">
                <a16:creationId xmlns:a16="http://schemas.microsoft.com/office/drawing/2014/main" id="{92AC5829-0EBE-E24B-F49F-EB96DC0B6912}"/>
              </a:ext>
            </a:extLst>
          </p:cNvPr>
          <p:cNvSpPr>
            <a:spLocks/>
          </p:cNvSpPr>
          <p:nvPr>
            <p:custDataLst>
              <p:tags r:id="rId30"/>
            </p:custDataLst>
          </p:nvPr>
        </p:nvSpPr>
        <p:spPr>
          <a:xfrm>
            <a:off x="1963719" y="4043988"/>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14</a:t>
            </a:r>
          </a:p>
        </p:txBody>
      </p:sp>
      <p:sp>
        <p:nvSpPr>
          <p:cNvPr id="23" name="TextBox 22">
            <a:extLst>
              <a:ext uri="{FF2B5EF4-FFF2-40B4-BE49-F238E27FC236}">
                <a16:creationId xmlns:a16="http://schemas.microsoft.com/office/drawing/2014/main" id="{8A48A6AD-46E2-4235-9AA6-F332350A120D}"/>
              </a:ext>
            </a:extLst>
          </p:cNvPr>
          <p:cNvSpPr txBox="1"/>
          <p:nvPr>
            <p:custDataLst>
              <p:tags r:id="rId31"/>
            </p:custDataLst>
          </p:nvPr>
        </p:nvSpPr>
        <p:spPr>
          <a:xfrm>
            <a:off x="2206490" y="4534317"/>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operational battery registration</a:t>
            </a:r>
          </a:p>
        </p:txBody>
      </p:sp>
      <p:sp>
        <p:nvSpPr>
          <p:cNvPr id="33" name="TextBox 32">
            <a:extLst>
              <a:ext uri="{FF2B5EF4-FFF2-40B4-BE49-F238E27FC236}">
                <a16:creationId xmlns:a16="http://schemas.microsoft.com/office/drawing/2014/main" id="{296BC25E-A285-45E6-FE91-3BC6E7302505}"/>
              </a:ext>
            </a:extLst>
          </p:cNvPr>
          <p:cNvSpPr txBox="1"/>
          <p:nvPr>
            <p:custDataLst>
              <p:tags r:id="rId32"/>
            </p:custDataLst>
          </p:nvPr>
        </p:nvSpPr>
        <p:spPr>
          <a:xfrm>
            <a:off x="4726792" y="4534317"/>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battery registration for batteries that are only used for meeting operational requirements, e.g., voltage ride-through</a:t>
            </a:r>
          </a:p>
        </p:txBody>
      </p:sp>
      <p:sp>
        <p:nvSpPr>
          <p:cNvPr id="55" name="TrackerNumBlue 5">
            <a:extLst>
              <a:ext uri="{FF2B5EF4-FFF2-40B4-BE49-F238E27FC236}">
                <a16:creationId xmlns:a16="http://schemas.microsoft.com/office/drawing/2014/main" id="{079AE488-9208-DC70-97B3-667ED7185D23}"/>
              </a:ext>
            </a:extLst>
          </p:cNvPr>
          <p:cNvSpPr>
            <a:spLocks/>
          </p:cNvSpPr>
          <p:nvPr>
            <p:custDataLst>
              <p:tags r:id="rId33"/>
            </p:custDataLst>
          </p:nvPr>
        </p:nvSpPr>
        <p:spPr>
          <a:xfrm>
            <a:off x="1963719" y="4534317"/>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15</a:t>
            </a:r>
          </a:p>
        </p:txBody>
      </p:sp>
      <p:sp>
        <p:nvSpPr>
          <p:cNvPr id="24" name="TextBox 23">
            <a:extLst>
              <a:ext uri="{FF2B5EF4-FFF2-40B4-BE49-F238E27FC236}">
                <a16:creationId xmlns:a16="http://schemas.microsoft.com/office/drawing/2014/main" id="{7AB5C814-35F8-D5F3-3193-7D14CF932D1D}"/>
              </a:ext>
            </a:extLst>
          </p:cNvPr>
          <p:cNvSpPr txBox="1"/>
          <p:nvPr>
            <p:custDataLst>
              <p:tags r:id="rId34"/>
            </p:custDataLst>
          </p:nvPr>
        </p:nvSpPr>
        <p:spPr>
          <a:xfrm>
            <a:off x="2206490" y="5024646"/>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Develop rules for market-operating operational batteries</a:t>
            </a:r>
          </a:p>
        </p:txBody>
      </p:sp>
      <p:sp>
        <p:nvSpPr>
          <p:cNvPr id="34" name="TextBox 33">
            <a:extLst>
              <a:ext uri="{FF2B5EF4-FFF2-40B4-BE49-F238E27FC236}">
                <a16:creationId xmlns:a16="http://schemas.microsoft.com/office/drawing/2014/main" id="{FABC70E0-F1DD-3B94-9F14-DE776FC651A7}"/>
              </a:ext>
            </a:extLst>
          </p:cNvPr>
          <p:cNvSpPr txBox="1"/>
          <p:nvPr>
            <p:custDataLst>
              <p:tags r:id="rId35"/>
            </p:custDataLst>
          </p:nvPr>
        </p:nvSpPr>
        <p:spPr>
          <a:xfrm>
            <a:off x="4726792" y="5024646"/>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rules for batteries that are added for operational requirements, and want to participate in the market</a:t>
            </a:r>
          </a:p>
        </p:txBody>
      </p:sp>
      <p:sp>
        <p:nvSpPr>
          <p:cNvPr id="56" name="TrackerNumBlue 5">
            <a:extLst>
              <a:ext uri="{FF2B5EF4-FFF2-40B4-BE49-F238E27FC236}">
                <a16:creationId xmlns:a16="http://schemas.microsoft.com/office/drawing/2014/main" id="{2DC5C46F-0D58-34CB-9CA1-0598830ED2CE}"/>
              </a:ext>
            </a:extLst>
          </p:cNvPr>
          <p:cNvSpPr>
            <a:spLocks/>
          </p:cNvSpPr>
          <p:nvPr>
            <p:custDataLst>
              <p:tags r:id="rId36"/>
            </p:custDataLst>
          </p:nvPr>
        </p:nvSpPr>
        <p:spPr>
          <a:xfrm>
            <a:off x="1963719" y="5024646"/>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16</a:t>
            </a:r>
          </a:p>
        </p:txBody>
      </p:sp>
      <p:cxnSp>
        <p:nvCxnSpPr>
          <p:cNvPr id="9" name="Straight Connector 8">
            <a:extLst>
              <a:ext uri="{FF2B5EF4-FFF2-40B4-BE49-F238E27FC236}">
                <a16:creationId xmlns:a16="http://schemas.microsoft.com/office/drawing/2014/main" id="{D7F0F11E-15E8-22DD-CA52-DEF93549C812}"/>
              </a:ext>
            </a:extLst>
          </p:cNvPr>
          <p:cNvCxnSpPr>
            <a:cxnSpLocks/>
          </p:cNvCxnSpPr>
          <p:nvPr>
            <p:custDataLst>
              <p:tags r:id="rId37"/>
            </p:custDataLst>
          </p:nvPr>
        </p:nvCxnSpPr>
        <p:spPr>
          <a:xfrm>
            <a:off x="1963719" y="5436704"/>
            <a:ext cx="965678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294E774-22E4-C6DE-0194-A99800E62CD6}"/>
              </a:ext>
            </a:extLst>
          </p:cNvPr>
          <p:cNvSpPr txBox="1"/>
          <p:nvPr>
            <p:custDataLst>
              <p:tags r:id="rId38"/>
            </p:custDataLst>
          </p:nvPr>
        </p:nvSpPr>
        <p:spPr>
          <a:xfrm>
            <a:off x="2206490" y="5514978"/>
            <a:ext cx="2420911" cy="556378"/>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Develop rules for using an interconnected battery as part of PCLR</a:t>
            </a:r>
          </a:p>
        </p:txBody>
      </p:sp>
      <p:sp>
        <p:nvSpPr>
          <p:cNvPr id="35" name="TextBox 34">
            <a:extLst>
              <a:ext uri="{FF2B5EF4-FFF2-40B4-BE49-F238E27FC236}">
                <a16:creationId xmlns:a16="http://schemas.microsoft.com/office/drawing/2014/main" id="{94490F0B-6A7C-8614-D24E-DF39E27DB967}"/>
              </a:ext>
            </a:extLst>
          </p:cNvPr>
          <p:cNvSpPr txBox="1"/>
          <p:nvPr>
            <p:custDataLst>
              <p:tags r:id="rId39"/>
            </p:custDataLst>
          </p:nvPr>
        </p:nvSpPr>
        <p:spPr>
          <a:xfrm>
            <a:off x="4726792" y="5514978"/>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endParaRPr lang="en-US" sz="1200"/>
          </a:p>
        </p:txBody>
      </p:sp>
      <p:sp>
        <p:nvSpPr>
          <p:cNvPr id="57" name="TrackerNumBlue 5">
            <a:extLst>
              <a:ext uri="{FF2B5EF4-FFF2-40B4-BE49-F238E27FC236}">
                <a16:creationId xmlns:a16="http://schemas.microsoft.com/office/drawing/2014/main" id="{D391F53C-8369-7D24-C326-14CD8F19C4A2}"/>
              </a:ext>
            </a:extLst>
          </p:cNvPr>
          <p:cNvSpPr>
            <a:spLocks/>
          </p:cNvSpPr>
          <p:nvPr>
            <p:custDataLst>
              <p:tags r:id="rId40"/>
            </p:custDataLst>
          </p:nvPr>
        </p:nvSpPr>
        <p:spPr>
          <a:xfrm>
            <a:off x="1963719" y="5514978"/>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17</a:t>
            </a:r>
          </a:p>
        </p:txBody>
      </p:sp>
      <p:sp>
        <p:nvSpPr>
          <p:cNvPr id="10" name="TextBox 9">
            <a:extLst>
              <a:ext uri="{FF2B5EF4-FFF2-40B4-BE49-F238E27FC236}">
                <a16:creationId xmlns:a16="http://schemas.microsoft.com/office/drawing/2014/main" id="{9A5653C1-51F7-5DF5-6CF3-DCFFC46C5107}"/>
              </a:ext>
            </a:extLst>
          </p:cNvPr>
          <p:cNvSpPr txBox="1"/>
          <p:nvPr>
            <p:custDataLst>
              <p:tags r:id="rId41"/>
            </p:custDataLst>
          </p:nvPr>
        </p:nvSpPr>
        <p:spPr>
          <a:xfrm>
            <a:off x="4726791" y="5520791"/>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n/a</a:t>
            </a:r>
          </a:p>
        </p:txBody>
      </p:sp>
    </p:spTree>
    <p:extLst>
      <p:ext uri="{BB962C8B-B14F-4D97-AF65-F5344CB8AC3E}">
        <p14:creationId xmlns:p14="http://schemas.microsoft.com/office/powerpoint/2010/main" val="981350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D3B85-7DB7-B3D4-4DA6-D8DC610F6025}"/>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6E242FEB-F8E8-9904-01B9-93035A1A5C29}"/>
              </a:ext>
            </a:extLst>
          </p:cNvPr>
          <p:cNvGraphicFramePr>
            <a:graphicFrameLocks noChangeAspect="1"/>
          </p:cNvGraphicFramePr>
          <p:nvPr>
            <p:custDataLst>
              <p:tags r:id="rId1"/>
            </p:custDataLst>
            <p:extLst>
              <p:ext uri="{D42A27DB-BD31-4B8C-83A1-F6EECF244321}">
                <p14:modId xmlns:p14="http://schemas.microsoft.com/office/powerpoint/2010/main" val="17111184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7" imgW="360" imgH="360" progId="TCLayout.ActiveDocument.1">
                  <p:embed/>
                </p:oleObj>
              </mc:Choice>
              <mc:Fallback>
                <p:oleObj name="think-cell Slide" r:id="rId137" imgW="360" imgH="360" progId="TCLayout.ActiveDocument.1">
                  <p:embed/>
                  <p:pic>
                    <p:nvPicPr>
                      <p:cNvPr id="5" name="Object 6" hidden="1">
                        <a:extLst>
                          <a:ext uri="{FF2B5EF4-FFF2-40B4-BE49-F238E27FC236}">
                            <a16:creationId xmlns:a16="http://schemas.microsoft.com/office/drawing/2014/main" id="{6E242FEB-F8E8-9904-01B9-93035A1A5C29}"/>
                          </a:ext>
                        </a:extLst>
                      </p:cNvPr>
                      <p:cNvPicPr/>
                      <p:nvPr/>
                    </p:nvPicPr>
                    <p:blipFill>
                      <a:blip r:embed="rId138"/>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F684EF58-CBEC-72E0-C373-6375ED74820C}"/>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Batch processes: </a:t>
            </a:r>
            <a:r>
              <a:rPr lang="en-US"/>
              <a:t>Priority BYOG enhancements (3/4)</a:t>
            </a:r>
          </a:p>
        </p:txBody>
      </p:sp>
      <p:sp>
        <p:nvSpPr>
          <p:cNvPr id="15" name="TextBox 14">
            <a:extLst>
              <a:ext uri="{FF2B5EF4-FFF2-40B4-BE49-F238E27FC236}">
                <a16:creationId xmlns:a16="http://schemas.microsoft.com/office/drawing/2014/main" id="{28A6F7D6-7011-7602-54C6-ACC8ABDF60AA}"/>
              </a:ext>
            </a:extLst>
          </p:cNvPr>
          <p:cNvSpPr txBox="1">
            <a:spLocks/>
          </p:cNvSpPr>
          <p:nvPr>
            <p:custDataLst>
              <p:tags r:id="rId3"/>
            </p:custDataLst>
          </p:nvPr>
        </p:nvSpPr>
        <p:spPr>
          <a:xfrm>
            <a:off x="400683" y="1211263"/>
            <a:ext cx="1037593" cy="2024063"/>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Q9: Select the four highest priority BYOG enhancements that you would like ERCOT to work on in the </a:t>
            </a:r>
            <a:r>
              <a:rPr lang="en-US" sz="1200" b="1" u="sng"/>
              <a:t>NEAR TERM</a:t>
            </a:r>
            <a:r>
              <a:rPr lang="en-US" sz="1200" b="1"/>
              <a:t>, </a:t>
            </a:r>
            <a:r>
              <a:rPr lang="en-US" sz="1200"/>
              <a:t># of selections</a:t>
            </a:r>
          </a:p>
        </p:txBody>
      </p:sp>
      <p:grpSp>
        <p:nvGrpSpPr>
          <p:cNvPr id="112" name="Group 111" descr="Confidential document label">
            <a:extLst>
              <a:ext uri="{FF2B5EF4-FFF2-40B4-BE49-F238E27FC236}">
                <a16:creationId xmlns:a16="http://schemas.microsoft.com/office/drawing/2014/main" id="{4E514040-EBF0-2788-0765-646B4D44C400}"/>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51" name="Rectangle 150">
              <a:extLst>
                <a:ext uri="{FF2B5EF4-FFF2-40B4-BE49-F238E27FC236}">
                  <a16:creationId xmlns:a16="http://schemas.microsoft.com/office/drawing/2014/main" id="{9DBA60DB-E529-6ABB-16A3-6CA7A411D1A4}"/>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52" name="TextBox 151">
              <a:extLst>
                <a:ext uri="{FF2B5EF4-FFF2-40B4-BE49-F238E27FC236}">
                  <a16:creationId xmlns:a16="http://schemas.microsoft.com/office/drawing/2014/main" id="{21C02742-5BC5-6F0D-308C-ADDC99EB2385}"/>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3" name="5. Source">
            <a:extLst>
              <a:ext uri="{FF2B5EF4-FFF2-40B4-BE49-F238E27FC236}">
                <a16:creationId xmlns:a16="http://schemas.microsoft.com/office/drawing/2014/main" id="{A8D30DAE-9253-8BE8-590C-07B4A68B3B93}"/>
              </a:ext>
            </a:extLst>
          </p:cNvPr>
          <p:cNvSpPr txBox="1"/>
          <p:nvPr>
            <p:custDataLst>
              <p:tags r:id="rId4"/>
            </p:custDataLst>
          </p:nvPr>
        </p:nvSpPr>
        <p:spPr>
          <a:xfrm>
            <a:off x="506347" y="6587598"/>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None/>
            </a:pPr>
            <a:r>
              <a:rPr lang="en-US">
                <a:solidFill>
                  <a:srgbClr val="FF0000"/>
                </a:solidFill>
              </a:rPr>
              <a:t> </a:t>
            </a:r>
          </a:p>
        </p:txBody>
      </p:sp>
      <p:graphicFrame>
        <p:nvGraphicFramePr>
          <p:cNvPr id="35" name="Chart 34">
            <a:extLst>
              <a:ext uri="{FF2B5EF4-FFF2-40B4-BE49-F238E27FC236}">
                <a16:creationId xmlns:a16="http://schemas.microsoft.com/office/drawing/2014/main" id="{B286B153-4D9E-B324-3CCB-4914F6ACB1C5}"/>
              </a:ext>
            </a:extLst>
          </p:cNvPr>
          <p:cNvGraphicFramePr/>
          <p:nvPr>
            <p:custDataLst>
              <p:tags r:id="rId5"/>
            </p:custDataLst>
            <p:extLst>
              <p:ext uri="{D42A27DB-BD31-4B8C-83A1-F6EECF244321}">
                <p14:modId xmlns:p14="http://schemas.microsoft.com/office/powerpoint/2010/main" val="1959239389"/>
              </p:ext>
            </p:extLst>
          </p:nvPr>
        </p:nvGraphicFramePr>
        <p:xfrm>
          <a:off x="1576388" y="1431925"/>
          <a:ext cx="10331450" cy="1914525"/>
        </p:xfrm>
        <a:graphic>
          <a:graphicData uri="http://schemas.openxmlformats.org/drawingml/2006/chart">
            <c:chart xmlns:c="http://schemas.openxmlformats.org/drawingml/2006/chart" xmlns:r="http://schemas.openxmlformats.org/officeDocument/2006/relationships" r:id="rId139"/>
          </a:graphicData>
        </a:graphic>
      </p:graphicFrame>
      <p:sp>
        <p:nvSpPr>
          <p:cNvPr id="178" name="Text Placeholder 4">
            <a:extLst>
              <a:ext uri="{FF2B5EF4-FFF2-40B4-BE49-F238E27FC236}">
                <a16:creationId xmlns:a16="http://schemas.microsoft.com/office/drawing/2014/main" id="{51A7FB2F-71B3-71A3-A787-47D51738036E}"/>
              </a:ext>
            </a:extLst>
          </p:cNvPr>
          <p:cNvSpPr>
            <a:spLocks noGrp="1"/>
          </p:cNvSpPr>
          <p:nvPr>
            <p:custDataLst>
              <p:tags r:id="rId6"/>
            </p:custDataLst>
          </p:nvPr>
        </p:nvSpPr>
        <p:spPr bwMode="gray">
          <a:xfrm>
            <a:off x="2441575" y="2960688"/>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2F7FAEE-1791-43BD-9EFC-6B4164ED39A0}"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691" name="Text Placeholder 4">
            <a:extLst>
              <a:ext uri="{FF2B5EF4-FFF2-40B4-BE49-F238E27FC236}">
                <a16:creationId xmlns:a16="http://schemas.microsoft.com/office/drawing/2014/main" id="{4C1F3293-4EFE-461D-940D-7EE66BAE31C5}"/>
              </a:ext>
            </a:extLst>
          </p:cNvPr>
          <p:cNvSpPr>
            <a:spLocks noGrp="1"/>
          </p:cNvSpPr>
          <p:nvPr>
            <p:custDataLst>
              <p:tags r:id="rId7"/>
            </p:custDataLst>
          </p:nvPr>
        </p:nvSpPr>
        <p:spPr bwMode="gray">
          <a:xfrm>
            <a:off x="3671888" y="2730500"/>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357B7490-7F5D-405E-A4A9-4A596F0661CC}"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617" name="Text Placeholder 4">
            <a:extLst>
              <a:ext uri="{FF2B5EF4-FFF2-40B4-BE49-F238E27FC236}">
                <a16:creationId xmlns:a16="http://schemas.microsoft.com/office/drawing/2014/main" id="{4C1F3293-4EFE-461D-940D-7EE66BAE31C5}"/>
              </a:ext>
            </a:extLst>
          </p:cNvPr>
          <p:cNvSpPr>
            <a:spLocks noGrp="1"/>
          </p:cNvSpPr>
          <p:nvPr>
            <p:custDataLst>
              <p:tags r:id="rId8"/>
            </p:custDataLst>
          </p:nvPr>
        </p:nvSpPr>
        <p:spPr bwMode="gray">
          <a:xfrm>
            <a:off x="4237038" y="2873375"/>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5F339FF-17E3-47D9-AD8E-36C91BE6E184}"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170" name="Text Placeholder 4">
            <a:extLst>
              <a:ext uri="{FF2B5EF4-FFF2-40B4-BE49-F238E27FC236}">
                <a16:creationId xmlns:a16="http://schemas.microsoft.com/office/drawing/2014/main" id="{B1E857CA-6634-E5FA-F3CB-352CB0CB102D}"/>
              </a:ext>
            </a:extLst>
          </p:cNvPr>
          <p:cNvSpPr>
            <a:spLocks noGrp="1"/>
          </p:cNvSpPr>
          <p:nvPr>
            <p:custDataLst>
              <p:tags r:id="rId9"/>
            </p:custDataLst>
          </p:nvPr>
        </p:nvSpPr>
        <p:spPr bwMode="gray">
          <a:xfrm>
            <a:off x="4035425" y="2960688"/>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36DE126E-C3E8-425D-8BCC-591E3A380C64}"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618" name="Text Placeholder 4">
            <a:extLst>
              <a:ext uri="{FF2B5EF4-FFF2-40B4-BE49-F238E27FC236}">
                <a16:creationId xmlns:a16="http://schemas.microsoft.com/office/drawing/2014/main" id="{4C1F3293-4EFE-461D-940D-7EE66BAE31C5}"/>
              </a:ext>
            </a:extLst>
          </p:cNvPr>
          <p:cNvSpPr>
            <a:spLocks noGrp="1"/>
          </p:cNvSpPr>
          <p:nvPr>
            <p:custDataLst>
              <p:tags r:id="rId10"/>
            </p:custDataLst>
          </p:nvPr>
        </p:nvSpPr>
        <p:spPr bwMode="gray">
          <a:xfrm>
            <a:off x="4700588" y="2701925"/>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D90DE5EA-1ADC-4600-8228-DEAB38E87C29}"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585" name="Text Placeholder 4">
            <a:extLst>
              <a:ext uri="{FF2B5EF4-FFF2-40B4-BE49-F238E27FC236}">
                <a16:creationId xmlns:a16="http://schemas.microsoft.com/office/drawing/2014/main" id="{6936E423-2B2C-81DB-0734-B1DB5ED6FB77}"/>
              </a:ext>
            </a:extLst>
          </p:cNvPr>
          <p:cNvSpPr>
            <a:spLocks noGrp="1"/>
          </p:cNvSpPr>
          <p:nvPr>
            <p:custDataLst>
              <p:tags r:id="rId11"/>
            </p:custDataLst>
          </p:nvPr>
        </p:nvSpPr>
        <p:spPr bwMode="gray">
          <a:xfrm>
            <a:off x="5265738" y="2154238"/>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25E5874D-2DF5-4591-A5F6-79BBFB8577DC}" type="datetime'''''''''''''''''''''''''''''''''''1'''''''''''">
              <a:rPr lang="en-US" altLang="en-US" sz="1200" smtClean="0">
                <a:effectLst/>
                <a:cs typeface="+mn-cs"/>
              </a:rPr>
              <a:pPr lvl="0" algn="ctr">
                <a:spcBef>
                  <a:spcPct val="0"/>
                </a:spcBef>
                <a:spcAft>
                  <a:spcPct val="0"/>
                </a:spcAft>
              </a:pPr>
              <a:t>1</a:t>
            </a:fld>
            <a:endParaRPr lang="en-US" sz="1200">
              <a:cs typeface="+mn-cs"/>
            </a:endParaRPr>
          </a:p>
        </p:txBody>
      </p:sp>
      <p:sp>
        <p:nvSpPr>
          <p:cNvPr id="44" name="Text Placeholder 4">
            <a:extLst>
              <a:ext uri="{FF2B5EF4-FFF2-40B4-BE49-F238E27FC236}">
                <a16:creationId xmlns:a16="http://schemas.microsoft.com/office/drawing/2014/main" id="{D4954EC0-5147-46CB-9C9C-9668AA9F3816}"/>
              </a:ext>
            </a:extLst>
          </p:cNvPr>
          <p:cNvSpPr>
            <a:spLocks noGrp="1"/>
          </p:cNvSpPr>
          <p:nvPr>
            <p:custDataLst>
              <p:tags r:id="rId12"/>
            </p:custDataLst>
          </p:nvPr>
        </p:nvSpPr>
        <p:spPr bwMode="gray">
          <a:xfrm>
            <a:off x="5265738" y="29321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8F16362-45F9-44DC-92F3-84FAEB497E2F}"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593" name="Text Placeholder 4">
            <a:extLst>
              <a:ext uri="{FF2B5EF4-FFF2-40B4-BE49-F238E27FC236}">
                <a16:creationId xmlns:a16="http://schemas.microsoft.com/office/drawing/2014/main" id="{4C1F3293-4EFE-461D-940D-7EE66BAE31C5}"/>
              </a:ext>
            </a:extLst>
          </p:cNvPr>
          <p:cNvSpPr>
            <a:spLocks noGrp="1"/>
          </p:cNvSpPr>
          <p:nvPr>
            <p:custDataLst>
              <p:tags r:id="rId13"/>
            </p:custDataLst>
          </p:nvPr>
        </p:nvSpPr>
        <p:spPr bwMode="gray">
          <a:xfrm>
            <a:off x="5829300" y="2154238"/>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C92ED26B-40CF-4B78-B64E-8BC6D9BA3309}" type="datetime'''''''''''1'''''''''''''''''''''''''">
              <a:rPr lang="en-US" altLang="en-US" sz="1200" smtClean="0">
                <a:effectLst/>
                <a:cs typeface="+mn-cs"/>
              </a:rPr>
              <a:pPr lvl="0" algn="ctr">
                <a:spcBef>
                  <a:spcPct val="0"/>
                </a:spcBef>
                <a:spcAft>
                  <a:spcPct val="0"/>
                </a:spcAft>
              </a:pPr>
              <a:t>1</a:t>
            </a:fld>
            <a:endParaRPr lang="en-US" sz="1200">
              <a:cs typeface="+mn-cs"/>
            </a:endParaRPr>
          </a:p>
        </p:txBody>
      </p:sp>
      <p:sp>
        <p:nvSpPr>
          <p:cNvPr id="619" name="Text Placeholder 4">
            <a:extLst>
              <a:ext uri="{FF2B5EF4-FFF2-40B4-BE49-F238E27FC236}">
                <a16:creationId xmlns:a16="http://schemas.microsoft.com/office/drawing/2014/main" id="{4C1F3293-4EFE-461D-940D-7EE66BAE31C5}"/>
              </a:ext>
            </a:extLst>
          </p:cNvPr>
          <p:cNvSpPr>
            <a:spLocks noGrp="1"/>
          </p:cNvSpPr>
          <p:nvPr>
            <p:custDataLst>
              <p:tags r:id="rId14"/>
            </p:custDataLst>
          </p:nvPr>
        </p:nvSpPr>
        <p:spPr bwMode="gray">
          <a:xfrm>
            <a:off x="5829300" y="2673350"/>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BCCEF70-E39A-4531-BEEC-70A6D39FCE81}"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620" name="Text Placeholder 4">
            <a:extLst>
              <a:ext uri="{FF2B5EF4-FFF2-40B4-BE49-F238E27FC236}">
                <a16:creationId xmlns:a16="http://schemas.microsoft.com/office/drawing/2014/main" id="{4C1F3293-4EFE-461D-940D-7EE66BAE31C5}"/>
              </a:ext>
            </a:extLst>
          </p:cNvPr>
          <p:cNvSpPr>
            <a:spLocks noGrp="1"/>
          </p:cNvSpPr>
          <p:nvPr>
            <p:custDataLst>
              <p:tags r:id="rId15"/>
            </p:custDataLst>
          </p:nvPr>
        </p:nvSpPr>
        <p:spPr bwMode="gray">
          <a:xfrm>
            <a:off x="6496050" y="2903538"/>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AD180F82-F650-4837-8315-A8E7D1063052}"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48" name="Text Placeholder 4">
            <a:extLst>
              <a:ext uri="{FF2B5EF4-FFF2-40B4-BE49-F238E27FC236}">
                <a16:creationId xmlns:a16="http://schemas.microsoft.com/office/drawing/2014/main" id="{C6F62060-50F7-0D0C-AC2C-A25DFE42CE04}"/>
              </a:ext>
            </a:extLst>
          </p:cNvPr>
          <p:cNvSpPr>
            <a:spLocks noGrp="1"/>
          </p:cNvSpPr>
          <p:nvPr>
            <p:custDataLst>
              <p:tags r:id="rId16"/>
            </p:custDataLst>
          </p:nvPr>
        </p:nvSpPr>
        <p:spPr bwMode="gray">
          <a:xfrm>
            <a:off x="6294438" y="2960688"/>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D0C3F7FF-4C5C-4064-9281-4C95701F19A0}"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621" name="Text Placeholder 4">
            <a:extLst>
              <a:ext uri="{FF2B5EF4-FFF2-40B4-BE49-F238E27FC236}">
                <a16:creationId xmlns:a16="http://schemas.microsoft.com/office/drawing/2014/main" id="{4C1F3293-4EFE-461D-940D-7EE66BAE31C5}"/>
              </a:ext>
            </a:extLst>
          </p:cNvPr>
          <p:cNvSpPr>
            <a:spLocks noGrp="1"/>
          </p:cNvSpPr>
          <p:nvPr>
            <p:custDataLst>
              <p:tags r:id="rId17"/>
            </p:custDataLst>
          </p:nvPr>
        </p:nvSpPr>
        <p:spPr bwMode="gray">
          <a:xfrm>
            <a:off x="7061200" y="2759075"/>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9D1A0C1-76B9-47B5-8890-0E05376D134E}"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595" name="Text Placeholder 4">
            <a:extLst>
              <a:ext uri="{FF2B5EF4-FFF2-40B4-BE49-F238E27FC236}">
                <a16:creationId xmlns:a16="http://schemas.microsoft.com/office/drawing/2014/main" id="{4C1F3293-4EFE-461D-940D-7EE66BAE31C5}"/>
              </a:ext>
            </a:extLst>
          </p:cNvPr>
          <p:cNvSpPr>
            <a:spLocks noGrp="1"/>
          </p:cNvSpPr>
          <p:nvPr>
            <p:custDataLst>
              <p:tags r:id="rId18"/>
            </p:custDataLst>
          </p:nvPr>
        </p:nvSpPr>
        <p:spPr bwMode="gray">
          <a:xfrm>
            <a:off x="7524750" y="2327275"/>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58FBA9B3-C8F3-497D-B372-6B45BE3348B3}" type="datetime'''''''''''''''''''''''''''''''''''''''''''1'''''''''''''''''''">
              <a:rPr lang="en-US" altLang="en-US" sz="1200" smtClean="0">
                <a:effectLst/>
                <a:cs typeface="+mn-cs"/>
              </a:rPr>
              <a:pPr lvl="0" algn="ctr">
                <a:spcBef>
                  <a:spcPct val="0"/>
                </a:spcBef>
                <a:spcAft>
                  <a:spcPct val="0"/>
                </a:spcAft>
              </a:pPr>
              <a:t>1</a:t>
            </a:fld>
            <a:endParaRPr lang="en-US" sz="1200">
              <a:cs typeface="+mn-cs"/>
            </a:endParaRPr>
          </a:p>
        </p:txBody>
      </p:sp>
      <p:sp>
        <p:nvSpPr>
          <p:cNvPr id="622" name="Text Placeholder 4">
            <a:extLst>
              <a:ext uri="{FF2B5EF4-FFF2-40B4-BE49-F238E27FC236}">
                <a16:creationId xmlns:a16="http://schemas.microsoft.com/office/drawing/2014/main" id="{4C1F3293-4EFE-461D-940D-7EE66BAE31C5}"/>
              </a:ext>
            </a:extLst>
          </p:cNvPr>
          <p:cNvSpPr>
            <a:spLocks noGrp="1"/>
          </p:cNvSpPr>
          <p:nvPr>
            <p:custDataLst>
              <p:tags r:id="rId19"/>
            </p:custDataLst>
          </p:nvPr>
        </p:nvSpPr>
        <p:spPr bwMode="gray">
          <a:xfrm>
            <a:off x="7626350" y="2759075"/>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F237FAC-5247-4C2D-8FEE-C44A47C4EB3E}"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699" name="Text Placeholder 4">
            <a:extLst>
              <a:ext uri="{FF2B5EF4-FFF2-40B4-BE49-F238E27FC236}">
                <a16:creationId xmlns:a16="http://schemas.microsoft.com/office/drawing/2014/main" id="{2BF49290-459F-D290-FFFE-4488E779A12F}"/>
              </a:ext>
            </a:extLst>
          </p:cNvPr>
          <p:cNvSpPr>
            <a:spLocks noGrp="1"/>
          </p:cNvSpPr>
          <p:nvPr>
            <p:custDataLst>
              <p:tags r:id="rId20"/>
            </p:custDataLst>
          </p:nvPr>
        </p:nvSpPr>
        <p:spPr bwMode="gray">
          <a:xfrm>
            <a:off x="8089900" y="2960688"/>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D35F03F-AAFD-419C-8CBF-4670F79F7EEE}"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623" name="Text Placeholder 4">
            <a:extLst>
              <a:ext uri="{FF2B5EF4-FFF2-40B4-BE49-F238E27FC236}">
                <a16:creationId xmlns:a16="http://schemas.microsoft.com/office/drawing/2014/main" id="{4C1F3293-4EFE-461D-940D-7EE66BAE31C5}"/>
              </a:ext>
            </a:extLst>
          </p:cNvPr>
          <p:cNvSpPr>
            <a:spLocks noGrp="1"/>
          </p:cNvSpPr>
          <p:nvPr>
            <p:custDataLst>
              <p:tags r:id="rId21"/>
            </p:custDataLst>
          </p:nvPr>
        </p:nvSpPr>
        <p:spPr bwMode="gray">
          <a:xfrm>
            <a:off x="8755063" y="2903538"/>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0F318654-E216-4C25-99E7-0606B575078B}"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56" name="Text Placeholder 4">
            <a:extLst>
              <a:ext uri="{FF2B5EF4-FFF2-40B4-BE49-F238E27FC236}">
                <a16:creationId xmlns:a16="http://schemas.microsoft.com/office/drawing/2014/main" id="{7D12AC38-691B-8442-0F9B-E45C5B7184BF}"/>
              </a:ext>
            </a:extLst>
          </p:cNvPr>
          <p:cNvSpPr>
            <a:spLocks noGrp="1"/>
          </p:cNvSpPr>
          <p:nvPr>
            <p:custDataLst>
              <p:tags r:id="rId22"/>
            </p:custDataLst>
          </p:nvPr>
        </p:nvSpPr>
        <p:spPr bwMode="gray">
          <a:xfrm>
            <a:off x="8553450" y="2960688"/>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A5C6C6C7-FC1B-44CE-8AA2-18FFB79AFB89}"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58" name="Text Placeholder 4">
            <a:extLst>
              <a:ext uri="{FF2B5EF4-FFF2-40B4-BE49-F238E27FC236}">
                <a16:creationId xmlns:a16="http://schemas.microsoft.com/office/drawing/2014/main" id="{01A454AA-082A-03E4-B314-92214B69DE2E}"/>
              </a:ext>
            </a:extLst>
          </p:cNvPr>
          <p:cNvSpPr>
            <a:spLocks noGrp="1"/>
          </p:cNvSpPr>
          <p:nvPr>
            <p:custDataLst>
              <p:tags r:id="rId23"/>
            </p:custDataLst>
          </p:nvPr>
        </p:nvSpPr>
        <p:spPr bwMode="gray">
          <a:xfrm>
            <a:off x="9118600" y="29321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CC68437-DC91-4F53-B3CC-F54F655ACB0D}"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624" name="Text Placeholder 4">
            <a:extLst>
              <a:ext uri="{FF2B5EF4-FFF2-40B4-BE49-F238E27FC236}">
                <a16:creationId xmlns:a16="http://schemas.microsoft.com/office/drawing/2014/main" id="{4C1F3293-4EFE-461D-940D-7EE66BAE31C5}"/>
              </a:ext>
            </a:extLst>
          </p:cNvPr>
          <p:cNvSpPr>
            <a:spLocks noGrp="1"/>
          </p:cNvSpPr>
          <p:nvPr>
            <p:custDataLst>
              <p:tags r:id="rId24"/>
            </p:custDataLst>
          </p:nvPr>
        </p:nvSpPr>
        <p:spPr bwMode="gray">
          <a:xfrm>
            <a:off x="9885363" y="2844800"/>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492852C-D3D9-426F-B596-20975E596A62}"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60" name="Text Placeholder 4">
            <a:extLst>
              <a:ext uri="{FF2B5EF4-FFF2-40B4-BE49-F238E27FC236}">
                <a16:creationId xmlns:a16="http://schemas.microsoft.com/office/drawing/2014/main" id="{24D280EC-A3A5-C330-6BB4-8F9058510DC1}"/>
              </a:ext>
            </a:extLst>
          </p:cNvPr>
          <p:cNvSpPr>
            <a:spLocks noGrp="1"/>
          </p:cNvSpPr>
          <p:nvPr>
            <p:custDataLst>
              <p:tags r:id="rId25"/>
            </p:custDataLst>
          </p:nvPr>
        </p:nvSpPr>
        <p:spPr bwMode="gray">
          <a:xfrm>
            <a:off x="9683750" y="29321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26FBE6A2-1804-4B6A-93B3-C7870AE03453}"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706" name="Text Placeholder 4">
            <a:extLst>
              <a:ext uri="{FF2B5EF4-FFF2-40B4-BE49-F238E27FC236}">
                <a16:creationId xmlns:a16="http://schemas.microsoft.com/office/drawing/2014/main" id="{4C1F3293-4EFE-461D-940D-7EE66BAE31C5}"/>
              </a:ext>
            </a:extLst>
          </p:cNvPr>
          <p:cNvSpPr>
            <a:spLocks noGrp="1"/>
          </p:cNvSpPr>
          <p:nvPr>
            <p:custDataLst>
              <p:tags r:id="rId26"/>
            </p:custDataLst>
          </p:nvPr>
        </p:nvSpPr>
        <p:spPr bwMode="gray">
          <a:xfrm>
            <a:off x="10450513" y="2844800"/>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8752FD5-EFEE-4160-8D36-19B8D5A6A346}" type="datetime'''''''''''''''''''''''1'''''''''''''''''''''''''''''''''">
              <a:rPr lang="en-US" altLang="en-US" sz="1200" smtClean="0">
                <a:effectLst/>
                <a:cs typeface="+mn-cs"/>
              </a:rPr>
              <a:pPr lvl="0" algn="ctr">
                <a:spcBef>
                  <a:spcPct val="0"/>
                </a:spcBef>
                <a:spcAft>
                  <a:spcPct val="0"/>
                </a:spcAft>
              </a:pPr>
              <a:t>1</a:t>
            </a:fld>
            <a:endParaRPr lang="en-US" sz="1200">
              <a:cs typeface="+mn-cs"/>
            </a:endParaRPr>
          </a:p>
        </p:txBody>
      </p:sp>
      <p:sp>
        <p:nvSpPr>
          <p:cNvPr id="703" name="Text Placeholder 4">
            <a:extLst>
              <a:ext uri="{FF2B5EF4-FFF2-40B4-BE49-F238E27FC236}">
                <a16:creationId xmlns:a16="http://schemas.microsoft.com/office/drawing/2014/main" id="{4C1F3293-4EFE-461D-940D-7EE66BAE31C5}"/>
              </a:ext>
            </a:extLst>
          </p:cNvPr>
          <p:cNvSpPr>
            <a:spLocks noGrp="1"/>
          </p:cNvSpPr>
          <p:nvPr>
            <p:custDataLst>
              <p:tags r:id="rId27"/>
            </p:custDataLst>
          </p:nvPr>
        </p:nvSpPr>
        <p:spPr bwMode="gray">
          <a:xfrm>
            <a:off x="10248900" y="2932113"/>
            <a:ext cx="128588" cy="182563"/>
          </a:xfrm>
          <a:prstGeom prst="rect">
            <a:avLst/>
          </a:prstGeom>
          <a:solidFill>
            <a:schemeClr val="accent3"/>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D7B8CEFE-3885-4175-9607-7A4A608CAEDA}"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64" name="Text Placeholder 4">
            <a:extLst>
              <a:ext uri="{FF2B5EF4-FFF2-40B4-BE49-F238E27FC236}">
                <a16:creationId xmlns:a16="http://schemas.microsoft.com/office/drawing/2014/main" id="{96F7C20B-EFF6-F373-14B6-C8B4F03A15B5}"/>
              </a:ext>
            </a:extLst>
          </p:cNvPr>
          <p:cNvSpPr>
            <a:spLocks noGrp="1"/>
          </p:cNvSpPr>
          <p:nvPr>
            <p:custDataLst>
              <p:tags r:id="rId28"/>
            </p:custDataLst>
          </p:nvPr>
        </p:nvSpPr>
        <p:spPr bwMode="gray">
          <a:xfrm>
            <a:off x="10912475" y="29321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EBA22B7A-D741-4C04-B525-551B5A66AD3A}"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610" name="Text Placeholder 4">
            <a:extLst>
              <a:ext uri="{FF2B5EF4-FFF2-40B4-BE49-F238E27FC236}">
                <a16:creationId xmlns:a16="http://schemas.microsoft.com/office/drawing/2014/main" id="{4C1F3293-4EFE-461D-940D-7EE66BAE31C5}"/>
              </a:ext>
            </a:extLst>
          </p:cNvPr>
          <p:cNvSpPr>
            <a:spLocks noGrp="1"/>
          </p:cNvSpPr>
          <p:nvPr>
            <p:custDataLst>
              <p:tags r:id="rId29"/>
            </p:custDataLst>
          </p:nvPr>
        </p:nvSpPr>
        <p:spPr bwMode="gray">
          <a:xfrm>
            <a:off x="11579225" y="2614613"/>
            <a:ext cx="128588" cy="182563"/>
          </a:xfrm>
          <a:prstGeom prst="rect">
            <a:avLst/>
          </a:prstGeom>
          <a:solidFill>
            <a:schemeClr val="accent3"/>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C13761A1-F9EE-4982-8F09-47E8476575AE}"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615" name="Text Placeholder 4">
            <a:extLst>
              <a:ext uri="{FF2B5EF4-FFF2-40B4-BE49-F238E27FC236}">
                <a16:creationId xmlns:a16="http://schemas.microsoft.com/office/drawing/2014/main" id="{C5127B56-DD58-E647-AF3A-87664EDDCF4C}"/>
              </a:ext>
            </a:extLst>
          </p:cNvPr>
          <p:cNvSpPr>
            <a:spLocks noGrp="1"/>
          </p:cNvSpPr>
          <p:nvPr>
            <p:custDataLst>
              <p:tags r:id="rId30"/>
            </p:custDataLst>
          </p:nvPr>
        </p:nvSpPr>
        <p:spPr bwMode="gray">
          <a:xfrm>
            <a:off x="11377613" y="2701925"/>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64F364A-29A6-4D26-AF05-5F7E09C57463}"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89" name="Text Placeholder 4">
            <a:extLst>
              <a:ext uri="{FF2B5EF4-FFF2-40B4-BE49-F238E27FC236}">
                <a16:creationId xmlns:a16="http://schemas.microsoft.com/office/drawing/2014/main" id="{7E3D3997-F385-792B-6E72-2DC083187D3E}"/>
              </a:ext>
            </a:extLst>
          </p:cNvPr>
          <p:cNvSpPr>
            <a:spLocks noGrp="1"/>
          </p:cNvSpPr>
          <p:nvPr>
            <p:custDataLst>
              <p:tags r:id="rId31"/>
            </p:custDataLst>
          </p:nvPr>
        </p:nvSpPr>
        <p:spPr bwMode="gray">
          <a:xfrm>
            <a:off x="1833563" y="148272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FC0D20C9-CDB1-4BBA-AF3D-DD9A2BED28B1}" type="datetime'''''''''''''''''''''''''''''''''''''''''''''''''2''''''''''4'">
              <a:rPr lang="en-US" altLang="en-US" sz="1200" smtClean="0">
                <a:cs typeface="+mn-cs"/>
              </a:rPr>
              <a:pPr lvl="0" algn="ctr">
                <a:spcBef>
                  <a:spcPct val="0"/>
                </a:spcBef>
                <a:spcAft>
                  <a:spcPct val="0"/>
                </a:spcAft>
              </a:pPr>
              <a:t>24</a:t>
            </a:fld>
            <a:endParaRPr lang="en-US" sz="1200">
              <a:cs typeface="+mn-cs"/>
            </a:endParaRPr>
          </a:p>
        </p:txBody>
      </p:sp>
      <p:sp>
        <p:nvSpPr>
          <p:cNvPr id="90" name="Text Placeholder 4">
            <a:extLst>
              <a:ext uri="{FF2B5EF4-FFF2-40B4-BE49-F238E27FC236}">
                <a16:creationId xmlns:a16="http://schemas.microsoft.com/office/drawing/2014/main" id="{A2B90305-D74F-BABC-8F68-1C906BC4AABA}"/>
              </a:ext>
            </a:extLst>
          </p:cNvPr>
          <p:cNvSpPr>
            <a:spLocks noGrp="1"/>
          </p:cNvSpPr>
          <p:nvPr>
            <p:custDataLst>
              <p:tags r:id="rId32"/>
            </p:custDataLst>
          </p:nvPr>
        </p:nvSpPr>
        <p:spPr bwMode="gray">
          <a:xfrm>
            <a:off x="2398713" y="1663700"/>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DBCB7F0-6D92-421B-8883-D54FF35B0FEF}" type="datetime'''''''''''''''''''2''''''''''''1'''''''">
              <a:rPr lang="en-US" altLang="en-US" sz="1200" smtClean="0">
                <a:cs typeface="+mn-cs"/>
              </a:rPr>
              <a:pPr lvl="0" algn="ctr">
                <a:spcBef>
                  <a:spcPct val="0"/>
                </a:spcBef>
                <a:spcAft>
                  <a:spcPct val="0"/>
                </a:spcAft>
              </a:pPr>
              <a:t>21</a:t>
            </a:fld>
            <a:endParaRPr lang="en-US" sz="1200">
              <a:cs typeface="+mn-cs"/>
            </a:endParaRPr>
          </a:p>
        </p:txBody>
      </p:sp>
      <p:sp>
        <p:nvSpPr>
          <p:cNvPr id="91" name="Text Placeholder 4">
            <a:extLst>
              <a:ext uri="{FF2B5EF4-FFF2-40B4-BE49-F238E27FC236}">
                <a16:creationId xmlns:a16="http://schemas.microsoft.com/office/drawing/2014/main" id="{4302089E-7F2E-D148-B6B1-53F664D07BFF}"/>
              </a:ext>
            </a:extLst>
          </p:cNvPr>
          <p:cNvSpPr>
            <a:spLocks noGrp="1"/>
          </p:cNvSpPr>
          <p:nvPr>
            <p:custDataLst>
              <p:tags r:id="rId33"/>
            </p:custDataLst>
          </p:nvPr>
        </p:nvSpPr>
        <p:spPr bwMode="gray">
          <a:xfrm>
            <a:off x="2963863" y="1836738"/>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0F1A5CE-387E-4943-A0B7-E03AA1B3B70A}" type="datetime'''''''''''''''''''''''''''''''''''''''''''''''''''18'''">
              <a:rPr lang="en-US" altLang="en-US" sz="1200" smtClean="0">
                <a:cs typeface="+mn-cs"/>
              </a:rPr>
              <a:pPr lvl="0" algn="ctr">
                <a:spcBef>
                  <a:spcPct val="0"/>
                </a:spcBef>
                <a:spcAft>
                  <a:spcPct val="0"/>
                </a:spcAft>
              </a:pPr>
              <a:t>18</a:t>
            </a:fld>
            <a:endParaRPr lang="en-US" sz="1200">
              <a:cs typeface="+mn-cs"/>
            </a:endParaRPr>
          </a:p>
        </p:txBody>
      </p:sp>
      <p:sp>
        <p:nvSpPr>
          <p:cNvPr id="108" name="Text Placeholder 4">
            <a:extLst>
              <a:ext uri="{FF2B5EF4-FFF2-40B4-BE49-F238E27FC236}">
                <a16:creationId xmlns:a16="http://schemas.microsoft.com/office/drawing/2014/main" id="{E02A6BF5-C4F8-962C-28AD-947826D38D19}"/>
              </a:ext>
            </a:extLst>
          </p:cNvPr>
          <p:cNvSpPr>
            <a:spLocks noGrp="1"/>
          </p:cNvSpPr>
          <p:nvPr>
            <p:custDataLst>
              <p:tags r:id="rId34"/>
            </p:custDataLst>
          </p:nvPr>
        </p:nvSpPr>
        <p:spPr bwMode="gray">
          <a:xfrm>
            <a:off x="3527425" y="1893888"/>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C4C0FC0-1A2B-401D-AB61-4290A033C47F}" type="datetime'''''''''''1''''''''''7'">
              <a:rPr lang="en-US" altLang="en-US" sz="1200" smtClean="0">
                <a:cs typeface="+mn-cs"/>
              </a:rPr>
              <a:pPr lvl="0" algn="ctr">
                <a:spcBef>
                  <a:spcPct val="0"/>
                </a:spcBef>
                <a:spcAft>
                  <a:spcPct val="0"/>
                </a:spcAft>
              </a:pPr>
              <a:t>17</a:t>
            </a:fld>
            <a:endParaRPr lang="en-US" sz="1200">
              <a:cs typeface="+mn-cs"/>
            </a:endParaRPr>
          </a:p>
        </p:txBody>
      </p:sp>
      <p:sp>
        <p:nvSpPr>
          <p:cNvPr id="109" name="Text Placeholder 4">
            <a:extLst>
              <a:ext uri="{FF2B5EF4-FFF2-40B4-BE49-F238E27FC236}">
                <a16:creationId xmlns:a16="http://schemas.microsoft.com/office/drawing/2014/main" id="{DAB5152A-006F-A757-825F-B897FE93D42D}"/>
              </a:ext>
            </a:extLst>
          </p:cNvPr>
          <p:cNvSpPr>
            <a:spLocks noGrp="1"/>
          </p:cNvSpPr>
          <p:nvPr>
            <p:custDataLst>
              <p:tags r:id="rId35"/>
            </p:custDataLst>
          </p:nvPr>
        </p:nvSpPr>
        <p:spPr bwMode="gray">
          <a:xfrm>
            <a:off x="4092575" y="1951038"/>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CC21A670-9858-4E6A-BA0D-3E81866228F9}" type="datetime'''''''''''''''''''''''''''''''''''''''''''''''16'''">
              <a:rPr lang="en-US" altLang="en-US" sz="1200" smtClean="0">
                <a:cs typeface="+mn-cs"/>
              </a:rPr>
              <a:pPr lvl="0" algn="ctr">
                <a:spcBef>
                  <a:spcPct val="0"/>
                </a:spcBef>
                <a:spcAft>
                  <a:spcPct val="0"/>
                </a:spcAft>
              </a:pPr>
              <a:t>16</a:t>
            </a:fld>
            <a:endParaRPr lang="en-US" sz="1200">
              <a:cs typeface="+mn-cs"/>
            </a:endParaRPr>
          </a:p>
        </p:txBody>
      </p:sp>
      <p:sp>
        <p:nvSpPr>
          <p:cNvPr id="41" name="Text Placeholder 4">
            <a:extLst>
              <a:ext uri="{FF2B5EF4-FFF2-40B4-BE49-F238E27FC236}">
                <a16:creationId xmlns:a16="http://schemas.microsoft.com/office/drawing/2014/main" id="{B37555DF-71C5-A09E-5ED2-F64BB189B54B}"/>
              </a:ext>
            </a:extLst>
          </p:cNvPr>
          <p:cNvSpPr>
            <a:spLocks noGrp="1"/>
          </p:cNvSpPr>
          <p:nvPr>
            <p:custDataLst>
              <p:tags r:id="rId36"/>
            </p:custDataLst>
          </p:nvPr>
        </p:nvSpPr>
        <p:spPr bwMode="gray">
          <a:xfrm>
            <a:off x="4657725" y="19716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052B320D-A764-485E-93DE-C6FA92ED6995}" type="datetime'''''''15'''''''''''''''''''''''''''">
              <a:rPr lang="en-US" altLang="en-US" sz="1200" smtClean="0">
                <a:cs typeface="+mn-cs"/>
              </a:rPr>
              <a:pPr lvl="0" algn="ctr">
                <a:spcBef>
                  <a:spcPct val="0"/>
                </a:spcBef>
                <a:spcAft>
                  <a:spcPct val="0"/>
                </a:spcAft>
              </a:pPr>
              <a:t>15</a:t>
            </a:fld>
            <a:endParaRPr lang="en-US" sz="1200">
              <a:cs typeface="+mn-cs"/>
            </a:endParaRPr>
          </a:p>
        </p:txBody>
      </p:sp>
      <p:sp>
        <p:nvSpPr>
          <p:cNvPr id="43" name="Text Placeholder 4">
            <a:extLst>
              <a:ext uri="{FF2B5EF4-FFF2-40B4-BE49-F238E27FC236}">
                <a16:creationId xmlns:a16="http://schemas.microsoft.com/office/drawing/2014/main" id="{01223204-F47B-9AD1-FE82-FF746672B5C0}"/>
              </a:ext>
            </a:extLst>
          </p:cNvPr>
          <p:cNvSpPr>
            <a:spLocks noGrp="1"/>
          </p:cNvSpPr>
          <p:nvPr>
            <p:custDataLst>
              <p:tags r:id="rId37"/>
            </p:custDataLst>
          </p:nvPr>
        </p:nvSpPr>
        <p:spPr bwMode="gray">
          <a:xfrm>
            <a:off x="5222875" y="19716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7994F215-CB02-4D26-B342-C2A997710EE8}" type="datetime'''''''''''''''''''''''''1''''''''''''''''''''5'''''''''''''''">
              <a:rPr lang="en-US" altLang="en-US" sz="1200" smtClean="0">
                <a:cs typeface="+mn-cs"/>
              </a:rPr>
              <a:pPr lvl="0" algn="ctr">
                <a:spcBef>
                  <a:spcPct val="0"/>
                </a:spcBef>
                <a:spcAft>
                  <a:spcPct val="0"/>
                </a:spcAft>
              </a:pPr>
              <a:t>15</a:t>
            </a:fld>
            <a:endParaRPr lang="en-US" sz="1200">
              <a:cs typeface="+mn-cs"/>
            </a:endParaRPr>
          </a:p>
        </p:txBody>
      </p:sp>
      <p:sp>
        <p:nvSpPr>
          <p:cNvPr id="45" name="Text Placeholder 4">
            <a:extLst>
              <a:ext uri="{FF2B5EF4-FFF2-40B4-BE49-F238E27FC236}">
                <a16:creationId xmlns:a16="http://schemas.microsoft.com/office/drawing/2014/main" id="{5AEF33FE-143F-4C03-1DA2-29FC6EF0CFE5}"/>
              </a:ext>
            </a:extLst>
          </p:cNvPr>
          <p:cNvSpPr>
            <a:spLocks noGrp="1"/>
          </p:cNvSpPr>
          <p:nvPr>
            <p:custDataLst>
              <p:tags r:id="rId38"/>
            </p:custDataLst>
          </p:nvPr>
        </p:nvSpPr>
        <p:spPr bwMode="gray">
          <a:xfrm>
            <a:off x="5786438" y="19716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68EE81E-C739-4E40-B4DE-30181917C99C}" type="datetime'''''''''''''''''''''''''1''''''''''''''5'''''''''''''">
              <a:rPr lang="en-US" altLang="en-US" sz="1200" smtClean="0">
                <a:cs typeface="+mn-cs"/>
              </a:rPr>
              <a:pPr lvl="0" algn="ctr">
                <a:spcBef>
                  <a:spcPct val="0"/>
                </a:spcBef>
                <a:spcAft>
                  <a:spcPct val="0"/>
                </a:spcAft>
              </a:pPr>
              <a:t>15</a:t>
            </a:fld>
            <a:endParaRPr lang="en-US" sz="1200">
              <a:cs typeface="+mn-cs"/>
            </a:endParaRPr>
          </a:p>
        </p:txBody>
      </p:sp>
      <p:sp>
        <p:nvSpPr>
          <p:cNvPr id="678" name="Text Placeholder 4">
            <a:extLst>
              <a:ext uri="{FF2B5EF4-FFF2-40B4-BE49-F238E27FC236}">
                <a16:creationId xmlns:a16="http://schemas.microsoft.com/office/drawing/2014/main" id="{4C1F3293-4EFE-461D-940D-7EE66BAE31C5}"/>
              </a:ext>
            </a:extLst>
          </p:cNvPr>
          <p:cNvSpPr>
            <a:spLocks noGrp="1"/>
          </p:cNvSpPr>
          <p:nvPr>
            <p:custDataLst>
              <p:tags r:id="rId39"/>
            </p:custDataLst>
          </p:nvPr>
        </p:nvSpPr>
        <p:spPr bwMode="gray">
          <a:xfrm>
            <a:off x="1876425" y="1665288"/>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C99094BD-422E-4BD7-B4B5-38B70CC81CFD}" type="datetime'''''''''''''''''''''''''''''''''2'''''''''''''''''''">
              <a:rPr lang="en-US" altLang="en-US" sz="1200" smtClean="0">
                <a:effectLst/>
                <a:cs typeface="+mn-cs"/>
              </a:rPr>
              <a:pPr lvl="0" algn="ctr">
                <a:spcBef>
                  <a:spcPct val="0"/>
                </a:spcBef>
                <a:spcAft>
                  <a:spcPct val="0"/>
                </a:spcAft>
              </a:pPr>
              <a:t>2</a:t>
            </a:fld>
            <a:endParaRPr lang="en-US" sz="1200">
              <a:cs typeface="+mn-cs"/>
            </a:endParaRPr>
          </a:p>
        </p:txBody>
      </p:sp>
      <p:sp>
        <p:nvSpPr>
          <p:cNvPr id="49" name="Text Placeholder 4">
            <a:extLst>
              <a:ext uri="{FF2B5EF4-FFF2-40B4-BE49-F238E27FC236}">
                <a16:creationId xmlns:a16="http://schemas.microsoft.com/office/drawing/2014/main" id="{45F97A98-0488-5ED8-413B-6EBCDA5904A3}"/>
              </a:ext>
            </a:extLst>
          </p:cNvPr>
          <p:cNvSpPr>
            <a:spLocks noGrp="1"/>
          </p:cNvSpPr>
          <p:nvPr>
            <p:custDataLst>
              <p:tags r:id="rId40"/>
            </p:custDataLst>
          </p:nvPr>
        </p:nvSpPr>
        <p:spPr bwMode="gray">
          <a:xfrm>
            <a:off x="6916738" y="21240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40AA9E6F-B6CC-4DC6-A1EB-A3A482C517FC}" type="datetime'''''''''''''''13'''''''''''''''''''''''''''''''''''">
              <a:rPr lang="en-US" altLang="en-US" sz="1200" smtClean="0">
                <a:cs typeface="+mn-cs"/>
              </a:rPr>
              <a:pPr lvl="0" algn="ctr">
                <a:spcBef>
                  <a:spcPct val="0"/>
                </a:spcBef>
                <a:spcAft>
                  <a:spcPct val="0"/>
                </a:spcAft>
              </a:pPr>
              <a:t>13</a:t>
            </a:fld>
            <a:endParaRPr lang="en-US" sz="1200">
              <a:cs typeface="+mn-cs"/>
            </a:endParaRPr>
          </a:p>
        </p:txBody>
      </p:sp>
      <p:sp>
        <p:nvSpPr>
          <p:cNvPr id="51" name="Text Placeholder 4">
            <a:extLst>
              <a:ext uri="{FF2B5EF4-FFF2-40B4-BE49-F238E27FC236}">
                <a16:creationId xmlns:a16="http://schemas.microsoft.com/office/drawing/2014/main" id="{AF1385E4-07F0-EB07-F4B7-F453E2D48977}"/>
              </a:ext>
            </a:extLst>
          </p:cNvPr>
          <p:cNvSpPr>
            <a:spLocks noGrp="1"/>
          </p:cNvSpPr>
          <p:nvPr>
            <p:custDataLst>
              <p:tags r:id="rId41"/>
            </p:custDataLst>
          </p:nvPr>
        </p:nvSpPr>
        <p:spPr bwMode="gray">
          <a:xfrm>
            <a:off x="7481888" y="2144713"/>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337035E-52DC-4C96-9286-BA1A3EFCA8CF}" type="datetime'''''''''''''''''''''''''1''''''''''''''''2'''''''">
              <a:rPr lang="en-US" altLang="en-US" sz="1200" smtClean="0">
                <a:cs typeface="+mn-cs"/>
              </a:rPr>
              <a:pPr lvl="0" algn="ctr">
                <a:spcBef>
                  <a:spcPct val="0"/>
                </a:spcBef>
                <a:spcAft>
                  <a:spcPct val="0"/>
                </a:spcAft>
              </a:pPr>
              <a:t>12</a:t>
            </a:fld>
            <a:endParaRPr lang="en-US" sz="1200">
              <a:cs typeface="+mn-cs"/>
            </a:endParaRPr>
          </a:p>
        </p:txBody>
      </p:sp>
      <p:sp>
        <p:nvSpPr>
          <p:cNvPr id="53" name="Text Placeholder 4">
            <a:extLst>
              <a:ext uri="{FF2B5EF4-FFF2-40B4-BE49-F238E27FC236}">
                <a16:creationId xmlns:a16="http://schemas.microsoft.com/office/drawing/2014/main" id="{061DE7C8-8E4E-58D1-E58A-50AF92F4E3EB}"/>
              </a:ext>
            </a:extLst>
          </p:cNvPr>
          <p:cNvSpPr>
            <a:spLocks noGrp="1"/>
          </p:cNvSpPr>
          <p:nvPr>
            <p:custDataLst>
              <p:tags r:id="rId42"/>
            </p:custDataLst>
          </p:nvPr>
        </p:nvSpPr>
        <p:spPr bwMode="gray">
          <a:xfrm>
            <a:off x="8047038" y="2144713"/>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B48A446-57AD-42A3-8E83-B0D0EED99204}" type="datetime'''''''''''''''''''''1''''''2'''''''''''''">
              <a:rPr lang="en-US" altLang="en-US" sz="1200" smtClean="0">
                <a:cs typeface="+mn-cs"/>
              </a:rPr>
              <a:pPr lvl="0" algn="ctr">
                <a:spcBef>
                  <a:spcPct val="0"/>
                </a:spcBef>
                <a:spcAft>
                  <a:spcPct val="0"/>
                </a:spcAft>
              </a:pPr>
              <a:t>12</a:t>
            </a:fld>
            <a:endParaRPr lang="en-US" sz="1200">
              <a:cs typeface="+mn-cs"/>
            </a:endParaRPr>
          </a:p>
        </p:txBody>
      </p:sp>
      <p:sp>
        <p:nvSpPr>
          <p:cNvPr id="55" name="Text Placeholder 4">
            <a:extLst>
              <a:ext uri="{FF2B5EF4-FFF2-40B4-BE49-F238E27FC236}">
                <a16:creationId xmlns:a16="http://schemas.microsoft.com/office/drawing/2014/main" id="{96F84FFB-DE9A-5985-CAA0-F7F9590259E3}"/>
              </a:ext>
            </a:extLst>
          </p:cNvPr>
          <p:cNvSpPr>
            <a:spLocks noGrp="1"/>
          </p:cNvSpPr>
          <p:nvPr>
            <p:custDataLst>
              <p:tags r:id="rId43"/>
            </p:custDataLst>
          </p:nvPr>
        </p:nvSpPr>
        <p:spPr bwMode="gray">
          <a:xfrm>
            <a:off x="8616950" y="2238375"/>
            <a:ext cx="2016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B922599-7F9F-410E-88C3-CB4A7043E486}" type="datetime'''''''''''''''''''1''''''''''''1'''''''''''">
              <a:rPr lang="en-US" altLang="en-US" sz="1200" smtClean="0">
                <a:cs typeface="+mn-cs"/>
              </a:rPr>
              <a:pPr lvl="0" algn="ctr">
                <a:spcBef>
                  <a:spcPct val="0"/>
                </a:spcBef>
                <a:spcAft>
                  <a:spcPct val="0"/>
                </a:spcAft>
              </a:pPr>
              <a:t>11</a:t>
            </a:fld>
            <a:endParaRPr lang="en-US" sz="1200">
              <a:cs typeface="+mn-cs"/>
            </a:endParaRPr>
          </a:p>
        </p:txBody>
      </p:sp>
      <p:sp>
        <p:nvSpPr>
          <p:cNvPr id="47" name="Text Placeholder 4">
            <a:extLst>
              <a:ext uri="{FF2B5EF4-FFF2-40B4-BE49-F238E27FC236}">
                <a16:creationId xmlns:a16="http://schemas.microsoft.com/office/drawing/2014/main" id="{19B24B56-C1BD-B268-B39D-747D91ABA5A0}"/>
              </a:ext>
            </a:extLst>
          </p:cNvPr>
          <p:cNvSpPr>
            <a:spLocks noGrp="1"/>
          </p:cNvSpPr>
          <p:nvPr>
            <p:custDataLst>
              <p:tags r:id="rId44"/>
            </p:custDataLst>
          </p:nvPr>
        </p:nvSpPr>
        <p:spPr bwMode="gray">
          <a:xfrm>
            <a:off x="6351588" y="21240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71C3B9F-F835-4B16-B0E3-1268B6BFB60F}" type="datetime'''''''''''''''''''''''''''1''''''''''''''3'">
              <a:rPr lang="en-US" altLang="en-US" sz="1200" smtClean="0">
                <a:cs typeface="+mn-cs"/>
              </a:rPr>
              <a:pPr lvl="0" algn="ctr">
                <a:spcBef>
                  <a:spcPct val="0"/>
                </a:spcBef>
                <a:spcAft>
                  <a:spcPct val="0"/>
                </a:spcAft>
              </a:pPr>
              <a:t>13</a:t>
            </a:fld>
            <a:endParaRPr lang="en-US" sz="1200">
              <a:cs typeface="+mn-cs"/>
            </a:endParaRPr>
          </a:p>
        </p:txBody>
      </p:sp>
      <p:sp>
        <p:nvSpPr>
          <p:cNvPr id="59" name="Text Placeholder 4">
            <a:extLst>
              <a:ext uri="{FF2B5EF4-FFF2-40B4-BE49-F238E27FC236}">
                <a16:creationId xmlns:a16="http://schemas.microsoft.com/office/drawing/2014/main" id="{7F7AE0FB-764C-646F-3781-6320DF3F4555}"/>
              </a:ext>
            </a:extLst>
          </p:cNvPr>
          <p:cNvSpPr>
            <a:spLocks noGrp="1"/>
          </p:cNvSpPr>
          <p:nvPr>
            <p:custDataLst>
              <p:tags r:id="rId45"/>
            </p:custDataLst>
          </p:nvPr>
        </p:nvSpPr>
        <p:spPr bwMode="gray">
          <a:xfrm>
            <a:off x="9783763" y="2468563"/>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2E6338F2-DA06-4104-8758-CAC4E541D4A5}" type="datetime'''''''''''''''''''''''''''''''''''''''''''''7'''''''''">
              <a:rPr lang="en-US" altLang="en-US" sz="1200" smtClean="0">
                <a:cs typeface="+mn-cs"/>
              </a:rPr>
              <a:pPr lvl="0" algn="ctr">
                <a:spcBef>
                  <a:spcPct val="0"/>
                </a:spcBef>
                <a:spcAft>
                  <a:spcPct val="0"/>
                </a:spcAft>
              </a:pPr>
              <a:t>7</a:t>
            </a:fld>
            <a:endParaRPr lang="en-US" sz="1200">
              <a:cs typeface="+mn-cs"/>
            </a:endParaRPr>
          </a:p>
        </p:txBody>
      </p:sp>
      <p:sp>
        <p:nvSpPr>
          <p:cNvPr id="61" name="Text Placeholder 4">
            <a:extLst>
              <a:ext uri="{FF2B5EF4-FFF2-40B4-BE49-F238E27FC236}">
                <a16:creationId xmlns:a16="http://schemas.microsoft.com/office/drawing/2014/main" id="{187AED27-F12B-0D07-9AD7-9B041AC4DE4F}"/>
              </a:ext>
            </a:extLst>
          </p:cNvPr>
          <p:cNvSpPr>
            <a:spLocks noGrp="1"/>
          </p:cNvSpPr>
          <p:nvPr>
            <p:custDataLst>
              <p:tags r:id="rId46"/>
            </p:custDataLst>
          </p:nvPr>
        </p:nvSpPr>
        <p:spPr bwMode="gray">
          <a:xfrm>
            <a:off x="10348913" y="2662238"/>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A169832-81FB-47A6-91D2-584DBF557993}" type="datetime'''''''''''''''''''''''''''''''''''''''''''''''3'''''''">
              <a:rPr lang="en-US" altLang="en-US" sz="1200" smtClean="0">
                <a:cs typeface="+mn-cs"/>
              </a:rPr>
              <a:pPr lvl="0" algn="ctr">
                <a:spcBef>
                  <a:spcPct val="0"/>
                </a:spcBef>
                <a:spcAft>
                  <a:spcPct val="0"/>
                </a:spcAft>
              </a:pPr>
              <a:t>3</a:t>
            </a:fld>
            <a:endParaRPr lang="en-US" sz="1200">
              <a:cs typeface="+mn-cs"/>
            </a:endParaRPr>
          </a:p>
        </p:txBody>
      </p:sp>
      <p:sp>
        <p:nvSpPr>
          <p:cNvPr id="63" name="Text Placeholder 4">
            <a:extLst>
              <a:ext uri="{FF2B5EF4-FFF2-40B4-BE49-F238E27FC236}">
                <a16:creationId xmlns:a16="http://schemas.microsoft.com/office/drawing/2014/main" id="{A9E821B9-210A-5D17-46D7-36FC715A7190}"/>
              </a:ext>
            </a:extLst>
          </p:cNvPr>
          <p:cNvSpPr>
            <a:spLocks noGrp="1"/>
          </p:cNvSpPr>
          <p:nvPr>
            <p:custDataLst>
              <p:tags r:id="rId47"/>
            </p:custDataLst>
          </p:nvPr>
        </p:nvSpPr>
        <p:spPr bwMode="gray">
          <a:xfrm>
            <a:off x="10912475" y="2749550"/>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5BDFF67-F444-461F-A5BD-AD6F8F9595FF}" type="datetime'2'''''''''''''''''''''''''''''">
              <a:rPr lang="en-US" altLang="en-US" sz="1200" smtClean="0">
                <a:cs typeface="+mn-cs"/>
              </a:rPr>
              <a:pPr lvl="0" algn="ctr">
                <a:spcBef>
                  <a:spcPct val="0"/>
                </a:spcBef>
                <a:spcAft>
                  <a:spcPct val="0"/>
                </a:spcAft>
              </a:pPr>
              <a:t>2</a:t>
            </a:fld>
            <a:endParaRPr lang="en-US" sz="1200">
              <a:cs typeface="+mn-cs"/>
            </a:endParaRPr>
          </a:p>
        </p:txBody>
      </p:sp>
      <p:sp>
        <p:nvSpPr>
          <p:cNvPr id="65" name="Text Placeholder 4">
            <a:extLst>
              <a:ext uri="{FF2B5EF4-FFF2-40B4-BE49-F238E27FC236}">
                <a16:creationId xmlns:a16="http://schemas.microsoft.com/office/drawing/2014/main" id="{5BDB1E78-651A-B670-C4E9-146EA84351AA}"/>
              </a:ext>
            </a:extLst>
          </p:cNvPr>
          <p:cNvSpPr>
            <a:spLocks noGrp="1"/>
          </p:cNvSpPr>
          <p:nvPr>
            <p:custDataLst>
              <p:tags r:id="rId48"/>
            </p:custDataLst>
          </p:nvPr>
        </p:nvSpPr>
        <p:spPr bwMode="gray">
          <a:xfrm>
            <a:off x="11434763" y="2297113"/>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E69BF97-4C1B-4E27-B8C3-47D15F1A9A61}" type="datetime'''''''''''''''''''''''1''0'''''''''''''''''''''''''''''''''">
              <a:rPr lang="en-US" altLang="en-US" sz="1200" smtClean="0">
                <a:cs typeface="+mn-cs"/>
              </a:rPr>
              <a:pPr lvl="0" algn="ctr">
                <a:spcBef>
                  <a:spcPct val="0"/>
                </a:spcBef>
                <a:spcAft>
                  <a:spcPct val="0"/>
                </a:spcAft>
              </a:pPr>
              <a:t>10</a:t>
            </a:fld>
            <a:endParaRPr lang="en-US" sz="1200">
              <a:cs typeface="+mn-cs"/>
            </a:endParaRPr>
          </a:p>
        </p:txBody>
      </p:sp>
      <p:sp>
        <p:nvSpPr>
          <p:cNvPr id="57" name="Text Placeholder 4">
            <a:extLst>
              <a:ext uri="{FF2B5EF4-FFF2-40B4-BE49-F238E27FC236}">
                <a16:creationId xmlns:a16="http://schemas.microsoft.com/office/drawing/2014/main" id="{21877AC2-73D5-C91A-F663-4FA0913AC13D}"/>
              </a:ext>
            </a:extLst>
          </p:cNvPr>
          <p:cNvSpPr>
            <a:spLocks noGrp="1"/>
          </p:cNvSpPr>
          <p:nvPr>
            <p:custDataLst>
              <p:tags r:id="rId49"/>
            </p:custDataLst>
          </p:nvPr>
        </p:nvSpPr>
        <p:spPr bwMode="gray">
          <a:xfrm>
            <a:off x="9218613" y="2354263"/>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D7A1795-1C53-4B97-9A19-28B6A0EB04AF}" type="datetime'9'''''''''''">
              <a:rPr lang="en-US" altLang="en-US" sz="1200" smtClean="0">
                <a:cs typeface="+mn-cs"/>
              </a:rPr>
              <a:pPr lvl="0" algn="ctr">
                <a:spcBef>
                  <a:spcPct val="0"/>
                </a:spcBef>
                <a:spcAft>
                  <a:spcPct val="0"/>
                </a:spcAft>
              </a:pPr>
              <a:t>9</a:t>
            </a:fld>
            <a:endParaRPr lang="en-US" sz="1200">
              <a:cs typeface="+mn-cs"/>
            </a:endParaRPr>
          </a:p>
        </p:txBody>
      </p:sp>
      <p:sp>
        <p:nvSpPr>
          <p:cNvPr id="266" name="4. Footnote">
            <a:extLst>
              <a:ext uri="{FF2B5EF4-FFF2-40B4-BE49-F238E27FC236}">
                <a16:creationId xmlns:a16="http://schemas.microsoft.com/office/drawing/2014/main" id="{2A08DA6F-D4D1-2A9C-7519-E09A949858F8}"/>
              </a:ext>
            </a:extLst>
          </p:cNvPr>
          <p:cNvSpPr txBox="1"/>
          <p:nvPr>
            <p:custDataLst>
              <p:tags r:id="rId50"/>
            </p:custDataLst>
          </p:nvPr>
        </p:nvSpPr>
        <p:spPr>
          <a:xfrm>
            <a:off x="4616450" y="6587598"/>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a:t>1.	Defined as Independent Generators (n=13) and Developers (n=20)</a:t>
            </a:r>
          </a:p>
        </p:txBody>
      </p:sp>
      <p:graphicFrame>
        <p:nvGraphicFramePr>
          <p:cNvPr id="449" name="Chart 448">
            <a:extLst>
              <a:ext uri="{FF2B5EF4-FFF2-40B4-BE49-F238E27FC236}">
                <a16:creationId xmlns:a16="http://schemas.microsoft.com/office/drawing/2014/main" id="{F7A15608-8372-9ACB-A361-816B94196141}"/>
              </a:ext>
            </a:extLst>
          </p:cNvPr>
          <p:cNvGraphicFramePr/>
          <p:nvPr>
            <p:custDataLst>
              <p:tags r:id="rId51"/>
            </p:custDataLst>
            <p:extLst>
              <p:ext uri="{D42A27DB-BD31-4B8C-83A1-F6EECF244321}">
                <p14:modId xmlns:p14="http://schemas.microsoft.com/office/powerpoint/2010/main" val="2214883729"/>
              </p:ext>
            </p:extLst>
          </p:nvPr>
        </p:nvGraphicFramePr>
        <p:xfrm>
          <a:off x="1576388" y="3573463"/>
          <a:ext cx="10331450" cy="1535112"/>
        </p:xfrm>
        <a:graphic>
          <a:graphicData uri="http://schemas.openxmlformats.org/drawingml/2006/chart">
            <c:chart xmlns:c="http://schemas.openxmlformats.org/drawingml/2006/chart" xmlns:r="http://schemas.openxmlformats.org/officeDocument/2006/relationships" r:id="rId140"/>
          </a:graphicData>
        </a:graphic>
      </p:graphicFrame>
      <p:cxnSp>
        <p:nvCxnSpPr>
          <p:cNvPr id="28" name="Straight Connector 27">
            <a:extLst>
              <a:ext uri="{FF2B5EF4-FFF2-40B4-BE49-F238E27FC236}">
                <a16:creationId xmlns:a16="http://schemas.microsoft.com/office/drawing/2014/main" id="{F54978A1-F921-959A-B743-91563B314D35}"/>
              </a:ext>
            </a:extLst>
          </p:cNvPr>
          <p:cNvCxnSpPr/>
          <p:nvPr>
            <p:custDataLst>
              <p:tags r:id="rId52"/>
            </p:custDataLst>
          </p:nvPr>
        </p:nvCxnSpPr>
        <p:spPr bwMode="auto">
          <a:xfrm flipH="1">
            <a:off x="2092325" y="4724400"/>
            <a:ext cx="69850" cy="61913"/>
          </a:xfrm>
          <a:prstGeom prst="line">
            <a:avLst/>
          </a:prstGeom>
          <a:ln w="952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58" name="Text Placeholder 4">
            <a:extLst>
              <a:ext uri="{FF2B5EF4-FFF2-40B4-BE49-F238E27FC236}">
                <a16:creationId xmlns:a16="http://schemas.microsoft.com/office/drawing/2014/main" id="{4C1F3293-4EFE-461D-940D-7EE66BAE31C5}"/>
              </a:ext>
            </a:extLst>
          </p:cNvPr>
          <p:cNvSpPr>
            <a:spLocks noGrp="1"/>
          </p:cNvSpPr>
          <p:nvPr>
            <p:custDataLst>
              <p:tags r:id="rId53"/>
            </p:custDataLst>
          </p:nvPr>
        </p:nvSpPr>
        <p:spPr bwMode="gray">
          <a:xfrm>
            <a:off x="1876425" y="4611688"/>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5DDE28B3-08F6-4333-875D-72015517A16D}"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301" name="Text Placeholder 4">
            <a:extLst>
              <a:ext uri="{FF2B5EF4-FFF2-40B4-BE49-F238E27FC236}">
                <a16:creationId xmlns:a16="http://schemas.microsoft.com/office/drawing/2014/main" id="{EE971C91-1943-C76B-7569-9C9F3409FE29}"/>
              </a:ext>
            </a:extLst>
          </p:cNvPr>
          <p:cNvSpPr>
            <a:spLocks noGrp="1"/>
          </p:cNvSpPr>
          <p:nvPr>
            <p:custDataLst>
              <p:tags r:id="rId54"/>
            </p:custDataLst>
          </p:nvPr>
        </p:nvSpPr>
        <p:spPr bwMode="auto">
          <a:xfrm>
            <a:off x="1741488" y="4937125"/>
            <a:ext cx="396875" cy="5715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2A2EF503-DAD0-4585-B6CD-F72F08B63CF5}" type="datetime'(6) Large l''oa''d self-sup''p''l''y outside ''of Ba''tch '''">
              <a:rPr lang="en-US" altLang="en-US" sz="750" smtClean="0">
                <a:cs typeface="+mn-cs"/>
              </a:rPr>
              <a:pPr lvl="0" algn="ctr">
                <a:spcBef>
                  <a:spcPct val="0"/>
                </a:spcBef>
                <a:spcAft>
                  <a:spcPct val="0"/>
                </a:spcAft>
              </a:pPr>
              <a:t>(6) Large load self-supply outside of Batch </a:t>
            </a:fld>
            <a:endParaRPr lang="en-US" sz="750">
              <a:cs typeface="+mn-cs"/>
            </a:endParaRPr>
          </a:p>
        </p:txBody>
      </p:sp>
      <p:sp>
        <p:nvSpPr>
          <p:cNvPr id="13" name="Text Placeholder 4">
            <a:extLst>
              <a:ext uri="{FF2B5EF4-FFF2-40B4-BE49-F238E27FC236}">
                <a16:creationId xmlns:a16="http://schemas.microsoft.com/office/drawing/2014/main" id="{4C1F3293-4EFE-461D-940D-7EE66BAE31C5}"/>
              </a:ext>
            </a:extLst>
          </p:cNvPr>
          <p:cNvSpPr>
            <a:spLocks noGrp="1"/>
          </p:cNvSpPr>
          <p:nvPr>
            <p:custDataLst>
              <p:tags r:id="rId55"/>
            </p:custDataLst>
          </p:nvPr>
        </p:nvSpPr>
        <p:spPr bwMode="gray">
          <a:xfrm>
            <a:off x="2441575" y="3805238"/>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AA302530-717A-4BED-8D71-5FAA8275DD9C}" type="datetime'''''''''2'''''''''''''''''''''''''''''''''''''''''">
              <a:rPr lang="en-US" altLang="en-US" sz="1200" smtClean="0">
                <a:effectLst/>
                <a:cs typeface="+mn-cs"/>
              </a:rPr>
              <a:pPr lvl="0" algn="ctr">
                <a:spcBef>
                  <a:spcPct val="0"/>
                </a:spcBef>
                <a:spcAft>
                  <a:spcPct val="0"/>
                </a:spcAft>
              </a:pPr>
              <a:t>2</a:t>
            </a:fld>
            <a:endParaRPr lang="en-US" sz="1200">
              <a:cs typeface="+mn-cs"/>
            </a:endParaRPr>
          </a:p>
        </p:txBody>
      </p:sp>
      <p:sp>
        <p:nvSpPr>
          <p:cNvPr id="16" name="Text Placeholder 4">
            <a:extLst>
              <a:ext uri="{FF2B5EF4-FFF2-40B4-BE49-F238E27FC236}">
                <a16:creationId xmlns:a16="http://schemas.microsoft.com/office/drawing/2014/main" id="{4C1F3293-4EFE-461D-940D-7EE66BAE31C5}"/>
              </a:ext>
            </a:extLst>
          </p:cNvPr>
          <p:cNvSpPr>
            <a:spLocks noGrp="1"/>
          </p:cNvSpPr>
          <p:nvPr>
            <p:custDataLst>
              <p:tags r:id="rId56"/>
            </p:custDataLst>
          </p:nvPr>
        </p:nvSpPr>
        <p:spPr bwMode="gray">
          <a:xfrm>
            <a:off x="2341563" y="4695825"/>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C91D77B-2A71-4579-8CCA-C6350132D927}"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302" name="Text Placeholder 4">
            <a:extLst>
              <a:ext uri="{FF2B5EF4-FFF2-40B4-BE49-F238E27FC236}">
                <a16:creationId xmlns:a16="http://schemas.microsoft.com/office/drawing/2014/main" id="{A6ACE0B5-B658-1A16-4F2A-67859F53A99A}"/>
              </a:ext>
            </a:extLst>
          </p:cNvPr>
          <p:cNvSpPr>
            <a:spLocks noGrp="1"/>
          </p:cNvSpPr>
          <p:nvPr>
            <p:custDataLst>
              <p:tags r:id="rId57"/>
            </p:custDataLst>
          </p:nvPr>
        </p:nvSpPr>
        <p:spPr bwMode="auto">
          <a:xfrm>
            <a:off x="2274888" y="4937125"/>
            <a:ext cx="461963" cy="3429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D60DDE0C-B960-4C9D-A8ED-2C387393F265}" type="datetime'(9'''') B''''''Y''''O''G at di''ffe''''rent ''loca''ti''on'">
              <a:rPr lang="en-US" altLang="en-US" sz="750" smtClean="0">
                <a:cs typeface="+mn-cs"/>
              </a:rPr>
              <a:pPr lvl="0" algn="ctr">
                <a:spcBef>
                  <a:spcPct val="0"/>
                </a:spcBef>
                <a:spcAft>
                  <a:spcPct val="0"/>
                </a:spcAft>
              </a:pPr>
              <a:t>(9) BYOG at different location</a:t>
            </a:fld>
            <a:endParaRPr lang="en-US" sz="750">
              <a:cs typeface="+mn-cs"/>
            </a:endParaRPr>
          </a:p>
        </p:txBody>
      </p:sp>
      <p:sp>
        <p:nvSpPr>
          <p:cNvPr id="561" name="Text Placeholder 4">
            <a:extLst>
              <a:ext uri="{FF2B5EF4-FFF2-40B4-BE49-F238E27FC236}">
                <a16:creationId xmlns:a16="http://schemas.microsoft.com/office/drawing/2014/main" id="{4C1F3293-4EFE-461D-940D-7EE66BAE31C5}"/>
              </a:ext>
            </a:extLst>
          </p:cNvPr>
          <p:cNvSpPr>
            <a:spLocks noGrp="1"/>
          </p:cNvSpPr>
          <p:nvPr>
            <p:custDataLst>
              <p:tags r:id="rId58"/>
            </p:custDataLst>
          </p:nvPr>
        </p:nvSpPr>
        <p:spPr bwMode="gray">
          <a:xfrm>
            <a:off x="3108325" y="4667250"/>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02FBE61-296B-4BDA-B788-AAD9708BBF5D}"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564" name="Text Placeholder 4">
            <a:extLst>
              <a:ext uri="{FF2B5EF4-FFF2-40B4-BE49-F238E27FC236}">
                <a16:creationId xmlns:a16="http://schemas.microsoft.com/office/drawing/2014/main" id="{4C1F3293-4EFE-461D-940D-7EE66BAE31C5}"/>
              </a:ext>
            </a:extLst>
          </p:cNvPr>
          <p:cNvSpPr>
            <a:spLocks noGrp="1"/>
          </p:cNvSpPr>
          <p:nvPr>
            <p:custDataLst>
              <p:tags r:id="rId59"/>
            </p:custDataLst>
          </p:nvPr>
        </p:nvSpPr>
        <p:spPr bwMode="gray">
          <a:xfrm>
            <a:off x="2906713" y="47228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0469D85-96AA-4BB8-9253-9A587D07864D}"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303" name="Text Placeholder 4">
            <a:extLst>
              <a:ext uri="{FF2B5EF4-FFF2-40B4-BE49-F238E27FC236}">
                <a16:creationId xmlns:a16="http://schemas.microsoft.com/office/drawing/2014/main" id="{DF64E2E4-B79F-58E2-1709-62815F585401}"/>
              </a:ext>
            </a:extLst>
          </p:cNvPr>
          <p:cNvSpPr>
            <a:spLocks noGrp="1"/>
          </p:cNvSpPr>
          <p:nvPr>
            <p:custDataLst>
              <p:tags r:id="rId60"/>
            </p:custDataLst>
          </p:nvPr>
        </p:nvSpPr>
        <p:spPr bwMode="auto">
          <a:xfrm>
            <a:off x="2820988" y="4937125"/>
            <a:ext cx="498475" cy="2286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0822C84-CF3F-4F8B-8F3E-4521A7CE069B}" type="datetime'(''2) WL''''''''P''''U''''N ''e''x''''i''t pl''''''a''n'''''''">
              <a:rPr lang="en-US" altLang="en-US" sz="750" smtClean="0">
                <a:cs typeface="+mn-cs"/>
              </a:rPr>
              <a:pPr lvl="0" algn="ctr">
                <a:spcBef>
                  <a:spcPct val="0"/>
                </a:spcBef>
                <a:spcAft>
                  <a:spcPct val="0"/>
                </a:spcAft>
              </a:pPr>
              <a:t>(2) WLPUN exit plan</a:t>
            </a:fld>
            <a:endParaRPr lang="en-US" sz="750">
              <a:cs typeface="+mn-cs"/>
            </a:endParaRPr>
          </a:p>
        </p:txBody>
      </p:sp>
      <p:sp>
        <p:nvSpPr>
          <p:cNvPr id="551" name="Text Placeholder 4">
            <a:extLst>
              <a:ext uri="{FF2B5EF4-FFF2-40B4-BE49-F238E27FC236}">
                <a16:creationId xmlns:a16="http://schemas.microsoft.com/office/drawing/2014/main" id="{4C1F3293-4EFE-461D-940D-7EE66BAE31C5}"/>
              </a:ext>
            </a:extLst>
          </p:cNvPr>
          <p:cNvSpPr>
            <a:spLocks noGrp="1"/>
          </p:cNvSpPr>
          <p:nvPr>
            <p:custDataLst>
              <p:tags r:id="rId61"/>
            </p:custDataLst>
          </p:nvPr>
        </p:nvSpPr>
        <p:spPr bwMode="gray">
          <a:xfrm>
            <a:off x="3671888" y="4667250"/>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433C8CA4-E6F5-419E-BFEE-38EA87401671}"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553" name="Text Placeholder 4">
            <a:extLst>
              <a:ext uri="{FF2B5EF4-FFF2-40B4-BE49-F238E27FC236}">
                <a16:creationId xmlns:a16="http://schemas.microsoft.com/office/drawing/2014/main" id="{4C1F3293-4EFE-461D-940D-7EE66BAE31C5}"/>
              </a:ext>
            </a:extLst>
          </p:cNvPr>
          <p:cNvSpPr>
            <a:spLocks noGrp="1"/>
          </p:cNvSpPr>
          <p:nvPr>
            <p:custDataLst>
              <p:tags r:id="rId62"/>
            </p:custDataLst>
          </p:nvPr>
        </p:nvSpPr>
        <p:spPr bwMode="gray">
          <a:xfrm>
            <a:off x="3470275" y="47228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0EF43D8D-D51D-47FB-807E-CD54D7B1C4D7}"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304" name="Text Placeholder 4">
            <a:extLst>
              <a:ext uri="{FF2B5EF4-FFF2-40B4-BE49-F238E27FC236}">
                <a16:creationId xmlns:a16="http://schemas.microsoft.com/office/drawing/2014/main" id="{305E20FF-64DE-E95A-3A32-D3BB3ED90976}"/>
              </a:ext>
            </a:extLst>
          </p:cNvPr>
          <p:cNvSpPr>
            <a:spLocks noGrp="1"/>
          </p:cNvSpPr>
          <p:nvPr>
            <p:custDataLst>
              <p:tags r:id="rId63"/>
            </p:custDataLst>
          </p:nvPr>
        </p:nvSpPr>
        <p:spPr bwMode="auto">
          <a:xfrm>
            <a:off x="3394075" y="4937125"/>
            <a:ext cx="481013" cy="4572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C390F0B8-71AB-41F4-8DA4-6820EDD66ABC}" type="datetime'(15)'' D''e''fine o''''perational battery r''egistr''ation'">
              <a:rPr lang="en-US" altLang="en-US" sz="750" smtClean="0">
                <a:cs typeface="+mn-cs"/>
              </a:rPr>
              <a:pPr lvl="0" algn="ctr">
                <a:spcBef>
                  <a:spcPct val="0"/>
                </a:spcBef>
                <a:spcAft>
                  <a:spcPct val="0"/>
                </a:spcAft>
              </a:pPr>
              <a:t>(15) Define operational battery registration</a:t>
            </a:fld>
            <a:endParaRPr lang="en-US" sz="750">
              <a:cs typeface="+mn-cs"/>
            </a:endParaRPr>
          </a:p>
        </p:txBody>
      </p:sp>
      <p:sp>
        <p:nvSpPr>
          <p:cNvPr id="497" name="Text Placeholder 4">
            <a:extLst>
              <a:ext uri="{FF2B5EF4-FFF2-40B4-BE49-F238E27FC236}">
                <a16:creationId xmlns:a16="http://schemas.microsoft.com/office/drawing/2014/main" id="{4C1F3293-4EFE-461D-940D-7EE66BAE31C5}"/>
              </a:ext>
            </a:extLst>
          </p:cNvPr>
          <p:cNvSpPr>
            <a:spLocks noGrp="1"/>
          </p:cNvSpPr>
          <p:nvPr>
            <p:custDataLst>
              <p:tags r:id="rId64"/>
            </p:custDataLst>
          </p:nvPr>
        </p:nvSpPr>
        <p:spPr bwMode="gray">
          <a:xfrm>
            <a:off x="4237038" y="4222750"/>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75B7243-6C62-4C53-9730-38E0042B27F6}" type="datetime'''''''''''1'''''''''''''''''''">
              <a:rPr lang="en-US" altLang="en-US" sz="1200" smtClean="0">
                <a:effectLst/>
                <a:cs typeface="+mn-cs"/>
              </a:rPr>
              <a:pPr lvl="0" algn="ctr">
                <a:spcBef>
                  <a:spcPct val="0"/>
                </a:spcBef>
                <a:spcAft>
                  <a:spcPct val="0"/>
                </a:spcAft>
              </a:pPr>
              <a:t>1</a:t>
            </a:fld>
            <a:endParaRPr lang="en-US" sz="1200">
              <a:cs typeface="+mn-cs"/>
            </a:endParaRPr>
          </a:p>
        </p:txBody>
      </p:sp>
      <p:sp>
        <p:nvSpPr>
          <p:cNvPr id="17" name="Text Placeholder 4">
            <a:extLst>
              <a:ext uri="{FF2B5EF4-FFF2-40B4-BE49-F238E27FC236}">
                <a16:creationId xmlns:a16="http://schemas.microsoft.com/office/drawing/2014/main" id="{4C1F3293-4EFE-461D-940D-7EE66BAE31C5}"/>
              </a:ext>
            </a:extLst>
          </p:cNvPr>
          <p:cNvSpPr>
            <a:spLocks noGrp="1"/>
          </p:cNvSpPr>
          <p:nvPr>
            <p:custDataLst>
              <p:tags r:id="rId65"/>
            </p:custDataLst>
          </p:nvPr>
        </p:nvSpPr>
        <p:spPr bwMode="gray">
          <a:xfrm>
            <a:off x="4237038" y="4529138"/>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EFC48793-EB83-4664-AB1B-FBA8038139BB}"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305" name="Text Placeholder 4">
            <a:extLst>
              <a:ext uri="{FF2B5EF4-FFF2-40B4-BE49-F238E27FC236}">
                <a16:creationId xmlns:a16="http://schemas.microsoft.com/office/drawing/2014/main" id="{D836BFDE-9AA9-4425-8269-C1DEC326B91E}"/>
              </a:ext>
            </a:extLst>
          </p:cNvPr>
          <p:cNvSpPr>
            <a:spLocks noGrp="1"/>
          </p:cNvSpPr>
          <p:nvPr>
            <p:custDataLst>
              <p:tags r:id="rId66"/>
            </p:custDataLst>
          </p:nvPr>
        </p:nvSpPr>
        <p:spPr bwMode="auto">
          <a:xfrm>
            <a:off x="3883025" y="4937125"/>
            <a:ext cx="633413" cy="6858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21CC7E6-DABD-41E6-911B-67D15BEA7660}" type="thinkcell&lt;?xml version=&quot;1.0&quot; encoding=&quot;UTF-16&quot; standalone=&quot;yes&quot;?&gt;&lt;root reqver=&quot;28224&quot;&gt;&lt;version val=&quot;35920&quot;/&gt;&lt;PersistentType&gt;&lt;m_guid val=&quot;612ddcee-7f97-4b57-8965-1f2f531f22b7&quot;/&gt;&lt;m_prec&gt;&lt;m_bNumberIsYear val=&quot;1&quot;/&gt;&lt;m_strFormatTime&gt;%Y&lt;/m_strFormatTime&gt;&lt;m_yearfmt&gt;&lt;begin val=&quot;1&quot;/&gt;&lt;end val=&quot;1&quot;/&gt;&lt;/m_yearfmt&gt;&lt;/m_prec&gt;&lt;m_bUseExcelFont val=&quot;0&quot;/&gt;&lt;m_bUseExcelFontColor val=&quot;0&quot;/&gt;&lt;/PersistentType&gt;&lt;/root&gt;">
              <a:rPr lang="en-US" altLang="en-US" sz="750" smtClean="0">
                <a:cs typeface="+mn-cs"/>
              </a:rPr>
              <a:pPr/>
              <a:t>(17) Develop rules for using an interconnected battery as part of PCLR </a:t>
            </a:fld>
            <a:endParaRPr lang="en-US" sz="750">
              <a:cs typeface="+mn-cs"/>
            </a:endParaRPr>
          </a:p>
        </p:txBody>
      </p:sp>
      <p:sp>
        <p:nvSpPr>
          <p:cNvPr id="18" name="Text Placeholder 4">
            <a:extLst>
              <a:ext uri="{FF2B5EF4-FFF2-40B4-BE49-F238E27FC236}">
                <a16:creationId xmlns:a16="http://schemas.microsoft.com/office/drawing/2014/main" id="{4C1F3293-4EFE-461D-940D-7EE66BAE31C5}"/>
              </a:ext>
            </a:extLst>
          </p:cNvPr>
          <p:cNvSpPr>
            <a:spLocks noGrp="1"/>
          </p:cNvSpPr>
          <p:nvPr>
            <p:custDataLst>
              <p:tags r:id="rId67"/>
            </p:custDataLst>
          </p:nvPr>
        </p:nvSpPr>
        <p:spPr bwMode="gray">
          <a:xfrm>
            <a:off x="4802188" y="4640263"/>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265F0AB6-C52D-4F7F-93B2-85599800816D}"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331" name="Text Placeholder 4">
            <a:extLst>
              <a:ext uri="{FF2B5EF4-FFF2-40B4-BE49-F238E27FC236}">
                <a16:creationId xmlns:a16="http://schemas.microsoft.com/office/drawing/2014/main" id="{4C1F3293-4EFE-461D-940D-7EE66BAE31C5}"/>
              </a:ext>
            </a:extLst>
          </p:cNvPr>
          <p:cNvSpPr>
            <a:spLocks noGrp="1"/>
          </p:cNvSpPr>
          <p:nvPr>
            <p:custDataLst>
              <p:tags r:id="rId68"/>
            </p:custDataLst>
          </p:nvPr>
        </p:nvSpPr>
        <p:spPr bwMode="gray">
          <a:xfrm>
            <a:off x="4600575" y="47228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5C43E2C2-23A3-4CEB-827F-565BD7BD0839}"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306" name="Text Placeholder 4">
            <a:extLst>
              <a:ext uri="{FF2B5EF4-FFF2-40B4-BE49-F238E27FC236}">
                <a16:creationId xmlns:a16="http://schemas.microsoft.com/office/drawing/2014/main" id="{50C365B6-8F25-06AA-4917-96AA3E463D31}"/>
              </a:ext>
            </a:extLst>
          </p:cNvPr>
          <p:cNvSpPr>
            <a:spLocks noGrp="1"/>
          </p:cNvSpPr>
          <p:nvPr>
            <p:custDataLst>
              <p:tags r:id="rId69"/>
            </p:custDataLst>
          </p:nvPr>
        </p:nvSpPr>
        <p:spPr bwMode="auto">
          <a:xfrm>
            <a:off x="4535488" y="4937125"/>
            <a:ext cx="458788" cy="3429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3EFE9560-3289-46BB-806D-99666F0C40EB}" type="datetime'(''14'') Al''''low t''em''po''ra''ry'' ''g''enerati''o''n'">
              <a:rPr lang="en-US" altLang="en-US" sz="750" smtClean="0">
                <a:cs typeface="+mn-cs"/>
              </a:rPr>
              <a:pPr lvl="0" algn="ctr">
                <a:spcBef>
                  <a:spcPct val="0"/>
                </a:spcBef>
                <a:spcAft>
                  <a:spcPct val="0"/>
                </a:spcAft>
              </a:pPr>
              <a:t>(14) Allow temporary generation</a:t>
            </a:fld>
            <a:endParaRPr lang="en-US" sz="750">
              <a:cs typeface="+mn-cs"/>
            </a:endParaRPr>
          </a:p>
        </p:txBody>
      </p:sp>
      <p:sp>
        <p:nvSpPr>
          <p:cNvPr id="498" name="Text Placeholder 4">
            <a:extLst>
              <a:ext uri="{FF2B5EF4-FFF2-40B4-BE49-F238E27FC236}">
                <a16:creationId xmlns:a16="http://schemas.microsoft.com/office/drawing/2014/main" id="{4C1F3293-4EFE-461D-940D-7EE66BAE31C5}"/>
              </a:ext>
            </a:extLst>
          </p:cNvPr>
          <p:cNvSpPr>
            <a:spLocks noGrp="1"/>
          </p:cNvSpPr>
          <p:nvPr>
            <p:custDataLst>
              <p:tags r:id="rId70"/>
            </p:custDataLst>
          </p:nvPr>
        </p:nvSpPr>
        <p:spPr bwMode="gray">
          <a:xfrm>
            <a:off x="5265738" y="3943350"/>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CD74D299-5B5B-4256-82C5-243A21D087B9}" type="datetime'1'''''''''">
              <a:rPr lang="en-US" altLang="en-US" sz="1200" smtClean="0">
                <a:effectLst/>
                <a:cs typeface="+mn-cs"/>
              </a:rPr>
              <a:pPr lvl="0" algn="ctr">
                <a:spcBef>
                  <a:spcPct val="0"/>
                </a:spcBef>
                <a:spcAft>
                  <a:spcPct val="0"/>
                </a:spcAft>
              </a:pPr>
              <a:t>1</a:t>
            </a:fld>
            <a:endParaRPr lang="en-US" sz="1200">
              <a:cs typeface="+mn-cs"/>
            </a:endParaRPr>
          </a:p>
        </p:txBody>
      </p:sp>
      <p:sp>
        <p:nvSpPr>
          <p:cNvPr id="19" name="Text Placeholder 4">
            <a:extLst>
              <a:ext uri="{FF2B5EF4-FFF2-40B4-BE49-F238E27FC236}">
                <a16:creationId xmlns:a16="http://schemas.microsoft.com/office/drawing/2014/main" id="{4C1F3293-4EFE-461D-940D-7EE66BAE31C5}"/>
              </a:ext>
            </a:extLst>
          </p:cNvPr>
          <p:cNvSpPr>
            <a:spLocks noGrp="1"/>
          </p:cNvSpPr>
          <p:nvPr>
            <p:custDataLst>
              <p:tags r:id="rId71"/>
            </p:custDataLst>
          </p:nvPr>
        </p:nvSpPr>
        <p:spPr bwMode="gray">
          <a:xfrm>
            <a:off x="5265738" y="4473575"/>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352ED054-9DE8-4829-A0BD-762BBDC63C1F}"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307" name="Text Placeholder 4">
            <a:extLst>
              <a:ext uri="{FF2B5EF4-FFF2-40B4-BE49-F238E27FC236}">
                <a16:creationId xmlns:a16="http://schemas.microsoft.com/office/drawing/2014/main" id="{61662E59-E9AD-B67F-390E-6576DF3EABAB}"/>
              </a:ext>
            </a:extLst>
          </p:cNvPr>
          <p:cNvSpPr>
            <a:spLocks noGrp="1"/>
          </p:cNvSpPr>
          <p:nvPr>
            <p:custDataLst>
              <p:tags r:id="rId72"/>
            </p:custDataLst>
          </p:nvPr>
        </p:nvSpPr>
        <p:spPr bwMode="auto">
          <a:xfrm>
            <a:off x="5080000" y="4937125"/>
            <a:ext cx="498475" cy="3429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4E4F975F-4EB6-4519-8C26-683CFFDBE5EC}" type="datetime'(''''5'''') ''W''''''LP''UN ''D''''y''n''ami''c ''Lim''''its'">
              <a:rPr lang="en-US" altLang="en-US" sz="750" smtClean="0">
                <a:cs typeface="+mn-cs"/>
              </a:rPr>
              <a:pPr lvl="0" algn="ctr">
                <a:spcBef>
                  <a:spcPct val="0"/>
                </a:spcBef>
                <a:spcAft>
                  <a:spcPct val="0"/>
                </a:spcAft>
              </a:pPr>
              <a:t>(5) WLPUN Dynamic Limits</a:t>
            </a:fld>
            <a:endParaRPr lang="en-US" sz="750">
              <a:cs typeface="+mn-cs"/>
            </a:endParaRPr>
          </a:p>
        </p:txBody>
      </p:sp>
      <p:sp>
        <p:nvSpPr>
          <p:cNvPr id="491" name="Text Placeholder 4">
            <a:extLst>
              <a:ext uri="{FF2B5EF4-FFF2-40B4-BE49-F238E27FC236}">
                <a16:creationId xmlns:a16="http://schemas.microsoft.com/office/drawing/2014/main" id="{7ED2C518-05F8-7719-DE3A-3B20C5C1E6E0}"/>
              </a:ext>
            </a:extLst>
          </p:cNvPr>
          <p:cNvSpPr>
            <a:spLocks noGrp="1"/>
          </p:cNvSpPr>
          <p:nvPr>
            <p:custDataLst>
              <p:tags r:id="rId73"/>
            </p:custDataLst>
          </p:nvPr>
        </p:nvSpPr>
        <p:spPr bwMode="gray">
          <a:xfrm>
            <a:off x="5829300" y="4222750"/>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0042FA6C-7374-4B20-A8F4-0EA0E1886196}" type="datetime'''''''''''''''1'''''''''''''''''''''''''''''''''''''''''''''''">
              <a:rPr lang="en-US" altLang="en-US" sz="1200" smtClean="0">
                <a:effectLst/>
                <a:cs typeface="+mn-cs"/>
              </a:rPr>
              <a:pPr lvl="0" algn="ctr">
                <a:spcBef>
                  <a:spcPct val="0"/>
                </a:spcBef>
                <a:spcAft>
                  <a:spcPct val="0"/>
                </a:spcAft>
              </a:pPr>
              <a:t>1</a:t>
            </a:fld>
            <a:endParaRPr lang="en-US" sz="1200">
              <a:cs typeface="+mn-cs"/>
            </a:endParaRPr>
          </a:p>
        </p:txBody>
      </p:sp>
      <p:sp>
        <p:nvSpPr>
          <p:cNvPr id="332" name="Text Placeholder 4">
            <a:extLst>
              <a:ext uri="{FF2B5EF4-FFF2-40B4-BE49-F238E27FC236}">
                <a16:creationId xmlns:a16="http://schemas.microsoft.com/office/drawing/2014/main" id="{4C1F3293-4EFE-461D-940D-7EE66BAE31C5}"/>
              </a:ext>
            </a:extLst>
          </p:cNvPr>
          <p:cNvSpPr>
            <a:spLocks noGrp="1"/>
          </p:cNvSpPr>
          <p:nvPr>
            <p:custDataLst>
              <p:tags r:id="rId74"/>
            </p:custDataLst>
          </p:nvPr>
        </p:nvSpPr>
        <p:spPr bwMode="gray">
          <a:xfrm>
            <a:off x="5729288" y="47228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480EE6E0-823E-47A7-B507-3BBE30567B09}"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319" name="Text Placeholder 4">
            <a:extLst>
              <a:ext uri="{FF2B5EF4-FFF2-40B4-BE49-F238E27FC236}">
                <a16:creationId xmlns:a16="http://schemas.microsoft.com/office/drawing/2014/main" id="{0DBE2986-863D-4935-FDAF-A398941F40C1}"/>
              </a:ext>
            </a:extLst>
          </p:cNvPr>
          <p:cNvSpPr>
            <a:spLocks noGrp="1"/>
          </p:cNvSpPr>
          <p:nvPr>
            <p:custDataLst>
              <p:tags r:id="rId75"/>
            </p:custDataLst>
          </p:nvPr>
        </p:nvSpPr>
        <p:spPr bwMode="auto">
          <a:xfrm>
            <a:off x="5643563" y="4937125"/>
            <a:ext cx="498475" cy="4572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5F4C8D5-31D2-48C7-BE78-B29E41D472EB}" type="datetime'(''''4) WLPUN'' ''on-ramp for ''exi''s''tin''g Large ''''Load'">
              <a:rPr lang="en-US" altLang="en-US" sz="750" smtClean="0">
                <a:cs typeface="+mn-cs"/>
              </a:rPr>
              <a:pPr lvl="0" algn="ctr">
                <a:spcBef>
                  <a:spcPct val="0"/>
                </a:spcBef>
                <a:spcAft>
                  <a:spcPct val="0"/>
                </a:spcAft>
              </a:pPr>
              <a:t>(4) WLPUN on-ramp for existing Large Load</a:t>
            </a:fld>
            <a:endParaRPr lang="en-US" sz="750">
              <a:cs typeface="+mn-cs"/>
            </a:endParaRPr>
          </a:p>
        </p:txBody>
      </p:sp>
      <p:sp>
        <p:nvSpPr>
          <p:cNvPr id="20" name="Text Placeholder 4">
            <a:extLst>
              <a:ext uri="{FF2B5EF4-FFF2-40B4-BE49-F238E27FC236}">
                <a16:creationId xmlns:a16="http://schemas.microsoft.com/office/drawing/2014/main" id="{4C1F3293-4EFE-461D-940D-7EE66BAE31C5}"/>
              </a:ext>
            </a:extLst>
          </p:cNvPr>
          <p:cNvSpPr>
            <a:spLocks noGrp="1"/>
          </p:cNvSpPr>
          <p:nvPr>
            <p:custDataLst>
              <p:tags r:id="rId76"/>
            </p:custDataLst>
          </p:nvPr>
        </p:nvSpPr>
        <p:spPr bwMode="gray">
          <a:xfrm>
            <a:off x="6394450" y="4306888"/>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2A27BA65-D004-4BB9-8FFA-42924E609071}" type="datetime'''''''''''''''''''''''''''''''''''''''''''''2'''''''">
              <a:rPr lang="en-US" altLang="en-US" sz="1200" smtClean="0">
                <a:effectLst/>
                <a:cs typeface="+mn-cs"/>
              </a:rPr>
              <a:pPr lvl="0" algn="ctr">
                <a:spcBef>
                  <a:spcPct val="0"/>
                </a:spcBef>
                <a:spcAft>
                  <a:spcPct val="0"/>
                </a:spcAft>
              </a:pPr>
              <a:t>2</a:t>
            </a:fld>
            <a:endParaRPr lang="en-US" sz="1200">
              <a:cs typeface="+mn-cs"/>
            </a:endParaRPr>
          </a:p>
        </p:txBody>
      </p:sp>
      <p:sp>
        <p:nvSpPr>
          <p:cNvPr id="521" name="Text Placeholder 4">
            <a:extLst>
              <a:ext uri="{FF2B5EF4-FFF2-40B4-BE49-F238E27FC236}">
                <a16:creationId xmlns:a16="http://schemas.microsoft.com/office/drawing/2014/main" id="{4C1F3293-4EFE-461D-940D-7EE66BAE31C5}"/>
              </a:ext>
            </a:extLst>
          </p:cNvPr>
          <p:cNvSpPr>
            <a:spLocks noGrp="1"/>
          </p:cNvSpPr>
          <p:nvPr>
            <p:custDataLst>
              <p:tags r:id="rId77"/>
            </p:custDataLst>
          </p:nvPr>
        </p:nvSpPr>
        <p:spPr bwMode="gray">
          <a:xfrm>
            <a:off x="6496050" y="4611688"/>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D73452B-15F2-4DDB-87A1-84D51E6459BD}"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21" name="Text Placeholder 4">
            <a:extLst>
              <a:ext uri="{FF2B5EF4-FFF2-40B4-BE49-F238E27FC236}">
                <a16:creationId xmlns:a16="http://schemas.microsoft.com/office/drawing/2014/main" id="{4C1F3293-4EFE-461D-940D-7EE66BAE31C5}"/>
              </a:ext>
            </a:extLst>
          </p:cNvPr>
          <p:cNvSpPr>
            <a:spLocks noGrp="1"/>
          </p:cNvSpPr>
          <p:nvPr>
            <p:custDataLst>
              <p:tags r:id="rId78"/>
            </p:custDataLst>
          </p:nvPr>
        </p:nvSpPr>
        <p:spPr bwMode="gray">
          <a:xfrm>
            <a:off x="6294438" y="4695825"/>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A6E99A4C-FD8B-48AD-A82C-8F1B07C02496}"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309" name="Text Placeholder 4">
            <a:extLst>
              <a:ext uri="{FF2B5EF4-FFF2-40B4-BE49-F238E27FC236}">
                <a16:creationId xmlns:a16="http://schemas.microsoft.com/office/drawing/2014/main" id="{4CF7579C-800F-1FBD-F779-8A256B690572}"/>
              </a:ext>
            </a:extLst>
          </p:cNvPr>
          <p:cNvSpPr>
            <a:spLocks noGrp="1"/>
          </p:cNvSpPr>
          <p:nvPr>
            <p:custDataLst>
              <p:tags r:id="rId79"/>
            </p:custDataLst>
          </p:nvPr>
        </p:nvSpPr>
        <p:spPr bwMode="auto">
          <a:xfrm>
            <a:off x="6181725" y="4937125"/>
            <a:ext cx="554038" cy="6858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576A1F3C-C834-498F-837A-1AC0D8CA7C41}" type="thinkcell&lt;?xml version=&quot;1.0&quot; encoding=&quot;UTF-16&quot; standalone=&quot;yes&quot;?&gt;&lt;root reqver=&quot;28224&quot;&gt;&lt;version val=&quot;35920&quot;/&gt;&lt;PersistentType&gt;&lt;m_guid val=&quot;7a597f7a-1759-49eb-ad50-c42fd1837721&quot;/&gt;&lt;m_prec&gt;&lt;m_bNumberIsYear val=&quot;1&quot;/&gt;&lt;m_strFormatTime&gt;%Y&lt;/m_strFormatTime&gt;&lt;m_yearfmt&gt;&lt;begin val=&quot;1&quot;/&gt;&lt;end val=&quot;1&quot;/&gt;&lt;/m_yearfmt&gt;&lt;/m_prec&gt;&lt;m_bUseExcelFont val=&quot;0&quot;/&gt;&lt;m_bUseExcelFontColor val=&quot;0&quot;/&gt;&lt;/PersistentType&gt;&lt;/root&gt;">
              <a:rPr lang="en-US" altLang="en-US" sz="750" smtClean="0">
                <a:cs typeface="+mn-cs"/>
              </a:rPr>
              <a:pPr/>
              <a:t>(16) Develop rules for market-operating operational batteries</a:t>
            </a:fld>
            <a:endParaRPr lang="en-US" sz="750">
              <a:cs typeface="+mn-cs"/>
            </a:endParaRPr>
          </a:p>
        </p:txBody>
      </p:sp>
      <p:sp>
        <p:nvSpPr>
          <p:cNvPr id="522" name="Text Placeholder 4">
            <a:extLst>
              <a:ext uri="{FF2B5EF4-FFF2-40B4-BE49-F238E27FC236}">
                <a16:creationId xmlns:a16="http://schemas.microsoft.com/office/drawing/2014/main" id="{4C1F3293-4EFE-461D-940D-7EE66BAE31C5}"/>
              </a:ext>
            </a:extLst>
          </p:cNvPr>
          <p:cNvSpPr>
            <a:spLocks noGrp="1"/>
          </p:cNvSpPr>
          <p:nvPr>
            <p:custDataLst>
              <p:tags r:id="rId80"/>
            </p:custDataLst>
          </p:nvPr>
        </p:nvSpPr>
        <p:spPr bwMode="gray">
          <a:xfrm>
            <a:off x="6959600" y="4445000"/>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C9CCF8F-06CD-4319-8422-1BBD39C148E2}"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310" name="Text Placeholder 4">
            <a:extLst>
              <a:ext uri="{FF2B5EF4-FFF2-40B4-BE49-F238E27FC236}">
                <a16:creationId xmlns:a16="http://schemas.microsoft.com/office/drawing/2014/main" id="{76F44846-EE61-EF52-F59A-1E4CEFF01909}"/>
              </a:ext>
            </a:extLst>
          </p:cNvPr>
          <p:cNvSpPr>
            <a:spLocks noGrp="1"/>
          </p:cNvSpPr>
          <p:nvPr>
            <p:custDataLst>
              <p:tags r:id="rId81"/>
            </p:custDataLst>
          </p:nvPr>
        </p:nvSpPr>
        <p:spPr bwMode="auto">
          <a:xfrm>
            <a:off x="6791325" y="4937125"/>
            <a:ext cx="463550" cy="5715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4F6DC071-7ECF-4816-BD7F-90973A6307F5}" type="datetime'(8) L''arg''e ''load isla''nd transition to grid-connec''ted'">
              <a:rPr lang="en-US" altLang="en-US" sz="750" smtClean="0">
                <a:cs typeface="+mn-cs"/>
              </a:rPr>
              <a:pPr lvl="0" algn="ctr">
                <a:spcBef>
                  <a:spcPct val="0"/>
                </a:spcBef>
                <a:spcAft>
                  <a:spcPct val="0"/>
                </a:spcAft>
              </a:pPr>
              <a:t>(8) Large load island transition to grid-connected</a:t>
            </a:fld>
            <a:endParaRPr lang="en-US" sz="750">
              <a:cs typeface="+mn-cs"/>
            </a:endParaRPr>
          </a:p>
        </p:txBody>
      </p:sp>
      <p:sp>
        <p:nvSpPr>
          <p:cNvPr id="22" name="Text Placeholder 4">
            <a:extLst>
              <a:ext uri="{FF2B5EF4-FFF2-40B4-BE49-F238E27FC236}">
                <a16:creationId xmlns:a16="http://schemas.microsoft.com/office/drawing/2014/main" id="{4C1F3293-4EFE-461D-940D-7EE66BAE31C5}"/>
              </a:ext>
            </a:extLst>
          </p:cNvPr>
          <p:cNvSpPr>
            <a:spLocks noGrp="1"/>
          </p:cNvSpPr>
          <p:nvPr>
            <p:custDataLst>
              <p:tags r:id="rId82"/>
            </p:custDataLst>
          </p:nvPr>
        </p:nvSpPr>
        <p:spPr bwMode="gray">
          <a:xfrm>
            <a:off x="7524750" y="3916363"/>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4CCF3DC7-CAC7-40AD-96E9-B9D0E3B27C26}" type="datetime'''''''''2'''''''''''''''''''''''''''''''''''''''''''''''''">
              <a:rPr lang="en-US" altLang="en-US" sz="1200" smtClean="0">
                <a:effectLst/>
                <a:cs typeface="+mn-cs"/>
              </a:rPr>
              <a:pPr lvl="0" algn="ctr">
                <a:spcBef>
                  <a:spcPct val="0"/>
                </a:spcBef>
                <a:spcAft>
                  <a:spcPct val="0"/>
                </a:spcAft>
              </a:pPr>
              <a:t>2</a:t>
            </a:fld>
            <a:endParaRPr lang="en-US" sz="1200">
              <a:cs typeface="+mn-cs"/>
            </a:endParaRPr>
          </a:p>
        </p:txBody>
      </p:sp>
      <p:sp>
        <p:nvSpPr>
          <p:cNvPr id="260" name="Text Placeholder 4">
            <a:extLst>
              <a:ext uri="{FF2B5EF4-FFF2-40B4-BE49-F238E27FC236}">
                <a16:creationId xmlns:a16="http://schemas.microsoft.com/office/drawing/2014/main" id="{53B965B3-63A7-114C-BC01-C2775136C65C}"/>
              </a:ext>
            </a:extLst>
          </p:cNvPr>
          <p:cNvSpPr>
            <a:spLocks noGrp="1"/>
          </p:cNvSpPr>
          <p:nvPr>
            <p:custDataLst>
              <p:tags r:id="rId83"/>
            </p:custDataLst>
          </p:nvPr>
        </p:nvSpPr>
        <p:spPr bwMode="gray">
          <a:xfrm>
            <a:off x="7424738" y="47228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A77BA9F2-A323-45D6-8A65-4E03A1C2B8CC}"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311" name="Text Placeholder 4">
            <a:extLst>
              <a:ext uri="{FF2B5EF4-FFF2-40B4-BE49-F238E27FC236}">
                <a16:creationId xmlns:a16="http://schemas.microsoft.com/office/drawing/2014/main" id="{0DC8EE20-851D-A3C6-67DC-6374D9000932}"/>
              </a:ext>
            </a:extLst>
          </p:cNvPr>
          <p:cNvSpPr>
            <a:spLocks noGrp="1"/>
          </p:cNvSpPr>
          <p:nvPr>
            <p:custDataLst>
              <p:tags r:id="rId84"/>
            </p:custDataLst>
          </p:nvPr>
        </p:nvSpPr>
        <p:spPr bwMode="auto">
          <a:xfrm>
            <a:off x="7339013" y="4937125"/>
            <a:ext cx="498475" cy="3429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A420CFC-190B-404E-9123-27070E0E0FAD}" type="datetime'(3) WLPUN ge''ne''r''''atio''''n'''''''' add''iti''''''on''s'">
              <a:rPr lang="en-US" altLang="en-US" sz="750" smtClean="0">
                <a:cs typeface="+mn-cs"/>
              </a:rPr>
              <a:pPr lvl="0" algn="ctr">
                <a:spcBef>
                  <a:spcPct val="0"/>
                </a:spcBef>
                <a:spcAft>
                  <a:spcPct val="0"/>
                </a:spcAft>
              </a:pPr>
              <a:t>(3) WLPUN generation additions</a:t>
            </a:fld>
            <a:endParaRPr lang="en-US" sz="750">
              <a:cs typeface="+mn-cs"/>
            </a:endParaRPr>
          </a:p>
        </p:txBody>
      </p:sp>
      <p:sp>
        <p:nvSpPr>
          <p:cNvPr id="23" name="Text Placeholder 4">
            <a:extLst>
              <a:ext uri="{FF2B5EF4-FFF2-40B4-BE49-F238E27FC236}">
                <a16:creationId xmlns:a16="http://schemas.microsoft.com/office/drawing/2014/main" id="{4C1F3293-4EFE-461D-940D-7EE66BAE31C5}"/>
              </a:ext>
            </a:extLst>
          </p:cNvPr>
          <p:cNvSpPr>
            <a:spLocks noGrp="1"/>
          </p:cNvSpPr>
          <p:nvPr>
            <p:custDataLst>
              <p:tags r:id="rId85"/>
            </p:custDataLst>
          </p:nvPr>
        </p:nvSpPr>
        <p:spPr bwMode="gray">
          <a:xfrm>
            <a:off x="8089900" y="4695825"/>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5B62088-D00B-4CDC-9104-9F84D49DBC27}"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312" name="Text Placeholder 4">
            <a:extLst>
              <a:ext uri="{FF2B5EF4-FFF2-40B4-BE49-F238E27FC236}">
                <a16:creationId xmlns:a16="http://schemas.microsoft.com/office/drawing/2014/main" id="{F38D7F66-9FDE-FEAD-CD80-E31E6B668E93}"/>
              </a:ext>
            </a:extLst>
          </p:cNvPr>
          <p:cNvSpPr>
            <a:spLocks noGrp="1"/>
          </p:cNvSpPr>
          <p:nvPr>
            <p:custDataLst>
              <p:tags r:id="rId86"/>
            </p:custDataLst>
          </p:nvPr>
        </p:nvSpPr>
        <p:spPr bwMode="auto">
          <a:xfrm>
            <a:off x="7893050" y="4937125"/>
            <a:ext cx="520700" cy="6858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F1ECC3C7-7101-4166-A35A-C508DB444EDD}" type="thinkcell&lt;?xml version=&quot;1.0&quot; encoding=&quot;UTF-16&quot; standalone=&quot;yes&quot;?&gt;&lt;root reqver=&quot;28224&quot;&gt;&lt;version val=&quot;35920&quot;/&gt;&lt;PersistentType&gt;&lt;m_guid val=&quot;e27e9a4a-34f4-4f18-bbde-962197c4cd77&quot;/&gt;&lt;m_prec&gt;&lt;m_bNumberIsYear val=&quot;1&quot;/&gt;&lt;m_strFormatTime&gt;%Y&lt;/m_strFormatTime&gt;&lt;m_yearfmt&gt;&lt;begin val=&quot;1&quot;/&gt;&lt;end val=&quot;1&quot;/&gt;&lt;/m_yearfmt&gt;&lt;/m_prec&gt;&lt;m_bUseExcelFont val=&quot;0&quot;/&gt;&lt;m_bUseExcelFontColor val=&quot;0&quot;/&gt;&lt;/PersistentType&gt;&lt;/root&gt;">
              <a:rPr lang="en-US" altLang="en-US" sz="750" smtClean="0">
                <a:cs typeface="+mn-cs"/>
              </a:rPr>
              <a:pPr/>
              <a:t>(12) Allow Multiple POIs and/or Customer-owned Substations</a:t>
            </a:fld>
            <a:endParaRPr lang="en-US" sz="750">
              <a:cs typeface="+mn-cs"/>
            </a:endParaRPr>
          </a:p>
        </p:txBody>
      </p:sp>
      <p:sp>
        <p:nvSpPr>
          <p:cNvPr id="499" name="Text Placeholder 4">
            <a:extLst>
              <a:ext uri="{FF2B5EF4-FFF2-40B4-BE49-F238E27FC236}">
                <a16:creationId xmlns:a16="http://schemas.microsoft.com/office/drawing/2014/main" id="{4C1F3293-4EFE-461D-940D-7EE66BAE31C5}"/>
              </a:ext>
            </a:extLst>
          </p:cNvPr>
          <p:cNvSpPr>
            <a:spLocks noGrp="1"/>
          </p:cNvSpPr>
          <p:nvPr>
            <p:custDataLst>
              <p:tags r:id="rId87"/>
            </p:custDataLst>
          </p:nvPr>
        </p:nvSpPr>
        <p:spPr bwMode="gray">
          <a:xfrm>
            <a:off x="8653463" y="3998913"/>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63A90EF-D22E-4ECA-A6B3-CAAC4098BE02}" type="datetime'''''''''''''''''''''''''''1'''''''''''''''''">
              <a:rPr lang="en-US" altLang="en-US" sz="1200" smtClean="0">
                <a:effectLst/>
                <a:cs typeface="+mn-cs"/>
              </a:rPr>
              <a:pPr lvl="0" algn="ctr">
                <a:spcBef>
                  <a:spcPct val="0"/>
                </a:spcBef>
                <a:spcAft>
                  <a:spcPct val="0"/>
                </a:spcAft>
              </a:pPr>
              <a:t>1</a:t>
            </a:fld>
            <a:endParaRPr lang="en-US" sz="1200">
              <a:cs typeface="+mn-cs"/>
            </a:endParaRPr>
          </a:p>
        </p:txBody>
      </p:sp>
      <p:sp>
        <p:nvSpPr>
          <p:cNvPr id="24" name="Text Placeholder 4">
            <a:extLst>
              <a:ext uri="{FF2B5EF4-FFF2-40B4-BE49-F238E27FC236}">
                <a16:creationId xmlns:a16="http://schemas.microsoft.com/office/drawing/2014/main" id="{4C1F3293-4EFE-461D-940D-7EE66BAE31C5}"/>
              </a:ext>
            </a:extLst>
          </p:cNvPr>
          <p:cNvSpPr>
            <a:spLocks noGrp="1"/>
          </p:cNvSpPr>
          <p:nvPr>
            <p:custDataLst>
              <p:tags r:id="rId88"/>
            </p:custDataLst>
          </p:nvPr>
        </p:nvSpPr>
        <p:spPr bwMode="gray">
          <a:xfrm>
            <a:off x="8553450" y="4695825"/>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C7DFF29-18D2-41DF-B983-88D473AE25C6}"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313" name="Text Placeholder 4">
            <a:extLst>
              <a:ext uri="{FF2B5EF4-FFF2-40B4-BE49-F238E27FC236}">
                <a16:creationId xmlns:a16="http://schemas.microsoft.com/office/drawing/2014/main" id="{A5DB32DB-77DD-8CCA-78B6-DA68BDA51090}"/>
              </a:ext>
            </a:extLst>
          </p:cNvPr>
          <p:cNvSpPr>
            <a:spLocks noGrp="1"/>
          </p:cNvSpPr>
          <p:nvPr>
            <p:custDataLst>
              <p:tags r:id="rId89"/>
            </p:custDataLst>
          </p:nvPr>
        </p:nvSpPr>
        <p:spPr bwMode="auto">
          <a:xfrm>
            <a:off x="8462963" y="4937125"/>
            <a:ext cx="508000" cy="5715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8CECD7D-78A6-4B5B-88BE-F7A4E8F491D2}" type="datetime'(1''1) Pu''''r''sue ''BYO''G opti''on of ''Netted N''''etwork'">
              <a:rPr lang="en-US" altLang="en-US" sz="750" smtClean="0">
                <a:cs typeface="+mn-cs"/>
              </a:rPr>
              <a:pPr lvl="0" algn="ctr">
                <a:spcBef>
                  <a:spcPct val="0"/>
                </a:spcBef>
                <a:spcAft>
                  <a:spcPct val="0"/>
                </a:spcAft>
              </a:pPr>
              <a:t>(11) Pursue BYOG option of Netted Network</a:t>
            </a:fld>
            <a:endParaRPr lang="en-US" sz="750">
              <a:cs typeface="+mn-cs"/>
            </a:endParaRPr>
          </a:p>
        </p:txBody>
      </p:sp>
      <p:sp>
        <p:nvSpPr>
          <p:cNvPr id="25" name="Text Placeholder 4">
            <a:extLst>
              <a:ext uri="{FF2B5EF4-FFF2-40B4-BE49-F238E27FC236}">
                <a16:creationId xmlns:a16="http://schemas.microsoft.com/office/drawing/2014/main" id="{4C1F3293-4EFE-461D-940D-7EE66BAE31C5}"/>
              </a:ext>
            </a:extLst>
          </p:cNvPr>
          <p:cNvSpPr>
            <a:spLocks noGrp="1"/>
          </p:cNvSpPr>
          <p:nvPr>
            <p:custDataLst>
              <p:tags r:id="rId90"/>
            </p:custDataLst>
          </p:nvPr>
        </p:nvSpPr>
        <p:spPr bwMode="gray">
          <a:xfrm>
            <a:off x="9320213" y="4584700"/>
            <a:ext cx="128588" cy="182563"/>
          </a:xfrm>
          <a:prstGeom prst="rect">
            <a:avLst/>
          </a:prstGeom>
          <a:solidFill>
            <a:schemeClr val="accent3"/>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6DDC917-0DE7-4F81-A795-79E7FDE876F8}"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26" name="Text Placeholder 4">
            <a:extLst>
              <a:ext uri="{FF2B5EF4-FFF2-40B4-BE49-F238E27FC236}">
                <a16:creationId xmlns:a16="http://schemas.microsoft.com/office/drawing/2014/main" id="{4C1F3293-4EFE-461D-940D-7EE66BAE31C5}"/>
              </a:ext>
            </a:extLst>
          </p:cNvPr>
          <p:cNvSpPr>
            <a:spLocks noGrp="1"/>
          </p:cNvSpPr>
          <p:nvPr>
            <p:custDataLst>
              <p:tags r:id="rId91"/>
            </p:custDataLst>
          </p:nvPr>
        </p:nvSpPr>
        <p:spPr bwMode="gray">
          <a:xfrm>
            <a:off x="9118600" y="4695825"/>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2D2561C-4518-4233-AE9B-DA4015BCF3A5}"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314" name="Text Placeholder 4">
            <a:extLst>
              <a:ext uri="{FF2B5EF4-FFF2-40B4-BE49-F238E27FC236}">
                <a16:creationId xmlns:a16="http://schemas.microsoft.com/office/drawing/2014/main" id="{5F8D6BC9-4541-62AF-2816-8CC6316C05BB}"/>
              </a:ext>
            </a:extLst>
          </p:cNvPr>
          <p:cNvSpPr>
            <a:spLocks noGrp="1"/>
          </p:cNvSpPr>
          <p:nvPr>
            <p:custDataLst>
              <p:tags r:id="rId92"/>
            </p:custDataLst>
          </p:nvPr>
        </p:nvSpPr>
        <p:spPr bwMode="auto">
          <a:xfrm>
            <a:off x="9002713" y="4937125"/>
            <a:ext cx="558800" cy="4572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FA1CA933-9D33-4894-858D-AFA4CFDDA562}" type="datetime'''(1) WL''PUN opt-out option du''''rin''g'' C''omm''itm''ent'">
              <a:rPr lang="en-US" altLang="en-US" sz="750" smtClean="0">
                <a:cs typeface="+mn-cs"/>
              </a:rPr>
              <a:pPr lvl="0" algn="ctr">
                <a:spcBef>
                  <a:spcPct val="0"/>
                </a:spcBef>
                <a:spcAft>
                  <a:spcPct val="0"/>
                </a:spcAft>
              </a:pPr>
              <a:t>(1) WLPUN opt-out option during Commitment</a:t>
            </a:fld>
            <a:endParaRPr lang="en-US" sz="750">
              <a:cs typeface="+mn-cs"/>
            </a:endParaRPr>
          </a:p>
        </p:txBody>
      </p:sp>
      <p:sp>
        <p:nvSpPr>
          <p:cNvPr id="501" name="Text Placeholder 4">
            <a:extLst>
              <a:ext uri="{FF2B5EF4-FFF2-40B4-BE49-F238E27FC236}">
                <a16:creationId xmlns:a16="http://schemas.microsoft.com/office/drawing/2014/main" id="{4C1F3293-4EFE-461D-940D-7EE66BAE31C5}"/>
              </a:ext>
            </a:extLst>
          </p:cNvPr>
          <p:cNvSpPr>
            <a:spLocks noGrp="1"/>
          </p:cNvSpPr>
          <p:nvPr>
            <p:custDataLst>
              <p:tags r:id="rId93"/>
            </p:custDataLst>
          </p:nvPr>
        </p:nvSpPr>
        <p:spPr bwMode="gray">
          <a:xfrm>
            <a:off x="9683750" y="4445000"/>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5803344-F681-4F90-9957-E63B9799C41F}" type="datetime'''''''''''''''''1'''">
              <a:rPr lang="en-US" altLang="en-US" sz="1200" smtClean="0">
                <a:effectLst/>
                <a:cs typeface="+mn-cs"/>
              </a:rPr>
              <a:pPr lvl="0" algn="ctr">
                <a:spcBef>
                  <a:spcPct val="0"/>
                </a:spcBef>
                <a:spcAft>
                  <a:spcPct val="0"/>
                </a:spcAft>
              </a:pPr>
              <a:t>1</a:t>
            </a:fld>
            <a:endParaRPr lang="en-US" sz="1200">
              <a:cs typeface="+mn-cs"/>
            </a:endParaRPr>
          </a:p>
        </p:txBody>
      </p:sp>
      <p:sp>
        <p:nvSpPr>
          <p:cNvPr id="27" name="Text Placeholder 4">
            <a:extLst>
              <a:ext uri="{FF2B5EF4-FFF2-40B4-BE49-F238E27FC236}">
                <a16:creationId xmlns:a16="http://schemas.microsoft.com/office/drawing/2014/main" id="{4C1F3293-4EFE-461D-940D-7EE66BAE31C5}"/>
              </a:ext>
            </a:extLst>
          </p:cNvPr>
          <p:cNvSpPr>
            <a:spLocks noGrp="1"/>
          </p:cNvSpPr>
          <p:nvPr>
            <p:custDataLst>
              <p:tags r:id="rId94"/>
            </p:custDataLst>
          </p:nvPr>
        </p:nvSpPr>
        <p:spPr bwMode="gray">
          <a:xfrm>
            <a:off x="9683750" y="4695825"/>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7252604A-4684-48B3-AF8A-77D577985541}"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315" name="Text Placeholder 4">
            <a:extLst>
              <a:ext uri="{FF2B5EF4-FFF2-40B4-BE49-F238E27FC236}">
                <a16:creationId xmlns:a16="http://schemas.microsoft.com/office/drawing/2014/main" id="{4CB5F1F4-72F9-E054-9BD9-F5F88CEA607F}"/>
              </a:ext>
            </a:extLst>
          </p:cNvPr>
          <p:cNvSpPr>
            <a:spLocks noGrp="1"/>
          </p:cNvSpPr>
          <p:nvPr>
            <p:custDataLst>
              <p:tags r:id="rId95"/>
            </p:custDataLst>
          </p:nvPr>
        </p:nvSpPr>
        <p:spPr bwMode="auto">
          <a:xfrm>
            <a:off x="9580563" y="4937125"/>
            <a:ext cx="533400" cy="914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DEEA3253-7F03-4136-B400-A01CF7B7110D}" type="thinkcell&lt;?xml version=&quot;1.0&quot; encoding=&quot;UTF-16&quot; standalone=&quot;yes&quot;?&gt;&lt;root reqver=&quot;28224&quot;&gt;&lt;version val=&quot;35920&quot;/&gt;&lt;PersistentType&gt;&lt;m_guid val=&quot;05bc40ff-c3bd-4416-817b-b4aec0195aa1&quot;/&gt;&lt;m_prec&gt;&lt;m_bNumberIsYear val=&quot;1&quot;/&gt;&lt;m_strFormatTime&gt;%Y&lt;/m_strFormatTime&gt;&lt;m_yearfmt&gt;&lt;begin val=&quot;1&quot;/&gt;&lt;end val=&quot;1&quot;/&gt;&lt;/m_yearfmt&gt;&lt;/m_prec&gt;&lt;m_bUseExcelFont val=&quot;0&quot;/&gt;&lt;m_bUseExcelFontColor val=&quot;0&quot;/&gt;&lt;/PersistentType&gt;&lt;/root&gt;">
              <a:rPr lang="en-US" altLang="en-US" sz="750" smtClean="0">
                <a:cs typeface="+mn-cs"/>
              </a:rPr>
              <a:pPr/>
              <a:t>(10) Define and allow Self-Limiting Facility (SLF) Private Use Networks (PUN)</a:t>
            </a:fld>
            <a:endParaRPr lang="en-US" sz="750">
              <a:cs typeface="+mn-cs"/>
            </a:endParaRPr>
          </a:p>
        </p:txBody>
      </p:sp>
      <p:sp>
        <p:nvSpPr>
          <p:cNvPr id="493" name="Text Placeholder 4">
            <a:extLst>
              <a:ext uri="{FF2B5EF4-FFF2-40B4-BE49-F238E27FC236}">
                <a16:creationId xmlns:a16="http://schemas.microsoft.com/office/drawing/2014/main" id="{52511D6D-ABBD-F658-01BD-19C78E6C5887}"/>
              </a:ext>
            </a:extLst>
          </p:cNvPr>
          <p:cNvSpPr>
            <a:spLocks noGrp="1"/>
          </p:cNvSpPr>
          <p:nvPr>
            <p:custDataLst>
              <p:tags r:id="rId96"/>
            </p:custDataLst>
          </p:nvPr>
        </p:nvSpPr>
        <p:spPr bwMode="gray">
          <a:xfrm>
            <a:off x="10348913" y="4333875"/>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52390EB-E577-4A5C-838F-5657B6B62C37}" type="datetime'''''''1'''''''''''''''''''''''''''''''''">
              <a:rPr lang="en-US" altLang="en-US" sz="1200" smtClean="0">
                <a:effectLst/>
                <a:cs typeface="+mn-cs"/>
              </a:rPr>
              <a:pPr lvl="0" algn="ctr">
                <a:spcBef>
                  <a:spcPct val="0"/>
                </a:spcBef>
                <a:spcAft>
                  <a:spcPct val="0"/>
                </a:spcAft>
              </a:pPr>
              <a:t>1</a:t>
            </a:fld>
            <a:endParaRPr lang="en-US" sz="1200">
              <a:cs typeface="+mn-cs"/>
            </a:endParaRPr>
          </a:p>
        </p:txBody>
      </p:sp>
      <p:sp>
        <p:nvSpPr>
          <p:cNvPr id="526" name="Text Placeholder 4">
            <a:extLst>
              <a:ext uri="{FF2B5EF4-FFF2-40B4-BE49-F238E27FC236}">
                <a16:creationId xmlns:a16="http://schemas.microsoft.com/office/drawing/2014/main" id="{4C1F3293-4EFE-461D-940D-7EE66BAE31C5}"/>
              </a:ext>
            </a:extLst>
          </p:cNvPr>
          <p:cNvSpPr>
            <a:spLocks noGrp="1"/>
          </p:cNvSpPr>
          <p:nvPr>
            <p:custDataLst>
              <p:tags r:id="rId97"/>
            </p:custDataLst>
          </p:nvPr>
        </p:nvSpPr>
        <p:spPr bwMode="gray">
          <a:xfrm>
            <a:off x="10450513" y="4667250"/>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9E02B2D-348F-4B71-AB47-C2F30874FD50}"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267" name="Text Placeholder 4">
            <a:extLst>
              <a:ext uri="{FF2B5EF4-FFF2-40B4-BE49-F238E27FC236}">
                <a16:creationId xmlns:a16="http://schemas.microsoft.com/office/drawing/2014/main" id="{F45F5A21-CC51-219C-F347-9A1F709BD329}"/>
              </a:ext>
            </a:extLst>
          </p:cNvPr>
          <p:cNvSpPr>
            <a:spLocks noGrp="1"/>
          </p:cNvSpPr>
          <p:nvPr>
            <p:custDataLst>
              <p:tags r:id="rId98"/>
            </p:custDataLst>
          </p:nvPr>
        </p:nvSpPr>
        <p:spPr bwMode="gray">
          <a:xfrm>
            <a:off x="10248900" y="47228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2474F48-D3B1-493C-A4F6-17949229BE8E}"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316" name="Text Placeholder 4">
            <a:extLst>
              <a:ext uri="{FF2B5EF4-FFF2-40B4-BE49-F238E27FC236}">
                <a16:creationId xmlns:a16="http://schemas.microsoft.com/office/drawing/2014/main" id="{6DD6D21A-DBCB-ADDB-25AA-E6379F867E09}"/>
              </a:ext>
            </a:extLst>
          </p:cNvPr>
          <p:cNvSpPr>
            <a:spLocks noGrp="1"/>
          </p:cNvSpPr>
          <p:nvPr>
            <p:custDataLst>
              <p:tags r:id="rId99"/>
            </p:custDataLst>
          </p:nvPr>
        </p:nvSpPr>
        <p:spPr bwMode="auto">
          <a:xfrm>
            <a:off x="10196513" y="4937125"/>
            <a:ext cx="433388" cy="4572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3128B0F6-F6AE-459C-8684-FEF595A8FAAF}" type="datetime'''(13) Allo''''''w'' mi''x of'' resour''c''es ''at'' ''PUN'">
              <a:rPr lang="en-US" altLang="en-US" sz="750" smtClean="0">
                <a:cs typeface="+mn-cs"/>
              </a:rPr>
              <a:pPr lvl="0" algn="ctr">
                <a:spcBef>
                  <a:spcPct val="0"/>
                </a:spcBef>
                <a:spcAft>
                  <a:spcPct val="0"/>
                </a:spcAft>
              </a:pPr>
              <a:t>(13) Allow mix of resources at PUN</a:t>
            </a:fld>
            <a:endParaRPr lang="en-US" sz="750">
              <a:cs typeface="+mn-cs"/>
            </a:endParaRPr>
          </a:p>
        </p:txBody>
      </p:sp>
      <p:sp>
        <p:nvSpPr>
          <p:cNvPr id="514" name="Text Placeholder 4">
            <a:extLst>
              <a:ext uri="{FF2B5EF4-FFF2-40B4-BE49-F238E27FC236}">
                <a16:creationId xmlns:a16="http://schemas.microsoft.com/office/drawing/2014/main" id="{EEBB2134-24E1-09BE-7E88-5F7D8FF5078C}"/>
              </a:ext>
            </a:extLst>
          </p:cNvPr>
          <p:cNvSpPr>
            <a:spLocks noGrp="1"/>
          </p:cNvSpPr>
          <p:nvPr>
            <p:custDataLst>
              <p:tags r:id="rId100"/>
            </p:custDataLst>
          </p:nvPr>
        </p:nvSpPr>
        <p:spPr bwMode="gray">
          <a:xfrm>
            <a:off x="10812463" y="4611688"/>
            <a:ext cx="128588" cy="182563"/>
          </a:xfrm>
          <a:prstGeom prst="rect">
            <a:avLst/>
          </a:prstGeom>
          <a:solidFill>
            <a:schemeClr val="accent3"/>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A04CA61F-C36A-4B93-B200-8E6755FD5029}"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519" name="Text Placeholder 4">
            <a:extLst>
              <a:ext uri="{FF2B5EF4-FFF2-40B4-BE49-F238E27FC236}">
                <a16:creationId xmlns:a16="http://schemas.microsoft.com/office/drawing/2014/main" id="{72F400FD-88E8-A5AF-DD8F-F2CB03ED7EB1}"/>
              </a:ext>
            </a:extLst>
          </p:cNvPr>
          <p:cNvSpPr>
            <a:spLocks noGrp="1"/>
          </p:cNvSpPr>
          <p:nvPr>
            <p:custDataLst>
              <p:tags r:id="rId101"/>
            </p:custDataLst>
          </p:nvPr>
        </p:nvSpPr>
        <p:spPr bwMode="gray">
          <a:xfrm>
            <a:off x="11014075" y="4667250"/>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ADB39FBC-3A99-47B6-A0C5-11D748A8B67F}"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269" name="Text Placeholder 4">
            <a:extLst>
              <a:ext uri="{FF2B5EF4-FFF2-40B4-BE49-F238E27FC236}">
                <a16:creationId xmlns:a16="http://schemas.microsoft.com/office/drawing/2014/main" id="{533C4877-4561-BC95-31EE-BF7E24661EF1}"/>
              </a:ext>
            </a:extLst>
          </p:cNvPr>
          <p:cNvSpPr>
            <a:spLocks noGrp="1"/>
          </p:cNvSpPr>
          <p:nvPr>
            <p:custDataLst>
              <p:tags r:id="rId102"/>
            </p:custDataLst>
          </p:nvPr>
        </p:nvSpPr>
        <p:spPr bwMode="gray">
          <a:xfrm>
            <a:off x="10812463" y="47228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7DB83587-321C-4F20-B86B-612D94BA80F3}"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317" name="Text Placeholder 4">
            <a:extLst>
              <a:ext uri="{FF2B5EF4-FFF2-40B4-BE49-F238E27FC236}">
                <a16:creationId xmlns:a16="http://schemas.microsoft.com/office/drawing/2014/main" id="{17BEDA22-0C33-B21A-8E48-1DF60E7FD8B9}"/>
              </a:ext>
            </a:extLst>
          </p:cNvPr>
          <p:cNvSpPr>
            <a:spLocks noGrp="1"/>
          </p:cNvSpPr>
          <p:nvPr>
            <p:custDataLst>
              <p:tags r:id="rId103"/>
            </p:custDataLst>
          </p:nvPr>
        </p:nvSpPr>
        <p:spPr bwMode="auto">
          <a:xfrm>
            <a:off x="10726738" y="4937125"/>
            <a:ext cx="498475" cy="5715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4F7A669-E9DE-41CE-A6F8-FCF4581754C0}" type="datetime'(7'') ''''WLPU''N'' with Se''''ttl''ement O''nly Generatio''n'">
              <a:rPr lang="en-US" altLang="en-US" sz="750" smtClean="0">
                <a:cs typeface="+mn-cs"/>
              </a:rPr>
              <a:pPr lvl="0" algn="ctr">
                <a:spcBef>
                  <a:spcPct val="0"/>
                </a:spcBef>
                <a:spcAft>
                  <a:spcPct val="0"/>
                </a:spcAft>
              </a:pPr>
              <a:t>(7) WLPUN with Settlement Only Generation</a:t>
            </a:fld>
            <a:endParaRPr lang="en-US" sz="750">
              <a:cs typeface="+mn-cs"/>
            </a:endParaRPr>
          </a:p>
        </p:txBody>
      </p:sp>
      <p:sp>
        <p:nvSpPr>
          <p:cNvPr id="318" name="Text Placeholder 4">
            <a:extLst>
              <a:ext uri="{FF2B5EF4-FFF2-40B4-BE49-F238E27FC236}">
                <a16:creationId xmlns:a16="http://schemas.microsoft.com/office/drawing/2014/main" id="{D960E3BA-A7CF-6C1E-D54B-B1196B8EBCBD}"/>
              </a:ext>
            </a:extLst>
          </p:cNvPr>
          <p:cNvSpPr>
            <a:spLocks noGrp="1"/>
          </p:cNvSpPr>
          <p:nvPr>
            <p:custDataLst>
              <p:tags r:id="rId104"/>
            </p:custDataLst>
          </p:nvPr>
        </p:nvSpPr>
        <p:spPr bwMode="auto">
          <a:xfrm>
            <a:off x="11309350" y="4937125"/>
            <a:ext cx="463550" cy="1143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D84BB082-A9AB-4B86-961F-58FF02DBDB5B}" type="datetime'''''''N''o ''''''''''o''p''''''''''i''''''ni''on'">
              <a:rPr lang="en-US" altLang="en-US" sz="750" smtClean="0">
                <a:cs typeface="+mn-cs"/>
              </a:rPr>
              <a:pPr lvl="0" algn="ctr">
                <a:spcBef>
                  <a:spcPct val="0"/>
                </a:spcBef>
                <a:spcAft>
                  <a:spcPct val="0"/>
                </a:spcAft>
              </a:pPr>
              <a:t>No opinion</a:t>
            </a:fld>
            <a:endParaRPr lang="en-US" sz="750">
              <a:cs typeface="+mn-cs"/>
            </a:endParaRPr>
          </a:p>
        </p:txBody>
      </p:sp>
      <p:sp>
        <p:nvSpPr>
          <p:cNvPr id="50" name="Text Placeholder 4">
            <a:extLst>
              <a:ext uri="{FF2B5EF4-FFF2-40B4-BE49-F238E27FC236}">
                <a16:creationId xmlns:a16="http://schemas.microsoft.com/office/drawing/2014/main" id="{4C1F3293-4EFE-461D-940D-7EE66BAE31C5}"/>
              </a:ext>
            </a:extLst>
          </p:cNvPr>
          <p:cNvSpPr>
            <a:spLocks noGrp="1"/>
          </p:cNvSpPr>
          <p:nvPr>
            <p:custDataLst>
              <p:tags r:id="rId105"/>
            </p:custDataLst>
          </p:nvPr>
        </p:nvSpPr>
        <p:spPr bwMode="gray">
          <a:xfrm>
            <a:off x="1876425" y="4083050"/>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C166D3FA-335E-4712-935D-C9B790E71D25}" type="datetime'''''''''''''''''''2'''''''''''''''''''''''''''''''">
              <a:rPr lang="en-US" altLang="en-US" sz="1200" smtClean="0">
                <a:effectLst/>
                <a:cs typeface="+mn-cs"/>
              </a:rPr>
              <a:pPr lvl="0" algn="ctr">
                <a:spcBef>
                  <a:spcPct val="0"/>
                </a:spcBef>
                <a:spcAft>
                  <a:spcPct val="0"/>
                </a:spcAft>
              </a:pPr>
              <a:t>2</a:t>
            </a:fld>
            <a:endParaRPr lang="en-US" sz="1200">
              <a:cs typeface="+mn-cs"/>
            </a:endParaRPr>
          </a:p>
        </p:txBody>
      </p:sp>
      <p:sp>
        <p:nvSpPr>
          <p:cNvPr id="284" name="Text Placeholder 4">
            <a:extLst>
              <a:ext uri="{FF2B5EF4-FFF2-40B4-BE49-F238E27FC236}">
                <a16:creationId xmlns:a16="http://schemas.microsoft.com/office/drawing/2014/main" id="{BE0D0F1F-51EF-E93E-ABE3-C805BABC93A2}"/>
              </a:ext>
            </a:extLst>
          </p:cNvPr>
          <p:cNvSpPr>
            <a:spLocks noGrp="1"/>
          </p:cNvSpPr>
          <p:nvPr>
            <p:custDataLst>
              <p:tags r:id="rId106"/>
            </p:custDataLst>
          </p:nvPr>
        </p:nvSpPr>
        <p:spPr bwMode="gray">
          <a:xfrm>
            <a:off x="2398713" y="36226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AFFBDB06-C923-47B5-9063-35ACF7EF0BC6}" type="datetime'''1''''''''''''''''''''''''''''''''''''''''''''8'''">
              <a:rPr lang="en-US" altLang="en-US" sz="1200" smtClean="0">
                <a:cs typeface="+mn-cs"/>
              </a:rPr>
              <a:pPr lvl="0" algn="ctr">
                <a:spcBef>
                  <a:spcPct val="0"/>
                </a:spcBef>
                <a:spcAft>
                  <a:spcPct val="0"/>
                </a:spcAft>
              </a:pPr>
              <a:t>18</a:t>
            </a:fld>
            <a:endParaRPr lang="en-US" sz="1200">
              <a:cs typeface="+mn-cs"/>
            </a:endParaRPr>
          </a:p>
        </p:txBody>
      </p:sp>
      <p:sp>
        <p:nvSpPr>
          <p:cNvPr id="285" name="Text Placeholder 4">
            <a:extLst>
              <a:ext uri="{FF2B5EF4-FFF2-40B4-BE49-F238E27FC236}">
                <a16:creationId xmlns:a16="http://schemas.microsoft.com/office/drawing/2014/main" id="{43F611AA-B7FA-85F5-DBD6-F5A72A78D6E0}"/>
              </a:ext>
            </a:extLst>
          </p:cNvPr>
          <p:cNvSpPr>
            <a:spLocks noGrp="1"/>
          </p:cNvSpPr>
          <p:nvPr>
            <p:custDataLst>
              <p:tags r:id="rId107"/>
            </p:custDataLst>
          </p:nvPr>
        </p:nvSpPr>
        <p:spPr bwMode="gray">
          <a:xfrm>
            <a:off x="3006725" y="4151313"/>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996CDE1-77A0-47FD-B0D6-4EDC041CE6C1}" type="datetime'''''''''''''''''''''''''''8'''''''''''''">
              <a:rPr lang="en-US" altLang="en-US" sz="1200" smtClean="0">
                <a:cs typeface="+mn-cs"/>
              </a:rPr>
              <a:pPr lvl="0" algn="ctr">
                <a:spcBef>
                  <a:spcPct val="0"/>
                </a:spcBef>
                <a:spcAft>
                  <a:spcPct val="0"/>
                </a:spcAft>
              </a:pPr>
              <a:t>8</a:t>
            </a:fld>
            <a:endParaRPr lang="en-US" sz="1200">
              <a:cs typeface="+mn-cs"/>
            </a:endParaRPr>
          </a:p>
        </p:txBody>
      </p:sp>
      <p:sp>
        <p:nvSpPr>
          <p:cNvPr id="286" name="Text Placeholder 4">
            <a:extLst>
              <a:ext uri="{FF2B5EF4-FFF2-40B4-BE49-F238E27FC236}">
                <a16:creationId xmlns:a16="http://schemas.microsoft.com/office/drawing/2014/main" id="{E7A41727-FFC5-EF67-467C-B64B5AEAC208}"/>
              </a:ext>
            </a:extLst>
          </p:cNvPr>
          <p:cNvSpPr>
            <a:spLocks noGrp="1"/>
          </p:cNvSpPr>
          <p:nvPr>
            <p:custDataLst>
              <p:tags r:id="rId108"/>
            </p:custDataLst>
          </p:nvPr>
        </p:nvSpPr>
        <p:spPr bwMode="gray">
          <a:xfrm>
            <a:off x="3570288" y="4124325"/>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880E9F7-F607-405D-BFB9-A97DA99C5902}" type="datetime'''''''''''''''''''''''''''''''''''''''''''9'''''''''''">
              <a:rPr lang="en-US" altLang="en-US" sz="1200" smtClean="0">
                <a:cs typeface="+mn-cs"/>
              </a:rPr>
              <a:pPr lvl="0" algn="ctr">
                <a:spcBef>
                  <a:spcPct val="0"/>
                </a:spcBef>
                <a:spcAft>
                  <a:spcPct val="0"/>
                </a:spcAft>
              </a:pPr>
              <a:t>9</a:t>
            </a:fld>
            <a:endParaRPr lang="en-US" sz="1200">
              <a:cs typeface="+mn-cs"/>
            </a:endParaRPr>
          </a:p>
        </p:txBody>
      </p:sp>
      <p:sp>
        <p:nvSpPr>
          <p:cNvPr id="287" name="Text Placeholder 4">
            <a:extLst>
              <a:ext uri="{FF2B5EF4-FFF2-40B4-BE49-F238E27FC236}">
                <a16:creationId xmlns:a16="http://schemas.microsoft.com/office/drawing/2014/main" id="{F58960D6-6910-E17B-1EB4-2F11D311B96E}"/>
              </a:ext>
            </a:extLst>
          </p:cNvPr>
          <p:cNvSpPr>
            <a:spLocks noGrp="1"/>
          </p:cNvSpPr>
          <p:nvPr>
            <p:custDataLst>
              <p:tags r:id="rId109"/>
            </p:custDataLst>
          </p:nvPr>
        </p:nvSpPr>
        <p:spPr bwMode="gray">
          <a:xfrm>
            <a:off x="4092575" y="4040188"/>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248CD239-2956-4175-90D7-98CF3DCBC287}" type="datetime'''1''''''''''''''0'''''''">
              <a:rPr lang="en-US" altLang="en-US" sz="1200" smtClean="0">
                <a:cs typeface="+mn-cs"/>
              </a:rPr>
              <a:pPr lvl="0" algn="ctr">
                <a:spcBef>
                  <a:spcPct val="0"/>
                </a:spcBef>
                <a:spcAft>
                  <a:spcPct val="0"/>
                </a:spcAft>
              </a:pPr>
              <a:t>10</a:t>
            </a:fld>
            <a:endParaRPr lang="en-US" sz="1200">
              <a:cs typeface="+mn-cs"/>
            </a:endParaRPr>
          </a:p>
        </p:txBody>
      </p:sp>
      <p:sp>
        <p:nvSpPr>
          <p:cNvPr id="288" name="Text Placeholder 4">
            <a:extLst>
              <a:ext uri="{FF2B5EF4-FFF2-40B4-BE49-F238E27FC236}">
                <a16:creationId xmlns:a16="http://schemas.microsoft.com/office/drawing/2014/main" id="{D1B68DD1-4E59-C792-E270-88A4789257D2}"/>
              </a:ext>
            </a:extLst>
          </p:cNvPr>
          <p:cNvSpPr>
            <a:spLocks noGrp="1"/>
          </p:cNvSpPr>
          <p:nvPr>
            <p:custDataLst>
              <p:tags r:id="rId110"/>
            </p:custDataLst>
          </p:nvPr>
        </p:nvSpPr>
        <p:spPr bwMode="gray">
          <a:xfrm>
            <a:off x="4657725" y="39655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6DB8919-23BA-4F37-A40F-2F28E0E0D62D}" type="datetime'''''''''''''''''1''''2'''''">
              <a:rPr lang="en-US" altLang="en-US" sz="1200" smtClean="0">
                <a:cs typeface="+mn-cs"/>
              </a:rPr>
              <a:pPr lvl="0" algn="ctr">
                <a:spcBef>
                  <a:spcPct val="0"/>
                </a:spcBef>
                <a:spcAft>
                  <a:spcPct val="0"/>
                </a:spcAft>
              </a:pPr>
              <a:t>12</a:t>
            </a:fld>
            <a:endParaRPr lang="en-US" sz="1200">
              <a:cs typeface="+mn-cs"/>
            </a:endParaRPr>
          </a:p>
        </p:txBody>
      </p:sp>
      <p:sp>
        <p:nvSpPr>
          <p:cNvPr id="289" name="Text Placeholder 4">
            <a:extLst>
              <a:ext uri="{FF2B5EF4-FFF2-40B4-BE49-F238E27FC236}">
                <a16:creationId xmlns:a16="http://schemas.microsoft.com/office/drawing/2014/main" id="{C5C43844-406C-CB24-FB13-0510C9CDCC2A}"/>
              </a:ext>
            </a:extLst>
          </p:cNvPr>
          <p:cNvSpPr>
            <a:spLocks noGrp="1"/>
          </p:cNvSpPr>
          <p:nvPr>
            <p:custDataLst>
              <p:tags r:id="rId111"/>
            </p:custDataLst>
          </p:nvPr>
        </p:nvSpPr>
        <p:spPr bwMode="gray">
          <a:xfrm>
            <a:off x="5222875" y="3760788"/>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5EE53081-3397-4CBD-9DD1-318D6159EF6C}" type="datetime'1''''''''''''''''''''5'''">
              <a:rPr lang="en-US" altLang="en-US" sz="1200" smtClean="0">
                <a:cs typeface="+mn-cs"/>
              </a:rPr>
              <a:pPr lvl="0" algn="ctr">
                <a:spcBef>
                  <a:spcPct val="0"/>
                </a:spcBef>
                <a:spcAft>
                  <a:spcPct val="0"/>
                </a:spcAft>
              </a:pPr>
              <a:t>15</a:t>
            </a:fld>
            <a:endParaRPr lang="en-US" sz="1200">
              <a:cs typeface="+mn-cs"/>
            </a:endParaRPr>
          </a:p>
        </p:txBody>
      </p:sp>
      <p:sp>
        <p:nvSpPr>
          <p:cNvPr id="290" name="Text Placeholder 4">
            <a:extLst>
              <a:ext uri="{FF2B5EF4-FFF2-40B4-BE49-F238E27FC236}">
                <a16:creationId xmlns:a16="http://schemas.microsoft.com/office/drawing/2014/main" id="{C9379A4E-EFD8-5ACB-B220-925BD471E841}"/>
              </a:ext>
            </a:extLst>
          </p:cNvPr>
          <p:cNvSpPr>
            <a:spLocks noGrp="1"/>
          </p:cNvSpPr>
          <p:nvPr>
            <p:custDataLst>
              <p:tags r:id="rId112"/>
            </p:custDataLst>
          </p:nvPr>
        </p:nvSpPr>
        <p:spPr bwMode="gray">
          <a:xfrm>
            <a:off x="5786438" y="4040188"/>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4B8A5A5-9BE8-4418-AF4A-792E6EED334B}" type="datetime'''''''''1''''''''0'''''''''''''''''''''''''">
              <a:rPr lang="en-US" altLang="en-US" sz="1200" smtClean="0">
                <a:cs typeface="+mn-cs"/>
              </a:rPr>
              <a:pPr lvl="0" algn="ctr">
                <a:spcBef>
                  <a:spcPct val="0"/>
                </a:spcBef>
                <a:spcAft>
                  <a:spcPct val="0"/>
                </a:spcAft>
              </a:pPr>
              <a:t>10</a:t>
            </a:fld>
            <a:endParaRPr lang="en-US" sz="1200">
              <a:cs typeface="+mn-cs"/>
            </a:endParaRPr>
          </a:p>
        </p:txBody>
      </p:sp>
      <p:sp>
        <p:nvSpPr>
          <p:cNvPr id="291" name="Text Placeholder 4">
            <a:extLst>
              <a:ext uri="{FF2B5EF4-FFF2-40B4-BE49-F238E27FC236}">
                <a16:creationId xmlns:a16="http://schemas.microsoft.com/office/drawing/2014/main" id="{B5D68DDA-73DD-D84B-FCF4-772D2C66E632}"/>
              </a:ext>
            </a:extLst>
          </p:cNvPr>
          <p:cNvSpPr>
            <a:spLocks noGrp="1"/>
          </p:cNvSpPr>
          <p:nvPr>
            <p:custDataLst>
              <p:tags r:id="rId113"/>
            </p:custDataLst>
          </p:nvPr>
        </p:nvSpPr>
        <p:spPr bwMode="gray">
          <a:xfrm>
            <a:off x="6394450" y="4124325"/>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9C6200C-741F-4762-8397-E181713606D8}" type="datetime'9'''''''''''''''''''''''''''''''''''''''''''''''''''''''''''">
              <a:rPr lang="en-US" altLang="en-US" sz="1200" smtClean="0">
                <a:cs typeface="+mn-cs"/>
              </a:rPr>
              <a:pPr lvl="0" algn="ctr">
                <a:spcBef>
                  <a:spcPct val="0"/>
                </a:spcBef>
                <a:spcAft>
                  <a:spcPct val="0"/>
                </a:spcAft>
              </a:pPr>
              <a:t>9</a:t>
            </a:fld>
            <a:endParaRPr lang="en-US" sz="1200">
              <a:cs typeface="+mn-cs"/>
            </a:endParaRPr>
          </a:p>
        </p:txBody>
      </p:sp>
      <p:sp>
        <p:nvSpPr>
          <p:cNvPr id="283" name="Text Placeholder 4">
            <a:extLst>
              <a:ext uri="{FF2B5EF4-FFF2-40B4-BE49-F238E27FC236}">
                <a16:creationId xmlns:a16="http://schemas.microsoft.com/office/drawing/2014/main" id="{1A504CFF-8A22-73AD-BED4-C5C97D8480F2}"/>
              </a:ext>
            </a:extLst>
          </p:cNvPr>
          <p:cNvSpPr>
            <a:spLocks noGrp="1"/>
          </p:cNvSpPr>
          <p:nvPr>
            <p:custDataLst>
              <p:tags r:id="rId114"/>
            </p:custDataLst>
          </p:nvPr>
        </p:nvSpPr>
        <p:spPr bwMode="gray">
          <a:xfrm>
            <a:off x="1833563" y="3900488"/>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0EF0113-1272-46A0-B9ED-4F99A10F463F}" type="datetime'''''1''''''''3'''''''''''''''">
              <a:rPr lang="en-US" altLang="en-US" sz="1200" smtClean="0">
                <a:cs typeface="+mn-cs"/>
              </a:rPr>
              <a:pPr lvl="0" algn="ctr">
                <a:spcBef>
                  <a:spcPct val="0"/>
                </a:spcBef>
                <a:spcAft>
                  <a:spcPct val="0"/>
                </a:spcAft>
              </a:pPr>
              <a:t>13</a:t>
            </a:fld>
            <a:endParaRPr lang="en-US" sz="1200">
              <a:cs typeface="+mn-cs"/>
            </a:endParaRPr>
          </a:p>
        </p:txBody>
      </p:sp>
      <p:sp>
        <p:nvSpPr>
          <p:cNvPr id="293" name="Text Placeholder 4">
            <a:extLst>
              <a:ext uri="{FF2B5EF4-FFF2-40B4-BE49-F238E27FC236}">
                <a16:creationId xmlns:a16="http://schemas.microsoft.com/office/drawing/2014/main" id="{CB3386E0-F642-E02F-013B-AC04DE5E20CE}"/>
              </a:ext>
            </a:extLst>
          </p:cNvPr>
          <p:cNvSpPr>
            <a:spLocks noGrp="1"/>
          </p:cNvSpPr>
          <p:nvPr>
            <p:custDataLst>
              <p:tags r:id="rId115"/>
            </p:custDataLst>
          </p:nvPr>
        </p:nvSpPr>
        <p:spPr bwMode="gray">
          <a:xfrm>
            <a:off x="7481888" y="3733800"/>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ED99EA2F-32AF-4510-BAC0-B024D1912419}" type="datetime'''''''''''''1''''''''''''''''''''''''6'''''''''''''''''''''''">
              <a:rPr lang="en-US" altLang="en-US" sz="1200" smtClean="0">
                <a:cs typeface="+mn-cs"/>
              </a:rPr>
              <a:pPr lvl="0" algn="ctr">
                <a:spcBef>
                  <a:spcPct val="0"/>
                </a:spcBef>
                <a:spcAft>
                  <a:spcPct val="0"/>
                </a:spcAft>
              </a:pPr>
              <a:t>16</a:t>
            </a:fld>
            <a:endParaRPr lang="en-US" sz="1200">
              <a:cs typeface="+mn-cs"/>
            </a:endParaRPr>
          </a:p>
        </p:txBody>
      </p:sp>
      <p:sp>
        <p:nvSpPr>
          <p:cNvPr id="294" name="Text Placeholder 4">
            <a:extLst>
              <a:ext uri="{FF2B5EF4-FFF2-40B4-BE49-F238E27FC236}">
                <a16:creationId xmlns:a16="http://schemas.microsoft.com/office/drawing/2014/main" id="{2F6D7A63-F32C-7C5E-39D9-7E51C408E9CE}"/>
              </a:ext>
            </a:extLst>
          </p:cNvPr>
          <p:cNvSpPr>
            <a:spLocks noGrp="1"/>
          </p:cNvSpPr>
          <p:nvPr>
            <p:custDataLst>
              <p:tags r:id="rId116"/>
            </p:custDataLst>
          </p:nvPr>
        </p:nvSpPr>
        <p:spPr bwMode="gray">
          <a:xfrm>
            <a:off x="8047038" y="39655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723392F9-7612-48CA-AB68-03A74839440D}" type="datetime'''''''''''''''1''''''''''''''''''''''''''2'''''''">
              <a:rPr lang="en-US" altLang="en-US" sz="1200" smtClean="0">
                <a:cs typeface="+mn-cs"/>
              </a:rPr>
              <a:pPr lvl="0" algn="ctr">
                <a:spcBef>
                  <a:spcPct val="0"/>
                </a:spcBef>
                <a:spcAft>
                  <a:spcPct val="0"/>
                </a:spcAft>
              </a:pPr>
              <a:t>12</a:t>
            </a:fld>
            <a:endParaRPr lang="en-US" sz="1200">
              <a:cs typeface="+mn-cs"/>
            </a:endParaRPr>
          </a:p>
        </p:txBody>
      </p:sp>
      <p:sp>
        <p:nvSpPr>
          <p:cNvPr id="295" name="Text Placeholder 4">
            <a:extLst>
              <a:ext uri="{FF2B5EF4-FFF2-40B4-BE49-F238E27FC236}">
                <a16:creationId xmlns:a16="http://schemas.microsoft.com/office/drawing/2014/main" id="{5710822B-3B00-1A12-4030-E3A5C222EA26}"/>
              </a:ext>
            </a:extLst>
          </p:cNvPr>
          <p:cNvSpPr>
            <a:spLocks noGrp="1"/>
          </p:cNvSpPr>
          <p:nvPr>
            <p:custDataLst>
              <p:tags r:id="rId117"/>
            </p:custDataLst>
          </p:nvPr>
        </p:nvSpPr>
        <p:spPr bwMode="gray">
          <a:xfrm>
            <a:off x="8610600" y="3816350"/>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329072FD-E808-45AA-8D55-D805A88E7712}" type="datetime'''''''''''1''''''''''''''''''''''''''''''''''''''''''4'''''">
              <a:rPr lang="en-US" altLang="en-US" sz="1200" smtClean="0">
                <a:cs typeface="+mn-cs"/>
              </a:rPr>
              <a:pPr lvl="0" algn="ctr">
                <a:spcBef>
                  <a:spcPct val="0"/>
                </a:spcBef>
                <a:spcAft>
                  <a:spcPct val="0"/>
                </a:spcAft>
              </a:pPr>
              <a:t>14</a:t>
            </a:fld>
            <a:endParaRPr lang="en-US" sz="1200">
              <a:cs typeface="+mn-cs"/>
            </a:endParaRPr>
          </a:p>
        </p:txBody>
      </p:sp>
      <p:sp>
        <p:nvSpPr>
          <p:cNvPr id="296" name="Text Placeholder 4">
            <a:extLst>
              <a:ext uri="{FF2B5EF4-FFF2-40B4-BE49-F238E27FC236}">
                <a16:creationId xmlns:a16="http://schemas.microsoft.com/office/drawing/2014/main" id="{212BB80F-7064-4138-EC8B-8138E9A60713}"/>
              </a:ext>
            </a:extLst>
          </p:cNvPr>
          <p:cNvSpPr>
            <a:spLocks noGrp="1"/>
          </p:cNvSpPr>
          <p:nvPr>
            <p:custDataLst>
              <p:tags r:id="rId118"/>
            </p:custDataLst>
          </p:nvPr>
        </p:nvSpPr>
        <p:spPr bwMode="gray">
          <a:xfrm>
            <a:off x="9218613" y="4402138"/>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DD5D4239-F635-4374-A23F-3CBDA50D813D}" type="datetime'''''''''''''''''4'''''''''''''''''''''''''''''''''''''''''">
              <a:rPr lang="en-US" altLang="en-US" sz="1200" smtClean="0">
                <a:cs typeface="+mn-cs"/>
              </a:rPr>
              <a:pPr lvl="0" algn="ctr">
                <a:spcBef>
                  <a:spcPct val="0"/>
                </a:spcBef>
                <a:spcAft>
                  <a:spcPct val="0"/>
                </a:spcAft>
              </a:pPr>
              <a:t>4</a:t>
            </a:fld>
            <a:endParaRPr lang="en-US" sz="1200">
              <a:cs typeface="+mn-cs"/>
            </a:endParaRPr>
          </a:p>
        </p:txBody>
      </p:sp>
      <p:sp>
        <p:nvSpPr>
          <p:cNvPr id="308" name="Text Placeholder 4">
            <a:extLst>
              <a:ext uri="{FF2B5EF4-FFF2-40B4-BE49-F238E27FC236}">
                <a16:creationId xmlns:a16="http://schemas.microsoft.com/office/drawing/2014/main" id="{2CAA1FE3-B095-B1CE-5397-0154E8BB144E}"/>
              </a:ext>
            </a:extLst>
          </p:cNvPr>
          <p:cNvSpPr>
            <a:spLocks noGrp="1"/>
          </p:cNvSpPr>
          <p:nvPr>
            <p:custDataLst>
              <p:tags r:id="rId119"/>
            </p:custDataLst>
          </p:nvPr>
        </p:nvSpPr>
        <p:spPr bwMode="gray">
          <a:xfrm>
            <a:off x="9783763" y="4262438"/>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049A0CA8-F9E2-4A5D-8EF8-B57C9B9372E3}" type="datetime'''''''''''''''''''''6'''''''''''''''''''''''''''''''''''''''">
              <a:rPr lang="en-US" altLang="en-US" sz="1200" smtClean="0">
                <a:cs typeface="+mn-cs"/>
              </a:rPr>
              <a:pPr lvl="0" algn="ctr">
                <a:spcBef>
                  <a:spcPct val="0"/>
                </a:spcBef>
                <a:spcAft>
                  <a:spcPct val="0"/>
                </a:spcAft>
              </a:pPr>
              <a:t>6</a:t>
            </a:fld>
            <a:endParaRPr lang="en-US" sz="1200">
              <a:cs typeface="+mn-cs"/>
            </a:endParaRPr>
          </a:p>
        </p:txBody>
      </p:sp>
      <p:sp>
        <p:nvSpPr>
          <p:cNvPr id="298" name="Text Placeholder 4">
            <a:extLst>
              <a:ext uri="{FF2B5EF4-FFF2-40B4-BE49-F238E27FC236}">
                <a16:creationId xmlns:a16="http://schemas.microsoft.com/office/drawing/2014/main" id="{AE5A4890-4396-1F0C-CE99-8C440B418B5D}"/>
              </a:ext>
            </a:extLst>
          </p:cNvPr>
          <p:cNvSpPr>
            <a:spLocks noGrp="1"/>
          </p:cNvSpPr>
          <p:nvPr>
            <p:custDataLst>
              <p:tags r:id="rId120"/>
            </p:custDataLst>
          </p:nvPr>
        </p:nvSpPr>
        <p:spPr bwMode="gray">
          <a:xfrm>
            <a:off x="10348913" y="4151313"/>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EDA5D601-C1DF-487D-96D2-427E80E92474}" type="datetime'''''''''8'''''''''''''''''">
              <a:rPr lang="en-US" altLang="en-US" sz="1200" smtClean="0">
                <a:cs typeface="+mn-cs"/>
              </a:rPr>
              <a:pPr lvl="0" algn="ctr">
                <a:spcBef>
                  <a:spcPct val="0"/>
                </a:spcBef>
                <a:spcAft>
                  <a:spcPct val="0"/>
                </a:spcAft>
              </a:pPr>
              <a:t>8</a:t>
            </a:fld>
            <a:endParaRPr lang="en-US" sz="1200">
              <a:cs typeface="+mn-cs"/>
            </a:endParaRPr>
          </a:p>
        </p:txBody>
      </p:sp>
      <p:sp>
        <p:nvSpPr>
          <p:cNvPr id="299" name="Text Placeholder 4">
            <a:extLst>
              <a:ext uri="{FF2B5EF4-FFF2-40B4-BE49-F238E27FC236}">
                <a16:creationId xmlns:a16="http://schemas.microsoft.com/office/drawing/2014/main" id="{2D3D47B2-9AA4-C5A6-813F-B7335817BF51}"/>
              </a:ext>
            </a:extLst>
          </p:cNvPr>
          <p:cNvSpPr>
            <a:spLocks noGrp="1"/>
          </p:cNvSpPr>
          <p:nvPr>
            <p:custDataLst>
              <p:tags r:id="rId121"/>
            </p:custDataLst>
          </p:nvPr>
        </p:nvSpPr>
        <p:spPr bwMode="gray">
          <a:xfrm>
            <a:off x="10912475" y="4429125"/>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EE7E8154-FE36-4EC7-923F-BB3F4EF027F8}" type="datetime'''''''''''''''''''3'''''''">
              <a:rPr lang="en-US" altLang="en-US" sz="1200" smtClean="0">
                <a:cs typeface="+mn-cs"/>
              </a:rPr>
              <a:pPr lvl="0" algn="ctr">
                <a:spcBef>
                  <a:spcPct val="0"/>
                </a:spcBef>
                <a:spcAft>
                  <a:spcPct val="0"/>
                </a:spcAft>
              </a:pPr>
              <a:t>3</a:t>
            </a:fld>
            <a:endParaRPr lang="en-US" sz="1200">
              <a:cs typeface="+mn-cs"/>
            </a:endParaRPr>
          </a:p>
        </p:txBody>
      </p:sp>
      <p:sp>
        <p:nvSpPr>
          <p:cNvPr id="300" name="Text Placeholder 4">
            <a:extLst>
              <a:ext uri="{FF2B5EF4-FFF2-40B4-BE49-F238E27FC236}">
                <a16:creationId xmlns:a16="http://schemas.microsoft.com/office/drawing/2014/main" id="{19AF9FE7-5032-0F52-6DD0-A8EA101C7120}"/>
              </a:ext>
            </a:extLst>
          </p:cNvPr>
          <p:cNvSpPr>
            <a:spLocks noGrp="1"/>
          </p:cNvSpPr>
          <p:nvPr>
            <p:custDataLst>
              <p:tags r:id="rId122"/>
            </p:custDataLst>
          </p:nvPr>
        </p:nvSpPr>
        <p:spPr bwMode="gray">
          <a:xfrm>
            <a:off x="11434763" y="36226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83F0AFD-FB9A-4ABC-9025-E9D0F40387FB}" type="datetime'''''''1''8'''''''''''''''''''''''''''''''''''''''''''''">
              <a:rPr lang="en-US" altLang="en-US" sz="1200" smtClean="0">
                <a:cs typeface="+mn-cs"/>
              </a:rPr>
              <a:pPr lvl="0" algn="ctr">
                <a:spcBef>
                  <a:spcPct val="0"/>
                </a:spcBef>
                <a:spcAft>
                  <a:spcPct val="0"/>
                </a:spcAft>
              </a:pPr>
              <a:t>18</a:t>
            </a:fld>
            <a:endParaRPr lang="en-US" sz="1200">
              <a:cs typeface="+mn-cs"/>
            </a:endParaRPr>
          </a:p>
        </p:txBody>
      </p:sp>
      <p:sp>
        <p:nvSpPr>
          <p:cNvPr id="292" name="Text Placeholder 4">
            <a:extLst>
              <a:ext uri="{FF2B5EF4-FFF2-40B4-BE49-F238E27FC236}">
                <a16:creationId xmlns:a16="http://schemas.microsoft.com/office/drawing/2014/main" id="{E249FBA9-8118-B0A5-C369-E9B3D92D82ED}"/>
              </a:ext>
            </a:extLst>
          </p:cNvPr>
          <p:cNvSpPr>
            <a:spLocks noGrp="1"/>
          </p:cNvSpPr>
          <p:nvPr>
            <p:custDataLst>
              <p:tags r:id="rId123"/>
            </p:custDataLst>
          </p:nvPr>
        </p:nvSpPr>
        <p:spPr bwMode="gray">
          <a:xfrm>
            <a:off x="6916738" y="3687763"/>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4AE46992-EDDD-48FB-ABE7-E377E9D1F74B}" type="datetime'''''''''1''''''''''''''''''''7'''''''''''''''''''''''''''">
              <a:rPr lang="en-US" altLang="en-US" sz="1200" smtClean="0">
                <a:cs typeface="+mn-cs"/>
              </a:rPr>
              <a:pPr lvl="0" algn="ctr">
                <a:spcBef>
                  <a:spcPct val="0"/>
                </a:spcBef>
                <a:spcAft>
                  <a:spcPct val="0"/>
                </a:spcAft>
              </a:pPr>
              <a:t>17</a:t>
            </a:fld>
            <a:endParaRPr lang="en-US" sz="1200">
              <a:cs typeface="+mn-cs"/>
            </a:endParaRPr>
          </a:p>
        </p:txBody>
      </p:sp>
      <p:sp>
        <p:nvSpPr>
          <p:cNvPr id="504" name="Rectangle 503">
            <a:extLst>
              <a:ext uri="{FF2B5EF4-FFF2-40B4-BE49-F238E27FC236}">
                <a16:creationId xmlns:a16="http://schemas.microsoft.com/office/drawing/2014/main" id="{BA36B684-ADB9-BB11-E6D7-1A32B3EF99C5}"/>
              </a:ext>
            </a:extLst>
          </p:cNvPr>
          <p:cNvSpPr/>
          <p:nvPr>
            <p:custDataLst>
              <p:tags r:id="rId124"/>
            </p:custDataLst>
          </p:nvPr>
        </p:nvSpPr>
        <p:spPr bwMode="auto">
          <a:xfrm>
            <a:off x="8651875" y="1073150"/>
            <a:ext cx="165100" cy="165100"/>
          </a:xfrm>
          <a:prstGeom prst="rect">
            <a:avLst/>
          </a:prstGeom>
          <a:solidFill>
            <a:schemeClr val="bg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517" name="Rectangle 516">
            <a:extLst>
              <a:ext uri="{FF2B5EF4-FFF2-40B4-BE49-F238E27FC236}">
                <a16:creationId xmlns:a16="http://schemas.microsoft.com/office/drawing/2014/main" id="{4D3B93F9-38EC-BA7A-4EF5-BAD66E6F4992}"/>
              </a:ext>
            </a:extLst>
          </p:cNvPr>
          <p:cNvSpPr/>
          <p:nvPr>
            <p:custDataLst>
              <p:tags r:id="rId125"/>
            </p:custDataLst>
          </p:nvPr>
        </p:nvSpPr>
        <p:spPr bwMode="auto">
          <a:xfrm>
            <a:off x="9426575" y="1073150"/>
            <a:ext cx="165100" cy="165100"/>
          </a:xfrm>
          <a:prstGeom prst="rect">
            <a:avLst/>
          </a:prstGeom>
          <a:solidFill>
            <a:schemeClr val="accent3"/>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531" name="Rectangle 530">
            <a:extLst>
              <a:ext uri="{FF2B5EF4-FFF2-40B4-BE49-F238E27FC236}">
                <a16:creationId xmlns:a16="http://schemas.microsoft.com/office/drawing/2014/main" id="{1E7DDD68-FB5C-90AC-D087-7E11E84C64E9}"/>
              </a:ext>
            </a:extLst>
          </p:cNvPr>
          <p:cNvSpPr/>
          <p:nvPr>
            <p:custDataLst>
              <p:tags r:id="rId126"/>
            </p:custDataLst>
          </p:nvPr>
        </p:nvSpPr>
        <p:spPr bwMode="auto">
          <a:xfrm>
            <a:off x="10561638" y="1073150"/>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20" name="Rectangle 319">
            <a:extLst>
              <a:ext uri="{FF2B5EF4-FFF2-40B4-BE49-F238E27FC236}">
                <a16:creationId xmlns:a16="http://schemas.microsoft.com/office/drawing/2014/main" id="{6D78AE60-F162-4A2E-4899-0002D4928245}"/>
              </a:ext>
            </a:extLst>
          </p:cNvPr>
          <p:cNvSpPr/>
          <p:nvPr>
            <p:custDataLst>
              <p:tags r:id="rId127"/>
            </p:custDataLst>
          </p:nvPr>
        </p:nvSpPr>
        <p:spPr bwMode="auto">
          <a:xfrm>
            <a:off x="11191875" y="1073150"/>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489" name="Text Placeholder 4">
            <a:extLst>
              <a:ext uri="{FF2B5EF4-FFF2-40B4-BE49-F238E27FC236}">
                <a16:creationId xmlns:a16="http://schemas.microsoft.com/office/drawing/2014/main" id="{CAE62D4E-560A-CB24-B692-2DA0BBA93FA3}"/>
              </a:ext>
            </a:extLst>
          </p:cNvPr>
          <p:cNvSpPr>
            <a:spLocks noGrp="1"/>
          </p:cNvSpPr>
          <p:nvPr>
            <p:custDataLst>
              <p:tags r:id="rId128"/>
            </p:custDataLst>
          </p:nvPr>
        </p:nvSpPr>
        <p:spPr bwMode="auto">
          <a:xfrm>
            <a:off x="8867775" y="1071563"/>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7F8A4539-2DE3-4C51-AC39-CF95486309F2}" type="datetime'''''''''''Oth''''''''''''''e''r''''''''''''''''s'''''''''''">
              <a:rPr lang="en-US" altLang="en-US" sz="1200" smtClean="0">
                <a:cs typeface="+mn-cs"/>
              </a:rPr>
              <a:pPr lvl="0">
                <a:spcBef>
                  <a:spcPct val="0"/>
                </a:spcBef>
                <a:spcAft>
                  <a:spcPct val="0"/>
                </a:spcAft>
              </a:pPr>
              <a:t>Others</a:t>
            </a:fld>
            <a:endParaRPr lang="en-US" sz="1200">
              <a:cs typeface="+mn-cs"/>
            </a:endParaRPr>
          </a:p>
        </p:txBody>
      </p:sp>
      <p:sp>
        <p:nvSpPr>
          <p:cNvPr id="505" name="Text Placeholder 4">
            <a:extLst>
              <a:ext uri="{FF2B5EF4-FFF2-40B4-BE49-F238E27FC236}">
                <a16:creationId xmlns:a16="http://schemas.microsoft.com/office/drawing/2014/main" id="{948F7D90-6468-2DAE-4D8B-DB94326FFBEC}"/>
              </a:ext>
            </a:extLst>
          </p:cNvPr>
          <p:cNvSpPr>
            <a:spLocks noGrp="1"/>
          </p:cNvSpPr>
          <p:nvPr>
            <p:custDataLst>
              <p:tags r:id="rId129"/>
            </p:custDataLst>
          </p:nvPr>
        </p:nvSpPr>
        <p:spPr bwMode="auto">
          <a:xfrm>
            <a:off x="9642476" y="1071563"/>
            <a:ext cx="8175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13DC95C-0691-4493-9B3E-1D1E4474DCC2}" type="datetime'G''''''''''en''er''''''at''or''''''''s'''''''''''''''''''''''">
              <a:rPr lang="en-US" altLang="en-US" sz="1200" smtClean="0">
                <a:cs typeface="+mn-cs"/>
              </a:rPr>
              <a:pPr lvl="0">
                <a:spcBef>
                  <a:spcPct val="0"/>
                </a:spcBef>
                <a:spcAft>
                  <a:spcPct val="0"/>
                </a:spcAft>
              </a:pPr>
              <a:t>Generators</a:t>
            </a:fld>
            <a:r>
              <a:rPr lang="en-US" altLang="en-US" sz="1200" baseline="30000">
                <a:cs typeface="+mn-cs"/>
              </a:rPr>
              <a:t>1</a:t>
            </a:r>
            <a:endParaRPr lang="en-US" sz="1200" baseline="30000">
              <a:cs typeface="+mn-cs"/>
            </a:endParaRPr>
          </a:p>
        </p:txBody>
      </p:sp>
      <p:sp>
        <p:nvSpPr>
          <p:cNvPr id="518" name="Text Placeholder 4">
            <a:extLst>
              <a:ext uri="{FF2B5EF4-FFF2-40B4-BE49-F238E27FC236}">
                <a16:creationId xmlns:a16="http://schemas.microsoft.com/office/drawing/2014/main" id="{74728C36-4478-C4AB-A906-92BC3E3C9788}"/>
              </a:ext>
            </a:extLst>
          </p:cNvPr>
          <p:cNvSpPr>
            <a:spLocks noGrp="1"/>
          </p:cNvSpPr>
          <p:nvPr>
            <p:custDataLst>
              <p:tags r:id="rId130"/>
            </p:custDataLst>
          </p:nvPr>
        </p:nvSpPr>
        <p:spPr bwMode="auto">
          <a:xfrm>
            <a:off x="10777538" y="1071563"/>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4E5287F2-23E8-4C1F-9049-42A8E9D3FE54}" type="datetime'''''''''''''''''I''''''''''''''''''''''L''L''''''E'''''">
              <a:rPr lang="en-US" altLang="en-US" sz="1200" smtClean="0">
                <a:cs typeface="+mn-cs"/>
              </a:rPr>
              <a:pPr lvl="0">
                <a:spcBef>
                  <a:spcPct val="0"/>
                </a:spcBef>
                <a:spcAft>
                  <a:spcPct val="0"/>
                </a:spcAft>
              </a:pPr>
              <a:t>ILLE</a:t>
            </a:fld>
            <a:endParaRPr lang="en-US" sz="1200">
              <a:cs typeface="+mn-cs"/>
            </a:endParaRPr>
          </a:p>
        </p:txBody>
      </p:sp>
      <p:sp>
        <p:nvSpPr>
          <p:cNvPr id="324" name="Text Placeholder 4">
            <a:extLst>
              <a:ext uri="{FF2B5EF4-FFF2-40B4-BE49-F238E27FC236}">
                <a16:creationId xmlns:a16="http://schemas.microsoft.com/office/drawing/2014/main" id="{2475D90C-B825-B55E-4A91-37ADB2EE4EBD}"/>
              </a:ext>
            </a:extLst>
          </p:cNvPr>
          <p:cNvSpPr>
            <a:spLocks noGrp="1"/>
          </p:cNvSpPr>
          <p:nvPr>
            <p:custDataLst>
              <p:tags r:id="rId131"/>
            </p:custDataLst>
          </p:nvPr>
        </p:nvSpPr>
        <p:spPr bwMode="auto">
          <a:xfrm>
            <a:off x="11407775" y="1071563"/>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624DA29-46AF-42BB-876E-F1241B48E1B0}" type="datetime'''''''T''''''''''''''''''S''''''P'''''''">
              <a:rPr lang="en-US" altLang="en-US" sz="1200" smtClean="0">
                <a:cs typeface="+mn-cs"/>
              </a:rPr>
              <a:pPr lvl="0">
                <a:spcBef>
                  <a:spcPct val="0"/>
                </a:spcBef>
                <a:spcAft>
                  <a:spcPct val="0"/>
                </a:spcAft>
              </a:pPr>
              <a:t>TSP</a:t>
            </a:fld>
            <a:endParaRPr lang="en-US" sz="1200">
              <a:cs typeface="+mn-cs"/>
            </a:endParaRPr>
          </a:p>
        </p:txBody>
      </p:sp>
      <p:sp>
        <p:nvSpPr>
          <p:cNvPr id="346" name="TextBox 345">
            <a:extLst>
              <a:ext uri="{FF2B5EF4-FFF2-40B4-BE49-F238E27FC236}">
                <a16:creationId xmlns:a16="http://schemas.microsoft.com/office/drawing/2014/main" id="{22E2470A-2D7B-0AC1-E4E2-9CAAE3058B5A}"/>
              </a:ext>
            </a:extLst>
          </p:cNvPr>
          <p:cNvSpPr txBox="1">
            <a:spLocks/>
          </p:cNvSpPr>
          <p:nvPr>
            <p:custDataLst>
              <p:tags r:id="rId132"/>
            </p:custDataLst>
          </p:nvPr>
        </p:nvSpPr>
        <p:spPr>
          <a:xfrm>
            <a:off x="400683" y="3292475"/>
            <a:ext cx="1037593" cy="1765300"/>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Q10: Select the four highest priority BYOG enhancements that you would like ERCOT to work on in the </a:t>
            </a:r>
            <a:r>
              <a:rPr lang="en-US" sz="1200" b="1" u="sng"/>
              <a:t>LONGER TERM</a:t>
            </a:r>
            <a:r>
              <a:rPr lang="en-US" sz="1200" b="1"/>
              <a:t>, </a:t>
            </a:r>
            <a:r>
              <a:rPr lang="en-US" sz="1200"/>
              <a:t># of selections</a:t>
            </a:r>
          </a:p>
        </p:txBody>
      </p:sp>
      <p:sp>
        <p:nvSpPr>
          <p:cNvPr id="669" name="5. Source">
            <a:extLst>
              <a:ext uri="{FF2B5EF4-FFF2-40B4-BE49-F238E27FC236}">
                <a16:creationId xmlns:a16="http://schemas.microsoft.com/office/drawing/2014/main" id="{14D19EAC-B22C-CCF3-3166-B1E306852672}"/>
              </a:ext>
            </a:extLst>
          </p:cNvPr>
          <p:cNvSpPr txBox="1"/>
          <p:nvPr>
            <p:custDataLst>
              <p:tags r:id="rId133"/>
            </p:custDataLst>
          </p:nvPr>
        </p:nvSpPr>
        <p:spPr>
          <a:xfrm>
            <a:off x="521161" y="6602580"/>
            <a:ext cx="4744577"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3 blank responses).</a:t>
            </a:r>
          </a:p>
          <a:p>
            <a:pPr lvl="0"/>
            <a:endParaRPr lang="en-US"/>
          </a:p>
        </p:txBody>
      </p:sp>
      <p:cxnSp>
        <p:nvCxnSpPr>
          <p:cNvPr id="708" name="LineBasicDefault 708">
            <a:extLst>
              <a:ext uri="{FF2B5EF4-FFF2-40B4-BE49-F238E27FC236}">
                <a16:creationId xmlns:a16="http://schemas.microsoft.com/office/drawing/2014/main" id="{87F52459-95A7-5182-6186-F13C7C2595A3}"/>
              </a:ext>
            </a:extLst>
          </p:cNvPr>
          <p:cNvCxnSpPr>
            <a:cxnSpLocks/>
          </p:cNvCxnSpPr>
          <p:nvPr>
            <p:custDataLst>
              <p:tags r:id="rId134"/>
            </p:custDataLst>
          </p:nvPr>
        </p:nvCxnSpPr>
        <p:spPr>
          <a:xfrm flipV="1">
            <a:off x="1538288" y="1241425"/>
            <a:ext cx="0" cy="1895476"/>
          </a:xfrm>
          <a:prstGeom prst="straightConnector1">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712" name="LineBasicDefault 708">
            <a:extLst>
              <a:ext uri="{FF2B5EF4-FFF2-40B4-BE49-F238E27FC236}">
                <a16:creationId xmlns:a16="http://schemas.microsoft.com/office/drawing/2014/main" id="{1799149A-79AC-3025-B7F2-00E7468A850A}"/>
              </a:ext>
            </a:extLst>
          </p:cNvPr>
          <p:cNvCxnSpPr>
            <a:cxnSpLocks/>
          </p:cNvCxnSpPr>
          <p:nvPr>
            <p:custDataLst>
              <p:tags r:id="rId135"/>
            </p:custDataLst>
          </p:nvPr>
        </p:nvCxnSpPr>
        <p:spPr>
          <a:xfrm flipV="1">
            <a:off x="1538288" y="3282950"/>
            <a:ext cx="0" cy="2282581"/>
          </a:xfrm>
          <a:prstGeom prst="straightConnector1">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A5EC02CE-3BA3-58BF-FBAA-EC277DFBB14F}"/>
              </a:ext>
            </a:extLst>
          </p:cNvPr>
          <p:cNvSpPr/>
          <p:nvPr/>
        </p:nvSpPr>
        <p:spPr>
          <a:xfrm>
            <a:off x="540860" y="5895975"/>
            <a:ext cx="11507155" cy="633412"/>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b="1">
                <a:solidFill>
                  <a:schemeClr val="tx1"/>
                </a:solidFill>
              </a:rPr>
              <a:t>Survey identified clear differences between near-term and long-term enhancement priorities</a:t>
            </a:r>
          </a:p>
          <a:p>
            <a:pPr marL="171450" indent="-171450">
              <a:buFont typeface="Arial" panose="020B0604020202020204" pitchFamily="34" charset="0"/>
              <a:buChar char="•"/>
            </a:pPr>
            <a:r>
              <a:rPr lang="en-US" sz="1200" b="1">
                <a:solidFill>
                  <a:schemeClr val="tx1"/>
                </a:solidFill>
              </a:rPr>
              <a:t>Near-term: large load self-supply, BYOG at different locations, WLPUN exit plan, define operational battery registration</a:t>
            </a:r>
          </a:p>
          <a:p>
            <a:pPr marL="171450" indent="-171450">
              <a:buFont typeface="Arial" panose="020B0604020202020204" pitchFamily="34" charset="0"/>
              <a:buChar char="•"/>
            </a:pPr>
            <a:r>
              <a:rPr lang="en-US" sz="1200" b="1">
                <a:solidFill>
                  <a:schemeClr val="tx1"/>
                </a:solidFill>
              </a:rPr>
              <a:t>Long-term: BYOG at different locations, large load island transition to grid-connected, WLPUN generation additions, WLPUN dynamic limits</a:t>
            </a:r>
            <a:endParaRPr lang="en-US" sz="1200">
              <a:solidFill>
                <a:schemeClr val="tx1"/>
              </a:solidFill>
            </a:endParaRPr>
          </a:p>
        </p:txBody>
      </p:sp>
    </p:spTree>
    <p:extLst>
      <p:ext uri="{BB962C8B-B14F-4D97-AF65-F5344CB8AC3E}">
        <p14:creationId xmlns:p14="http://schemas.microsoft.com/office/powerpoint/2010/main" val="37679362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46DD7-47DB-D35B-7ADA-D6E1BFB0EA07}"/>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D72D055A-5005-AEBF-AB51-C9F2936F41BF}"/>
              </a:ext>
            </a:extLst>
          </p:cNvPr>
          <p:cNvGraphicFramePr>
            <a:graphicFrameLocks noChangeAspect="1"/>
          </p:cNvGraphicFramePr>
          <p:nvPr>
            <p:custDataLst>
              <p:tags r:id="rId1"/>
            </p:custDataLst>
            <p:extLst>
              <p:ext uri="{D42A27DB-BD31-4B8C-83A1-F6EECF244321}">
                <p14:modId xmlns:p14="http://schemas.microsoft.com/office/powerpoint/2010/main" val="32035379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1" imgW="606" imgH="608" progId="TCLayout.ActiveDocument.1">
                  <p:embed/>
                </p:oleObj>
              </mc:Choice>
              <mc:Fallback>
                <p:oleObj name="think-cell Slide" r:id="rId71" imgW="606" imgH="608" progId="TCLayout.ActiveDocument.1">
                  <p:embed/>
                  <p:pic>
                    <p:nvPicPr>
                      <p:cNvPr id="5" name="Object 6" hidden="1">
                        <a:extLst>
                          <a:ext uri="{FF2B5EF4-FFF2-40B4-BE49-F238E27FC236}">
                            <a16:creationId xmlns:a16="http://schemas.microsoft.com/office/drawing/2014/main" id="{D72D055A-5005-AEBF-AB51-C9F2936F41BF}"/>
                          </a:ext>
                        </a:extLst>
                      </p:cNvPr>
                      <p:cNvPicPr/>
                      <p:nvPr/>
                    </p:nvPicPr>
                    <p:blipFill>
                      <a:blip r:embed="rId72"/>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4DA409C1-FBCC-3882-4E85-0663BAA91452}"/>
              </a:ext>
            </a:extLst>
          </p:cNvPr>
          <p:cNvSpPr>
            <a:spLocks noGrp="1"/>
          </p:cNvSpPr>
          <p:nvPr>
            <p:ph type="title"/>
            <p:custDataLst>
              <p:tags r:id="rId2"/>
            </p:custDataLst>
          </p:nvPr>
        </p:nvSpPr>
        <p:spPr>
          <a:xfrm>
            <a:off x="1257300" y="419100"/>
            <a:ext cx="10401300" cy="384721"/>
          </a:xfrm>
        </p:spPr>
        <p:txBody>
          <a:bodyPr vert="horz"/>
          <a:lstStyle/>
          <a:p>
            <a:r>
              <a:rPr lang="en-US">
                <a:solidFill>
                  <a:schemeClr val="accent1"/>
                </a:solidFill>
              </a:rPr>
              <a:t>Batch processes: </a:t>
            </a:r>
            <a:r>
              <a:rPr lang="en-US"/>
              <a:t>Priority BYOG enhancements (4/4)</a:t>
            </a:r>
          </a:p>
        </p:txBody>
      </p:sp>
      <p:cxnSp>
        <p:nvCxnSpPr>
          <p:cNvPr id="132" name="Straight Connector 131">
            <a:extLst>
              <a:ext uri="{FF2B5EF4-FFF2-40B4-BE49-F238E27FC236}">
                <a16:creationId xmlns:a16="http://schemas.microsoft.com/office/drawing/2014/main" id="{1791FEEA-37F7-DE99-DFCC-8EB9E197A03A}"/>
              </a:ext>
            </a:extLst>
          </p:cNvPr>
          <p:cNvCxnSpPr>
            <a:cxnSpLocks/>
          </p:cNvCxnSpPr>
          <p:nvPr>
            <p:custDataLst>
              <p:tags r:id="rId3"/>
            </p:custDataLst>
          </p:nvPr>
        </p:nvCxnSpPr>
        <p:spPr>
          <a:xfrm>
            <a:off x="495299" y="1467604"/>
            <a:ext cx="11163301"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4932A45F-4662-17E0-1E80-540D84773F3E}"/>
              </a:ext>
            </a:extLst>
          </p:cNvPr>
          <p:cNvCxnSpPr>
            <a:cxnSpLocks/>
          </p:cNvCxnSpPr>
          <p:nvPr>
            <p:custDataLst>
              <p:tags r:id="rId4"/>
            </p:custDataLst>
          </p:nvPr>
        </p:nvCxnSpPr>
        <p:spPr>
          <a:xfrm>
            <a:off x="495299" y="2600404"/>
            <a:ext cx="1116330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6A6FBAEE-F83F-BF0E-9E2A-C762E2E5E044}"/>
              </a:ext>
            </a:extLst>
          </p:cNvPr>
          <p:cNvCxnSpPr>
            <a:cxnSpLocks/>
          </p:cNvCxnSpPr>
          <p:nvPr>
            <p:custDataLst>
              <p:tags r:id="rId5"/>
            </p:custDataLst>
          </p:nvPr>
        </p:nvCxnSpPr>
        <p:spPr>
          <a:xfrm>
            <a:off x="495299" y="3450004"/>
            <a:ext cx="1116330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13CA0291-5B93-8D7F-7B92-DE997E7E6C85}"/>
              </a:ext>
            </a:extLst>
          </p:cNvPr>
          <p:cNvCxnSpPr>
            <a:cxnSpLocks/>
          </p:cNvCxnSpPr>
          <p:nvPr>
            <p:custDataLst>
              <p:tags r:id="rId6"/>
            </p:custDataLst>
          </p:nvPr>
        </p:nvCxnSpPr>
        <p:spPr>
          <a:xfrm>
            <a:off x="495299" y="5432404"/>
            <a:ext cx="1116330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96" name="TextBox 95">
            <a:extLst>
              <a:ext uri="{FF2B5EF4-FFF2-40B4-BE49-F238E27FC236}">
                <a16:creationId xmlns:a16="http://schemas.microsoft.com/office/drawing/2014/main" id="{2FB0546C-58DE-4DBC-03E7-7979E85A9710}"/>
              </a:ext>
            </a:extLst>
          </p:cNvPr>
          <p:cNvSpPr txBox="1">
            <a:spLocks/>
          </p:cNvSpPr>
          <p:nvPr>
            <p:custDataLst>
              <p:tags r:id="rId7"/>
            </p:custDataLst>
          </p:nvPr>
        </p:nvSpPr>
        <p:spPr>
          <a:xfrm>
            <a:off x="495298" y="1194595"/>
            <a:ext cx="2943226" cy="246221"/>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Category</a:t>
            </a:r>
          </a:p>
        </p:txBody>
      </p:sp>
      <p:sp>
        <p:nvSpPr>
          <p:cNvPr id="114" name="TextBox 113">
            <a:extLst>
              <a:ext uri="{FF2B5EF4-FFF2-40B4-BE49-F238E27FC236}">
                <a16:creationId xmlns:a16="http://schemas.microsoft.com/office/drawing/2014/main" id="{4CA95AFE-74FC-20D7-F134-DAD216C026EF}"/>
              </a:ext>
            </a:extLst>
          </p:cNvPr>
          <p:cNvSpPr txBox="1">
            <a:spLocks/>
          </p:cNvSpPr>
          <p:nvPr>
            <p:custDataLst>
              <p:tags r:id="rId8"/>
            </p:custDataLst>
          </p:nvPr>
        </p:nvSpPr>
        <p:spPr>
          <a:xfrm>
            <a:off x="3435174" y="1225372"/>
            <a:ext cx="5360962"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Enhancement</a:t>
            </a:r>
          </a:p>
        </p:txBody>
      </p:sp>
      <p:cxnSp>
        <p:nvCxnSpPr>
          <p:cNvPr id="133" name="Straight Connector 132">
            <a:extLst>
              <a:ext uri="{FF2B5EF4-FFF2-40B4-BE49-F238E27FC236}">
                <a16:creationId xmlns:a16="http://schemas.microsoft.com/office/drawing/2014/main" id="{73031937-646B-DEA9-BA5F-35F4479086A0}"/>
              </a:ext>
            </a:extLst>
          </p:cNvPr>
          <p:cNvCxnSpPr>
            <a:cxnSpLocks/>
          </p:cNvCxnSpPr>
          <p:nvPr>
            <p:custDataLst>
              <p:tags r:id="rId9"/>
            </p:custDataLst>
          </p:nvPr>
        </p:nvCxnSpPr>
        <p:spPr>
          <a:xfrm>
            <a:off x="3435173" y="1750804"/>
            <a:ext cx="8223427"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ACF5E734-9101-9D51-B844-92DF551FC897}"/>
              </a:ext>
            </a:extLst>
          </p:cNvPr>
          <p:cNvCxnSpPr>
            <a:cxnSpLocks/>
          </p:cNvCxnSpPr>
          <p:nvPr>
            <p:custDataLst>
              <p:tags r:id="rId10"/>
            </p:custDataLst>
          </p:nvPr>
        </p:nvCxnSpPr>
        <p:spPr>
          <a:xfrm>
            <a:off x="3435173" y="2034004"/>
            <a:ext cx="8223427"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5016187B-CE0E-96A8-32A7-35D3408FDA3E}"/>
              </a:ext>
            </a:extLst>
          </p:cNvPr>
          <p:cNvCxnSpPr>
            <a:cxnSpLocks/>
          </p:cNvCxnSpPr>
          <p:nvPr>
            <p:custDataLst>
              <p:tags r:id="rId11"/>
            </p:custDataLst>
          </p:nvPr>
        </p:nvCxnSpPr>
        <p:spPr>
          <a:xfrm>
            <a:off x="3435173" y="2317204"/>
            <a:ext cx="8223427"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DDA0D6B7-7A2E-6FAD-A782-B045E304DBEB}"/>
              </a:ext>
            </a:extLst>
          </p:cNvPr>
          <p:cNvCxnSpPr>
            <a:cxnSpLocks/>
          </p:cNvCxnSpPr>
          <p:nvPr>
            <p:custDataLst>
              <p:tags r:id="rId12"/>
            </p:custDataLst>
          </p:nvPr>
        </p:nvCxnSpPr>
        <p:spPr>
          <a:xfrm>
            <a:off x="3435173" y="2883604"/>
            <a:ext cx="8223427"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BC9C6B27-DA03-AB4C-7A65-317836E98CB2}"/>
              </a:ext>
            </a:extLst>
          </p:cNvPr>
          <p:cNvCxnSpPr>
            <a:cxnSpLocks/>
          </p:cNvCxnSpPr>
          <p:nvPr>
            <p:custDataLst>
              <p:tags r:id="rId13"/>
            </p:custDataLst>
          </p:nvPr>
        </p:nvCxnSpPr>
        <p:spPr>
          <a:xfrm>
            <a:off x="3435173" y="3166804"/>
            <a:ext cx="8223427"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F8A95FA2-F5B4-B153-B49F-5F44BA24DACE}"/>
              </a:ext>
            </a:extLst>
          </p:cNvPr>
          <p:cNvCxnSpPr>
            <a:cxnSpLocks/>
          </p:cNvCxnSpPr>
          <p:nvPr>
            <p:custDataLst>
              <p:tags r:id="rId14"/>
            </p:custDataLst>
          </p:nvPr>
        </p:nvCxnSpPr>
        <p:spPr>
          <a:xfrm>
            <a:off x="3435173" y="3733204"/>
            <a:ext cx="8223427"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301EB238-5B79-73BE-A3D3-C5E70A52568A}"/>
              </a:ext>
            </a:extLst>
          </p:cNvPr>
          <p:cNvCxnSpPr>
            <a:cxnSpLocks/>
          </p:cNvCxnSpPr>
          <p:nvPr>
            <p:custDataLst>
              <p:tags r:id="rId15"/>
            </p:custDataLst>
          </p:nvPr>
        </p:nvCxnSpPr>
        <p:spPr>
          <a:xfrm>
            <a:off x="3435173" y="4016404"/>
            <a:ext cx="8223427"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498737A-E2DC-3D4B-44AB-7B3D856EAA81}"/>
              </a:ext>
            </a:extLst>
          </p:cNvPr>
          <p:cNvCxnSpPr>
            <a:cxnSpLocks/>
          </p:cNvCxnSpPr>
          <p:nvPr>
            <p:custDataLst>
              <p:tags r:id="rId16"/>
            </p:custDataLst>
          </p:nvPr>
        </p:nvCxnSpPr>
        <p:spPr>
          <a:xfrm>
            <a:off x="3435173" y="4299604"/>
            <a:ext cx="8223427"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677ADC0F-0FC8-31FE-5DE7-8F28CDD11DDC}"/>
              </a:ext>
            </a:extLst>
          </p:cNvPr>
          <p:cNvCxnSpPr>
            <a:cxnSpLocks/>
          </p:cNvCxnSpPr>
          <p:nvPr>
            <p:custDataLst>
              <p:tags r:id="rId17"/>
            </p:custDataLst>
          </p:nvPr>
        </p:nvCxnSpPr>
        <p:spPr>
          <a:xfrm>
            <a:off x="3435173" y="4582804"/>
            <a:ext cx="8223427"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FC843774-3450-50C5-0EA8-563C22E58DCB}"/>
              </a:ext>
            </a:extLst>
          </p:cNvPr>
          <p:cNvCxnSpPr>
            <a:cxnSpLocks/>
          </p:cNvCxnSpPr>
          <p:nvPr>
            <p:custDataLst>
              <p:tags r:id="rId18"/>
            </p:custDataLst>
          </p:nvPr>
        </p:nvCxnSpPr>
        <p:spPr>
          <a:xfrm>
            <a:off x="3435173" y="4866004"/>
            <a:ext cx="8223427"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D2A6B166-AC56-26E2-45B7-9D7DD45D6F63}"/>
              </a:ext>
            </a:extLst>
          </p:cNvPr>
          <p:cNvCxnSpPr>
            <a:cxnSpLocks/>
          </p:cNvCxnSpPr>
          <p:nvPr>
            <p:custDataLst>
              <p:tags r:id="rId19"/>
            </p:custDataLst>
          </p:nvPr>
        </p:nvCxnSpPr>
        <p:spPr>
          <a:xfrm>
            <a:off x="3435173" y="5149204"/>
            <a:ext cx="8223427"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BF370C63-3898-6039-4C6A-646052D7B616}"/>
              </a:ext>
            </a:extLst>
          </p:cNvPr>
          <p:cNvCxnSpPr>
            <a:cxnSpLocks/>
          </p:cNvCxnSpPr>
          <p:nvPr>
            <p:custDataLst>
              <p:tags r:id="rId20"/>
            </p:custDataLst>
          </p:nvPr>
        </p:nvCxnSpPr>
        <p:spPr>
          <a:xfrm>
            <a:off x="3435173" y="5715604"/>
            <a:ext cx="8223427"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306870EC-B812-708A-B7E6-CBF51E061CCC}"/>
              </a:ext>
            </a:extLst>
          </p:cNvPr>
          <p:cNvCxnSpPr>
            <a:cxnSpLocks/>
          </p:cNvCxnSpPr>
          <p:nvPr>
            <p:custDataLst>
              <p:tags r:id="rId21"/>
            </p:custDataLst>
          </p:nvPr>
        </p:nvCxnSpPr>
        <p:spPr>
          <a:xfrm>
            <a:off x="3435173" y="5998804"/>
            <a:ext cx="8223427"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97" name="TextBox 96">
            <a:extLst>
              <a:ext uri="{FF2B5EF4-FFF2-40B4-BE49-F238E27FC236}">
                <a16:creationId xmlns:a16="http://schemas.microsoft.com/office/drawing/2014/main" id="{E77948A8-26A5-6A75-A9A5-0B6EE4CA0ECA}"/>
              </a:ext>
            </a:extLst>
          </p:cNvPr>
          <p:cNvSpPr txBox="1">
            <a:spLocks/>
          </p:cNvSpPr>
          <p:nvPr>
            <p:custDataLst>
              <p:tags r:id="rId22"/>
            </p:custDataLst>
          </p:nvPr>
        </p:nvSpPr>
        <p:spPr>
          <a:xfrm>
            <a:off x="495299" y="1494392"/>
            <a:ext cx="2943226" cy="215444"/>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WLPUN registration and lifecycle</a:t>
            </a:r>
          </a:p>
        </p:txBody>
      </p:sp>
      <p:sp>
        <p:nvSpPr>
          <p:cNvPr id="116" name="TextBox 115">
            <a:extLst>
              <a:ext uri="{FF2B5EF4-FFF2-40B4-BE49-F238E27FC236}">
                <a16:creationId xmlns:a16="http://schemas.microsoft.com/office/drawing/2014/main" id="{25E007B8-FFBA-3951-4084-7B99FF86DD2D}"/>
              </a:ext>
            </a:extLst>
          </p:cNvPr>
          <p:cNvSpPr txBox="1">
            <a:spLocks/>
          </p:cNvSpPr>
          <p:nvPr>
            <p:custDataLst>
              <p:tags r:id="rId23"/>
            </p:custDataLst>
          </p:nvPr>
        </p:nvSpPr>
        <p:spPr>
          <a:xfrm>
            <a:off x="3690321" y="1516871"/>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opt-out option during Commitment</a:t>
            </a:r>
          </a:p>
        </p:txBody>
      </p:sp>
      <p:sp>
        <p:nvSpPr>
          <p:cNvPr id="3" name="TrackerNumBlue 5">
            <a:extLst>
              <a:ext uri="{FF2B5EF4-FFF2-40B4-BE49-F238E27FC236}">
                <a16:creationId xmlns:a16="http://schemas.microsoft.com/office/drawing/2014/main" id="{40F6C193-8BEC-E7CE-5F3A-7CF91A50FBE6}"/>
              </a:ext>
            </a:extLst>
          </p:cNvPr>
          <p:cNvSpPr>
            <a:spLocks/>
          </p:cNvSpPr>
          <p:nvPr>
            <p:custDataLst>
              <p:tags r:id="rId24"/>
            </p:custDataLst>
          </p:nvPr>
        </p:nvSpPr>
        <p:spPr>
          <a:xfrm>
            <a:off x="3412911" y="14943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a:t>
            </a:r>
          </a:p>
        </p:txBody>
      </p:sp>
      <p:sp>
        <p:nvSpPr>
          <p:cNvPr id="117" name="TextBox 116">
            <a:extLst>
              <a:ext uri="{FF2B5EF4-FFF2-40B4-BE49-F238E27FC236}">
                <a16:creationId xmlns:a16="http://schemas.microsoft.com/office/drawing/2014/main" id="{63E9D4DE-E161-F56F-64F9-20F4405072A9}"/>
              </a:ext>
            </a:extLst>
          </p:cNvPr>
          <p:cNvSpPr txBox="1">
            <a:spLocks/>
          </p:cNvSpPr>
          <p:nvPr>
            <p:custDataLst>
              <p:tags r:id="rId25"/>
            </p:custDataLst>
          </p:nvPr>
        </p:nvSpPr>
        <p:spPr>
          <a:xfrm>
            <a:off x="3690321" y="1800070"/>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200"/>
              <a:t>WLPUN exit plan</a:t>
            </a:r>
          </a:p>
        </p:txBody>
      </p:sp>
      <p:sp>
        <p:nvSpPr>
          <p:cNvPr id="7" name="TrackerNumBlue 5">
            <a:extLst>
              <a:ext uri="{FF2B5EF4-FFF2-40B4-BE49-F238E27FC236}">
                <a16:creationId xmlns:a16="http://schemas.microsoft.com/office/drawing/2014/main" id="{B9204A40-C37C-F6B7-075B-D24B83CA2B86}"/>
              </a:ext>
            </a:extLst>
          </p:cNvPr>
          <p:cNvSpPr>
            <a:spLocks/>
          </p:cNvSpPr>
          <p:nvPr>
            <p:custDataLst>
              <p:tags r:id="rId26"/>
            </p:custDataLst>
          </p:nvPr>
        </p:nvSpPr>
        <p:spPr>
          <a:xfrm>
            <a:off x="3412911" y="17775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2</a:t>
            </a:r>
          </a:p>
        </p:txBody>
      </p:sp>
      <p:sp>
        <p:nvSpPr>
          <p:cNvPr id="118" name="TextBox 117">
            <a:extLst>
              <a:ext uri="{FF2B5EF4-FFF2-40B4-BE49-F238E27FC236}">
                <a16:creationId xmlns:a16="http://schemas.microsoft.com/office/drawing/2014/main" id="{2CFCB3C4-CC2B-D319-9CA1-26AC02F3573D}"/>
              </a:ext>
            </a:extLst>
          </p:cNvPr>
          <p:cNvSpPr txBox="1">
            <a:spLocks/>
          </p:cNvSpPr>
          <p:nvPr>
            <p:custDataLst>
              <p:tags r:id="rId27"/>
            </p:custDataLst>
          </p:nvPr>
        </p:nvSpPr>
        <p:spPr>
          <a:xfrm>
            <a:off x="3690321" y="2083269"/>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200"/>
              <a:t>WLPUN generation additions</a:t>
            </a:r>
          </a:p>
        </p:txBody>
      </p:sp>
      <p:sp>
        <p:nvSpPr>
          <p:cNvPr id="8" name="TrackerNumBlue 5">
            <a:extLst>
              <a:ext uri="{FF2B5EF4-FFF2-40B4-BE49-F238E27FC236}">
                <a16:creationId xmlns:a16="http://schemas.microsoft.com/office/drawing/2014/main" id="{88F619A2-CB84-9FE7-5BD7-048955F79404}"/>
              </a:ext>
            </a:extLst>
          </p:cNvPr>
          <p:cNvSpPr>
            <a:spLocks/>
          </p:cNvSpPr>
          <p:nvPr>
            <p:custDataLst>
              <p:tags r:id="rId28"/>
            </p:custDataLst>
          </p:nvPr>
        </p:nvSpPr>
        <p:spPr>
          <a:xfrm>
            <a:off x="3412911" y="20607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3</a:t>
            </a:r>
          </a:p>
        </p:txBody>
      </p:sp>
      <p:sp>
        <p:nvSpPr>
          <p:cNvPr id="115" name="TextBox 114">
            <a:extLst>
              <a:ext uri="{FF2B5EF4-FFF2-40B4-BE49-F238E27FC236}">
                <a16:creationId xmlns:a16="http://schemas.microsoft.com/office/drawing/2014/main" id="{A0D5845D-CE18-BC2E-CF75-333CE1E55BA2}"/>
              </a:ext>
            </a:extLst>
          </p:cNvPr>
          <p:cNvSpPr txBox="1">
            <a:spLocks/>
          </p:cNvSpPr>
          <p:nvPr>
            <p:custDataLst>
              <p:tags r:id="rId29"/>
            </p:custDataLst>
          </p:nvPr>
        </p:nvSpPr>
        <p:spPr>
          <a:xfrm>
            <a:off x="3690321" y="2366468"/>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on-ramp for existing Large Load</a:t>
            </a:r>
          </a:p>
        </p:txBody>
      </p:sp>
      <p:sp>
        <p:nvSpPr>
          <p:cNvPr id="9" name="TrackerNumBlue 5">
            <a:extLst>
              <a:ext uri="{FF2B5EF4-FFF2-40B4-BE49-F238E27FC236}">
                <a16:creationId xmlns:a16="http://schemas.microsoft.com/office/drawing/2014/main" id="{D8665C5B-A95F-7EDE-7A1A-BAAC535BB6F9}"/>
              </a:ext>
            </a:extLst>
          </p:cNvPr>
          <p:cNvSpPr>
            <a:spLocks/>
          </p:cNvSpPr>
          <p:nvPr>
            <p:custDataLst>
              <p:tags r:id="rId30"/>
            </p:custDataLst>
          </p:nvPr>
        </p:nvSpPr>
        <p:spPr>
          <a:xfrm>
            <a:off x="3412911" y="23439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4</a:t>
            </a:r>
          </a:p>
        </p:txBody>
      </p:sp>
      <p:sp>
        <p:nvSpPr>
          <p:cNvPr id="101" name="TextBox 100">
            <a:extLst>
              <a:ext uri="{FF2B5EF4-FFF2-40B4-BE49-F238E27FC236}">
                <a16:creationId xmlns:a16="http://schemas.microsoft.com/office/drawing/2014/main" id="{BFC3FF89-3D45-E780-65C5-36C59DC8DF29}"/>
              </a:ext>
            </a:extLst>
          </p:cNvPr>
          <p:cNvSpPr txBox="1">
            <a:spLocks/>
          </p:cNvSpPr>
          <p:nvPr>
            <p:custDataLst>
              <p:tags r:id="rId31"/>
            </p:custDataLst>
          </p:nvPr>
        </p:nvSpPr>
        <p:spPr>
          <a:xfrm>
            <a:off x="495299" y="2627192"/>
            <a:ext cx="2943226" cy="215444"/>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WLPUN enhancements</a:t>
            </a:r>
          </a:p>
        </p:txBody>
      </p:sp>
      <p:sp>
        <p:nvSpPr>
          <p:cNvPr id="119" name="TextBox 118">
            <a:extLst>
              <a:ext uri="{FF2B5EF4-FFF2-40B4-BE49-F238E27FC236}">
                <a16:creationId xmlns:a16="http://schemas.microsoft.com/office/drawing/2014/main" id="{D0B9A601-55A2-A820-0B51-45FD559904F8}"/>
              </a:ext>
            </a:extLst>
          </p:cNvPr>
          <p:cNvSpPr txBox="1">
            <a:spLocks/>
          </p:cNvSpPr>
          <p:nvPr>
            <p:custDataLst>
              <p:tags r:id="rId32"/>
            </p:custDataLst>
          </p:nvPr>
        </p:nvSpPr>
        <p:spPr>
          <a:xfrm>
            <a:off x="3690321" y="2649667"/>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200"/>
              <a:t>WLPUN Dynamic Limits</a:t>
            </a:r>
          </a:p>
        </p:txBody>
      </p:sp>
      <p:sp>
        <p:nvSpPr>
          <p:cNvPr id="10" name="TrackerNumBlue 5">
            <a:extLst>
              <a:ext uri="{FF2B5EF4-FFF2-40B4-BE49-F238E27FC236}">
                <a16:creationId xmlns:a16="http://schemas.microsoft.com/office/drawing/2014/main" id="{EE30E0C7-4AC7-8DFB-16B7-B9EA7E5A5691}"/>
              </a:ext>
            </a:extLst>
          </p:cNvPr>
          <p:cNvSpPr>
            <a:spLocks/>
          </p:cNvSpPr>
          <p:nvPr>
            <p:custDataLst>
              <p:tags r:id="rId33"/>
            </p:custDataLst>
          </p:nvPr>
        </p:nvSpPr>
        <p:spPr>
          <a:xfrm>
            <a:off x="3412911" y="26271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5</a:t>
            </a:r>
          </a:p>
        </p:txBody>
      </p:sp>
      <p:sp>
        <p:nvSpPr>
          <p:cNvPr id="120" name="TextBox 119">
            <a:extLst>
              <a:ext uri="{FF2B5EF4-FFF2-40B4-BE49-F238E27FC236}">
                <a16:creationId xmlns:a16="http://schemas.microsoft.com/office/drawing/2014/main" id="{37510FF1-E735-8483-B84C-DAAEF90531C8}"/>
              </a:ext>
            </a:extLst>
          </p:cNvPr>
          <p:cNvSpPr txBox="1">
            <a:spLocks/>
          </p:cNvSpPr>
          <p:nvPr>
            <p:custDataLst>
              <p:tags r:id="rId34"/>
            </p:custDataLst>
          </p:nvPr>
        </p:nvSpPr>
        <p:spPr>
          <a:xfrm>
            <a:off x="3690321" y="2932866"/>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Large load self-supply outside of Batch</a:t>
            </a:r>
          </a:p>
        </p:txBody>
      </p:sp>
      <p:sp>
        <p:nvSpPr>
          <p:cNvPr id="11" name="TrackerNumBlue 5">
            <a:extLst>
              <a:ext uri="{FF2B5EF4-FFF2-40B4-BE49-F238E27FC236}">
                <a16:creationId xmlns:a16="http://schemas.microsoft.com/office/drawing/2014/main" id="{A1C251FB-75F5-D75D-EC90-F7442FDA4578}"/>
              </a:ext>
            </a:extLst>
          </p:cNvPr>
          <p:cNvSpPr>
            <a:spLocks/>
          </p:cNvSpPr>
          <p:nvPr>
            <p:custDataLst>
              <p:tags r:id="rId35"/>
            </p:custDataLst>
          </p:nvPr>
        </p:nvSpPr>
        <p:spPr>
          <a:xfrm>
            <a:off x="3412911" y="29103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6</a:t>
            </a:r>
          </a:p>
        </p:txBody>
      </p:sp>
      <p:sp>
        <p:nvSpPr>
          <p:cNvPr id="121" name="TextBox 120">
            <a:extLst>
              <a:ext uri="{FF2B5EF4-FFF2-40B4-BE49-F238E27FC236}">
                <a16:creationId xmlns:a16="http://schemas.microsoft.com/office/drawing/2014/main" id="{BCE64E44-2ED5-5A40-2F0F-68AFE045466A}"/>
              </a:ext>
            </a:extLst>
          </p:cNvPr>
          <p:cNvSpPr txBox="1">
            <a:spLocks/>
          </p:cNvSpPr>
          <p:nvPr>
            <p:custDataLst>
              <p:tags r:id="rId36"/>
            </p:custDataLst>
          </p:nvPr>
        </p:nvSpPr>
        <p:spPr>
          <a:xfrm>
            <a:off x="3690321" y="3216065"/>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with Settlement Only Generation</a:t>
            </a:r>
          </a:p>
        </p:txBody>
      </p:sp>
      <p:sp>
        <p:nvSpPr>
          <p:cNvPr id="12" name="TrackerNumBlue 5">
            <a:extLst>
              <a:ext uri="{FF2B5EF4-FFF2-40B4-BE49-F238E27FC236}">
                <a16:creationId xmlns:a16="http://schemas.microsoft.com/office/drawing/2014/main" id="{465C21EF-43BC-B6E3-9530-069EC3207A8E}"/>
              </a:ext>
            </a:extLst>
          </p:cNvPr>
          <p:cNvSpPr>
            <a:spLocks/>
          </p:cNvSpPr>
          <p:nvPr>
            <p:custDataLst>
              <p:tags r:id="rId37"/>
            </p:custDataLst>
          </p:nvPr>
        </p:nvSpPr>
        <p:spPr>
          <a:xfrm>
            <a:off x="3412911" y="31935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7</a:t>
            </a:r>
          </a:p>
        </p:txBody>
      </p:sp>
      <p:sp>
        <p:nvSpPr>
          <p:cNvPr id="104" name="TextBox 103">
            <a:extLst>
              <a:ext uri="{FF2B5EF4-FFF2-40B4-BE49-F238E27FC236}">
                <a16:creationId xmlns:a16="http://schemas.microsoft.com/office/drawing/2014/main" id="{4F34D779-FDCF-1B00-C79C-EFD698F6EADC}"/>
              </a:ext>
            </a:extLst>
          </p:cNvPr>
          <p:cNvSpPr txBox="1">
            <a:spLocks/>
          </p:cNvSpPr>
          <p:nvPr>
            <p:custDataLst>
              <p:tags r:id="rId38"/>
            </p:custDataLst>
          </p:nvPr>
        </p:nvSpPr>
        <p:spPr>
          <a:xfrm>
            <a:off x="495299" y="3476792"/>
            <a:ext cx="2943226" cy="215444"/>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Alternative BYOG enhancements</a:t>
            </a:r>
          </a:p>
        </p:txBody>
      </p:sp>
      <p:sp>
        <p:nvSpPr>
          <p:cNvPr id="122" name="TextBox 121">
            <a:extLst>
              <a:ext uri="{FF2B5EF4-FFF2-40B4-BE49-F238E27FC236}">
                <a16:creationId xmlns:a16="http://schemas.microsoft.com/office/drawing/2014/main" id="{21E753FA-39D9-6B9F-20AA-4ED4E96A74BD}"/>
              </a:ext>
            </a:extLst>
          </p:cNvPr>
          <p:cNvSpPr txBox="1">
            <a:spLocks/>
          </p:cNvSpPr>
          <p:nvPr>
            <p:custDataLst>
              <p:tags r:id="rId39"/>
            </p:custDataLst>
          </p:nvPr>
        </p:nvSpPr>
        <p:spPr>
          <a:xfrm>
            <a:off x="3690321" y="3499264"/>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Large Load island transition to grid-connected</a:t>
            </a:r>
          </a:p>
        </p:txBody>
      </p:sp>
      <p:sp>
        <p:nvSpPr>
          <p:cNvPr id="13" name="TrackerNumBlue 5">
            <a:extLst>
              <a:ext uri="{FF2B5EF4-FFF2-40B4-BE49-F238E27FC236}">
                <a16:creationId xmlns:a16="http://schemas.microsoft.com/office/drawing/2014/main" id="{71FBDDCF-1367-7431-86C6-6661F8AEB288}"/>
              </a:ext>
            </a:extLst>
          </p:cNvPr>
          <p:cNvSpPr>
            <a:spLocks/>
          </p:cNvSpPr>
          <p:nvPr>
            <p:custDataLst>
              <p:tags r:id="rId40"/>
            </p:custDataLst>
          </p:nvPr>
        </p:nvSpPr>
        <p:spPr>
          <a:xfrm>
            <a:off x="3412911" y="34767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8</a:t>
            </a:r>
          </a:p>
        </p:txBody>
      </p:sp>
      <p:sp>
        <p:nvSpPr>
          <p:cNvPr id="124" name="TextBox 123">
            <a:extLst>
              <a:ext uri="{FF2B5EF4-FFF2-40B4-BE49-F238E27FC236}">
                <a16:creationId xmlns:a16="http://schemas.microsoft.com/office/drawing/2014/main" id="{02CFAACC-3B31-1A02-4E31-3BD4CAF37240}"/>
              </a:ext>
            </a:extLst>
          </p:cNvPr>
          <p:cNvSpPr txBox="1">
            <a:spLocks/>
          </p:cNvSpPr>
          <p:nvPr>
            <p:custDataLst>
              <p:tags r:id="rId41"/>
            </p:custDataLst>
          </p:nvPr>
        </p:nvSpPr>
        <p:spPr>
          <a:xfrm>
            <a:off x="3690321" y="3782463"/>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BYOG at different location</a:t>
            </a:r>
          </a:p>
        </p:txBody>
      </p:sp>
      <p:sp>
        <p:nvSpPr>
          <p:cNvPr id="14" name="TrackerNumBlue 5">
            <a:extLst>
              <a:ext uri="{FF2B5EF4-FFF2-40B4-BE49-F238E27FC236}">
                <a16:creationId xmlns:a16="http://schemas.microsoft.com/office/drawing/2014/main" id="{90F55468-E92D-7598-0EA5-64E76FBF3937}"/>
              </a:ext>
            </a:extLst>
          </p:cNvPr>
          <p:cNvSpPr>
            <a:spLocks/>
          </p:cNvSpPr>
          <p:nvPr>
            <p:custDataLst>
              <p:tags r:id="rId42"/>
            </p:custDataLst>
          </p:nvPr>
        </p:nvSpPr>
        <p:spPr>
          <a:xfrm>
            <a:off x="3412911" y="37599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9</a:t>
            </a:r>
          </a:p>
        </p:txBody>
      </p:sp>
      <p:sp>
        <p:nvSpPr>
          <p:cNvPr id="125" name="TextBox 124">
            <a:extLst>
              <a:ext uri="{FF2B5EF4-FFF2-40B4-BE49-F238E27FC236}">
                <a16:creationId xmlns:a16="http://schemas.microsoft.com/office/drawing/2014/main" id="{F5EEC8D8-2374-7520-E995-AC6FCF0D5F02}"/>
              </a:ext>
            </a:extLst>
          </p:cNvPr>
          <p:cNvSpPr txBox="1">
            <a:spLocks/>
          </p:cNvSpPr>
          <p:nvPr>
            <p:custDataLst>
              <p:tags r:id="rId43"/>
            </p:custDataLst>
          </p:nvPr>
        </p:nvSpPr>
        <p:spPr>
          <a:xfrm>
            <a:off x="3690321" y="4065662"/>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and allow Self-Limiting Facility (SLF) Private Use Networks (PUN)</a:t>
            </a:r>
          </a:p>
        </p:txBody>
      </p:sp>
      <p:sp>
        <p:nvSpPr>
          <p:cNvPr id="15" name="TrackerNumBlue 5">
            <a:extLst>
              <a:ext uri="{FF2B5EF4-FFF2-40B4-BE49-F238E27FC236}">
                <a16:creationId xmlns:a16="http://schemas.microsoft.com/office/drawing/2014/main" id="{06AF1367-8FE0-7C81-97A6-E0428C07EC8A}"/>
              </a:ext>
            </a:extLst>
          </p:cNvPr>
          <p:cNvSpPr>
            <a:spLocks/>
          </p:cNvSpPr>
          <p:nvPr>
            <p:custDataLst>
              <p:tags r:id="rId44"/>
            </p:custDataLst>
          </p:nvPr>
        </p:nvSpPr>
        <p:spPr>
          <a:xfrm>
            <a:off x="3412911" y="40431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10</a:t>
            </a:r>
          </a:p>
        </p:txBody>
      </p:sp>
      <p:sp>
        <p:nvSpPr>
          <p:cNvPr id="123" name="TextBox 122">
            <a:extLst>
              <a:ext uri="{FF2B5EF4-FFF2-40B4-BE49-F238E27FC236}">
                <a16:creationId xmlns:a16="http://schemas.microsoft.com/office/drawing/2014/main" id="{2C234625-87E2-17E4-4422-3160A005E0DD}"/>
              </a:ext>
            </a:extLst>
          </p:cNvPr>
          <p:cNvSpPr txBox="1">
            <a:spLocks/>
          </p:cNvSpPr>
          <p:nvPr>
            <p:custDataLst>
              <p:tags r:id="rId45"/>
            </p:custDataLst>
          </p:nvPr>
        </p:nvSpPr>
        <p:spPr>
          <a:xfrm>
            <a:off x="3690321" y="4348861"/>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Pursue BYOG option of Netted Network</a:t>
            </a:r>
          </a:p>
        </p:txBody>
      </p:sp>
      <p:sp>
        <p:nvSpPr>
          <p:cNvPr id="16" name="TrackerNumBlue 5">
            <a:extLst>
              <a:ext uri="{FF2B5EF4-FFF2-40B4-BE49-F238E27FC236}">
                <a16:creationId xmlns:a16="http://schemas.microsoft.com/office/drawing/2014/main" id="{A939D5F8-DBAB-7B73-7D11-6DF5B6F3FD3B}"/>
              </a:ext>
            </a:extLst>
          </p:cNvPr>
          <p:cNvSpPr>
            <a:spLocks/>
          </p:cNvSpPr>
          <p:nvPr>
            <p:custDataLst>
              <p:tags r:id="rId46"/>
            </p:custDataLst>
          </p:nvPr>
        </p:nvSpPr>
        <p:spPr>
          <a:xfrm>
            <a:off x="3412911" y="43263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11</a:t>
            </a:r>
          </a:p>
        </p:txBody>
      </p:sp>
      <p:sp>
        <p:nvSpPr>
          <p:cNvPr id="127" name="TextBox 126">
            <a:extLst>
              <a:ext uri="{FF2B5EF4-FFF2-40B4-BE49-F238E27FC236}">
                <a16:creationId xmlns:a16="http://schemas.microsoft.com/office/drawing/2014/main" id="{7582F62B-D60E-B7CE-BBCD-96C080288E46}"/>
              </a:ext>
            </a:extLst>
          </p:cNvPr>
          <p:cNvSpPr txBox="1">
            <a:spLocks/>
          </p:cNvSpPr>
          <p:nvPr>
            <p:custDataLst>
              <p:tags r:id="rId47"/>
            </p:custDataLst>
          </p:nvPr>
        </p:nvSpPr>
        <p:spPr>
          <a:xfrm>
            <a:off x="3690321" y="4632060"/>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200"/>
              <a:t>Allow Multiple POIs and/or Customer-owned Substations</a:t>
            </a:r>
          </a:p>
        </p:txBody>
      </p:sp>
      <p:sp>
        <p:nvSpPr>
          <p:cNvPr id="17" name="TrackerNumBlue 5">
            <a:extLst>
              <a:ext uri="{FF2B5EF4-FFF2-40B4-BE49-F238E27FC236}">
                <a16:creationId xmlns:a16="http://schemas.microsoft.com/office/drawing/2014/main" id="{63C0A30D-D26F-FF43-3FB4-FE5CEAAD2030}"/>
              </a:ext>
            </a:extLst>
          </p:cNvPr>
          <p:cNvSpPr>
            <a:spLocks/>
          </p:cNvSpPr>
          <p:nvPr>
            <p:custDataLst>
              <p:tags r:id="rId48"/>
            </p:custDataLst>
          </p:nvPr>
        </p:nvSpPr>
        <p:spPr>
          <a:xfrm>
            <a:off x="3412911" y="46095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12</a:t>
            </a:r>
          </a:p>
        </p:txBody>
      </p:sp>
      <p:sp>
        <p:nvSpPr>
          <p:cNvPr id="126" name="TextBox 125">
            <a:extLst>
              <a:ext uri="{FF2B5EF4-FFF2-40B4-BE49-F238E27FC236}">
                <a16:creationId xmlns:a16="http://schemas.microsoft.com/office/drawing/2014/main" id="{8D0A1C8E-3E7E-D899-DBE3-0A3AF89FE6AD}"/>
              </a:ext>
            </a:extLst>
          </p:cNvPr>
          <p:cNvSpPr txBox="1">
            <a:spLocks/>
          </p:cNvSpPr>
          <p:nvPr>
            <p:custDataLst>
              <p:tags r:id="rId49"/>
            </p:custDataLst>
          </p:nvPr>
        </p:nvSpPr>
        <p:spPr>
          <a:xfrm>
            <a:off x="3690321" y="4915259"/>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mix of resources at PUN</a:t>
            </a:r>
          </a:p>
        </p:txBody>
      </p:sp>
      <p:sp>
        <p:nvSpPr>
          <p:cNvPr id="18" name="TrackerNumBlue 5">
            <a:extLst>
              <a:ext uri="{FF2B5EF4-FFF2-40B4-BE49-F238E27FC236}">
                <a16:creationId xmlns:a16="http://schemas.microsoft.com/office/drawing/2014/main" id="{ED1E9C92-8BDF-4334-7FF8-B9D9441FD9E7}"/>
              </a:ext>
            </a:extLst>
          </p:cNvPr>
          <p:cNvSpPr>
            <a:spLocks/>
          </p:cNvSpPr>
          <p:nvPr>
            <p:custDataLst>
              <p:tags r:id="rId50"/>
            </p:custDataLst>
          </p:nvPr>
        </p:nvSpPr>
        <p:spPr>
          <a:xfrm>
            <a:off x="3412911" y="48927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13</a:t>
            </a:r>
          </a:p>
        </p:txBody>
      </p:sp>
      <p:sp>
        <p:nvSpPr>
          <p:cNvPr id="128" name="TextBox 127">
            <a:extLst>
              <a:ext uri="{FF2B5EF4-FFF2-40B4-BE49-F238E27FC236}">
                <a16:creationId xmlns:a16="http://schemas.microsoft.com/office/drawing/2014/main" id="{88B94F10-EC8A-70D0-6D72-6899A759E572}"/>
              </a:ext>
            </a:extLst>
          </p:cNvPr>
          <p:cNvSpPr txBox="1">
            <a:spLocks/>
          </p:cNvSpPr>
          <p:nvPr>
            <p:custDataLst>
              <p:tags r:id="rId51"/>
            </p:custDataLst>
          </p:nvPr>
        </p:nvSpPr>
        <p:spPr>
          <a:xfrm>
            <a:off x="3690321" y="5198458"/>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temporary generation</a:t>
            </a:r>
          </a:p>
        </p:txBody>
      </p:sp>
      <p:sp>
        <p:nvSpPr>
          <p:cNvPr id="19" name="TrackerNumBlue 5">
            <a:extLst>
              <a:ext uri="{FF2B5EF4-FFF2-40B4-BE49-F238E27FC236}">
                <a16:creationId xmlns:a16="http://schemas.microsoft.com/office/drawing/2014/main" id="{E9445AB2-8E06-8536-6127-7871ABB32127}"/>
              </a:ext>
            </a:extLst>
          </p:cNvPr>
          <p:cNvSpPr>
            <a:spLocks/>
          </p:cNvSpPr>
          <p:nvPr>
            <p:custDataLst>
              <p:tags r:id="rId52"/>
            </p:custDataLst>
          </p:nvPr>
        </p:nvSpPr>
        <p:spPr>
          <a:xfrm>
            <a:off x="3412911" y="51759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14</a:t>
            </a:r>
          </a:p>
        </p:txBody>
      </p:sp>
      <p:sp>
        <p:nvSpPr>
          <p:cNvPr id="111" name="TextBox 110">
            <a:extLst>
              <a:ext uri="{FF2B5EF4-FFF2-40B4-BE49-F238E27FC236}">
                <a16:creationId xmlns:a16="http://schemas.microsoft.com/office/drawing/2014/main" id="{37FAA4F6-5795-0BA9-0889-F54745716FA6}"/>
              </a:ext>
            </a:extLst>
          </p:cNvPr>
          <p:cNvSpPr txBox="1">
            <a:spLocks/>
          </p:cNvSpPr>
          <p:nvPr>
            <p:custDataLst>
              <p:tags r:id="rId53"/>
            </p:custDataLst>
          </p:nvPr>
        </p:nvSpPr>
        <p:spPr>
          <a:xfrm>
            <a:off x="495299" y="5459192"/>
            <a:ext cx="2943226" cy="215444"/>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Battery enhancements</a:t>
            </a:r>
          </a:p>
        </p:txBody>
      </p:sp>
      <p:sp>
        <p:nvSpPr>
          <p:cNvPr id="129" name="TextBox 128">
            <a:extLst>
              <a:ext uri="{FF2B5EF4-FFF2-40B4-BE49-F238E27FC236}">
                <a16:creationId xmlns:a16="http://schemas.microsoft.com/office/drawing/2014/main" id="{3ACED6A4-FAFF-4C09-5F8E-D37B383A997E}"/>
              </a:ext>
            </a:extLst>
          </p:cNvPr>
          <p:cNvSpPr txBox="1">
            <a:spLocks/>
          </p:cNvSpPr>
          <p:nvPr>
            <p:custDataLst>
              <p:tags r:id="rId54"/>
            </p:custDataLst>
          </p:nvPr>
        </p:nvSpPr>
        <p:spPr>
          <a:xfrm>
            <a:off x="3690321" y="5481657"/>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operational battery registration</a:t>
            </a:r>
          </a:p>
        </p:txBody>
      </p:sp>
      <p:sp>
        <p:nvSpPr>
          <p:cNvPr id="20" name="TrackerNumBlue 5">
            <a:extLst>
              <a:ext uri="{FF2B5EF4-FFF2-40B4-BE49-F238E27FC236}">
                <a16:creationId xmlns:a16="http://schemas.microsoft.com/office/drawing/2014/main" id="{0BECBCF6-BD9F-91A3-242D-C2995E5315DF}"/>
              </a:ext>
            </a:extLst>
          </p:cNvPr>
          <p:cNvSpPr>
            <a:spLocks/>
          </p:cNvSpPr>
          <p:nvPr>
            <p:custDataLst>
              <p:tags r:id="rId55"/>
            </p:custDataLst>
          </p:nvPr>
        </p:nvSpPr>
        <p:spPr>
          <a:xfrm>
            <a:off x="3412911" y="54591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15</a:t>
            </a:r>
          </a:p>
        </p:txBody>
      </p:sp>
      <p:sp>
        <p:nvSpPr>
          <p:cNvPr id="130" name="TextBox 129">
            <a:extLst>
              <a:ext uri="{FF2B5EF4-FFF2-40B4-BE49-F238E27FC236}">
                <a16:creationId xmlns:a16="http://schemas.microsoft.com/office/drawing/2014/main" id="{42D1EC37-909F-BE6C-5AA1-23CB8AE5C78E}"/>
              </a:ext>
            </a:extLst>
          </p:cNvPr>
          <p:cNvSpPr txBox="1">
            <a:spLocks/>
          </p:cNvSpPr>
          <p:nvPr>
            <p:custDataLst>
              <p:tags r:id="rId56"/>
            </p:custDataLst>
          </p:nvPr>
        </p:nvSpPr>
        <p:spPr>
          <a:xfrm>
            <a:off x="3690321" y="5764856"/>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Develop rules for market-operating operational batteries</a:t>
            </a:r>
          </a:p>
        </p:txBody>
      </p:sp>
      <p:sp>
        <p:nvSpPr>
          <p:cNvPr id="21" name="TrackerNumBlue 5">
            <a:extLst>
              <a:ext uri="{FF2B5EF4-FFF2-40B4-BE49-F238E27FC236}">
                <a16:creationId xmlns:a16="http://schemas.microsoft.com/office/drawing/2014/main" id="{008911AC-9954-4921-24E9-24296C8F4C12}"/>
              </a:ext>
            </a:extLst>
          </p:cNvPr>
          <p:cNvSpPr>
            <a:spLocks/>
          </p:cNvSpPr>
          <p:nvPr>
            <p:custDataLst>
              <p:tags r:id="rId57"/>
            </p:custDataLst>
          </p:nvPr>
        </p:nvSpPr>
        <p:spPr>
          <a:xfrm>
            <a:off x="3412911" y="57423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16</a:t>
            </a:r>
          </a:p>
        </p:txBody>
      </p:sp>
      <p:sp>
        <p:nvSpPr>
          <p:cNvPr id="131" name="TextBox 130">
            <a:extLst>
              <a:ext uri="{FF2B5EF4-FFF2-40B4-BE49-F238E27FC236}">
                <a16:creationId xmlns:a16="http://schemas.microsoft.com/office/drawing/2014/main" id="{44CA232D-988F-C803-4383-2035DAB96D7C}"/>
              </a:ext>
            </a:extLst>
          </p:cNvPr>
          <p:cNvSpPr txBox="1">
            <a:spLocks/>
          </p:cNvSpPr>
          <p:nvPr>
            <p:custDataLst>
              <p:tags r:id="rId58"/>
            </p:custDataLst>
          </p:nvPr>
        </p:nvSpPr>
        <p:spPr>
          <a:xfrm>
            <a:off x="3690321" y="6048060"/>
            <a:ext cx="7581900" cy="18466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200"/>
              <a:t>Develop rules for using an interconnected battery as part of PCLR</a:t>
            </a:r>
          </a:p>
        </p:txBody>
      </p:sp>
      <p:sp>
        <p:nvSpPr>
          <p:cNvPr id="22" name="TrackerNumBlue 5">
            <a:extLst>
              <a:ext uri="{FF2B5EF4-FFF2-40B4-BE49-F238E27FC236}">
                <a16:creationId xmlns:a16="http://schemas.microsoft.com/office/drawing/2014/main" id="{C23CF242-2C1A-53DC-9953-3EC0C69B2BCD}"/>
              </a:ext>
            </a:extLst>
          </p:cNvPr>
          <p:cNvSpPr>
            <a:spLocks/>
          </p:cNvSpPr>
          <p:nvPr>
            <p:custDataLst>
              <p:tags r:id="rId59"/>
            </p:custDataLst>
          </p:nvPr>
        </p:nvSpPr>
        <p:spPr>
          <a:xfrm>
            <a:off x="3412911" y="6025581"/>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17</a:t>
            </a:r>
          </a:p>
        </p:txBody>
      </p:sp>
      <p:sp>
        <p:nvSpPr>
          <p:cNvPr id="24" name="TextBox 23">
            <a:extLst>
              <a:ext uri="{FF2B5EF4-FFF2-40B4-BE49-F238E27FC236}">
                <a16:creationId xmlns:a16="http://schemas.microsoft.com/office/drawing/2014/main" id="{A99C46DD-5B3F-B6E0-975D-A1A6DA8152DC}"/>
              </a:ext>
            </a:extLst>
          </p:cNvPr>
          <p:cNvSpPr txBox="1">
            <a:spLocks/>
          </p:cNvSpPr>
          <p:nvPr>
            <p:custDataLst>
              <p:tags r:id="rId60"/>
            </p:custDataLst>
          </p:nvPr>
        </p:nvSpPr>
        <p:spPr>
          <a:xfrm>
            <a:off x="8999192" y="948373"/>
            <a:ext cx="1331843" cy="492443"/>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400" b="1"/>
              <a:t>Top 4 short-term priority</a:t>
            </a:r>
          </a:p>
        </p:txBody>
      </p:sp>
      <p:sp>
        <p:nvSpPr>
          <p:cNvPr id="25" name="TextBox 24">
            <a:extLst>
              <a:ext uri="{FF2B5EF4-FFF2-40B4-BE49-F238E27FC236}">
                <a16:creationId xmlns:a16="http://schemas.microsoft.com/office/drawing/2014/main" id="{523476EB-987E-EFD9-7406-7C1981618D4F}"/>
              </a:ext>
            </a:extLst>
          </p:cNvPr>
          <p:cNvSpPr txBox="1">
            <a:spLocks/>
          </p:cNvSpPr>
          <p:nvPr>
            <p:custDataLst>
              <p:tags r:id="rId61"/>
            </p:custDataLst>
          </p:nvPr>
        </p:nvSpPr>
        <p:spPr>
          <a:xfrm>
            <a:off x="10414555" y="948373"/>
            <a:ext cx="1244045" cy="492443"/>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400" b="1"/>
              <a:t>Top 4 long-term priority</a:t>
            </a:r>
          </a:p>
        </p:txBody>
      </p:sp>
      <p:grpSp>
        <p:nvGrpSpPr>
          <p:cNvPr id="30" name="CheckmarkBlue 30">
            <a:extLst>
              <a:ext uri="{FF2B5EF4-FFF2-40B4-BE49-F238E27FC236}">
                <a16:creationId xmlns:a16="http://schemas.microsoft.com/office/drawing/2014/main" id="{590CB7CB-1DF6-6B77-D1F5-3541667CD226}"/>
              </a:ext>
            </a:extLst>
          </p:cNvPr>
          <p:cNvGrpSpPr>
            <a:grpSpLocks noChangeAspect="1"/>
          </p:cNvGrpSpPr>
          <p:nvPr>
            <p:custDataLst>
              <p:tags r:id="rId62"/>
            </p:custDataLst>
          </p:nvPr>
        </p:nvGrpSpPr>
        <p:grpSpPr>
          <a:xfrm>
            <a:off x="9544463" y="2904554"/>
            <a:ext cx="241300" cy="241300"/>
            <a:chOff x="1016000" y="1016000"/>
            <a:chExt cx="396228" cy="396228"/>
          </a:xfrm>
        </p:grpSpPr>
        <p:sp>
          <p:nvSpPr>
            <p:cNvPr id="27" name="Oval 26">
              <a:extLst>
                <a:ext uri="{FF2B5EF4-FFF2-40B4-BE49-F238E27FC236}">
                  <a16:creationId xmlns:a16="http://schemas.microsoft.com/office/drawing/2014/main" id="{A4DE1967-E38E-3A7D-834A-1ACA0C9A35AE}"/>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29" name="Graphic 28">
              <a:extLst>
                <a:ext uri="{FF2B5EF4-FFF2-40B4-BE49-F238E27FC236}">
                  <a16:creationId xmlns:a16="http://schemas.microsoft.com/office/drawing/2014/main" id="{4F712470-DF43-C450-7253-D54BF4A7B37E}"/>
                </a:ext>
              </a:extLst>
            </p:cNvPr>
            <p:cNvPicPr>
              <a:picLocks noChangeAspect="1"/>
            </p:cNvPicPr>
            <p:nvPr/>
          </p:nvPicPr>
          <p:blipFill>
            <a:blip>
              <a:extLst>
                <a:ext uri="{96DAC541-7B7A-43D3-8B79-37D633B846F1}">
                  <asvg:svgBlip xmlns:asvg="http://schemas.microsoft.com/office/drawing/2016/SVG/main" r:embed="rId73"/>
                </a:ext>
              </a:extLst>
            </a:blip>
            <a:stretch>
              <a:fillRect/>
            </a:stretch>
          </p:blipFill>
          <p:spPr>
            <a:xfrm>
              <a:off x="1023614" y="1023614"/>
              <a:ext cx="381000" cy="381000"/>
            </a:xfrm>
            <a:prstGeom prst="rect">
              <a:avLst/>
            </a:prstGeom>
          </p:spPr>
        </p:pic>
      </p:grpSp>
      <p:grpSp>
        <p:nvGrpSpPr>
          <p:cNvPr id="32" name="CheckmarkBlue 30">
            <a:extLst>
              <a:ext uri="{FF2B5EF4-FFF2-40B4-BE49-F238E27FC236}">
                <a16:creationId xmlns:a16="http://schemas.microsoft.com/office/drawing/2014/main" id="{92F8270B-60DB-B38F-67CA-E810ABFFBF58}"/>
              </a:ext>
            </a:extLst>
          </p:cNvPr>
          <p:cNvGrpSpPr>
            <a:grpSpLocks noChangeAspect="1"/>
          </p:cNvGrpSpPr>
          <p:nvPr>
            <p:custDataLst>
              <p:tags r:id="rId63"/>
            </p:custDataLst>
          </p:nvPr>
        </p:nvGrpSpPr>
        <p:grpSpPr>
          <a:xfrm>
            <a:off x="9544463" y="3754154"/>
            <a:ext cx="241300" cy="241300"/>
            <a:chOff x="1016000" y="1016000"/>
            <a:chExt cx="396228" cy="396228"/>
          </a:xfrm>
        </p:grpSpPr>
        <p:sp>
          <p:nvSpPr>
            <p:cNvPr id="33" name="Oval 32">
              <a:extLst>
                <a:ext uri="{FF2B5EF4-FFF2-40B4-BE49-F238E27FC236}">
                  <a16:creationId xmlns:a16="http://schemas.microsoft.com/office/drawing/2014/main" id="{C53E6F6B-23CB-FEA9-4538-CFDEE3CD28CF}"/>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34" name="Graphic 33">
              <a:extLst>
                <a:ext uri="{FF2B5EF4-FFF2-40B4-BE49-F238E27FC236}">
                  <a16:creationId xmlns:a16="http://schemas.microsoft.com/office/drawing/2014/main" id="{82049911-5085-679D-9EA4-09A50778084A}"/>
                </a:ext>
              </a:extLst>
            </p:cNvPr>
            <p:cNvPicPr>
              <a:picLocks noChangeAspect="1"/>
            </p:cNvPicPr>
            <p:nvPr/>
          </p:nvPicPr>
          <p:blipFill>
            <a:blip>
              <a:extLst>
                <a:ext uri="{96DAC541-7B7A-43D3-8B79-37D633B846F1}">
                  <asvg:svgBlip xmlns:asvg="http://schemas.microsoft.com/office/drawing/2016/SVG/main" r:embed="rId73"/>
                </a:ext>
              </a:extLst>
            </a:blip>
            <a:stretch>
              <a:fillRect/>
            </a:stretch>
          </p:blipFill>
          <p:spPr>
            <a:xfrm>
              <a:off x="1023614" y="1023614"/>
              <a:ext cx="381000" cy="381000"/>
            </a:xfrm>
            <a:prstGeom prst="rect">
              <a:avLst/>
            </a:prstGeom>
          </p:spPr>
        </p:pic>
      </p:grpSp>
      <p:grpSp>
        <p:nvGrpSpPr>
          <p:cNvPr id="35" name="CheckmarkBlue 30">
            <a:extLst>
              <a:ext uri="{FF2B5EF4-FFF2-40B4-BE49-F238E27FC236}">
                <a16:creationId xmlns:a16="http://schemas.microsoft.com/office/drawing/2014/main" id="{A9BCFC02-7BA8-E4C7-D286-F4BA76730D21}"/>
              </a:ext>
            </a:extLst>
          </p:cNvPr>
          <p:cNvGrpSpPr>
            <a:grpSpLocks noChangeAspect="1"/>
          </p:cNvGrpSpPr>
          <p:nvPr>
            <p:custDataLst>
              <p:tags r:id="rId64"/>
            </p:custDataLst>
          </p:nvPr>
        </p:nvGrpSpPr>
        <p:grpSpPr>
          <a:xfrm>
            <a:off x="9544463" y="1771754"/>
            <a:ext cx="241300" cy="241300"/>
            <a:chOff x="1016000" y="1016000"/>
            <a:chExt cx="396228" cy="396228"/>
          </a:xfrm>
        </p:grpSpPr>
        <p:sp>
          <p:nvSpPr>
            <p:cNvPr id="36" name="Oval 35">
              <a:extLst>
                <a:ext uri="{FF2B5EF4-FFF2-40B4-BE49-F238E27FC236}">
                  <a16:creationId xmlns:a16="http://schemas.microsoft.com/office/drawing/2014/main" id="{7F49BAF9-AD7A-62D6-CFC3-83E3A6A8DBA4}"/>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37" name="Graphic 36">
              <a:extLst>
                <a:ext uri="{FF2B5EF4-FFF2-40B4-BE49-F238E27FC236}">
                  <a16:creationId xmlns:a16="http://schemas.microsoft.com/office/drawing/2014/main" id="{BA345D1E-EBC1-C92C-CE9D-9092EC5F65A4}"/>
                </a:ext>
              </a:extLst>
            </p:cNvPr>
            <p:cNvPicPr>
              <a:picLocks noChangeAspect="1"/>
            </p:cNvPicPr>
            <p:nvPr/>
          </p:nvPicPr>
          <p:blipFill>
            <a:blip>
              <a:extLst>
                <a:ext uri="{96DAC541-7B7A-43D3-8B79-37D633B846F1}">
                  <asvg:svgBlip xmlns:asvg="http://schemas.microsoft.com/office/drawing/2016/SVG/main" r:embed="rId73"/>
                </a:ext>
              </a:extLst>
            </a:blip>
            <a:stretch>
              <a:fillRect/>
            </a:stretch>
          </p:blipFill>
          <p:spPr>
            <a:xfrm>
              <a:off x="1023614" y="1023614"/>
              <a:ext cx="381000" cy="381000"/>
            </a:xfrm>
            <a:prstGeom prst="rect">
              <a:avLst/>
            </a:prstGeom>
          </p:spPr>
        </p:pic>
      </p:grpSp>
      <p:grpSp>
        <p:nvGrpSpPr>
          <p:cNvPr id="38" name="CheckmarkBlue 30">
            <a:extLst>
              <a:ext uri="{FF2B5EF4-FFF2-40B4-BE49-F238E27FC236}">
                <a16:creationId xmlns:a16="http://schemas.microsoft.com/office/drawing/2014/main" id="{C9DE225E-508E-DC67-BCE5-4C6143DD5495}"/>
              </a:ext>
            </a:extLst>
          </p:cNvPr>
          <p:cNvGrpSpPr>
            <a:grpSpLocks noChangeAspect="1"/>
          </p:cNvGrpSpPr>
          <p:nvPr>
            <p:custDataLst>
              <p:tags r:id="rId65"/>
            </p:custDataLst>
          </p:nvPr>
        </p:nvGrpSpPr>
        <p:grpSpPr>
          <a:xfrm>
            <a:off x="9544463" y="5453354"/>
            <a:ext cx="241300" cy="241300"/>
            <a:chOff x="1016000" y="1016000"/>
            <a:chExt cx="396228" cy="396228"/>
          </a:xfrm>
        </p:grpSpPr>
        <p:sp>
          <p:nvSpPr>
            <p:cNvPr id="39" name="Oval 38">
              <a:extLst>
                <a:ext uri="{FF2B5EF4-FFF2-40B4-BE49-F238E27FC236}">
                  <a16:creationId xmlns:a16="http://schemas.microsoft.com/office/drawing/2014/main" id="{BD233CD7-005A-B48E-FFDE-F94BBDA0906D}"/>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40" name="Graphic 39">
              <a:extLst>
                <a:ext uri="{FF2B5EF4-FFF2-40B4-BE49-F238E27FC236}">
                  <a16:creationId xmlns:a16="http://schemas.microsoft.com/office/drawing/2014/main" id="{791DB9D3-B35B-2E0B-8B73-4409194E806B}"/>
                </a:ext>
              </a:extLst>
            </p:cNvPr>
            <p:cNvPicPr>
              <a:picLocks noChangeAspect="1"/>
            </p:cNvPicPr>
            <p:nvPr/>
          </p:nvPicPr>
          <p:blipFill>
            <a:blip>
              <a:extLst>
                <a:ext uri="{96DAC541-7B7A-43D3-8B79-37D633B846F1}">
                  <asvg:svgBlip xmlns:asvg="http://schemas.microsoft.com/office/drawing/2016/SVG/main" r:embed="rId73"/>
                </a:ext>
              </a:extLst>
            </a:blip>
            <a:stretch>
              <a:fillRect/>
            </a:stretch>
          </p:blipFill>
          <p:spPr>
            <a:xfrm>
              <a:off x="1023614" y="1023614"/>
              <a:ext cx="381000" cy="381000"/>
            </a:xfrm>
            <a:prstGeom prst="rect">
              <a:avLst/>
            </a:prstGeom>
          </p:spPr>
        </p:pic>
      </p:grpSp>
      <p:grpSp>
        <p:nvGrpSpPr>
          <p:cNvPr id="41" name="CheckmarkBlue 30">
            <a:extLst>
              <a:ext uri="{FF2B5EF4-FFF2-40B4-BE49-F238E27FC236}">
                <a16:creationId xmlns:a16="http://schemas.microsoft.com/office/drawing/2014/main" id="{846ADFDE-49EB-3583-9F1A-8FC73ED9124F}"/>
              </a:ext>
            </a:extLst>
          </p:cNvPr>
          <p:cNvGrpSpPr>
            <a:grpSpLocks noChangeAspect="1"/>
          </p:cNvGrpSpPr>
          <p:nvPr>
            <p:custDataLst>
              <p:tags r:id="rId66"/>
            </p:custDataLst>
          </p:nvPr>
        </p:nvGrpSpPr>
        <p:grpSpPr>
          <a:xfrm>
            <a:off x="10915927" y="3754154"/>
            <a:ext cx="241300" cy="241300"/>
            <a:chOff x="1016000" y="1016000"/>
            <a:chExt cx="396228" cy="396228"/>
          </a:xfrm>
        </p:grpSpPr>
        <p:sp>
          <p:nvSpPr>
            <p:cNvPr id="42" name="Oval 41">
              <a:extLst>
                <a:ext uri="{FF2B5EF4-FFF2-40B4-BE49-F238E27FC236}">
                  <a16:creationId xmlns:a16="http://schemas.microsoft.com/office/drawing/2014/main" id="{FD1684E5-4606-F2DD-5382-0426257FF16D}"/>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43" name="Graphic 42">
              <a:extLst>
                <a:ext uri="{FF2B5EF4-FFF2-40B4-BE49-F238E27FC236}">
                  <a16:creationId xmlns:a16="http://schemas.microsoft.com/office/drawing/2014/main" id="{070A93BA-E536-ECEF-AF35-B8D4867E9A52}"/>
                </a:ext>
              </a:extLst>
            </p:cNvPr>
            <p:cNvPicPr>
              <a:picLocks noChangeAspect="1"/>
            </p:cNvPicPr>
            <p:nvPr/>
          </p:nvPicPr>
          <p:blipFill>
            <a:blip>
              <a:extLst>
                <a:ext uri="{96DAC541-7B7A-43D3-8B79-37D633B846F1}">
                  <asvg:svgBlip xmlns:asvg="http://schemas.microsoft.com/office/drawing/2016/SVG/main" r:embed="rId73"/>
                </a:ext>
              </a:extLst>
            </a:blip>
            <a:stretch>
              <a:fillRect/>
            </a:stretch>
          </p:blipFill>
          <p:spPr>
            <a:xfrm>
              <a:off x="1023614" y="1023614"/>
              <a:ext cx="381000" cy="381000"/>
            </a:xfrm>
            <a:prstGeom prst="rect">
              <a:avLst/>
            </a:prstGeom>
          </p:spPr>
        </p:pic>
      </p:grpSp>
      <p:grpSp>
        <p:nvGrpSpPr>
          <p:cNvPr id="44" name="CheckmarkBlue 30">
            <a:extLst>
              <a:ext uri="{FF2B5EF4-FFF2-40B4-BE49-F238E27FC236}">
                <a16:creationId xmlns:a16="http://schemas.microsoft.com/office/drawing/2014/main" id="{FF0DA36D-EE1B-A53F-A5C1-563E8D6C90F6}"/>
              </a:ext>
            </a:extLst>
          </p:cNvPr>
          <p:cNvGrpSpPr>
            <a:grpSpLocks noChangeAspect="1"/>
          </p:cNvGrpSpPr>
          <p:nvPr>
            <p:custDataLst>
              <p:tags r:id="rId67"/>
            </p:custDataLst>
          </p:nvPr>
        </p:nvGrpSpPr>
        <p:grpSpPr>
          <a:xfrm>
            <a:off x="10915927" y="3470954"/>
            <a:ext cx="241300" cy="241300"/>
            <a:chOff x="1016000" y="1016000"/>
            <a:chExt cx="396228" cy="396228"/>
          </a:xfrm>
        </p:grpSpPr>
        <p:sp>
          <p:nvSpPr>
            <p:cNvPr id="45" name="Oval 44">
              <a:extLst>
                <a:ext uri="{FF2B5EF4-FFF2-40B4-BE49-F238E27FC236}">
                  <a16:creationId xmlns:a16="http://schemas.microsoft.com/office/drawing/2014/main" id="{78D4BD6E-65CC-BFA0-BD4C-0568948FB855}"/>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46" name="Graphic 45">
              <a:extLst>
                <a:ext uri="{FF2B5EF4-FFF2-40B4-BE49-F238E27FC236}">
                  <a16:creationId xmlns:a16="http://schemas.microsoft.com/office/drawing/2014/main" id="{D2494601-A188-9024-DF5A-92E9FE8BE64B}"/>
                </a:ext>
              </a:extLst>
            </p:cNvPr>
            <p:cNvPicPr>
              <a:picLocks noChangeAspect="1"/>
            </p:cNvPicPr>
            <p:nvPr/>
          </p:nvPicPr>
          <p:blipFill>
            <a:blip>
              <a:extLst>
                <a:ext uri="{96DAC541-7B7A-43D3-8B79-37D633B846F1}">
                  <asvg:svgBlip xmlns:asvg="http://schemas.microsoft.com/office/drawing/2016/SVG/main" r:embed="rId73"/>
                </a:ext>
              </a:extLst>
            </a:blip>
            <a:stretch>
              <a:fillRect/>
            </a:stretch>
          </p:blipFill>
          <p:spPr>
            <a:xfrm>
              <a:off x="1023614" y="1023614"/>
              <a:ext cx="381000" cy="381000"/>
            </a:xfrm>
            <a:prstGeom prst="rect">
              <a:avLst/>
            </a:prstGeom>
          </p:spPr>
        </p:pic>
      </p:grpSp>
      <p:grpSp>
        <p:nvGrpSpPr>
          <p:cNvPr id="47" name="CheckmarkBlue 30">
            <a:extLst>
              <a:ext uri="{FF2B5EF4-FFF2-40B4-BE49-F238E27FC236}">
                <a16:creationId xmlns:a16="http://schemas.microsoft.com/office/drawing/2014/main" id="{0BEC5177-F226-A839-AA91-65BDFCFE5E16}"/>
              </a:ext>
            </a:extLst>
          </p:cNvPr>
          <p:cNvGrpSpPr>
            <a:grpSpLocks noChangeAspect="1"/>
          </p:cNvGrpSpPr>
          <p:nvPr>
            <p:custDataLst>
              <p:tags r:id="rId68"/>
            </p:custDataLst>
          </p:nvPr>
        </p:nvGrpSpPr>
        <p:grpSpPr>
          <a:xfrm>
            <a:off x="10915927" y="2054954"/>
            <a:ext cx="241300" cy="241300"/>
            <a:chOff x="1016000" y="1016000"/>
            <a:chExt cx="396228" cy="396228"/>
          </a:xfrm>
        </p:grpSpPr>
        <p:sp>
          <p:nvSpPr>
            <p:cNvPr id="48" name="Oval 47">
              <a:extLst>
                <a:ext uri="{FF2B5EF4-FFF2-40B4-BE49-F238E27FC236}">
                  <a16:creationId xmlns:a16="http://schemas.microsoft.com/office/drawing/2014/main" id="{733951F4-015E-6690-9F11-CAF9ACACF951}"/>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49" name="Graphic 48">
              <a:extLst>
                <a:ext uri="{FF2B5EF4-FFF2-40B4-BE49-F238E27FC236}">
                  <a16:creationId xmlns:a16="http://schemas.microsoft.com/office/drawing/2014/main" id="{62A9D453-7839-16A4-A87F-388F840B8468}"/>
                </a:ext>
              </a:extLst>
            </p:cNvPr>
            <p:cNvPicPr>
              <a:picLocks noChangeAspect="1"/>
            </p:cNvPicPr>
            <p:nvPr/>
          </p:nvPicPr>
          <p:blipFill>
            <a:blip>
              <a:extLst>
                <a:ext uri="{96DAC541-7B7A-43D3-8B79-37D633B846F1}">
                  <asvg:svgBlip xmlns:asvg="http://schemas.microsoft.com/office/drawing/2016/SVG/main" r:embed="rId73"/>
                </a:ext>
              </a:extLst>
            </a:blip>
            <a:stretch>
              <a:fillRect/>
            </a:stretch>
          </p:blipFill>
          <p:spPr>
            <a:xfrm>
              <a:off x="1023614" y="1023614"/>
              <a:ext cx="381000" cy="381000"/>
            </a:xfrm>
            <a:prstGeom prst="rect">
              <a:avLst/>
            </a:prstGeom>
          </p:spPr>
        </p:pic>
      </p:grpSp>
      <p:grpSp>
        <p:nvGrpSpPr>
          <p:cNvPr id="50" name="CheckmarkBlue 30">
            <a:extLst>
              <a:ext uri="{FF2B5EF4-FFF2-40B4-BE49-F238E27FC236}">
                <a16:creationId xmlns:a16="http://schemas.microsoft.com/office/drawing/2014/main" id="{40F23099-3F0A-0DAF-424A-8F89E9F78AAE}"/>
              </a:ext>
            </a:extLst>
          </p:cNvPr>
          <p:cNvGrpSpPr>
            <a:grpSpLocks noChangeAspect="1"/>
          </p:cNvGrpSpPr>
          <p:nvPr>
            <p:custDataLst>
              <p:tags r:id="rId69"/>
            </p:custDataLst>
          </p:nvPr>
        </p:nvGrpSpPr>
        <p:grpSpPr>
          <a:xfrm>
            <a:off x="10915927" y="2621354"/>
            <a:ext cx="241300" cy="241300"/>
            <a:chOff x="1016000" y="1016000"/>
            <a:chExt cx="396228" cy="396228"/>
          </a:xfrm>
        </p:grpSpPr>
        <p:sp>
          <p:nvSpPr>
            <p:cNvPr id="51" name="Oval 50">
              <a:extLst>
                <a:ext uri="{FF2B5EF4-FFF2-40B4-BE49-F238E27FC236}">
                  <a16:creationId xmlns:a16="http://schemas.microsoft.com/office/drawing/2014/main" id="{089101C3-0F9F-7803-B4BA-7FFB1FFC0D9B}"/>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52" name="Graphic 51">
              <a:extLst>
                <a:ext uri="{FF2B5EF4-FFF2-40B4-BE49-F238E27FC236}">
                  <a16:creationId xmlns:a16="http://schemas.microsoft.com/office/drawing/2014/main" id="{B2F4111A-D181-FF06-B406-7AF78D27462F}"/>
                </a:ext>
              </a:extLst>
            </p:cNvPr>
            <p:cNvPicPr>
              <a:picLocks noChangeAspect="1"/>
            </p:cNvPicPr>
            <p:nvPr/>
          </p:nvPicPr>
          <p:blipFill>
            <a:blip>
              <a:extLst>
                <a:ext uri="{96DAC541-7B7A-43D3-8B79-37D633B846F1}">
                  <asvg:svgBlip xmlns:asvg="http://schemas.microsoft.com/office/drawing/2016/SVG/main" r:embed="rId73"/>
                </a:ext>
              </a:extLst>
            </a:blip>
            <a:stretch>
              <a:fillRect/>
            </a:stretch>
          </p:blipFill>
          <p:spPr>
            <a:xfrm>
              <a:off x="1023614" y="1023614"/>
              <a:ext cx="381000" cy="381000"/>
            </a:xfrm>
            <a:prstGeom prst="rect">
              <a:avLst/>
            </a:prstGeom>
          </p:spPr>
        </p:pic>
      </p:grpSp>
    </p:spTree>
    <p:extLst>
      <p:ext uri="{BB962C8B-B14F-4D97-AF65-F5344CB8AC3E}">
        <p14:creationId xmlns:p14="http://schemas.microsoft.com/office/powerpoint/2010/main" val="29626491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19AC5-542F-8BE6-0E3B-688D5320C1C6}"/>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4C2FC847-C55F-D41A-CA4C-9CFA52074D70}"/>
              </a:ext>
            </a:extLst>
          </p:cNvPr>
          <p:cNvGraphicFramePr>
            <a:graphicFrameLocks noChangeAspect="1"/>
          </p:cNvGraphicFramePr>
          <p:nvPr>
            <p:custDataLst>
              <p:tags r:id="rId1"/>
            </p:custDataLst>
            <p:extLst>
              <p:ext uri="{D42A27DB-BD31-4B8C-83A1-F6EECF244321}">
                <p14:modId xmlns:p14="http://schemas.microsoft.com/office/powerpoint/2010/main" val="3997719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7" imgW="404" imgH="405" progId="TCLayout.ActiveDocument.1">
                  <p:embed/>
                </p:oleObj>
              </mc:Choice>
              <mc:Fallback>
                <p:oleObj name="think-cell Slide" r:id="rId17" imgW="404" imgH="405" progId="TCLayout.ActiveDocument.1">
                  <p:embed/>
                  <p:pic>
                    <p:nvPicPr>
                      <p:cNvPr id="7" name="Object 1" hidden="1">
                        <a:extLst>
                          <a:ext uri="{FF2B5EF4-FFF2-40B4-BE49-F238E27FC236}">
                            <a16:creationId xmlns:a16="http://schemas.microsoft.com/office/drawing/2014/main" id="{4C2FC847-C55F-D41A-CA4C-9CFA52074D70}"/>
                          </a:ext>
                        </a:extLst>
                      </p:cNvPr>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C309E55-20B3-D95E-FD30-FF20F8A3A753}"/>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FFB8F073-EBF0-330E-8961-D3F2950A900D}"/>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7AEFB69B-7780-B324-147D-BD59E898AFFC}"/>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9" name="Text Placeholder 2">
            <a:hlinkClick r:id="rId19" action="ppaction://hlinksldjump"/>
            <a:extLst>
              <a:ext uri="{FF2B5EF4-FFF2-40B4-BE49-F238E27FC236}">
                <a16:creationId xmlns:a16="http://schemas.microsoft.com/office/drawing/2014/main" id="{59247854-1B6B-FF27-0662-E531695B0259}"/>
              </a:ext>
            </a:extLst>
          </p:cNvPr>
          <p:cNvSpPr>
            <a:spLocks noGrp="1"/>
          </p:cNvSpPr>
          <p:nvPr>
            <p:custDataLst>
              <p:tags r:id="rId2"/>
            </p:custDataLst>
          </p:nvPr>
        </p:nvSpPr>
        <p:spPr bwMode="auto">
          <a:xfrm>
            <a:off x="5595939" y="1728788"/>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35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15" name="Text Placeholder 2">
            <a:hlinkClick r:id="rId20" action="ppaction://hlinksldjump"/>
            <a:extLst>
              <a:ext uri="{FF2B5EF4-FFF2-40B4-BE49-F238E27FC236}">
                <a16:creationId xmlns:a16="http://schemas.microsoft.com/office/drawing/2014/main" id="{9C6E5CE8-A726-FEDC-27FB-AB6E39C983E9}"/>
              </a:ext>
            </a:extLst>
          </p:cNvPr>
          <p:cNvSpPr>
            <a:spLocks noGrp="1"/>
          </p:cNvSpPr>
          <p:nvPr>
            <p:custDataLst>
              <p:tags r:id="rId3"/>
            </p:custDataLst>
          </p:nvPr>
        </p:nvSpPr>
        <p:spPr bwMode="auto">
          <a:xfrm>
            <a:off x="5595939" y="2101850"/>
            <a:ext cx="6062663" cy="3746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2. PUCT Project 58481 update</a:t>
            </a:r>
            <a:endParaRPr kumimoji="0" lang="en-US" altLang="en-US" i="0" u="none" strike="noStrike" kern="1200" cap="none" spc="0" normalizeH="0" noProof="0">
              <a:ln>
                <a:noFill/>
              </a:ln>
              <a:effectLst/>
              <a:uLnTx/>
              <a:uFillTx/>
              <a:latin typeface="Arial"/>
            </a:endParaRPr>
          </a:p>
        </p:txBody>
      </p:sp>
      <p:sp>
        <p:nvSpPr>
          <p:cNvPr id="17" name="Text Placeholder 2">
            <a:hlinkClick r:id="rId21" action="ppaction://hlinksldjump"/>
            <a:extLst>
              <a:ext uri="{FF2B5EF4-FFF2-40B4-BE49-F238E27FC236}">
                <a16:creationId xmlns:a16="http://schemas.microsoft.com/office/drawing/2014/main" id="{E216E076-7746-4CA0-17D7-0DF7F750EBA4}"/>
              </a:ext>
            </a:extLst>
          </p:cNvPr>
          <p:cNvSpPr>
            <a:spLocks noGrp="1"/>
          </p:cNvSpPr>
          <p:nvPr>
            <p:custDataLst>
              <p:tags r:id="rId4"/>
            </p:custDataLst>
          </p:nvPr>
        </p:nvSpPr>
        <p:spPr bwMode="auto">
          <a:xfrm>
            <a:off x="5595938" y="2476500"/>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3. Share update on CTP / Batch 1+ </a:t>
            </a:r>
          </a:p>
        </p:txBody>
      </p:sp>
      <p:sp>
        <p:nvSpPr>
          <p:cNvPr id="20" name="Text Placeholder 2">
            <a:hlinkClick r:id="rId22" action="ppaction://hlinksldjump"/>
            <a:extLst>
              <a:ext uri="{FF2B5EF4-FFF2-40B4-BE49-F238E27FC236}">
                <a16:creationId xmlns:a16="http://schemas.microsoft.com/office/drawing/2014/main" id="{AB7EB8ED-8E1B-C1D7-BEE2-7850F10582F8}"/>
              </a:ext>
            </a:extLst>
          </p:cNvPr>
          <p:cNvSpPr>
            <a:spLocks noGrp="1"/>
          </p:cNvSpPr>
          <p:nvPr>
            <p:custDataLst>
              <p:tags r:id="rId5"/>
            </p:custDataLst>
          </p:nvPr>
        </p:nvSpPr>
        <p:spPr bwMode="auto">
          <a:xfrm>
            <a:off x="5595939" y="2849563"/>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4. Conduct Batch study focus session</a:t>
            </a:r>
          </a:p>
        </p:txBody>
      </p:sp>
      <p:sp>
        <p:nvSpPr>
          <p:cNvPr id="21" name="Text Placeholder 2">
            <a:hlinkClick r:id="rId23" action="ppaction://hlinksldjump"/>
            <a:extLst>
              <a:ext uri="{FF2B5EF4-FFF2-40B4-BE49-F238E27FC236}">
                <a16:creationId xmlns:a16="http://schemas.microsoft.com/office/drawing/2014/main" id="{FA879E24-AD1A-C095-2409-DD38F00C67D8}"/>
              </a:ext>
            </a:extLst>
          </p:cNvPr>
          <p:cNvSpPr>
            <a:spLocks noGrp="1"/>
          </p:cNvSpPr>
          <p:nvPr>
            <p:custDataLst>
              <p:tags r:id="rId6"/>
            </p:custDataLst>
          </p:nvPr>
        </p:nvSpPr>
        <p:spPr bwMode="auto">
          <a:xfrm>
            <a:off x="5595938" y="3222625"/>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35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lang="en-US" altLang="en-US" sz="1600">
                <a:latin typeface="Arial"/>
              </a:rPr>
              <a:t>Review Batch study survey results</a:t>
            </a:r>
            <a:endParaRPr kumimoji="0" lang="en-US" altLang="en-US" sz="1600" i="0" u="none" strike="noStrike" kern="1200" cap="none" spc="0" normalizeH="0" noProof="0">
              <a:ln>
                <a:noFill/>
              </a:ln>
              <a:effectLst/>
              <a:uLnTx/>
              <a:uFillTx/>
              <a:latin typeface="Arial"/>
            </a:endParaRPr>
          </a:p>
        </p:txBody>
      </p:sp>
      <p:sp>
        <p:nvSpPr>
          <p:cNvPr id="5" name="Text Placeholder 2">
            <a:extLst>
              <a:ext uri="{FF2B5EF4-FFF2-40B4-BE49-F238E27FC236}">
                <a16:creationId xmlns:a16="http://schemas.microsoft.com/office/drawing/2014/main" id="{D09F45CF-CB7F-B114-84D9-09C8AB6B50F3}"/>
              </a:ext>
            </a:extLst>
          </p:cNvPr>
          <p:cNvSpPr>
            <a:spLocks noGrp="1"/>
          </p:cNvSpPr>
          <p:nvPr>
            <p:custDataLst>
              <p:tags r:id="rId7"/>
            </p:custDataLst>
          </p:nvPr>
        </p:nvSpPr>
        <p:spPr bwMode="auto">
          <a:xfrm>
            <a:off x="5595939" y="3595688"/>
            <a:ext cx="6062663" cy="374650"/>
          </a:xfrm>
          <a:prstGeom prst="rect">
            <a:avLst/>
          </a:prstGeom>
          <a:solidFill>
            <a:schemeClr val="accent1"/>
          </a:solidFill>
          <a:ln>
            <a:noFill/>
          </a:ln>
          <a:effectLst/>
        </p:spPr>
        <p:txBody>
          <a:bodyPr vert="horz" wrap="none" lIns="80963" tIns="65088"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kumimoji="0" lang="en-US" altLang="en-US" sz="1600" b="1" i="0" u="none" strike="noStrike" kern="1200" cap="none" spc="0" normalizeH="0" noProof="0">
                <a:ln>
                  <a:noFill/>
                </a:ln>
                <a:solidFill>
                  <a:schemeClr val="bg1"/>
                </a:solidFill>
                <a:effectLst/>
                <a:uLnTx/>
                <a:uFillTx/>
                <a:latin typeface="Arial"/>
              </a:rPr>
              <a:t>ERCOT update</a:t>
            </a:r>
            <a:r>
              <a:rPr kumimoji="0" lang="en-US" altLang="en-US" sz="1600" i="0" u="none" strike="noStrike" kern="1200" cap="none" spc="0" normalizeH="0" noProof="0">
                <a:ln>
                  <a:noFill/>
                </a:ln>
                <a:solidFill>
                  <a:schemeClr val="bg1"/>
                </a:solidFill>
                <a:effectLst/>
                <a:uLnTx/>
                <a:uFillTx/>
                <a:latin typeface="Arial"/>
              </a:rPr>
              <a:t>: Handling of project changes</a:t>
            </a:r>
          </a:p>
        </p:txBody>
      </p:sp>
      <p:sp>
        <p:nvSpPr>
          <p:cNvPr id="22" name="Text Placeholder 2">
            <a:hlinkClick r:id="rId24" action="ppaction://hlinksldjump"/>
            <a:extLst>
              <a:ext uri="{FF2B5EF4-FFF2-40B4-BE49-F238E27FC236}">
                <a16:creationId xmlns:a16="http://schemas.microsoft.com/office/drawing/2014/main" id="{FBA72D22-EF04-CA38-1D59-38A3725E4AD4}"/>
              </a:ext>
            </a:extLst>
          </p:cNvPr>
          <p:cNvSpPr>
            <a:spLocks noGrp="1"/>
          </p:cNvSpPr>
          <p:nvPr>
            <p:custDataLst>
              <p:tags r:id="rId8"/>
            </p:custDataLst>
          </p:nvPr>
        </p:nvSpPr>
        <p:spPr bwMode="auto">
          <a:xfrm>
            <a:off x="5595938" y="3970338"/>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635">
              <a:spcBef>
                <a:spcPct val="0"/>
              </a:spcBef>
              <a:spcAft>
                <a:spcPct val="0"/>
              </a:spcAft>
              <a:defRPr/>
            </a:pPr>
            <a:r>
              <a:rPr kumimoji="0" lang="en-US" altLang="en-US" sz="1600" i="0" u="none" strike="noStrike" kern="1200" cap="none" spc="0" normalizeH="0" noProof="0">
                <a:ln>
                  <a:noFill/>
                </a:ln>
                <a:effectLst/>
                <a:uLnTx/>
                <a:uFillTx/>
                <a:latin typeface="Arial"/>
              </a:rPr>
              <a:t>ERCOT update:</a:t>
            </a:r>
            <a:r>
              <a:rPr lang="en-US" altLang="en-US" sz="1600">
                <a:latin typeface="Arial"/>
              </a:rPr>
              <a:t> </a:t>
            </a:r>
            <a:r>
              <a:rPr lang="en-US" sz="1600">
                <a:latin typeface="Arial"/>
              </a:rPr>
              <a:t>Dynamic model review and SSO studies</a:t>
            </a:r>
            <a:endParaRPr lang="en-US" altLang="en-US" sz="1600">
              <a:cs typeface="Arial"/>
            </a:endParaRPr>
          </a:p>
        </p:txBody>
      </p:sp>
      <p:sp>
        <p:nvSpPr>
          <p:cNvPr id="24" name="Text Placeholder 2">
            <a:hlinkClick r:id="rId25" action="ppaction://hlinksldjump"/>
            <a:extLst>
              <a:ext uri="{FF2B5EF4-FFF2-40B4-BE49-F238E27FC236}">
                <a16:creationId xmlns:a16="http://schemas.microsoft.com/office/drawing/2014/main" id="{0912411F-2515-21C7-4C1E-8F856DF276A8}"/>
              </a:ext>
            </a:extLst>
          </p:cNvPr>
          <p:cNvSpPr>
            <a:spLocks noGrp="1"/>
          </p:cNvSpPr>
          <p:nvPr>
            <p:custDataLst>
              <p:tags r:id="rId9"/>
            </p:custDataLst>
          </p:nvPr>
        </p:nvSpPr>
        <p:spPr bwMode="auto">
          <a:xfrm>
            <a:off x="5595939" y="4343400"/>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kumimoji="0" lang="en-US" altLang="en-US" sz="1600" i="0" u="none" strike="noStrike" kern="1200" cap="none" spc="0" normalizeH="0" noProof="0">
                <a:ln>
                  <a:noFill/>
                </a:ln>
                <a:effectLst/>
                <a:uLnTx/>
                <a:uFillTx/>
                <a:latin typeface="Arial"/>
              </a:rPr>
              <a:t>ERCOT update: Short Circuit analysis and Batch process</a:t>
            </a:r>
          </a:p>
        </p:txBody>
      </p:sp>
      <p:sp>
        <p:nvSpPr>
          <p:cNvPr id="25" name="Text Placeholder 2">
            <a:hlinkClick r:id="rId26" action="ppaction://hlinksldjump"/>
            <a:extLst>
              <a:ext uri="{FF2B5EF4-FFF2-40B4-BE49-F238E27FC236}">
                <a16:creationId xmlns:a16="http://schemas.microsoft.com/office/drawing/2014/main" id="{4ED754BC-E4FC-11C3-62FC-A3032F0550FF}"/>
              </a:ext>
            </a:extLst>
          </p:cNvPr>
          <p:cNvSpPr>
            <a:spLocks noGrp="1"/>
          </p:cNvSpPr>
          <p:nvPr>
            <p:custDataLst>
              <p:tags r:id="rId10"/>
            </p:custDataLst>
          </p:nvPr>
        </p:nvSpPr>
        <p:spPr bwMode="auto">
          <a:xfrm>
            <a:off x="5595938" y="4716463"/>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35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kumimoji="0" lang="en-US" altLang="en-US" sz="1600" i="0" u="none" strike="noStrike" kern="1200" cap="none" spc="0" normalizeH="0" noProof="0">
                <a:ln>
                  <a:noFill/>
                </a:ln>
                <a:effectLst/>
                <a:uLnTx/>
                <a:uFillTx/>
                <a:latin typeface="Arial"/>
              </a:rPr>
              <a:t>New stakeholder concepts for Batch</a:t>
            </a:r>
          </a:p>
        </p:txBody>
      </p:sp>
      <p:sp>
        <p:nvSpPr>
          <p:cNvPr id="26" name="Text Placeholder 2">
            <a:hlinkClick r:id="rId27" action="ppaction://hlinksldjump"/>
            <a:extLst>
              <a:ext uri="{FF2B5EF4-FFF2-40B4-BE49-F238E27FC236}">
                <a16:creationId xmlns:a16="http://schemas.microsoft.com/office/drawing/2014/main" id="{496E1CB1-B13D-3367-9146-00CFA25E29FA}"/>
              </a:ext>
            </a:extLst>
          </p:cNvPr>
          <p:cNvSpPr>
            <a:spLocks noGrp="1"/>
          </p:cNvSpPr>
          <p:nvPr>
            <p:custDataLst>
              <p:tags r:id="rId11"/>
            </p:custDataLst>
          </p:nvPr>
        </p:nvSpPr>
        <p:spPr bwMode="auto">
          <a:xfrm>
            <a:off x="5595939" y="5089525"/>
            <a:ext cx="6062663" cy="3746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5. Discuss Batch reporting/transparency</a:t>
            </a:r>
            <a:endParaRPr kumimoji="0" lang="en-US" altLang="en-US" i="0" u="none" strike="noStrike" kern="1200" cap="none" spc="0" normalizeH="0" noProof="0">
              <a:ln>
                <a:noFill/>
              </a:ln>
              <a:effectLst/>
              <a:uLnTx/>
              <a:uFillTx/>
              <a:latin typeface="Arial"/>
            </a:endParaRPr>
          </a:p>
        </p:txBody>
      </p:sp>
      <p:sp>
        <p:nvSpPr>
          <p:cNvPr id="29" name="Text Placeholder 2">
            <a:hlinkClick r:id="rId28" action="ppaction://hlinksldjump"/>
            <a:extLst>
              <a:ext uri="{FF2B5EF4-FFF2-40B4-BE49-F238E27FC236}">
                <a16:creationId xmlns:a16="http://schemas.microsoft.com/office/drawing/2014/main" id="{A1FF16B5-F5BF-4066-801D-79DD195F3699}"/>
              </a:ext>
            </a:extLst>
          </p:cNvPr>
          <p:cNvSpPr>
            <a:spLocks noGrp="1"/>
          </p:cNvSpPr>
          <p:nvPr>
            <p:custDataLst>
              <p:tags r:id="rId12"/>
            </p:custDataLst>
          </p:nvPr>
        </p:nvSpPr>
        <p:spPr bwMode="auto">
          <a:xfrm>
            <a:off x="5595939" y="5464175"/>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6. Conduct CTP focus session</a:t>
            </a:r>
            <a:endParaRPr kumimoji="0" lang="en-US" altLang="en-US" i="0" u="none" strike="noStrike" kern="1200" cap="none" spc="0" normalizeH="0" noProof="0">
              <a:ln>
                <a:noFill/>
              </a:ln>
              <a:effectLst/>
              <a:uLnTx/>
              <a:uFillTx/>
              <a:latin typeface="Arial"/>
            </a:endParaRPr>
          </a:p>
        </p:txBody>
      </p:sp>
      <p:sp>
        <p:nvSpPr>
          <p:cNvPr id="33" name="Text Placeholder 2">
            <a:hlinkClick r:id="rId29" action="ppaction://hlinksldjump"/>
            <a:extLst>
              <a:ext uri="{FF2B5EF4-FFF2-40B4-BE49-F238E27FC236}">
                <a16:creationId xmlns:a16="http://schemas.microsoft.com/office/drawing/2014/main" id="{00659A81-54BA-7053-528A-4D50ABA73A13}"/>
              </a:ext>
            </a:extLst>
          </p:cNvPr>
          <p:cNvSpPr>
            <a:spLocks noGrp="1"/>
          </p:cNvSpPr>
          <p:nvPr>
            <p:custDataLst>
              <p:tags r:id="rId13"/>
            </p:custDataLst>
          </p:nvPr>
        </p:nvSpPr>
        <p:spPr bwMode="auto">
          <a:xfrm>
            <a:off x="5595939" y="5837238"/>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7. Discuss format and timing options for next meeting</a:t>
            </a:r>
            <a:endParaRPr kumimoji="0" lang="en-US" altLang="en-US" i="0" u="none" strike="noStrike" kern="1200" cap="none" spc="0" normalizeH="0" noProof="0">
              <a:ln>
                <a:noFill/>
              </a:ln>
              <a:effectLst/>
              <a:uLnTx/>
              <a:uFillTx/>
              <a:latin typeface="Arial"/>
            </a:endParaRPr>
          </a:p>
        </p:txBody>
      </p:sp>
      <p:sp>
        <p:nvSpPr>
          <p:cNvPr id="38" name="Slide Number Placeholder 5">
            <a:extLst>
              <a:ext uri="{FF2B5EF4-FFF2-40B4-BE49-F238E27FC236}">
                <a16:creationId xmlns:a16="http://schemas.microsoft.com/office/drawing/2014/main" id="{4DB5F0E1-9515-5AF1-0664-BBD213DC2EF9}"/>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21</a:t>
            </a:fld>
            <a:endParaRPr lang="en-US"/>
          </a:p>
        </p:txBody>
      </p:sp>
      <p:sp>
        <p:nvSpPr>
          <p:cNvPr id="6" name="1. On-page tracker">
            <a:extLst>
              <a:ext uri="{FF2B5EF4-FFF2-40B4-BE49-F238E27FC236}">
                <a16:creationId xmlns:a16="http://schemas.microsoft.com/office/drawing/2014/main" id="{E7FA51E6-CF7C-B5D2-232B-CB46A693A778}"/>
              </a:ext>
            </a:extLst>
          </p:cNvPr>
          <p:cNvSpPr>
            <a:spLocks noGrp="1"/>
          </p:cNvSpPr>
          <p:nvPr>
            <p:ph type="body" sz="quarter" idx="10"/>
            <p:custDataLst>
              <p:tags r:id="rId14"/>
            </p:custDataLst>
          </p:nvPr>
        </p:nvSpPr>
        <p:spPr/>
        <p:txBody>
          <a:bodyPr/>
          <a:lstStyle/>
          <a:p>
            <a:endParaRPr lang="en-US"/>
          </a:p>
        </p:txBody>
      </p:sp>
      <p:sp>
        <p:nvSpPr>
          <p:cNvPr id="19" name="TextBox 18">
            <a:extLst>
              <a:ext uri="{FF2B5EF4-FFF2-40B4-BE49-F238E27FC236}">
                <a16:creationId xmlns:a16="http://schemas.microsoft.com/office/drawing/2014/main" id="{15A706C0-8C21-BF4C-C399-83A2139499A8}"/>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8AAFEF63-50C1-F57B-6FB5-66BBB2ADAB5B}"/>
              </a:ext>
            </a:extLst>
          </p:cNvPr>
          <p:cNvPicPr>
            <a:picLocks noChangeAspect="1"/>
          </p:cNvPicPr>
          <p:nvPr/>
        </p:nvPicPr>
        <p:blipFill>
          <a:blip r:embed="rId30"/>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3A4F5F60-8DB0-438D-520A-47F23618AEEE}"/>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58563FB5-188C-74E9-395E-01E67E34942B}"/>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B221C7A9-4B8C-2E7A-7789-3949DC8AE1EB}"/>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7702656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9494B-9812-ABD9-69BC-DC4A2E88B138}"/>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ED7AE94F-1FDF-57D9-960F-925D27E3DD75}"/>
              </a:ext>
            </a:extLst>
          </p:cNvPr>
          <p:cNvGraphicFramePr>
            <a:graphicFrameLocks noChangeAspect="1"/>
          </p:cNvGraphicFramePr>
          <p:nvPr>
            <p:custDataLst>
              <p:tags r:id="rId1"/>
            </p:custDataLst>
            <p:extLst>
              <p:ext uri="{D42A27DB-BD31-4B8C-83A1-F6EECF244321}">
                <p14:modId xmlns:p14="http://schemas.microsoft.com/office/powerpoint/2010/main" val="34463616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6" imgW="360" imgH="360" progId="TCLayout.ActiveDocument.1">
                  <p:embed/>
                </p:oleObj>
              </mc:Choice>
              <mc:Fallback>
                <p:oleObj name="think-cell Slide" r:id="rId26" imgW="360" imgH="360" progId="TCLayout.ActiveDocument.1">
                  <p:embed/>
                  <p:pic>
                    <p:nvPicPr>
                      <p:cNvPr id="5" name="Object 6" hidden="1">
                        <a:extLst>
                          <a:ext uri="{FF2B5EF4-FFF2-40B4-BE49-F238E27FC236}">
                            <a16:creationId xmlns:a16="http://schemas.microsoft.com/office/drawing/2014/main" id="{ED7AE94F-1FDF-57D9-960F-925D27E3DD75}"/>
                          </a:ext>
                        </a:extLst>
                      </p:cNvPr>
                      <p:cNvPicPr/>
                      <p:nvPr/>
                    </p:nvPicPr>
                    <p:blipFill>
                      <a:blip r:embed="rId27"/>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AD1CF5A6-3E98-B297-6FBE-5C24F5E63454}"/>
              </a:ext>
            </a:extLst>
          </p:cNvPr>
          <p:cNvSpPr>
            <a:spLocks noGrp="1"/>
          </p:cNvSpPr>
          <p:nvPr>
            <p:ph type="title"/>
            <p:custDataLst>
              <p:tags r:id="rId2"/>
            </p:custDataLst>
          </p:nvPr>
        </p:nvSpPr>
        <p:spPr/>
        <p:txBody>
          <a:bodyPr vert="horz"/>
          <a:lstStyle/>
          <a:p>
            <a:r>
              <a:rPr lang="en-US"/>
              <a:t>Potential changes to large loads (1/2)</a:t>
            </a:r>
            <a:endParaRPr lang="en-US">
              <a:cs typeface="Arial"/>
            </a:endParaRPr>
          </a:p>
        </p:txBody>
      </p:sp>
      <p:sp>
        <p:nvSpPr>
          <p:cNvPr id="41" name="Rectangle 40">
            <a:extLst>
              <a:ext uri="{FF2B5EF4-FFF2-40B4-BE49-F238E27FC236}">
                <a16:creationId xmlns:a16="http://schemas.microsoft.com/office/drawing/2014/main" id="{27E0E5BB-652E-496E-B357-243F345E7510}"/>
              </a:ext>
            </a:extLst>
          </p:cNvPr>
          <p:cNvSpPr/>
          <p:nvPr/>
        </p:nvSpPr>
        <p:spPr>
          <a:xfrm>
            <a:off x="3176" y="1219200"/>
            <a:ext cx="12188824" cy="377504"/>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b="1">
                <a:solidFill>
                  <a:schemeClr val="bg1"/>
                </a:solidFill>
              </a:rPr>
              <a:t>For ILLE changes to batch projects: </a:t>
            </a:r>
            <a:r>
              <a:rPr lang="en-US" sz="1600">
                <a:solidFill>
                  <a:schemeClr val="bg1"/>
                </a:solidFill>
              </a:rPr>
              <a:t>ILLE must submit change request in the portal, with the following rules</a:t>
            </a:r>
            <a:endParaRPr lang="en-US" sz="1600">
              <a:solidFill>
                <a:schemeClr val="bg1"/>
              </a:solidFill>
              <a:cs typeface="Arial"/>
            </a:endParaRPr>
          </a:p>
        </p:txBody>
      </p:sp>
      <p:grpSp>
        <p:nvGrpSpPr>
          <p:cNvPr id="2" name="Group 1">
            <a:extLst>
              <a:ext uri="{FF2B5EF4-FFF2-40B4-BE49-F238E27FC236}">
                <a16:creationId xmlns:a16="http://schemas.microsoft.com/office/drawing/2014/main" id="{2F72D389-D7C2-64E4-C0E6-02392E13CF97}"/>
              </a:ext>
            </a:extLst>
          </p:cNvPr>
          <p:cNvGrpSpPr/>
          <p:nvPr/>
        </p:nvGrpSpPr>
        <p:grpSpPr>
          <a:xfrm>
            <a:off x="1257300" y="823290"/>
            <a:ext cx="817005" cy="201003"/>
            <a:chOff x="1245529" y="795925"/>
            <a:chExt cx="817005" cy="201003"/>
          </a:xfrm>
        </p:grpSpPr>
        <p:sp>
          <p:nvSpPr>
            <p:cNvPr id="3" name="TextBox 2">
              <a:extLst>
                <a:ext uri="{FF2B5EF4-FFF2-40B4-BE49-F238E27FC236}">
                  <a16:creationId xmlns:a16="http://schemas.microsoft.com/office/drawing/2014/main" id="{98FA4647-45B9-C1AB-A874-62FFC93CC00A}"/>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6" name="Straight Connector 5">
              <a:extLst>
                <a:ext uri="{FF2B5EF4-FFF2-40B4-BE49-F238E27FC236}">
                  <a16:creationId xmlns:a16="http://schemas.microsoft.com/office/drawing/2014/main" id="{53788321-357D-2D9F-CD0A-1A6EDA909A5A}"/>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3268203A-D929-FAE5-DF49-2DF72854C4F9}"/>
              </a:ext>
            </a:extLst>
          </p:cNvPr>
          <p:cNvSpPr txBox="1">
            <a:spLocks/>
          </p:cNvSpPr>
          <p:nvPr>
            <p:custDataLst>
              <p:tags r:id="rId3"/>
            </p:custDataLst>
          </p:nvPr>
        </p:nvSpPr>
        <p:spPr>
          <a:xfrm>
            <a:off x="3295650" y="1752203"/>
            <a:ext cx="8362950"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Treatment / restudy rule</a:t>
            </a:r>
            <a:r>
              <a:rPr lang="en-US" sz="1400" b="1" baseline="30000"/>
              <a:t>1</a:t>
            </a:r>
            <a:r>
              <a:rPr lang="en-US" sz="1400" b="1"/>
              <a:t> </a:t>
            </a:r>
          </a:p>
        </p:txBody>
      </p:sp>
      <p:cxnSp>
        <p:nvCxnSpPr>
          <p:cNvPr id="23" name="Straight Connector 22">
            <a:extLst>
              <a:ext uri="{FF2B5EF4-FFF2-40B4-BE49-F238E27FC236}">
                <a16:creationId xmlns:a16="http://schemas.microsoft.com/office/drawing/2014/main" id="{3EE6C84F-FC2D-EC4C-411C-67DC6D0BA078}"/>
              </a:ext>
            </a:extLst>
          </p:cNvPr>
          <p:cNvCxnSpPr>
            <a:cxnSpLocks/>
          </p:cNvCxnSpPr>
          <p:nvPr>
            <p:custDataLst>
              <p:tags r:id="rId4"/>
            </p:custDataLst>
          </p:nvPr>
        </p:nvCxnSpPr>
        <p:spPr>
          <a:xfrm>
            <a:off x="495300" y="2010148"/>
            <a:ext cx="111633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6787398-83C5-C7D6-B318-195503C43C80}"/>
              </a:ext>
            </a:extLst>
          </p:cNvPr>
          <p:cNvCxnSpPr>
            <a:cxnSpLocks/>
          </p:cNvCxnSpPr>
          <p:nvPr>
            <p:custDataLst>
              <p:tags r:id="rId5"/>
            </p:custDataLst>
          </p:nvPr>
        </p:nvCxnSpPr>
        <p:spPr>
          <a:xfrm>
            <a:off x="495300" y="2985807"/>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F708BD0-2903-6D65-5439-3B80B9AE114B}"/>
              </a:ext>
            </a:extLst>
          </p:cNvPr>
          <p:cNvCxnSpPr>
            <a:cxnSpLocks/>
          </p:cNvCxnSpPr>
          <p:nvPr>
            <p:custDataLst>
              <p:tags r:id="rId6"/>
            </p:custDataLst>
          </p:nvPr>
        </p:nvCxnSpPr>
        <p:spPr>
          <a:xfrm>
            <a:off x="495300" y="5104600"/>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65F262E-B2D4-9A63-8A0F-68F9B4897D0B}"/>
              </a:ext>
            </a:extLst>
          </p:cNvPr>
          <p:cNvCxnSpPr>
            <a:cxnSpLocks/>
          </p:cNvCxnSpPr>
          <p:nvPr>
            <p:custDataLst>
              <p:tags r:id="rId7"/>
            </p:custDataLst>
          </p:nvPr>
        </p:nvCxnSpPr>
        <p:spPr>
          <a:xfrm>
            <a:off x="495300" y="5545547"/>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69B49E9-FE47-DF1E-4C44-10E082AB1FDE}"/>
              </a:ext>
            </a:extLst>
          </p:cNvPr>
          <p:cNvCxnSpPr>
            <a:cxnSpLocks/>
          </p:cNvCxnSpPr>
          <p:nvPr>
            <p:custDataLst>
              <p:tags r:id="rId8"/>
            </p:custDataLst>
          </p:nvPr>
        </p:nvCxnSpPr>
        <p:spPr>
          <a:xfrm>
            <a:off x="495300" y="4663653"/>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8F9EB2E-5612-F0E8-F19B-BCCF21360BAA}"/>
              </a:ext>
            </a:extLst>
          </p:cNvPr>
          <p:cNvCxnSpPr>
            <a:cxnSpLocks/>
          </p:cNvCxnSpPr>
          <p:nvPr>
            <p:custDataLst>
              <p:tags r:id="rId9"/>
            </p:custDataLst>
          </p:nvPr>
        </p:nvCxnSpPr>
        <p:spPr>
          <a:xfrm>
            <a:off x="495300" y="3822989"/>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22FAC8F1-FF04-7117-0D99-8E517ED10F23}"/>
              </a:ext>
            </a:extLst>
          </p:cNvPr>
          <p:cNvSpPr txBox="1">
            <a:spLocks/>
          </p:cNvSpPr>
          <p:nvPr>
            <p:custDataLst>
              <p:tags r:id="rId10"/>
            </p:custDataLst>
          </p:nvPr>
        </p:nvSpPr>
        <p:spPr>
          <a:xfrm>
            <a:off x="495299" y="1752203"/>
            <a:ext cx="2505076"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Potential change</a:t>
            </a:r>
          </a:p>
        </p:txBody>
      </p:sp>
      <p:sp>
        <p:nvSpPr>
          <p:cNvPr id="16" name="TextBox 15">
            <a:extLst>
              <a:ext uri="{FF2B5EF4-FFF2-40B4-BE49-F238E27FC236}">
                <a16:creationId xmlns:a16="http://schemas.microsoft.com/office/drawing/2014/main" id="{24EA9889-41D6-E40F-E835-3AC909534814}"/>
              </a:ext>
            </a:extLst>
          </p:cNvPr>
          <p:cNvSpPr txBox="1">
            <a:spLocks/>
          </p:cNvSpPr>
          <p:nvPr>
            <p:custDataLst>
              <p:tags r:id="rId11"/>
            </p:custDataLst>
          </p:nvPr>
        </p:nvSpPr>
        <p:spPr>
          <a:xfrm>
            <a:off x="3295650" y="2122894"/>
            <a:ext cx="8362950" cy="684803"/>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Restudy in next Batch if in-service date changes to an earlier season/year. Studied load treatment in the earlier seasons/years but keep base load status for prior commitments</a:t>
            </a:r>
          </a:p>
          <a:p>
            <a:pPr lvl="1"/>
            <a:r>
              <a:rPr lang="en-US" sz="1400"/>
              <a:t>No restudy if date is pushed out but will be reflected in next Batch / CTP study</a:t>
            </a:r>
          </a:p>
        </p:txBody>
      </p:sp>
      <p:sp>
        <p:nvSpPr>
          <p:cNvPr id="8" name="TextBox 7">
            <a:extLst>
              <a:ext uri="{FF2B5EF4-FFF2-40B4-BE49-F238E27FC236}">
                <a16:creationId xmlns:a16="http://schemas.microsoft.com/office/drawing/2014/main" id="{B215A2EC-6ED5-5DD3-28AC-7C3D451B0E64}"/>
              </a:ext>
            </a:extLst>
          </p:cNvPr>
          <p:cNvSpPr txBox="1">
            <a:spLocks/>
          </p:cNvSpPr>
          <p:nvPr>
            <p:custDataLst>
              <p:tags r:id="rId12"/>
            </p:custDataLst>
          </p:nvPr>
        </p:nvSpPr>
        <p:spPr>
          <a:xfrm>
            <a:off x="825500" y="2122894"/>
            <a:ext cx="2174875"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cs typeface="Arial"/>
              </a:rPr>
              <a:t>In-service date (forward or backward)</a:t>
            </a:r>
          </a:p>
        </p:txBody>
      </p:sp>
      <p:sp>
        <p:nvSpPr>
          <p:cNvPr id="12" name="Oval 11">
            <a:extLst>
              <a:ext uri="{FF2B5EF4-FFF2-40B4-BE49-F238E27FC236}">
                <a16:creationId xmlns:a16="http://schemas.microsoft.com/office/drawing/2014/main" id="{97C207C9-618F-E3A5-065A-94022A282859}"/>
              </a:ext>
            </a:extLst>
          </p:cNvPr>
          <p:cNvSpPr/>
          <p:nvPr/>
        </p:nvSpPr>
        <p:spPr>
          <a:xfrm>
            <a:off x="495299" y="2122894"/>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1</a:t>
            </a:r>
            <a:endParaRPr lang="en-US" sz="1400" err="1">
              <a:solidFill>
                <a:schemeClr val="bg1"/>
              </a:solidFill>
            </a:endParaRPr>
          </a:p>
        </p:txBody>
      </p:sp>
      <p:sp>
        <p:nvSpPr>
          <p:cNvPr id="17" name="TextBox 16">
            <a:extLst>
              <a:ext uri="{FF2B5EF4-FFF2-40B4-BE49-F238E27FC236}">
                <a16:creationId xmlns:a16="http://schemas.microsoft.com/office/drawing/2014/main" id="{0CB4528D-779B-EE96-EF6D-3EAE4B177FD7}"/>
              </a:ext>
            </a:extLst>
          </p:cNvPr>
          <p:cNvSpPr txBox="1">
            <a:spLocks/>
          </p:cNvSpPr>
          <p:nvPr>
            <p:custDataLst>
              <p:tags r:id="rId13"/>
            </p:custDataLst>
          </p:nvPr>
        </p:nvSpPr>
        <p:spPr>
          <a:xfrm>
            <a:off x="3295650" y="3077360"/>
            <a:ext cx="8362950" cy="684803"/>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Restudy in next Batch if MWs increase. Studied load treatment only for the increased MWs but keep base load status for prior commitments</a:t>
            </a:r>
          </a:p>
          <a:p>
            <a:pPr lvl="1"/>
            <a:r>
              <a:rPr lang="en-US" sz="1400"/>
              <a:t>No restudy if MWs decrease</a:t>
            </a:r>
            <a:endParaRPr lang="en-US" sz="1400">
              <a:cs typeface="Arial"/>
            </a:endParaRPr>
          </a:p>
        </p:txBody>
      </p:sp>
      <p:sp>
        <p:nvSpPr>
          <p:cNvPr id="9" name="TextBox 8">
            <a:extLst>
              <a:ext uri="{FF2B5EF4-FFF2-40B4-BE49-F238E27FC236}">
                <a16:creationId xmlns:a16="http://schemas.microsoft.com/office/drawing/2014/main" id="{B0FE2D3E-BDBB-1BC8-EA5E-C1C08AD86961}"/>
              </a:ext>
            </a:extLst>
          </p:cNvPr>
          <p:cNvSpPr txBox="1">
            <a:spLocks/>
          </p:cNvSpPr>
          <p:nvPr>
            <p:custDataLst>
              <p:tags r:id="rId14"/>
            </p:custDataLst>
          </p:nvPr>
        </p:nvSpPr>
        <p:spPr>
          <a:xfrm>
            <a:off x="825500" y="3077360"/>
            <a:ext cx="2174875"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cs typeface="Arial"/>
              </a:rPr>
              <a:t>Project MWs (increase or decrease)</a:t>
            </a:r>
          </a:p>
        </p:txBody>
      </p:sp>
      <p:sp>
        <p:nvSpPr>
          <p:cNvPr id="20" name="Oval 19">
            <a:extLst>
              <a:ext uri="{FF2B5EF4-FFF2-40B4-BE49-F238E27FC236}">
                <a16:creationId xmlns:a16="http://schemas.microsoft.com/office/drawing/2014/main" id="{B446664D-CDD2-73AD-56D7-47171EE8F78F}"/>
              </a:ext>
            </a:extLst>
          </p:cNvPr>
          <p:cNvSpPr/>
          <p:nvPr/>
        </p:nvSpPr>
        <p:spPr>
          <a:xfrm>
            <a:off x="495299" y="3077360"/>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2</a:t>
            </a:r>
          </a:p>
        </p:txBody>
      </p:sp>
      <p:sp>
        <p:nvSpPr>
          <p:cNvPr id="59" name="TextBox 58">
            <a:extLst>
              <a:ext uri="{FF2B5EF4-FFF2-40B4-BE49-F238E27FC236}">
                <a16:creationId xmlns:a16="http://schemas.microsoft.com/office/drawing/2014/main" id="{80A8873A-4231-BE89-B3BA-C8CF4D55CA4B}"/>
              </a:ext>
            </a:extLst>
          </p:cNvPr>
          <p:cNvSpPr txBox="1">
            <a:spLocks/>
          </p:cNvSpPr>
          <p:nvPr>
            <p:custDataLst>
              <p:tags r:id="rId15"/>
            </p:custDataLst>
          </p:nvPr>
        </p:nvSpPr>
        <p:spPr>
          <a:xfrm>
            <a:off x="3295650" y="3914542"/>
            <a:ext cx="8362950" cy="684803"/>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Restudy in next Batch if ramp moves to higher MWs in an earlier season/year. Studied load treatment for the earlier seasons/years but keep base load status for prior commitments</a:t>
            </a:r>
            <a:endParaRPr lang="en-US" sz="1400">
              <a:solidFill>
                <a:srgbClr val="000000"/>
              </a:solidFill>
            </a:endParaRPr>
          </a:p>
          <a:p>
            <a:pPr lvl="1"/>
            <a:r>
              <a:rPr lang="en-US" sz="1400"/>
              <a:t>No restudy if ramp is pushed out but will be reflected in next Batch / CTP study</a:t>
            </a:r>
            <a:endParaRPr lang="en-US" sz="1400">
              <a:cs typeface="Arial"/>
            </a:endParaRPr>
          </a:p>
        </p:txBody>
      </p:sp>
      <p:sp>
        <p:nvSpPr>
          <p:cNvPr id="51" name="TextBox 50">
            <a:extLst>
              <a:ext uri="{FF2B5EF4-FFF2-40B4-BE49-F238E27FC236}">
                <a16:creationId xmlns:a16="http://schemas.microsoft.com/office/drawing/2014/main" id="{17430099-3777-ED67-19A3-5EFF0FD692C4}"/>
              </a:ext>
            </a:extLst>
          </p:cNvPr>
          <p:cNvSpPr txBox="1">
            <a:spLocks/>
          </p:cNvSpPr>
          <p:nvPr>
            <p:custDataLst>
              <p:tags r:id="rId16"/>
            </p:custDataLst>
          </p:nvPr>
        </p:nvSpPr>
        <p:spPr>
          <a:xfrm>
            <a:off x="825500" y="3914542"/>
            <a:ext cx="2174875"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cs typeface="Arial"/>
              </a:rPr>
              <a:t>Change LCP (ramp)</a:t>
            </a:r>
          </a:p>
        </p:txBody>
      </p:sp>
      <p:sp>
        <p:nvSpPr>
          <p:cNvPr id="22" name="Oval 21">
            <a:extLst>
              <a:ext uri="{FF2B5EF4-FFF2-40B4-BE49-F238E27FC236}">
                <a16:creationId xmlns:a16="http://schemas.microsoft.com/office/drawing/2014/main" id="{DD627543-4B47-74B2-93AA-D3EADA88D70D}"/>
              </a:ext>
            </a:extLst>
          </p:cNvPr>
          <p:cNvSpPr/>
          <p:nvPr/>
        </p:nvSpPr>
        <p:spPr>
          <a:xfrm>
            <a:off x="495299" y="3914542"/>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3</a:t>
            </a:r>
            <a:endParaRPr lang="en-US" sz="1400" err="1">
              <a:solidFill>
                <a:schemeClr val="bg1"/>
              </a:solidFill>
            </a:endParaRPr>
          </a:p>
        </p:txBody>
      </p:sp>
      <p:sp>
        <p:nvSpPr>
          <p:cNvPr id="21" name="TextBox 20">
            <a:extLst>
              <a:ext uri="{FF2B5EF4-FFF2-40B4-BE49-F238E27FC236}">
                <a16:creationId xmlns:a16="http://schemas.microsoft.com/office/drawing/2014/main" id="{DF276FBA-46EA-0607-060C-079660C2B968}"/>
              </a:ext>
            </a:extLst>
          </p:cNvPr>
          <p:cNvSpPr txBox="1">
            <a:spLocks/>
          </p:cNvSpPr>
          <p:nvPr>
            <p:custDataLst>
              <p:tags r:id="rId17"/>
            </p:custDataLst>
          </p:nvPr>
        </p:nvSpPr>
        <p:spPr>
          <a:xfrm>
            <a:off x="3295650" y="4761016"/>
            <a:ext cx="836295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Administrative change</a:t>
            </a:r>
          </a:p>
        </p:txBody>
      </p:sp>
      <p:sp>
        <p:nvSpPr>
          <p:cNvPr id="13" name="TextBox 12">
            <a:extLst>
              <a:ext uri="{FF2B5EF4-FFF2-40B4-BE49-F238E27FC236}">
                <a16:creationId xmlns:a16="http://schemas.microsoft.com/office/drawing/2014/main" id="{69CEDB08-9813-8051-72D2-180BC8DA664D}"/>
              </a:ext>
            </a:extLst>
          </p:cNvPr>
          <p:cNvSpPr txBox="1">
            <a:spLocks/>
          </p:cNvSpPr>
          <p:nvPr>
            <p:custDataLst>
              <p:tags r:id="rId18"/>
            </p:custDataLst>
          </p:nvPr>
        </p:nvSpPr>
        <p:spPr>
          <a:xfrm>
            <a:off x="825500" y="4761016"/>
            <a:ext cx="2174875"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cs typeface="Arial"/>
              </a:rPr>
              <a:t>Change ownership</a:t>
            </a:r>
          </a:p>
        </p:txBody>
      </p:sp>
      <p:sp>
        <p:nvSpPr>
          <p:cNvPr id="27" name="Oval 26">
            <a:extLst>
              <a:ext uri="{FF2B5EF4-FFF2-40B4-BE49-F238E27FC236}">
                <a16:creationId xmlns:a16="http://schemas.microsoft.com/office/drawing/2014/main" id="{5D16FA52-38B3-77EF-AAFD-660B39CC4781}"/>
              </a:ext>
            </a:extLst>
          </p:cNvPr>
          <p:cNvSpPr/>
          <p:nvPr/>
        </p:nvSpPr>
        <p:spPr>
          <a:xfrm>
            <a:off x="495299" y="4755206"/>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4</a:t>
            </a:r>
          </a:p>
        </p:txBody>
      </p:sp>
      <p:sp>
        <p:nvSpPr>
          <p:cNvPr id="19" name="TextBox 18">
            <a:extLst>
              <a:ext uri="{FF2B5EF4-FFF2-40B4-BE49-F238E27FC236}">
                <a16:creationId xmlns:a16="http://schemas.microsoft.com/office/drawing/2014/main" id="{461EE9CA-D583-5161-1815-90E23EB402CF}"/>
              </a:ext>
            </a:extLst>
          </p:cNvPr>
          <p:cNvSpPr txBox="1">
            <a:spLocks/>
          </p:cNvSpPr>
          <p:nvPr>
            <p:custDataLst>
              <p:tags r:id="rId19"/>
            </p:custDataLst>
          </p:nvPr>
        </p:nvSpPr>
        <p:spPr>
          <a:xfrm>
            <a:off x="3295650" y="5201963"/>
            <a:ext cx="836295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Restudy in next Batch, unless ERCOT determines the new POI is electrically equivalent</a:t>
            </a:r>
          </a:p>
        </p:txBody>
      </p:sp>
      <p:sp>
        <p:nvSpPr>
          <p:cNvPr id="11" name="TextBox 10">
            <a:extLst>
              <a:ext uri="{FF2B5EF4-FFF2-40B4-BE49-F238E27FC236}">
                <a16:creationId xmlns:a16="http://schemas.microsoft.com/office/drawing/2014/main" id="{DCA922C2-7633-4CDF-39EE-849B385C916E}"/>
              </a:ext>
            </a:extLst>
          </p:cNvPr>
          <p:cNvSpPr txBox="1">
            <a:spLocks/>
          </p:cNvSpPr>
          <p:nvPr>
            <p:custDataLst>
              <p:tags r:id="rId20"/>
            </p:custDataLst>
          </p:nvPr>
        </p:nvSpPr>
        <p:spPr>
          <a:xfrm>
            <a:off x="825500" y="5201963"/>
            <a:ext cx="2174875"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cs typeface="Arial"/>
              </a:rPr>
              <a:t>Change POI</a:t>
            </a:r>
          </a:p>
        </p:txBody>
      </p:sp>
      <p:sp>
        <p:nvSpPr>
          <p:cNvPr id="29" name="Oval 28">
            <a:extLst>
              <a:ext uri="{FF2B5EF4-FFF2-40B4-BE49-F238E27FC236}">
                <a16:creationId xmlns:a16="http://schemas.microsoft.com/office/drawing/2014/main" id="{6E8ACE73-5143-6979-8A9E-176D78F54529}"/>
              </a:ext>
            </a:extLst>
          </p:cNvPr>
          <p:cNvSpPr/>
          <p:nvPr/>
        </p:nvSpPr>
        <p:spPr>
          <a:xfrm>
            <a:off x="495299" y="5196153"/>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5</a:t>
            </a:r>
            <a:endParaRPr lang="en-US" sz="1400" err="1">
              <a:solidFill>
                <a:schemeClr val="bg1"/>
              </a:solidFill>
            </a:endParaRPr>
          </a:p>
        </p:txBody>
      </p:sp>
      <p:sp>
        <p:nvSpPr>
          <p:cNvPr id="18" name="TextBox 17">
            <a:extLst>
              <a:ext uri="{FF2B5EF4-FFF2-40B4-BE49-F238E27FC236}">
                <a16:creationId xmlns:a16="http://schemas.microsoft.com/office/drawing/2014/main" id="{8D3CD4D1-BDB0-4F4D-9323-D86D9DDEFDE7}"/>
              </a:ext>
            </a:extLst>
          </p:cNvPr>
          <p:cNvSpPr txBox="1">
            <a:spLocks/>
          </p:cNvSpPr>
          <p:nvPr>
            <p:custDataLst>
              <p:tags r:id="rId21"/>
            </p:custDataLst>
          </p:nvPr>
        </p:nvSpPr>
        <p:spPr>
          <a:xfrm>
            <a:off x="3295650" y="5642913"/>
            <a:ext cx="836295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See "Change load characteristics (dynamics)" </a:t>
            </a:r>
          </a:p>
        </p:txBody>
      </p:sp>
      <p:sp>
        <p:nvSpPr>
          <p:cNvPr id="10" name="TextBox 9">
            <a:extLst>
              <a:ext uri="{FF2B5EF4-FFF2-40B4-BE49-F238E27FC236}">
                <a16:creationId xmlns:a16="http://schemas.microsoft.com/office/drawing/2014/main" id="{C82440F7-4063-0B26-3B05-1ECAA2B4AEC1}"/>
              </a:ext>
            </a:extLst>
          </p:cNvPr>
          <p:cNvSpPr txBox="1">
            <a:spLocks/>
          </p:cNvSpPr>
          <p:nvPr>
            <p:custDataLst>
              <p:tags r:id="rId22"/>
            </p:custDataLst>
          </p:nvPr>
        </p:nvSpPr>
        <p:spPr>
          <a:xfrm>
            <a:off x="825500" y="5642913"/>
            <a:ext cx="2174875"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cs typeface="Arial"/>
              </a:rPr>
              <a:t>Change type of load</a:t>
            </a:r>
          </a:p>
        </p:txBody>
      </p:sp>
      <p:sp>
        <p:nvSpPr>
          <p:cNvPr id="30" name="Oval 29">
            <a:extLst>
              <a:ext uri="{FF2B5EF4-FFF2-40B4-BE49-F238E27FC236}">
                <a16:creationId xmlns:a16="http://schemas.microsoft.com/office/drawing/2014/main" id="{C9F9B852-8C2C-11F9-B140-CDD5D0E5DC66}"/>
              </a:ext>
            </a:extLst>
          </p:cNvPr>
          <p:cNvSpPr/>
          <p:nvPr/>
        </p:nvSpPr>
        <p:spPr>
          <a:xfrm>
            <a:off x="495299" y="5637103"/>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6</a:t>
            </a:r>
          </a:p>
        </p:txBody>
      </p:sp>
      <p:sp>
        <p:nvSpPr>
          <p:cNvPr id="52" name="4. Footnote">
            <a:extLst>
              <a:ext uri="{FF2B5EF4-FFF2-40B4-BE49-F238E27FC236}">
                <a16:creationId xmlns:a16="http://schemas.microsoft.com/office/drawing/2014/main" id="{4EBD7E70-3C08-EAA8-3B5D-2394286516BA}"/>
              </a:ext>
            </a:extLst>
          </p:cNvPr>
          <p:cNvSpPr txBox="1"/>
          <p:nvPr>
            <p:custDataLst>
              <p:tags r:id="rId23"/>
            </p:custDataLst>
          </p:nvPr>
        </p:nvSpPr>
        <p:spPr>
          <a:xfrm>
            <a:off x="506347" y="6278401"/>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r>
              <a:rPr lang="en-US">
                <a:cs typeface="Arial"/>
              </a:rPr>
              <a:t>1.	Restudy detailed on slide 24</a:t>
            </a:r>
            <a:endParaRPr lang="en-US"/>
          </a:p>
        </p:txBody>
      </p:sp>
    </p:spTree>
    <p:extLst>
      <p:ext uri="{BB962C8B-B14F-4D97-AF65-F5344CB8AC3E}">
        <p14:creationId xmlns:p14="http://schemas.microsoft.com/office/powerpoint/2010/main" val="3775255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D6831-FFDF-56F9-68BC-0D38A4000E27}"/>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BFE38349-A222-B659-8E38-6F76AC1424F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9" imgW="360" imgH="360" progId="TCLayout.ActiveDocument.1">
                  <p:embed/>
                </p:oleObj>
              </mc:Choice>
              <mc:Fallback>
                <p:oleObj name="think-cell Slide" r:id="rId29" imgW="360" imgH="360" progId="TCLayout.ActiveDocument.1">
                  <p:embed/>
                  <p:pic>
                    <p:nvPicPr>
                      <p:cNvPr id="5" name="Object 6" hidden="1">
                        <a:extLst>
                          <a:ext uri="{FF2B5EF4-FFF2-40B4-BE49-F238E27FC236}">
                            <a16:creationId xmlns:a16="http://schemas.microsoft.com/office/drawing/2014/main" id="{BFE38349-A222-B659-8E38-6F76AC1424F7}"/>
                          </a:ext>
                        </a:extLst>
                      </p:cNvPr>
                      <p:cNvPicPr/>
                      <p:nvPr/>
                    </p:nvPicPr>
                    <p:blipFill>
                      <a:blip r:embed="rId30"/>
                      <a:stretch>
                        <a:fillRect/>
                      </a:stretch>
                    </p:blipFill>
                    <p:spPr>
                      <a:xfrm>
                        <a:off x="1588" y="1588"/>
                        <a:ext cx="1588" cy="1588"/>
                      </a:xfrm>
                      <a:prstGeom prst="rect">
                        <a:avLst/>
                      </a:prstGeom>
                    </p:spPr>
                  </p:pic>
                </p:oleObj>
              </mc:Fallback>
            </mc:AlternateContent>
          </a:graphicData>
        </a:graphic>
      </p:graphicFrame>
      <p:sp>
        <p:nvSpPr>
          <p:cNvPr id="7" name="1. On-page tracker">
            <a:extLst>
              <a:ext uri="{FF2B5EF4-FFF2-40B4-BE49-F238E27FC236}">
                <a16:creationId xmlns:a16="http://schemas.microsoft.com/office/drawing/2014/main" id="{BE873B8E-5CAF-85AE-1916-6DC2D2670D30}"/>
              </a:ext>
            </a:extLst>
          </p:cNvPr>
          <p:cNvSpPr>
            <a:spLocks noGrp="1"/>
          </p:cNvSpPr>
          <p:nvPr>
            <p:ph type="body" sz="quarter" idx="10"/>
            <p:custDataLst>
              <p:tags r:id="rId2"/>
            </p:custDataLst>
          </p:nvPr>
        </p:nvSpPr>
        <p:spPr/>
        <p:txBody>
          <a:bodyPr/>
          <a:lstStyle/>
          <a:p>
            <a:endParaRPr lang="en-US"/>
          </a:p>
        </p:txBody>
      </p:sp>
      <p:sp>
        <p:nvSpPr>
          <p:cNvPr id="4" name="2. Slide Title">
            <a:extLst>
              <a:ext uri="{FF2B5EF4-FFF2-40B4-BE49-F238E27FC236}">
                <a16:creationId xmlns:a16="http://schemas.microsoft.com/office/drawing/2014/main" id="{F79B1028-4621-04D2-4ED6-AF78BB5ADD38}"/>
              </a:ext>
            </a:extLst>
          </p:cNvPr>
          <p:cNvSpPr>
            <a:spLocks noGrp="1"/>
          </p:cNvSpPr>
          <p:nvPr>
            <p:ph type="title"/>
            <p:custDataLst>
              <p:tags r:id="rId3"/>
            </p:custDataLst>
          </p:nvPr>
        </p:nvSpPr>
        <p:spPr/>
        <p:txBody>
          <a:bodyPr vert="horz"/>
          <a:lstStyle/>
          <a:p>
            <a:r>
              <a:rPr lang="en-US"/>
              <a:t>Potential changes to large loads (2/2)</a:t>
            </a:r>
            <a:endParaRPr lang="en-US" b="0">
              <a:solidFill>
                <a:srgbClr val="000000"/>
              </a:solidFill>
            </a:endParaRPr>
          </a:p>
          <a:p>
            <a:endParaRPr lang="en-US" sz="2800">
              <a:cs typeface="Arial"/>
            </a:endParaRPr>
          </a:p>
        </p:txBody>
      </p:sp>
      <p:sp>
        <p:nvSpPr>
          <p:cNvPr id="90" name="4. Footnote">
            <a:extLst>
              <a:ext uri="{FF2B5EF4-FFF2-40B4-BE49-F238E27FC236}">
                <a16:creationId xmlns:a16="http://schemas.microsoft.com/office/drawing/2014/main" id="{60CA8C89-B7B3-3528-88B7-C397AABCAD9E}"/>
              </a:ext>
            </a:extLst>
          </p:cNvPr>
          <p:cNvSpPr txBox="1"/>
          <p:nvPr>
            <p:custDataLst>
              <p:tags r:id="rId4"/>
            </p:custDataLst>
          </p:nvPr>
        </p:nvSpPr>
        <p:spPr>
          <a:xfrm>
            <a:off x="506347" y="6218597"/>
            <a:ext cx="7278624" cy="24622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r>
              <a:rPr lang="en-US">
                <a:cs typeface="Arial"/>
              </a:rPr>
              <a:t>1.	Restudy detailed on slide 24</a:t>
            </a:r>
            <a:endParaRPr lang="en-US"/>
          </a:p>
          <a:p>
            <a:pPr lvl="0"/>
            <a:r>
              <a:rPr lang="en-US">
                <a:cs typeface="Arial"/>
              </a:rPr>
              <a:t>2.	Including reactive consumption</a:t>
            </a:r>
          </a:p>
        </p:txBody>
      </p:sp>
      <p:sp>
        <p:nvSpPr>
          <p:cNvPr id="95" name="Rectangle 94">
            <a:extLst>
              <a:ext uri="{FF2B5EF4-FFF2-40B4-BE49-F238E27FC236}">
                <a16:creationId xmlns:a16="http://schemas.microsoft.com/office/drawing/2014/main" id="{C5640BDA-9CE0-52E3-500E-7B41BF3CE36E}"/>
              </a:ext>
            </a:extLst>
          </p:cNvPr>
          <p:cNvSpPr/>
          <p:nvPr/>
        </p:nvSpPr>
        <p:spPr>
          <a:xfrm>
            <a:off x="3176" y="1219200"/>
            <a:ext cx="12188824" cy="377504"/>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b="1">
                <a:solidFill>
                  <a:schemeClr val="bg1"/>
                </a:solidFill>
              </a:rPr>
              <a:t>For ILLE changes to batch projects: </a:t>
            </a:r>
            <a:r>
              <a:rPr lang="en-US" sz="1600">
                <a:solidFill>
                  <a:schemeClr val="bg1"/>
                </a:solidFill>
              </a:rPr>
              <a:t>ILLE must submit change request in the portal, with the following rules</a:t>
            </a:r>
          </a:p>
        </p:txBody>
      </p:sp>
      <p:grpSp>
        <p:nvGrpSpPr>
          <p:cNvPr id="2" name="Group 1">
            <a:extLst>
              <a:ext uri="{FF2B5EF4-FFF2-40B4-BE49-F238E27FC236}">
                <a16:creationId xmlns:a16="http://schemas.microsoft.com/office/drawing/2014/main" id="{CE59DD20-6C91-5EF5-B208-9C909B1B0E0C}"/>
              </a:ext>
            </a:extLst>
          </p:cNvPr>
          <p:cNvGrpSpPr/>
          <p:nvPr/>
        </p:nvGrpSpPr>
        <p:grpSpPr>
          <a:xfrm>
            <a:off x="1257300" y="841736"/>
            <a:ext cx="817005" cy="201003"/>
            <a:chOff x="1245529" y="795925"/>
            <a:chExt cx="817005" cy="201003"/>
          </a:xfrm>
        </p:grpSpPr>
        <p:sp>
          <p:nvSpPr>
            <p:cNvPr id="3" name="TextBox 2">
              <a:extLst>
                <a:ext uri="{FF2B5EF4-FFF2-40B4-BE49-F238E27FC236}">
                  <a16:creationId xmlns:a16="http://schemas.microsoft.com/office/drawing/2014/main" id="{379DBA9A-C8E8-0778-5C34-FD7BA557686D}"/>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6" name="Straight Connector 5">
              <a:extLst>
                <a:ext uri="{FF2B5EF4-FFF2-40B4-BE49-F238E27FC236}">
                  <a16:creationId xmlns:a16="http://schemas.microsoft.com/office/drawing/2014/main" id="{7B8AE462-6E5A-D518-E417-7EE74B0355ED}"/>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1BFBE95B-F8D3-E517-0611-07F268287634}"/>
              </a:ext>
            </a:extLst>
          </p:cNvPr>
          <p:cNvSpPr txBox="1">
            <a:spLocks/>
          </p:cNvSpPr>
          <p:nvPr>
            <p:custDataLst>
              <p:tags r:id="rId5"/>
            </p:custDataLst>
          </p:nvPr>
        </p:nvSpPr>
        <p:spPr>
          <a:xfrm>
            <a:off x="3295650" y="1991356"/>
            <a:ext cx="8362950"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Treatment / restudy rule</a:t>
            </a:r>
            <a:r>
              <a:rPr lang="en-US" sz="1400" b="1" baseline="30000"/>
              <a:t>1</a:t>
            </a:r>
            <a:r>
              <a:rPr lang="en-US" sz="1400" b="1"/>
              <a:t> </a:t>
            </a:r>
          </a:p>
        </p:txBody>
      </p:sp>
      <p:cxnSp>
        <p:nvCxnSpPr>
          <p:cNvPr id="13" name="Straight Connector 12">
            <a:extLst>
              <a:ext uri="{FF2B5EF4-FFF2-40B4-BE49-F238E27FC236}">
                <a16:creationId xmlns:a16="http://schemas.microsoft.com/office/drawing/2014/main" id="{136624ED-A82C-61CE-7C96-620D1726385A}"/>
              </a:ext>
            </a:extLst>
          </p:cNvPr>
          <p:cNvCxnSpPr>
            <a:cxnSpLocks/>
          </p:cNvCxnSpPr>
          <p:nvPr>
            <p:custDataLst>
              <p:tags r:id="rId6"/>
            </p:custDataLst>
          </p:nvPr>
        </p:nvCxnSpPr>
        <p:spPr>
          <a:xfrm>
            <a:off x="495300" y="2249301"/>
            <a:ext cx="111633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19687AA-A452-F48A-6E2D-599D9FDEEF87}"/>
              </a:ext>
            </a:extLst>
          </p:cNvPr>
          <p:cNvCxnSpPr>
            <a:cxnSpLocks/>
          </p:cNvCxnSpPr>
          <p:nvPr>
            <p:custDataLst>
              <p:tags r:id="rId7"/>
            </p:custDataLst>
          </p:nvPr>
        </p:nvCxnSpPr>
        <p:spPr>
          <a:xfrm>
            <a:off x="495300" y="2826056"/>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809F269-48E8-F9AC-A5E9-F97DD41CB26B}"/>
              </a:ext>
            </a:extLst>
          </p:cNvPr>
          <p:cNvCxnSpPr>
            <a:cxnSpLocks/>
          </p:cNvCxnSpPr>
          <p:nvPr>
            <p:custDataLst>
              <p:tags r:id="rId8"/>
            </p:custDataLst>
          </p:nvPr>
        </p:nvCxnSpPr>
        <p:spPr>
          <a:xfrm>
            <a:off x="495300" y="4260015"/>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1841F8E-B15A-C134-FAA6-95AE5970FA24}"/>
              </a:ext>
            </a:extLst>
          </p:cNvPr>
          <p:cNvCxnSpPr>
            <a:cxnSpLocks/>
          </p:cNvCxnSpPr>
          <p:nvPr>
            <p:custDataLst>
              <p:tags r:id="rId9"/>
            </p:custDataLst>
          </p:nvPr>
        </p:nvCxnSpPr>
        <p:spPr>
          <a:xfrm>
            <a:off x="495300" y="4898276"/>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EB9EFFF-A832-B7D2-046F-A17A3EEF5BFC}"/>
              </a:ext>
            </a:extLst>
          </p:cNvPr>
          <p:cNvCxnSpPr>
            <a:cxnSpLocks/>
          </p:cNvCxnSpPr>
          <p:nvPr>
            <p:custDataLst>
              <p:tags r:id="rId10"/>
            </p:custDataLst>
          </p:nvPr>
        </p:nvCxnSpPr>
        <p:spPr>
          <a:xfrm>
            <a:off x="495300" y="3621754"/>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75BDAB2-11CB-7352-C968-5B86A89D42D7}"/>
              </a:ext>
            </a:extLst>
          </p:cNvPr>
          <p:cNvCxnSpPr>
            <a:cxnSpLocks/>
          </p:cNvCxnSpPr>
          <p:nvPr>
            <p:custDataLst>
              <p:tags r:id="rId11"/>
            </p:custDataLst>
          </p:nvPr>
        </p:nvCxnSpPr>
        <p:spPr>
          <a:xfrm>
            <a:off x="495300" y="3223905"/>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F4A11C4B-0772-D51D-F8ED-31F60E88047D}"/>
              </a:ext>
            </a:extLst>
          </p:cNvPr>
          <p:cNvSpPr txBox="1">
            <a:spLocks/>
          </p:cNvSpPr>
          <p:nvPr>
            <p:custDataLst>
              <p:tags r:id="rId12"/>
            </p:custDataLst>
          </p:nvPr>
        </p:nvSpPr>
        <p:spPr>
          <a:xfrm>
            <a:off x="495299" y="1991356"/>
            <a:ext cx="2505076"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Potential change</a:t>
            </a:r>
          </a:p>
        </p:txBody>
      </p:sp>
      <p:sp>
        <p:nvSpPr>
          <p:cNvPr id="22" name="TextBox 21">
            <a:extLst>
              <a:ext uri="{FF2B5EF4-FFF2-40B4-BE49-F238E27FC236}">
                <a16:creationId xmlns:a16="http://schemas.microsoft.com/office/drawing/2014/main" id="{6E29F6A5-972B-90C3-AF30-77F5B01895C6}"/>
              </a:ext>
            </a:extLst>
          </p:cNvPr>
          <p:cNvSpPr txBox="1">
            <a:spLocks/>
          </p:cNvSpPr>
          <p:nvPr>
            <p:custDataLst>
              <p:tags r:id="rId13"/>
            </p:custDataLst>
          </p:nvPr>
        </p:nvSpPr>
        <p:spPr>
          <a:xfrm>
            <a:off x="3295650" y="2362047"/>
            <a:ext cx="836295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See slide 25</a:t>
            </a:r>
          </a:p>
        </p:txBody>
      </p:sp>
      <p:sp>
        <p:nvSpPr>
          <p:cNvPr id="23" name="TextBox 22">
            <a:extLst>
              <a:ext uri="{FF2B5EF4-FFF2-40B4-BE49-F238E27FC236}">
                <a16:creationId xmlns:a16="http://schemas.microsoft.com/office/drawing/2014/main" id="{A52A4B2E-1B8D-1CFA-F1A2-B133F71E60C2}"/>
              </a:ext>
            </a:extLst>
          </p:cNvPr>
          <p:cNvSpPr txBox="1">
            <a:spLocks/>
          </p:cNvSpPr>
          <p:nvPr>
            <p:custDataLst>
              <p:tags r:id="rId14"/>
            </p:custDataLst>
          </p:nvPr>
        </p:nvSpPr>
        <p:spPr>
          <a:xfrm>
            <a:off x="825500" y="2362047"/>
            <a:ext cx="2332697"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cs typeface="Arial"/>
              </a:rPr>
              <a:t>Change load characteristics (dynamics)</a:t>
            </a:r>
            <a:r>
              <a:rPr lang="en-US" sz="1400" b="1" baseline="30000">
                <a:cs typeface="Arial"/>
              </a:rPr>
              <a:t>2</a:t>
            </a:r>
            <a:endParaRPr lang="en-US" sz="1400" b="1">
              <a:cs typeface="Arial"/>
            </a:endParaRPr>
          </a:p>
        </p:txBody>
      </p:sp>
      <p:sp>
        <p:nvSpPr>
          <p:cNvPr id="24" name="Oval 23">
            <a:extLst>
              <a:ext uri="{FF2B5EF4-FFF2-40B4-BE49-F238E27FC236}">
                <a16:creationId xmlns:a16="http://schemas.microsoft.com/office/drawing/2014/main" id="{58C4BCD2-7879-27D3-75C5-6C6DE4DEB485}"/>
              </a:ext>
            </a:extLst>
          </p:cNvPr>
          <p:cNvSpPr/>
          <p:nvPr/>
        </p:nvSpPr>
        <p:spPr>
          <a:xfrm>
            <a:off x="495299" y="2362047"/>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7</a:t>
            </a:r>
          </a:p>
        </p:txBody>
      </p:sp>
      <p:sp>
        <p:nvSpPr>
          <p:cNvPr id="27" name="TextBox 26">
            <a:extLst>
              <a:ext uri="{FF2B5EF4-FFF2-40B4-BE49-F238E27FC236}">
                <a16:creationId xmlns:a16="http://schemas.microsoft.com/office/drawing/2014/main" id="{146BE3D9-37A2-FDEE-1CC9-79BA01EF1EC1}"/>
              </a:ext>
            </a:extLst>
          </p:cNvPr>
          <p:cNvSpPr txBox="1">
            <a:spLocks/>
          </p:cNvSpPr>
          <p:nvPr>
            <p:custDataLst>
              <p:tags r:id="rId15"/>
            </p:custDataLst>
          </p:nvPr>
        </p:nvSpPr>
        <p:spPr>
          <a:xfrm>
            <a:off x="3295650" y="2896060"/>
            <a:ext cx="836295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Administrative change</a:t>
            </a:r>
            <a:endParaRPr lang="en-US" sz="1400">
              <a:cs typeface="Arial"/>
            </a:endParaRPr>
          </a:p>
        </p:txBody>
      </p:sp>
      <p:sp>
        <p:nvSpPr>
          <p:cNvPr id="28" name="TextBox 27">
            <a:extLst>
              <a:ext uri="{FF2B5EF4-FFF2-40B4-BE49-F238E27FC236}">
                <a16:creationId xmlns:a16="http://schemas.microsoft.com/office/drawing/2014/main" id="{5928C436-895A-4BEC-3D38-2339B9232306}"/>
              </a:ext>
            </a:extLst>
          </p:cNvPr>
          <p:cNvSpPr txBox="1">
            <a:spLocks/>
          </p:cNvSpPr>
          <p:nvPr>
            <p:custDataLst>
              <p:tags r:id="rId16"/>
            </p:custDataLst>
          </p:nvPr>
        </p:nvSpPr>
        <p:spPr>
          <a:xfrm>
            <a:off x="825500" y="2896060"/>
            <a:ext cx="2174875"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cs typeface="Arial"/>
              </a:rPr>
              <a:t>Change DSP</a:t>
            </a:r>
          </a:p>
        </p:txBody>
      </p:sp>
      <p:sp>
        <p:nvSpPr>
          <p:cNvPr id="29" name="Oval 28">
            <a:extLst>
              <a:ext uri="{FF2B5EF4-FFF2-40B4-BE49-F238E27FC236}">
                <a16:creationId xmlns:a16="http://schemas.microsoft.com/office/drawing/2014/main" id="{F78F5BF8-7397-92C8-3D31-0A327F83A9AA}"/>
              </a:ext>
            </a:extLst>
          </p:cNvPr>
          <p:cNvSpPr/>
          <p:nvPr/>
        </p:nvSpPr>
        <p:spPr>
          <a:xfrm>
            <a:off x="495299" y="2896060"/>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8</a:t>
            </a:r>
          </a:p>
        </p:txBody>
      </p:sp>
      <p:sp>
        <p:nvSpPr>
          <p:cNvPr id="31" name="TextBox 30">
            <a:extLst>
              <a:ext uri="{FF2B5EF4-FFF2-40B4-BE49-F238E27FC236}">
                <a16:creationId xmlns:a16="http://schemas.microsoft.com/office/drawing/2014/main" id="{C49D4890-C1C6-9769-5647-27FF3B10928D}"/>
              </a:ext>
            </a:extLst>
          </p:cNvPr>
          <p:cNvSpPr txBox="1">
            <a:spLocks/>
          </p:cNvSpPr>
          <p:nvPr>
            <p:custDataLst>
              <p:tags r:id="rId17"/>
            </p:custDataLst>
          </p:nvPr>
        </p:nvSpPr>
        <p:spPr>
          <a:xfrm>
            <a:off x="3295650" y="3293909"/>
            <a:ext cx="836295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Administrative change if no POI change; otherwise see “Change POI”</a:t>
            </a:r>
            <a:endParaRPr lang="en-US" sz="1400">
              <a:cs typeface="Arial"/>
            </a:endParaRPr>
          </a:p>
        </p:txBody>
      </p:sp>
      <p:sp>
        <p:nvSpPr>
          <p:cNvPr id="32" name="TextBox 31">
            <a:extLst>
              <a:ext uri="{FF2B5EF4-FFF2-40B4-BE49-F238E27FC236}">
                <a16:creationId xmlns:a16="http://schemas.microsoft.com/office/drawing/2014/main" id="{DCD80D1A-C319-6FCD-BAD5-E5696DA300A2}"/>
              </a:ext>
            </a:extLst>
          </p:cNvPr>
          <p:cNvSpPr txBox="1">
            <a:spLocks/>
          </p:cNvSpPr>
          <p:nvPr>
            <p:custDataLst>
              <p:tags r:id="rId18"/>
            </p:custDataLst>
          </p:nvPr>
        </p:nvSpPr>
        <p:spPr>
          <a:xfrm>
            <a:off x="825500" y="3293909"/>
            <a:ext cx="2174875"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cs typeface="Arial"/>
              </a:rPr>
              <a:t>Change TSP</a:t>
            </a:r>
          </a:p>
        </p:txBody>
      </p:sp>
      <p:sp>
        <p:nvSpPr>
          <p:cNvPr id="33" name="Oval 32">
            <a:extLst>
              <a:ext uri="{FF2B5EF4-FFF2-40B4-BE49-F238E27FC236}">
                <a16:creationId xmlns:a16="http://schemas.microsoft.com/office/drawing/2014/main" id="{048E1267-3BD5-1FFA-741F-048FFB9F58AD}"/>
              </a:ext>
            </a:extLst>
          </p:cNvPr>
          <p:cNvSpPr/>
          <p:nvPr/>
        </p:nvSpPr>
        <p:spPr>
          <a:xfrm>
            <a:off x="495299" y="3293909"/>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9</a:t>
            </a:r>
            <a:endParaRPr lang="en-US" sz="1400" err="1">
              <a:solidFill>
                <a:schemeClr val="bg1"/>
              </a:solidFill>
            </a:endParaRPr>
          </a:p>
        </p:txBody>
      </p:sp>
      <p:sp>
        <p:nvSpPr>
          <p:cNvPr id="35" name="TextBox 34">
            <a:extLst>
              <a:ext uri="{FF2B5EF4-FFF2-40B4-BE49-F238E27FC236}">
                <a16:creationId xmlns:a16="http://schemas.microsoft.com/office/drawing/2014/main" id="{1ECAEE94-4775-9928-63B0-234F84141ED0}"/>
              </a:ext>
            </a:extLst>
          </p:cNvPr>
          <p:cNvSpPr txBox="1">
            <a:spLocks/>
          </p:cNvSpPr>
          <p:nvPr>
            <p:custDataLst>
              <p:tags r:id="rId19"/>
            </p:custDataLst>
          </p:nvPr>
        </p:nvSpPr>
        <p:spPr>
          <a:xfrm>
            <a:off x="3295650" y="3697568"/>
            <a:ext cx="836295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No restudy if electrically similar; otherwise restudy in next Batch</a:t>
            </a:r>
          </a:p>
        </p:txBody>
      </p:sp>
      <p:sp>
        <p:nvSpPr>
          <p:cNvPr id="36" name="TextBox 35">
            <a:extLst>
              <a:ext uri="{FF2B5EF4-FFF2-40B4-BE49-F238E27FC236}">
                <a16:creationId xmlns:a16="http://schemas.microsoft.com/office/drawing/2014/main" id="{749C8CDB-0027-9D0C-62C4-66822B3EE8A8}"/>
              </a:ext>
            </a:extLst>
          </p:cNvPr>
          <p:cNvSpPr txBox="1">
            <a:spLocks/>
          </p:cNvSpPr>
          <p:nvPr>
            <p:custDataLst>
              <p:tags r:id="rId20"/>
            </p:custDataLst>
          </p:nvPr>
        </p:nvSpPr>
        <p:spPr>
          <a:xfrm>
            <a:off x="825500" y="3697568"/>
            <a:ext cx="2174875"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cs typeface="Arial"/>
              </a:rPr>
              <a:t>Split the project into multiple projects</a:t>
            </a:r>
          </a:p>
        </p:txBody>
      </p:sp>
      <p:sp>
        <p:nvSpPr>
          <p:cNvPr id="37" name="Oval 36">
            <a:extLst>
              <a:ext uri="{FF2B5EF4-FFF2-40B4-BE49-F238E27FC236}">
                <a16:creationId xmlns:a16="http://schemas.microsoft.com/office/drawing/2014/main" id="{46458235-1C60-CC0B-11DF-EA86AF43D1B4}"/>
              </a:ext>
            </a:extLst>
          </p:cNvPr>
          <p:cNvSpPr/>
          <p:nvPr/>
        </p:nvSpPr>
        <p:spPr>
          <a:xfrm>
            <a:off x="495299" y="3691758"/>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10</a:t>
            </a:r>
          </a:p>
        </p:txBody>
      </p:sp>
      <p:sp>
        <p:nvSpPr>
          <p:cNvPr id="39" name="TextBox 38">
            <a:extLst>
              <a:ext uri="{FF2B5EF4-FFF2-40B4-BE49-F238E27FC236}">
                <a16:creationId xmlns:a16="http://schemas.microsoft.com/office/drawing/2014/main" id="{EBEB4BDA-C702-28A9-C1C6-0949E1F247EB}"/>
              </a:ext>
            </a:extLst>
          </p:cNvPr>
          <p:cNvSpPr txBox="1">
            <a:spLocks/>
          </p:cNvSpPr>
          <p:nvPr>
            <p:custDataLst>
              <p:tags r:id="rId21"/>
            </p:custDataLst>
          </p:nvPr>
        </p:nvSpPr>
        <p:spPr>
          <a:xfrm>
            <a:off x="3295650" y="4335829"/>
            <a:ext cx="836295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Administrative change</a:t>
            </a:r>
          </a:p>
        </p:txBody>
      </p:sp>
      <p:sp>
        <p:nvSpPr>
          <p:cNvPr id="40" name="TextBox 39">
            <a:extLst>
              <a:ext uri="{FF2B5EF4-FFF2-40B4-BE49-F238E27FC236}">
                <a16:creationId xmlns:a16="http://schemas.microsoft.com/office/drawing/2014/main" id="{217192FF-D8A0-057E-AF16-93D05F516D37}"/>
              </a:ext>
            </a:extLst>
          </p:cNvPr>
          <p:cNvSpPr txBox="1">
            <a:spLocks/>
          </p:cNvSpPr>
          <p:nvPr>
            <p:custDataLst>
              <p:tags r:id="rId22"/>
            </p:custDataLst>
          </p:nvPr>
        </p:nvSpPr>
        <p:spPr>
          <a:xfrm>
            <a:off x="825500" y="4335829"/>
            <a:ext cx="2174875"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cs typeface="Arial"/>
              </a:rPr>
              <a:t>Change disclosure info</a:t>
            </a:r>
          </a:p>
        </p:txBody>
      </p:sp>
      <p:sp>
        <p:nvSpPr>
          <p:cNvPr id="41" name="Oval 40">
            <a:extLst>
              <a:ext uri="{FF2B5EF4-FFF2-40B4-BE49-F238E27FC236}">
                <a16:creationId xmlns:a16="http://schemas.microsoft.com/office/drawing/2014/main" id="{DAEE5CEE-B842-81A2-D442-8DEFAA737794}"/>
              </a:ext>
            </a:extLst>
          </p:cNvPr>
          <p:cNvSpPr/>
          <p:nvPr/>
        </p:nvSpPr>
        <p:spPr>
          <a:xfrm>
            <a:off x="495299" y="4330019"/>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11</a:t>
            </a:r>
            <a:endParaRPr lang="en-US" sz="1400" err="1">
              <a:solidFill>
                <a:schemeClr val="bg1"/>
              </a:solidFill>
            </a:endParaRPr>
          </a:p>
        </p:txBody>
      </p:sp>
      <p:sp>
        <p:nvSpPr>
          <p:cNvPr id="43" name="TextBox 42">
            <a:extLst>
              <a:ext uri="{FF2B5EF4-FFF2-40B4-BE49-F238E27FC236}">
                <a16:creationId xmlns:a16="http://schemas.microsoft.com/office/drawing/2014/main" id="{0C9A1AB4-17C0-8AE4-3AF7-3604033AE8C0}"/>
              </a:ext>
            </a:extLst>
          </p:cNvPr>
          <p:cNvSpPr txBox="1">
            <a:spLocks/>
          </p:cNvSpPr>
          <p:nvPr>
            <p:custDataLst>
              <p:tags r:id="rId23"/>
            </p:custDataLst>
          </p:nvPr>
        </p:nvSpPr>
        <p:spPr>
          <a:xfrm>
            <a:off x="3295650" y="4974090"/>
            <a:ext cx="836295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No restudy if electrically similar; otherwise restudy in next Batch</a:t>
            </a:r>
          </a:p>
        </p:txBody>
      </p:sp>
      <p:sp>
        <p:nvSpPr>
          <p:cNvPr id="44" name="TextBox 43">
            <a:extLst>
              <a:ext uri="{FF2B5EF4-FFF2-40B4-BE49-F238E27FC236}">
                <a16:creationId xmlns:a16="http://schemas.microsoft.com/office/drawing/2014/main" id="{0F360622-6856-30C4-DF16-ECC64EF5576A}"/>
              </a:ext>
            </a:extLst>
          </p:cNvPr>
          <p:cNvSpPr txBox="1">
            <a:spLocks/>
          </p:cNvSpPr>
          <p:nvPr>
            <p:custDataLst>
              <p:tags r:id="rId24"/>
            </p:custDataLst>
          </p:nvPr>
        </p:nvSpPr>
        <p:spPr>
          <a:xfrm>
            <a:off x="825500" y="4974090"/>
            <a:ext cx="2174875"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cs typeface="Arial"/>
              </a:rPr>
              <a:t>Change co-location status</a:t>
            </a:r>
          </a:p>
        </p:txBody>
      </p:sp>
      <p:sp>
        <p:nvSpPr>
          <p:cNvPr id="45" name="Oval 44">
            <a:extLst>
              <a:ext uri="{FF2B5EF4-FFF2-40B4-BE49-F238E27FC236}">
                <a16:creationId xmlns:a16="http://schemas.microsoft.com/office/drawing/2014/main" id="{858FB190-6098-3550-DDB2-90110AE4A200}"/>
              </a:ext>
            </a:extLst>
          </p:cNvPr>
          <p:cNvSpPr/>
          <p:nvPr/>
        </p:nvSpPr>
        <p:spPr>
          <a:xfrm>
            <a:off x="495299" y="4968280"/>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12</a:t>
            </a:r>
          </a:p>
        </p:txBody>
      </p:sp>
      <p:cxnSp>
        <p:nvCxnSpPr>
          <p:cNvPr id="73" name="Straight Connector 72">
            <a:extLst>
              <a:ext uri="{FF2B5EF4-FFF2-40B4-BE49-F238E27FC236}">
                <a16:creationId xmlns:a16="http://schemas.microsoft.com/office/drawing/2014/main" id="{AD400FCE-0F07-B15D-0C9C-08D8673CA08D}"/>
              </a:ext>
            </a:extLst>
          </p:cNvPr>
          <p:cNvCxnSpPr>
            <a:cxnSpLocks/>
          </p:cNvCxnSpPr>
          <p:nvPr>
            <p:custDataLst>
              <p:tags r:id="rId25"/>
            </p:custDataLst>
          </p:nvPr>
        </p:nvCxnSpPr>
        <p:spPr>
          <a:xfrm>
            <a:off x="495300" y="5536537"/>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60DC0839-9DBA-9118-132F-429C42BA4DEF}"/>
              </a:ext>
            </a:extLst>
          </p:cNvPr>
          <p:cNvSpPr txBox="1">
            <a:spLocks/>
          </p:cNvSpPr>
          <p:nvPr>
            <p:custDataLst>
              <p:tags r:id="rId26"/>
            </p:custDataLst>
          </p:nvPr>
        </p:nvSpPr>
        <p:spPr>
          <a:xfrm>
            <a:off x="3295650" y="5612351"/>
            <a:ext cx="8362950"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Can cancel and be removed at any time, but there will be a deadline for reflecting that change in the current Batch / CTP study</a:t>
            </a:r>
          </a:p>
        </p:txBody>
      </p:sp>
      <p:sp>
        <p:nvSpPr>
          <p:cNvPr id="76" name="TextBox 75">
            <a:extLst>
              <a:ext uri="{FF2B5EF4-FFF2-40B4-BE49-F238E27FC236}">
                <a16:creationId xmlns:a16="http://schemas.microsoft.com/office/drawing/2014/main" id="{938CB1BD-AA54-9A83-78EB-77F46C23A1CB}"/>
              </a:ext>
            </a:extLst>
          </p:cNvPr>
          <p:cNvSpPr txBox="1">
            <a:spLocks/>
          </p:cNvSpPr>
          <p:nvPr>
            <p:custDataLst>
              <p:tags r:id="rId27"/>
            </p:custDataLst>
          </p:nvPr>
        </p:nvSpPr>
        <p:spPr>
          <a:xfrm>
            <a:off x="825500" y="5612351"/>
            <a:ext cx="2174875"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cs typeface="Arial"/>
              </a:rPr>
              <a:t>Cancel</a:t>
            </a:r>
          </a:p>
        </p:txBody>
      </p:sp>
      <p:sp>
        <p:nvSpPr>
          <p:cNvPr id="77" name="Oval 76">
            <a:extLst>
              <a:ext uri="{FF2B5EF4-FFF2-40B4-BE49-F238E27FC236}">
                <a16:creationId xmlns:a16="http://schemas.microsoft.com/office/drawing/2014/main" id="{B8D0DE66-347A-1BBB-68DF-389328C1F9E7}"/>
              </a:ext>
            </a:extLst>
          </p:cNvPr>
          <p:cNvSpPr/>
          <p:nvPr/>
        </p:nvSpPr>
        <p:spPr>
          <a:xfrm>
            <a:off x="495299" y="5606541"/>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13</a:t>
            </a:r>
          </a:p>
        </p:txBody>
      </p:sp>
    </p:spTree>
    <p:extLst>
      <p:ext uri="{BB962C8B-B14F-4D97-AF65-F5344CB8AC3E}">
        <p14:creationId xmlns:p14="http://schemas.microsoft.com/office/powerpoint/2010/main" val="16663226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95CE265-F1A0-116A-EFA8-2C5D6953C1E1}"/>
              </a:ext>
            </a:extLst>
          </p:cNvPr>
          <p:cNvSpPr>
            <a:spLocks noGrp="1"/>
          </p:cNvSpPr>
          <p:nvPr>
            <p:ph type="body" sz="quarter" idx="10"/>
          </p:nvPr>
        </p:nvSpPr>
        <p:spPr/>
        <p:txBody>
          <a:bodyPr/>
          <a:lstStyle/>
          <a:p>
            <a:endParaRPr lang="en-US"/>
          </a:p>
        </p:txBody>
      </p:sp>
      <p:sp>
        <p:nvSpPr>
          <p:cNvPr id="4" name="Title 3">
            <a:extLst>
              <a:ext uri="{FF2B5EF4-FFF2-40B4-BE49-F238E27FC236}">
                <a16:creationId xmlns:a16="http://schemas.microsoft.com/office/drawing/2014/main" id="{6AB2E2A1-00F1-04BB-883F-8FA0FB947836}"/>
              </a:ext>
            </a:extLst>
          </p:cNvPr>
          <p:cNvSpPr>
            <a:spLocks noGrp="1"/>
          </p:cNvSpPr>
          <p:nvPr>
            <p:ph type="title"/>
          </p:nvPr>
        </p:nvSpPr>
        <p:spPr/>
        <p:txBody>
          <a:bodyPr/>
          <a:lstStyle/>
          <a:p>
            <a:r>
              <a:rPr lang="en-US"/>
              <a:t>What does “Restudy in the next Batch” mean?</a:t>
            </a:r>
          </a:p>
        </p:txBody>
      </p:sp>
      <p:sp>
        <p:nvSpPr>
          <p:cNvPr id="5" name="TextBox 4">
            <a:extLst>
              <a:ext uri="{FF2B5EF4-FFF2-40B4-BE49-F238E27FC236}">
                <a16:creationId xmlns:a16="http://schemas.microsoft.com/office/drawing/2014/main" id="{78888FAF-9066-6E6B-A28F-ED93AC72FCAA}"/>
              </a:ext>
            </a:extLst>
          </p:cNvPr>
          <p:cNvSpPr txBox="1"/>
          <p:nvPr>
            <p:custDataLst>
              <p:tags r:id="rId1"/>
            </p:custDataLst>
          </p:nvPr>
        </p:nvSpPr>
        <p:spPr>
          <a:xfrm>
            <a:off x="1257300" y="1607574"/>
            <a:ext cx="10363199" cy="2321331"/>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cs typeface="Arial" panose="020B0604020202020204" pitchFamily="34" charset="0"/>
              </a:defRPr>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cs typeface="Arial" panose="020B0604020202020204" pitchFamily="34" charset="0"/>
              </a:defRPr>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Aft>
                <a:spcPts val="500"/>
              </a:spcAft>
              <a:buNone/>
            </a:pPr>
            <a:r>
              <a:rPr lang="en-US" sz="1800" b="1" i="1"/>
              <a:t>Unless otherwise noted, a restudy means:</a:t>
            </a:r>
            <a:br>
              <a:rPr lang="en-US" sz="1800" b="1" i="1"/>
            </a:br>
            <a:endParaRPr lang="en-US" sz="1800" b="1" i="1"/>
          </a:p>
          <a:p>
            <a:pPr>
              <a:spcAft>
                <a:spcPts val="1200"/>
              </a:spcAft>
              <a:buNone/>
            </a:pPr>
            <a:r>
              <a:rPr lang="en-US" sz="1800" b="1"/>
              <a:t>The Large Load will forfeit any previously allocated MWs</a:t>
            </a:r>
          </a:p>
          <a:p>
            <a:pPr>
              <a:spcAft>
                <a:spcPts val="1200"/>
              </a:spcAft>
              <a:buNone/>
            </a:pPr>
            <a:r>
              <a:rPr lang="en-US" sz="1800" b="1"/>
              <a:t>The Large Load will enter the next Batch as a “studied load”</a:t>
            </a:r>
          </a:p>
          <a:p>
            <a:pPr>
              <a:spcAft>
                <a:spcPts val="1200"/>
              </a:spcAft>
              <a:buNone/>
            </a:pPr>
            <a:r>
              <a:rPr lang="en-US" sz="1800" b="1"/>
              <a:t>The Large Load must pay the Batch study fee and meet all other prerequisites for the Batch study, including any relevant deadlines </a:t>
            </a:r>
            <a:endParaRPr lang="en-US" sz="1800"/>
          </a:p>
        </p:txBody>
      </p:sp>
      <p:grpSp>
        <p:nvGrpSpPr>
          <p:cNvPr id="6" name="Group 5">
            <a:extLst>
              <a:ext uri="{FF2B5EF4-FFF2-40B4-BE49-F238E27FC236}">
                <a16:creationId xmlns:a16="http://schemas.microsoft.com/office/drawing/2014/main" id="{8AB6E811-FAA9-41D4-0BBD-662928F8ABD3}"/>
              </a:ext>
            </a:extLst>
          </p:cNvPr>
          <p:cNvGrpSpPr/>
          <p:nvPr/>
        </p:nvGrpSpPr>
        <p:grpSpPr>
          <a:xfrm>
            <a:off x="1257300" y="910227"/>
            <a:ext cx="817005" cy="201003"/>
            <a:chOff x="1245529" y="795925"/>
            <a:chExt cx="817005" cy="201003"/>
          </a:xfrm>
        </p:grpSpPr>
        <p:sp>
          <p:nvSpPr>
            <p:cNvPr id="7" name="TextBox 6">
              <a:extLst>
                <a:ext uri="{FF2B5EF4-FFF2-40B4-BE49-F238E27FC236}">
                  <a16:creationId xmlns:a16="http://schemas.microsoft.com/office/drawing/2014/main" id="{792910D6-A418-C912-E5CB-4F9DF8998F81}"/>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8" name="Straight Connector 7">
              <a:extLst>
                <a:ext uri="{FF2B5EF4-FFF2-40B4-BE49-F238E27FC236}">
                  <a16:creationId xmlns:a16="http://schemas.microsoft.com/office/drawing/2014/main" id="{387048A9-2A82-71E2-7F37-E541DF0FFC52}"/>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cxnSp>
        <p:nvCxnSpPr>
          <p:cNvPr id="9" name="Straight Connector 8">
            <a:extLst>
              <a:ext uri="{FF2B5EF4-FFF2-40B4-BE49-F238E27FC236}">
                <a16:creationId xmlns:a16="http://schemas.microsoft.com/office/drawing/2014/main" id="{4DC2A154-2D1B-60AC-2061-88AE3D94342F}"/>
              </a:ext>
            </a:extLst>
          </p:cNvPr>
          <p:cNvCxnSpPr/>
          <p:nvPr/>
        </p:nvCxnSpPr>
        <p:spPr>
          <a:xfrm>
            <a:off x="1257300" y="2743198"/>
            <a:ext cx="10363199"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9BA319D-BBBA-EA9C-FD53-EE2275E88A60}"/>
              </a:ext>
            </a:extLst>
          </p:cNvPr>
          <p:cNvCxnSpPr/>
          <p:nvPr/>
        </p:nvCxnSpPr>
        <p:spPr>
          <a:xfrm>
            <a:off x="1257300" y="3215146"/>
            <a:ext cx="10363199"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82636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CB792-2FA6-5D11-7A65-A20DC46C0342}"/>
            </a:ext>
          </a:extLst>
        </p:cNvPr>
        <p:cNvGrpSpPr/>
        <p:nvPr/>
      </p:nvGrpSpPr>
      <p:grpSpPr>
        <a:xfrm>
          <a:off x="0" y="0"/>
          <a:ext cx="0" cy="0"/>
          <a:chOff x="0" y="0"/>
          <a:chExt cx="0" cy="0"/>
        </a:xfrm>
      </p:grpSpPr>
      <p:graphicFrame>
        <p:nvGraphicFramePr>
          <p:cNvPr id="9" name="Object 6" hidden="1">
            <a:extLst>
              <a:ext uri="{FF2B5EF4-FFF2-40B4-BE49-F238E27FC236}">
                <a16:creationId xmlns:a16="http://schemas.microsoft.com/office/drawing/2014/main" id="{DA385466-ED62-A8D3-45CA-29B8FF853DCF}"/>
              </a:ext>
            </a:extLst>
          </p:cNvPr>
          <p:cNvGraphicFramePr>
            <a:graphicFrameLocks noChangeAspect="1"/>
          </p:cNvGraphicFramePr>
          <p:nvPr>
            <p:custDataLst>
              <p:tags r:id="rId1"/>
            </p:custDataLst>
            <p:extLst>
              <p:ext uri="{D42A27DB-BD31-4B8C-83A1-F6EECF244321}">
                <p14:modId xmlns:p14="http://schemas.microsoft.com/office/powerpoint/2010/main" val="36261745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06" imgH="306" progId="TCLayout.ActiveDocument.1">
                  <p:embed/>
                </p:oleObj>
              </mc:Choice>
              <mc:Fallback>
                <p:oleObj name="think-cell Slide" r:id="rId5" imgW="306" imgH="306" progId="TCLayout.ActiveDocument.1">
                  <p:embed/>
                  <p:pic>
                    <p:nvPicPr>
                      <p:cNvPr id="9" name="Object 6" hidden="1">
                        <a:extLst>
                          <a:ext uri="{FF2B5EF4-FFF2-40B4-BE49-F238E27FC236}">
                            <a16:creationId xmlns:a16="http://schemas.microsoft.com/office/drawing/2014/main" id="{DA385466-ED62-A8D3-45CA-29B8FF853DC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6" name="Rectangle: Top Corners Rounded 75">
            <a:extLst>
              <a:ext uri="{FF2B5EF4-FFF2-40B4-BE49-F238E27FC236}">
                <a16:creationId xmlns:a16="http://schemas.microsoft.com/office/drawing/2014/main" id="{B2AFD3AA-2B12-4A90-C207-DB7DCA92E4BB}"/>
              </a:ext>
            </a:extLst>
          </p:cNvPr>
          <p:cNvSpPr/>
          <p:nvPr/>
        </p:nvSpPr>
        <p:spPr>
          <a:xfrm rot="16200000">
            <a:off x="8230014" y="2264000"/>
            <a:ext cx="4830254" cy="3093718"/>
          </a:xfrm>
          <a:prstGeom prst="round2SameRect">
            <a:avLst>
              <a:gd name="adj1" fmla="val 6238"/>
              <a:gd name="adj2" fmla="val 0"/>
            </a:avLst>
          </a:prstGeom>
          <a:solidFill>
            <a:schemeClr val="accent1">
              <a:lumMod val="10000"/>
              <a:lumOff val="9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GB" sz="1600" err="1">
              <a:solidFill>
                <a:schemeClr val="bg1"/>
              </a:solidFill>
            </a:endParaRPr>
          </a:p>
        </p:txBody>
      </p:sp>
      <p:sp>
        <p:nvSpPr>
          <p:cNvPr id="4" name="2. Slide Title">
            <a:extLst>
              <a:ext uri="{FF2B5EF4-FFF2-40B4-BE49-F238E27FC236}">
                <a16:creationId xmlns:a16="http://schemas.microsoft.com/office/drawing/2014/main" id="{D37F1787-90AD-F022-C964-836C19AFB737}"/>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cs typeface="Arial"/>
              </a:rPr>
              <a:t>Evaluation of Changing Load Characteristics (dynamics) </a:t>
            </a:r>
            <a:endParaRPr lang="en-US"/>
          </a:p>
        </p:txBody>
      </p:sp>
      <p:sp>
        <p:nvSpPr>
          <p:cNvPr id="10" name="TextBox 9">
            <a:extLst>
              <a:ext uri="{FF2B5EF4-FFF2-40B4-BE49-F238E27FC236}">
                <a16:creationId xmlns:a16="http://schemas.microsoft.com/office/drawing/2014/main" id="{13DFD6D8-6377-924F-4E15-46C6FF80AB07}"/>
              </a:ext>
            </a:extLst>
          </p:cNvPr>
          <p:cNvSpPr txBox="1"/>
          <p:nvPr/>
        </p:nvSpPr>
        <p:spPr>
          <a:xfrm>
            <a:off x="9273540" y="2141170"/>
            <a:ext cx="2385060" cy="3339376"/>
          </a:xfrm>
          <a:prstGeom prst="rect">
            <a:avLst/>
          </a:prstGeom>
        </p:spPr>
        <p:txBody>
          <a:bodyPr vert="horz" wrap="square" lIns="0" tIns="0" rIns="0" bIns="0" rtlCol="0" anchor="ctr"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GB" sz="1800" b="1"/>
              <a:t>Evaluation Principle and Guidelines</a:t>
            </a:r>
            <a:endParaRPr lang="en-GB"/>
          </a:p>
          <a:p>
            <a:pPr lvl="1"/>
            <a:r>
              <a:rPr lang="en-US"/>
              <a:t>If the changes negatively impact dynamic performance, a restudy is needed</a:t>
            </a:r>
          </a:p>
          <a:p>
            <a:pPr lvl="1"/>
            <a:r>
              <a:rPr lang="en-US"/>
              <a:t>If the changes are equal or better from </a:t>
            </a:r>
            <a:br>
              <a:rPr lang="en-US"/>
            </a:br>
            <a:r>
              <a:rPr lang="en-US"/>
              <a:t>a dynamic performance perspective, </a:t>
            </a:r>
            <a:br>
              <a:rPr lang="en-US"/>
            </a:br>
            <a:r>
              <a:rPr lang="en-US"/>
              <a:t>an assessment is needed without affecting the allocation</a:t>
            </a:r>
            <a:endParaRPr lang="en-GB"/>
          </a:p>
        </p:txBody>
      </p:sp>
      <p:cxnSp>
        <p:nvCxnSpPr>
          <p:cNvPr id="28" name="Straight Connector 27">
            <a:extLst>
              <a:ext uri="{FF2B5EF4-FFF2-40B4-BE49-F238E27FC236}">
                <a16:creationId xmlns:a16="http://schemas.microsoft.com/office/drawing/2014/main" id="{F513A8D8-5C3C-FA37-0A26-2CA3175F2023}"/>
              </a:ext>
            </a:extLst>
          </p:cNvPr>
          <p:cNvCxnSpPr>
            <a:cxnSpLocks/>
            <a:endCxn id="19" idx="0"/>
          </p:cNvCxnSpPr>
          <p:nvPr/>
        </p:nvCxnSpPr>
        <p:spPr>
          <a:xfrm>
            <a:off x="2461581" y="3157537"/>
            <a:ext cx="0" cy="427485"/>
          </a:xfrm>
          <a:prstGeom prst="line">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9D2CC71-A1E5-3762-6441-A952C6B4B4C4}"/>
              </a:ext>
            </a:extLst>
          </p:cNvPr>
          <p:cNvCxnSpPr>
            <a:cxnSpLocks/>
            <a:endCxn id="20" idx="0"/>
          </p:cNvCxnSpPr>
          <p:nvPr/>
        </p:nvCxnSpPr>
        <p:spPr>
          <a:xfrm>
            <a:off x="4813282" y="3157537"/>
            <a:ext cx="0" cy="427485"/>
          </a:xfrm>
          <a:prstGeom prst="line">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8F1D13A-952C-E22F-38D9-3BBECA8475C5}"/>
              </a:ext>
            </a:extLst>
          </p:cNvPr>
          <p:cNvCxnSpPr>
            <a:cxnSpLocks/>
            <a:stCxn id="19" idx="2"/>
            <a:endCxn id="21" idx="0"/>
          </p:cNvCxnSpPr>
          <p:nvPr/>
        </p:nvCxnSpPr>
        <p:spPr>
          <a:xfrm>
            <a:off x="2461581" y="5255040"/>
            <a:ext cx="0" cy="427485"/>
          </a:xfrm>
          <a:prstGeom prst="line">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B3BA3F8-AAF9-EF5E-B3D7-D7B1A14EAE8C}"/>
              </a:ext>
            </a:extLst>
          </p:cNvPr>
          <p:cNvCxnSpPr>
            <a:cxnSpLocks/>
            <a:stCxn id="20" idx="2"/>
            <a:endCxn id="22" idx="0"/>
          </p:cNvCxnSpPr>
          <p:nvPr/>
        </p:nvCxnSpPr>
        <p:spPr>
          <a:xfrm>
            <a:off x="4813282" y="5255040"/>
            <a:ext cx="0" cy="427485"/>
          </a:xfrm>
          <a:prstGeom prst="line">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37" name="Rectangle: Rounded Corners 36">
            <a:extLst>
              <a:ext uri="{FF2B5EF4-FFF2-40B4-BE49-F238E27FC236}">
                <a16:creationId xmlns:a16="http://schemas.microsoft.com/office/drawing/2014/main" id="{70052C41-E6A8-AB51-44FC-DAB526ACE6DF}"/>
              </a:ext>
            </a:extLst>
          </p:cNvPr>
          <p:cNvSpPr>
            <a:spLocks/>
          </p:cNvSpPr>
          <p:nvPr/>
        </p:nvSpPr>
        <p:spPr>
          <a:xfrm>
            <a:off x="6091520" y="4563635"/>
            <a:ext cx="2880359" cy="1662351"/>
          </a:xfrm>
          <a:prstGeom prst="roundRect">
            <a:avLst>
              <a:gd name="adj" fmla="val 7617"/>
            </a:avLst>
          </a:prstGeom>
          <a:solidFill>
            <a:srgbClr val="FFE89F"/>
          </a:solidFill>
          <a:ln w="6350" cap="sq">
            <a:solidFill>
              <a:srgbClr val="FFC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spAutoFit/>
          </a:bodyPr>
          <a:lstStyle/>
          <a:p>
            <a:pPr algn="ctr">
              <a:spcBef>
                <a:spcPts val="300"/>
              </a:spcBef>
              <a:spcAft>
                <a:spcPts val="300"/>
              </a:spcAft>
              <a:buClr>
                <a:schemeClr val="tx1"/>
              </a:buClr>
            </a:pPr>
            <a:r>
              <a:rPr lang="en-US" sz="1400" b="1">
                <a:solidFill>
                  <a:schemeClr val="tx1"/>
                </a:solidFill>
              </a:rPr>
              <a:t>Load does not need to be restudied in a subsequent batch,</a:t>
            </a:r>
            <a:r>
              <a:rPr lang="en-US" sz="1400">
                <a:solidFill>
                  <a:schemeClr val="tx1"/>
                </a:solidFill>
              </a:rPr>
              <a:t> but it does need to be assessed in the next batch stability study, which does not affect its allocation but could impact its Initial Energization date</a:t>
            </a:r>
            <a:endParaRPr lang="en-GB" sz="1400" err="1">
              <a:solidFill>
                <a:schemeClr val="tx1"/>
              </a:solidFill>
            </a:endParaRPr>
          </a:p>
        </p:txBody>
      </p:sp>
      <p:sp>
        <p:nvSpPr>
          <p:cNvPr id="40" name="TextBox 39">
            <a:extLst>
              <a:ext uri="{FF2B5EF4-FFF2-40B4-BE49-F238E27FC236}">
                <a16:creationId xmlns:a16="http://schemas.microsoft.com/office/drawing/2014/main" id="{B3D7E595-E4A1-84ED-3F68-A8E2DA16862B}"/>
              </a:ext>
            </a:extLst>
          </p:cNvPr>
          <p:cNvSpPr txBox="1"/>
          <p:nvPr/>
        </p:nvSpPr>
        <p:spPr>
          <a:xfrm>
            <a:off x="3519545" y="4144195"/>
            <a:ext cx="238848" cy="215444"/>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GB" sz="1400" b="1"/>
              <a:t>No</a:t>
            </a:r>
          </a:p>
        </p:txBody>
      </p:sp>
      <p:cxnSp>
        <p:nvCxnSpPr>
          <p:cNvPr id="66" name="Straight Connector 65">
            <a:extLst>
              <a:ext uri="{FF2B5EF4-FFF2-40B4-BE49-F238E27FC236}">
                <a16:creationId xmlns:a16="http://schemas.microsoft.com/office/drawing/2014/main" id="{37709E64-FF03-D23D-B439-4561084769F1}"/>
              </a:ext>
            </a:extLst>
          </p:cNvPr>
          <p:cNvCxnSpPr>
            <a:cxnSpLocks/>
            <a:stCxn id="19" idx="3"/>
            <a:endCxn id="20" idx="1"/>
          </p:cNvCxnSpPr>
          <p:nvPr/>
        </p:nvCxnSpPr>
        <p:spPr>
          <a:xfrm>
            <a:off x="3535042" y="4420031"/>
            <a:ext cx="204778" cy="0"/>
          </a:xfrm>
          <a:prstGeom prst="line">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E3A5F3B3-DB35-CB51-66E6-35E8A592C9E7}"/>
              </a:ext>
            </a:extLst>
          </p:cNvPr>
          <p:cNvSpPr txBox="1"/>
          <p:nvPr/>
        </p:nvSpPr>
        <p:spPr>
          <a:xfrm>
            <a:off x="4869117" y="5322216"/>
            <a:ext cx="238848" cy="215444"/>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GB" sz="1400" b="1"/>
              <a:t>No</a:t>
            </a:r>
          </a:p>
        </p:txBody>
      </p:sp>
      <p:sp>
        <p:nvSpPr>
          <p:cNvPr id="68" name="TextBox 67">
            <a:extLst>
              <a:ext uri="{FF2B5EF4-FFF2-40B4-BE49-F238E27FC236}">
                <a16:creationId xmlns:a16="http://schemas.microsoft.com/office/drawing/2014/main" id="{1F926F52-9B6F-0BFD-3D2C-4043BFEE5739}"/>
              </a:ext>
            </a:extLst>
          </p:cNvPr>
          <p:cNvSpPr txBox="1"/>
          <p:nvPr/>
        </p:nvSpPr>
        <p:spPr>
          <a:xfrm>
            <a:off x="2517416" y="5322216"/>
            <a:ext cx="399444"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GB" sz="1400" b="1"/>
              <a:t>Yes</a:t>
            </a:r>
          </a:p>
        </p:txBody>
      </p:sp>
      <p:sp>
        <p:nvSpPr>
          <p:cNvPr id="69" name="TextBox 68">
            <a:extLst>
              <a:ext uri="{FF2B5EF4-FFF2-40B4-BE49-F238E27FC236}">
                <a16:creationId xmlns:a16="http://schemas.microsoft.com/office/drawing/2014/main" id="{6E7BB88D-723D-10AE-1FF4-3C40073C2103}"/>
              </a:ext>
            </a:extLst>
          </p:cNvPr>
          <p:cNvSpPr txBox="1"/>
          <p:nvPr/>
        </p:nvSpPr>
        <p:spPr>
          <a:xfrm>
            <a:off x="6445250" y="4144195"/>
            <a:ext cx="399444"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GB" sz="1400" b="1"/>
              <a:t>Yes</a:t>
            </a:r>
          </a:p>
        </p:txBody>
      </p:sp>
      <p:cxnSp>
        <p:nvCxnSpPr>
          <p:cNvPr id="71" name="Connector: Elbow 70">
            <a:extLst>
              <a:ext uri="{FF2B5EF4-FFF2-40B4-BE49-F238E27FC236}">
                <a16:creationId xmlns:a16="http://schemas.microsoft.com/office/drawing/2014/main" id="{A728C0C1-E034-DEDC-06A1-E26202981D96}"/>
              </a:ext>
            </a:extLst>
          </p:cNvPr>
          <p:cNvCxnSpPr>
            <a:cxnSpLocks/>
            <a:stCxn id="20" idx="3"/>
            <a:endCxn id="37" idx="0"/>
          </p:cNvCxnSpPr>
          <p:nvPr/>
        </p:nvCxnSpPr>
        <p:spPr>
          <a:xfrm>
            <a:off x="5886743" y="4420031"/>
            <a:ext cx="1644957" cy="143604"/>
          </a:xfrm>
          <a:prstGeom prst="bentConnector2">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13" name="Rectangle: Top Corners Rounded 12">
            <a:extLst>
              <a:ext uri="{FF2B5EF4-FFF2-40B4-BE49-F238E27FC236}">
                <a16:creationId xmlns:a16="http://schemas.microsoft.com/office/drawing/2014/main" id="{56AC930F-03ED-FD13-D170-CDD69BA3FFD6}"/>
              </a:ext>
            </a:extLst>
          </p:cNvPr>
          <p:cNvSpPr>
            <a:spLocks/>
          </p:cNvSpPr>
          <p:nvPr/>
        </p:nvSpPr>
        <p:spPr>
          <a:xfrm>
            <a:off x="1388119" y="1395732"/>
            <a:ext cx="2146923" cy="1761805"/>
          </a:xfrm>
          <a:prstGeom prst="round2SameRect">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GB" sz="1400" err="1">
              <a:solidFill>
                <a:schemeClr val="bg1"/>
              </a:solidFill>
            </a:endParaRPr>
          </a:p>
        </p:txBody>
      </p:sp>
      <p:sp>
        <p:nvSpPr>
          <p:cNvPr id="15" name="Rectangle: Top Corners Rounded 14">
            <a:extLst>
              <a:ext uri="{FF2B5EF4-FFF2-40B4-BE49-F238E27FC236}">
                <a16:creationId xmlns:a16="http://schemas.microsoft.com/office/drawing/2014/main" id="{2AB948E3-7C6A-0269-9F0D-6C59534F5262}"/>
              </a:ext>
            </a:extLst>
          </p:cNvPr>
          <p:cNvSpPr>
            <a:spLocks/>
          </p:cNvSpPr>
          <p:nvPr/>
        </p:nvSpPr>
        <p:spPr>
          <a:xfrm>
            <a:off x="1388119" y="1395731"/>
            <a:ext cx="2146923" cy="548521"/>
          </a:xfrm>
          <a:prstGeom prst="round2SameRect">
            <a:avLst/>
          </a:prstGeom>
          <a:solidFill>
            <a:schemeClr val="accent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spcBef>
                <a:spcPts val="300"/>
              </a:spcBef>
              <a:spcAft>
                <a:spcPts val="300"/>
              </a:spcAft>
            </a:pPr>
            <a:r>
              <a:rPr lang="en-US" sz="1400" b="1">
                <a:solidFill>
                  <a:schemeClr val="bg1"/>
                </a:solidFill>
              </a:rPr>
              <a:t>1. VRT/FRT Impact Check</a:t>
            </a:r>
            <a:endParaRPr lang="en-GB" sz="1400" b="1" err="1">
              <a:solidFill>
                <a:schemeClr val="bg1"/>
              </a:solidFill>
            </a:endParaRPr>
          </a:p>
        </p:txBody>
      </p:sp>
      <p:sp>
        <p:nvSpPr>
          <p:cNvPr id="21" name="Rectangle: Rounded Corners 20">
            <a:extLst>
              <a:ext uri="{FF2B5EF4-FFF2-40B4-BE49-F238E27FC236}">
                <a16:creationId xmlns:a16="http://schemas.microsoft.com/office/drawing/2014/main" id="{1107F427-A651-8955-ED82-AA0DFDC7F99E}"/>
              </a:ext>
            </a:extLst>
          </p:cNvPr>
          <p:cNvSpPr>
            <a:spLocks/>
          </p:cNvSpPr>
          <p:nvPr/>
        </p:nvSpPr>
        <p:spPr>
          <a:xfrm>
            <a:off x="1388119" y="5682525"/>
            <a:ext cx="2146923" cy="543461"/>
          </a:xfrm>
          <a:prstGeom prst="roundRect">
            <a:avLst>
              <a:gd name="adj" fmla="val 7617"/>
            </a:avLst>
          </a:prstGeom>
          <a:solidFill>
            <a:srgbClr val="FF0000">
              <a:alpha val="21000"/>
            </a:srgbClr>
          </a:solidFill>
          <a:ln w="6350" cap="sq">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400" b="1">
                <a:solidFill>
                  <a:schemeClr val="tx1"/>
                </a:solidFill>
              </a:rPr>
              <a:t>Load must be restudied in a subsequent batch</a:t>
            </a:r>
            <a:endParaRPr lang="en-GB" sz="1400" b="1" err="1">
              <a:solidFill>
                <a:schemeClr val="tx1"/>
              </a:solidFill>
            </a:endParaRPr>
          </a:p>
        </p:txBody>
      </p:sp>
      <p:sp>
        <p:nvSpPr>
          <p:cNvPr id="17" name="TextBox 16">
            <a:extLst>
              <a:ext uri="{FF2B5EF4-FFF2-40B4-BE49-F238E27FC236}">
                <a16:creationId xmlns:a16="http://schemas.microsoft.com/office/drawing/2014/main" id="{A283DE42-6404-1AB7-3D64-C95ADB5CB5BB}"/>
              </a:ext>
            </a:extLst>
          </p:cNvPr>
          <p:cNvSpPr txBox="1">
            <a:spLocks/>
          </p:cNvSpPr>
          <p:nvPr/>
        </p:nvSpPr>
        <p:spPr>
          <a:xfrm>
            <a:off x="1465837" y="2005030"/>
            <a:ext cx="1991487" cy="107721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ERCOT checks the dynamic model to determine if there's an adverse impact on VRT or FRT performance</a:t>
            </a:r>
            <a:endParaRPr lang="en-GB" sz="1400"/>
          </a:p>
        </p:txBody>
      </p:sp>
      <p:sp>
        <p:nvSpPr>
          <p:cNvPr id="14" name="Rectangle: Top Corners Rounded 13">
            <a:extLst>
              <a:ext uri="{FF2B5EF4-FFF2-40B4-BE49-F238E27FC236}">
                <a16:creationId xmlns:a16="http://schemas.microsoft.com/office/drawing/2014/main" id="{341A6CA9-33D2-07D6-94E9-4C56EB62CFE8}"/>
              </a:ext>
            </a:extLst>
          </p:cNvPr>
          <p:cNvSpPr>
            <a:spLocks/>
          </p:cNvSpPr>
          <p:nvPr/>
        </p:nvSpPr>
        <p:spPr>
          <a:xfrm>
            <a:off x="3739820" y="1395732"/>
            <a:ext cx="2146923" cy="1761805"/>
          </a:xfrm>
          <a:prstGeom prst="round2SameRect">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GB" sz="1400" err="1">
              <a:solidFill>
                <a:schemeClr val="bg1"/>
              </a:solidFill>
            </a:endParaRPr>
          </a:p>
        </p:txBody>
      </p:sp>
      <p:sp>
        <p:nvSpPr>
          <p:cNvPr id="16" name="Rectangle: Top Corners Rounded 15">
            <a:extLst>
              <a:ext uri="{FF2B5EF4-FFF2-40B4-BE49-F238E27FC236}">
                <a16:creationId xmlns:a16="http://schemas.microsoft.com/office/drawing/2014/main" id="{B2A53891-4D90-4429-55BC-F7792486114B}"/>
              </a:ext>
            </a:extLst>
          </p:cNvPr>
          <p:cNvSpPr>
            <a:spLocks/>
          </p:cNvSpPr>
          <p:nvPr/>
        </p:nvSpPr>
        <p:spPr>
          <a:xfrm>
            <a:off x="3739820" y="1395731"/>
            <a:ext cx="2146923" cy="548521"/>
          </a:xfrm>
          <a:prstGeom prst="round2SameRect">
            <a:avLst/>
          </a:prstGeom>
          <a:solidFill>
            <a:schemeClr val="accent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GB" sz="1400" b="1">
                <a:solidFill>
                  <a:schemeClr val="bg1"/>
                </a:solidFill>
              </a:rPr>
              <a:t>2. Dynamics Impact Check</a:t>
            </a:r>
          </a:p>
        </p:txBody>
      </p:sp>
      <p:sp>
        <p:nvSpPr>
          <p:cNvPr id="19" name="Diamond 18">
            <a:extLst>
              <a:ext uri="{FF2B5EF4-FFF2-40B4-BE49-F238E27FC236}">
                <a16:creationId xmlns:a16="http://schemas.microsoft.com/office/drawing/2014/main" id="{071633B5-00B2-032B-2640-52E09E0010F5}"/>
              </a:ext>
            </a:extLst>
          </p:cNvPr>
          <p:cNvSpPr>
            <a:spLocks/>
          </p:cNvSpPr>
          <p:nvPr/>
        </p:nvSpPr>
        <p:spPr>
          <a:xfrm>
            <a:off x="1388119" y="3585022"/>
            <a:ext cx="2146923" cy="1670018"/>
          </a:xfrm>
          <a:prstGeom prst="diamond">
            <a:avLst/>
          </a:prstGeom>
          <a:solidFill>
            <a:schemeClr val="accent2">
              <a:lumMod val="40000"/>
              <a:lumOff val="6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buClr>
                <a:schemeClr val="tx1"/>
              </a:buClr>
            </a:pPr>
            <a:r>
              <a:rPr lang="en-US" sz="1400">
                <a:solidFill>
                  <a:schemeClr val="tx1"/>
                </a:solidFill>
              </a:rPr>
              <a:t>Is there an </a:t>
            </a:r>
            <a:br>
              <a:rPr lang="en-US" sz="1400">
                <a:solidFill>
                  <a:schemeClr val="tx1"/>
                </a:solidFill>
              </a:rPr>
            </a:br>
            <a:r>
              <a:rPr lang="en-US" sz="1400">
                <a:solidFill>
                  <a:schemeClr val="tx1"/>
                </a:solidFill>
              </a:rPr>
              <a:t>adverse impact on </a:t>
            </a:r>
            <a:br>
              <a:rPr lang="en-US" sz="1400">
                <a:solidFill>
                  <a:schemeClr val="tx1"/>
                </a:solidFill>
              </a:rPr>
            </a:br>
            <a:r>
              <a:rPr lang="en-US" sz="1400">
                <a:solidFill>
                  <a:schemeClr val="tx1"/>
                </a:solidFill>
              </a:rPr>
              <a:t>VRT or FRT </a:t>
            </a:r>
            <a:br>
              <a:rPr lang="en-US" sz="1400">
                <a:solidFill>
                  <a:schemeClr val="tx1"/>
                </a:solidFill>
              </a:rPr>
            </a:br>
            <a:r>
              <a:rPr lang="en-US" sz="1400">
                <a:solidFill>
                  <a:schemeClr val="tx1"/>
                </a:solidFill>
              </a:rPr>
              <a:t>performance?</a:t>
            </a:r>
            <a:endParaRPr lang="en-GB" sz="1400" err="1">
              <a:solidFill>
                <a:schemeClr val="tx1"/>
              </a:solidFill>
            </a:endParaRPr>
          </a:p>
        </p:txBody>
      </p:sp>
      <p:sp>
        <p:nvSpPr>
          <p:cNvPr id="20" name="Diamond 19">
            <a:extLst>
              <a:ext uri="{FF2B5EF4-FFF2-40B4-BE49-F238E27FC236}">
                <a16:creationId xmlns:a16="http://schemas.microsoft.com/office/drawing/2014/main" id="{9DE599D6-E784-FD72-C36B-EA3B4432372A}"/>
              </a:ext>
            </a:extLst>
          </p:cNvPr>
          <p:cNvSpPr>
            <a:spLocks/>
          </p:cNvSpPr>
          <p:nvPr/>
        </p:nvSpPr>
        <p:spPr>
          <a:xfrm>
            <a:off x="3739820" y="3585022"/>
            <a:ext cx="2146923" cy="1670018"/>
          </a:xfrm>
          <a:prstGeom prst="diamond">
            <a:avLst/>
          </a:prstGeom>
          <a:solidFill>
            <a:schemeClr val="accent2">
              <a:lumMod val="40000"/>
              <a:lumOff val="6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Bef>
                <a:spcPts val="300"/>
              </a:spcBef>
              <a:spcAft>
                <a:spcPts val="300"/>
              </a:spcAft>
              <a:buClr>
                <a:schemeClr val="tx1"/>
              </a:buClr>
            </a:pPr>
            <a:r>
              <a:rPr lang="en-US" sz="1400">
                <a:solidFill>
                  <a:schemeClr val="tx1"/>
                </a:solidFill>
              </a:rPr>
              <a:t>Is there </a:t>
            </a:r>
            <a:br>
              <a:rPr lang="en-US" sz="1400">
                <a:solidFill>
                  <a:schemeClr val="tx1"/>
                </a:solidFill>
              </a:rPr>
            </a:br>
            <a:r>
              <a:rPr lang="en-US" sz="1400">
                <a:solidFill>
                  <a:schemeClr val="tx1"/>
                </a:solidFill>
              </a:rPr>
              <a:t>a material impact to the dynamics?</a:t>
            </a:r>
            <a:endParaRPr lang="en-GB" sz="1400" err="1">
              <a:solidFill>
                <a:schemeClr val="tx1"/>
              </a:solidFill>
            </a:endParaRPr>
          </a:p>
        </p:txBody>
      </p:sp>
      <p:sp>
        <p:nvSpPr>
          <p:cNvPr id="22" name="Rectangle: Rounded Corners 21">
            <a:extLst>
              <a:ext uri="{FF2B5EF4-FFF2-40B4-BE49-F238E27FC236}">
                <a16:creationId xmlns:a16="http://schemas.microsoft.com/office/drawing/2014/main" id="{372368DD-6B53-47F7-A8FE-A606837961C1}"/>
              </a:ext>
            </a:extLst>
          </p:cNvPr>
          <p:cNvSpPr>
            <a:spLocks/>
          </p:cNvSpPr>
          <p:nvPr/>
        </p:nvSpPr>
        <p:spPr>
          <a:xfrm>
            <a:off x="3739820" y="5682525"/>
            <a:ext cx="2146923" cy="543461"/>
          </a:xfrm>
          <a:prstGeom prst="roundRect">
            <a:avLst>
              <a:gd name="adj" fmla="val 7617"/>
            </a:avLst>
          </a:prstGeom>
          <a:solidFill>
            <a:srgbClr val="D6EAD9"/>
          </a:solidFill>
          <a:ln w="6350" cap="sq">
            <a:solidFill>
              <a:srgbClr val="00B050"/>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GB" sz="1400" b="1">
                <a:solidFill>
                  <a:schemeClr val="tx1"/>
                </a:solidFill>
              </a:rPr>
              <a:t>No restudy is needed</a:t>
            </a:r>
          </a:p>
        </p:txBody>
      </p:sp>
      <p:sp>
        <p:nvSpPr>
          <p:cNvPr id="18" name="TextBox 17">
            <a:extLst>
              <a:ext uri="{FF2B5EF4-FFF2-40B4-BE49-F238E27FC236}">
                <a16:creationId xmlns:a16="http://schemas.microsoft.com/office/drawing/2014/main" id="{1CC6B4D4-7EDA-4282-01AD-441EC917C6DE}"/>
              </a:ext>
            </a:extLst>
          </p:cNvPr>
          <p:cNvSpPr txBox="1">
            <a:spLocks/>
          </p:cNvSpPr>
          <p:nvPr/>
        </p:nvSpPr>
        <p:spPr>
          <a:xfrm>
            <a:off x="3817538" y="2005030"/>
            <a:ext cx="1991487" cy="107721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ERCOT checks the dynamic model to determine if there’s </a:t>
            </a:r>
            <a:br>
              <a:rPr lang="en-US" sz="1400"/>
            </a:br>
            <a:r>
              <a:rPr lang="en-US" sz="1400"/>
              <a:t>a material impact to the dynamics</a:t>
            </a:r>
            <a:endParaRPr lang="en-GB" sz="1400"/>
          </a:p>
        </p:txBody>
      </p:sp>
      <p:sp>
        <p:nvSpPr>
          <p:cNvPr id="50" name="Rectangle: Rounded Corners 49">
            <a:extLst>
              <a:ext uri="{FF2B5EF4-FFF2-40B4-BE49-F238E27FC236}">
                <a16:creationId xmlns:a16="http://schemas.microsoft.com/office/drawing/2014/main" id="{004BCE4E-FE1C-931C-FCF3-A0A49FDE4526}"/>
              </a:ext>
            </a:extLst>
          </p:cNvPr>
          <p:cNvSpPr/>
          <p:nvPr/>
        </p:nvSpPr>
        <p:spPr>
          <a:xfrm>
            <a:off x="495300" y="2339126"/>
            <a:ext cx="688041" cy="409027"/>
          </a:xfrm>
          <a:prstGeom prst="roundRect">
            <a:avLst>
              <a:gd name="adj" fmla="val 50000"/>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GB" sz="1400" b="1">
                <a:solidFill>
                  <a:schemeClr val="bg1"/>
                </a:solidFill>
              </a:rPr>
              <a:t>Start</a:t>
            </a:r>
          </a:p>
        </p:txBody>
      </p:sp>
      <p:cxnSp>
        <p:nvCxnSpPr>
          <p:cNvPr id="52" name="Straight Connector 51">
            <a:extLst>
              <a:ext uri="{FF2B5EF4-FFF2-40B4-BE49-F238E27FC236}">
                <a16:creationId xmlns:a16="http://schemas.microsoft.com/office/drawing/2014/main" id="{358BD8C8-27A7-F76C-8160-DCC86701EAF2}"/>
              </a:ext>
            </a:extLst>
          </p:cNvPr>
          <p:cNvCxnSpPr>
            <a:cxnSpLocks/>
          </p:cNvCxnSpPr>
          <p:nvPr/>
        </p:nvCxnSpPr>
        <p:spPr>
          <a:xfrm flipV="1">
            <a:off x="1183341" y="2543639"/>
            <a:ext cx="204778" cy="1"/>
          </a:xfrm>
          <a:prstGeom prst="line">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 name="4. Footnote">
            <a:extLst>
              <a:ext uri="{FF2B5EF4-FFF2-40B4-BE49-F238E27FC236}">
                <a16:creationId xmlns:a16="http://schemas.microsoft.com/office/drawing/2014/main" id="{CD89D3B8-D0AA-AC2B-AFA8-731952A24566}"/>
              </a:ext>
            </a:extLst>
          </p:cNvPr>
          <p:cNvSpPr txBox="1"/>
          <p:nvPr>
            <p:custDataLst>
              <p:tags r:id="rId3"/>
            </p:custDataLst>
          </p:nvPr>
        </p:nvSpPr>
        <p:spPr>
          <a:xfrm>
            <a:off x="506347" y="6375006"/>
            <a:ext cx="7278624" cy="24622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r>
              <a:rPr lang="en-US">
                <a:cs typeface="Arial"/>
              </a:rPr>
              <a:t>VRT = Voltage Ride Through</a:t>
            </a:r>
          </a:p>
          <a:p>
            <a:r>
              <a:rPr lang="en-US">
                <a:cs typeface="Arial"/>
              </a:rPr>
              <a:t>FRT = Frequency Ride Through</a:t>
            </a:r>
          </a:p>
        </p:txBody>
      </p:sp>
      <p:grpSp>
        <p:nvGrpSpPr>
          <p:cNvPr id="6" name="Group 5">
            <a:extLst>
              <a:ext uri="{FF2B5EF4-FFF2-40B4-BE49-F238E27FC236}">
                <a16:creationId xmlns:a16="http://schemas.microsoft.com/office/drawing/2014/main" id="{DE1382E5-4B15-A63A-343A-9F6D85F85524}"/>
              </a:ext>
            </a:extLst>
          </p:cNvPr>
          <p:cNvGrpSpPr/>
          <p:nvPr/>
        </p:nvGrpSpPr>
        <p:grpSpPr>
          <a:xfrm>
            <a:off x="1257300" y="910227"/>
            <a:ext cx="817005" cy="201003"/>
            <a:chOff x="1245529" y="795925"/>
            <a:chExt cx="817005" cy="201003"/>
          </a:xfrm>
        </p:grpSpPr>
        <p:sp>
          <p:nvSpPr>
            <p:cNvPr id="7" name="TextBox 6">
              <a:extLst>
                <a:ext uri="{FF2B5EF4-FFF2-40B4-BE49-F238E27FC236}">
                  <a16:creationId xmlns:a16="http://schemas.microsoft.com/office/drawing/2014/main" id="{34A0B70A-99F8-0DF5-AB5E-921D4A60541B}"/>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8" name="Straight Connector 7">
              <a:extLst>
                <a:ext uri="{FF2B5EF4-FFF2-40B4-BE49-F238E27FC236}">
                  <a16:creationId xmlns:a16="http://schemas.microsoft.com/office/drawing/2014/main" id="{5E1249D4-1FA8-D9DF-401D-61D0EEBCF19E}"/>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110374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11DA5-AEDB-B07D-C69E-4C0A99CAACE8}"/>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55A7EF9D-8017-9634-F933-3926C5E77C37}"/>
              </a:ext>
            </a:extLst>
          </p:cNvPr>
          <p:cNvGraphicFramePr>
            <a:graphicFrameLocks noChangeAspect="1"/>
          </p:cNvGraphicFramePr>
          <p:nvPr>
            <p:custDataLst>
              <p:tags r:id="rId1"/>
            </p:custDataLst>
            <p:extLst>
              <p:ext uri="{D42A27DB-BD31-4B8C-83A1-F6EECF244321}">
                <p14:modId xmlns:p14="http://schemas.microsoft.com/office/powerpoint/2010/main" val="12343622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7" imgW="404" imgH="405" progId="TCLayout.ActiveDocument.1">
                  <p:embed/>
                </p:oleObj>
              </mc:Choice>
              <mc:Fallback>
                <p:oleObj name="think-cell Slide" r:id="rId17" imgW="404" imgH="405" progId="TCLayout.ActiveDocument.1">
                  <p:embed/>
                  <p:pic>
                    <p:nvPicPr>
                      <p:cNvPr id="7" name="Object 1" hidden="1">
                        <a:extLst>
                          <a:ext uri="{FF2B5EF4-FFF2-40B4-BE49-F238E27FC236}">
                            <a16:creationId xmlns:a16="http://schemas.microsoft.com/office/drawing/2014/main" id="{55A7EF9D-8017-9634-F933-3926C5E77C37}"/>
                          </a:ext>
                        </a:extLst>
                      </p:cNvPr>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C13A35C-5AE0-0F5E-DAC0-A100C65372A4}"/>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8DC67410-F9A0-4D66-982F-13DE27047CA2}"/>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E96A66F1-7E72-82B1-DB6F-AF2CEACF3948}"/>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8" name="Text Placeholder 2">
            <a:hlinkClick r:id="rId19" action="ppaction://hlinksldjump"/>
            <a:extLst>
              <a:ext uri="{FF2B5EF4-FFF2-40B4-BE49-F238E27FC236}">
                <a16:creationId xmlns:a16="http://schemas.microsoft.com/office/drawing/2014/main" id="{04AA1C23-3858-8928-45FA-191D67FD1260}"/>
              </a:ext>
            </a:extLst>
          </p:cNvPr>
          <p:cNvSpPr>
            <a:spLocks noGrp="1"/>
          </p:cNvSpPr>
          <p:nvPr>
            <p:custDataLst>
              <p:tags r:id="rId2"/>
            </p:custDataLst>
          </p:nvPr>
        </p:nvSpPr>
        <p:spPr bwMode="auto">
          <a:xfrm>
            <a:off x="5595939" y="1728788"/>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35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15" name="Text Placeholder 2">
            <a:hlinkClick r:id="rId20" action="ppaction://hlinksldjump"/>
            <a:extLst>
              <a:ext uri="{FF2B5EF4-FFF2-40B4-BE49-F238E27FC236}">
                <a16:creationId xmlns:a16="http://schemas.microsoft.com/office/drawing/2014/main" id="{874DE716-BF2C-2EF4-FE0C-D00964D06278}"/>
              </a:ext>
            </a:extLst>
          </p:cNvPr>
          <p:cNvSpPr>
            <a:spLocks noGrp="1"/>
          </p:cNvSpPr>
          <p:nvPr>
            <p:custDataLst>
              <p:tags r:id="rId3"/>
            </p:custDataLst>
          </p:nvPr>
        </p:nvSpPr>
        <p:spPr bwMode="auto">
          <a:xfrm>
            <a:off x="5595939" y="2101850"/>
            <a:ext cx="6062663" cy="3746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2. PUCT Project 58481 update</a:t>
            </a:r>
            <a:endParaRPr kumimoji="0" lang="en-US" altLang="en-US" i="0" u="none" strike="noStrike" kern="1200" cap="none" spc="0" normalizeH="0" noProof="0">
              <a:ln>
                <a:noFill/>
              </a:ln>
              <a:effectLst/>
              <a:uLnTx/>
              <a:uFillTx/>
              <a:latin typeface="Arial"/>
            </a:endParaRPr>
          </a:p>
        </p:txBody>
      </p:sp>
      <p:sp>
        <p:nvSpPr>
          <p:cNvPr id="18" name="Text Placeholder 2">
            <a:hlinkClick r:id="rId21" action="ppaction://hlinksldjump"/>
            <a:extLst>
              <a:ext uri="{FF2B5EF4-FFF2-40B4-BE49-F238E27FC236}">
                <a16:creationId xmlns:a16="http://schemas.microsoft.com/office/drawing/2014/main" id="{3E5AD3EA-70A0-1DA0-D4A5-471A6C4DF327}"/>
              </a:ext>
            </a:extLst>
          </p:cNvPr>
          <p:cNvSpPr>
            <a:spLocks noGrp="1"/>
          </p:cNvSpPr>
          <p:nvPr>
            <p:custDataLst>
              <p:tags r:id="rId4"/>
            </p:custDataLst>
          </p:nvPr>
        </p:nvSpPr>
        <p:spPr bwMode="auto">
          <a:xfrm>
            <a:off x="5595938" y="2476500"/>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3. Share update on CTP / Batch 1+ </a:t>
            </a:r>
          </a:p>
        </p:txBody>
      </p:sp>
      <p:sp>
        <p:nvSpPr>
          <p:cNvPr id="27" name="Text Placeholder 2">
            <a:hlinkClick r:id="rId22" action="ppaction://hlinksldjump"/>
            <a:extLst>
              <a:ext uri="{FF2B5EF4-FFF2-40B4-BE49-F238E27FC236}">
                <a16:creationId xmlns:a16="http://schemas.microsoft.com/office/drawing/2014/main" id="{1927342B-4B2E-C802-6BCC-4266109CD390}"/>
              </a:ext>
            </a:extLst>
          </p:cNvPr>
          <p:cNvSpPr>
            <a:spLocks noGrp="1"/>
          </p:cNvSpPr>
          <p:nvPr>
            <p:custDataLst>
              <p:tags r:id="rId5"/>
            </p:custDataLst>
          </p:nvPr>
        </p:nvSpPr>
        <p:spPr bwMode="auto">
          <a:xfrm>
            <a:off x="5595939" y="2849563"/>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4. Conduct Batch study focus session</a:t>
            </a:r>
          </a:p>
        </p:txBody>
      </p:sp>
      <p:sp>
        <p:nvSpPr>
          <p:cNvPr id="28" name="Text Placeholder 2">
            <a:hlinkClick r:id="rId23" action="ppaction://hlinksldjump"/>
            <a:extLst>
              <a:ext uri="{FF2B5EF4-FFF2-40B4-BE49-F238E27FC236}">
                <a16:creationId xmlns:a16="http://schemas.microsoft.com/office/drawing/2014/main" id="{7457C107-F10E-5DD9-0F62-C558D6ECBD42}"/>
              </a:ext>
            </a:extLst>
          </p:cNvPr>
          <p:cNvSpPr>
            <a:spLocks noGrp="1"/>
          </p:cNvSpPr>
          <p:nvPr>
            <p:custDataLst>
              <p:tags r:id="rId6"/>
            </p:custDataLst>
          </p:nvPr>
        </p:nvSpPr>
        <p:spPr bwMode="auto">
          <a:xfrm>
            <a:off x="5595938" y="3222625"/>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35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lang="en-US" altLang="en-US" sz="1600">
                <a:latin typeface="Arial"/>
              </a:rPr>
              <a:t>Review Batch study survey results</a:t>
            </a:r>
            <a:endParaRPr kumimoji="0" lang="en-US" altLang="en-US" sz="1600" i="0" u="none" strike="noStrike" kern="1200" cap="none" spc="0" normalizeH="0" noProof="0">
              <a:ln>
                <a:noFill/>
              </a:ln>
              <a:effectLst/>
              <a:uLnTx/>
              <a:uFillTx/>
              <a:latin typeface="Arial"/>
            </a:endParaRPr>
          </a:p>
        </p:txBody>
      </p:sp>
      <p:sp>
        <p:nvSpPr>
          <p:cNvPr id="29" name="Text Placeholder 2">
            <a:hlinkClick r:id="rId24" action="ppaction://hlinksldjump"/>
            <a:extLst>
              <a:ext uri="{FF2B5EF4-FFF2-40B4-BE49-F238E27FC236}">
                <a16:creationId xmlns:a16="http://schemas.microsoft.com/office/drawing/2014/main" id="{263F871F-4C92-5500-59D7-36D86FDFC587}"/>
              </a:ext>
            </a:extLst>
          </p:cNvPr>
          <p:cNvSpPr>
            <a:spLocks noGrp="1"/>
          </p:cNvSpPr>
          <p:nvPr>
            <p:custDataLst>
              <p:tags r:id="rId7"/>
            </p:custDataLst>
          </p:nvPr>
        </p:nvSpPr>
        <p:spPr bwMode="auto">
          <a:xfrm>
            <a:off x="5595938" y="3595688"/>
            <a:ext cx="6062663" cy="3746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kumimoji="0" lang="en-US" altLang="en-US" sz="1600" i="0" u="none" strike="noStrike" kern="1200" cap="none" spc="0" normalizeH="0" noProof="0">
                <a:ln>
                  <a:noFill/>
                </a:ln>
                <a:effectLst/>
                <a:uLnTx/>
                <a:uFillTx/>
                <a:latin typeface="Arial"/>
              </a:rPr>
              <a:t>ERCOT update: Handling of project changes</a:t>
            </a:r>
          </a:p>
        </p:txBody>
      </p:sp>
      <p:sp>
        <p:nvSpPr>
          <p:cNvPr id="5" name="Text Placeholder 2">
            <a:extLst>
              <a:ext uri="{FF2B5EF4-FFF2-40B4-BE49-F238E27FC236}">
                <a16:creationId xmlns:a16="http://schemas.microsoft.com/office/drawing/2014/main" id="{4D3A3963-1751-D57C-4767-581B78E53E7F}"/>
              </a:ext>
            </a:extLst>
          </p:cNvPr>
          <p:cNvSpPr>
            <a:spLocks noGrp="1"/>
          </p:cNvSpPr>
          <p:nvPr>
            <p:custDataLst>
              <p:tags r:id="rId8"/>
            </p:custDataLst>
          </p:nvPr>
        </p:nvSpPr>
        <p:spPr bwMode="auto">
          <a:xfrm>
            <a:off x="5595939" y="3970338"/>
            <a:ext cx="6062663" cy="373063"/>
          </a:xfrm>
          <a:prstGeom prst="rect">
            <a:avLst/>
          </a:prstGeom>
          <a:solidFill>
            <a:schemeClr val="accent1"/>
          </a:solidFill>
          <a:ln>
            <a:noFill/>
          </a:ln>
          <a:effec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635">
              <a:spcBef>
                <a:spcPct val="0"/>
              </a:spcBef>
              <a:spcAft>
                <a:spcPct val="0"/>
              </a:spcAft>
              <a:defRPr/>
            </a:pPr>
            <a:r>
              <a:rPr kumimoji="0" lang="en-US" altLang="en-US" sz="1600" b="1" i="0" u="none" strike="noStrike" kern="1200" cap="none" spc="0" normalizeH="0" noProof="0">
                <a:ln>
                  <a:noFill/>
                </a:ln>
                <a:solidFill>
                  <a:schemeClr val="bg1"/>
                </a:solidFill>
                <a:effectLst/>
                <a:uLnTx/>
                <a:uFillTx/>
                <a:latin typeface="Arial"/>
              </a:rPr>
              <a:t>ERCOT update</a:t>
            </a:r>
            <a:r>
              <a:rPr kumimoji="0" lang="en-US" altLang="en-US" sz="1600" i="0" u="none" strike="noStrike" kern="1200" cap="none" spc="0" normalizeH="0" noProof="0">
                <a:ln>
                  <a:noFill/>
                </a:ln>
                <a:solidFill>
                  <a:schemeClr val="bg1"/>
                </a:solidFill>
                <a:effectLst/>
                <a:uLnTx/>
                <a:uFillTx/>
                <a:latin typeface="Arial"/>
              </a:rPr>
              <a:t>:</a:t>
            </a:r>
            <a:r>
              <a:rPr lang="en-US" altLang="en-US" sz="1600">
                <a:solidFill>
                  <a:schemeClr val="bg1"/>
                </a:solidFill>
                <a:latin typeface="Arial"/>
              </a:rPr>
              <a:t> </a:t>
            </a:r>
            <a:r>
              <a:rPr lang="en-US" sz="1600">
                <a:solidFill>
                  <a:schemeClr val="bg1"/>
                </a:solidFill>
                <a:latin typeface="Arial"/>
              </a:rPr>
              <a:t>Dynamic model review and SSO studies</a:t>
            </a:r>
            <a:endParaRPr lang="en-US" altLang="en-US" sz="1600">
              <a:solidFill>
                <a:schemeClr val="bg1"/>
              </a:solidFill>
              <a:cs typeface="Arial"/>
            </a:endParaRPr>
          </a:p>
        </p:txBody>
      </p:sp>
      <p:sp>
        <p:nvSpPr>
          <p:cNvPr id="30" name="Text Placeholder 2">
            <a:hlinkClick r:id="rId25" action="ppaction://hlinksldjump"/>
            <a:extLst>
              <a:ext uri="{FF2B5EF4-FFF2-40B4-BE49-F238E27FC236}">
                <a16:creationId xmlns:a16="http://schemas.microsoft.com/office/drawing/2014/main" id="{0B241391-0919-75C2-6A92-54BEC64C8400}"/>
              </a:ext>
            </a:extLst>
          </p:cNvPr>
          <p:cNvSpPr>
            <a:spLocks noGrp="1"/>
          </p:cNvSpPr>
          <p:nvPr>
            <p:custDataLst>
              <p:tags r:id="rId9"/>
            </p:custDataLst>
          </p:nvPr>
        </p:nvSpPr>
        <p:spPr bwMode="auto">
          <a:xfrm>
            <a:off x="5595939" y="4343400"/>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kumimoji="0" lang="en-US" altLang="en-US" sz="1600" i="0" u="none" strike="noStrike" kern="1200" cap="none" spc="0" normalizeH="0" noProof="0">
                <a:ln>
                  <a:noFill/>
                </a:ln>
                <a:effectLst/>
                <a:uLnTx/>
                <a:uFillTx/>
                <a:latin typeface="Arial"/>
              </a:rPr>
              <a:t>ERCOT update: Short Circuit analysis and Batch process</a:t>
            </a:r>
          </a:p>
        </p:txBody>
      </p:sp>
      <p:sp>
        <p:nvSpPr>
          <p:cNvPr id="31" name="Text Placeholder 2">
            <a:hlinkClick r:id="rId26" action="ppaction://hlinksldjump"/>
            <a:extLst>
              <a:ext uri="{FF2B5EF4-FFF2-40B4-BE49-F238E27FC236}">
                <a16:creationId xmlns:a16="http://schemas.microsoft.com/office/drawing/2014/main" id="{93F5BD2E-E78E-B6A4-BDC1-1320EE8DA4AF}"/>
              </a:ext>
            </a:extLst>
          </p:cNvPr>
          <p:cNvSpPr>
            <a:spLocks noGrp="1"/>
          </p:cNvSpPr>
          <p:nvPr>
            <p:custDataLst>
              <p:tags r:id="rId10"/>
            </p:custDataLst>
          </p:nvPr>
        </p:nvSpPr>
        <p:spPr bwMode="auto">
          <a:xfrm>
            <a:off x="5595938" y="4716463"/>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35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kumimoji="0" lang="en-US" altLang="en-US" sz="1600" i="0" u="none" strike="noStrike" kern="1200" cap="none" spc="0" normalizeH="0" noProof="0">
                <a:ln>
                  <a:noFill/>
                </a:ln>
                <a:effectLst/>
                <a:uLnTx/>
                <a:uFillTx/>
                <a:latin typeface="Arial"/>
              </a:rPr>
              <a:t>New stakeholder concepts for Batch</a:t>
            </a:r>
          </a:p>
        </p:txBody>
      </p:sp>
      <p:sp>
        <p:nvSpPr>
          <p:cNvPr id="32" name="Text Placeholder 2">
            <a:hlinkClick r:id="rId27" action="ppaction://hlinksldjump"/>
            <a:extLst>
              <a:ext uri="{FF2B5EF4-FFF2-40B4-BE49-F238E27FC236}">
                <a16:creationId xmlns:a16="http://schemas.microsoft.com/office/drawing/2014/main" id="{DEDD1257-C3D2-BA0D-47DF-0D97E43B13E7}"/>
              </a:ext>
            </a:extLst>
          </p:cNvPr>
          <p:cNvSpPr>
            <a:spLocks noGrp="1"/>
          </p:cNvSpPr>
          <p:nvPr>
            <p:custDataLst>
              <p:tags r:id="rId11"/>
            </p:custDataLst>
          </p:nvPr>
        </p:nvSpPr>
        <p:spPr bwMode="auto">
          <a:xfrm>
            <a:off x="5595939" y="5089525"/>
            <a:ext cx="6062663" cy="3746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5. Discuss Batch reporting/transparency</a:t>
            </a:r>
            <a:endParaRPr kumimoji="0" lang="en-US" altLang="en-US" i="0" u="none" strike="noStrike" kern="1200" cap="none" spc="0" normalizeH="0" noProof="0">
              <a:ln>
                <a:noFill/>
              </a:ln>
              <a:effectLst/>
              <a:uLnTx/>
              <a:uFillTx/>
              <a:latin typeface="Arial"/>
            </a:endParaRPr>
          </a:p>
        </p:txBody>
      </p:sp>
      <p:sp>
        <p:nvSpPr>
          <p:cNvPr id="33" name="Text Placeholder 2">
            <a:hlinkClick r:id="rId28" action="ppaction://hlinksldjump"/>
            <a:extLst>
              <a:ext uri="{FF2B5EF4-FFF2-40B4-BE49-F238E27FC236}">
                <a16:creationId xmlns:a16="http://schemas.microsoft.com/office/drawing/2014/main" id="{E3947273-F291-B602-D82A-7BCEBB590BBE}"/>
              </a:ext>
            </a:extLst>
          </p:cNvPr>
          <p:cNvSpPr>
            <a:spLocks noGrp="1"/>
          </p:cNvSpPr>
          <p:nvPr>
            <p:custDataLst>
              <p:tags r:id="rId12"/>
            </p:custDataLst>
          </p:nvPr>
        </p:nvSpPr>
        <p:spPr bwMode="auto">
          <a:xfrm>
            <a:off x="5595939" y="5464175"/>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6. Conduct CTP focus session</a:t>
            </a:r>
            <a:endParaRPr kumimoji="0" lang="en-US" altLang="en-US" i="0" u="none" strike="noStrike" kern="1200" cap="none" spc="0" normalizeH="0" noProof="0">
              <a:ln>
                <a:noFill/>
              </a:ln>
              <a:effectLst/>
              <a:uLnTx/>
              <a:uFillTx/>
              <a:latin typeface="Arial"/>
            </a:endParaRPr>
          </a:p>
        </p:txBody>
      </p:sp>
      <p:sp>
        <p:nvSpPr>
          <p:cNvPr id="34" name="Text Placeholder 2">
            <a:hlinkClick r:id="rId29" action="ppaction://hlinksldjump"/>
            <a:extLst>
              <a:ext uri="{FF2B5EF4-FFF2-40B4-BE49-F238E27FC236}">
                <a16:creationId xmlns:a16="http://schemas.microsoft.com/office/drawing/2014/main" id="{88A1E021-ED64-EC3D-B499-6631F87FDAFE}"/>
              </a:ext>
            </a:extLst>
          </p:cNvPr>
          <p:cNvSpPr>
            <a:spLocks noGrp="1"/>
          </p:cNvSpPr>
          <p:nvPr>
            <p:custDataLst>
              <p:tags r:id="rId13"/>
            </p:custDataLst>
          </p:nvPr>
        </p:nvSpPr>
        <p:spPr bwMode="auto">
          <a:xfrm>
            <a:off x="5595939" y="5837238"/>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7. Discuss format and timing options for next meeting</a:t>
            </a:r>
            <a:endParaRPr kumimoji="0" lang="en-US" altLang="en-US" i="0" u="none" strike="noStrike" kern="1200" cap="none" spc="0" normalizeH="0" noProof="0">
              <a:ln>
                <a:noFill/>
              </a:ln>
              <a:effectLst/>
              <a:uLnTx/>
              <a:uFillTx/>
              <a:latin typeface="Arial"/>
            </a:endParaRPr>
          </a:p>
        </p:txBody>
      </p:sp>
      <p:sp>
        <p:nvSpPr>
          <p:cNvPr id="38" name="Slide Number Placeholder 5">
            <a:extLst>
              <a:ext uri="{FF2B5EF4-FFF2-40B4-BE49-F238E27FC236}">
                <a16:creationId xmlns:a16="http://schemas.microsoft.com/office/drawing/2014/main" id="{815D46B2-1344-7E1C-11B6-B889E542E221}"/>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26</a:t>
            </a:fld>
            <a:endParaRPr lang="en-US"/>
          </a:p>
        </p:txBody>
      </p:sp>
      <p:sp>
        <p:nvSpPr>
          <p:cNvPr id="6" name="1. On-page tracker">
            <a:extLst>
              <a:ext uri="{FF2B5EF4-FFF2-40B4-BE49-F238E27FC236}">
                <a16:creationId xmlns:a16="http://schemas.microsoft.com/office/drawing/2014/main" id="{6EF82E15-BB29-A89E-EA46-021C18ECACCD}"/>
              </a:ext>
            </a:extLst>
          </p:cNvPr>
          <p:cNvSpPr>
            <a:spLocks noGrp="1"/>
          </p:cNvSpPr>
          <p:nvPr>
            <p:ph type="body" sz="quarter" idx="10"/>
            <p:custDataLst>
              <p:tags r:id="rId14"/>
            </p:custDataLst>
          </p:nvPr>
        </p:nvSpPr>
        <p:spPr/>
        <p:txBody>
          <a:bodyPr/>
          <a:lstStyle/>
          <a:p>
            <a:endParaRPr lang="en-US"/>
          </a:p>
        </p:txBody>
      </p:sp>
      <p:sp>
        <p:nvSpPr>
          <p:cNvPr id="19" name="TextBox 18">
            <a:extLst>
              <a:ext uri="{FF2B5EF4-FFF2-40B4-BE49-F238E27FC236}">
                <a16:creationId xmlns:a16="http://schemas.microsoft.com/office/drawing/2014/main" id="{3F78D10B-0EAE-EC3E-0900-A452EB0CD909}"/>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05BD0217-0D12-2555-B4B0-022E1B7DDC57}"/>
              </a:ext>
            </a:extLst>
          </p:cNvPr>
          <p:cNvPicPr>
            <a:picLocks noChangeAspect="1"/>
          </p:cNvPicPr>
          <p:nvPr/>
        </p:nvPicPr>
        <p:blipFill>
          <a:blip r:embed="rId30"/>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E3282320-2AE3-298D-8B18-1F423351FC36}"/>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68BB522C-D39D-00A7-4ECE-C5277B4CA9B6}"/>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F2264F24-CE4D-095F-63A1-CC6D79F56908}"/>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3422000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EEE66D0E-605C-8D4C-677D-2FCFBBFE6378}"/>
              </a:ext>
            </a:extLst>
          </p:cNvPr>
          <p:cNvGraphicFramePr>
            <a:graphicFrameLocks noChangeAspect="1"/>
          </p:cNvGraphicFramePr>
          <p:nvPr>
            <p:custDataLst>
              <p:tags r:id="rId1"/>
            </p:custDataLst>
            <p:extLst>
              <p:ext uri="{D42A27DB-BD31-4B8C-83A1-F6EECF244321}">
                <p14:modId xmlns:p14="http://schemas.microsoft.com/office/powerpoint/2010/main" val="15298458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606" imgH="608" progId="TCLayout.ActiveDocument.1">
                  <p:embed/>
                </p:oleObj>
              </mc:Choice>
              <mc:Fallback>
                <p:oleObj name="think-cell Slide" r:id="rId14" imgW="606" imgH="608" progId="TCLayout.ActiveDocument.1">
                  <p:embed/>
                  <p:pic>
                    <p:nvPicPr>
                      <p:cNvPr id="5" name="think-cell data - do not delete" hidden="1">
                        <a:extLst>
                          <a:ext uri="{FF2B5EF4-FFF2-40B4-BE49-F238E27FC236}">
                            <a16:creationId xmlns:a16="http://schemas.microsoft.com/office/drawing/2014/main" id="{EEE66D0E-605C-8D4C-677D-2FCFBBFE6378}"/>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3. Subtitle">
            <a:extLst>
              <a:ext uri="{FF2B5EF4-FFF2-40B4-BE49-F238E27FC236}">
                <a16:creationId xmlns:a16="http://schemas.microsoft.com/office/drawing/2014/main" id="{7F4ADA8F-0DE1-1D04-BC46-E4A413BB99BE}"/>
              </a:ext>
            </a:extLst>
          </p:cNvPr>
          <p:cNvSpPr>
            <a:spLocks noGrp="1"/>
          </p:cNvSpPr>
          <p:nvPr>
            <p:ph type="subTitle" idx="1"/>
            <p:custDataLst>
              <p:tags r:id="rId2"/>
            </p:custDataLst>
          </p:nvPr>
        </p:nvSpPr>
        <p:spPr/>
        <p:txBody>
          <a:bodyPr/>
          <a:lstStyle/>
          <a:p>
            <a:endParaRPr lang="en-US"/>
          </a:p>
        </p:txBody>
      </p:sp>
      <p:sp>
        <p:nvSpPr>
          <p:cNvPr id="3" name="1. On-page tracker">
            <a:extLst>
              <a:ext uri="{FF2B5EF4-FFF2-40B4-BE49-F238E27FC236}">
                <a16:creationId xmlns:a16="http://schemas.microsoft.com/office/drawing/2014/main" id="{39477AA4-020C-D145-CFBF-8A0C7F539B11}"/>
              </a:ext>
            </a:extLst>
          </p:cNvPr>
          <p:cNvSpPr>
            <a:spLocks noGrp="1"/>
          </p:cNvSpPr>
          <p:nvPr>
            <p:ph type="body" sz="quarter" idx="10"/>
            <p:custDataLst>
              <p:tags r:id="rId3"/>
            </p:custDataLst>
          </p:nvPr>
        </p:nvSpPr>
        <p:spPr/>
        <p:txBody>
          <a:bodyPr/>
          <a:lstStyle/>
          <a:p>
            <a:endParaRPr lang="en-US"/>
          </a:p>
        </p:txBody>
      </p:sp>
      <p:sp>
        <p:nvSpPr>
          <p:cNvPr id="4" name="2. Slide Title">
            <a:extLst>
              <a:ext uri="{FF2B5EF4-FFF2-40B4-BE49-F238E27FC236}">
                <a16:creationId xmlns:a16="http://schemas.microsoft.com/office/drawing/2014/main" id="{DC3BF8BE-36F4-E5DD-27F0-C0ED6A521269}"/>
              </a:ext>
            </a:extLst>
          </p:cNvPr>
          <p:cNvSpPr>
            <a:spLocks noGrp="1"/>
          </p:cNvSpPr>
          <p:nvPr>
            <p:ph type="title"/>
            <p:custDataLst>
              <p:tags r:id="rId4"/>
            </p:custDataLst>
          </p:nvPr>
        </p:nvSpPr>
        <p:spPr/>
        <p:txBody>
          <a:bodyPr vert="horz"/>
          <a:lstStyle/>
          <a:p>
            <a:r>
              <a:rPr lang="en-US">
                <a:solidFill>
                  <a:schemeClr val="accent1"/>
                </a:solidFill>
              </a:rPr>
              <a:t>Dynamic model review and SSO studies: </a:t>
            </a:r>
            <a:r>
              <a:rPr lang="en-US"/>
              <a:t>Overview</a:t>
            </a:r>
          </a:p>
        </p:txBody>
      </p:sp>
      <p:sp>
        <p:nvSpPr>
          <p:cNvPr id="10" name="TextBox 9">
            <a:extLst>
              <a:ext uri="{FF2B5EF4-FFF2-40B4-BE49-F238E27FC236}">
                <a16:creationId xmlns:a16="http://schemas.microsoft.com/office/drawing/2014/main" id="{B2574F77-EFB2-1178-E766-0881970BB8BB}"/>
              </a:ext>
            </a:extLst>
          </p:cNvPr>
          <p:cNvSpPr txBox="1"/>
          <p:nvPr>
            <p:custDataLst>
              <p:tags r:id="rId5"/>
            </p:custDataLst>
          </p:nvPr>
        </p:nvSpPr>
        <p:spPr>
          <a:xfrm>
            <a:off x="1334408" y="2117332"/>
            <a:ext cx="2688952" cy="246221"/>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Question</a:t>
            </a:r>
          </a:p>
        </p:txBody>
      </p:sp>
      <p:sp>
        <p:nvSpPr>
          <p:cNvPr id="13" name="TextBox 12">
            <a:extLst>
              <a:ext uri="{FF2B5EF4-FFF2-40B4-BE49-F238E27FC236}">
                <a16:creationId xmlns:a16="http://schemas.microsoft.com/office/drawing/2014/main" id="{565B0D14-5543-FD2D-5F9C-F2912C817692}"/>
              </a:ext>
            </a:extLst>
          </p:cNvPr>
          <p:cNvSpPr txBox="1"/>
          <p:nvPr>
            <p:custDataLst>
              <p:tags r:id="rId6"/>
            </p:custDataLst>
          </p:nvPr>
        </p:nvSpPr>
        <p:spPr>
          <a:xfrm>
            <a:off x="6223000" y="2117332"/>
            <a:ext cx="4634592" cy="246221"/>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Response</a:t>
            </a:r>
          </a:p>
        </p:txBody>
      </p:sp>
      <p:grpSp>
        <p:nvGrpSpPr>
          <p:cNvPr id="20" name="Group 19">
            <a:extLst>
              <a:ext uri="{FF2B5EF4-FFF2-40B4-BE49-F238E27FC236}">
                <a16:creationId xmlns:a16="http://schemas.microsoft.com/office/drawing/2014/main" id="{BAF53796-7BBE-F39E-9550-AAF186380A2A}"/>
              </a:ext>
            </a:extLst>
          </p:cNvPr>
          <p:cNvGrpSpPr/>
          <p:nvPr/>
        </p:nvGrpSpPr>
        <p:grpSpPr>
          <a:xfrm>
            <a:off x="1334408" y="2520757"/>
            <a:ext cx="9523184" cy="1519871"/>
            <a:chOff x="1334408" y="2541922"/>
            <a:chExt cx="9523184" cy="1519871"/>
          </a:xfrm>
        </p:grpSpPr>
        <p:sp>
          <p:nvSpPr>
            <p:cNvPr id="11" name="TextBox 10">
              <a:extLst>
                <a:ext uri="{FF2B5EF4-FFF2-40B4-BE49-F238E27FC236}">
                  <a16:creationId xmlns:a16="http://schemas.microsoft.com/office/drawing/2014/main" id="{94EC2346-0355-7A94-C2A3-AAAC6A23D4BB}"/>
                </a:ext>
              </a:extLst>
            </p:cNvPr>
            <p:cNvSpPr txBox="1"/>
            <p:nvPr>
              <p:custDataLst>
                <p:tags r:id="rId11"/>
              </p:custDataLst>
            </p:nvPr>
          </p:nvSpPr>
          <p:spPr>
            <a:xfrm>
              <a:off x="1334408" y="2541922"/>
              <a:ext cx="4634592" cy="151987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cs typeface="Arial"/>
                </a:rPr>
                <a:t>Should TSPs be responsible for determining whether dynamic data submitted by the ILLE is expected to adversely impact the results of the previous stability study, as described in PG9.2.2 Submission of Large Load Information for Batch Zero Process?</a:t>
              </a:r>
              <a:endParaRPr lang="en-US"/>
            </a:p>
          </p:txBody>
        </p:sp>
        <p:sp>
          <p:nvSpPr>
            <p:cNvPr id="14" name="TextBox 13">
              <a:extLst>
                <a:ext uri="{FF2B5EF4-FFF2-40B4-BE49-F238E27FC236}">
                  <a16:creationId xmlns:a16="http://schemas.microsoft.com/office/drawing/2014/main" id="{5C3898CB-2929-AEA7-6C90-F89FFB34261C}"/>
                </a:ext>
              </a:extLst>
            </p:cNvPr>
            <p:cNvSpPr txBox="1"/>
            <p:nvPr>
              <p:custDataLst>
                <p:tags r:id="rId12"/>
              </p:custDataLst>
            </p:nvPr>
          </p:nvSpPr>
          <p:spPr>
            <a:xfrm>
              <a:off x="6223000" y="2541923"/>
              <a:ext cx="4634592" cy="111171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cs typeface="Arial"/>
                </a:rPr>
                <a:t>ERCOT will be responsible for assessing the impact of dynamic-data updates or changes</a:t>
              </a:r>
              <a:endParaRPr lang="en-US"/>
            </a:p>
          </p:txBody>
        </p:sp>
      </p:grpSp>
      <p:grpSp>
        <p:nvGrpSpPr>
          <p:cNvPr id="19" name="Group 18">
            <a:extLst>
              <a:ext uri="{FF2B5EF4-FFF2-40B4-BE49-F238E27FC236}">
                <a16:creationId xmlns:a16="http://schemas.microsoft.com/office/drawing/2014/main" id="{6C2A04F9-AC16-1994-0C66-BEC7C1AEB44D}"/>
              </a:ext>
            </a:extLst>
          </p:cNvPr>
          <p:cNvGrpSpPr/>
          <p:nvPr/>
        </p:nvGrpSpPr>
        <p:grpSpPr>
          <a:xfrm>
            <a:off x="1334408" y="4248585"/>
            <a:ext cx="9523184" cy="1519871"/>
            <a:chOff x="1334408" y="4125298"/>
            <a:chExt cx="9523184" cy="1111716"/>
          </a:xfrm>
        </p:grpSpPr>
        <p:sp>
          <p:nvSpPr>
            <p:cNvPr id="12" name="TextBox 11">
              <a:extLst>
                <a:ext uri="{FF2B5EF4-FFF2-40B4-BE49-F238E27FC236}">
                  <a16:creationId xmlns:a16="http://schemas.microsoft.com/office/drawing/2014/main" id="{C45E2C38-4E2C-89FB-A8C3-D13E0DD58362}"/>
                </a:ext>
              </a:extLst>
            </p:cNvPr>
            <p:cNvSpPr txBox="1"/>
            <p:nvPr>
              <p:custDataLst>
                <p:tags r:id="rId9"/>
              </p:custDataLst>
            </p:nvPr>
          </p:nvSpPr>
          <p:spPr>
            <a:xfrm>
              <a:off x="1334408" y="4125298"/>
              <a:ext cx="4634592" cy="111171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Aft>
                  <a:spcPts val="1200"/>
                </a:spcAft>
              </a:pPr>
              <a:r>
                <a:rPr lang="en-US">
                  <a:cs typeface="Arial"/>
                </a:rPr>
                <a:t>Should SSO studies be included in the scope conducted by the lead TSP?</a:t>
              </a:r>
              <a:endParaRPr lang="en-US" sz="1200">
                <a:cs typeface="Arial"/>
              </a:endParaRPr>
            </a:p>
          </p:txBody>
        </p:sp>
        <p:sp>
          <p:nvSpPr>
            <p:cNvPr id="15" name="TextBox 14">
              <a:extLst>
                <a:ext uri="{FF2B5EF4-FFF2-40B4-BE49-F238E27FC236}">
                  <a16:creationId xmlns:a16="http://schemas.microsoft.com/office/drawing/2014/main" id="{CF532F63-8B23-C624-0297-5565FEB68B69}"/>
                </a:ext>
              </a:extLst>
            </p:cNvPr>
            <p:cNvSpPr txBox="1"/>
            <p:nvPr>
              <p:custDataLst>
                <p:tags r:id="rId10"/>
              </p:custDataLst>
            </p:nvPr>
          </p:nvSpPr>
          <p:spPr>
            <a:xfrm>
              <a:off x="6223000" y="4125298"/>
              <a:ext cx="4634592" cy="111171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cs typeface="Arial"/>
                </a:rPr>
                <a:t>The lead TSP should continue to support the SSO studies as described in NP 3.22.1.4(3)</a:t>
              </a:r>
              <a:endParaRPr lang="en-US"/>
            </a:p>
          </p:txBody>
        </p:sp>
      </p:grpSp>
      <p:cxnSp>
        <p:nvCxnSpPr>
          <p:cNvPr id="16" name="Straight Connector 15">
            <a:extLst>
              <a:ext uri="{FF2B5EF4-FFF2-40B4-BE49-F238E27FC236}">
                <a16:creationId xmlns:a16="http://schemas.microsoft.com/office/drawing/2014/main" id="{85A3C572-E825-0624-7D2F-03ACCC92E794}"/>
              </a:ext>
            </a:extLst>
          </p:cNvPr>
          <p:cNvCxnSpPr/>
          <p:nvPr>
            <p:custDataLst>
              <p:tags r:id="rId7"/>
            </p:custDataLst>
          </p:nvPr>
        </p:nvCxnSpPr>
        <p:spPr>
          <a:xfrm>
            <a:off x="1334408" y="2427053"/>
            <a:ext cx="9523184"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0DDA539-F563-A5B9-BEB1-B4705DB9730D}"/>
              </a:ext>
            </a:extLst>
          </p:cNvPr>
          <p:cNvCxnSpPr/>
          <p:nvPr>
            <p:custDataLst>
              <p:tags r:id="rId8"/>
            </p:custDataLst>
          </p:nvPr>
        </p:nvCxnSpPr>
        <p:spPr>
          <a:xfrm>
            <a:off x="1334408" y="4124058"/>
            <a:ext cx="9523184"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61556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62206-D3BE-7284-4960-71AD2C6E106C}"/>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6734DED1-AC34-356E-E018-0E2C40ED7945}"/>
              </a:ext>
            </a:extLst>
          </p:cNvPr>
          <p:cNvGraphicFramePr>
            <a:graphicFrameLocks noChangeAspect="1"/>
          </p:cNvGraphicFramePr>
          <p:nvPr>
            <p:custDataLst>
              <p:tags r:id="rId1"/>
            </p:custDataLst>
            <p:extLst>
              <p:ext uri="{D42A27DB-BD31-4B8C-83A1-F6EECF244321}">
                <p14:modId xmlns:p14="http://schemas.microsoft.com/office/powerpoint/2010/main" val="31111570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7" imgW="404" imgH="405" progId="TCLayout.ActiveDocument.1">
                  <p:embed/>
                </p:oleObj>
              </mc:Choice>
              <mc:Fallback>
                <p:oleObj name="think-cell Slide" r:id="rId17" imgW="404" imgH="405" progId="TCLayout.ActiveDocument.1">
                  <p:embed/>
                  <p:pic>
                    <p:nvPicPr>
                      <p:cNvPr id="7" name="Object 1" hidden="1">
                        <a:extLst>
                          <a:ext uri="{FF2B5EF4-FFF2-40B4-BE49-F238E27FC236}">
                            <a16:creationId xmlns:a16="http://schemas.microsoft.com/office/drawing/2014/main" id="{6734DED1-AC34-356E-E018-0E2C40ED7945}"/>
                          </a:ext>
                        </a:extLst>
                      </p:cNvPr>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4B324E4B-7DD6-F31C-E120-35610D219B62}"/>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FF368311-6885-BD2B-BEAA-599172219F1C}"/>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34EA6850-E29D-27E3-1502-361479FFD217}"/>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9" name="Text Placeholder 2">
            <a:hlinkClick r:id="rId19" action="ppaction://hlinksldjump"/>
            <a:extLst>
              <a:ext uri="{FF2B5EF4-FFF2-40B4-BE49-F238E27FC236}">
                <a16:creationId xmlns:a16="http://schemas.microsoft.com/office/drawing/2014/main" id="{40053028-025E-919D-FDA1-29F267CCF1C8}"/>
              </a:ext>
            </a:extLst>
          </p:cNvPr>
          <p:cNvSpPr>
            <a:spLocks noGrp="1"/>
          </p:cNvSpPr>
          <p:nvPr>
            <p:custDataLst>
              <p:tags r:id="rId2"/>
            </p:custDataLst>
          </p:nvPr>
        </p:nvSpPr>
        <p:spPr bwMode="auto">
          <a:xfrm>
            <a:off x="5595939" y="1728788"/>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35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15" name="Text Placeholder 2">
            <a:hlinkClick r:id="rId20" action="ppaction://hlinksldjump"/>
            <a:extLst>
              <a:ext uri="{FF2B5EF4-FFF2-40B4-BE49-F238E27FC236}">
                <a16:creationId xmlns:a16="http://schemas.microsoft.com/office/drawing/2014/main" id="{2CBE58DF-B190-7EE7-13C1-AFE4C0082DB8}"/>
              </a:ext>
            </a:extLst>
          </p:cNvPr>
          <p:cNvSpPr>
            <a:spLocks noGrp="1"/>
          </p:cNvSpPr>
          <p:nvPr>
            <p:custDataLst>
              <p:tags r:id="rId3"/>
            </p:custDataLst>
          </p:nvPr>
        </p:nvSpPr>
        <p:spPr bwMode="auto">
          <a:xfrm>
            <a:off x="5595939" y="2101850"/>
            <a:ext cx="6062663" cy="3746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2. PUCT Project 58481 update</a:t>
            </a:r>
            <a:endParaRPr kumimoji="0" lang="en-US" altLang="en-US" i="0" u="none" strike="noStrike" kern="1200" cap="none" spc="0" normalizeH="0" noProof="0">
              <a:ln>
                <a:noFill/>
              </a:ln>
              <a:effectLst/>
              <a:uLnTx/>
              <a:uFillTx/>
              <a:latin typeface="Arial"/>
            </a:endParaRPr>
          </a:p>
        </p:txBody>
      </p:sp>
      <p:sp>
        <p:nvSpPr>
          <p:cNvPr id="16" name="Text Placeholder 2">
            <a:hlinkClick r:id="rId21" action="ppaction://hlinksldjump"/>
            <a:extLst>
              <a:ext uri="{FF2B5EF4-FFF2-40B4-BE49-F238E27FC236}">
                <a16:creationId xmlns:a16="http://schemas.microsoft.com/office/drawing/2014/main" id="{C7AEFD20-F51C-7570-55BA-18D514CC8677}"/>
              </a:ext>
            </a:extLst>
          </p:cNvPr>
          <p:cNvSpPr>
            <a:spLocks noGrp="1"/>
          </p:cNvSpPr>
          <p:nvPr>
            <p:custDataLst>
              <p:tags r:id="rId4"/>
            </p:custDataLst>
          </p:nvPr>
        </p:nvSpPr>
        <p:spPr bwMode="auto">
          <a:xfrm>
            <a:off x="5595938" y="2476500"/>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3. Share update on CTP / Batch 1+ </a:t>
            </a:r>
          </a:p>
        </p:txBody>
      </p:sp>
      <p:sp>
        <p:nvSpPr>
          <p:cNvPr id="21" name="Text Placeholder 2">
            <a:hlinkClick r:id="rId22" action="ppaction://hlinksldjump"/>
            <a:extLst>
              <a:ext uri="{FF2B5EF4-FFF2-40B4-BE49-F238E27FC236}">
                <a16:creationId xmlns:a16="http://schemas.microsoft.com/office/drawing/2014/main" id="{693E7725-D643-F037-965C-B87F1DB7091F}"/>
              </a:ext>
            </a:extLst>
          </p:cNvPr>
          <p:cNvSpPr>
            <a:spLocks noGrp="1"/>
          </p:cNvSpPr>
          <p:nvPr>
            <p:custDataLst>
              <p:tags r:id="rId5"/>
            </p:custDataLst>
          </p:nvPr>
        </p:nvSpPr>
        <p:spPr bwMode="auto">
          <a:xfrm>
            <a:off x="5595939" y="2849563"/>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4. Conduct Batch study focus session</a:t>
            </a:r>
          </a:p>
        </p:txBody>
      </p:sp>
      <p:sp>
        <p:nvSpPr>
          <p:cNvPr id="27" name="Text Placeholder 2">
            <a:hlinkClick r:id="rId23" action="ppaction://hlinksldjump"/>
            <a:extLst>
              <a:ext uri="{FF2B5EF4-FFF2-40B4-BE49-F238E27FC236}">
                <a16:creationId xmlns:a16="http://schemas.microsoft.com/office/drawing/2014/main" id="{024D3F97-ACB6-D19E-0823-186A5795E31F}"/>
              </a:ext>
            </a:extLst>
          </p:cNvPr>
          <p:cNvSpPr>
            <a:spLocks noGrp="1"/>
          </p:cNvSpPr>
          <p:nvPr>
            <p:custDataLst>
              <p:tags r:id="rId6"/>
            </p:custDataLst>
          </p:nvPr>
        </p:nvSpPr>
        <p:spPr bwMode="auto">
          <a:xfrm>
            <a:off x="5595938" y="3222625"/>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35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lang="en-US" altLang="en-US" sz="1600">
                <a:latin typeface="Arial"/>
              </a:rPr>
              <a:t>Review Batch study survey results</a:t>
            </a:r>
            <a:endParaRPr kumimoji="0" lang="en-US" altLang="en-US" sz="1600" i="0" u="none" strike="noStrike" kern="1200" cap="none" spc="0" normalizeH="0" noProof="0">
              <a:ln>
                <a:noFill/>
              </a:ln>
              <a:effectLst/>
              <a:uLnTx/>
              <a:uFillTx/>
              <a:latin typeface="Arial"/>
            </a:endParaRPr>
          </a:p>
        </p:txBody>
      </p:sp>
      <p:sp>
        <p:nvSpPr>
          <p:cNvPr id="28" name="Text Placeholder 2">
            <a:hlinkClick r:id="rId24" action="ppaction://hlinksldjump"/>
            <a:extLst>
              <a:ext uri="{FF2B5EF4-FFF2-40B4-BE49-F238E27FC236}">
                <a16:creationId xmlns:a16="http://schemas.microsoft.com/office/drawing/2014/main" id="{B1114FD2-BCB9-8BEC-722E-656D660D29D7}"/>
              </a:ext>
            </a:extLst>
          </p:cNvPr>
          <p:cNvSpPr>
            <a:spLocks noGrp="1"/>
          </p:cNvSpPr>
          <p:nvPr>
            <p:custDataLst>
              <p:tags r:id="rId7"/>
            </p:custDataLst>
          </p:nvPr>
        </p:nvSpPr>
        <p:spPr bwMode="auto">
          <a:xfrm>
            <a:off x="5595938" y="3595688"/>
            <a:ext cx="6062663" cy="3746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kumimoji="0" lang="en-US" altLang="en-US" sz="1600" i="0" u="none" strike="noStrike" kern="1200" cap="none" spc="0" normalizeH="0" noProof="0">
                <a:ln>
                  <a:noFill/>
                </a:ln>
                <a:effectLst/>
                <a:uLnTx/>
                <a:uFillTx/>
                <a:latin typeface="Arial"/>
              </a:rPr>
              <a:t>ERCOT update: Handling of project changes</a:t>
            </a:r>
          </a:p>
        </p:txBody>
      </p:sp>
      <p:sp>
        <p:nvSpPr>
          <p:cNvPr id="29" name="Text Placeholder 2">
            <a:hlinkClick r:id="rId25" action="ppaction://hlinksldjump"/>
            <a:extLst>
              <a:ext uri="{FF2B5EF4-FFF2-40B4-BE49-F238E27FC236}">
                <a16:creationId xmlns:a16="http://schemas.microsoft.com/office/drawing/2014/main" id="{5520C6F8-E5BB-FBB8-9A94-D8B9A59E41A3}"/>
              </a:ext>
            </a:extLst>
          </p:cNvPr>
          <p:cNvSpPr>
            <a:spLocks noGrp="1"/>
          </p:cNvSpPr>
          <p:nvPr>
            <p:custDataLst>
              <p:tags r:id="rId8"/>
            </p:custDataLst>
          </p:nvPr>
        </p:nvSpPr>
        <p:spPr bwMode="auto">
          <a:xfrm>
            <a:off x="5595938" y="3970338"/>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635">
              <a:spcBef>
                <a:spcPct val="0"/>
              </a:spcBef>
              <a:spcAft>
                <a:spcPct val="0"/>
              </a:spcAft>
              <a:defRPr/>
            </a:pPr>
            <a:r>
              <a:rPr kumimoji="0" lang="en-US" altLang="en-US" sz="1600" i="0" u="none" strike="noStrike" kern="1200" cap="none" spc="0" normalizeH="0" noProof="0">
                <a:ln>
                  <a:noFill/>
                </a:ln>
                <a:effectLst/>
                <a:uLnTx/>
                <a:uFillTx/>
                <a:latin typeface="Arial"/>
              </a:rPr>
              <a:t>ERCOT update:</a:t>
            </a:r>
            <a:r>
              <a:rPr lang="en-US" altLang="en-US" sz="1600">
                <a:latin typeface="Arial"/>
              </a:rPr>
              <a:t> </a:t>
            </a:r>
            <a:r>
              <a:rPr lang="en-US" sz="1600">
                <a:latin typeface="Arial"/>
              </a:rPr>
              <a:t>Dynamic model review and SSO studies</a:t>
            </a:r>
            <a:endParaRPr lang="en-US" altLang="en-US" sz="1600">
              <a:cs typeface="Arial"/>
            </a:endParaRPr>
          </a:p>
        </p:txBody>
      </p:sp>
      <p:sp>
        <p:nvSpPr>
          <p:cNvPr id="5" name="Text Placeholder 2">
            <a:extLst>
              <a:ext uri="{FF2B5EF4-FFF2-40B4-BE49-F238E27FC236}">
                <a16:creationId xmlns:a16="http://schemas.microsoft.com/office/drawing/2014/main" id="{85EEF6A3-82AD-2479-5F69-638DF8688116}"/>
              </a:ext>
            </a:extLst>
          </p:cNvPr>
          <p:cNvSpPr>
            <a:spLocks noGrp="1"/>
          </p:cNvSpPr>
          <p:nvPr>
            <p:custDataLst>
              <p:tags r:id="rId9"/>
            </p:custDataLst>
          </p:nvPr>
        </p:nvSpPr>
        <p:spPr bwMode="auto">
          <a:xfrm>
            <a:off x="5595939" y="4343400"/>
            <a:ext cx="6062663" cy="373063"/>
          </a:xfrm>
          <a:prstGeom prst="rect">
            <a:avLst/>
          </a:prstGeom>
          <a:solidFill>
            <a:schemeClr val="accent1"/>
          </a:solidFill>
          <a:ln>
            <a:noFill/>
          </a:ln>
          <a:effec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kumimoji="0" lang="en-US" altLang="en-US" sz="1600" b="1" i="0" u="none" strike="noStrike" kern="1200" cap="none" spc="0" normalizeH="0" noProof="0">
                <a:ln>
                  <a:noFill/>
                </a:ln>
                <a:solidFill>
                  <a:schemeClr val="bg1"/>
                </a:solidFill>
                <a:effectLst/>
                <a:uLnTx/>
                <a:uFillTx/>
                <a:latin typeface="Arial"/>
              </a:rPr>
              <a:t>ERCOT update</a:t>
            </a:r>
            <a:r>
              <a:rPr kumimoji="0" lang="en-US" altLang="en-US" sz="1600" i="0" u="none" strike="noStrike" kern="1200" cap="none" spc="0" normalizeH="0" noProof="0">
                <a:ln>
                  <a:noFill/>
                </a:ln>
                <a:solidFill>
                  <a:schemeClr val="bg1"/>
                </a:solidFill>
                <a:effectLst/>
                <a:uLnTx/>
                <a:uFillTx/>
                <a:latin typeface="Arial"/>
              </a:rPr>
              <a:t>: Short Circuit analysis and Batch process</a:t>
            </a:r>
          </a:p>
        </p:txBody>
      </p:sp>
      <p:sp>
        <p:nvSpPr>
          <p:cNvPr id="30" name="Text Placeholder 2">
            <a:hlinkClick r:id="rId26" action="ppaction://hlinksldjump"/>
            <a:extLst>
              <a:ext uri="{FF2B5EF4-FFF2-40B4-BE49-F238E27FC236}">
                <a16:creationId xmlns:a16="http://schemas.microsoft.com/office/drawing/2014/main" id="{4B9B2C55-BBF6-398D-F3A6-004CC1E758BC}"/>
              </a:ext>
            </a:extLst>
          </p:cNvPr>
          <p:cNvSpPr>
            <a:spLocks noGrp="1"/>
          </p:cNvSpPr>
          <p:nvPr>
            <p:custDataLst>
              <p:tags r:id="rId10"/>
            </p:custDataLst>
          </p:nvPr>
        </p:nvSpPr>
        <p:spPr bwMode="auto">
          <a:xfrm>
            <a:off x="5595938" y="4716463"/>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35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kumimoji="0" lang="en-US" altLang="en-US" sz="1600" i="0" u="none" strike="noStrike" kern="1200" cap="none" spc="0" normalizeH="0" noProof="0">
                <a:ln>
                  <a:noFill/>
                </a:ln>
                <a:effectLst/>
                <a:uLnTx/>
                <a:uFillTx/>
                <a:latin typeface="Arial"/>
              </a:rPr>
              <a:t>New stakeholder concepts for Batch</a:t>
            </a:r>
          </a:p>
        </p:txBody>
      </p:sp>
      <p:sp>
        <p:nvSpPr>
          <p:cNvPr id="31" name="Text Placeholder 2">
            <a:hlinkClick r:id="rId27" action="ppaction://hlinksldjump"/>
            <a:extLst>
              <a:ext uri="{FF2B5EF4-FFF2-40B4-BE49-F238E27FC236}">
                <a16:creationId xmlns:a16="http://schemas.microsoft.com/office/drawing/2014/main" id="{18440A52-6282-5AD3-B473-0DBEA4908A81}"/>
              </a:ext>
            </a:extLst>
          </p:cNvPr>
          <p:cNvSpPr>
            <a:spLocks noGrp="1"/>
          </p:cNvSpPr>
          <p:nvPr>
            <p:custDataLst>
              <p:tags r:id="rId11"/>
            </p:custDataLst>
          </p:nvPr>
        </p:nvSpPr>
        <p:spPr bwMode="auto">
          <a:xfrm>
            <a:off x="5595939" y="5089525"/>
            <a:ext cx="6062663" cy="3746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5. Discuss Batch reporting/transparency</a:t>
            </a:r>
            <a:endParaRPr kumimoji="0" lang="en-US" altLang="en-US" i="0" u="none" strike="noStrike" kern="1200" cap="none" spc="0" normalizeH="0" noProof="0">
              <a:ln>
                <a:noFill/>
              </a:ln>
              <a:effectLst/>
              <a:uLnTx/>
              <a:uFillTx/>
              <a:latin typeface="Arial"/>
            </a:endParaRPr>
          </a:p>
        </p:txBody>
      </p:sp>
      <p:sp>
        <p:nvSpPr>
          <p:cNvPr id="32" name="Text Placeholder 2">
            <a:hlinkClick r:id="rId28" action="ppaction://hlinksldjump"/>
            <a:extLst>
              <a:ext uri="{FF2B5EF4-FFF2-40B4-BE49-F238E27FC236}">
                <a16:creationId xmlns:a16="http://schemas.microsoft.com/office/drawing/2014/main" id="{2E94283D-A0F5-78F2-E5E8-2E5A9B998825}"/>
              </a:ext>
            </a:extLst>
          </p:cNvPr>
          <p:cNvSpPr>
            <a:spLocks noGrp="1"/>
          </p:cNvSpPr>
          <p:nvPr>
            <p:custDataLst>
              <p:tags r:id="rId12"/>
            </p:custDataLst>
          </p:nvPr>
        </p:nvSpPr>
        <p:spPr bwMode="auto">
          <a:xfrm>
            <a:off x="5595939" y="5464175"/>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6. Conduct CTP focus session</a:t>
            </a:r>
            <a:endParaRPr kumimoji="0" lang="en-US" altLang="en-US" i="0" u="none" strike="noStrike" kern="1200" cap="none" spc="0" normalizeH="0" noProof="0">
              <a:ln>
                <a:noFill/>
              </a:ln>
              <a:effectLst/>
              <a:uLnTx/>
              <a:uFillTx/>
              <a:latin typeface="Arial"/>
            </a:endParaRPr>
          </a:p>
        </p:txBody>
      </p:sp>
      <p:sp>
        <p:nvSpPr>
          <p:cNvPr id="34" name="Text Placeholder 2">
            <a:hlinkClick r:id="rId29" action="ppaction://hlinksldjump"/>
            <a:extLst>
              <a:ext uri="{FF2B5EF4-FFF2-40B4-BE49-F238E27FC236}">
                <a16:creationId xmlns:a16="http://schemas.microsoft.com/office/drawing/2014/main" id="{72FADC36-96AD-6ABB-72F1-858804B32535}"/>
              </a:ext>
            </a:extLst>
          </p:cNvPr>
          <p:cNvSpPr>
            <a:spLocks noGrp="1"/>
          </p:cNvSpPr>
          <p:nvPr>
            <p:custDataLst>
              <p:tags r:id="rId13"/>
            </p:custDataLst>
          </p:nvPr>
        </p:nvSpPr>
        <p:spPr bwMode="auto">
          <a:xfrm>
            <a:off x="5595939" y="5837238"/>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7. Discuss format and timing options for next meeting</a:t>
            </a:r>
            <a:endParaRPr kumimoji="0" lang="en-US" altLang="en-US" i="0" u="none" strike="noStrike" kern="1200" cap="none" spc="0" normalizeH="0" noProof="0">
              <a:ln>
                <a:noFill/>
              </a:ln>
              <a:effectLst/>
              <a:uLnTx/>
              <a:uFillTx/>
              <a:latin typeface="Arial"/>
            </a:endParaRPr>
          </a:p>
        </p:txBody>
      </p:sp>
      <p:sp>
        <p:nvSpPr>
          <p:cNvPr id="38" name="Slide Number Placeholder 5">
            <a:extLst>
              <a:ext uri="{FF2B5EF4-FFF2-40B4-BE49-F238E27FC236}">
                <a16:creationId xmlns:a16="http://schemas.microsoft.com/office/drawing/2014/main" id="{1D2EDAC1-9397-1820-0BDF-684096317955}"/>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28</a:t>
            </a:fld>
            <a:endParaRPr lang="en-US"/>
          </a:p>
        </p:txBody>
      </p:sp>
      <p:sp>
        <p:nvSpPr>
          <p:cNvPr id="6" name="1. On-page tracker">
            <a:extLst>
              <a:ext uri="{FF2B5EF4-FFF2-40B4-BE49-F238E27FC236}">
                <a16:creationId xmlns:a16="http://schemas.microsoft.com/office/drawing/2014/main" id="{118AF94F-5042-4662-5C1D-F35603F36B48}"/>
              </a:ext>
            </a:extLst>
          </p:cNvPr>
          <p:cNvSpPr>
            <a:spLocks noGrp="1"/>
          </p:cNvSpPr>
          <p:nvPr>
            <p:ph type="body" sz="quarter" idx="10"/>
            <p:custDataLst>
              <p:tags r:id="rId14"/>
            </p:custDataLst>
          </p:nvPr>
        </p:nvSpPr>
        <p:spPr/>
        <p:txBody>
          <a:bodyPr/>
          <a:lstStyle/>
          <a:p>
            <a:endParaRPr lang="en-US"/>
          </a:p>
        </p:txBody>
      </p:sp>
      <p:sp>
        <p:nvSpPr>
          <p:cNvPr id="19" name="TextBox 18">
            <a:extLst>
              <a:ext uri="{FF2B5EF4-FFF2-40B4-BE49-F238E27FC236}">
                <a16:creationId xmlns:a16="http://schemas.microsoft.com/office/drawing/2014/main" id="{283104DF-2F8C-32E3-F681-A37994EAA50D}"/>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020FD12D-5CBA-A95E-FE1B-0B79616432E4}"/>
              </a:ext>
            </a:extLst>
          </p:cNvPr>
          <p:cNvPicPr>
            <a:picLocks noChangeAspect="1"/>
          </p:cNvPicPr>
          <p:nvPr/>
        </p:nvPicPr>
        <p:blipFill>
          <a:blip r:embed="rId30"/>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90C04A80-0FF6-13D8-7C09-3B658757E767}"/>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E1268E93-F1EC-1C94-CFC4-DC7C42C37332}"/>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27355EBA-466B-4AB1-2550-3DBBA206C511}"/>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18270530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0495A26F-3CE1-7BBF-24FD-7E2BEDE6730E}"/>
              </a:ext>
            </a:extLst>
          </p:cNvPr>
          <p:cNvGraphicFramePr>
            <a:graphicFrameLocks noChangeAspect="1"/>
          </p:cNvGraphicFramePr>
          <p:nvPr>
            <p:custDataLst>
              <p:tags r:id="rId1"/>
            </p:custDataLst>
            <p:extLst>
              <p:ext uri="{D42A27DB-BD31-4B8C-83A1-F6EECF244321}">
                <p14:modId xmlns:p14="http://schemas.microsoft.com/office/powerpoint/2010/main" val="3002190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606" imgH="608" progId="TCLayout.ActiveDocument.1">
                  <p:embed/>
                </p:oleObj>
              </mc:Choice>
              <mc:Fallback>
                <p:oleObj name="think-cell Slide" r:id="rId9" imgW="606" imgH="608" progId="TCLayout.ActiveDocument.1">
                  <p:embed/>
                  <p:pic>
                    <p:nvPicPr>
                      <p:cNvPr id="5" name="think-cell data - do not delete" hidden="1">
                        <a:extLst>
                          <a:ext uri="{FF2B5EF4-FFF2-40B4-BE49-F238E27FC236}">
                            <a16:creationId xmlns:a16="http://schemas.microsoft.com/office/drawing/2014/main" id="{0495A26F-3CE1-7BBF-24FD-7E2BEDE6730E}"/>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3" name="1. On-page tracker">
            <a:extLst>
              <a:ext uri="{FF2B5EF4-FFF2-40B4-BE49-F238E27FC236}">
                <a16:creationId xmlns:a16="http://schemas.microsoft.com/office/drawing/2014/main" id="{49D83278-A156-AC94-0D97-5FFAD9B32B2A}"/>
              </a:ext>
            </a:extLst>
          </p:cNvPr>
          <p:cNvSpPr>
            <a:spLocks noGrp="1"/>
          </p:cNvSpPr>
          <p:nvPr>
            <p:ph type="body" sz="quarter" idx="10"/>
            <p:custDataLst>
              <p:tags r:id="rId2"/>
            </p:custDataLst>
          </p:nvPr>
        </p:nvSpPr>
        <p:spPr/>
        <p:txBody>
          <a:bodyPr/>
          <a:lstStyle/>
          <a:p>
            <a:endParaRPr lang="en-US"/>
          </a:p>
        </p:txBody>
      </p:sp>
      <p:sp>
        <p:nvSpPr>
          <p:cNvPr id="4" name="2. Slide Title">
            <a:extLst>
              <a:ext uri="{FF2B5EF4-FFF2-40B4-BE49-F238E27FC236}">
                <a16:creationId xmlns:a16="http://schemas.microsoft.com/office/drawing/2014/main" id="{F02D4E48-05F7-B708-609E-44E434A70787}"/>
              </a:ext>
            </a:extLst>
          </p:cNvPr>
          <p:cNvSpPr>
            <a:spLocks noGrp="1"/>
          </p:cNvSpPr>
          <p:nvPr>
            <p:ph type="title"/>
            <p:custDataLst>
              <p:tags r:id="rId3"/>
            </p:custDataLst>
          </p:nvPr>
        </p:nvSpPr>
        <p:spPr/>
        <p:txBody>
          <a:bodyPr vert="horz"/>
          <a:lstStyle/>
          <a:p>
            <a:r>
              <a:rPr lang="en-US">
                <a:solidFill>
                  <a:schemeClr val="accent1"/>
                </a:solidFill>
              </a:rPr>
              <a:t>Short Circuit analysis and Batch process: </a:t>
            </a:r>
            <a:r>
              <a:rPr lang="en-US"/>
              <a:t>Problem statement</a:t>
            </a:r>
          </a:p>
        </p:txBody>
      </p:sp>
      <p:cxnSp>
        <p:nvCxnSpPr>
          <p:cNvPr id="7" name="Straight Connector 6">
            <a:extLst>
              <a:ext uri="{FF2B5EF4-FFF2-40B4-BE49-F238E27FC236}">
                <a16:creationId xmlns:a16="http://schemas.microsoft.com/office/drawing/2014/main" id="{291A4F41-4595-1EDC-F90F-F5160F6C51CC}"/>
              </a:ext>
            </a:extLst>
          </p:cNvPr>
          <p:cNvCxnSpPr>
            <a:cxnSpLocks/>
          </p:cNvCxnSpPr>
          <p:nvPr/>
        </p:nvCxnSpPr>
        <p:spPr>
          <a:xfrm>
            <a:off x="947917" y="2711299"/>
            <a:ext cx="10296166" cy="0"/>
          </a:xfrm>
          <a:prstGeom prst="line">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75D0B37-7D8B-EDF7-0C4E-3E5E50EE0952}"/>
              </a:ext>
            </a:extLst>
          </p:cNvPr>
          <p:cNvCxnSpPr>
            <a:cxnSpLocks/>
          </p:cNvCxnSpPr>
          <p:nvPr/>
        </p:nvCxnSpPr>
        <p:spPr>
          <a:xfrm>
            <a:off x="947917" y="3670877"/>
            <a:ext cx="10296166" cy="0"/>
          </a:xfrm>
          <a:prstGeom prst="line">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4781E4B-641B-979E-6370-9B20C92EA97B}"/>
              </a:ext>
            </a:extLst>
          </p:cNvPr>
          <p:cNvSpPr txBox="1">
            <a:spLocks/>
          </p:cNvSpPr>
          <p:nvPr/>
        </p:nvSpPr>
        <p:spPr>
          <a:xfrm>
            <a:off x="1877090" y="3042448"/>
            <a:ext cx="9366994" cy="29728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800" b="0" i="0" u="none" strike="noStrike" kern="1200" cap="none" spc="0" normalizeH="0" baseline="0" noProof="0">
                <a:ln>
                  <a:noFill/>
                </a:ln>
                <a:solidFill>
                  <a:srgbClr val="171A1C"/>
                </a:solidFill>
                <a:effectLst/>
                <a:uLnTx/>
                <a:uFillTx/>
                <a:latin typeface="Arial" panose="020B0604020202020204" pitchFamily="34" charset="0"/>
                <a:ea typeface="+mn-ea"/>
                <a:cs typeface="Arial" panose="020B0604020202020204" pitchFamily="34" charset="0"/>
                <a:sym typeface=""/>
              </a:rPr>
              <a:t>This timeline is too short for both a short-circuit case to be built and analysis completed</a:t>
            </a:r>
          </a:p>
        </p:txBody>
      </p:sp>
      <p:grpSp>
        <p:nvGrpSpPr>
          <p:cNvPr id="10" name="CustomIcon">
            <a:extLst>
              <a:ext uri="{FF2B5EF4-FFF2-40B4-BE49-F238E27FC236}">
                <a16:creationId xmlns:a16="http://schemas.microsoft.com/office/drawing/2014/main" id="{1D982B2B-490B-4C82-ABB8-B608BA14591F}"/>
              </a:ext>
            </a:extLst>
          </p:cNvPr>
          <p:cNvGrpSpPr>
            <a:grpSpLocks/>
          </p:cNvGrpSpPr>
          <p:nvPr>
            <p:custDataLst>
              <p:tags r:id="rId4"/>
            </p:custDataLst>
          </p:nvPr>
        </p:nvGrpSpPr>
        <p:grpSpPr>
          <a:xfrm>
            <a:off x="947918" y="2885038"/>
            <a:ext cx="612100" cy="612100"/>
            <a:chOff x="-205105" y="-205105"/>
            <a:chExt cx="1019810" cy="1019810"/>
          </a:xfrm>
          <a:solidFill>
            <a:schemeClr val="accent1"/>
          </a:solidFill>
        </p:grpSpPr>
        <p:sp>
          <p:nvSpPr>
            <p:cNvPr id="11" name="Oval 10">
              <a:extLst>
                <a:ext uri="{FF2B5EF4-FFF2-40B4-BE49-F238E27FC236}">
                  <a16:creationId xmlns:a16="http://schemas.microsoft.com/office/drawing/2014/main" id="{76540ECA-CFC2-D670-A86D-CAF3AA52E476}"/>
                </a:ext>
              </a:extLst>
            </p:cNvPr>
            <p:cNvSpPr>
              <a:spLocks noChangeAspect="1"/>
            </p:cNvSpPr>
            <p:nvPr/>
          </p:nvSpPr>
          <p:spPr>
            <a:xfrm>
              <a:off x="-205105" y="-205105"/>
              <a:ext cx="1019810" cy="1019810"/>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pic>
          <p:nvPicPr>
            <p:cNvPr id="12" name="Graphic 11">
              <a:extLst>
                <a:ext uri="{FF2B5EF4-FFF2-40B4-BE49-F238E27FC236}">
                  <a16:creationId xmlns:a16="http://schemas.microsoft.com/office/drawing/2014/main" id="{23E4FB67-086F-A0C4-429F-AB5A20338200}"/>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0" y="0"/>
              <a:ext cx="609600" cy="609600"/>
            </a:xfrm>
            <a:prstGeom prst="rect">
              <a:avLst/>
            </a:prstGeom>
          </p:spPr>
        </p:pic>
      </p:grpSp>
      <p:sp>
        <p:nvSpPr>
          <p:cNvPr id="13" name="TextBox 12">
            <a:extLst>
              <a:ext uri="{FF2B5EF4-FFF2-40B4-BE49-F238E27FC236}">
                <a16:creationId xmlns:a16="http://schemas.microsoft.com/office/drawing/2014/main" id="{94C8CFCF-5935-FE05-C3A7-A712B299C1C4}"/>
              </a:ext>
            </a:extLst>
          </p:cNvPr>
          <p:cNvSpPr txBox="1">
            <a:spLocks/>
          </p:cNvSpPr>
          <p:nvPr/>
        </p:nvSpPr>
        <p:spPr>
          <a:xfrm>
            <a:off x="1877090" y="1703886"/>
            <a:ext cx="9366994" cy="83367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800" b="0" i="0" u="none" strike="noStrike" kern="1200" cap="none" spc="0" normalizeH="0" baseline="0" noProof="0">
                <a:ln>
                  <a:noFill/>
                </a:ln>
                <a:solidFill>
                  <a:srgbClr val="171A1C"/>
                </a:solidFill>
                <a:effectLst/>
                <a:uLnTx/>
                <a:uFillTx/>
                <a:latin typeface="Arial" panose="020B0604020202020204" pitchFamily="34" charset="0"/>
                <a:ea typeface="+mn-ea"/>
                <a:cs typeface="Arial" panose="020B0604020202020204" pitchFamily="34" charset="0"/>
                <a:sym typeface=""/>
              </a:rPr>
              <a:t>The current Batch Zero process leaves it up to TSPs to build a short-circuit case and conduct analysis on transmission needs for managing fault currents across their system resulting from the proposed expansion plan in 60 days</a:t>
            </a:r>
          </a:p>
        </p:txBody>
      </p:sp>
      <p:grpSp>
        <p:nvGrpSpPr>
          <p:cNvPr id="14" name="CustomIcon">
            <a:extLst>
              <a:ext uri="{FF2B5EF4-FFF2-40B4-BE49-F238E27FC236}">
                <a16:creationId xmlns:a16="http://schemas.microsoft.com/office/drawing/2014/main" id="{75EF5F41-A914-D19D-FEF3-6394528BDD6E}"/>
              </a:ext>
            </a:extLst>
          </p:cNvPr>
          <p:cNvGrpSpPr>
            <a:grpSpLocks/>
          </p:cNvGrpSpPr>
          <p:nvPr>
            <p:custDataLst>
              <p:tags r:id="rId5"/>
            </p:custDataLst>
          </p:nvPr>
        </p:nvGrpSpPr>
        <p:grpSpPr>
          <a:xfrm>
            <a:off x="947917" y="1814673"/>
            <a:ext cx="612100" cy="612100"/>
            <a:chOff x="-205105" y="-205105"/>
            <a:chExt cx="1019810" cy="1019810"/>
          </a:xfrm>
          <a:solidFill>
            <a:schemeClr val="accent1"/>
          </a:solidFill>
        </p:grpSpPr>
        <p:sp>
          <p:nvSpPr>
            <p:cNvPr id="15" name="Oval 14">
              <a:extLst>
                <a:ext uri="{FF2B5EF4-FFF2-40B4-BE49-F238E27FC236}">
                  <a16:creationId xmlns:a16="http://schemas.microsoft.com/office/drawing/2014/main" id="{555AFA85-ECB2-B8C6-F9B8-16EC7314E72D}"/>
                </a:ext>
              </a:extLst>
            </p:cNvPr>
            <p:cNvSpPr>
              <a:spLocks noChangeAspect="1"/>
            </p:cNvSpPr>
            <p:nvPr/>
          </p:nvSpPr>
          <p:spPr>
            <a:xfrm>
              <a:off x="-205105" y="-205105"/>
              <a:ext cx="1019810" cy="1019810"/>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pic>
          <p:nvPicPr>
            <p:cNvPr id="16" name="Graphic 15">
              <a:extLst>
                <a:ext uri="{FF2B5EF4-FFF2-40B4-BE49-F238E27FC236}">
                  <a16:creationId xmlns:a16="http://schemas.microsoft.com/office/drawing/2014/main" id="{061A4889-1A97-DA7C-C236-D60CEB0F93B3}"/>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0" y="0"/>
              <a:ext cx="609600" cy="609600"/>
            </a:xfrm>
            <a:prstGeom prst="rect">
              <a:avLst/>
            </a:prstGeom>
          </p:spPr>
        </p:pic>
      </p:grpSp>
      <p:sp>
        <p:nvSpPr>
          <p:cNvPr id="17" name="TextBox 16">
            <a:extLst>
              <a:ext uri="{FF2B5EF4-FFF2-40B4-BE49-F238E27FC236}">
                <a16:creationId xmlns:a16="http://schemas.microsoft.com/office/drawing/2014/main" id="{3C40EE59-CB02-C014-9ACC-7CB53E38D2AA}"/>
              </a:ext>
            </a:extLst>
          </p:cNvPr>
          <p:cNvSpPr txBox="1">
            <a:spLocks/>
          </p:cNvSpPr>
          <p:nvPr/>
        </p:nvSpPr>
        <p:spPr>
          <a:xfrm>
            <a:off x="1877090" y="3844616"/>
            <a:ext cx="9366994" cy="8845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800" b="0" i="0" u="none" strike="noStrike" kern="1200" cap="none" spc="0" normalizeH="0" baseline="0" noProof="0">
                <a:ln>
                  <a:noFill/>
                </a:ln>
                <a:solidFill>
                  <a:srgbClr val="171A1C"/>
                </a:solidFill>
                <a:effectLst/>
                <a:uLnTx/>
                <a:uFillTx/>
                <a:latin typeface="Arial" panose="020B0604020202020204" pitchFamily="34" charset="0"/>
                <a:ea typeface="+mn-ea"/>
                <a:cs typeface="Arial" panose="020B0604020202020204" pitchFamily="34" charset="0"/>
                <a:sym typeface=""/>
              </a:rPr>
              <a:t>This is exacerbated by rising fault currents across the system and with commercially available breakers having a maximum interrupting capability of 80 kA. If a bus fault current rises above the TSP’s safety margin, then it needs to be mitigated</a:t>
            </a:r>
          </a:p>
        </p:txBody>
      </p:sp>
      <p:grpSp>
        <p:nvGrpSpPr>
          <p:cNvPr id="18" name="CustomIcon">
            <a:extLst>
              <a:ext uri="{FF2B5EF4-FFF2-40B4-BE49-F238E27FC236}">
                <a16:creationId xmlns:a16="http://schemas.microsoft.com/office/drawing/2014/main" id="{901A1011-53BD-058B-38CA-0B1FC9B28A94}"/>
              </a:ext>
            </a:extLst>
          </p:cNvPr>
          <p:cNvGrpSpPr>
            <a:grpSpLocks/>
          </p:cNvGrpSpPr>
          <p:nvPr>
            <p:custDataLst>
              <p:tags r:id="rId6"/>
            </p:custDataLst>
          </p:nvPr>
        </p:nvGrpSpPr>
        <p:grpSpPr>
          <a:xfrm>
            <a:off x="947918" y="3980817"/>
            <a:ext cx="612100" cy="612100"/>
            <a:chOff x="-205105" y="-205105"/>
            <a:chExt cx="1019810" cy="1019810"/>
          </a:xfrm>
          <a:solidFill>
            <a:schemeClr val="accent1"/>
          </a:solidFill>
        </p:grpSpPr>
        <p:sp>
          <p:nvSpPr>
            <p:cNvPr id="19" name="Oval 18">
              <a:extLst>
                <a:ext uri="{FF2B5EF4-FFF2-40B4-BE49-F238E27FC236}">
                  <a16:creationId xmlns:a16="http://schemas.microsoft.com/office/drawing/2014/main" id="{B1FBA79A-7FB0-1C36-0BA9-E4A4B6C92FCC}"/>
                </a:ext>
              </a:extLst>
            </p:cNvPr>
            <p:cNvSpPr>
              <a:spLocks noChangeAspect="1"/>
            </p:cNvSpPr>
            <p:nvPr/>
          </p:nvSpPr>
          <p:spPr>
            <a:xfrm>
              <a:off x="-205105" y="-205105"/>
              <a:ext cx="1019810" cy="1019810"/>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pic>
          <p:nvPicPr>
            <p:cNvPr id="20" name="Graphic 19">
              <a:extLst>
                <a:ext uri="{FF2B5EF4-FFF2-40B4-BE49-F238E27FC236}">
                  <a16:creationId xmlns:a16="http://schemas.microsoft.com/office/drawing/2014/main" id="{9F46E9BA-3E49-8563-DB53-041C526593F5}"/>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0" y="0"/>
              <a:ext cx="609600" cy="609600"/>
            </a:xfrm>
            <a:prstGeom prst="rect">
              <a:avLst/>
            </a:prstGeom>
          </p:spPr>
        </p:pic>
      </p:grpSp>
      <p:sp>
        <p:nvSpPr>
          <p:cNvPr id="21" name="TextBox 20">
            <a:extLst>
              <a:ext uri="{FF2B5EF4-FFF2-40B4-BE49-F238E27FC236}">
                <a16:creationId xmlns:a16="http://schemas.microsoft.com/office/drawing/2014/main" id="{B1EE1359-044F-7BC5-89E6-996030AF1E5F}"/>
              </a:ext>
            </a:extLst>
          </p:cNvPr>
          <p:cNvSpPr txBox="1">
            <a:spLocks/>
          </p:cNvSpPr>
          <p:nvPr/>
        </p:nvSpPr>
        <p:spPr>
          <a:xfrm>
            <a:off x="1877090" y="5209218"/>
            <a:ext cx="9366994" cy="34685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800" b="0" i="0" u="none" strike="noStrike" kern="1200" cap="none" spc="0" normalizeH="0" baseline="0" noProof="0">
                <a:ln>
                  <a:noFill/>
                </a:ln>
                <a:solidFill>
                  <a:srgbClr val="171A1C"/>
                </a:solidFill>
                <a:effectLst/>
                <a:uLnTx/>
                <a:uFillTx/>
                <a:latin typeface="Arial" panose="020B0604020202020204" pitchFamily="34" charset="0"/>
                <a:ea typeface="+mn-ea"/>
                <a:cs typeface="Arial" panose="020B0604020202020204" pitchFamily="34" charset="0"/>
                <a:sym typeface=""/>
              </a:rPr>
              <a:t>These solutions will require updates to the proposed transmission plan</a:t>
            </a:r>
          </a:p>
        </p:txBody>
      </p:sp>
      <p:grpSp>
        <p:nvGrpSpPr>
          <p:cNvPr id="22" name="CustomIcon">
            <a:extLst>
              <a:ext uri="{FF2B5EF4-FFF2-40B4-BE49-F238E27FC236}">
                <a16:creationId xmlns:a16="http://schemas.microsoft.com/office/drawing/2014/main" id="{6E01CC35-0C23-9AFE-AA44-33F653DF60B7}"/>
              </a:ext>
            </a:extLst>
          </p:cNvPr>
          <p:cNvGrpSpPr>
            <a:grpSpLocks/>
          </p:cNvGrpSpPr>
          <p:nvPr>
            <p:custDataLst>
              <p:tags r:id="rId7"/>
            </p:custDataLst>
          </p:nvPr>
        </p:nvGrpSpPr>
        <p:grpSpPr>
          <a:xfrm>
            <a:off x="947918" y="5076595"/>
            <a:ext cx="612100" cy="612100"/>
            <a:chOff x="-205105" y="-205105"/>
            <a:chExt cx="1019810" cy="1019810"/>
          </a:xfrm>
          <a:solidFill>
            <a:schemeClr val="accent1"/>
          </a:solidFill>
        </p:grpSpPr>
        <p:sp>
          <p:nvSpPr>
            <p:cNvPr id="23" name="Oval 22">
              <a:extLst>
                <a:ext uri="{FF2B5EF4-FFF2-40B4-BE49-F238E27FC236}">
                  <a16:creationId xmlns:a16="http://schemas.microsoft.com/office/drawing/2014/main" id="{BC288FB6-34E1-79C3-ECB0-ADEAA06D080B}"/>
                </a:ext>
              </a:extLst>
            </p:cNvPr>
            <p:cNvSpPr>
              <a:spLocks noChangeAspect="1"/>
            </p:cNvSpPr>
            <p:nvPr/>
          </p:nvSpPr>
          <p:spPr>
            <a:xfrm>
              <a:off x="-205105" y="-205105"/>
              <a:ext cx="1019810" cy="1019810"/>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pic>
          <p:nvPicPr>
            <p:cNvPr id="24" name="Graphic 23">
              <a:extLst>
                <a:ext uri="{FF2B5EF4-FFF2-40B4-BE49-F238E27FC236}">
                  <a16:creationId xmlns:a16="http://schemas.microsoft.com/office/drawing/2014/main" id="{2195CE26-13AB-8BB0-1A1C-1F4FC67DB35F}"/>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0" y="0"/>
              <a:ext cx="609600" cy="609600"/>
            </a:xfrm>
            <a:prstGeom prst="rect">
              <a:avLst/>
            </a:prstGeom>
          </p:spPr>
        </p:pic>
      </p:grpSp>
      <p:cxnSp>
        <p:nvCxnSpPr>
          <p:cNvPr id="26" name="Straight Connector 25">
            <a:extLst>
              <a:ext uri="{FF2B5EF4-FFF2-40B4-BE49-F238E27FC236}">
                <a16:creationId xmlns:a16="http://schemas.microsoft.com/office/drawing/2014/main" id="{789A8DF9-EA3C-A99A-D857-E05B167180DE}"/>
              </a:ext>
            </a:extLst>
          </p:cNvPr>
          <p:cNvCxnSpPr>
            <a:cxnSpLocks/>
          </p:cNvCxnSpPr>
          <p:nvPr/>
        </p:nvCxnSpPr>
        <p:spPr>
          <a:xfrm>
            <a:off x="947917" y="4902857"/>
            <a:ext cx="10296166" cy="0"/>
          </a:xfrm>
          <a:prstGeom prst="line">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849C2941-BC61-FCD1-9BB9-BC925B19C571}"/>
              </a:ext>
            </a:extLst>
          </p:cNvPr>
          <p:cNvGrpSpPr/>
          <p:nvPr/>
        </p:nvGrpSpPr>
        <p:grpSpPr>
          <a:xfrm>
            <a:off x="1269322" y="844440"/>
            <a:ext cx="817005" cy="201003"/>
            <a:chOff x="1245529" y="795925"/>
            <a:chExt cx="817005" cy="201003"/>
          </a:xfrm>
        </p:grpSpPr>
        <p:sp>
          <p:nvSpPr>
            <p:cNvPr id="46" name="TextBox 45">
              <a:extLst>
                <a:ext uri="{FF2B5EF4-FFF2-40B4-BE49-F238E27FC236}">
                  <a16:creationId xmlns:a16="http://schemas.microsoft.com/office/drawing/2014/main" id="{831BBACB-F196-BB3A-296B-CB385291F0C2}"/>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47" name="Straight Connector 46">
              <a:extLst>
                <a:ext uri="{FF2B5EF4-FFF2-40B4-BE49-F238E27FC236}">
                  <a16:creationId xmlns:a16="http://schemas.microsoft.com/office/drawing/2014/main" id="{F8DCF271-FC23-305D-F409-211AED4F5F0E}"/>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916114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6F4989FD-BE65-D63A-5E2F-C9D6E35EDB7B}"/>
              </a:ext>
            </a:extLst>
          </p:cNvPr>
          <p:cNvGraphicFramePr>
            <a:graphicFrameLocks noChangeAspect="1"/>
          </p:cNvGraphicFramePr>
          <p:nvPr>
            <p:custDataLst>
              <p:tags r:id="rId1"/>
            </p:custDataLst>
            <p:extLst>
              <p:ext uri="{D42A27DB-BD31-4B8C-83A1-F6EECF244321}">
                <p14:modId xmlns:p14="http://schemas.microsoft.com/office/powerpoint/2010/main" val="37228428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606" imgH="608" progId="TCLayout.ActiveDocument.1">
                  <p:embed/>
                </p:oleObj>
              </mc:Choice>
              <mc:Fallback>
                <p:oleObj name="think-cell Slide" r:id="rId8" imgW="606" imgH="608" progId="TCLayout.ActiveDocument.1">
                  <p:embed/>
                  <p:pic>
                    <p:nvPicPr>
                      <p:cNvPr id="5" name="think-cell data - do not delete" hidden="1">
                        <a:extLst>
                          <a:ext uri="{FF2B5EF4-FFF2-40B4-BE49-F238E27FC236}">
                            <a16:creationId xmlns:a16="http://schemas.microsoft.com/office/drawing/2014/main" id="{6F4989FD-BE65-D63A-5E2F-C9D6E35EDB7B}"/>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3" name="1. On-page tracker">
            <a:extLst>
              <a:ext uri="{FF2B5EF4-FFF2-40B4-BE49-F238E27FC236}">
                <a16:creationId xmlns:a16="http://schemas.microsoft.com/office/drawing/2014/main" id="{E661662B-0067-1E55-3BEE-25D12E49D2D1}"/>
              </a:ext>
            </a:extLst>
          </p:cNvPr>
          <p:cNvSpPr>
            <a:spLocks noGrp="1"/>
          </p:cNvSpPr>
          <p:nvPr>
            <p:ph type="body" sz="quarter" idx="10"/>
            <p:custDataLst>
              <p:tags r:id="rId2"/>
            </p:custDataLst>
          </p:nvPr>
        </p:nvSpPr>
        <p:spPr/>
        <p:txBody>
          <a:bodyPr/>
          <a:lstStyle/>
          <a:p>
            <a:endParaRPr lang="en-US"/>
          </a:p>
        </p:txBody>
      </p:sp>
      <p:sp>
        <p:nvSpPr>
          <p:cNvPr id="4" name="2. Slide Title">
            <a:extLst>
              <a:ext uri="{FF2B5EF4-FFF2-40B4-BE49-F238E27FC236}">
                <a16:creationId xmlns:a16="http://schemas.microsoft.com/office/drawing/2014/main" id="{19DCDEB2-52C0-14F8-EC06-065A80B20CEA}"/>
              </a:ext>
            </a:extLst>
          </p:cNvPr>
          <p:cNvSpPr>
            <a:spLocks noGrp="1"/>
          </p:cNvSpPr>
          <p:nvPr>
            <p:ph type="title"/>
            <p:custDataLst>
              <p:tags r:id="rId3"/>
            </p:custDataLst>
          </p:nvPr>
        </p:nvSpPr>
        <p:spPr/>
        <p:txBody>
          <a:bodyPr vert="horz"/>
          <a:lstStyle/>
          <a:p>
            <a:r>
              <a:rPr lang="en-US">
                <a:solidFill>
                  <a:schemeClr val="accent1"/>
                </a:solidFill>
              </a:rPr>
              <a:t>Short Circuit analysis and Batch process: </a:t>
            </a:r>
            <a:r>
              <a:rPr lang="en-US"/>
              <a:t>ERCOT’s plan</a:t>
            </a:r>
          </a:p>
        </p:txBody>
      </p:sp>
      <p:sp>
        <p:nvSpPr>
          <p:cNvPr id="10" name="TextBox 9">
            <a:extLst>
              <a:ext uri="{FF2B5EF4-FFF2-40B4-BE49-F238E27FC236}">
                <a16:creationId xmlns:a16="http://schemas.microsoft.com/office/drawing/2014/main" id="{94EE10FA-E3B0-95C4-608B-AC0F3CE1B129}"/>
              </a:ext>
            </a:extLst>
          </p:cNvPr>
          <p:cNvSpPr txBox="1">
            <a:spLocks/>
          </p:cNvSpPr>
          <p:nvPr/>
        </p:nvSpPr>
        <p:spPr>
          <a:xfrm>
            <a:off x="1884124" y="2847598"/>
            <a:ext cx="935996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6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This case will be based on the 26_SPWG_2031_FY_06292026_Final.OLR SPWG case published in Jun 2026. It will be conditioned to match the Batch Zero topology and generation</a:t>
            </a:r>
          </a:p>
        </p:txBody>
      </p:sp>
      <p:sp>
        <p:nvSpPr>
          <p:cNvPr id="11" name="TextBox 10">
            <a:extLst>
              <a:ext uri="{FF2B5EF4-FFF2-40B4-BE49-F238E27FC236}">
                <a16:creationId xmlns:a16="http://schemas.microsoft.com/office/drawing/2014/main" id="{2236934F-E849-E57F-3258-0637CEE6C57A}"/>
              </a:ext>
            </a:extLst>
          </p:cNvPr>
          <p:cNvSpPr txBox="1">
            <a:spLocks/>
          </p:cNvSpPr>
          <p:nvPr/>
        </p:nvSpPr>
        <p:spPr>
          <a:xfrm>
            <a:off x="1884124" y="1773376"/>
            <a:ext cx="935996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6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ERCOT will make a short-circuit case corresponding to the last year of the Batch Zero cases (2032) in conjunction with the Batch Zero cases for short-circuit studies</a:t>
            </a:r>
          </a:p>
        </p:txBody>
      </p:sp>
      <p:sp>
        <p:nvSpPr>
          <p:cNvPr id="12" name="TextBox 11">
            <a:extLst>
              <a:ext uri="{FF2B5EF4-FFF2-40B4-BE49-F238E27FC236}">
                <a16:creationId xmlns:a16="http://schemas.microsoft.com/office/drawing/2014/main" id="{4BAB882A-C500-D47F-4357-E4CE7F7C48D5}"/>
              </a:ext>
            </a:extLst>
          </p:cNvPr>
          <p:cNvSpPr txBox="1">
            <a:spLocks/>
          </p:cNvSpPr>
          <p:nvPr/>
        </p:nvSpPr>
        <p:spPr>
          <a:xfrm>
            <a:off x="1884124" y="3861990"/>
            <a:ext cx="9359960" cy="2239074"/>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6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These cases will use the following data sources:</a:t>
            </a:r>
          </a:p>
          <a:p>
            <a:pPr marL="228600" marR="0" lvl="1" indent="-225425" algn="l" defTabSz="914400" rtl="0" eaLnBrk="1" fontAlgn="auto" latinLnBrk="0" hangingPunct="1">
              <a:lnSpc>
                <a:spcPct val="100000"/>
              </a:lnSpc>
              <a:spcBef>
                <a:spcPts val="0"/>
              </a:spcBef>
              <a:spcAft>
                <a:spcPts val="300"/>
              </a:spcAft>
              <a:buClr>
                <a:srgbClr val="171A1C"/>
              </a:buClr>
              <a:buSzPct val="110000"/>
              <a:buFont typeface="Wingdings" panose="05000000000000000000" pitchFamily="2" charset="2"/>
              <a:buChar char=""/>
              <a:tabLst/>
              <a:defRPr/>
            </a:pPr>
            <a:r>
              <a:rPr kumimoji="0" lang="en-US" sz="1600" b="0" i="0" u="none" strike="noStrike" kern="1200" cap="none" spc="0" normalizeH="0" baseline="0" noProof="0">
                <a:ln>
                  <a:noFill/>
                </a:ln>
                <a:solidFill>
                  <a:srgbClr val="171A1C"/>
                </a:solidFill>
                <a:effectLst/>
                <a:uLnTx/>
                <a:uFillTx/>
                <a:latin typeface="Arial"/>
                <a:ea typeface="+mn-ea"/>
                <a:cs typeface="+mn-cs"/>
              </a:rPr>
              <a:t>New Topology</a:t>
            </a:r>
          </a:p>
          <a:p>
            <a:pPr marL="442913" marR="0" lvl="2" indent="-214313" algn="l" defTabSz="914400" rtl="0" eaLnBrk="1" fontAlgn="auto" latinLnBrk="0" hangingPunct="1">
              <a:lnSpc>
                <a:spcPct val="100000"/>
              </a:lnSpc>
              <a:spcBef>
                <a:spcPts val="0"/>
              </a:spcBef>
              <a:spcAft>
                <a:spcPts val="300"/>
              </a:spcAft>
              <a:buClr>
                <a:srgbClr val="171A1C"/>
              </a:buClr>
              <a:buSzPct val="110000"/>
              <a:buFont typeface="Arial" panose="020B0604020202020204" pitchFamily="34" charset="0"/>
              <a:buChar char="‒"/>
              <a:tabLst/>
              <a:defRPr/>
            </a:pPr>
            <a:r>
              <a:rPr kumimoji="0" lang="en-US" sz="1600" b="0" i="0" u="none" strike="noStrike" kern="1200" cap="none" spc="0" normalizeH="0" baseline="0" noProof="0">
                <a:ln>
                  <a:noFill/>
                </a:ln>
                <a:solidFill>
                  <a:srgbClr val="171A1C"/>
                </a:solidFill>
                <a:effectLst/>
                <a:uLnTx/>
                <a:uFillTx/>
                <a:latin typeface="Arial"/>
                <a:ea typeface="+mn-ea"/>
                <a:cs typeface="+mn-cs"/>
              </a:rPr>
              <a:t>Project information from Batch Zero</a:t>
            </a:r>
          </a:p>
          <a:p>
            <a:pPr marL="442913" marR="0" lvl="2" indent="-214313" algn="l" defTabSz="914400" rtl="0" eaLnBrk="1" fontAlgn="auto" latinLnBrk="0" hangingPunct="1">
              <a:lnSpc>
                <a:spcPct val="100000"/>
              </a:lnSpc>
              <a:spcBef>
                <a:spcPts val="0"/>
              </a:spcBef>
              <a:spcAft>
                <a:spcPts val="300"/>
              </a:spcAft>
              <a:buClr>
                <a:srgbClr val="171A1C"/>
              </a:buClr>
              <a:buSzPct val="110000"/>
              <a:buFont typeface="Arial" panose="020B0604020202020204" pitchFamily="34" charset="0"/>
              <a:buChar char="‒"/>
              <a:tabLst/>
              <a:defRPr/>
            </a:pPr>
            <a:r>
              <a:rPr kumimoji="0" lang="en-US" sz="1600" b="0" i="0" u="none" strike="noStrike" kern="1200" cap="none" spc="0" normalizeH="0" baseline="0" noProof="0">
                <a:ln>
                  <a:noFill/>
                </a:ln>
                <a:solidFill>
                  <a:srgbClr val="171A1C"/>
                </a:solidFill>
                <a:effectLst/>
                <a:uLnTx/>
                <a:uFillTx/>
                <a:latin typeface="Arial"/>
                <a:ea typeface="+mn-ea"/>
                <a:cs typeface="+mn-cs"/>
              </a:rPr>
              <a:t>Generic impedances from TSPs</a:t>
            </a:r>
          </a:p>
          <a:p>
            <a:pPr marL="228600" marR="0" lvl="1" indent="-225425" algn="l" defTabSz="914400" rtl="0" eaLnBrk="1" fontAlgn="auto" latinLnBrk="0" hangingPunct="1">
              <a:lnSpc>
                <a:spcPct val="100000"/>
              </a:lnSpc>
              <a:spcBef>
                <a:spcPts val="0"/>
              </a:spcBef>
              <a:spcAft>
                <a:spcPts val="300"/>
              </a:spcAft>
              <a:buClr>
                <a:srgbClr val="171A1C"/>
              </a:buClr>
              <a:buSzPct val="110000"/>
              <a:buFont typeface="Wingdings" panose="05000000000000000000" pitchFamily="2" charset="2"/>
              <a:buChar char=""/>
              <a:tabLst/>
              <a:defRPr/>
            </a:pPr>
            <a:r>
              <a:rPr kumimoji="0" lang="en-US" sz="1600" b="0" i="0" u="none" strike="noStrike" kern="1200" cap="none" spc="0" normalizeH="0" baseline="0" noProof="0">
                <a:ln>
                  <a:noFill/>
                </a:ln>
                <a:solidFill>
                  <a:srgbClr val="171A1C"/>
                </a:solidFill>
                <a:effectLst/>
                <a:uLnTx/>
                <a:uFillTx/>
                <a:latin typeface="Arial"/>
                <a:ea typeface="+mn-ea"/>
                <a:cs typeface="+mn-cs"/>
              </a:rPr>
              <a:t>New Generation</a:t>
            </a:r>
          </a:p>
          <a:p>
            <a:pPr marL="442913" marR="0" lvl="2" indent="-214313" algn="l" defTabSz="914400" rtl="0" eaLnBrk="1" fontAlgn="auto" latinLnBrk="0" hangingPunct="1">
              <a:lnSpc>
                <a:spcPct val="100000"/>
              </a:lnSpc>
              <a:spcBef>
                <a:spcPts val="0"/>
              </a:spcBef>
              <a:spcAft>
                <a:spcPts val="300"/>
              </a:spcAft>
              <a:buClr>
                <a:srgbClr val="171A1C"/>
              </a:buClr>
              <a:buSzPct val="110000"/>
              <a:buFont typeface="Arial" panose="020B0604020202020204" pitchFamily="34" charset="0"/>
              <a:buChar char="‒"/>
              <a:tabLst/>
              <a:defRPr/>
            </a:pPr>
            <a:r>
              <a:rPr kumimoji="0" lang="en-US" sz="1600" b="0" i="0" u="none" strike="noStrike" kern="1200" cap="none" spc="0" normalizeH="0" baseline="0" noProof="0">
                <a:ln>
                  <a:noFill/>
                </a:ln>
                <a:solidFill>
                  <a:srgbClr val="171A1C"/>
                </a:solidFill>
                <a:effectLst/>
                <a:uLnTx/>
                <a:uFillTx/>
                <a:latin typeface="Arial"/>
                <a:ea typeface="+mn-ea"/>
                <a:cs typeface="+mn-cs"/>
              </a:rPr>
              <a:t>Converter Interfaced Resource models for IBRs at 1.1-1.3 PU of fault current</a:t>
            </a:r>
          </a:p>
          <a:p>
            <a:pPr marL="442913" marR="0" lvl="2" indent="-214313" algn="l" defTabSz="914400" rtl="0" eaLnBrk="1" fontAlgn="auto" latinLnBrk="0" hangingPunct="1">
              <a:lnSpc>
                <a:spcPct val="100000"/>
              </a:lnSpc>
              <a:spcBef>
                <a:spcPts val="0"/>
              </a:spcBef>
              <a:spcAft>
                <a:spcPts val="300"/>
              </a:spcAft>
              <a:buClr>
                <a:srgbClr val="171A1C"/>
              </a:buClr>
              <a:buSzPct val="110000"/>
              <a:buFont typeface="Arial" panose="020B0604020202020204" pitchFamily="34" charset="0"/>
              <a:buChar char="‒"/>
              <a:tabLst/>
              <a:defRPr/>
            </a:pPr>
            <a:r>
              <a:rPr kumimoji="0" lang="en-US" sz="1600" b="0" i="0" u="none" strike="noStrike" kern="1200" cap="none" spc="0" normalizeH="0" baseline="0" noProof="0">
                <a:ln>
                  <a:noFill/>
                </a:ln>
                <a:solidFill>
                  <a:srgbClr val="171A1C"/>
                </a:solidFill>
                <a:effectLst/>
                <a:uLnTx/>
                <a:uFillTx/>
                <a:latin typeface="Arial"/>
                <a:ea typeface="+mn-ea"/>
                <a:cs typeface="+mn-cs"/>
              </a:rPr>
              <a:t>Conventional generator impedances will be derived from similarly sized units</a:t>
            </a:r>
          </a:p>
          <a:p>
            <a:pPr marL="442913" marR="0" lvl="2" indent="-214313" algn="l" defTabSz="914400" rtl="0" eaLnBrk="1" fontAlgn="auto" latinLnBrk="0" hangingPunct="1">
              <a:lnSpc>
                <a:spcPct val="100000"/>
              </a:lnSpc>
              <a:spcBef>
                <a:spcPts val="0"/>
              </a:spcBef>
              <a:spcAft>
                <a:spcPts val="300"/>
              </a:spcAft>
              <a:buClr>
                <a:srgbClr val="171A1C"/>
              </a:buClr>
              <a:buSzPct val="110000"/>
              <a:buFont typeface="Arial" panose="020B0604020202020204" pitchFamily="34" charset="0"/>
              <a:buChar char="‒"/>
              <a:tabLst/>
              <a:defRPr/>
            </a:pPr>
            <a:r>
              <a:rPr kumimoji="0" lang="en-US" sz="1600" b="0" i="0" u="none" strike="noStrike" kern="1200" cap="none" spc="0" normalizeH="0" baseline="0" noProof="0">
                <a:ln>
                  <a:noFill/>
                </a:ln>
                <a:solidFill>
                  <a:srgbClr val="171A1C"/>
                </a:solidFill>
                <a:effectLst/>
                <a:uLnTx/>
                <a:uFillTx/>
                <a:latin typeface="Arial"/>
                <a:ea typeface="+mn-ea"/>
                <a:cs typeface="+mn-cs"/>
              </a:rPr>
              <a:t>Generic MPT impedance used in generator modeling</a:t>
            </a:r>
          </a:p>
        </p:txBody>
      </p:sp>
      <p:cxnSp>
        <p:nvCxnSpPr>
          <p:cNvPr id="14" name="Straight Connector 13">
            <a:extLst>
              <a:ext uri="{FF2B5EF4-FFF2-40B4-BE49-F238E27FC236}">
                <a16:creationId xmlns:a16="http://schemas.microsoft.com/office/drawing/2014/main" id="{516C338C-7F99-4A11-0529-812E19082B5F}"/>
              </a:ext>
            </a:extLst>
          </p:cNvPr>
          <p:cNvCxnSpPr>
            <a:cxnSpLocks/>
          </p:cNvCxnSpPr>
          <p:nvPr/>
        </p:nvCxnSpPr>
        <p:spPr>
          <a:xfrm>
            <a:off x="947917" y="3694212"/>
            <a:ext cx="10296166" cy="0"/>
          </a:xfrm>
          <a:prstGeom prst="line">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15" name="CustomIcon">
            <a:extLst>
              <a:ext uri="{FF2B5EF4-FFF2-40B4-BE49-F238E27FC236}">
                <a16:creationId xmlns:a16="http://schemas.microsoft.com/office/drawing/2014/main" id="{7168AD6E-FD99-6827-00DB-AAD8D4DAD8EB}"/>
              </a:ext>
            </a:extLst>
          </p:cNvPr>
          <p:cNvGrpSpPr>
            <a:grpSpLocks/>
          </p:cNvGrpSpPr>
          <p:nvPr>
            <p:custDataLst>
              <p:tags r:id="rId4"/>
            </p:custDataLst>
          </p:nvPr>
        </p:nvGrpSpPr>
        <p:grpSpPr>
          <a:xfrm>
            <a:off x="948289" y="1713547"/>
            <a:ext cx="612100" cy="612100"/>
            <a:chOff x="-205105" y="-205105"/>
            <a:chExt cx="1019810" cy="1019810"/>
          </a:xfrm>
          <a:solidFill>
            <a:schemeClr val="accent1"/>
          </a:solidFill>
        </p:grpSpPr>
        <p:sp>
          <p:nvSpPr>
            <p:cNvPr id="16" name="Oval 15">
              <a:extLst>
                <a:ext uri="{FF2B5EF4-FFF2-40B4-BE49-F238E27FC236}">
                  <a16:creationId xmlns:a16="http://schemas.microsoft.com/office/drawing/2014/main" id="{7474DFFB-8470-8B5B-69E1-FB8B38C15436}"/>
                </a:ext>
              </a:extLst>
            </p:cNvPr>
            <p:cNvSpPr>
              <a:spLocks noChangeAspect="1"/>
            </p:cNvSpPr>
            <p:nvPr/>
          </p:nvSpPr>
          <p:spPr>
            <a:xfrm>
              <a:off x="-205105" y="-205105"/>
              <a:ext cx="1019810" cy="1019810"/>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pic>
          <p:nvPicPr>
            <p:cNvPr id="17" name="Graphic 16">
              <a:extLst>
                <a:ext uri="{FF2B5EF4-FFF2-40B4-BE49-F238E27FC236}">
                  <a16:creationId xmlns:a16="http://schemas.microsoft.com/office/drawing/2014/main" id="{0222B43E-0A69-9CF7-9801-AACE643FA05F}"/>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0" y="0"/>
              <a:ext cx="609600" cy="609600"/>
            </a:xfrm>
            <a:prstGeom prst="rect">
              <a:avLst/>
            </a:prstGeom>
          </p:spPr>
        </p:pic>
      </p:grpSp>
      <p:grpSp>
        <p:nvGrpSpPr>
          <p:cNvPr id="18" name="CustomIcon">
            <a:extLst>
              <a:ext uri="{FF2B5EF4-FFF2-40B4-BE49-F238E27FC236}">
                <a16:creationId xmlns:a16="http://schemas.microsoft.com/office/drawing/2014/main" id="{803651D9-77AF-6227-C7C4-753CDF066D9A}"/>
              </a:ext>
            </a:extLst>
          </p:cNvPr>
          <p:cNvGrpSpPr>
            <a:grpSpLocks/>
          </p:cNvGrpSpPr>
          <p:nvPr>
            <p:custDataLst>
              <p:tags r:id="rId5"/>
            </p:custDataLst>
          </p:nvPr>
        </p:nvGrpSpPr>
        <p:grpSpPr>
          <a:xfrm>
            <a:off x="948289" y="2787769"/>
            <a:ext cx="612100" cy="612100"/>
            <a:chOff x="-205105" y="-205105"/>
            <a:chExt cx="1019810" cy="1019810"/>
          </a:xfrm>
          <a:solidFill>
            <a:schemeClr val="accent1"/>
          </a:solidFill>
        </p:grpSpPr>
        <p:sp>
          <p:nvSpPr>
            <p:cNvPr id="19" name="Oval 18">
              <a:extLst>
                <a:ext uri="{FF2B5EF4-FFF2-40B4-BE49-F238E27FC236}">
                  <a16:creationId xmlns:a16="http://schemas.microsoft.com/office/drawing/2014/main" id="{22D88AB4-F4F1-3749-5DC3-3F57078D9233}"/>
                </a:ext>
              </a:extLst>
            </p:cNvPr>
            <p:cNvSpPr>
              <a:spLocks noChangeAspect="1"/>
            </p:cNvSpPr>
            <p:nvPr/>
          </p:nvSpPr>
          <p:spPr>
            <a:xfrm>
              <a:off x="-205105" y="-205105"/>
              <a:ext cx="1019810" cy="1019810"/>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pic>
          <p:nvPicPr>
            <p:cNvPr id="20" name="Graphic 19">
              <a:extLst>
                <a:ext uri="{FF2B5EF4-FFF2-40B4-BE49-F238E27FC236}">
                  <a16:creationId xmlns:a16="http://schemas.microsoft.com/office/drawing/2014/main" id="{5DD8C70D-11EE-CDEF-63F2-D0FFC656D40F}"/>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0" y="0"/>
              <a:ext cx="609600" cy="609600"/>
            </a:xfrm>
            <a:prstGeom prst="rect">
              <a:avLst/>
            </a:prstGeom>
          </p:spPr>
        </p:pic>
      </p:grpSp>
      <p:grpSp>
        <p:nvGrpSpPr>
          <p:cNvPr id="21" name="CustomIcon">
            <a:extLst>
              <a:ext uri="{FF2B5EF4-FFF2-40B4-BE49-F238E27FC236}">
                <a16:creationId xmlns:a16="http://schemas.microsoft.com/office/drawing/2014/main" id="{5828A72F-625A-9D25-7F56-8E0A56B577B0}"/>
              </a:ext>
            </a:extLst>
          </p:cNvPr>
          <p:cNvGrpSpPr>
            <a:grpSpLocks/>
          </p:cNvGrpSpPr>
          <p:nvPr>
            <p:custDataLst>
              <p:tags r:id="rId6"/>
            </p:custDataLst>
          </p:nvPr>
        </p:nvGrpSpPr>
        <p:grpSpPr>
          <a:xfrm>
            <a:off x="948289" y="4675477"/>
            <a:ext cx="612100" cy="612100"/>
            <a:chOff x="-205105" y="-205105"/>
            <a:chExt cx="1019810" cy="1019810"/>
          </a:xfrm>
          <a:solidFill>
            <a:schemeClr val="accent1"/>
          </a:solidFill>
        </p:grpSpPr>
        <p:sp>
          <p:nvSpPr>
            <p:cNvPr id="22" name="Oval 21">
              <a:extLst>
                <a:ext uri="{FF2B5EF4-FFF2-40B4-BE49-F238E27FC236}">
                  <a16:creationId xmlns:a16="http://schemas.microsoft.com/office/drawing/2014/main" id="{60026A7D-0F4E-A34C-9F9B-A9AE27CCA6F5}"/>
                </a:ext>
              </a:extLst>
            </p:cNvPr>
            <p:cNvSpPr>
              <a:spLocks noChangeAspect="1"/>
            </p:cNvSpPr>
            <p:nvPr/>
          </p:nvSpPr>
          <p:spPr>
            <a:xfrm>
              <a:off x="-205105" y="-205105"/>
              <a:ext cx="1019810" cy="1019810"/>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pic>
          <p:nvPicPr>
            <p:cNvPr id="23" name="Graphic 22">
              <a:extLst>
                <a:ext uri="{FF2B5EF4-FFF2-40B4-BE49-F238E27FC236}">
                  <a16:creationId xmlns:a16="http://schemas.microsoft.com/office/drawing/2014/main" id="{0A5C1779-1DD5-B679-6E8A-EB712642D56D}"/>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0" y="0"/>
              <a:ext cx="609600" cy="609600"/>
            </a:xfrm>
            <a:prstGeom prst="rect">
              <a:avLst/>
            </a:prstGeom>
          </p:spPr>
        </p:pic>
      </p:grpSp>
      <p:cxnSp>
        <p:nvCxnSpPr>
          <p:cNvPr id="25" name="Straight Connector 24">
            <a:extLst>
              <a:ext uri="{FF2B5EF4-FFF2-40B4-BE49-F238E27FC236}">
                <a16:creationId xmlns:a16="http://schemas.microsoft.com/office/drawing/2014/main" id="{72D29B8A-00A7-BD8A-B528-3A6064B53753}"/>
              </a:ext>
            </a:extLst>
          </p:cNvPr>
          <p:cNvCxnSpPr>
            <a:cxnSpLocks/>
          </p:cNvCxnSpPr>
          <p:nvPr/>
        </p:nvCxnSpPr>
        <p:spPr>
          <a:xfrm>
            <a:off x="947917" y="2511217"/>
            <a:ext cx="10296166" cy="0"/>
          </a:xfrm>
          <a:prstGeom prst="line">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E53E93B1-5026-C4E1-8692-30C3566E45E6}"/>
              </a:ext>
            </a:extLst>
          </p:cNvPr>
          <p:cNvGrpSpPr/>
          <p:nvPr/>
        </p:nvGrpSpPr>
        <p:grpSpPr>
          <a:xfrm>
            <a:off x="1269322" y="844440"/>
            <a:ext cx="817005" cy="201003"/>
            <a:chOff x="1245529" y="795925"/>
            <a:chExt cx="817005" cy="201003"/>
          </a:xfrm>
        </p:grpSpPr>
        <p:sp>
          <p:nvSpPr>
            <p:cNvPr id="28" name="TextBox 27">
              <a:extLst>
                <a:ext uri="{FF2B5EF4-FFF2-40B4-BE49-F238E27FC236}">
                  <a16:creationId xmlns:a16="http://schemas.microsoft.com/office/drawing/2014/main" id="{25C6D6F9-BC55-F603-480D-BC877EF0D4C4}"/>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29" name="Straight Connector 28">
              <a:extLst>
                <a:ext uri="{FF2B5EF4-FFF2-40B4-BE49-F238E27FC236}">
                  <a16:creationId xmlns:a16="http://schemas.microsoft.com/office/drawing/2014/main" id="{FD9B5AF7-9609-786F-405D-71A31B09CA4D}"/>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184281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83916-B615-D672-4123-58EAE5E342AD}"/>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38EA3E00-3316-746A-915C-08CD9FA9D908}"/>
              </a:ext>
            </a:extLst>
          </p:cNvPr>
          <p:cNvGraphicFramePr>
            <a:graphicFrameLocks noChangeAspect="1"/>
          </p:cNvGraphicFramePr>
          <p:nvPr>
            <p:custDataLst>
              <p:tags r:id="rId1"/>
            </p:custDataLst>
            <p:extLst>
              <p:ext uri="{D42A27DB-BD31-4B8C-83A1-F6EECF244321}">
                <p14:modId xmlns:p14="http://schemas.microsoft.com/office/powerpoint/2010/main" val="10734117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606" imgH="608" progId="TCLayout.ActiveDocument.1">
                  <p:embed/>
                </p:oleObj>
              </mc:Choice>
              <mc:Fallback>
                <p:oleObj name="think-cell Slide" r:id="rId6" imgW="606" imgH="608" progId="TCLayout.ActiveDocument.1">
                  <p:embed/>
                  <p:pic>
                    <p:nvPicPr>
                      <p:cNvPr id="5" name="Object 6" hidden="1">
                        <a:extLst>
                          <a:ext uri="{FF2B5EF4-FFF2-40B4-BE49-F238E27FC236}">
                            <a16:creationId xmlns:a16="http://schemas.microsoft.com/office/drawing/2014/main" id="{38EA3E00-3316-746A-915C-08CD9FA9D908}"/>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2" name="Rectangle: Top Corners Rounded 11">
            <a:extLst>
              <a:ext uri="{FF2B5EF4-FFF2-40B4-BE49-F238E27FC236}">
                <a16:creationId xmlns:a16="http://schemas.microsoft.com/office/drawing/2014/main" id="{0464EB94-5420-4105-280D-2025DDA50C1D}"/>
              </a:ext>
            </a:extLst>
          </p:cNvPr>
          <p:cNvSpPr>
            <a:spLocks/>
          </p:cNvSpPr>
          <p:nvPr/>
        </p:nvSpPr>
        <p:spPr>
          <a:xfrm>
            <a:off x="495300" y="1718600"/>
            <a:ext cx="4312920" cy="614127"/>
          </a:xfrm>
          <a:prstGeom prst="round2Same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US" b="1">
                <a:solidFill>
                  <a:schemeClr val="bg1"/>
                </a:solidFill>
              </a:rPr>
              <a:t>Next Steps</a:t>
            </a:r>
            <a:endParaRPr lang="en-US" b="1" err="1">
              <a:solidFill>
                <a:schemeClr val="bg1"/>
              </a:solidFill>
            </a:endParaRPr>
          </a:p>
        </p:txBody>
      </p:sp>
      <p:sp>
        <p:nvSpPr>
          <p:cNvPr id="13" name="Rectangle: Top Corners Rounded 12">
            <a:extLst>
              <a:ext uri="{FF2B5EF4-FFF2-40B4-BE49-F238E27FC236}">
                <a16:creationId xmlns:a16="http://schemas.microsoft.com/office/drawing/2014/main" id="{C69BABE2-A529-43AE-7411-CBB9DAA2E814}"/>
              </a:ext>
            </a:extLst>
          </p:cNvPr>
          <p:cNvSpPr>
            <a:spLocks/>
          </p:cNvSpPr>
          <p:nvPr/>
        </p:nvSpPr>
        <p:spPr>
          <a:xfrm>
            <a:off x="5334000" y="1718600"/>
            <a:ext cx="6324600" cy="614127"/>
          </a:xfrm>
          <a:prstGeom prst="round2Same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US" b="1">
                <a:solidFill>
                  <a:schemeClr val="bg1"/>
                </a:solidFill>
              </a:rPr>
              <a:t>Feedback Requested</a:t>
            </a:r>
          </a:p>
        </p:txBody>
      </p:sp>
      <p:cxnSp>
        <p:nvCxnSpPr>
          <p:cNvPr id="2" name="Straight Connector 1">
            <a:extLst>
              <a:ext uri="{FF2B5EF4-FFF2-40B4-BE49-F238E27FC236}">
                <a16:creationId xmlns:a16="http://schemas.microsoft.com/office/drawing/2014/main" id="{F1510A52-BB49-30AF-7178-2F62FEA23B6C}"/>
              </a:ext>
            </a:extLst>
          </p:cNvPr>
          <p:cNvCxnSpPr>
            <a:cxnSpLocks/>
          </p:cNvCxnSpPr>
          <p:nvPr/>
        </p:nvCxnSpPr>
        <p:spPr>
          <a:xfrm>
            <a:off x="495300" y="2332727"/>
            <a:ext cx="111633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 name="2. Slide Title">
            <a:extLst>
              <a:ext uri="{FF2B5EF4-FFF2-40B4-BE49-F238E27FC236}">
                <a16:creationId xmlns:a16="http://schemas.microsoft.com/office/drawing/2014/main" id="{98279AEB-C0EE-8763-4B87-06521D721151}"/>
              </a:ext>
            </a:extLst>
          </p:cNvPr>
          <p:cNvSpPr>
            <a:spLocks noGrp="1"/>
          </p:cNvSpPr>
          <p:nvPr>
            <p:ph type="title"/>
            <p:custDataLst>
              <p:tags r:id="rId2"/>
            </p:custDataLst>
          </p:nvPr>
        </p:nvSpPr>
        <p:spPr/>
        <p:txBody>
          <a:bodyPr vert="horz"/>
          <a:lstStyle/>
          <a:p>
            <a:r>
              <a:rPr lang="en-US">
                <a:solidFill>
                  <a:schemeClr val="accent2">
                    <a:lumMod val="50000"/>
                  </a:schemeClr>
                </a:solidFill>
              </a:rPr>
              <a:t>Short Circuit analysis and Batch process: </a:t>
            </a:r>
            <a:r>
              <a:rPr lang="en-US"/>
              <a:t>Next steps</a:t>
            </a:r>
          </a:p>
        </p:txBody>
      </p:sp>
      <p:pic>
        <p:nvPicPr>
          <p:cNvPr id="49" name="CustomIcon">
            <a:extLst>
              <a:ext uri="{FF2B5EF4-FFF2-40B4-BE49-F238E27FC236}">
                <a16:creationId xmlns:a16="http://schemas.microsoft.com/office/drawing/2014/main" id="{8B8000B4-606C-62F8-8989-02F70E679FC9}"/>
              </a:ext>
            </a:extLst>
          </p:cNvPr>
          <p:cNvPicPr>
            <a:picLocks noChangeAspect="1"/>
          </p:cNvPicPr>
          <p:nvPr>
            <p:custDataLst>
              <p:tags r:id="rId3"/>
            </p:custDataLst>
          </p:nvPr>
        </p:nvPicPr>
        <p:blipFill>
          <a:blip>
            <a:extLst>
              <a:ext uri="{96DAC541-7B7A-43D3-8B79-37D633B846F1}">
                <asvg:svgBlip xmlns:asvg="http://schemas.microsoft.com/office/drawing/2016/SVG/main" r:embed="rId8"/>
              </a:ext>
            </a:extLst>
          </a:blip>
          <a:stretch>
            <a:fillRect/>
          </a:stretch>
        </p:blipFill>
        <p:spPr>
          <a:xfrm>
            <a:off x="4262801" y="1818668"/>
            <a:ext cx="413992" cy="413992"/>
          </a:xfrm>
          <a:prstGeom prst="rect">
            <a:avLst/>
          </a:prstGeom>
        </p:spPr>
      </p:pic>
      <p:pic>
        <p:nvPicPr>
          <p:cNvPr id="52" name="CustomIcon">
            <a:extLst>
              <a:ext uri="{FF2B5EF4-FFF2-40B4-BE49-F238E27FC236}">
                <a16:creationId xmlns:a16="http://schemas.microsoft.com/office/drawing/2014/main" id="{4D301B36-B7B4-813B-A73D-A0D35D7F8537}"/>
              </a:ext>
            </a:extLst>
          </p:cNvPr>
          <p:cNvPicPr>
            <a:picLocks noChangeAspect="1"/>
          </p:cNvPicPr>
          <p:nvPr>
            <p:custDataLst>
              <p:tags r:id="rId4"/>
            </p:custDataLst>
          </p:nvPr>
        </p:nvPicPr>
        <p:blipFill>
          <a:blip>
            <a:extLst>
              <a:ext uri="{96DAC541-7B7A-43D3-8B79-37D633B846F1}">
                <asvg:svgBlip xmlns:asvg="http://schemas.microsoft.com/office/drawing/2016/SVG/main" r:embed="rId9"/>
              </a:ext>
            </a:extLst>
          </a:blip>
          <a:stretch>
            <a:fillRect/>
          </a:stretch>
        </p:blipFill>
        <p:spPr>
          <a:xfrm>
            <a:off x="11162050" y="1818668"/>
            <a:ext cx="413992" cy="413992"/>
          </a:xfrm>
          <a:prstGeom prst="rect">
            <a:avLst/>
          </a:prstGeom>
        </p:spPr>
      </p:pic>
      <p:sp>
        <p:nvSpPr>
          <p:cNvPr id="7" name="TextBox 6">
            <a:extLst>
              <a:ext uri="{FF2B5EF4-FFF2-40B4-BE49-F238E27FC236}">
                <a16:creationId xmlns:a16="http://schemas.microsoft.com/office/drawing/2014/main" id="{7CA2AEAB-77AF-7225-CF83-34BBD6F7F7BD}"/>
              </a:ext>
            </a:extLst>
          </p:cNvPr>
          <p:cNvSpPr txBox="1">
            <a:spLocks/>
          </p:cNvSpPr>
          <p:nvPr/>
        </p:nvSpPr>
        <p:spPr>
          <a:xfrm>
            <a:off x="495300" y="2407168"/>
            <a:ext cx="4312920" cy="2292935"/>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a:cs typeface="Arial" panose="020B0604020202020204" pitchFamily="34" charset="0"/>
              </a:rPr>
              <a:t>ERCOT will begin coordinating internally to gather the data needed from the Batch Zero cases to condition the SPWG case</a:t>
            </a:r>
          </a:p>
          <a:p>
            <a:pPr lvl="1"/>
            <a:r>
              <a:rPr lang="en-US"/>
              <a:t>ERCOT will coordinate with TSP representatives in SPWG on impedances for projects – gather either specific impedances or define default generic impedances</a:t>
            </a:r>
          </a:p>
          <a:p>
            <a:pPr lvl="2"/>
            <a:r>
              <a:rPr lang="en-US"/>
              <a:t>Five TSPs volunteered to participate in this effort </a:t>
            </a:r>
          </a:p>
        </p:txBody>
      </p:sp>
      <p:sp>
        <p:nvSpPr>
          <p:cNvPr id="9" name="TextBox 8">
            <a:extLst>
              <a:ext uri="{FF2B5EF4-FFF2-40B4-BE49-F238E27FC236}">
                <a16:creationId xmlns:a16="http://schemas.microsoft.com/office/drawing/2014/main" id="{76079CFC-A584-C8D5-B750-AB63668035FA}"/>
              </a:ext>
            </a:extLst>
          </p:cNvPr>
          <p:cNvSpPr txBox="1">
            <a:spLocks/>
          </p:cNvSpPr>
          <p:nvPr/>
        </p:nvSpPr>
        <p:spPr>
          <a:xfrm>
            <a:off x="5334000" y="2407168"/>
            <a:ext cx="6324600" cy="3439403"/>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a:cs typeface="Arial" panose="020B0604020202020204" pitchFamily="34" charset="0"/>
              </a:rPr>
              <a:t>Is the 60-day timeline enough to perform short-circuit analysis and devise new projects/modify projects if needed?</a:t>
            </a:r>
          </a:p>
          <a:p>
            <a:pPr lvl="2"/>
            <a:r>
              <a:rPr lang="en-US">
                <a:cs typeface="Arial" panose="020B0604020202020204" pitchFamily="34" charset="0"/>
              </a:rPr>
              <a:t>Initial responses suggest this timeline is reasonable if ERCOT provides models. However, if projects must be modified or developed, the timeline may be tight</a:t>
            </a:r>
          </a:p>
          <a:p>
            <a:pPr lvl="1"/>
            <a:r>
              <a:rPr lang="en-US"/>
              <a:t>If you have other feedback on how we can accelerate the short-circuit screening and evaluation, please share your feedback</a:t>
            </a:r>
          </a:p>
          <a:p>
            <a:pPr lvl="2"/>
            <a:r>
              <a:rPr lang="en-US"/>
              <a:t>Concerns were raised on modeling fidelity, initial assessment reports, study scope definitions, and applying lessons learned from Batch Zero short-circuit modeling and studies to Batch 1/CTP and beyond</a:t>
            </a:r>
          </a:p>
        </p:txBody>
      </p:sp>
      <p:cxnSp>
        <p:nvCxnSpPr>
          <p:cNvPr id="17" name="Straight Connector 16">
            <a:extLst>
              <a:ext uri="{FF2B5EF4-FFF2-40B4-BE49-F238E27FC236}">
                <a16:creationId xmlns:a16="http://schemas.microsoft.com/office/drawing/2014/main" id="{E1CB32B6-881B-D612-1C6D-CE890062D289}"/>
              </a:ext>
            </a:extLst>
          </p:cNvPr>
          <p:cNvCxnSpPr>
            <a:cxnSpLocks/>
          </p:cNvCxnSpPr>
          <p:nvPr/>
        </p:nvCxnSpPr>
        <p:spPr>
          <a:xfrm>
            <a:off x="5071110" y="2407168"/>
            <a:ext cx="0" cy="2889318"/>
          </a:xfrm>
          <a:prstGeom prst="line">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538BE2F3-E188-F029-5F8C-C48A68ECE0A0}"/>
              </a:ext>
            </a:extLst>
          </p:cNvPr>
          <p:cNvGrpSpPr/>
          <p:nvPr/>
        </p:nvGrpSpPr>
        <p:grpSpPr>
          <a:xfrm>
            <a:off x="1257300" y="910227"/>
            <a:ext cx="817005" cy="201003"/>
            <a:chOff x="1245529" y="795925"/>
            <a:chExt cx="817005" cy="201003"/>
          </a:xfrm>
        </p:grpSpPr>
        <p:sp>
          <p:nvSpPr>
            <p:cNvPr id="8" name="TextBox 7">
              <a:extLst>
                <a:ext uri="{FF2B5EF4-FFF2-40B4-BE49-F238E27FC236}">
                  <a16:creationId xmlns:a16="http://schemas.microsoft.com/office/drawing/2014/main" id="{E106D8A5-2F36-3148-A831-3E798FCE9161}"/>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10" name="Straight Connector 9">
              <a:extLst>
                <a:ext uri="{FF2B5EF4-FFF2-40B4-BE49-F238E27FC236}">
                  <a16:creationId xmlns:a16="http://schemas.microsoft.com/office/drawing/2014/main" id="{A6429AC1-AA2D-0F76-3E76-694D162658F6}"/>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458733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E4F5C-132A-8211-A272-0B2FB8EEEF4B}"/>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D68C8D3D-032B-E6C0-E19D-0603EC6ED627}"/>
              </a:ext>
            </a:extLst>
          </p:cNvPr>
          <p:cNvGraphicFramePr>
            <a:graphicFrameLocks noChangeAspect="1"/>
          </p:cNvGraphicFramePr>
          <p:nvPr>
            <p:custDataLst>
              <p:tags r:id="rId1"/>
            </p:custDataLst>
            <p:extLst>
              <p:ext uri="{D42A27DB-BD31-4B8C-83A1-F6EECF244321}">
                <p14:modId xmlns:p14="http://schemas.microsoft.com/office/powerpoint/2010/main" val="30732687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7" imgW="404" imgH="405" progId="TCLayout.ActiveDocument.1">
                  <p:embed/>
                </p:oleObj>
              </mc:Choice>
              <mc:Fallback>
                <p:oleObj name="think-cell Slide" r:id="rId17" imgW="404" imgH="405" progId="TCLayout.ActiveDocument.1">
                  <p:embed/>
                  <p:pic>
                    <p:nvPicPr>
                      <p:cNvPr id="7" name="Object 1" hidden="1">
                        <a:extLst>
                          <a:ext uri="{FF2B5EF4-FFF2-40B4-BE49-F238E27FC236}">
                            <a16:creationId xmlns:a16="http://schemas.microsoft.com/office/drawing/2014/main" id="{D68C8D3D-032B-E6C0-E19D-0603EC6ED627}"/>
                          </a:ext>
                        </a:extLst>
                      </p:cNvPr>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EBA92AB-EF4B-3C9A-45C1-97819388AEF3}"/>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4C0A6FE6-9051-CBC8-3C5C-D449DD072FB8}"/>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DF1102D4-9859-9915-B5C7-DDE1D563346C}"/>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9" name="Text Placeholder 2">
            <a:hlinkClick r:id="rId19" action="ppaction://hlinksldjump"/>
            <a:extLst>
              <a:ext uri="{FF2B5EF4-FFF2-40B4-BE49-F238E27FC236}">
                <a16:creationId xmlns:a16="http://schemas.microsoft.com/office/drawing/2014/main" id="{1437DC87-C5A4-71A7-5F0D-506F5E72A418}"/>
              </a:ext>
            </a:extLst>
          </p:cNvPr>
          <p:cNvSpPr>
            <a:spLocks noGrp="1"/>
          </p:cNvSpPr>
          <p:nvPr>
            <p:custDataLst>
              <p:tags r:id="rId2"/>
            </p:custDataLst>
          </p:nvPr>
        </p:nvSpPr>
        <p:spPr bwMode="auto">
          <a:xfrm>
            <a:off x="5595939" y="1728788"/>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35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15" name="Text Placeholder 2">
            <a:hlinkClick r:id="rId20" action="ppaction://hlinksldjump"/>
            <a:extLst>
              <a:ext uri="{FF2B5EF4-FFF2-40B4-BE49-F238E27FC236}">
                <a16:creationId xmlns:a16="http://schemas.microsoft.com/office/drawing/2014/main" id="{49B61611-0A32-185F-18EB-9AC02F918000}"/>
              </a:ext>
            </a:extLst>
          </p:cNvPr>
          <p:cNvSpPr>
            <a:spLocks noGrp="1"/>
          </p:cNvSpPr>
          <p:nvPr>
            <p:custDataLst>
              <p:tags r:id="rId3"/>
            </p:custDataLst>
          </p:nvPr>
        </p:nvSpPr>
        <p:spPr bwMode="auto">
          <a:xfrm>
            <a:off x="5595939" y="2101850"/>
            <a:ext cx="6062663" cy="3746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2. PUCT Project 58481 update</a:t>
            </a:r>
            <a:endParaRPr kumimoji="0" lang="en-US" altLang="en-US" i="0" u="none" strike="noStrike" kern="1200" cap="none" spc="0" normalizeH="0" noProof="0">
              <a:ln>
                <a:noFill/>
              </a:ln>
              <a:effectLst/>
              <a:uLnTx/>
              <a:uFillTx/>
              <a:latin typeface="Arial"/>
            </a:endParaRPr>
          </a:p>
        </p:txBody>
      </p:sp>
      <p:sp>
        <p:nvSpPr>
          <p:cNvPr id="16" name="Text Placeholder 2">
            <a:hlinkClick r:id="rId21" action="ppaction://hlinksldjump"/>
            <a:extLst>
              <a:ext uri="{FF2B5EF4-FFF2-40B4-BE49-F238E27FC236}">
                <a16:creationId xmlns:a16="http://schemas.microsoft.com/office/drawing/2014/main" id="{E107CC1C-5BE5-78D7-E5A2-97ECC2FF8D7B}"/>
              </a:ext>
            </a:extLst>
          </p:cNvPr>
          <p:cNvSpPr>
            <a:spLocks noGrp="1"/>
          </p:cNvSpPr>
          <p:nvPr>
            <p:custDataLst>
              <p:tags r:id="rId4"/>
            </p:custDataLst>
          </p:nvPr>
        </p:nvSpPr>
        <p:spPr bwMode="auto">
          <a:xfrm>
            <a:off x="5595938" y="2476500"/>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3. Share update on CTP / Batch 1+ </a:t>
            </a:r>
          </a:p>
        </p:txBody>
      </p:sp>
      <p:sp>
        <p:nvSpPr>
          <p:cNvPr id="21" name="Text Placeholder 2">
            <a:hlinkClick r:id="rId22" action="ppaction://hlinksldjump"/>
            <a:extLst>
              <a:ext uri="{FF2B5EF4-FFF2-40B4-BE49-F238E27FC236}">
                <a16:creationId xmlns:a16="http://schemas.microsoft.com/office/drawing/2014/main" id="{B53BCDD9-5108-7330-41B3-25C25D8904F1}"/>
              </a:ext>
            </a:extLst>
          </p:cNvPr>
          <p:cNvSpPr>
            <a:spLocks noGrp="1"/>
          </p:cNvSpPr>
          <p:nvPr>
            <p:custDataLst>
              <p:tags r:id="rId5"/>
            </p:custDataLst>
          </p:nvPr>
        </p:nvSpPr>
        <p:spPr bwMode="auto">
          <a:xfrm>
            <a:off x="5595939" y="2849563"/>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4. Conduct Batch study focus session</a:t>
            </a:r>
          </a:p>
        </p:txBody>
      </p:sp>
      <p:sp>
        <p:nvSpPr>
          <p:cNvPr id="25" name="Text Placeholder 2">
            <a:hlinkClick r:id="rId23" action="ppaction://hlinksldjump"/>
            <a:extLst>
              <a:ext uri="{FF2B5EF4-FFF2-40B4-BE49-F238E27FC236}">
                <a16:creationId xmlns:a16="http://schemas.microsoft.com/office/drawing/2014/main" id="{6519022B-BDE4-5517-3758-1F10D5C7BF1D}"/>
              </a:ext>
            </a:extLst>
          </p:cNvPr>
          <p:cNvSpPr>
            <a:spLocks noGrp="1"/>
          </p:cNvSpPr>
          <p:nvPr>
            <p:custDataLst>
              <p:tags r:id="rId6"/>
            </p:custDataLst>
          </p:nvPr>
        </p:nvSpPr>
        <p:spPr bwMode="auto">
          <a:xfrm>
            <a:off x="5595938" y="3222625"/>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35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lang="en-US" altLang="en-US" sz="1600">
                <a:latin typeface="Arial"/>
              </a:rPr>
              <a:t>Review Batch study survey results</a:t>
            </a:r>
            <a:endParaRPr kumimoji="0" lang="en-US" altLang="en-US" sz="1600" i="0" u="none" strike="noStrike" kern="1200" cap="none" spc="0" normalizeH="0" noProof="0">
              <a:ln>
                <a:noFill/>
              </a:ln>
              <a:effectLst/>
              <a:uLnTx/>
              <a:uFillTx/>
              <a:latin typeface="Arial"/>
            </a:endParaRPr>
          </a:p>
        </p:txBody>
      </p:sp>
      <p:sp>
        <p:nvSpPr>
          <p:cNvPr id="28" name="Text Placeholder 2">
            <a:hlinkClick r:id="rId24" action="ppaction://hlinksldjump"/>
            <a:extLst>
              <a:ext uri="{FF2B5EF4-FFF2-40B4-BE49-F238E27FC236}">
                <a16:creationId xmlns:a16="http://schemas.microsoft.com/office/drawing/2014/main" id="{9A3BCAA2-2A55-3875-F738-6B692FB5ED54}"/>
              </a:ext>
            </a:extLst>
          </p:cNvPr>
          <p:cNvSpPr>
            <a:spLocks noGrp="1"/>
          </p:cNvSpPr>
          <p:nvPr>
            <p:custDataLst>
              <p:tags r:id="rId7"/>
            </p:custDataLst>
          </p:nvPr>
        </p:nvSpPr>
        <p:spPr bwMode="auto">
          <a:xfrm>
            <a:off x="5595938" y="3595688"/>
            <a:ext cx="6062663" cy="3746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kumimoji="0" lang="en-US" altLang="en-US" sz="1600" i="0" u="none" strike="noStrike" kern="1200" cap="none" spc="0" normalizeH="0" noProof="0">
                <a:ln>
                  <a:noFill/>
                </a:ln>
                <a:effectLst/>
                <a:uLnTx/>
                <a:uFillTx/>
                <a:latin typeface="Arial"/>
              </a:rPr>
              <a:t>ERCOT update: Handling of project changes</a:t>
            </a:r>
          </a:p>
        </p:txBody>
      </p:sp>
      <p:sp>
        <p:nvSpPr>
          <p:cNvPr id="29" name="Text Placeholder 2">
            <a:hlinkClick r:id="rId25" action="ppaction://hlinksldjump"/>
            <a:extLst>
              <a:ext uri="{FF2B5EF4-FFF2-40B4-BE49-F238E27FC236}">
                <a16:creationId xmlns:a16="http://schemas.microsoft.com/office/drawing/2014/main" id="{C73336B4-89FD-3103-74DB-2BB2C5B8E024}"/>
              </a:ext>
            </a:extLst>
          </p:cNvPr>
          <p:cNvSpPr>
            <a:spLocks noGrp="1"/>
          </p:cNvSpPr>
          <p:nvPr>
            <p:custDataLst>
              <p:tags r:id="rId8"/>
            </p:custDataLst>
          </p:nvPr>
        </p:nvSpPr>
        <p:spPr bwMode="auto">
          <a:xfrm>
            <a:off x="5595938" y="3970338"/>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635">
              <a:spcBef>
                <a:spcPct val="0"/>
              </a:spcBef>
              <a:spcAft>
                <a:spcPct val="0"/>
              </a:spcAft>
              <a:defRPr/>
            </a:pPr>
            <a:r>
              <a:rPr kumimoji="0" lang="en-US" altLang="en-US" sz="1600" i="0" u="none" strike="noStrike" kern="1200" cap="none" spc="0" normalizeH="0" noProof="0">
                <a:ln>
                  <a:noFill/>
                </a:ln>
                <a:effectLst/>
                <a:uLnTx/>
                <a:uFillTx/>
                <a:latin typeface="Arial"/>
              </a:rPr>
              <a:t>ERCOT update:</a:t>
            </a:r>
            <a:r>
              <a:rPr lang="en-US" altLang="en-US" sz="1600">
                <a:latin typeface="Arial"/>
              </a:rPr>
              <a:t> </a:t>
            </a:r>
            <a:r>
              <a:rPr lang="en-US" sz="1600">
                <a:latin typeface="Arial"/>
              </a:rPr>
              <a:t>Dynamic model review and SSO studies</a:t>
            </a:r>
            <a:endParaRPr lang="en-US" altLang="en-US" sz="1600">
              <a:cs typeface="Arial"/>
            </a:endParaRPr>
          </a:p>
        </p:txBody>
      </p:sp>
      <p:sp>
        <p:nvSpPr>
          <p:cNvPr id="30" name="Text Placeholder 2">
            <a:hlinkClick r:id="rId26" action="ppaction://hlinksldjump"/>
            <a:extLst>
              <a:ext uri="{FF2B5EF4-FFF2-40B4-BE49-F238E27FC236}">
                <a16:creationId xmlns:a16="http://schemas.microsoft.com/office/drawing/2014/main" id="{23B471E6-BA85-6B11-42EA-0B833B37E9E5}"/>
              </a:ext>
            </a:extLst>
          </p:cNvPr>
          <p:cNvSpPr>
            <a:spLocks noGrp="1"/>
          </p:cNvSpPr>
          <p:nvPr>
            <p:custDataLst>
              <p:tags r:id="rId9"/>
            </p:custDataLst>
          </p:nvPr>
        </p:nvSpPr>
        <p:spPr bwMode="auto">
          <a:xfrm>
            <a:off x="5595939" y="4343400"/>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kumimoji="0" lang="en-US" altLang="en-US" sz="1600" i="0" u="none" strike="noStrike" kern="1200" cap="none" spc="0" normalizeH="0" noProof="0">
                <a:ln>
                  <a:noFill/>
                </a:ln>
                <a:effectLst/>
                <a:uLnTx/>
                <a:uFillTx/>
                <a:latin typeface="Arial"/>
              </a:rPr>
              <a:t>ERCOT update: Short Circuit analysis and Batch process</a:t>
            </a:r>
          </a:p>
        </p:txBody>
      </p:sp>
      <p:sp>
        <p:nvSpPr>
          <p:cNvPr id="5" name="Text Placeholder 2">
            <a:extLst>
              <a:ext uri="{FF2B5EF4-FFF2-40B4-BE49-F238E27FC236}">
                <a16:creationId xmlns:a16="http://schemas.microsoft.com/office/drawing/2014/main" id="{230C41DF-F832-731F-F046-506D37420B80}"/>
              </a:ext>
            </a:extLst>
          </p:cNvPr>
          <p:cNvSpPr>
            <a:spLocks noGrp="1"/>
          </p:cNvSpPr>
          <p:nvPr>
            <p:custDataLst>
              <p:tags r:id="rId10"/>
            </p:custDataLst>
          </p:nvPr>
        </p:nvSpPr>
        <p:spPr bwMode="auto">
          <a:xfrm>
            <a:off x="5595939" y="4716463"/>
            <a:ext cx="6062663" cy="373063"/>
          </a:xfrm>
          <a:prstGeom prst="rect">
            <a:avLst/>
          </a:prstGeom>
          <a:solidFill>
            <a:schemeClr val="accent1"/>
          </a:solidFill>
          <a:ln>
            <a:noFill/>
          </a:ln>
          <a:effectLst/>
        </p:spPr>
        <p:txBody>
          <a:bodyPr vert="horz" wrap="none" lIns="80963" tIns="65088" rIns="0" bIns="635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kumimoji="0" lang="en-US" altLang="en-US" sz="1600" b="1" i="0" u="none" strike="noStrike" kern="1200" cap="none" spc="0" normalizeH="0" noProof="0">
                <a:ln>
                  <a:noFill/>
                </a:ln>
                <a:solidFill>
                  <a:schemeClr val="bg1"/>
                </a:solidFill>
                <a:effectLst/>
                <a:uLnTx/>
                <a:uFillTx/>
                <a:latin typeface="Arial"/>
              </a:rPr>
              <a:t>New stakeholder concepts for Batch</a:t>
            </a:r>
            <a:endParaRPr kumimoji="0" lang="en-US" altLang="en-US" sz="1600" i="0" u="none" strike="noStrike" kern="1200" cap="none" spc="0" normalizeH="0" noProof="0">
              <a:ln>
                <a:noFill/>
              </a:ln>
              <a:solidFill>
                <a:schemeClr val="bg1"/>
              </a:solidFill>
              <a:effectLst/>
              <a:uLnTx/>
              <a:uFillTx/>
              <a:latin typeface="Arial"/>
            </a:endParaRPr>
          </a:p>
        </p:txBody>
      </p:sp>
      <p:sp>
        <p:nvSpPr>
          <p:cNvPr id="31" name="Text Placeholder 2">
            <a:hlinkClick r:id="rId27" action="ppaction://hlinksldjump"/>
            <a:extLst>
              <a:ext uri="{FF2B5EF4-FFF2-40B4-BE49-F238E27FC236}">
                <a16:creationId xmlns:a16="http://schemas.microsoft.com/office/drawing/2014/main" id="{B733E539-4BB5-0E36-8803-5423941125FF}"/>
              </a:ext>
            </a:extLst>
          </p:cNvPr>
          <p:cNvSpPr>
            <a:spLocks noGrp="1"/>
          </p:cNvSpPr>
          <p:nvPr>
            <p:custDataLst>
              <p:tags r:id="rId11"/>
            </p:custDataLst>
          </p:nvPr>
        </p:nvSpPr>
        <p:spPr bwMode="auto">
          <a:xfrm>
            <a:off x="5595939" y="5089525"/>
            <a:ext cx="6062663" cy="3746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5088"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5. Discuss Batch reporting/transparency</a:t>
            </a:r>
            <a:endParaRPr kumimoji="0" lang="en-US" altLang="en-US" i="0" u="none" strike="noStrike" kern="1200" cap="none" spc="0" normalizeH="0" noProof="0">
              <a:ln>
                <a:noFill/>
              </a:ln>
              <a:effectLst/>
              <a:uLnTx/>
              <a:uFillTx/>
              <a:latin typeface="Arial"/>
            </a:endParaRPr>
          </a:p>
        </p:txBody>
      </p:sp>
      <p:sp>
        <p:nvSpPr>
          <p:cNvPr id="32" name="Text Placeholder 2">
            <a:hlinkClick r:id="rId28" action="ppaction://hlinksldjump"/>
            <a:extLst>
              <a:ext uri="{FF2B5EF4-FFF2-40B4-BE49-F238E27FC236}">
                <a16:creationId xmlns:a16="http://schemas.microsoft.com/office/drawing/2014/main" id="{7067FB64-F6D8-0991-7222-105279CE3D81}"/>
              </a:ext>
            </a:extLst>
          </p:cNvPr>
          <p:cNvSpPr>
            <a:spLocks noGrp="1"/>
          </p:cNvSpPr>
          <p:nvPr>
            <p:custDataLst>
              <p:tags r:id="rId12"/>
            </p:custDataLst>
          </p:nvPr>
        </p:nvSpPr>
        <p:spPr bwMode="auto">
          <a:xfrm>
            <a:off x="5595939" y="5464175"/>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6. Conduct CTP focus session</a:t>
            </a:r>
            <a:endParaRPr kumimoji="0" lang="en-US" altLang="en-US" i="0" u="none" strike="noStrike" kern="1200" cap="none" spc="0" normalizeH="0" noProof="0">
              <a:ln>
                <a:noFill/>
              </a:ln>
              <a:effectLst/>
              <a:uLnTx/>
              <a:uFillTx/>
              <a:latin typeface="Arial"/>
            </a:endParaRPr>
          </a:p>
        </p:txBody>
      </p:sp>
      <p:sp>
        <p:nvSpPr>
          <p:cNvPr id="34" name="Text Placeholder 2">
            <a:hlinkClick r:id="rId29" action="ppaction://hlinksldjump"/>
            <a:extLst>
              <a:ext uri="{FF2B5EF4-FFF2-40B4-BE49-F238E27FC236}">
                <a16:creationId xmlns:a16="http://schemas.microsoft.com/office/drawing/2014/main" id="{D2DA14FF-0C06-9F2E-2193-A0DF1CE21F86}"/>
              </a:ext>
            </a:extLst>
          </p:cNvPr>
          <p:cNvSpPr>
            <a:spLocks noGrp="1"/>
          </p:cNvSpPr>
          <p:nvPr>
            <p:custDataLst>
              <p:tags r:id="rId13"/>
            </p:custDataLst>
          </p:nvPr>
        </p:nvSpPr>
        <p:spPr bwMode="auto">
          <a:xfrm>
            <a:off x="5595939" y="5837238"/>
            <a:ext cx="6062663" cy="3730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63500" rIns="0" bIns="650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7. Discuss format and timing options for next meeting</a:t>
            </a:r>
            <a:endParaRPr kumimoji="0" lang="en-US" altLang="en-US" i="0" u="none" strike="noStrike" kern="1200" cap="none" spc="0" normalizeH="0" noProof="0">
              <a:ln>
                <a:noFill/>
              </a:ln>
              <a:effectLst/>
              <a:uLnTx/>
              <a:uFillTx/>
              <a:latin typeface="Arial"/>
            </a:endParaRPr>
          </a:p>
        </p:txBody>
      </p:sp>
      <p:sp>
        <p:nvSpPr>
          <p:cNvPr id="38" name="Slide Number Placeholder 5">
            <a:extLst>
              <a:ext uri="{FF2B5EF4-FFF2-40B4-BE49-F238E27FC236}">
                <a16:creationId xmlns:a16="http://schemas.microsoft.com/office/drawing/2014/main" id="{606CFEB3-26C9-4E4F-739B-CE6FE3962488}"/>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32</a:t>
            </a:fld>
            <a:endParaRPr lang="en-US"/>
          </a:p>
        </p:txBody>
      </p:sp>
      <p:sp>
        <p:nvSpPr>
          <p:cNvPr id="6" name="1. On-page tracker">
            <a:extLst>
              <a:ext uri="{FF2B5EF4-FFF2-40B4-BE49-F238E27FC236}">
                <a16:creationId xmlns:a16="http://schemas.microsoft.com/office/drawing/2014/main" id="{E0932DD8-9B59-FC90-B125-06067081A5FA}"/>
              </a:ext>
            </a:extLst>
          </p:cNvPr>
          <p:cNvSpPr>
            <a:spLocks noGrp="1"/>
          </p:cNvSpPr>
          <p:nvPr>
            <p:ph type="body" sz="quarter" idx="10"/>
            <p:custDataLst>
              <p:tags r:id="rId14"/>
            </p:custDataLst>
          </p:nvPr>
        </p:nvSpPr>
        <p:spPr/>
        <p:txBody>
          <a:bodyPr/>
          <a:lstStyle/>
          <a:p>
            <a:endParaRPr lang="en-US"/>
          </a:p>
        </p:txBody>
      </p:sp>
      <p:sp>
        <p:nvSpPr>
          <p:cNvPr id="19" name="TextBox 18">
            <a:extLst>
              <a:ext uri="{FF2B5EF4-FFF2-40B4-BE49-F238E27FC236}">
                <a16:creationId xmlns:a16="http://schemas.microsoft.com/office/drawing/2014/main" id="{E08B7622-EBA3-23CD-5ABA-865E9699A250}"/>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FEFCEF8A-0551-51E8-57F1-955B047CF142}"/>
              </a:ext>
            </a:extLst>
          </p:cNvPr>
          <p:cNvPicPr>
            <a:picLocks noChangeAspect="1"/>
          </p:cNvPicPr>
          <p:nvPr/>
        </p:nvPicPr>
        <p:blipFill>
          <a:blip r:embed="rId30"/>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29A2DEEA-FD82-3E3C-24F0-34F07496F953}"/>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91674D0E-5A9C-7359-1689-3BE7DD93CE0A}"/>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ED3E84F0-4484-88A5-64E8-96C3249A7EB1}"/>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467118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A6D53-D782-24F3-BBD9-1BCB2AD9CB5E}"/>
            </a:ext>
          </a:extLst>
        </p:cNvPr>
        <p:cNvGrpSpPr/>
        <p:nvPr/>
      </p:nvGrpSpPr>
      <p:grpSpPr>
        <a:xfrm>
          <a:off x="0" y="0"/>
          <a:ext cx="0" cy="0"/>
          <a:chOff x="0" y="0"/>
          <a:chExt cx="0" cy="0"/>
        </a:xfrm>
      </p:grpSpPr>
      <p:graphicFrame>
        <p:nvGraphicFramePr>
          <p:cNvPr id="5" name="Object 2" hidden="1">
            <a:extLst>
              <a:ext uri="{FF2B5EF4-FFF2-40B4-BE49-F238E27FC236}">
                <a16:creationId xmlns:a16="http://schemas.microsoft.com/office/drawing/2014/main" id="{1AAFC4C6-EC16-72D0-677E-86D5C92B6ED0}"/>
              </a:ext>
            </a:extLst>
          </p:cNvPr>
          <p:cNvGraphicFramePr>
            <a:graphicFrameLocks noChangeAspect="1"/>
          </p:cNvGraphicFramePr>
          <p:nvPr>
            <p:custDataLst>
              <p:tags r:id="rId1"/>
            </p:custDataLst>
            <p:extLst>
              <p:ext uri="{D42A27DB-BD31-4B8C-83A1-F6EECF244321}">
                <p14:modId xmlns:p14="http://schemas.microsoft.com/office/powerpoint/2010/main" val="15365057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404" imgH="405" progId="TCLayout.ActiveDocument.1">
                  <p:embed/>
                </p:oleObj>
              </mc:Choice>
              <mc:Fallback>
                <p:oleObj name="think-cell Slide" r:id="rId15" imgW="404" imgH="405" progId="TCLayout.ActiveDocument.1">
                  <p:embed/>
                  <p:pic>
                    <p:nvPicPr>
                      <p:cNvPr id="5" name="Object 2" hidden="1">
                        <a:extLst>
                          <a:ext uri="{FF2B5EF4-FFF2-40B4-BE49-F238E27FC236}">
                            <a16:creationId xmlns:a16="http://schemas.microsoft.com/office/drawing/2014/main" id="{1AAFC4C6-EC16-72D0-677E-86D5C92B6ED0}"/>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5203B2C2-B01B-9D49-F868-FFE3A059FA67}"/>
              </a:ext>
            </a:extLst>
          </p:cNvPr>
          <p:cNvSpPr>
            <a:spLocks noGrp="1"/>
          </p:cNvSpPr>
          <p:nvPr>
            <p:ph type="body" sz="quarter" idx="10"/>
          </p:nvPr>
        </p:nvSpPr>
        <p:spPr/>
        <p:txBody>
          <a:bodyPr/>
          <a:lstStyle/>
          <a:p>
            <a:endParaRPr lang="en-US"/>
          </a:p>
        </p:txBody>
      </p:sp>
      <p:sp>
        <p:nvSpPr>
          <p:cNvPr id="6" name="Title 5">
            <a:extLst>
              <a:ext uri="{FF2B5EF4-FFF2-40B4-BE49-F238E27FC236}">
                <a16:creationId xmlns:a16="http://schemas.microsoft.com/office/drawing/2014/main" id="{84128ADC-70C2-A589-5482-58A8B23E004D}"/>
              </a:ext>
            </a:extLst>
          </p:cNvPr>
          <p:cNvSpPr>
            <a:spLocks noGrp="1"/>
          </p:cNvSpPr>
          <p:nvPr>
            <p:ph type="title"/>
          </p:nvPr>
        </p:nvSpPr>
        <p:spPr/>
        <p:txBody>
          <a:bodyPr vert="horz"/>
          <a:lstStyle/>
          <a:p>
            <a:r>
              <a:rPr lang="en-US"/>
              <a:t>New stakeholder concepts for Batch agenda</a:t>
            </a:r>
          </a:p>
        </p:txBody>
      </p:sp>
      <p:sp>
        <p:nvSpPr>
          <p:cNvPr id="15" name="TextBox 14">
            <a:extLst>
              <a:ext uri="{FF2B5EF4-FFF2-40B4-BE49-F238E27FC236}">
                <a16:creationId xmlns:a16="http://schemas.microsoft.com/office/drawing/2014/main" id="{D59CF64D-D5C0-79C7-BDF5-6292B80EE38C}"/>
              </a:ext>
            </a:extLst>
          </p:cNvPr>
          <p:cNvSpPr txBox="1"/>
          <p:nvPr>
            <p:custDataLst>
              <p:tags r:id="rId2"/>
            </p:custDataLst>
          </p:nvPr>
        </p:nvSpPr>
        <p:spPr>
          <a:xfrm>
            <a:off x="1257300" y="1607574"/>
            <a:ext cx="10363199" cy="706277"/>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cs typeface="Arial" panose="020B0604020202020204" pitchFamily="34" charset="0"/>
              </a:defRPr>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cs typeface="Arial" panose="020B0604020202020204" pitchFamily="34" charset="0"/>
              </a:defRPr>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Aft>
                <a:spcPts val="500"/>
              </a:spcAft>
              <a:buNone/>
            </a:pPr>
            <a:r>
              <a:rPr lang="en-US" b="1"/>
              <a:t>Large-load-only network open season concept </a:t>
            </a:r>
            <a:r>
              <a:rPr lang="en-US"/>
              <a:t>(Vistra)</a:t>
            </a:r>
          </a:p>
        </p:txBody>
      </p:sp>
      <p:sp>
        <p:nvSpPr>
          <p:cNvPr id="10" name="TextBox 9">
            <a:extLst>
              <a:ext uri="{FF2B5EF4-FFF2-40B4-BE49-F238E27FC236}">
                <a16:creationId xmlns:a16="http://schemas.microsoft.com/office/drawing/2014/main" id="{BD0AC03C-B162-A8A0-C146-5C9ED9532BC3}"/>
              </a:ext>
            </a:extLst>
          </p:cNvPr>
          <p:cNvSpPr txBox="1"/>
          <p:nvPr>
            <p:custDataLst>
              <p:tags r:id="rId3"/>
            </p:custDataLst>
          </p:nvPr>
        </p:nvSpPr>
        <p:spPr>
          <a:xfrm>
            <a:off x="1257300" y="2428193"/>
            <a:ext cx="10363199" cy="706277"/>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cs typeface="Arial" panose="020B0604020202020204" pitchFamily="34" charset="0"/>
              </a:defRPr>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cs typeface="Arial" panose="020B0604020202020204" pitchFamily="34" charset="0"/>
              </a:defRPr>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Aft>
                <a:spcPts val="500"/>
              </a:spcAft>
              <a:buNone/>
            </a:pPr>
            <a:r>
              <a:rPr lang="en-US" b="1"/>
              <a:t>Independent PCLR entry through GINR Queue </a:t>
            </a:r>
            <a:r>
              <a:rPr lang="en-US"/>
              <a:t>(Agentic)</a:t>
            </a:r>
          </a:p>
        </p:txBody>
      </p:sp>
      <p:cxnSp>
        <p:nvCxnSpPr>
          <p:cNvPr id="11" name="Straight Connector 10">
            <a:extLst>
              <a:ext uri="{FF2B5EF4-FFF2-40B4-BE49-F238E27FC236}">
                <a16:creationId xmlns:a16="http://schemas.microsoft.com/office/drawing/2014/main" id="{4FBB6D8D-9239-18C2-933D-1CAFB23EA7B9}"/>
              </a:ext>
            </a:extLst>
          </p:cNvPr>
          <p:cNvCxnSpPr>
            <a:cxnSpLocks/>
          </p:cNvCxnSpPr>
          <p:nvPr>
            <p:custDataLst>
              <p:tags r:id="rId4"/>
            </p:custDataLst>
          </p:nvPr>
        </p:nvCxnSpPr>
        <p:spPr>
          <a:xfrm>
            <a:off x="1257300" y="2371022"/>
            <a:ext cx="103632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832FF4F6-63D8-9138-4A6F-4D9101D5F491}"/>
              </a:ext>
            </a:extLst>
          </p:cNvPr>
          <p:cNvSpPr txBox="1"/>
          <p:nvPr>
            <p:custDataLst>
              <p:tags r:id="rId5"/>
            </p:custDataLst>
          </p:nvPr>
        </p:nvSpPr>
        <p:spPr>
          <a:xfrm>
            <a:off x="1257300" y="3248812"/>
            <a:ext cx="10363199" cy="706277"/>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cs typeface="Arial" panose="020B0604020202020204" pitchFamily="34" charset="0"/>
              </a:defRPr>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cs typeface="Arial" panose="020B0604020202020204" pitchFamily="34" charset="0"/>
              </a:defRPr>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Aft>
                <a:spcPts val="500"/>
              </a:spcAft>
              <a:buNone/>
            </a:pPr>
            <a:r>
              <a:rPr lang="en-US" b="1"/>
              <a:t>Conditional PCLR Base Point compliance </a:t>
            </a:r>
            <a:r>
              <a:rPr lang="en-US"/>
              <a:t>(Agentic, Compute Heat Rate Project)</a:t>
            </a:r>
          </a:p>
        </p:txBody>
      </p:sp>
      <p:cxnSp>
        <p:nvCxnSpPr>
          <p:cNvPr id="38" name="Straight Connector 37">
            <a:extLst>
              <a:ext uri="{FF2B5EF4-FFF2-40B4-BE49-F238E27FC236}">
                <a16:creationId xmlns:a16="http://schemas.microsoft.com/office/drawing/2014/main" id="{EBC475ED-2F73-AF22-67AF-E2C63546248D}"/>
              </a:ext>
            </a:extLst>
          </p:cNvPr>
          <p:cNvCxnSpPr>
            <a:cxnSpLocks/>
          </p:cNvCxnSpPr>
          <p:nvPr>
            <p:custDataLst>
              <p:tags r:id="rId6"/>
            </p:custDataLst>
          </p:nvPr>
        </p:nvCxnSpPr>
        <p:spPr>
          <a:xfrm>
            <a:off x="1257300" y="3191641"/>
            <a:ext cx="103632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0449D72A-7A51-A2C8-EF1B-9D4EBBD7467D}"/>
              </a:ext>
            </a:extLst>
          </p:cNvPr>
          <p:cNvSpPr txBox="1"/>
          <p:nvPr>
            <p:custDataLst>
              <p:tags r:id="rId7"/>
            </p:custDataLst>
          </p:nvPr>
        </p:nvSpPr>
        <p:spPr>
          <a:xfrm>
            <a:off x="1257300" y="4069431"/>
            <a:ext cx="10363199" cy="706277"/>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cs typeface="Arial" panose="020B0604020202020204" pitchFamily="34" charset="0"/>
              </a:defRPr>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cs typeface="Arial" panose="020B0604020202020204" pitchFamily="34" charset="0"/>
              </a:defRPr>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Aft>
                <a:spcPts val="500"/>
              </a:spcAft>
              <a:buNone/>
            </a:pPr>
            <a:r>
              <a:rPr lang="en-US" b="1"/>
              <a:t>Load Sponsored Generation (LSG) </a:t>
            </a:r>
            <a:r>
              <a:rPr lang="en-US"/>
              <a:t>(Agentic)</a:t>
            </a:r>
          </a:p>
        </p:txBody>
      </p:sp>
      <p:cxnSp>
        <p:nvCxnSpPr>
          <p:cNvPr id="40" name="Straight Connector 39">
            <a:extLst>
              <a:ext uri="{FF2B5EF4-FFF2-40B4-BE49-F238E27FC236}">
                <a16:creationId xmlns:a16="http://schemas.microsoft.com/office/drawing/2014/main" id="{1AFBFC3C-AC56-440B-DE0B-86D34D830D7F}"/>
              </a:ext>
            </a:extLst>
          </p:cNvPr>
          <p:cNvCxnSpPr>
            <a:cxnSpLocks/>
          </p:cNvCxnSpPr>
          <p:nvPr>
            <p:custDataLst>
              <p:tags r:id="rId8"/>
            </p:custDataLst>
          </p:nvPr>
        </p:nvCxnSpPr>
        <p:spPr>
          <a:xfrm>
            <a:off x="1257300" y="4012260"/>
            <a:ext cx="103632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E22E01F7-BFA3-095F-4514-CACD7B911281}"/>
              </a:ext>
            </a:extLst>
          </p:cNvPr>
          <p:cNvSpPr txBox="1"/>
          <p:nvPr>
            <p:custDataLst>
              <p:tags r:id="rId9"/>
            </p:custDataLst>
          </p:nvPr>
        </p:nvSpPr>
        <p:spPr>
          <a:xfrm>
            <a:off x="1257300" y="4890050"/>
            <a:ext cx="10363199" cy="706277"/>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cs typeface="Arial" panose="020B0604020202020204" pitchFamily="34" charset="0"/>
              </a:defRPr>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cs typeface="Arial" panose="020B0604020202020204" pitchFamily="34" charset="0"/>
              </a:defRPr>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Aft>
                <a:spcPts val="500"/>
              </a:spcAft>
              <a:buNone/>
            </a:pPr>
            <a:r>
              <a:rPr lang="en-US" b="1"/>
              <a:t>PCLR in Netted Networks </a:t>
            </a:r>
            <a:r>
              <a:rPr lang="en-US"/>
              <a:t>(Agentic)</a:t>
            </a:r>
          </a:p>
        </p:txBody>
      </p:sp>
      <p:cxnSp>
        <p:nvCxnSpPr>
          <p:cNvPr id="42" name="Straight Connector 41">
            <a:extLst>
              <a:ext uri="{FF2B5EF4-FFF2-40B4-BE49-F238E27FC236}">
                <a16:creationId xmlns:a16="http://schemas.microsoft.com/office/drawing/2014/main" id="{25CFBE37-50BE-CD74-0798-E95B05576C47}"/>
              </a:ext>
            </a:extLst>
          </p:cNvPr>
          <p:cNvCxnSpPr>
            <a:cxnSpLocks/>
          </p:cNvCxnSpPr>
          <p:nvPr>
            <p:custDataLst>
              <p:tags r:id="rId10"/>
            </p:custDataLst>
          </p:nvPr>
        </p:nvCxnSpPr>
        <p:spPr>
          <a:xfrm>
            <a:off x="1257300" y="4832879"/>
            <a:ext cx="103632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4AD7DBE6-CE49-85EE-CC17-070E7574A12E}"/>
              </a:ext>
            </a:extLst>
          </p:cNvPr>
          <p:cNvSpPr/>
          <p:nvPr/>
        </p:nvSpPr>
        <p:spPr>
          <a:xfrm>
            <a:off x="0" y="986970"/>
            <a:ext cx="12192000" cy="534739"/>
          </a:xfrm>
          <a:prstGeom prst="rect">
            <a:avLst/>
          </a:prstGeom>
          <a:solidFill>
            <a:schemeClr val="accent2">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a:solidFill>
                  <a:schemeClr val="tx1"/>
                </a:solidFill>
              </a:rPr>
              <a:t>10-15 minutes for each concept</a:t>
            </a:r>
          </a:p>
        </p:txBody>
      </p:sp>
      <p:cxnSp>
        <p:nvCxnSpPr>
          <p:cNvPr id="3" name="Straight Connector 2">
            <a:extLst>
              <a:ext uri="{FF2B5EF4-FFF2-40B4-BE49-F238E27FC236}">
                <a16:creationId xmlns:a16="http://schemas.microsoft.com/office/drawing/2014/main" id="{0F7E3150-FEC2-30A3-E55D-E653F5864F97}"/>
              </a:ext>
            </a:extLst>
          </p:cNvPr>
          <p:cNvCxnSpPr>
            <a:cxnSpLocks/>
          </p:cNvCxnSpPr>
          <p:nvPr>
            <p:custDataLst>
              <p:tags r:id="rId11"/>
            </p:custDataLst>
          </p:nvPr>
        </p:nvCxnSpPr>
        <p:spPr>
          <a:xfrm>
            <a:off x="1257300" y="5653498"/>
            <a:ext cx="103632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043E4321-F813-FA47-D573-519BB8571B32}"/>
              </a:ext>
            </a:extLst>
          </p:cNvPr>
          <p:cNvSpPr txBox="1"/>
          <p:nvPr>
            <p:custDataLst>
              <p:tags r:id="rId12"/>
            </p:custDataLst>
          </p:nvPr>
        </p:nvSpPr>
        <p:spPr>
          <a:xfrm>
            <a:off x="1257300" y="5710668"/>
            <a:ext cx="10363199" cy="706277"/>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cs typeface="Arial" panose="020B0604020202020204" pitchFamily="34" charset="0"/>
              </a:defRPr>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cs typeface="Arial" panose="020B0604020202020204" pitchFamily="34" charset="0"/>
              </a:defRPr>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Aft>
                <a:spcPts val="500"/>
              </a:spcAft>
              <a:buNone/>
            </a:pPr>
            <a:r>
              <a:rPr lang="en-US" b="1"/>
              <a:t>Base Power Whitepaper </a:t>
            </a:r>
            <a:r>
              <a:rPr lang="en-US"/>
              <a:t>(Base Power)</a:t>
            </a:r>
          </a:p>
        </p:txBody>
      </p:sp>
    </p:spTree>
    <p:extLst>
      <p:ext uri="{BB962C8B-B14F-4D97-AF65-F5344CB8AC3E}">
        <p14:creationId xmlns:p14="http://schemas.microsoft.com/office/powerpoint/2010/main" val="18368233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85BA1-A4C3-F2E0-B92F-DB4C25EA795A}"/>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F41DFB11-AAD0-8B79-4C2D-C563D4D4EDCB}"/>
              </a:ext>
            </a:extLst>
          </p:cNvPr>
          <p:cNvGraphicFramePr>
            <a:graphicFrameLocks noChangeAspect="1"/>
          </p:cNvGraphicFramePr>
          <p:nvPr>
            <p:custDataLst>
              <p:tags r:id="rId1"/>
            </p:custDataLst>
            <p:extLst>
              <p:ext uri="{D42A27DB-BD31-4B8C-83A1-F6EECF244321}">
                <p14:modId xmlns:p14="http://schemas.microsoft.com/office/powerpoint/2010/main" val="32249931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404" imgH="405" progId="TCLayout.ActiveDocument.1">
                  <p:embed/>
                </p:oleObj>
              </mc:Choice>
              <mc:Fallback>
                <p:oleObj name="think-cell Slide" r:id="rId12" imgW="404" imgH="405" progId="TCLayout.ActiveDocument.1">
                  <p:embed/>
                  <p:pic>
                    <p:nvPicPr>
                      <p:cNvPr id="7" name="Object 1" hidden="1">
                        <a:extLst>
                          <a:ext uri="{FF2B5EF4-FFF2-40B4-BE49-F238E27FC236}">
                            <a16:creationId xmlns:a16="http://schemas.microsoft.com/office/drawing/2014/main" id="{F41DFB11-AAD0-8B79-4C2D-C563D4D4EDCB}"/>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FF1BC4B-7901-F25A-448C-40EFEFF7750A}"/>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ACFAF0B3-4DB5-B086-9182-C6DF1CF28BA0}"/>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F2D7B864-F966-E7BF-47BF-E2F165DD654F}"/>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9" name="Text Placeholder 2">
            <a:hlinkClick r:id="rId14" action="ppaction://hlinksldjump"/>
            <a:extLst>
              <a:ext uri="{FF2B5EF4-FFF2-40B4-BE49-F238E27FC236}">
                <a16:creationId xmlns:a16="http://schemas.microsoft.com/office/drawing/2014/main" id="{B938819F-8F8B-CC74-DA10-58BF45EE3499}"/>
              </a:ext>
            </a:extLst>
          </p:cNvPr>
          <p:cNvSpPr>
            <a:spLocks noGrp="1"/>
          </p:cNvSpPr>
          <p:nvPr>
            <p:custDataLst>
              <p:tags r:id="rId2"/>
            </p:custDataLst>
          </p:nvPr>
        </p:nvSpPr>
        <p:spPr bwMode="auto">
          <a:xfrm>
            <a:off x="5595939" y="172878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12" name="Text Placeholder 2">
            <a:hlinkClick r:id="rId15" action="ppaction://hlinksldjump"/>
            <a:extLst>
              <a:ext uri="{FF2B5EF4-FFF2-40B4-BE49-F238E27FC236}">
                <a16:creationId xmlns:a16="http://schemas.microsoft.com/office/drawing/2014/main" id="{5F19E227-6CFC-84FE-5947-DAF49AFC0367}"/>
              </a:ext>
            </a:extLst>
          </p:cNvPr>
          <p:cNvSpPr>
            <a:spLocks noGrp="1"/>
          </p:cNvSpPr>
          <p:nvPr>
            <p:custDataLst>
              <p:tags r:id="rId3"/>
            </p:custDataLst>
          </p:nvPr>
        </p:nvSpPr>
        <p:spPr bwMode="auto">
          <a:xfrm>
            <a:off x="5595939" y="2368550"/>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2. PUCT Project 58481 update</a:t>
            </a:r>
            <a:endParaRPr kumimoji="0" lang="en-US" altLang="en-US" i="0" u="none" strike="noStrike" kern="1200" cap="none" spc="0" normalizeH="0" noProof="0">
              <a:ln>
                <a:noFill/>
              </a:ln>
              <a:effectLst/>
              <a:uLnTx/>
              <a:uFillTx/>
              <a:latin typeface="Arial"/>
            </a:endParaRPr>
          </a:p>
        </p:txBody>
      </p:sp>
      <p:sp>
        <p:nvSpPr>
          <p:cNvPr id="17" name="Text Placeholder 2">
            <a:hlinkClick r:id="rId16" action="ppaction://hlinksldjump"/>
            <a:extLst>
              <a:ext uri="{FF2B5EF4-FFF2-40B4-BE49-F238E27FC236}">
                <a16:creationId xmlns:a16="http://schemas.microsoft.com/office/drawing/2014/main" id="{E7A5ABB6-5635-082E-673D-D2EF72BC45D5}"/>
              </a:ext>
            </a:extLst>
          </p:cNvPr>
          <p:cNvSpPr>
            <a:spLocks noGrp="1"/>
          </p:cNvSpPr>
          <p:nvPr>
            <p:custDataLst>
              <p:tags r:id="rId4"/>
            </p:custDataLst>
          </p:nvPr>
        </p:nvSpPr>
        <p:spPr bwMode="auto">
          <a:xfrm>
            <a:off x="5595938" y="3009900"/>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3. Share update on CTP / Batch 1+ </a:t>
            </a:r>
          </a:p>
        </p:txBody>
      </p:sp>
      <p:sp>
        <p:nvSpPr>
          <p:cNvPr id="18" name="Text Placeholder 2">
            <a:hlinkClick r:id="rId17" action="ppaction://hlinksldjump"/>
            <a:extLst>
              <a:ext uri="{FF2B5EF4-FFF2-40B4-BE49-F238E27FC236}">
                <a16:creationId xmlns:a16="http://schemas.microsoft.com/office/drawing/2014/main" id="{4B3FE6BB-2774-4210-CD8D-19038E77844B}"/>
              </a:ext>
            </a:extLst>
          </p:cNvPr>
          <p:cNvSpPr>
            <a:spLocks noGrp="1"/>
          </p:cNvSpPr>
          <p:nvPr>
            <p:custDataLst>
              <p:tags r:id="rId5"/>
            </p:custDataLst>
          </p:nvPr>
        </p:nvSpPr>
        <p:spPr bwMode="auto">
          <a:xfrm>
            <a:off x="5595939" y="3649663"/>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4. Conduct Batch study focus session</a:t>
            </a:r>
          </a:p>
        </p:txBody>
      </p:sp>
      <p:sp>
        <p:nvSpPr>
          <p:cNvPr id="5" name="Text Placeholder 2">
            <a:extLst>
              <a:ext uri="{FF2B5EF4-FFF2-40B4-BE49-F238E27FC236}">
                <a16:creationId xmlns:a16="http://schemas.microsoft.com/office/drawing/2014/main" id="{D05E2E57-2A16-3709-FAC4-5DA6324F9A3D}"/>
              </a:ext>
            </a:extLst>
          </p:cNvPr>
          <p:cNvSpPr>
            <a:spLocks noGrp="1"/>
          </p:cNvSpPr>
          <p:nvPr>
            <p:custDataLst>
              <p:tags r:id="rId6"/>
            </p:custDataLst>
          </p:nvPr>
        </p:nvSpPr>
        <p:spPr bwMode="auto">
          <a:xfrm>
            <a:off x="5595939" y="4289425"/>
            <a:ext cx="6062663" cy="639763"/>
          </a:xfrm>
          <a:prstGeom prst="rect">
            <a:avLst/>
          </a:prstGeom>
          <a:solidFill>
            <a:schemeClr val="accent1"/>
          </a:solidFill>
          <a:ln>
            <a:noFill/>
          </a:ln>
          <a:effec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b="1">
                <a:solidFill>
                  <a:schemeClr val="bg1"/>
                </a:solidFill>
              </a:rPr>
              <a:t>5. Discuss Batch reporting/transparency</a:t>
            </a:r>
            <a:endParaRPr kumimoji="0" lang="en-US" altLang="en-US" b="1" i="0" u="none" strike="noStrike" kern="1200" cap="none" spc="0" normalizeH="0" noProof="0">
              <a:ln>
                <a:noFill/>
              </a:ln>
              <a:solidFill>
                <a:schemeClr val="bg1"/>
              </a:solidFill>
              <a:effectLst/>
              <a:uLnTx/>
              <a:uFillTx/>
              <a:latin typeface="Arial"/>
            </a:endParaRPr>
          </a:p>
        </p:txBody>
      </p:sp>
      <p:sp>
        <p:nvSpPr>
          <p:cNvPr id="20" name="Text Placeholder 2">
            <a:hlinkClick r:id="rId18" action="ppaction://hlinksldjump"/>
            <a:extLst>
              <a:ext uri="{FF2B5EF4-FFF2-40B4-BE49-F238E27FC236}">
                <a16:creationId xmlns:a16="http://schemas.microsoft.com/office/drawing/2014/main" id="{CA04393B-0C3A-00A8-3879-7D61B9DF6B5C}"/>
              </a:ext>
            </a:extLst>
          </p:cNvPr>
          <p:cNvSpPr>
            <a:spLocks noGrp="1"/>
          </p:cNvSpPr>
          <p:nvPr>
            <p:custDataLst>
              <p:tags r:id="rId7"/>
            </p:custDataLst>
          </p:nvPr>
        </p:nvSpPr>
        <p:spPr bwMode="auto">
          <a:xfrm>
            <a:off x="5595939" y="4929187"/>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6. Conduct CTP focus session</a:t>
            </a:r>
            <a:endParaRPr kumimoji="0" lang="en-US" altLang="en-US" i="0" u="none" strike="noStrike" kern="1200" cap="none" spc="0" normalizeH="0" noProof="0">
              <a:ln>
                <a:noFill/>
              </a:ln>
              <a:effectLst/>
              <a:uLnTx/>
              <a:uFillTx/>
              <a:latin typeface="Arial"/>
            </a:endParaRPr>
          </a:p>
        </p:txBody>
      </p:sp>
      <p:sp>
        <p:nvSpPr>
          <p:cNvPr id="21" name="Text Placeholder 2">
            <a:hlinkClick r:id="rId19" action="ppaction://hlinksldjump"/>
            <a:extLst>
              <a:ext uri="{FF2B5EF4-FFF2-40B4-BE49-F238E27FC236}">
                <a16:creationId xmlns:a16="http://schemas.microsoft.com/office/drawing/2014/main" id="{4514F5A1-1D21-F7CB-EDF7-6E6CF48A89B9}"/>
              </a:ext>
            </a:extLst>
          </p:cNvPr>
          <p:cNvSpPr>
            <a:spLocks noGrp="1"/>
          </p:cNvSpPr>
          <p:nvPr>
            <p:custDataLst>
              <p:tags r:id="rId8"/>
            </p:custDataLst>
          </p:nvPr>
        </p:nvSpPr>
        <p:spPr bwMode="auto">
          <a:xfrm>
            <a:off x="5595938" y="557053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7. Discuss format and timing options for next meeting</a:t>
            </a:r>
            <a:endParaRPr kumimoji="0" lang="en-US" altLang="en-US" i="0" u="none" strike="noStrike" kern="1200" cap="none" spc="0" normalizeH="0" noProof="0">
              <a:ln>
                <a:noFill/>
              </a:ln>
              <a:effectLst/>
              <a:uLnTx/>
              <a:uFillTx/>
              <a:latin typeface="Arial"/>
            </a:endParaRPr>
          </a:p>
        </p:txBody>
      </p:sp>
      <p:sp>
        <p:nvSpPr>
          <p:cNvPr id="38" name="Slide Number Placeholder 5">
            <a:extLst>
              <a:ext uri="{FF2B5EF4-FFF2-40B4-BE49-F238E27FC236}">
                <a16:creationId xmlns:a16="http://schemas.microsoft.com/office/drawing/2014/main" id="{F6818541-CA04-88A6-6A0F-0D8B11EC08D6}"/>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34</a:t>
            </a:fld>
            <a:endParaRPr lang="en-US"/>
          </a:p>
        </p:txBody>
      </p:sp>
      <p:sp>
        <p:nvSpPr>
          <p:cNvPr id="6" name="1. On-page tracker">
            <a:extLst>
              <a:ext uri="{FF2B5EF4-FFF2-40B4-BE49-F238E27FC236}">
                <a16:creationId xmlns:a16="http://schemas.microsoft.com/office/drawing/2014/main" id="{E5343836-65EA-295A-397B-FE57BC9C3A4A}"/>
              </a:ext>
            </a:extLst>
          </p:cNvPr>
          <p:cNvSpPr>
            <a:spLocks noGrp="1"/>
          </p:cNvSpPr>
          <p:nvPr>
            <p:ph type="body" sz="quarter" idx="10"/>
            <p:custDataLst>
              <p:tags r:id="rId9"/>
            </p:custDataLst>
          </p:nvPr>
        </p:nvSpPr>
        <p:spPr/>
        <p:txBody>
          <a:bodyPr/>
          <a:lstStyle/>
          <a:p>
            <a:endParaRPr lang="en-US"/>
          </a:p>
        </p:txBody>
      </p:sp>
      <p:sp>
        <p:nvSpPr>
          <p:cNvPr id="19" name="TextBox 18">
            <a:extLst>
              <a:ext uri="{FF2B5EF4-FFF2-40B4-BE49-F238E27FC236}">
                <a16:creationId xmlns:a16="http://schemas.microsoft.com/office/drawing/2014/main" id="{EB7BEA2B-B513-1C36-1B0E-8AA517621B07}"/>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a:t>
            </a:r>
          </a:p>
        </p:txBody>
      </p:sp>
      <p:pic>
        <p:nvPicPr>
          <p:cNvPr id="487" name="Picture 486">
            <a:extLst>
              <a:ext uri="{FF2B5EF4-FFF2-40B4-BE49-F238E27FC236}">
                <a16:creationId xmlns:a16="http://schemas.microsoft.com/office/drawing/2014/main" id="{4EA8C2EB-175A-F148-748C-E903A451765F}"/>
              </a:ext>
            </a:extLst>
          </p:cNvPr>
          <p:cNvPicPr>
            <a:picLocks noChangeAspect="1"/>
          </p:cNvPicPr>
          <p:nvPr/>
        </p:nvPicPr>
        <p:blipFill>
          <a:blip r:embed="rId20"/>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39" name="Group 38" descr="Confidential document label">
            <a:extLst>
              <a:ext uri="{FF2B5EF4-FFF2-40B4-BE49-F238E27FC236}">
                <a16:creationId xmlns:a16="http://schemas.microsoft.com/office/drawing/2014/main" id="{859D6A24-F797-DC99-B574-98BBFBF29825}"/>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40" name="Rectangle 39">
              <a:extLst>
                <a:ext uri="{FF2B5EF4-FFF2-40B4-BE49-F238E27FC236}">
                  <a16:creationId xmlns:a16="http://schemas.microsoft.com/office/drawing/2014/main" id="{A20934A5-7D24-FA44-E17C-92FB25BB6EE9}"/>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41" name="TextBox 40">
              <a:extLst>
                <a:ext uri="{FF2B5EF4-FFF2-40B4-BE49-F238E27FC236}">
                  <a16:creationId xmlns:a16="http://schemas.microsoft.com/office/drawing/2014/main" id="{C95AB3FC-C82C-1CDB-D4BD-A03267F9539A}"/>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11647129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76F8F-AC42-5B0A-B3C0-30BEF4004C3A}"/>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1162EE96-C3DF-FE6B-569B-502D2ED6FF02}"/>
              </a:ext>
            </a:extLst>
          </p:cNvPr>
          <p:cNvGraphicFramePr>
            <a:graphicFrameLocks noChangeAspect="1"/>
          </p:cNvGraphicFramePr>
          <p:nvPr>
            <p:custDataLst>
              <p:tags r:id="rId1"/>
            </p:custDataLst>
            <p:extLst>
              <p:ext uri="{D42A27DB-BD31-4B8C-83A1-F6EECF244321}">
                <p14:modId xmlns:p14="http://schemas.microsoft.com/office/powerpoint/2010/main" val="15128745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1162EE96-C3DF-FE6B-569B-502D2ED6FF0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4602021-7C7B-689F-3E8B-23A5F95EC902}"/>
              </a:ext>
            </a:extLst>
          </p:cNvPr>
          <p:cNvSpPr>
            <a:spLocks noGrp="1"/>
          </p:cNvSpPr>
          <p:nvPr>
            <p:ph type="title"/>
          </p:nvPr>
        </p:nvSpPr>
        <p:spPr/>
        <p:txBody>
          <a:bodyPr vert="horz"/>
          <a:lstStyle/>
          <a:p>
            <a:r>
              <a:rPr lang="en-US">
                <a:solidFill>
                  <a:schemeClr val="accent2">
                    <a:lumMod val="75000"/>
                  </a:schemeClr>
                </a:solidFill>
              </a:rPr>
              <a:t>Batch reporting/transparency:</a:t>
            </a:r>
            <a:r>
              <a:rPr lang="en-US"/>
              <a:t> Overview</a:t>
            </a:r>
          </a:p>
        </p:txBody>
      </p:sp>
      <p:sp>
        <p:nvSpPr>
          <p:cNvPr id="3" name="Slide Number Placeholder 2">
            <a:extLst>
              <a:ext uri="{FF2B5EF4-FFF2-40B4-BE49-F238E27FC236}">
                <a16:creationId xmlns:a16="http://schemas.microsoft.com/office/drawing/2014/main" id="{244AECD6-23E4-4B25-846D-CA1ED93BFC9C}"/>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en-US" sz="1200" b="1" i="0" u="none" strike="noStrike" kern="1200" cap="none" spc="0" normalizeH="0" baseline="0" noProof="0">
              <a:ln>
                <a:noFill/>
              </a:ln>
              <a:solidFill>
                <a:srgbClr val="005763"/>
              </a:solidFill>
              <a:effectLst/>
              <a:uLnTx/>
              <a:uFillTx/>
              <a:latin typeface="Arial"/>
              <a:ea typeface="+mn-ea"/>
              <a:cs typeface="+mn-cs"/>
            </a:endParaRPr>
          </a:p>
        </p:txBody>
      </p:sp>
      <p:sp>
        <p:nvSpPr>
          <p:cNvPr id="4" name="Text Placeholder 3">
            <a:extLst>
              <a:ext uri="{FF2B5EF4-FFF2-40B4-BE49-F238E27FC236}">
                <a16:creationId xmlns:a16="http://schemas.microsoft.com/office/drawing/2014/main" id="{33F368C3-38F4-937F-F1CC-A129E0A887ED}"/>
              </a:ext>
            </a:extLst>
          </p:cNvPr>
          <p:cNvSpPr>
            <a:spLocks noGrp="1"/>
          </p:cNvSpPr>
          <p:nvPr>
            <p:ph type="body" sz="quarter" idx="16"/>
          </p:nvPr>
        </p:nvSpPr>
        <p:spPr>
          <a:xfrm>
            <a:off x="1257300" y="1222625"/>
            <a:ext cx="10477500" cy="5725886"/>
          </a:xfrm>
        </p:spPr>
        <p:txBody>
          <a:bodyPr vert="horz" wrap="square" lIns="0" tIns="0" rIns="0" bIns="0" rtlCol="0" anchor="t">
            <a:noAutofit/>
          </a:bodyPr>
          <a:lstStyle/>
          <a:p>
            <a:r>
              <a:rPr lang="en-US" b="1"/>
              <a:t>NPRR 1267 as a starting point for Large Load transparency (approved June 2025</a:t>
            </a:r>
            <a:r>
              <a:rPr lang="en-US" b="1">
                <a:cs typeface="Arial"/>
              </a:rPr>
              <a:t>, not implemented)</a:t>
            </a:r>
          </a:p>
          <a:p>
            <a:r>
              <a:rPr lang="x-none" b="1" i="1"/>
              <a:t>3.2.7	Large Load Interconnection Status Report </a:t>
            </a:r>
            <a:endParaRPr lang="en-US"/>
          </a:p>
          <a:p>
            <a:r>
              <a:rPr lang="en-US" sz="1400"/>
              <a:t>(1) For purposes of this section, a Large Load is inclusive of one or more Facilities at a single site with an aggregate peak Demand greater than or equal to 75 MW behind one or more common Points of Interconnection (POIs) or Service Delivery Points that is seeking interconnection on or after March 25, 2022. ERCOT may expand the criteria for including a Load as a Large Load, provided the defining criteria are clearly stated in the applicable report.</a:t>
            </a:r>
          </a:p>
          <a:p>
            <a:r>
              <a:rPr lang="en-US" sz="1400"/>
              <a:t>(2) ERCOT must publish a Large Load Interconnection status report each month to the ERCOT website that aggregates Large Load Interconnection requests across multiple dimensions with as much specificity as possible while maintaining the confidentiality of Customer data, including:</a:t>
            </a:r>
          </a:p>
          <a:p>
            <a:r>
              <a:rPr lang="en-US" sz="1400"/>
              <a:t>(a)	Load Zone;</a:t>
            </a:r>
          </a:p>
          <a:p>
            <a:r>
              <a:rPr lang="en-US" sz="1400"/>
              <a:t>(b)	TSP;</a:t>
            </a:r>
          </a:p>
          <a:p>
            <a:r>
              <a:rPr lang="en-US" sz="1400"/>
              <a:t>(c)	Load type (as provided to the TSP, such as refinery, steel mill, data center, etc...);</a:t>
            </a:r>
          </a:p>
          <a:p>
            <a:r>
              <a:rPr lang="en-US" sz="1400"/>
              <a:t>(d)	Calendar quarter and year in which the interconnecting TSP submitted the project to ERCOT; </a:t>
            </a:r>
          </a:p>
          <a:p>
            <a:r>
              <a:rPr lang="en-US" sz="1400"/>
              <a:t>(e)	Requested energization quarter and year;</a:t>
            </a:r>
          </a:p>
          <a:p>
            <a:r>
              <a:rPr lang="en-US" sz="1400"/>
              <a:t>(f)	Size range;</a:t>
            </a:r>
          </a:p>
          <a:p>
            <a:r>
              <a:rPr lang="en-US" sz="1400"/>
              <a:t>(g)	Interconnection status (as defined by ERCOT to differentiate between operational, approved, under study, etc.);</a:t>
            </a:r>
          </a:p>
          <a:p>
            <a:r>
              <a:rPr lang="en-US" sz="1400"/>
              <a:t>(h)	Co-location status.</a:t>
            </a:r>
          </a:p>
          <a:p>
            <a:endParaRPr lang="en-US" b="1" u="sng">
              <a:cs typeface="Arial"/>
            </a:endParaRPr>
          </a:p>
          <a:p>
            <a:endParaRPr lang="en-US" b="1" u="sng">
              <a:cs typeface="Arial"/>
            </a:endParaRPr>
          </a:p>
          <a:p>
            <a:endParaRPr lang="en-US" b="1" u="sng">
              <a:cs typeface="Arial"/>
            </a:endParaRPr>
          </a:p>
          <a:p>
            <a:endParaRPr lang="en-US" b="1" u="sng">
              <a:cs typeface="Arial"/>
            </a:endParaRPr>
          </a:p>
          <a:p>
            <a:endParaRPr lang="en-US">
              <a:cs typeface="Arial"/>
            </a:endParaRPr>
          </a:p>
        </p:txBody>
      </p:sp>
      <p:grpSp>
        <p:nvGrpSpPr>
          <p:cNvPr id="5" name="Group 4">
            <a:extLst>
              <a:ext uri="{FF2B5EF4-FFF2-40B4-BE49-F238E27FC236}">
                <a16:creationId xmlns:a16="http://schemas.microsoft.com/office/drawing/2014/main" id="{F824DF91-8E5F-7CBD-3ACC-93EEA9066DF3}"/>
              </a:ext>
            </a:extLst>
          </p:cNvPr>
          <p:cNvGrpSpPr/>
          <p:nvPr/>
        </p:nvGrpSpPr>
        <p:grpSpPr>
          <a:xfrm>
            <a:off x="1257300" y="843515"/>
            <a:ext cx="817005" cy="201003"/>
            <a:chOff x="1245529" y="795925"/>
            <a:chExt cx="817005" cy="201003"/>
          </a:xfrm>
        </p:grpSpPr>
        <p:sp>
          <p:nvSpPr>
            <p:cNvPr id="7" name="TextBox 6">
              <a:extLst>
                <a:ext uri="{FF2B5EF4-FFF2-40B4-BE49-F238E27FC236}">
                  <a16:creationId xmlns:a16="http://schemas.microsoft.com/office/drawing/2014/main" id="{9AFA755A-1EC4-90AA-7BE8-1DD11E8516DF}"/>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8" name="Straight Connector 7">
              <a:extLst>
                <a:ext uri="{FF2B5EF4-FFF2-40B4-BE49-F238E27FC236}">
                  <a16:creationId xmlns:a16="http://schemas.microsoft.com/office/drawing/2014/main" id="{8D301150-79EA-C65E-D9F8-C9812DA5347A}"/>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139434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44B52-FAE5-892F-7580-E8A849B76392}"/>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957D2D34-8EC4-0CFA-B003-592C87F78937}"/>
              </a:ext>
            </a:extLst>
          </p:cNvPr>
          <p:cNvGraphicFramePr>
            <a:graphicFrameLocks noChangeAspect="1"/>
          </p:cNvGraphicFramePr>
          <p:nvPr>
            <p:custDataLst>
              <p:tags r:id="rId1"/>
            </p:custDataLst>
            <p:extLst>
              <p:ext uri="{D42A27DB-BD31-4B8C-83A1-F6EECF244321}">
                <p14:modId xmlns:p14="http://schemas.microsoft.com/office/powerpoint/2010/main" val="20113807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957D2D34-8EC4-0CFA-B003-592C87F7893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C11E426-A22B-AB02-4027-EC0E764E5DA1}"/>
              </a:ext>
            </a:extLst>
          </p:cNvPr>
          <p:cNvSpPr>
            <a:spLocks noGrp="1"/>
          </p:cNvSpPr>
          <p:nvPr>
            <p:ph type="title"/>
          </p:nvPr>
        </p:nvSpPr>
        <p:spPr/>
        <p:txBody>
          <a:bodyPr vert="horz"/>
          <a:lstStyle/>
          <a:p>
            <a:r>
              <a:rPr lang="en-US">
                <a:solidFill>
                  <a:schemeClr val="accent2">
                    <a:lumMod val="75000"/>
                  </a:schemeClr>
                </a:solidFill>
              </a:rPr>
              <a:t>Batch reporting/transparency:</a:t>
            </a:r>
            <a:r>
              <a:rPr lang="en-US"/>
              <a:t> Overview</a:t>
            </a:r>
          </a:p>
        </p:txBody>
      </p:sp>
      <p:sp>
        <p:nvSpPr>
          <p:cNvPr id="3" name="Slide Number Placeholder 2">
            <a:extLst>
              <a:ext uri="{FF2B5EF4-FFF2-40B4-BE49-F238E27FC236}">
                <a16:creationId xmlns:a16="http://schemas.microsoft.com/office/drawing/2014/main" id="{49D40FBF-E748-E30B-7D59-D94A6AC7F1AC}"/>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en-US" sz="1200" b="1" i="0" u="none" strike="noStrike" kern="1200" cap="none" spc="0" normalizeH="0" baseline="0" noProof="0">
              <a:ln>
                <a:noFill/>
              </a:ln>
              <a:solidFill>
                <a:srgbClr val="005763"/>
              </a:solidFill>
              <a:effectLst/>
              <a:uLnTx/>
              <a:uFillTx/>
              <a:latin typeface="Arial"/>
              <a:ea typeface="+mn-ea"/>
              <a:cs typeface="+mn-cs"/>
            </a:endParaRPr>
          </a:p>
        </p:txBody>
      </p:sp>
      <p:sp>
        <p:nvSpPr>
          <p:cNvPr id="4" name="Text Placeholder 3">
            <a:extLst>
              <a:ext uri="{FF2B5EF4-FFF2-40B4-BE49-F238E27FC236}">
                <a16:creationId xmlns:a16="http://schemas.microsoft.com/office/drawing/2014/main" id="{50300A3E-0556-EB0E-1E73-29586D1E4025}"/>
              </a:ext>
            </a:extLst>
          </p:cNvPr>
          <p:cNvSpPr>
            <a:spLocks noGrp="1"/>
          </p:cNvSpPr>
          <p:nvPr>
            <p:ph type="body" sz="quarter" idx="16"/>
          </p:nvPr>
        </p:nvSpPr>
        <p:spPr>
          <a:xfrm>
            <a:off x="1269070" y="1202076"/>
            <a:ext cx="9569363" cy="4963886"/>
          </a:xfrm>
        </p:spPr>
        <p:txBody>
          <a:bodyPr vert="horz" wrap="square" lIns="0" tIns="0" rIns="0" bIns="0" rtlCol="0" anchor="t">
            <a:noAutofit/>
          </a:bodyPr>
          <a:lstStyle/>
          <a:p>
            <a:r>
              <a:rPr lang="en-US" b="1"/>
              <a:t>NPRR 1267 as a starting point for Large Load transparency (approved June 2025</a:t>
            </a:r>
            <a:r>
              <a:rPr lang="en-US" b="1">
                <a:cs typeface="Arial"/>
              </a:rPr>
              <a:t>, not implemented)</a:t>
            </a:r>
          </a:p>
          <a:p>
            <a:endParaRPr lang="en-US" b="1" i="1"/>
          </a:p>
          <a:p>
            <a:r>
              <a:rPr lang="x-none" b="1" i="1"/>
              <a:t>3.2.7	Large Load Interconnection Status Report </a:t>
            </a:r>
            <a:endParaRPr lang="en-US"/>
          </a:p>
          <a:p>
            <a:endParaRPr lang="en-US"/>
          </a:p>
          <a:p>
            <a:r>
              <a:rPr lang="en-US"/>
              <a:t>(3)  ERCOT shall take actions such as providing ranges of interconnection MW sizes, aggregate loads, and other similar actions to protect, anonymize, and otherwise safeguard confidential and competitively-sensitive Customer data from public disclosure.  When aggregating Customer data, ERCOT should ensure that at least five Customers exist in a particular Load type subcategory prior to aggregation, to protect against accidental disclosure.  ERCOT may leave a certain category blank or aggregated with other Load types to avoid disclosure.</a:t>
            </a:r>
          </a:p>
          <a:p>
            <a:endParaRPr lang="en-US"/>
          </a:p>
          <a:p>
            <a:pPr marL="342900" indent="-342900">
              <a:buAutoNum type="arabicParenBoth" startAt="4"/>
            </a:pPr>
            <a:r>
              <a:rPr lang="en-US"/>
              <a:t>ERCOT shall report to TAC or its designated subcommittee its methodology for developing the report defined in paragraph (2) above whenever that methodology changes, but at least every two years.</a:t>
            </a:r>
          </a:p>
          <a:p>
            <a:pPr marL="342900" indent="-342900">
              <a:buAutoNum type="arabicParenBoth" startAt="4"/>
            </a:pPr>
            <a:endParaRPr lang="en-US"/>
          </a:p>
          <a:p>
            <a:endParaRPr lang="en-US" b="1" u="sng">
              <a:cs typeface="Arial"/>
            </a:endParaRPr>
          </a:p>
          <a:p>
            <a:endParaRPr lang="en-US" b="1" u="sng">
              <a:cs typeface="Arial"/>
            </a:endParaRPr>
          </a:p>
          <a:p>
            <a:endParaRPr lang="en-US" b="1" u="sng">
              <a:cs typeface="Arial"/>
            </a:endParaRPr>
          </a:p>
          <a:p>
            <a:endParaRPr lang="en-US" b="1" u="sng">
              <a:cs typeface="Arial"/>
            </a:endParaRPr>
          </a:p>
          <a:p>
            <a:endParaRPr lang="en-US">
              <a:cs typeface="Arial"/>
            </a:endParaRPr>
          </a:p>
        </p:txBody>
      </p:sp>
      <p:grpSp>
        <p:nvGrpSpPr>
          <p:cNvPr id="5" name="Group 4">
            <a:extLst>
              <a:ext uri="{FF2B5EF4-FFF2-40B4-BE49-F238E27FC236}">
                <a16:creationId xmlns:a16="http://schemas.microsoft.com/office/drawing/2014/main" id="{2DD9CC33-7F24-0935-B211-E382B959DDDA}"/>
              </a:ext>
            </a:extLst>
          </p:cNvPr>
          <p:cNvGrpSpPr/>
          <p:nvPr/>
        </p:nvGrpSpPr>
        <p:grpSpPr>
          <a:xfrm>
            <a:off x="1257300" y="843515"/>
            <a:ext cx="817005" cy="201003"/>
            <a:chOff x="1245529" y="795925"/>
            <a:chExt cx="817005" cy="201003"/>
          </a:xfrm>
        </p:grpSpPr>
        <p:sp>
          <p:nvSpPr>
            <p:cNvPr id="7" name="TextBox 6">
              <a:extLst>
                <a:ext uri="{FF2B5EF4-FFF2-40B4-BE49-F238E27FC236}">
                  <a16:creationId xmlns:a16="http://schemas.microsoft.com/office/drawing/2014/main" id="{A1851E2D-BDE5-95BD-997A-10EE079AD5CC}"/>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8" name="Straight Connector 7">
              <a:extLst>
                <a:ext uri="{FF2B5EF4-FFF2-40B4-BE49-F238E27FC236}">
                  <a16:creationId xmlns:a16="http://schemas.microsoft.com/office/drawing/2014/main" id="{009CA30C-0A45-F0A5-5835-D1BA38E3AEBC}"/>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699399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AF7E9-2D87-C97C-A3A6-7B03C9C6472B}"/>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19616E2D-0155-B510-3BDB-1473C1B0683B}"/>
              </a:ext>
            </a:extLst>
          </p:cNvPr>
          <p:cNvGraphicFramePr>
            <a:graphicFrameLocks noChangeAspect="1"/>
          </p:cNvGraphicFramePr>
          <p:nvPr>
            <p:custDataLst>
              <p:tags r:id="rId1"/>
            </p:custDataLst>
            <p:extLst>
              <p:ext uri="{D42A27DB-BD31-4B8C-83A1-F6EECF244321}">
                <p14:modId xmlns:p14="http://schemas.microsoft.com/office/powerpoint/2010/main" val="29282285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4" imgW="360" imgH="360" progId="TCLayout.ActiveDocument.1">
                  <p:embed/>
                </p:oleObj>
              </mc:Choice>
              <mc:Fallback>
                <p:oleObj name="think-cell Slide" r:id="rId24" imgW="360" imgH="360" progId="TCLayout.ActiveDocument.1">
                  <p:embed/>
                  <p:pic>
                    <p:nvPicPr>
                      <p:cNvPr id="5" name="Object 6" hidden="1">
                        <a:extLst>
                          <a:ext uri="{FF2B5EF4-FFF2-40B4-BE49-F238E27FC236}">
                            <a16:creationId xmlns:a16="http://schemas.microsoft.com/office/drawing/2014/main" id="{19616E2D-0155-B510-3BDB-1473C1B0683B}"/>
                          </a:ext>
                        </a:extLst>
                      </p:cNvPr>
                      <p:cNvPicPr/>
                      <p:nvPr/>
                    </p:nvPicPr>
                    <p:blipFill>
                      <a:blip r:embed="rId25"/>
                      <a:stretch>
                        <a:fillRect/>
                      </a:stretch>
                    </p:blipFill>
                    <p:spPr>
                      <a:xfrm>
                        <a:off x="1588" y="1588"/>
                        <a:ext cx="1588" cy="1588"/>
                      </a:xfrm>
                      <a:prstGeom prst="rect">
                        <a:avLst/>
                      </a:prstGeom>
                    </p:spPr>
                  </p:pic>
                </p:oleObj>
              </mc:Fallback>
            </mc:AlternateContent>
          </a:graphicData>
        </a:graphic>
      </p:graphicFrame>
      <p:sp>
        <p:nvSpPr>
          <p:cNvPr id="69" name="Rectangle: Rounded Corners 68">
            <a:extLst>
              <a:ext uri="{FF2B5EF4-FFF2-40B4-BE49-F238E27FC236}">
                <a16:creationId xmlns:a16="http://schemas.microsoft.com/office/drawing/2014/main" id="{48BD2A1A-962F-2208-C7CB-7755440C381D}"/>
              </a:ext>
            </a:extLst>
          </p:cNvPr>
          <p:cNvSpPr/>
          <p:nvPr/>
        </p:nvSpPr>
        <p:spPr>
          <a:xfrm>
            <a:off x="1188720" y="5591908"/>
            <a:ext cx="10401300" cy="618392"/>
          </a:xfrm>
          <a:prstGeom prst="roundRect">
            <a:avLst/>
          </a:prstGeom>
          <a:solidFill>
            <a:schemeClr val="accent2">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tx1"/>
              </a:solidFill>
            </a:endParaRPr>
          </a:p>
        </p:txBody>
      </p:sp>
      <p:sp>
        <p:nvSpPr>
          <p:cNvPr id="18" name="Text Placeholder 17">
            <a:extLst>
              <a:ext uri="{FF2B5EF4-FFF2-40B4-BE49-F238E27FC236}">
                <a16:creationId xmlns:a16="http://schemas.microsoft.com/office/drawing/2014/main" id="{7CFB8867-95F6-6C75-CBD2-BA4795909775}"/>
              </a:ext>
            </a:extLst>
          </p:cNvPr>
          <p:cNvSpPr>
            <a:spLocks noGrp="1"/>
          </p:cNvSpPr>
          <p:nvPr>
            <p:ph type="body" sz="quarter" idx="10"/>
          </p:nvPr>
        </p:nvSpPr>
        <p:spPr/>
        <p:txBody>
          <a:bodyPr/>
          <a:lstStyle/>
          <a:p>
            <a:endParaRPr lang="en-US"/>
          </a:p>
        </p:txBody>
      </p:sp>
      <p:sp>
        <p:nvSpPr>
          <p:cNvPr id="4" name="2. Slide Title">
            <a:extLst>
              <a:ext uri="{FF2B5EF4-FFF2-40B4-BE49-F238E27FC236}">
                <a16:creationId xmlns:a16="http://schemas.microsoft.com/office/drawing/2014/main" id="{BC0482B7-055D-25A6-8CDF-85CC9A2FF774}"/>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2">
                    <a:lumMod val="75000"/>
                  </a:schemeClr>
                </a:solidFill>
              </a:rPr>
              <a:t>Batch reporting/transparency:</a:t>
            </a:r>
            <a:r>
              <a:rPr lang="en-US"/>
              <a:t> Survey results</a:t>
            </a:r>
          </a:p>
        </p:txBody>
      </p:sp>
      <p:grpSp>
        <p:nvGrpSpPr>
          <p:cNvPr id="125" name="Group 124" descr="Confidential document label">
            <a:extLst>
              <a:ext uri="{FF2B5EF4-FFF2-40B4-BE49-F238E27FC236}">
                <a16:creationId xmlns:a16="http://schemas.microsoft.com/office/drawing/2014/main" id="{F9B7C792-8C04-1AF2-D5DA-C166679E234F}"/>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26" name="Rectangle 125">
              <a:extLst>
                <a:ext uri="{FF2B5EF4-FFF2-40B4-BE49-F238E27FC236}">
                  <a16:creationId xmlns:a16="http://schemas.microsoft.com/office/drawing/2014/main" id="{832FBFB7-3084-B176-7180-71E343BDF2C5}"/>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7" name="TextBox 126">
              <a:extLst>
                <a:ext uri="{FF2B5EF4-FFF2-40B4-BE49-F238E27FC236}">
                  <a16:creationId xmlns:a16="http://schemas.microsoft.com/office/drawing/2014/main" id="{2ED20C10-5B00-4BE3-7407-BDFE79D8C034}"/>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9" name="5. Source">
            <a:extLst>
              <a:ext uri="{FF2B5EF4-FFF2-40B4-BE49-F238E27FC236}">
                <a16:creationId xmlns:a16="http://schemas.microsoft.com/office/drawing/2014/main" id="{A872C048-19BC-D300-5594-B261A03E4343}"/>
              </a:ext>
            </a:extLst>
          </p:cNvPr>
          <p:cNvSpPr txBox="1"/>
          <p:nvPr>
            <p:custDataLst>
              <p:tags r:id="rId3"/>
            </p:custDataLst>
          </p:nvPr>
        </p:nvSpPr>
        <p:spPr>
          <a:xfrm>
            <a:off x="492762" y="6426433"/>
            <a:ext cx="8058862"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Source: CTP TSP survey, fielded 09/15–09/21 (n = 74 respondents; </a:t>
            </a:r>
            <a:r>
              <a:rPr lang="en-US">
                <a:solidFill>
                  <a:srgbClr val="171A1C"/>
                </a:solidFill>
                <a:latin typeface="Arial"/>
              </a:rPr>
              <a:t>41</a:t>
            </a: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 blank responses).</a:t>
            </a:r>
          </a:p>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endPar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grpSp>
        <p:nvGrpSpPr>
          <p:cNvPr id="2" name="Group 1">
            <a:extLst>
              <a:ext uri="{FF2B5EF4-FFF2-40B4-BE49-F238E27FC236}">
                <a16:creationId xmlns:a16="http://schemas.microsoft.com/office/drawing/2014/main" id="{805B992D-ED9C-0FEF-62A7-71AFA8968053}"/>
              </a:ext>
            </a:extLst>
          </p:cNvPr>
          <p:cNvGrpSpPr/>
          <p:nvPr/>
        </p:nvGrpSpPr>
        <p:grpSpPr>
          <a:xfrm>
            <a:off x="1257300" y="843515"/>
            <a:ext cx="817005" cy="201003"/>
            <a:chOff x="1245529" y="795925"/>
            <a:chExt cx="817005" cy="201003"/>
          </a:xfrm>
        </p:grpSpPr>
        <p:sp>
          <p:nvSpPr>
            <p:cNvPr id="3" name="TextBox 2">
              <a:extLst>
                <a:ext uri="{FF2B5EF4-FFF2-40B4-BE49-F238E27FC236}">
                  <a16:creationId xmlns:a16="http://schemas.microsoft.com/office/drawing/2014/main" id="{58D92EF3-76C9-A471-F864-8DC1DC06B521}"/>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6" name="Straight Connector 5">
              <a:extLst>
                <a:ext uri="{FF2B5EF4-FFF2-40B4-BE49-F238E27FC236}">
                  <a16:creationId xmlns:a16="http://schemas.microsoft.com/office/drawing/2014/main" id="{E9DC8B6E-E5E4-8727-AD76-5B0812151E93}"/>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7" name="TextBox 6">
            <a:extLst>
              <a:ext uri="{FF2B5EF4-FFF2-40B4-BE49-F238E27FC236}">
                <a16:creationId xmlns:a16="http://schemas.microsoft.com/office/drawing/2014/main" id="{16B63B46-8110-6F61-74D0-E1C2636C3940}"/>
              </a:ext>
            </a:extLst>
          </p:cNvPr>
          <p:cNvSpPr txBox="1">
            <a:spLocks/>
          </p:cNvSpPr>
          <p:nvPr>
            <p:custDataLst>
              <p:tags r:id="rId4"/>
            </p:custDataLst>
          </p:nvPr>
        </p:nvSpPr>
        <p:spPr>
          <a:xfrm>
            <a:off x="1257300" y="1250096"/>
            <a:ext cx="10121521" cy="936783"/>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Q34:  </a:t>
            </a:r>
            <a:r>
              <a:rPr lang="en-US" sz="1200"/>
              <a:t>NPRR1267 establishes a monthly aggregated Large Load report to improve transparency. The report includes the data elements listed below, with protections to prevent disclosure of confidential information when aggregation levels are not adequate to maintain anonymity. Please list any reporting elements you would like added or modified. </a:t>
            </a:r>
          </a:p>
          <a:p>
            <a:pPr lvl="0">
              <a:buClr>
                <a:srgbClr val="171A1C"/>
              </a:buClr>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Data elements: </a:t>
            </a:r>
            <a:r>
              <a:rPr lang="en-US" sz="1200"/>
              <a:t>Load zone, TSP, load type (as provided to the TSP), TSP submission to ERCOT quarter, requested energization quarter and year size range, interconnection status, co-location status</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cxnSp>
        <p:nvCxnSpPr>
          <p:cNvPr id="8" name="Straight Connector 7">
            <a:extLst>
              <a:ext uri="{FF2B5EF4-FFF2-40B4-BE49-F238E27FC236}">
                <a16:creationId xmlns:a16="http://schemas.microsoft.com/office/drawing/2014/main" id="{2A028BBB-C359-3B9F-B9AA-7E3DE71F344F}"/>
              </a:ext>
            </a:extLst>
          </p:cNvPr>
          <p:cNvCxnSpPr>
            <a:cxnSpLocks/>
          </p:cNvCxnSpPr>
          <p:nvPr>
            <p:custDataLst>
              <p:tags r:id="rId5"/>
            </p:custDataLst>
          </p:nvPr>
        </p:nvCxnSpPr>
        <p:spPr>
          <a:xfrm>
            <a:off x="1257300" y="1840053"/>
            <a:ext cx="10121521"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681165B8-D176-8819-9657-8954955C7725}"/>
              </a:ext>
            </a:extLst>
          </p:cNvPr>
          <p:cNvSpPr txBox="1"/>
          <p:nvPr>
            <p:custDataLst>
              <p:tags r:id="rId6"/>
            </p:custDataLst>
          </p:nvPr>
        </p:nvSpPr>
        <p:spPr>
          <a:xfrm>
            <a:off x="1269070" y="2367995"/>
            <a:ext cx="3633521" cy="169277"/>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Data element</a:t>
            </a:r>
          </a:p>
        </p:txBody>
      </p:sp>
      <p:sp>
        <p:nvSpPr>
          <p:cNvPr id="36" name="TextBox 35">
            <a:extLst>
              <a:ext uri="{FF2B5EF4-FFF2-40B4-BE49-F238E27FC236}">
                <a16:creationId xmlns:a16="http://schemas.microsoft.com/office/drawing/2014/main" id="{84099DB9-1CCE-C8AE-CB2A-1A4C1720F2E7}"/>
              </a:ext>
            </a:extLst>
          </p:cNvPr>
          <p:cNvSpPr txBox="1"/>
          <p:nvPr>
            <p:custDataLst>
              <p:tags r:id="rId7"/>
            </p:custDataLst>
          </p:nvPr>
        </p:nvSpPr>
        <p:spPr>
          <a:xfrm>
            <a:off x="5162844" y="2367995"/>
            <a:ext cx="6227748" cy="169277"/>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Example data element details</a:t>
            </a:r>
          </a:p>
        </p:txBody>
      </p:sp>
      <p:grpSp>
        <p:nvGrpSpPr>
          <p:cNvPr id="53" name="Group 52">
            <a:extLst>
              <a:ext uri="{FF2B5EF4-FFF2-40B4-BE49-F238E27FC236}">
                <a16:creationId xmlns:a16="http://schemas.microsoft.com/office/drawing/2014/main" id="{5218642D-D310-0E2D-EFFE-9408F414A46F}"/>
              </a:ext>
            </a:extLst>
          </p:cNvPr>
          <p:cNvGrpSpPr/>
          <p:nvPr/>
        </p:nvGrpSpPr>
        <p:grpSpPr>
          <a:xfrm>
            <a:off x="1269070" y="2616952"/>
            <a:ext cx="10121522" cy="675903"/>
            <a:chOff x="1269070" y="2623342"/>
            <a:chExt cx="10121522" cy="675903"/>
          </a:xfrm>
        </p:grpSpPr>
        <p:sp>
          <p:nvSpPr>
            <p:cNvPr id="29" name="TextBox 28">
              <a:extLst>
                <a:ext uri="{FF2B5EF4-FFF2-40B4-BE49-F238E27FC236}">
                  <a16:creationId xmlns:a16="http://schemas.microsoft.com/office/drawing/2014/main" id="{A6EA8C3C-9F14-E877-D102-10B2A4B70B98}"/>
                </a:ext>
              </a:extLst>
            </p:cNvPr>
            <p:cNvSpPr txBox="1"/>
            <p:nvPr>
              <p:custDataLst>
                <p:tags r:id="rId21"/>
              </p:custDataLst>
            </p:nvPr>
          </p:nvSpPr>
          <p:spPr>
            <a:xfrm>
              <a:off x="1269070" y="2623342"/>
              <a:ext cx="3633521" cy="675903"/>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Ramp &amp; energization performance detail (11)</a:t>
              </a:r>
            </a:p>
          </p:txBody>
        </p:sp>
        <p:sp>
          <p:nvSpPr>
            <p:cNvPr id="37" name="TextBox 36">
              <a:extLst>
                <a:ext uri="{FF2B5EF4-FFF2-40B4-BE49-F238E27FC236}">
                  <a16:creationId xmlns:a16="http://schemas.microsoft.com/office/drawing/2014/main" id="{F87071AE-B510-CB94-E76B-07B8D7B91EAF}"/>
                </a:ext>
              </a:extLst>
            </p:cNvPr>
            <p:cNvSpPr txBox="1"/>
            <p:nvPr>
              <p:custDataLst>
                <p:tags r:id="rId22"/>
              </p:custDataLst>
            </p:nvPr>
          </p:nvSpPr>
          <p:spPr>
            <a:xfrm>
              <a:off x="5162844" y="2623342"/>
              <a:ext cx="6227748" cy="675903"/>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Aft>
                  <a:spcPts val="0"/>
                </a:spcAft>
              </a:pPr>
              <a:r>
                <a:rPr lang="en-US" sz="1100"/>
                <a:t>Requested ramp by quarter</a:t>
              </a:r>
            </a:p>
            <a:p>
              <a:pPr lvl="1">
                <a:spcAft>
                  <a:spcPts val="0"/>
                </a:spcAft>
              </a:pPr>
              <a:r>
                <a:rPr lang="en-US" sz="1100"/>
                <a:t>Actual MW energized vs. approved ramp schedule </a:t>
              </a:r>
            </a:p>
            <a:p>
              <a:pPr lvl="1">
                <a:spcAft>
                  <a:spcPts val="0"/>
                </a:spcAft>
              </a:pPr>
              <a:r>
                <a:rPr lang="en-US" sz="1100"/>
                <a:t>Energized MW vs. requested MW </a:t>
              </a:r>
            </a:p>
            <a:p>
              <a:pPr lvl="1">
                <a:spcAft>
                  <a:spcPts val="0"/>
                </a:spcAft>
              </a:pPr>
              <a:r>
                <a:rPr lang="en-US" sz="1100"/>
                <a:t>Average timeline from application to energization</a:t>
              </a:r>
            </a:p>
          </p:txBody>
        </p:sp>
      </p:grpSp>
      <p:grpSp>
        <p:nvGrpSpPr>
          <p:cNvPr id="59" name="Group 58">
            <a:extLst>
              <a:ext uri="{FF2B5EF4-FFF2-40B4-BE49-F238E27FC236}">
                <a16:creationId xmlns:a16="http://schemas.microsoft.com/office/drawing/2014/main" id="{D54E9EBA-488D-5802-EDE9-BED191DFC8D7}"/>
              </a:ext>
            </a:extLst>
          </p:cNvPr>
          <p:cNvGrpSpPr/>
          <p:nvPr/>
        </p:nvGrpSpPr>
        <p:grpSpPr>
          <a:xfrm>
            <a:off x="1269070" y="3921453"/>
            <a:ext cx="10121522" cy="358398"/>
            <a:chOff x="1269070" y="3872579"/>
            <a:chExt cx="10121522" cy="358398"/>
          </a:xfrm>
        </p:grpSpPr>
        <p:sp>
          <p:nvSpPr>
            <p:cNvPr id="31" name="TextBox 30">
              <a:extLst>
                <a:ext uri="{FF2B5EF4-FFF2-40B4-BE49-F238E27FC236}">
                  <a16:creationId xmlns:a16="http://schemas.microsoft.com/office/drawing/2014/main" id="{509546F6-11BF-01DD-A02B-723C419F03B4}"/>
                </a:ext>
              </a:extLst>
            </p:cNvPr>
            <p:cNvSpPr txBox="1"/>
            <p:nvPr>
              <p:custDataLst>
                <p:tags r:id="rId19"/>
              </p:custDataLst>
            </p:nvPr>
          </p:nvSpPr>
          <p:spPr>
            <a:xfrm>
              <a:off x="1269070" y="3872579"/>
              <a:ext cx="3633521" cy="358398"/>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Locational detail (9)</a:t>
              </a:r>
            </a:p>
          </p:txBody>
        </p:sp>
        <p:sp>
          <p:nvSpPr>
            <p:cNvPr id="39" name="TextBox 38">
              <a:extLst>
                <a:ext uri="{FF2B5EF4-FFF2-40B4-BE49-F238E27FC236}">
                  <a16:creationId xmlns:a16="http://schemas.microsoft.com/office/drawing/2014/main" id="{2FD93145-7CE7-B4D5-4CBF-9824F62305AD}"/>
                </a:ext>
              </a:extLst>
            </p:cNvPr>
            <p:cNvSpPr txBox="1"/>
            <p:nvPr>
              <p:custDataLst>
                <p:tags r:id="rId20"/>
              </p:custDataLst>
            </p:nvPr>
          </p:nvSpPr>
          <p:spPr>
            <a:xfrm>
              <a:off x="5162844" y="3872579"/>
              <a:ext cx="6227748" cy="358398"/>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Aft>
                  <a:spcPts val="0"/>
                </a:spcAft>
              </a:pPr>
              <a:r>
                <a:rPr lang="en-US" sz="1100"/>
                <a:t>County and/or city, including geographic coordinates</a:t>
              </a:r>
            </a:p>
            <a:p>
              <a:pPr lvl="1">
                <a:spcAft>
                  <a:spcPts val="0"/>
                </a:spcAft>
              </a:pPr>
              <a:r>
                <a:rPr lang="en-US" sz="1100"/>
                <a:t>Proposed or actual POI</a:t>
              </a:r>
            </a:p>
          </p:txBody>
        </p:sp>
      </p:grpSp>
      <p:grpSp>
        <p:nvGrpSpPr>
          <p:cNvPr id="60" name="Group 59">
            <a:extLst>
              <a:ext uri="{FF2B5EF4-FFF2-40B4-BE49-F238E27FC236}">
                <a16:creationId xmlns:a16="http://schemas.microsoft.com/office/drawing/2014/main" id="{E07942A5-CF8B-BD35-542F-B4D36FEB1803}"/>
              </a:ext>
            </a:extLst>
          </p:cNvPr>
          <p:cNvGrpSpPr/>
          <p:nvPr/>
        </p:nvGrpSpPr>
        <p:grpSpPr>
          <a:xfrm>
            <a:off x="1269070" y="4353141"/>
            <a:ext cx="10121522" cy="734777"/>
            <a:chOff x="1269070" y="4293208"/>
            <a:chExt cx="10121522" cy="734777"/>
          </a:xfrm>
        </p:grpSpPr>
        <p:sp>
          <p:nvSpPr>
            <p:cNvPr id="32" name="TextBox 31">
              <a:extLst>
                <a:ext uri="{FF2B5EF4-FFF2-40B4-BE49-F238E27FC236}">
                  <a16:creationId xmlns:a16="http://schemas.microsoft.com/office/drawing/2014/main" id="{EDB3FBA2-17E7-208C-A4F5-8D26B20C87B6}"/>
                </a:ext>
              </a:extLst>
            </p:cNvPr>
            <p:cNvSpPr txBox="1"/>
            <p:nvPr>
              <p:custDataLst>
                <p:tags r:id="rId17"/>
              </p:custDataLst>
            </p:nvPr>
          </p:nvSpPr>
          <p:spPr>
            <a:xfrm>
              <a:off x="1269070" y="4293208"/>
              <a:ext cx="3633521" cy="73477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Batch/study &amp; agreement status detail (8)</a:t>
              </a:r>
            </a:p>
          </p:txBody>
        </p:sp>
        <p:sp>
          <p:nvSpPr>
            <p:cNvPr id="40" name="TextBox 39">
              <a:extLst>
                <a:ext uri="{FF2B5EF4-FFF2-40B4-BE49-F238E27FC236}">
                  <a16:creationId xmlns:a16="http://schemas.microsoft.com/office/drawing/2014/main" id="{618CF9E6-BF65-6E33-DAAE-B2C48A41C6CA}"/>
                </a:ext>
              </a:extLst>
            </p:cNvPr>
            <p:cNvSpPr txBox="1"/>
            <p:nvPr>
              <p:custDataLst>
                <p:tags r:id="rId18"/>
              </p:custDataLst>
            </p:nvPr>
          </p:nvSpPr>
          <p:spPr>
            <a:xfrm>
              <a:off x="5162844" y="4293208"/>
              <a:ext cx="6227748" cy="73477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Aft>
                  <a:spcPts val="0"/>
                </a:spcAft>
              </a:pPr>
              <a:r>
                <a:rPr lang="en-US" sz="1100"/>
                <a:t>Batch or study cohort</a:t>
              </a:r>
            </a:p>
            <a:p>
              <a:pPr lvl="1">
                <a:spcAft>
                  <a:spcPts val="0"/>
                </a:spcAft>
              </a:pPr>
              <a:r>
                <a:rPr lang="en-US" sz="1100"/>
                <a:t>Intermediate Agreement and financial security status</a:t>
              </a:r>
            </a:p>
            <a:p>
              <a:pPr lvl="1">
                <a:spcAft>
                  <a:spcPts val="0"/>
                </a:spcAft>
              </a:pPr>
              <a:r>
                <a:rPr lang="en-US" sz="1100"/>
                <a:t>Commitment status following Batch study</a:t>
              </a:r>
            </a:p>
            <a:p>
              <a:pPr lvl="1">
                <a:spcAft>
                  <a:spcPts val="0"/>
                </a:spcAft>
              </a:pPr>
              <a:r>
                <a:rPr lang="en-US" sz="1100"/>
                <a:t>Standardized readiness milestones (e.g., site control, permits, construction status)</a:t>
              </a:r>
            </a:p>
          </p:txBody>
        </p:sp>
      </p:grpSp>
      <p:grpSp>
        <p:nvGrpSpPr>
          <p:cNvPr id="62" name="Group 61">
            <a:extLst>
              <a:ext uri="{FF2B5EF4-FFF2-40B4-BE49-F238E27FC236}">
                <a16:creationId xmlns:a16="http://schemas.microsoft.com/office/drawing/2014/main" id="{1A83FCEC-AAE9-0CA2-F6A3-060B7CA7AD07}"/>
              </a:ext>
            </a:extLst>
          </p:cNvPr>
          <p:cNvGrpSpPr/>
          <p:nvPr/>
        </p:nvGrpSpPr>
        <p:grpSpPr>
          <a:xfrm>
            <a:off x="1269070" y="5161211"/>
            <a:ext cx="10121522" cy="271259"/>
            <a:chOff x="1269070" y="5161211"/>
            <a:chExt cx="10121522" cy="271259"/>
          </a:xfrm>
        </p:grpSpPr>
        <p:sp>
          <p:nvSpPr>
            <p:cNvPr id="35" name="TextBox 34">
              <a:extLst>
                <a:ext uri="{FF2B5EF4-FFF2-40B4-BE49-F238E27FC236}">
                  <a16:creationId xmlns:a16="http://schemas.microsoft.com/office/drawing/2014/main" id="{54E444BC-420D-09D8-2D7D-AD36849BBB18}"/>
                </a:ext>
              </a:extLst>
            </p:cNvPr>
            <p:cNvSpPr txBox="1"/>
            <p:nvPr>
              <p:custDataLst>
                <p:tags r:id="rId15"/>
              </p:custDataLst>
            </p:nvPr>
          </p:nvSpPr>
          <p:spPr>
            <a:xfrm>
              <a:off x="1269070" y="5161211"/>
              <a:ext cx="3633521" cy="271259"/>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Data-center load-type sub-categorization (2)</a:t>
              </a:r>
            </a:p>
          </p:txBody>
        </p:sp>
        <p:sp>
          <p:nvSpPr>
            <p:cNvPr id="43" name="TextBox 42">
              <a:extLst>
                <a:ext uri="{FF2B5EF4-FFF2-40B4-BE49-F238E27FC236}">
                  <a16:creationId xmlns:a16="http://schemas.microsoft.com/office/drawing/2014/main" id="{38E64E11-0175-9936-1C80-10E4080CA685}"/>
                </a:ext>
              </a:extLst>
            </p:cNvPr>
            <p:cNvSpPr txBox="1"/>
            <p:nvPr>
              <p:custDataLst>
                <p:tags r:id="rId16"/>
              </p:custDataLst>
            </p:nvPr>
          </p:nvSpPr>
          <p:spPr>
            <a:xfrm>
              <a:off x="5162844" y="5161211"/>
              <a:ext cx="6227748" cy="271259"/>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100"/>
                <a:t>Data center type (e.g., AI training, AI inference, cloud, enterprise, crypto)</a:t>
              </a:r>
            </a:p>
          </p:txBody>
        </p:sp>
      </p:grpSp>
      <p:cxnSp>
        <p:nvCxnSpPr>
          <p:cNvPr id="44" name="Straight Connector 43">
            <a:extLst>
              <a:ext uri="{FF2B5EF4-FFF2-40B4-BE49-F238E27FC236}">
                <a16:creationId xmlns:a16="http://schemas.microsoft.com/office/drawing/2014/main" id="{F689651F-399A-814A-EAD8-7AEA2BFFF8BB}"/>
              </a:ext>
            </a:extLst>
          </p:cNvPr>
          <p:cNvCxnSpPr/>
          <p:nvPr>
            <p:custDataLst>
              <p:tags r:id="rId8"/>
            </p:custDataLst>
          </p:nvPr>
        </p:nvCxnSpPr>
        <p:spPr>
          <a:xfrm>
            <a:off x="1269070" y="2580307"/>
            <a:ext cx="10121521"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3D8BA26-2251-9F11-A3B2-7584806BA69C}"/>
              </a:ext>
            </a:extLst>
          </p:cNvPr>
          <p:cNvCxnSpPr/>
          <p:nvPr>
            <p:custDataLst>
              <p:tags r:id="rId9"/>
            </p:custDataLst>
          </p:nvPr>
        </p:nvCxnSpPr>
        <p:spPr>
          <a:xfrm>
            <a:off x="1269070" y="3329500"/>
            <a:ext cx="1012152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690C57EA-0C67-7AF6-D886-5562AEB241E2}"/>
              </a:ext>
            </a:extLst>
          </p:cNvPr>
          <p:cNvGrpSpPr/>
          <p:nvPr/>
        </p:nvGrpSpPr>
        <p:grpSpPr>
          <a:xfrm>
            <a:off x="1269070" y="3366145"/>
            <a:ext cx="10121522" cy="518663"/>
            <a:chOff x="1269070" y="3313171"/>
            <a:chExt cx="10121522" cy="518663"/>
          </a:xfrm>
        </p:grpSpPr>
        <p:sp>
          <p:nvSpPr>
            <p:cNvPr id="30" name="TextBox 29">
              <a:extLst>
                <a:ext uri="{FF2B5EF4-FFF2-40B4-BE49-F238E27FC236}">
                  <a16:creationId xmlns:a16="http://schemas.microsoft.com/office/drawing/2014/main" id="{E1CC88AA-C8B5-10A5-FAA5-CD85EEE4D450}"/>
                </a:ext>
              </a:extLst>
            </p:cNvPr>
            <p:cNvSpPr txBox="1"/>
            <p:nvPr>
              <p:custDataLst>
                <p:tags r:id="rId12"/>
              </p:custDataLst>
            </p:nvPr>
          </p:nvSpPr>
          <p:spPr>
            <a:xfrm>
              <a:off x="1269070" y="3332367"/>
              <a:ext cx="3633521" cy="49946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Project configuration / technology classification (11)</a:t>
              </a:r>
            </a:p>
          </p:txBody>
        </p:sp>
        <p:sp>
          <p:nvSpPr>
            <p:cNvPr id="38" name="TextBox 37">
              <a:extLst>
                <a:ext uri="{FF2B5EF4-FFF2-40B4-BE49-F238E27FC236}">
                  <a16:creationId xmlns:a16="http://schemas.microsoft.com/office/drawing/2014/main" id="{C0A992CD-05AC-27D0-CAEC-228D1E7C0C8B}"/>
                </a:ext>
              </a:extLst>
            </p:cNvPr>
            <p:cNvSpPr txBox="1"/>
            <p:nvPr>
              <p:custDataLst>
                <p:tags r:id="rId13"/>
              </p:custDataLst>
            </p:nvPr>
          </p:nvSpPr>
          <p:spPr>
            <a:xfrm>
              <a:off x="5162844" y="3313171"/>
              <a:ext cx="6227748" cy="49946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Aft>
                  <a:spcPts val="0"/>
                </a:spcAft>
              </a:pPr>
              <a:r>
                <a:rPr lang="en-US" sz="1100"/>
                <a:t>BYOG/WLPUN/PCLR election or designation</a:t>
              </a:r>
            </a:p>
            <a:p>
              <a:pPr lvl="1">
                <a:spcAft>
                  <a:spcPts val="0"/>
                </a:spcAft>
              </a:pPr>
              <a:r>
                <a:rPr lang="en-US" sz="1100"/>
                <a:t>Back up generation type (e.g., islanded generation, backup generation, WLPUN/BYOG)</a:t>
              </a:r>
            </a:p>
            <a:p>
              <a:pPr lvl="1">
                <a:spcAft>
                  <a:spcPts val="0"/>
                </a:spcAft>
              </a:pPr>
              <a:r>
                <a:rPr lang="en-US" sz="1100"/>
                <a:t>Generation resource type for co-located projects (solar, wind, BESS, gas)</a:t>
              </a:r>
            </a:p>
          </p:txBody>
        </p:sp>
        <p:cxnSp>
          <p:nvCxnSpPr>
            <p:cNvPr id="46" name="Straight Connector 45">
              <a:extLst>
                <a:ext uri="{FF2B5EF4-FFF2-40B4-BE49-F238E27FC236}">
                  <a16:creationId xmlns:a16="http://schemas.microsoft.com/office/drawing/2014/main" id="{D3BB6800-EE78-18B3-9C53-BE741C319CC2}"/>
                </a:ext>
              </a:extLst>
            </p:cNvPr>
            <p:cNvCxnSpPr>
              <a:cxnSpLocks/>
            </p:cNvCxnSpPr>
            <p:nvPr>
              <p:custDataLst>
                <p:tags r:id="rId14"/>
              </p:custDataLst>
            </p:nvPr>
          </p:nvCxnSpPr>
          <p:spPr>
            <a:xfrm>
              <a:off x="1269070" y="3829544"/>
              <a:ext cx="1012152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cxnSp>
        <p:nvCxnSpPr>
          <p:cNvPr id="47" name="Straight Connector 46">
            <a:extLst>
              <a:ext uri="{FF2B5EF4-FFF2-40B4-BE49-F238E27FC236}">
                <a16:creationId xmlns:a16="http://schemas.microsoft.com/office/drawing/2014/main" id="{E80036DB-EE6B-0FAC-93C0-74036048FD1D}"/>
              </a:ext>
            </a:extLst>
          </p:cNvPr>
          <p:cNvCxnSpPr/>
          <p:nvPr>
            <p:custDataLst>
              <p:tags r:id="rId10"/>
            </p:custDataLst>
          </p:nvPr>
        </p:nvCxnSpPr>
        <p:spPr>
          <a:xfrm>
            <a:off x="1269070" y="4316496"/>
            <a:ext cx="1012152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4A0C9F77-6615-190B-237B-DF113B27B8B9}"/>
              </a:ext>
            </a:extLst>
          </p:cNvPr>
          <p:cNvCxnSpPr/>
          <p:nvPr>
            <p:custDataLst>
              <p:tags r:id="rId11"/>
            </p:custDataLst>
          </p:nvPr>
        </p:nvCxnSpPr>
        <p:spPr>
          <a:xfrm>
            <a:off x="1269070" y="5124563"/>
            <a:ext cx="1012152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76B37C4E-1F52-73F4-DC8B-6AD042EEE6B0}"/>
              </a:ext>
            </a:extLst>
          </p:cNvPr>
          <p:cNvSpPr txBox="1"/>
          <p:nvPr/>
        </p:nvSpPr>
        <p:spPr>
          <a:xfrm>
            <a:off x="1263184" y="5716438"/>
            <a:ext cx="10265289" cy="369332"/>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buNone/>
            </a:pPr>
            <a:r>
              <a:rPr lang="en-US" sz="1200" b="1"/>
              <a:t>Respondents flagged the need to protect confidentiality: </a:t>
            </a:r>
            <a:r>
              <a:rPr lang="en-US" sz="1200"/>
              <a:t>Concerns include the ability to identify customers from broad data, lack of appropriate aggregation thresholds, and clarity on data that will not be published </a:t>
            </a:r>
          </a:p>
        </p:txBody>
      </p:sp>
    </p:spTree>
    <p:extLst>
      <p:ext uri="{BB962C8B-B14F-4D97-AF65-F5344CB8AC3E}">
        <p14:creationId xmlns:p14="http://schemas.microsoft.com/office/powerpoint/2010/main" val="5706184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C145408-0F58-142C-7AC0-760EAC514ED2}"/>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1195B0DE-CD8F-5F19-A4B3-95929EA4CA3E}"/>
              </a:ext>
            </a:extLst>
          </p:cNvPr>
          <p:cNvGraphicFramePr>
            <a:graphicFrameLocks noChangeAspect="1"/>
          </p:cNvGraphicFramePr>
          <p:nvPr>
            <p:custDataLst>
              <p:tags r:id="rId1"/>
            </p:custDataLst>
            <p:extLst>
              <p:ext uri="{D42A27DB-BD31-4B8C-83A1-F6EECF244321}">
                <p14:modId xmlns:p14="http://schemas.microsoft.com/office/powerpoint/2010/main" val="34755904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404" imgH="405" progId="TCLayout.ActiveDocument.1">
                  <p:embed/>
                </p:oleObj>
              </mc:Choice>
              <mc:Fallback>
                <p:oleObj name="think-cell Slide" r:id="rId15" imgW="404" imgH="405" progId="TCLayout.ActiveDocument.1">
                  <p:embed/>
                  <p:pic>
                    <p:nvPicPr>
                      <p:cNvPr id="7" name="Object 1" hidden="1">
                        <a:extLst>
                          <a:ext uri="{FF2B5EF4-FFF2-40B4-BE49-F238E27FC236}">
                            <a16:creationId xmlns:a16="http://schemas.microsoft.com/office/drawing/2014/main" id="{1195B0DE-CD8F-5F19-A4B3-95929EA4CA3E}"/>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FFD8110-873A-5FF8-9392-5852C2D02880}"/>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23CCD766-4994-E015-E9F8-A3CE848DA5C7}"/>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6AAA12BB-549C-BC6A-40A6-DD69B8F01C5F}"/>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8" name="Text Placeholder 2">
            <a:hlinkClick r:id="rId17" action="ppaction://hlinksldjump"/>
            <a:extLst>
              <a:ext uri="{FF2B5EF4-FFF2-40B4-BE49-F238E27FC236}">
                <a16:creationId xmlns:a16="http://schemas.microsoft.com/office/drawing/2014/main" id="{444B2E9F-E808-3B4F-D1D3-7C798C05A871}"/>
              </a:ext>
            </a:extLst>
          </p:cNvPr>
          <p:cNvSpPr>
            <a:spLocks noGrp="1"/>
          </p:cNvSpPr>
          <p:nvPr>
            <p:custDataLst>
              <p:tags r:id="rId2"/>
            </p:custDataLst>
          </p:nvPr>
        </p:nvSpPr>
        <p:spPr bwMode="auto">
          <a:xfrm>
            <a:off x="5595939" y="172878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12" name="Text Placeholder 2">
            <a:hlinkClick r:id="rId18" action="ppaction://hlinksldjump"/>
            <a:extLst>
              <a:ext uri="{FF2B5EF4-FFF2-40B4-BE49-F238E27FC236}">
                <a16:creationId xmlns:a16="http://schemas.microsoft.com/office/drawing/2014/main" id="{B54DAD5C-B708-033A-C922-A5B14CD2F483}"/>
              </a:ext>
            </a:extLst>
          </p:cNvPr>
          <p:cNvSpPr>
            <a:spLocks noGrp="1"/>
          </p:cNvSpPr>
          <p:nvPr>
            <p:custDataLst>
              <p:tags r:id="rId3"/>
            </p:custDataLst>
          </p:nvPr>
        </p:nvSpPr>
        <p:spPr bwMode="auto">
          <a:xfrm>
            <a:off x="5595939" y="2176464"/>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31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2. PUCT Project 58481 update</a:t>
            </a:r>
            <a:endParaRPr kumimoji="0" lang="en-US" altLang="en-US" i="0" u="none" strike="noStrike" kern="1200" cap="none" spc="0" normalizeH="0" noProof="0">
              <a:ln>
                <a:noFill/>
              </a:ln>
              <a:effectLst/>
              <a:uLnTx/>
              <a:uFillTx/>
              <a:latin typeface="Arial"/>
            </a:endParaRPr>
          </a:p>
        </p:txBody>
      </p:sp>
      <p:sp>
        <p:nvSpPr>
          <p:cNvPr id="13" name="Text Placeholder 2">
            <a:hlinkClick r:id="rId19" action="ppaction://hlinksldjump"/>
            <a:extLst>
              <a:ext uri="{FF2B5EF4-FFF2-40B4-BE49-F238E27FC236}">
                <a16:creationId xmlns:a16="http://schemas.microsoft.com/office/drawing/2014/main" id="{89E7C043-7BA8-84B2-F348-993156F4BD1E}"/>
              </a:ext>
            </a:extLst>
          </p:cNvPr>
          <p:cNvSpPr>
            <a:spLocks noGrp="1"/>
          </p:cNvSpPr>
          <p:nvPr>
            <p:custDataLst>
              <p:tags r:id="rId4"/>
            </p:custDataLst>
          </p:nvPr>
        </p:nvSpPr>
        <p:spPr bwMode="auto">
          <a:xfrm>
            <a:off x="5595938" y="2625725"/>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3. Share update on CTP / Batch 1+ </a:t>
            </a:r>
          </a:p>
        </p:txBody>
      </p:sp>
      <p:sp>
        <p:nvSpPr>
          <p:cNvPr id="14" name="Text Placeholder 2">
            <a:hlinkClick r:id="rId20" action="ppaction://hlinksldjump"/>
            <a:extLst>
              <a:ext uri="{FF2B5EF4-FFF2-40B4-BE49-F238E27FC236}">
                <a16:creationId xmlns:a16="http://schemas.microsoft.com/office/drawing/2014/main" id="{BE60800D-D2DF-423C-141C-3E1CFAE19E0E}"/>
              </a:ext>
            </a:extLst>
          </p:cNvPr>
          <p:cNvSpPr>
            <a:spLocks noGrp="1"/>
          </p:cNvSpPr>
          <p:nvPr>
            <p:custDataLst>
              <p:tags r:id="rId5"/>
            </p:custDataLst>
          </p:nvPr>
        </p:nvSpPr>
        <p:spPr bwMode="auto">
          <a:xfrm>
            <a:off x="5595939" y="3073400"/>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4. Conduct Batch study focus session</a:t>
            </a:r>
          </a:p>
        </p:txBody>
      </p:sp>
      <p:sp>
        <p:nvSpPr>
          <p:cNvPr id="15" name="Text Placeholder 2">
            <a:hlinkClick r:id="rId21" action="ppaction://hlinksldjump"/>
            <a:extLst>
              <a:ext uri="{FF2B5EF4-FFF2-40B4-BE49-F238E27FC236}">
                <a16:creationId xmlns:a16="http://schemas.microsoft.com/office/drawing/2014/main" id="{ADAF013A-F37F-3863-ED63-CEA4653D66F2}"/>
              </a:ext>
            </a:extLst>
          </p:cNvPr>
          <p:cNvSpPr>
            <a:spLocks noGrp="1"/>
          </p:cNvSpPr>
          <p:nvPr>
            <p:custDataLst>
              <p:tags r:id="rId6"/>
            </p:custDataLst>
          </p:nvPr>
        </p:nvSpPr>
        <p:spPr bwMode="auto">
          <a:xfrm>
            <a:off x="5595939" y="3521075"/>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31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5. Discuss Batch reporting/transparency</a:t>
            </a:r>
            <a:endParaRPr kumimoji="0" lang="en-US" altLang="en-US" i="0" u="none" strike="noStrike" kern="1200" cap="none" spc="0" normalizeH="0" noProof="0">
              <a:ln>
                <a:noFill/>
              </a:ln>
              <a:effectLst/>
              <a:uLnTx/>
              <a:uFillTx/>
              <a:latin typeface="Arial"/>
            </a:endParaRPr>
          </a:p>
        </p:txBody>
      </p:sp>
      <p:sp>
        <p:nvSpPr>
          <p:cNvPr id="5" name="Text Placeholder 2">
            <a:extLst>
              <a:ext uri="{FF2B5EF4-FFF2-40B4-BE49-F238E27FC236}">
                <a16:creationId xmlns:a16="http://schemas.microsoft.com/office/drawing/2014/main" id="{5026D468-2513-5562-8D25-3A818E7F16F1}"/>
              </a:ext>
            </a:extLst>
          </p:cNvPr>
          <p:cNvSpPr>
            <a:spLocks noGrp="1"/>
          </p:cNvSpPr>
          <p:nvPr>
            <p:custDataLst>
              <p:tags r:id="rId7"/>
            </p:custDataLst>
          </p:nvPr>
        </p:nvSpPr>
        <p:spPr bwMode="auto">
          <a:xfrm>
            <a:off x="5595939" y="3970338"/>
            <a:ext cx="6062663" cy="447675"/>
          </a:xfrm>
          <a:prstGeom prst="rect">
            <a:avLst/>
          </a:prstGeom>
          <a:solidFill>
            <a:schemeClr val="accent1"/>
          </a:solidFill>
          <a:ln>
            <a:noFill/>
          </a:ln>
          <a:effec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b="1">
                <a:solidFill>
                  <a:schemeClr val="bg1"/>
                </a:solidFill>
                <a:latin typeface="Arial"/>
              </a:rPr>
              <a:t>6. Conduct CTP focus session</a:t>
            </a:r>
            <a:endParaRPr kumimoji="0" lang="en-US" altLang="en-US" b="1" i="0" u="none" strike="noStrike" kern="1200" cap="none" spc="0" normalizeH="0" noProof="0">
              <a:ln>
                <a:noFill/>
              </a:ln>
              <a:solidFill>
                <a:schemeClr val="bg1"/>
              </a:solidFill>
              <a:effectLst/>
              <a:uLnTx/>
              <a:uFillTx/>
              <a:latin typeface="Arial"/>
            </a:endParaRPr>
          </a:p>
        </p:txBody>
      </p:sp>
      <p:sp>
        <p:nvSpPr>
          <p:cNvPr id="16" name="Text Placeholder 2">
            <a:hlinkClick r:id="rId22" action="ppaction://hlinksldjump"/>
            <a:extLst>
              <a:ext uri="{FF2B5EF4-FFF2-40B4-BE49-F238E27FC236}">
                <a16:creationId xmlns:a16="http://schemas.microsoft.com/office/drawing/2014/main" id="{BFA821DD-392C-C070-C234-B37D2B1E944C}"/>
              </a:ext>
            </a:extLst>
          </p:cNvPr>
          <p:cNvSpPr>
            <a:spLocks noGrp="1"/>
          </p:cNvSpPr>
          <p:nvPr>
            <p:custDataLst>
              <p:tags r:id="rId8"/>
            </p:custDataLst>
          </p:nvPr>
        </p:nvSpPr>
        <p:spPr bwMode="auto">
          <a:xfrm>
            <a:off x="5595938" y="4418013"/>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kumimoji="0" lang="en-US" altLang="en-US" sz="1600" i="0" u="none" strike="noStrike" kern="1200" cap="none" spc="0" normalizeH="0" noProof="0">
                <a:ln>
                  <a:noFill/>
                </a:ln>
                <a:effectLst/>
                <a:uLnTx/>
                <a:uFillTx/>
                <a:latin typeface="Arial"/>
              </a:rPr>
              <a:t>Review CTP survey results</a:t>
            </a:r>
          </a:p>
        </p:txBody>
      </p:sp>
      <p:sp>
        <p:nvSpPr>
          <p:cNvPr id="25" name="Text Placeholder 2">
            <a:hlinkClick r:id="rId23" action="ppaction://hlinksldjump"/>
            <a:extLst>
              <a:ext uri="{FF2B5EF4-FFF2-40B4-BE49-F238E27FC236}">
                <a16:creationId xmlns:a16="http://schemas.microsoft.com/office/drawing/2014/main" id="{D9BF1C59-28A1-3B16-A8A1-64E7967AD7C3}"/>
              </a:ext>
            </a:extLst>
          </p:cNvPr>
          <p:cNvSpPr>
            <a:spLocks noGrp="1"/>
          </p:cNvSpPr>
          <p:nvPr>
            <p:custDataLst>
              <p:tags r:id="rId9"/>
            </p:custDataLst>
          </p:nvPr>
        </p:nvSpPr>
        <p:spPr bwMode="auto">
          <a:xfrm>
            <a:off x="5595938" y="486568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lang="en-US" altLang="en-US" sz="1600">
                <a:latin typeface="Arial"/>
              </a:rPr>
              <a:t>Discuss ERCOT CTP proposal</a:t>
            </a:r>
            <a:endParaRPr kumimoji="0" lang="en-US" altLang="en-US" sz="1600" i="0" u="none" strike="noStrike" kern="1200" cap="none" spc="0" normalizeH="0" noProof="0">
              <a:ln>
                <a:noFill/>
              </a:ln>
              <a:effectLst/>
              <a:uLnTx/>
              <a:uFillTx/>
              <a:latin typeface="Arial"/>
            </a:endParaRPr>
          </a:p>
        </p:txBody>
      </p:sp>
      <p:sp>
        <p:nvSpPr>
          <p:cNvPr id="26" name="Text Placeholder 2">
            <a:hlinkClick r:id="rId24" action="ppaction://hlinksldjump"/>
            <a:extLst>
              <a:ext uri="{FF2B5EF4-FFF2-40B4-BE49-F238E27FC236}">
                <a16:creationId xmlns:a16="http://schemas.microsoft.com/office/drawing/2014/main" id="{A9E1ECB7-E9BA-92C5-76AA-13AA0634441B}"/>
              </a:ext>
            </a:extLst>
          </p:cNvPr>
          <p:cNvSpPr>
            <a:spLocks noGrp="1"/>
          </p:cNvSpPr>
          <p:nvPr>
            <p:custDataLst>
              <p:tags r:id="rId10"/>
            </p:custDataLst>
          </p:nvPr>
        </p:nvSpPr>
        <p:spPr bwMode="auto">
          <a:xfrm>
            <a:off x="5595939" y="5313363"/>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3188"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lang="en-US" altLang="en-US" sz="1600">
                <a:latin typeface="Arial"/>
              </a:rPr>
              <a:t>Discuss priorities based on survey results</a:t>
            </a:r>
            <a:endParaRPr kumimoji="0" lang="en-US" altLang="en-US" sz="1600" i="0" u="none" strike="noStrike" kern="1200" cap="none" spc="0" normalizeH="0" noProof="0">
              <a:ln>
                <a:noFill/>
              </a:ln>
              <a:effectLst/>
              <a:uLnTx/>
              <a:uFillTx/>
              <a:latin typeface="Arial"/>
            </a:endParaRPr>
          </a:p>
        </p:txBody>
      </p:sp>
      <p:sp>
        <p:nvSpPr>
          <p:cNvPr id="27" name="Text Placeholder 2">
            <a:hlinkClick r:id="rId25" action="ppaction://hlinksldjump"/>
            <a:extLst>
              <a:ext uri="{FF2B5EF4-FFF2-40B4-BE49-F238E27FC236}">
                <a16:creationId xmlns:a16="http://schemas.microsoft.com/office/drawing/2014/main" id="{AFAF3BB0-FD01-5311-6555-768B29D428A6}"/>
              </a:ext>
            </a:extLst>
          </p:cNvPr>
          <p:cNvSpPr>
            <a:spLocks noGrp="1"/>
          </p:cNvSpPr>
          <p:nvPr>
            <p:custDataLst>
              <p:tags r:id="rId11"/>
            </p:custDataLst>
          </p:nvPr>
        </p:nvSpPr>
        <p:spPr bwMode="auto">
          <a:xfrm>
            <a:off x="5595939" y="5762625"/>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7. Discuss format and timing options for next meeting</a:t>
            </a:r>
            <a:endParaRPr kumimoji="0" lang="en-US" altLang="en-US" i="0" u="none" strike="noStrike" kern="1200" cap="none" spc="0" normalizeH="0" noProof="0">
              <a:ln>
                <a:noFill/>
              </a:ln>
              <a:effectLst/>
              <a:uLnTx/>
              <a:uFillTx/>
              <a:latin typeface="Arial"/>
            </a:endParaRPr>
          </a:p>
        </p:txBody>
      </p:sp>
      <p:sp>
        <p:nvSpPr>
          <p:cNvPr id="38" name="Slide Number Placeholder 5">
            <a:extLst>
              <a:ext uri="{FF2B5EF4-FFF2-40B4-BE49-F238E27FC236}">
                <a16:creationId xmlns:a16="http://schemas.microsoft.com/office/drawing/2014/main" id="{10EAD27E-20BC-E095-0EDF-B1E7D1143B86}"/>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38</a:t>
            </a:fld>
            <a:endParaRPr lang="en-US"/>
          </a:p>
        </p:txBody>
      </p:sp>
      <p:sp>
        <p:nvSpPr>
          <p:cNvPr id="6" name="1. On-page tracker">
            <a:extLst>
              <a:ext uri="{FF2B5EF4-FFF2-40B4-BE49-F238E27FC236}">
                <a16:creationId xmlns:a16="http://schemas.microsoft.com/office/drawing/2014/main" id="{CD7CE5AD-66E9-E159-D3F7-A857BB9826AA}"/>
              </a:ext>
            </a:extLst>
          </p:cNvPr>
          <p:cNvSpPr>
            <a:spLocks noGrp="1"/>
          </p:cNvSpPr>
          <p:nvPr>
            <p:ph type="body" sz="quarter" idx="10"/>
            <p:custDataLst>
              <p:tags r:id="rId12"/>
            </p:custDataLst>
          </p:nvPr>
        </p:nvSpPr>
        <p:spPr/>
        <p:txBody>
          <a:bodyPr/>
          <a:lstStyle/>
          <a:p>
            <a:endParaRPr lang="en-US"/>
          </a:p>
        </p:txBody>
      </p:sp>
      <p:sp>
        <p:nvSpPr>
          <p:cNvPr id="19" name="TextBox 18">
            <a:extLst>
              <a:ext uri="{FF2B5EF4-FFF2-40B4-BE49-F238E27FC236}">
                <a16:creationId xmlns:a16="http://schemas.microsoft.com/office/drawing/2014/main" id="{6FE6621B-FAC4-A02F-D94E-D5CD9700A98F}"/>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a:t>
            </a:r>
          </a:p>
        </p:txBody>
      </p:sp>
      <p:pic>
        <p:nvPicPr>
          <p:cNvPr id="487" name="Picture 486">
            <a:extLst>
              <a:ext uri="{FF2B5EF4-FFF2-40B4-BE49-F238E27FC236}">
                <a16:creationId xmlns:a16="http://schemas.microsoft.com/office/drawing/2014/main" id="{F11C0A44-BEFC-3099-D0F4-ACFA0BFB627C}"/>
              </a:ext>
            </a:extLst>
          </p:cNvPr>
          <p:cNvPicPr>
            <a:picLocks noChangeAspect="1"/>
          </p:cNvPicPr>
          <p:nvPr/>
        </p:nvPicPr>
        <p:blipFill>
          <a:blip r:embed="rId26"/>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39" name="Group 4" descr="Confidential document label">
            <a:extLst>
              <a:ext uri="{FF2B5EF4-FFF2-40B4-BE49-F238E27FC236}">
                <a16:creationId xmlns:a16="http://schemas.microsoft.com/office/drawing/2014/main" id="{B8F1A09E-05E4-38A2-BBD7-2A44F3714181}"/>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40" name="Rectangle 39">
              <a:extLst>
                <a:ext uri="{FF2B5EF4-FFF2-40B4-BE49-F238E27FC236}">
                  <a16:creationId xmlns:a16="http://schemas.microsoft.com/office/drawing/2014/main" id="{C5D92C18-F1A6-B243-7572-247F038C3ED9}"/>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41" name="TextBox 40">
              <a:extLst>
                <a:ext uri="{FF2B5EF4-FFF2-40B4-BE49-F238E27FC236}">
                  <a16:creationId xmlns:a16="http://schemas.microsoft.com/office/drawing/2014/main" id="{407C9435-34EA-E883-9636-8A9869E7BF98}"/>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17614427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10316-567D-F682-E51D-5ED6ACA14E1F}"/>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E23ABD78-286C-EA0F-F907-3848CD0CA919}"/>
              </a:ext>
            </a:extLst>
          </p:cNvPr>
          <p:cNvGraphicFramePr>
            <a:graphicFrameLocks noChangeAspect="1"/>
          </p:cNvGraphicFramePr>
          <p:nvPr>
            <p:custDataLst>
              <p:tags r:id="rId1"/>
            </p:custDataLst>
            <p:extLst>
              <p:ext uri="{D42A27DB-BD31-4B8C-83A1-F6EECF244321}">
                <p14:modId xmlns:p14="http://schemas.microsoft.com/office/powerpoint/2010/main" val="34755492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404" imgH="405" progId="TCLayout.ActiveDocument.1">
                  <p:embed/>
                </p:oleObj>
              </mc:Choice>
              <mc:Fallback>
                <p:oleObj name="think-cell Slide" r:id="rId15" imgW="404" imgH="405" progId="TCLayout.ActiveDocument.1">
                  <p:embed/>
                  <p:pic>
                    <p:nvPicPr>
                      <p:cNvPr id="7" name="Object 1" hidden="1">
                        <a:extLst>
                          <a:ext uri="{FF2B5EF4-FFF2-40B4-BE49-F238E27FC236}">
                            <a16:creationId xmlns:a16="http://schemas.microsoft.com/office/drawing/2014/main" id="{E23ABD78-286C-EA0F-F907-3848CD0CA919}"/>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9C30CC4-21E1-0C17-E85B-CCF577C103AF}"/>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D83F579F-89B5-2B9F-AF6A-764B8926724A}"/>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8FC69219-0DE9-81E0-0CBE-F8982F63A048}"/>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9" name="Text Placeholder 2">
            <a:hlinkClick r:id="rId17" action="ppaction://hlinksldjump"/>
            <a:extLst>
              <a:ext uri="{FF2B5EF4-FFF2-40B4-BE49-F238E27FC236}">
                <a16:creationId xmlns:a16="http://schemas.microsoft.com/office/drawing/2014/main" id="{851481C0-B514-A6F7-E671-41C7CD462CCC}"/>
              </a:ext>
            </a:extLst>
          </p:cNvPr>
          <p:cNvSpPr>
            <a:spLocks noGrp="1"/>
          </p:cNvSpPr>
          <p:nvPr>
            <p:custDataLst>
              <p:tags r:id="rId2"/>
            </p:custDataLst>
          </p:nvPr>
        </p:nvSpPr>
        <p:spPr bwMode="auto">
          <a:xfrm>
            <a:off x="5595939" y="172878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15" name="Text Placeholder 2">
            <a:hlinkClick r:id="rId18" action="ppaction://hlinksldjump"/>
            <a:extLst>
              <a:ext uri="{FF2B5EF4-FFF2-40B4-BE49-F238E27FC236}">
                <a16:creationId xmlns:a16="http://schemas.microsoft.com/office/drawing/2014/main" id="{6062965C-73B7-DB77-0A0A-BA7BAFC59837}"/>
              </a:ext>
            </a:extLst>
          </p:cNvPr>
          <p:cNvSpPr>
            <a:spLocks noGrp="1"/>
          </p:cNvSpPr>
          <p:nvPr>
            <p:custDataLst>
              <p:tags r:id="rId3"/>
            </p:custDataLst>
          </p:nvPr>
        </p:nvSpPr>
        <p:spPr bwMode="auto">
          <a:xfrm>
            <a:off x="5595939" y="2176464"/>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31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2. PUCT Project 58481 update</a:t>
            </a:r>
            <a:endParaRPr kumimoji="0" lang="en-US" altLang="en-US" i="0" u="none" strike="noStrike" kern="1200" cap="none" spc="0" normalizeH="0" noProof="0">
              <a:ln>
                <a:noFill/>
              </a:ln>
              <a:effectLst/>
              <a:uLnTx/>
              <a:uFillTx/>
              <a:latin typeface="Arial"/>
            </a:endParaRPr>
          </a:p>
        </p:txBody>
      </p:sp>
      <p:sp>
        <p:nvSpPr>
          <p:cNvPr id="17" name="Text Placeholder 2">
            <a:hlinkClick r:id="rId19" action="ppaction://hlinksldjump"/>
            <a:extLst>
              <a:ext uri="{FF2B5EF4-FFF2-40B4-BE49-F238E27FC236}">
                <a16:creationId xmlns:a16="http://schemas.microsoft.com/office/drawing/2014/main" id="{9045E5B2-6014-8608-5C4F-D834A8E06361}"/>
              </a:ext>
            </a:extLst>
          </p:cNvPr>
          <p:cNvSpPr>
            <a:spLocks noGrp="1"/>
          </p:cNvSpPr>
          <p:nvPr>
            <p:custDataLst>
              <p:tags r:id="rId4"/>
            </p:custDataLst>
          </p:nvPr>
        </p:nvSpPr>
        <p:spPr bwMode="auto">
          <a:xfrm>
            <a:off x="5595938" y="2625725"/>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3. Share update on CTP / Batch 1+ </a:t>
            </a:r>
          </a:p>
        </p:txBody>
      </p:sp>
      <p:sp>
        <p:nvSpPr>
          <p:cNvPr id="21" name="Text Placeholder 2">
            <a:hlinkClick r:id="rId20" action="ppaction://hlinksldjump"/>
            <a:extLst>
              <a:ext uri="{FF2B5EF4-FFF2-40B4-BE49-F238E27FC236}">
                <a16:creationId xmlns:a16="http://schemas.microsoft.com/office/drawing/2014/main" id="{C893714C-20EB-9641-7066-7E7AB717D830}"/>
              </a:ext>
            </a:extLst>
          </p:cNvPr>
          <p:cNvSpPr>
            <a:spLocks noGrp="1"/>
          </p:cNvSpPr>
          <p:nvPr>
            <p:custDataLst>
              <p:tags r:id="rId5"/>
            </p:custDataLst>
          </p:nvPr>
        </p:nvSpPr>
        <p:spPr bwMode="auto">
          <a:xfrm>
            <a:off x="5595939" y="3073400"/>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4. Conduct Batch study focus session</a:t>
            </a:r>
          </a:p>
        </p:txBody>
      </p:sp>
      <p:sp>
        <p:nvSpPr>
          <p:cNvPr id="22" name="Text Placeholder 2">
            <a:hlinkClick r:id="rId21" action="ppaction://hlinksldjump"/>
            <a:extLst>
              <a:ext uri="{FF2B5EF4-FFF2-40B4-BE49-F238E27FC236}">
                <a16:creationId xmlns:a16="http://schemas.microsoft.com/office/drawing/2014/main" id="{4C9784A1-03DA-B9A4-CD34-8659DF93A7E4}"/>
              </a:ext>
            </a:extLst>
          </p:cNvPr>
          <p:cNvSpPr>
            <a:spLocks noGrp="1"/>
          </p:cNvSpPr>
          <p:nvPr>
            <p:custDataLst>
              <p:tags r:id="rId6"/>
            </p:custDataLst>
          </p:nvPr>
        </p:nvSpPr>
        <p:spPr bwMode="auto">
          <a:xfrm>
            <a:off x="5595939" y="3521075"/>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31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5. Discuss Batch reporting/transparency</a:t>
            </a:r>
            <a:endParaRPr kumimoji="0" lang="en-US" altLang="en-US" i="0" u="none" strike="noStrike" kern="1200" cap="none" spc="0" normalizeH="0" noProof="0">
              <a:ln>
                <a:noFill/>
              </a:ln>
              <a:effectLst/>
              <a:uLnTx/>
              <a:uFillTx/>
              <a:latin typeface="Arial"/>
            </a:endParaRPr>
          </a:p>
        </p:txBody>
      </p:sp>
      <p:sp>
        <p:nvSpPr>
          <p:cNvPr id="24" name="Text Placeholder 2">
            <a:hlinkClick r:id="rId22" action="ppaction://hlinksldjump"/>
            <a:extLst>
              <a:ext uri="{FF2B5EF4-FFF2-40B4-BE49-F238E27FC236}">
                <a16:creationId xmlns:a16="http://schemas.microsoft.com/office/drawing/2014/main" id="{493E3019-D5D8-9A00-B50B-26615ACE3ADC}"/>
              </a:ext>
            </a:extLst>
          </p:cNvPr>
          <p:cNvSpPr>
            <a:spLocks noGrp="1"/>
          </p:cNvSpPr>
          <p:nvPr>
            <p:custDataLst>
              <p:tags r:id="rId7"/>
            </p:custDataLst>
          </p:nvPr>
        </p:nvSpPr>
        <p:spPr bwMode="auto">
          <a:xfrm>
            <a:off x="5595938" y="397033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6. Conduct CTP focus session</a:t>
            </a:r>
            <a:endParaRPr kumimoji="0" lang="en-US" altLang="en-US" i="0" u="none" strike="noStrike" kern="1200" cap="none" spc="0" normalizeH="0" noProof="0">
              <a:ln>
                <a:noFill/>
              </a:ln>
              <a:effectLst/>
              <a:uLnTx/>
              <a:uFillTx/>
              <a:latin typeface="Arial"/>
            </a:endParaRPr>
          </a:p>
        </p:txBody>
      </p:sp>
      <p:sp>
        <p:nvSpPr>
          <p:cNvPr id="5" name="Text Placeholder 2">
            <a:extLst>
              <a:ext uri="{FF2B5EF4-FFF2-40B4-BE49-F238E27FC236}">
                <a16:creationId xmlns:a16="http://schemas.microsoft.com/office/drawing/2014/main" id="{EC625630-D9B8-5D6C-B637-7904ACE1B876}"/>
              </a:ext>
            </a:extLst>
          </p:cNvPr>
          <p:cNvSpPr>
            <a:spLocks noGrp="1"/>
          </p:cNvSpPr>
          <p:nvPr>
            <p:custDataLst>
              <p:tags r:id="rId8"/>
            </p:custDataLst>
          </p:nvPr>
        </p:nvSpPr>
        <p:spPr bwMode="auto">
          <a:xfrm>
            <a:off x="5595939" y="4418013"/>
            <a:ext cx="6062663" cy="447675"/>
          </a:xfrm>
          <a:prstGeom prst="rect">
            <a:avLst/>
          </a:prstGeom>
          <a:solidFill>
            <a:schemeClr val="accent1"/>
          </a:solidFill>
          <a:ln>
            <a:noFill/>
          </a:ln>
          <a:effec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kumimoji="0" lang="en-US" altLang="en-US" sz="1600" b="1" i="0" u="none" strike="noStrike" kern="1200" cap="none" spc="0" normalizeH="0" noProof="0">
                <a:ln>
                  <a:noFill/>
                </a:ln>
                <a:solidFill>
                  <a:schemeClr val="bg1"/>
                </a:solidFill>
                <a:effectLst/>
                <a:uLnTx/>
                <a:uFillTx/>
                <a:latin typeface="Arial"/>
              </a:rPr>
              <a:t>Review CTP survey results</a:t>
            </a:r>
            <a:endParaRPr kumimoji="0" lang="en-US" altLang="en-US" sz="1600" i="0" u="none" strike="noStrike" kern="1200" cap="none" spc="0" normalizeH="0" noProof="0">
              <a:ln>
                <a:noFill/>
              </a:ln>
              <a:solidFill>
                <a:schemeClr val="bg1"/>
              </a:solidFill>
              <a:effectLst/>
              <a:uLnTx/>
              <a:uFillTx/>
              <a:latin typeface="Arial"/>
            </a:endParaRPr>
          </a:p>
        </p:txBody>
      </p:sp>
      <p:sp>
        <p:nvSpPr>
          <p:cNvPr id="26" name="Text Placeholder 2">
            <a:hlinkClick r:id="rId23" action="ppaction://hlinksldjump"/>
            <a:extLst>
              <a:ext uri="{FF2B5EF4-FFF2-40B4-BE49-F238E27FC236}">
                <a16:creationId xmlns:a16="http://schemas.microsoft.com/office/drawing/2014/main" id="{6D051C42-5A19-2D66-99EA-AAD3A4BBED51}"/>
              </a:ext>
            </a:extLst>
          </p:cNvPr>
          <p:cNvSpPr>
            <a:spLocks noGrp="1"/>
          </p:cNvSpPr>
          <p:nvPr>
            <p:custDataLst>
              <p:tags r:id="rId9"/>
            </p:custDataLst>
          </p:nvPr>
        </p:nvSpPr>
        <p:spPr bwMode="auto">
          <a:xfrm>
            <a:off x="5595938" y="486568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lang="en-US" altLang="en-US" sz="1600">
                <a:latin typeface="Arial"/>
              </a:rPr>
              <a:t>Discuss ERCOT CTP proposal</a:t>
            </a:r>
            <a:endParaRPr kumimoji="0" lang="en-US" altLang="en-US" sz="1600" i="0" u="none" strike="noStrike" kern="1200" cap="none" spc="0" normalizeH="0" noProof="0">
              <a:ln>
                <a:noFill/>
              </a:ln>
              <a:effectLst/>
              <a:uLnTx/>
              <a:uFillTx/>
              <a:latin typeface="Arial"/>
            </a:endParaRPr>
          </a:p>
        </p:txBody>
      </p:sp>
      <p:sp>
        <p:nvSpPr>
          <p:cNvPr id="29" name="Text Placeholder 2">
            <a:hlinkClick r:id="rId24" action="ppaction://hlinksldjump"/>
            <a:extLst>
              <a:ext uri="{FF2B5EF4-FFF2-40B4-BE49-F238E27FC236}">
                <a16:creationId xmlns:a16="http://schemas.microsoft.com/office/drawing/2014/main" id="{4BB5823F-A82D-748F-B942-0C1F87C31910}"/>
              </a:ext>
            </a:extLst>
          </p:cNvPr>
          <p:cNvSpPr>
            <a:spLocks noGrp="1"/>
          </p:cNvSpPr>
          <p:nvPr>
            <p:custDataLst>
              <p:tags r:id="rId10"/>
            </p:custDataLst>
          </p:nvPr>
        </p:nvSpPr>
        <p:spPr bwMode="auto">
          <a:xfrm>
            <a:off x="5595939" y="5313363"/>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3188"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lang="en-US" altLang="en-US" sz="1600">
                <a:latin typeface="Arial"/>
              </a:rPr>
              <a:t>Discuss priorities based on survey results</a:t>
            </a:r>
            <a:endParaRPr kumimoji="0" lang="en-US" altLang="en-US" sz="1600" i="0" u="none" strike="noStrike" kern="1200" cap="none" spc="0" normalizeH="0" noProof="0">
              <a:ln>
                <a:noFill/>
              </a:ln>
              <a:effectLst/>
              <a:uLnTx/>
              <a:uFillTx/>
              <a:latin typeface="Arial"/>
            </a:endParaRPr>
          </a:p>
        </p:txBody>
      </p:sp>
      <p:sp>
        <p:nvSpPr>
          <p:cNvPr id="30" name="Text Placeholder 2">
            <a:hlinkClick r:id="rId25" action="ppaction://hlinksldjump"/>
            <a:extLst>
              <a:ext uri="{FF2B5EF4-FFF2-40B4-BE49-F238E27FC236}">
                <a16:creationId xmlns:a16="http://schemas.microsoft.com/office/drawing/2014/main" id="{FF9C8E54-4311-D43A-C99C-A4B01D682DAF}"/>
              </a:ext>
            </a:extLst>
          </p:cNvPr>
          <p:cNvSpPr>
            <a:spLocks noGrp="1"/>
          </p:cNvSpPr>
          <p:nvPr>
            <p:custDataLst>
              <p:tags r:id="rId11"/>
            </p:custDataLst>
          </p:nvPr>
        </p:nvSpPr>
        <p:spPr bwMode="auto">
          <a:xfrm>
            <a:off x="5595939" y="5762625"/>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7. Discuss format and timing options for next meeting</a:t>
            </a:r>
            <a:endParaRPr kumimoji="0" lang="en-US" altLang="en-US" i="0" u="none" strike="noStrike" kern="1200" cap="none" spc="0" normalizeH="0" noProof="0">
              <a:ln>
                <a:noFill/>
              </a:ln>
              <a:effectLst/>
              <a:uLnTx/>
              <a:uFillTx/>
              <a:latin typeface="Arial"/>
            </a:endParaRPr>
          </a:p>
        </p:txBody>
      </p:sp>
      <p:sp>
        <p:nvSpPr>
          <p:cNvPr id="38" name="Slide Number Placeholder 5">
            <a:extLst>
              <a:ext uri="{FF2B5EF4-FFF2-40B4-BE49-F238E27FC236}">
                <a16:creationId xmlns:a16="http://schemas.microsoft.com/office/drawing/2014/main" id="{2352EC15-F06E-12B1-EBE4-322DFADD884A}"/>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39</a:t>
            </a:fld>
            <a:endParaRPr lang="en-US"/>
          </a:p>
        </p:txBody>
      </p:sp>
      <p:sp>
        <p:nvSpPr>
          <p:cNvPr id="6" name="1. On-page tracker">
            <a:extLst>
              <a:ext uri="{FF2B5EF4-FFF2-40B4-BE49-F238E27FC236}">
                <a16:creationId xmlns:a16="http://schemas.microsoft.com/office/drawing/2014/main" id="{F12DF65F-5DFA-5E15-569A-E8102B88041A}"/>
              </a:ext>
            </a:extLst>
          </p:cNvPr>
          <p:cNvSpPr>
            <a:spLocks noGrp="1"/>
          </p:cNvSpPr>
          <p:nvPr>
            <p:ph type="body" sz="quarter" idx="10"/>
            <p:custDataLst>
              <p:tags r:id="rId12"/>
            </p:custDataLst>
          </p:nvPr>
        </p:nvSpPr>
        <p:spPr/>
        <p:txBody>
          <a:bodyPr/>
          <a:lstStyle/>
          <a:p>
            <a:endParaRPr lang="en-US"/>
          </a:p>
        </p:txBody>
      </p:sp>
      <p:sp>
        <p:nvSpPr>
          <p:cNvPr id="19" name="TextBox 18">
            <a:extLst>
              <a:ext uri="{FF2B5EF4-FFF2-40B4-BE49-F238E27FC236}">
                <a16:creationId xmlns:a16="http://schemas.microsoft.com/office/drawing/2014/main" id="{30FA763D-E4E2-0FB1-9BC6-9FE0AA618228}"/>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C11B4A72-281B-65FC-37EB-FA4F3B1CB252}"/>
              </a:ext>
            </a:extLst>
          </p:cNvPr>
          <p:cNvPicPr>
            <a:picLocks noChangeAspect="1"/>
          </p:cNvPicPr>
          <p:nvPr/>
        </p:nvPicPr>
        <p:blipFill>
          <a:blip r:embed="rId26"/>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FBF32728-54AB-6726-E8DD-82E5168A601E}"/>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B16BA653-C7E4-2C5E-3D93-3C4515003F40}"/>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58F6B174-CEBF-BF1D-2F7C-587998DE1A5B}"/>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4238905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43350-DF2F-8E1C-F3D2-BCEF3428312A}"/>
            </a:ext>
          </a:extLst>
        </p:cNvPr>
        <p:cNvGrpSpPr/>
        <p:nvPr/>
      </p:nvGrpSpPr>
      <p:grpSpPr>
        <a:xfrm>
          <a:off x="0" y="0"/>
          <a:ext cx="0" cy="0"/>
          <a:chOff x="0" y="0"/>
          <a:chExt cx="0" cy="0"/>
        </a:xfrm>
      </p:grpSpPr>
      <p:graphicFrame>
        <p:nvGraphicFramePr>
          <p:cNvPr id="4" name="Object 2" hidden="1">
            <a:extLst>
              <a:ext uri="{FF2B5EF4-FFF2-40B4-BE49-F238E27FC236}">
                <a16:creationId xmlns:a16="http://schemas.microsoft.com/office/drawing/2014/main" id="{10CA9780-CDD9-492D-B56E-BEC603836AB1}"/>
              </a:ext>
            </a:extLst>
          </p:cNvPr>
          <p:cNvGraphicFramePr>
            <a:graphicFrameLocks noChangeAspect="1"/>
          </p:cNvGraphicFramePr>
          <p:nvPr>
            <p:custDataLst>
              <p:tags r:id="rId1"/>
            </p:custDataLst>
            <p:extLst>
              <p:ext uri="{D42A27DB-BD31-4B8C-83A1-F6EECF244321}">
                <p14:modId xmlns:p14="http://schemas.microsoft.com/office/powerpoint/2010/main" val="40113896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4" name="Object 2" hidden="1">
                        <a:extLst>
                          <a:ext uri="{FF2B5EF4-FFF2-40B4-BE49-F238E27FC236}">
                            <a16:creationId xmlns:a16="http://schemas.microsoft.com/office/drawing/2014/main" id="{10CA9780-CDD9-492D-B56E-BEC603836AB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2. Slide Title">
            <a:extLst>
              <a:ext uri="{FF2B5EF4-FFF2-40B4-BE49-F238E27FC236}">
                <a16:creationId xmlns:a16="http://schemas.microsoft.com/office/drawing/2014/main" id="{EBA79E3E-82D3-4236-A6FA-528E0458EF3A}"/>
              </a:ext>
            </a:extLst>
          </p:cNvPr>
          <p:cNvSpPr>
            <a:spLocks noGrp="1"/>
          </p:cNvSpPr>
          <p:nvPr>
            <p:ph type="title"/>
            <p:custDataLst>
              <p:tags r:id="rId2"/>
            </p:custDataLst>
          </p:nvPr>
        </p:nvSpPr>
        <p:spPr/>
        <p:txBody>
          <a:bodyPr vert="horz"/>
          <a:lstStyle/>
          <a:p>
            <a:r>
              <a:rPr lang="en-US"/>
              <a:t>Modeling and case building</a:t>
            </a:r>
          </a:p>
        </p:txBody>
      </p:sp>
      <p:sp>
        <p:nvSpPr>
          <p:cNvPr id="5" name="Text Placeholder 4">
            <a:extLst>
              <a:ext uri="{FF2B5EF4-FFF2-40B4-BE49-F238E27FC236}">
                <a16:creationId xmlns:a16="http://schemas.microsoft.com/office/drawing/2014/main" id="{7A137371-9B8C-B915-9509-7EFED3108B0C}"/>
              </a:ext>
            </a:extLst>
          </p:cNvPr>
          <p:cNvSpPr>
            <a:spLocks noGrp="1"/>
          </p:cNvSpPr>
          <p:nvPr>
            <p:ph type="body" sz="quarter" idx="10"/>
          </p:nvPr>
        </p:nvSpPr>
        <p:spPr/>
        <p:txBody>
          <a:bodyPr/>
          <a:lstStyle/>
          <a:p>
            <a:endParaRPr lang="en-US"/>
          </a:p>
        </p:txBody>
      </p:sp>
      <p:grpSp>
        <p:nvGrpSpPr>
          <p:cNvPr id="3" name="Group 2" descr="Confidential document label">
            <a:extLst>
              <a:ext uri="{FF2B5EF4-FFF2-40B4-BE49-F238E27FC236}">
                <a16:creationId xmlns:a16="http://schemas.microsoft.com/office/drawing/2014/main" id="{EBB35E68-BB8B-99A8-6278-A6F3DD785E3E}"/>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619A27B5-0C45-A115-089A-FFDC004BD830}"/>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7" name="TextBox 6">
              <a:extLst>
                <a:ext uri="{FF2B5EF4-FFF2-40B4-BE49-F238E27FC236}">
                  <a16:creationId xmlns:a16="http://schemas.microsoft.com/office/drawing/2014/main" id="{ACDD931C-5C23-0A6C-C530-51B8A41B2FCE}"/>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5976516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06C1D-5BB1-066C-5D2F-F178F123781A}"/>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72A0EB49-A35F-457C-6846-36652ADF595F}"/>
              </a:ext>
            </a:extLst>
          </p:cNvPr>
          <p:cNvGraphicFramePr>
            <a:graphicFrameLocks noChangeAspect="1"/>
          </p:cNvGraphicFramePr>
          <p:nvPr>
            <p:custDataLst>
              <p:tags r:id="rId1"/>
            </p:custDataLst>
            <p:extLst>
              <p:ext uri="{D42A27DB-BD31-4B8C-83A1-F6EECF244321}">
                <p14:modId xmlns:p14="http://schemas.microsoft.com/office/powerpoint/2010/main" val="41977718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2" imgW="484" imgH="486" progId="TCLayout.ActiveDocument.1">
                  <p:embed/>
                </p:oleObj>
              </mc:Choice>
              <mc:Fallback>
                <p:oleObj name="think-cell Slide" r:id="rId22" imgW="484" imgH="486" progId="TCLayout.ActiveDocument.1">
                  <p:embed/>
                  <p:pic>
                    <p:nvPicPr>
                      <p:cNvPr id="5" name="Object 6" hidden="1">
                        <a:extLst>
                          <a:ext uri="{FF2B5EF4-FFF2-40B4-BE49-F238E27FC236}">
                            <a16:creationId xmlns:a16="http://schemas.microsoft.com/office/drawing/2014/main" id="{72A0EB49-A35F-457C-6846-36652ADF595F}"/>
                          </a:ext>
                        </a:extLst>
                      </p:cNvPr>
                      <p:cNvPicPr/>
                      <p:nvPr/>
                    </p:nvPicPr>
                    <p:blipFill>
                      <a:blip r:embed="rId23"/>
                      <a:stretch>
                        <a:fillRect/>
                      </a:stretch>
                    </p:blipFill>
                    <p:spPr>
                      <a:xfrm>
                        <a:off x="1588" y="1588"/>
                        <a:ext cx="1588" cy="1588"/>
                      </a:xfrm>
                      <a:prstGeom prst="rect">
                        <a:avLst/>
                      </a:prstGeom>
                    </p:spPr>
                  </p:pic>
                </p:oleObj>
              </mc:Fallback>
            </mc:AlternateContent>
          </a:graphicData>
        </a:graphic>
      </p:graphicFrame>
      <p:sp>
        <p:nvSpPr>
          <p:cNvPr id="7" name="1. On-page tracker">
            <a:extLst>
              <a:ext uri="{FF2B5EF4-FFF2-40B4-BE49-F238E27FC236}">
                <a16:creationId xmlns:a16="http://schemas.microsoft.com/office/drawing/2014/main" id="{0DFBADCA-DA66-914D-C806-F1A551657E9E}"/>
              </a:ext>
            </a:extLst>
          </p:cNvPr>
          <p:cNvSpPr>
            <a:spLocks noGrp="1"/>
          </p:cNvSpPr>
          <p:nvPr>
            <p:ph type="body" sz="quarter" idx="10"/>
            <p:custDataLst>
              <p:tags r:id="rId2"/>
            </p:custDataLst>
          </p:nvPr>
        </p:nvSpPr>
        <p:spPr/>
        <p:txBody>
          <a:bodyPr/>
          <a:lstStyle/>
          <a:p>
            <a:endParaRPr lang="en-US"/>
          </a:p>
        </p:txBody>
      </p:sp>
      <p:sp>
        <p:nvSpPr>
          <p:cNvPr id="4" name="2. Slide Title">
            <a:extLst>
              <a:ext uri="{FF2B5EF4-FFF2-40B4-BE49-F238E27FC236}">
                <a16:creationId xmlns:a16="http://schemas.microsoft.com/office/drawing/2014/main" id="{B0F5F604-2C9E-423D-5CCE-4DE1F22978AB}"/>
              </a:ext>
            </a:extLst>
          </p:cNvPr>
          <p:cNvSpPr>
            <a:spLocks noGrp="1"/>
          </p:cNvSpPr>
          <p:nvPr>
            <p:ph type="title"/>
            <p:custDataLst>
              <p:tags r:id="rId3"/>
            </p:custDataLst>
          </p:nvPr>
        </p:nvSpPr>
        <p:spPr/>
        <p:txBody>
          <a:bodyPr vert="horz"/>
          <a:lstStyle/>
          <a:p>
            <a:r>
              <a:rPr lang="en-US">
                <a:solidFill>
                  <a:schemeClr val="accent1"/>
                </a:solidFill>
              </a:rPr>
              <a:t>Modeling and case building: </a:t>
            </a:r>
            <a:r>
              <a:rPr lang="en-US"/>
              <a:t>Key takeaways from the survey</a:t>
            </a:r>
          </a:p>
        </p:txBody>
      </p:sp>
      <p:grpSp>
        <p:nvGrpSpPr>
          <p:cNvPr id="11" name="Group 10">
            <a:extLst>
              <a:ext uri="{FF2B5EF4-FFF2-40B4-BE49-F238E27FC236}">
                <a16:creationId xmlns:a16="http://schemas.microsoft.com/office/drawing/2014/main" id="{21F39830-6331-AD75-95D6-588F6813A463}"/>
              </a:ext>
            </a:extLst>
          </p:cNvPr>
          <p:cNvGrpSpPr/>
          <p:nvPr/>
        </p:nvGrpSpPr>
        <p:grpSpPr>
          <a:xfrm>
            <a:off x="495300" y="1830493"/>
            <a:ext cx="11049000" cy="3592952"/>
            <a:chOff x="571500" y="2341482"/>
            <a:chExt cx="11049000" cy="3592952"/>
          </a:xfrm>
        </p:grpSpPr>
        <p:sp>
          <p:nvSpPr>
            <p:cNvPr id="13" name="TextBox 12">
              <a:extLst>
                <a:ext uri="{FF2B5EF4-FFF2-40B4-BE49-F238E27FC236}">
                  <a16:creationId xmlns:a16="http://schemas.microsoft.com/office/drawing/2014/main" id="{9AC93C66-B035-8656-A2E0-C8E436B3D7AF}"/>
                </a:ext>
              </a:extLst>
            </p:cNvPr>
            <p:cNvSpPr txBox="1"/>
            <p:nvPr>
              <p:custDataLst>
                <p:tags r:id="rId4"/>
              </p:custDataLst>
            </p:nvPr>
          </p:nvSpPr>
          <p:spPr>
            <a:xfrm>
              <a:off x="571500" y="2341482"/>
              <a:ext cx="2438400" cy="246221"/>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Topic</a:t>
              </a:r>
            </a:p>
          </p:txBody>
        </p:sp>
        <p:sp>
          <p:nvSpPr>
            <p:cNvPr id="14" name="TextBox 13">
              <a:extLst>
                <a:ext uri="{FF2B5EF4-FFF2-40B4-BE49-F238E27FC236}">
                  <a16:creationId xmlns:a16="http://schemas.microsoft.com/office/drawing/2014/main" id="{84DDEE74-62E1-9340-8FF1-45FE5C8BAAA0}"/>
                </a:ext>
              </a:extLst>
            </p:cNvPr>
            <p:cNvSpPr txBox="1"/>
            <p:nvPr>
              <p:custDataLst>
                <p:tags r:id="rId5"/>
              </p:custDataLst>
            </p:nvPr>
          </p:nvSpPr>
          <p:spPr>
            <a:xfrm>
              <a:off x="571500" y="2740103"/>
              <a:ext cx="243840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Case building consolidation</a:t>
              </a:r>
            </a:p>
          </p:txBody>
        </p:sp>
        <p:sp>
          <p:nvSpPr>
            <p:cNvPr id="15" name="TextBox 14">
              <a:extLst>
                <a:ext uri="{FF2B5EF4-FFF2-40B4-BE49-F238E27FC236}">
                  <a16:creationId xmlns:a16="http://schemas.microsoft.com/office/drawing/2014/main" id="{FC880D21-172A-59BA-128D-B8699DD247F1}"/>
                </a:ext>
              </a:extLst>
            </p:cNvPr>
            <p:cNvSpPr txBox="1"/>
            <p:nvPr>
              <p:custDataLst>
                <p:tags r:id="rId6"/>
              </p:custDataLst>
            </p:nvPr>
          </p:nvSpPr>
          <p:spPr>
            <a:xfrm>
              <a:off x="571500" y="3409450"/>
              <a:ext cx="243840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Case building frequency</a:t>
              </a:r>
            </a:p>
          </p:txBody>
        </p:sp>
        <p:sp>
          <p:nvSpPr>
            <p:cNvPr id="16" name="TextBox 15">
              <a:extLst>
                <a:ext uri="{FF2B5EF4-FFF2-40B4-BE49-F238E27FC236}">
                  <a16:creationId xmlns:a16="http://schemas.microsoft.com/office/drawing/2014/main" id="{143C8EB9-F897-C866-7E93-54BB2F1DF8AB}"/>
                </a:ext>
              </a:extLst>
            </p:cNvPr>
            <p:cNvSpPr txBox="1"/>
            <p:nvPr>
              <p:custDataLst>
                <p:tags r:id="rId7"/>
              </p:custDataLst>
            </p:nvPr>
          </p:nvSpPr>
          <p:spPr>
            <a:xfrm>
              <a:off x="571500" y="4078796"/>
              <a:ext cx="243840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Short circuit consolidation</a:t>
              </a:r>
            </a:p>
          </p:txBody>
        </p:sp>
        <p:sp>
          <p:nvSpPr>
            <p:cNvPr id="17" name="TextBox 16">
              <a:extLst>
                <a:ext uri="{FF2B5EF4-FFF2-40B4-BE49-F238E27FC236}">
                  <a16:creationId xmlns:a16="http://schemas.microsoft.com/office/drawing/2014/main" id="{83657FC7-3D25-6642-4DD2-15F1AD5749CA}"/>
                </a:ext>
              </a:extLst>
            </p:cNvPr>
            <p:cNvSpPr txBox="1"/>
            <p:nvPr>
              <p:custDataLst>
                <p:tags r:id="rId8"/>
              </p:custDataLst>
            </p:nvPr>
          </p:nvSpPr>
          <p:spPr>
            <a:xfrm>
              <a:off x="571500" y="4748142"/>
              <a:ext cx="243840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Case set</a:t>
              </a:r>
            </a:p>
          </p:txBody>
        </p:sp>
        <p:sp>
          <p:nvSpPr>
            <p:cNvPr id="18" name="TextBox 17">
              <a:extLst>
                <a:ext uri="{FF2B5EF4-FFF2-40B4-BE49-F238E27FC236}">
                  <a16:creationId xmlns:a16="http://schemas.microsoft.com/office/drawing/2014/main" id="{4D3A083C-F4FB-65C0-5174-200D9371D9B1}"/>
                </a:ext>
              </a:extLst>
            </p:cNvPr>
            <p:cNvSpPr txBox="1"/>
            <p:nvPr>
              <p:custDataLst>
                <p:tags r:id="rId9"/>
              </p:custDataLst>
            </p:nvPr>
          </p:nvSpPr>
          <p:spPr>
            <a:xfrm>
              <a:off x="3345180" y="2341482"/>
              <a:ext cx="8275320" cy="246221"/>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Takeaways </a:t>
              </a:r>
            </a:p>
          </p:txBody>
        </p:sp>
        <p:sp>
          <p:nvSpPr>
            <p:cNvPr id="19" name="TextBox 18">
              <a:extLst>
                <a:ext uri="{FF2B5EF4-FFF2-40B4-BE49-F238E27FC236}">
                  <a16:creationId xmlns:a16="http://schemas.microsoft.com/office/drawing/2014/main" id="{D79F8AF7-28DB-5F30-B6F1-FDBCBDF39B5F}"/>
                </a:ext>
              </a:extLst>
            </p:cNvPr>
            <p:cNvSpPr txBox="1"/>
            <p:nvPr>
              <p:custDataLst>
                <p:tags r:id="rId10"/>
              </p:custDataLst>
            </p:nvPr>
          </p:nvSpPr>
          <p:spPr>
            <a:xfrm>
              <a:off x="3345180" y="2740103"/>
              <a:ext cx="827532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Most survey respondents (71%) and all TSPs (100%) support the consolidation of the SSWG and RTP case building processes</a:t>
              </a:r>
            </a:p>
          </p:txBody>
        </p:sp>
        <p:sp>
          <p:nvSpPr>
            <p:cNvPr id="20" name="TextBox 19">
              <a:extLst>
                <a:ext uri="{FF2B5EF4-FFF2-40B4-BE49-F238E27FC236}">
                  <a16:creationId xmlns:a16="http://schemas.microsoft.com/office/drawing/2014/main" id="{2D4CD24B-A472-A53F-6A4F-879184525810}"/>
                </a:ext>
              </a:extLst>
            </p:cNvPr>
            <p:cNvSpPr txBox="1"/>
            <p:nvPr>
              <p:custDataLst>
                <p:tags r:id="rId11"/>
              </p:custDataLst>
            </p:nvPr>
          </p:nvSpPr>
          <p:spPr>
            <a:xfrm>
              <a:off x="3345180" y="3409450"/>
              <a:ext cx="827532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45% of TSPs agree an annual CTP case re-build is sufficient, while 36% disagree</a:t>
              </a:r>
            </a:p>
          </p:txBody>
        </p:sp>
        <p:sp>
          <p:nvSpPr>
            <p:cNvPr id="21" name="TextBox 20">
              <a:extLst>
                <a:ext uri="{FF2B5EF4-FFF2-40B4-BE49-F238E27FC236}">
                  <a16:creationId xmlns:a16="http://schemas.microsoft.com/office/drawing/2014/main" id="{CEDC5B6E-61E3-3466-2ABD-4C798FA6B17D}"/>
                </a:ext>
              </a:extLst>
            </p:cNvPr>
            <p:cNvSpPr txBox="1"/>
            <p:nvPr>
              <p:custDataLst>
                <p:tags r:id="rId12"/>
              </p:custDataLst>
            </p:nvPr>
          </p:nvSpPr>
          <p:spPr>
            <a:xfrm>
              <a:off x="3345180" y="4078796"/>
              <a:ext cx="827532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TSPs are broadly supportive of combining the short circuit and steady state case building processes (58%), but are divided on whether those cases should match steady state cases</a:t>
              </a:r>
            </a:p>
          </p:txBody>
        </p:sp>
        <p:sp>
          <p:nvSpPr>
            <p:cNvPr id="22" name="TextBox 21">
              <a:extLst>
                <a:ext uri="{FF2B5EF4-FFF2-40B4-BE49-F238E27FC236}">
                  <a16:creationId xmlns:a16="http://schemas.microsoft.com/office/drawing/2014/main" id="{B648448F-AB9C-6CBB-5F19-BD3452ED7E37}"/>
                </a:ext>
              </a:extLst>
            </p:cNvPr>
            <p:cNvSpPr txBox="1"/>
            <p:nvPr>
              <p:custDataLst>
                <p:tags r:id="rId13"/>
              </p:custDataLst>
            </p:nvPr>
          </p:nvSpPr>
          <p:spPr>
            <a:xfrm>
              <a:off x="3345180" y="4748142"/>
              <a:ext cx="827532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Respondents have suggested expanding the ‘core case set’ to include winter peak cases (9 respondents), as well as no solar cases (6 respondents)</a:t>
              </a:r>
            </a:p>
          </p:txBody>
        </p:sp>
        <p:cxnSp>
          <p:nvCxnSpPr>
            <p:cNvPr id="23" name="Straight Connector 22">
              <a:extLst>
                <a:ext uri="{FF2B5EF4-FFF2-40B4-BE49-F238E27FC236}">
                  <a16:creationId xmlns:a16="http://schemas.microsoft.com/office/drawing/2014/main" id="{2E10AEDF-71BB-C79A-C822-2725A2416EA4}"/>
                </a:ext>
              </a:extLst>
            </p:cNvPr>
            <p:cNvCxnSpPr/>
            <p:nvPr>
              <p:custDataLst>
                <p:tags r:id="rId14"/>
              </p:custDataLst>
            </p:nvPr>
          </p:nvCxnSpPr>
          <p:spPr>
            <a:xfrm>
              <a:off x="571500" y="2663903"/>
              <a:ext cx="110490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DDE50B1-8AB0-6DE8-A787-E4352303F501}"/>
                </a:ext>
              </a:extLst>
            </p:cNvPr>
            <p:cNvCxnSpPr/>
            <p:nvPr>
              <p:custDataLst>
                <p:tags r:id="rId15"/>
              </p:custDataLst>
            </p:nvPr>
          </p:nvCxnSpPr>
          <p:spPr>
            <a:xfrm>
              <a:off x="571500" y="3333250"/>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8726C7C-9F98-CC57-4469-9D527A953099}"/>
                </a:ext>
              </a:extLst>
            </p:cNvPr>
            <p:cNvCxnSpPr/>
            <p:nvPr>
              <p:custDataLst>
                <p:tags r:id="rId16"/>
              </p:custDataLst>
            </p:nvPr>
          </p:nvCxnSpPr>
          <p:spPr>
            <a:xfrm>
              <a:off x="571500" y="4002596"/>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6616046-FDF7-0BEF-55E3-FFC3548C711C}"/>
                </a:ext>
              </a:extLst>
            </p:cNvPr>
            <p:cNvCxnSpPr/>
            <p:nvPr>
              <p:custDataLst>
                <p:tags r:id="rId17"/>
              </p:custDataLst>
            </p:nvPr>
          </p:nvCxnSpPr>
          <p:spPr>
            <a:xfrm>
              <a:off x="571500" y="4671942"/>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ED9643B-6678-F803-925E-4A6FC4CEBD83}"/>
                </a:ext>
              </a:extLst>
            </p:cNvPr>
            <p:cNvSpPr txBox="1"/>
            <p:nvPr>
              <p:custDataLst>
                <p:tags r:id="rId18"/>
              </p:custDataLst>
            </p:nvPr>
          </p:nvSpPr>
          <p:spPr>
            <a:xfrm>
              <a:off x="571500" y="5417488"/>
              <a:ext cx="2438400" cy="516946"/>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solidFill>
                    <a:srgbClr val="171A1C"/>
                  </a:solidFill>
                </a:rPr>
                <a:t>Raw case materials</a:t>
              </a:r>
            </a:p>
          </p:txBody>
        </p:sp>
        <p:sp>
          <p:nvSpPr>
            <p:cNvPr id="9" name="TextBox 8">
              <a:extLst>
                <a:ext uri="{FF2B5EF4-FFF2-40B4-BE49-F238E27FC236}">
                  <a16:creationId xmlns:a16="http://schemas.microsoft.com/office/drawing/2014/main" id="{6636A767-16FE-7423-6CBD-147DFB215982}"/>
                </a:ext>
              </a:extLst>
            </p:cNvPr>
            <p:cNvSpPr txBox="1"/>
            <p:nvPr>
              <p:custDataLst>
                <p:tags r:id="rId19"/>
              </p:custDataLst>
            </p:nvPr>
          </p:nvSpPr>
          <p:spPr>
            <a:xfrm>
              <a:off x="3345180" y="5417488"/>
              <a:ext cx="8275320" cy="516946"/>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solidFill>
                    <a:srgbClr val="171A1C"/>
                  </a:solidFill>
                </a:rPr>
                <a:t>64% of respondents support (strongly agree or agree) the publishing of raw network case files to allow entities to self-serve and build cases as needed. Respondents are split whether this should be a near-term priority</a:t>
              </a:r>
            </a:p>
          </p:txBody>
        </p:sp>
        <p:cxnSp>
          <p:nvCxnSpPr>
            <p:cNvPr id="10" name="Straight Connector 9">
              <a:extLst>
                <a:ext uri="{FF2B5EF4-FFF2-40B4-BE49-F238E27FC236}">
                  <a16:creationId xmlns:a16="http://schemas.microsoft.com/office/drawing/2014/main" id="{8591251D-3CFA-212E-4B6F-E8BC649AA86E}"/>
                </a:ext>
              </a:extLst>
            </p:cNvPr>
            <p:cNvCxnSpPr/>
            <p:nvPr>
              <p:custDataLst>
                <p:tags r:id="rId20"/>
              </p:custDataLst>
            </p:nvPr>
          </p:nvCxnSpPr>
          <p:spPr>
            <a:xfrm>
              <a:off x="571500" y="5341288"/>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BAE62E47-F137-67AB-3FAE-320EEFDA776C}"/>
              </a:ext>
            </a:extLst>
          </p:cNvPr>
          <p:cNvGrpSpPr/>
          <p:nvPr/>
        </p:nvGrpSpPr>
        <p:grpSpPr>
          <a:xfrm>
            <a:off x="1257300" y="910523"/>
            <a:ext cx="817005" cy="201003"/>
            <a:chOff x="1245529" y="795925"/>
            <a:chExt cx="817005" cy="201003"/>
          </a:xfrm>
        </p:grpSpPr>
        <p:sp>
          <p:nvSpPr>
            <p:cNvPr id="3" name="TextBox 2">
              <a:extLst>
                <a:ext uri="{FF2B5EF4-FFF2-40B4-BE49-F238E27FC236}">
                  <a16:creationId xmlns:a16="http://schemas.microsoft.com/office/drawing/2014/main" id="{29CAC3C3-A320-1A1D-3315-7E08ABD27675}"/>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12" name="Straight Connector 11">
              <a:extLst>
                <a:ext uri="{FF2B5EF4-FFF2-40B4-BE49-F238E27FC236}">
                  <a16:creationId xmlns:a16="http://schemas.microsoft.com/office/drawing/2014/main" id="{10392389-7C20-5A3F-E7F5-7A2F8EAB0159}"/>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349729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60650-C379-9F20-5E95-0FEAC5358E04}"/>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EF3E1004-39DA-9B68-A0EA-1540FF12DE5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1" imgW="360" imgH="360" progId="TCLayout.ActiveDocument.1">
                  <p:embed/>
                </p:oleObj>
              </mc:Choice>
              <mc:Fallback>
                <p:oleObj name="think-cell Slide" r:id="rId31" imgW="360" imgH="360" progId="TCLayout.ActiveDocument.1">
                  <p:embed/>
                  <p:pic>
                    <p:nvPicPr>
                      <p:cNvPr id="5" name="Object 6" hidden="1">
                        <a:extLst>
                          <a:ext uri="{FF2B5EF4-FFF2-40B4-BE49-F238E27FC236}">
                            <a16:creationId xmlns:a16="http://schemas.microsoft.com/office/drawing/2014/main" id="{EF3E1004-39DA-9B68-A0EA-1540FF12DE54}"/>
                          </a:ext>
                        </a:extLst>
                      </p:cNvPr>
                      <p:cNvPicPr/>
                      <p:nvPr/>
                    </p:nvPicPr>
                    <p:blipFill>
                      <a:blip r:embed="rId32"/>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7B14B17C-E854-B424-E661-4DBB0EF04618}"/>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Modeling and case building: </a:t>
            </a:r>
            <a:r>
              <a:rPr lang="en-US"/>
              <a:t>Case building processes</a:t>
            </a:r>
          </a:p>
        </p:txBody>
      </p:sp>
      <p:sp>
        <p:nvSpPr>
          <p:cNvPr id="27" name="TextBox 26">
            <a:extLst>
              <a:ext uri="{FF2B5EF4-FFF2-40B4-BE49-F238E27FC236}">
                <a16:creationId xmlns:a16="http://schemas.microsoft.com/office/drawing/2014/main" id="{49D58069-82DA-5DB4-9126-FD17F05F5555}"/>
              </a:ext>
            </a:extLst>
          </p:cNvPr>
          <p:cNvSpPr txBox="1">
            <a:spLocks/>
          </p:cNvSpPr>
          <p:nvPr>
            <p:custDataLst>
              <p:tags r:id="rId3"/>
            </p:custDataLst>
          </p:nvPr>
        </p:nvSpPr>
        <p:spPr>
          <a:xfrm>
            <a:off x="492761" y="1622425"/>
            <a:ext cx="2589608" cy="296863"/>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36" name="TextBox 35">
            <a:extLst>
              <a:ext uri="{FF2B5EF4-FFF2-40B4-BE49-F238E27FC236}">
                <a16:creationId xmlns:a16="http://schemas.microsoft.com/office/drawing/2014/main" id="{78A8D6D7-CEA4-93A7-8B24-B8A140ADC9D5}"/>
              </a:ext>
            </a:extLst>
          </p:cNvPr>
          <p:cNvSpPr txBox="1">
            <a:spLocks/>
          </p:cNvSpPr>
          <p:nvPr>
            <p:custDataLst>
              <p:tags r:id="rId4"/>
            </p:custDataLst>
          </p:nvPr>
        </p:nvSpPr>
        <p:spPr>
          <a:xfrm>
            <a:off x="10613753" y="923579"/>
            <a:ext cx="947375" cy="1538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00" b="0" i="0" u="none" strike="noStrike" kern="1200" cap="none" spc="0" normalizeH="0" baseline="0" noProof="0">
                <a:ln>
                  <a:noFill/>
                </a:ln>
                <a:solidFill>
                  <a:srgbClr val="000000"/>
                </a:solidFill>
                <a:effectLst/>
                <a:uLnTx/>
                <a:uFillTx/>
                <a:latin typeface="Arial"/>
                <a:ea typeface="+mn-ea"/>
                <a:cs typeface="Arial" panose="020B0604020202020204" pitchFamily="34" charset="0"/>
              </a:rPr>
              <a:t># of respondents</a:t>
            </a:r>
          </a:p>
        </p:txBody>
      </p:sp>
      <p:grpSp>
        <p:nvGrpSpPr>
          <p:cNvPr id="156" name="Group 155" descr="Confidential document label">
            <a:extLst>
              <a:ext uri="{FF2B5EF4-FFF2-40B4-BE49-F238E27FC236}">
                <a16:creationId xmlns:a16="http://schemas.microsoft.com/office/drawing/2014/main" id="{27E09F67-AB4F-8A5D-4B1C-3B827EDE02B5}"/>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57" name="Rectangle 156">
              <a:extLst>
                <a:ext uri="{FF2B5EF4-FFF2-40B4-BE49-F238E27FC236}">
                  <a16:creationId xmlns:a16="http://schemas.microsoft.com/office/drawing/2014/main" id="{7B41DE04-56A1-90B2-F106-B127AADF33D6}"/>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58" name="TextBox 157">
              <a:extLst>
                <a:ext uri="{FF2B5EF4-FFF2-40B4-BE49-F238E27FC236}">
                  <a16:creationId xmlns:a16="http://schemas.microsoft.com/office/drawing/2014/main" id="{DEE9CF2A-EE22-B856-9163-C8584FA66AF8}"/>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latin typeface="Arial"/>
                  <a:ea typeface="+mn-ea"/>
                  <a:cs typeface="+mn-cs"/>
                </a:rPr>
                <a:t>PUBLIC</a:t>
              </a:r>
            </a:p>
          </p:txBody>
        </p:sp>
      </p:grpSp>
      <p:sp>
        <p:nvSpPr>
          <p:cNvPr id="2" name="TextBox 1">
            <a:extLst>
              <a:ext uri="{FF2B5EF4-FFF2-40B4-BE49-F238E27FC236}">
                <a16:creationId xmlns:a16="http://schemas.microsoft.com/office/drawing/2014/main" id="{1A54B477-EF62-4E01-B5F9-C2DACBF41C6F}"/>
              </a:ext>
            </a:extLst>
          </p:cNvPr>
          <p:cNvSpPr txBox="1">
            <a:spLocks/>
          </p:cNvSpPr>
          <p:nvPr>
            <p:custDataLst>
              <p:tags r:id="rId5"/>
            </p:custDataLst>
          </p:nvPr>
        </p:nvSpPr>
        <p:spPr>
          <a:xfrm>
            <a:off x="506347" y="4192588"/>
            <a:ext cx="2818744" cy="1533525"/>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None/>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Q24: ERCOT will create a CTP case with updated topology, generator, and load forecasts at least annually. Would an annual CTP case re-build be sufficient? </a:t>
            </a:r>
            <a:r>
              <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 of respondents</a:t>
            </a:r>
          </a:p>
        </p:txBody>
      </p:sp>
      <p:sp>
        <p:nvSpPr>
          <p:cNvPr id="7" name="TextBox 6">
            <a:extLst>
              <a:ext uri="{FF2B5EF4-FFF2-40B4-BE49-F238E27FC236}">
                <a16:creationId xmlns:a16="http://schemas.microsoft.com/office/drawing/2014/main" id="{BAC059AC-1202-63A4-CA86-0AC3C6CECAE8}"/>
              </a:ext>
            </a:extLst>
          </p:cNvPr>
          <p:cNvSpPr txBox="1">
            <a:spLocks/>
          </p:cNvSpPr>
          <p:nvPr/>
        </p:nvSpPr>
        <p:spPr>
          <a:xfrm>
            <a:off x="492759" y="1904999"/>
            <a:ext cx="2833503" cy="1403351"/>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Q18: Should ERCOT consolidate the SSWG and RTP processes into a single case-building process? </a:t>
            </a:r>
            <a:r>
              <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 of respondents</a:t>
            </a:r>
          </a:p>
        </p:txBody>
      </p:sp>
      <p:graphicFrame>
        <p:nvGraphicFramePr>
          <p:cNvPr id="20" name="Chart 19">
            <a:extLst>
              <a:ext uri="{FF2B5EF4-FFF2-40B4-BE49-F238E27FC236}">
                <a16:creationId xmlns:a16="http://schemas.microsoft.com/office/drawing/2014/main" id="{132B6F7A-D4EB-A8BE-210E-359F3C3EED2C}"/>
              </a:ext>
            </a:extLst>
          </p:cNvPr>
          <p:cNvGraphicFramePr/>
          <p:nvPr>
            <p:custDataLst>
              <p:tags r:id="rId6"/>
            </p:custDataLst>
          </p:nvPr>
        </p:nvGraphicFramePr>
        <p:xfrm>
          <a:off x="4119563" y="1622425"/>
          <a:ext cx="6797675" cy="2174875"/>
        </p:xfrm>
        <a:graphic>
          <a:graphicData uri="http://schemas.openxmlformats.org/drawingml/2006/chart">
            <c:chart xmlns:c="http://schemas.openxmlformats.org/drawingml/2006/chart" xmlns:r="http://schemas.openxmlformats.org/officeDocument/2006/relationships" r:id="rId33"/>
          </a:graphicData>
        </a:graphic>
      </p:graphicFrame>
      <p:sp>
        <p:nvSpPr>
          <p:cNvPr id="9" name="Text Placeholder 4">
            <a:extLst>
              <a:ext uri="{FF2B5EF4-FFF2-40B4-BE49-F238E27FC236}">
                <a16:creationId xmlns:a16="http://schemas.microsoft.com/office/drawing/2014/main" id="{4ADEBCA1-1EC4-3CC0-09DA-0822F5B3DA5E}"/>
              </a:ext>
            </a:extLst>
          </p:cNvPr>
          <p:cNvSpPr>
            <a:spLocks noGrp="1"/>
          </p:cNvSpPr>
          <p:nvPr>
            <p:custDataLst>
              <p:tags r:id="rId7"/>
            </p:custDataLst>
          </p:nvPr>
        </p:nvSpPr>
        <p:spPr bwMode="auto">
          <a:xfrm>
            <a:off x="3643313" y="2003425"/>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5EAE7164-F476-4C24-B933-CF4B1E5FBD4D}" type="datetime'''''''''''''''TS''''''''''P'''''">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TSP</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10" name="Text Placeholder 4">
            <a:extLst>
              <a:ext uri="{FF2B5EF4-FFF2-40B4-BE49-F238E27FC236}">
                <a16:creationId xmlns:a16="http://schemas.microsoft.com/office/drawing/2014/main" id="{ADBD235A-A748-5721-A749-691DB63ADE67}"/>
              </a:ext>
            </a:extLst>
          </p:cNvPr>
          <p:cNvSpPr>
            <a:spLocks noGrp="1"/>
          </p:cNvSpPr>
          <p:nvPr>
            <p:custDataLst>
              <p:tags r:id="rId8"/>
            </p:custDataLst>
          </p:nvPr>
        </p:nvSpPr>
        <p:spPr bwMode="auto">
          <a:xfrm>
            <a:off x="3643313" y="2413000"/>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C18AA451-488F-44E5-A3C9-4FEEC63A2C7E}" type="datetime'''''''I''L''''L''''''''''''''E'''''''''''''''''''''''''''''''">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ILLE</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11" name="Text Placeholder 4">
            <a:extLst>
              <a:ext uri="{FF2B5EF4-FFF2-40B4-BE49-F238E27FC236}">
                <a16:creationId xmlns:a16="http://schemas.microsoft.com/office/drawing/2014/main" id="{6EEC34E6-4371-112E-7554-8F8E21F820D0}"/>
              </a:ext>
            </a:extLst>
          </p:cNvPr>
          <p:cNvSpPr>
            <a:spLocks noGrp="1"/>
          </p:cNvSpPr>
          <p:nvPr>
            <p:custDataLst>
              <p:tags r:id="rId9"/>
            </p:custDataLst>
          </p:nvPr>
        </p:nvSpPr>
        <p:spPr bwMode="auto">
          <a:xfrm>
            <a:off x="3643313" y="2824163"/>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BA3722C1-DD4A-4A96-BFCD-7AB35F015BBA}" type="datetime'''''''''''''''''''''''''''Ot''h''e''r''''''''''''s'''">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Others</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00" name="Text Placeholder 4">
            <a:extLst>
              <a:ext uri="{FF2B5EF4-FFF2-40B4-BE49-F238E27FC236}">
                <a16:creationId xmlns:a16="http://schemas.microsoft.com/office/drawing/2014/main" id="{012AF53D-5073-A20B-BBC4-3F47F4C8F615}"/>
              </a:ext>
            </a:extLst>
          </p:cNvPr>
          <p:cNvSpPr>
            <a:spLocks noGrp="1"/>
          </p:cNvSpPr>
          <p:nvPr>
            <p:custDataLst>
              <p:tags r:id="rId10"/>
            </p:custDataLst>
          </p:nvPr>
        </p:nvSpPr>
        <p:spPr bwMode="auto">
          <a:xfrm>
            <a:off x="3643313" y="3233738"/>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A3A7DD7C-46D0-4C73-86E5-3CCBCDF2B77F}" type="datetime'''T''o''''''''''''''''''''ta''''''''''''''''''''''''''''''''l'">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Total</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14" name="Rectangle 13">
            <a:extLst>
              <a:ext uri="{FF2B5EF4-FFF2-40B4-BE49-F238E27FC236}">
                <a16:creationId xmlns:a16="http://schemas.microsoft.com/office/drawing/2014/main" id="{E24E1BDF-7196-70FA-5008-1438D708D738}"/>
              </a:ext>
            </a:extLst>
          </p:cNvPr>
          <p:cNvSpPr/>
          <p:nvPr>
            <p:custDataLst>
              <p:tags r:id="rId11"/>
            </p:custDataLst>
          </p:nvPr>
        </p:nvSpPr>
        <p:spPr bwMode="auto">
          <a:xfrm>
            <a:off x="6318250" y="1344613"/>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15" name="Rectangle 14">
            <a:extLst>
              <a:ext uri="{FF2B5EF4-FFF2-40B4-BE49-F238E27FC236}">
                <a16:creationId xmlns:a16="http://schemas.microsoft.com/office/drawing/2014/main" id="{E74B6358-7089-AD48-EBFE-EADBB44BED5A}"/>
              </a:ext>
            </a:extLst>
          </p:cNvPr>
          <p:cNvSpPr/>
          <p:nvPr>
            <p:custDataLst>
              <p:tags r:id="rId12"/>
            </p:custDataLst>
          </p:nvPr>
        </p:nvSpPr>
        <p:spPr bwMode="auto">
          <a:xfrm>
            <a:off x="6318250" y="1577975"/>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16" name="Rectangle 15">
            <a:extLst>
              <a:ext uri="{FF2B5EF4-FFF2-40B4-BE49-F238E27FC236}">
                <a16:creationId xmlns:a16="http://schemas.microsoft.com/office/drawing/2014/main" id="{848021AB-FBDC-4049-EC8D-6FE9775C392C}"/>
              </a:ext>
            </a:extLst>
          </p:cNvPr>
          <p:cNvSpPr/>
          <p:nvPr>
            <p:custDataLst>
              <p:tags r:id="rId13"/>
            </p:custDataLst>
          </p:nvPr>
        </p:nvSpPr>
        <p:spPr bwMode="auto">
          <a:xfrm>
            <a:off x="9791700" y="1344613"/>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17" name="Text Placeholder 4">
            <a:extLst>
              <a:ext uri="{FF2B5EF4-FFF2-40B4-BE49-F238E27FC236}">
                <a16:creationId xmlns:a16="http://schemas.microsoft.com/office/drawing/2014/main" id="{EDB8A37D-7C96-2672-10AA-2123CBD8EA3A}"/>
              </a:ext>
            </a:extLst>
          </p:cNvPr>
          <p:cNvSpPr>
            <a:spLocks noGrp="1"/>
          </p:cNvSpPr>
          <p:nvPr>
            <p:custDataLst>
              <p:tags r:id="rId14"/>
            </p:custDataLst>
          </p:nvPr>
        </p:nvSpPr>
        <p:spPr bwMode="auto">
          <a:xfrm>
            <a:off x="6534150" y="1343025"/>
            <a:ext cx="3006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224DE0FA-4AFA-45D1-BE50-AD79C2B4D517}" type="datetime'Yes, full ''''consolida''tion case-building pr''ocess'''''' '">
              <a:rPr lang="en-US" altLang="en-US" sz="1200" smtClean="0">
                <a:solidFill>
                  <a:srgbClr val="171A1C"/>
                </a:solidFill>
                <a:cs typeface="+mn-cs"/>
              </a:rPr>
              <a:pPr lvl="0">
                <a:spcBef>
                  <a:spcPct val="0"/>
                </a:spcBef>
                <a:spcAft>
                  <a:spcPct val="0"/>
                </a:spcAft>
                <a:buClr>
                  <a:srgbClr val="171A1C"/>
                </a:buClr>
              </a:pPr>
              <a:t>Yes, full consolidation case-building process </a:t>
            </a:fld>
            <a:endParaRPr kumimoji="0" lang="en-US" sz="1200" b="0" i="0" strike="noStrike" kern="1200" cap="none" spc="0" normalizeH="0" baseline="0" noProof="0">
              <a:ln>
                <a:noFill/>
              </a:ln>
              <a:solidFill>
                <a:srgbClr val="171A1C"/>
              </a:solidFill>
              <a:effectLst/>
              <a:uLnTx/>
              <a:uFillTx/>
              <a:cs typeface="+mn-cs"/>
            </a:endParaRPr>
          </a:p>
        </p:txBody>
      </p:sp>
      <p:sp>
        <p:nvSpPr>
          <p:cNvPr id="18" name="Text Placeholder 4">
            <a:extLst>
              <a:ext uri="{FF2B5EF4-FFF2-40B4-BE49-F238E27FC236}">
                <a16:creationId xmlns:a16="http://schemas.microsoft.com/office/drawing/2014/main" id="{1A10C2DE-BC32-08AE-AE4C-D8C8F087C9A0}"/>
              </a:ext>
            </a:extLst>
          </p:cNvPr>
          <p:cNvSpPr>
            <a:spLocks noGrp="1"/>
          </p:cNvSpPr>
          <p:nvPr>
            <p:custDataLst>
              <p:tags r:id="rId15"/>
            </p:custDataLst>
          </p:nvPr>
        </p:nvSpPr>
        <p:spPr bwMode="auto">
          <a:xfrm>
            <a:off x="6534150" y="1576388"/>
            <a:ext cx="31559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F23C059C-B46D-4D75-9554-C30015357FF7}" type="datetime'''No'', maintai''n separate ''case-bui''lding ''p''''rocesses'">
              <a:rPr lang="en-US" altLang="en-US" sz="1200" smtClean="0">
                <a:solidFill>
                  <a:srgbClr val="171A1C"/>
                </a:solidFill>
                <a:cs typeface="+mn-cs"/>
              </a:rPr>
              <a:pPr lvl="0">
                <a:spcBef>
                  <a:spcPct val="0"/>
                </a:spcBef>
                <a:spcAft>
                  <a:spcPct val="0"/>
                </a:spcAft>
                <a:buClr>
                  <a:srgbClr val="171A1C"/>
                </a:buClr>
              </a:pPr>
              <a:t>No, maintain separate case-building processes</a:t>
            </a:fld>
            <a:endParaRPr kumimoji="0" lang="en-US" sz="1200" b="0" i="0" strike="noStrike" kern="1200" cap="none" spc="0" normalizeH="0" baseline="0" noProof="0">
              <a:ln>
                <a:noFill/>
              </a:ln>
              <a:solidFill>
                <a:srgbClr val="171A1C"/>
              </a:solidFill>
              <a:effectLst/>
              <a:uLnTx/>
              <a:uFillTx/>
              <a:cs typeface="+mn-cs"/>
            </a:endParaRPr>
          </a:p>
        </p:txBody>
      </p:sp>
      <p:sp>
        <p:nvSpPr>
          <p:cNvPr id="19" name="Text Placeholder 4">
            <a:extLst>
              <a:ext uri="{FF2B5EF4-FFF2-40B4-BE49-F238E27FC236}">
                <a16:creationId xmlns:a16="http://schemas.microsoft.com/office/drawing/2014/main" id="{9C5F0648-8E36-C9BA-5001-666DB9D82C7D}"/>
              </a:ext>
            </a:extLst>
          </p:cNvPr>
          <p:cNvSpPr>
            <a:spLocks noGrp="1"/>
          </p:cNvSpPr>
          <p:nvPr>
            <p:custDataLst>
              <p:tags r:id="rId16"/>
            </p:custDataLst>
          </p:nvPr>
        </p:nvSpPr>
        <p:spPr bwMode="auto">
          <a:xfrm>
            <a:off x="10007600" y="1343025"/>
            <a:ext cx="7667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2EA5C0AE-555E-4992-B14E-908D2A555312}" type="datetime'''''''''''''N''''o ''''o''''pi''n''''ion'''''' '''''''">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No opinion </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3" name="Oval 22">
            <a:extLst>
              <a:ext uri="{FF2B5EF4-FFF2-40B4-BE49-F238E27FC236}">
                <a16:creationId xmlns:a16="http://schemas.microsoft.com/office/drawing/2014/main" id="{C841235A-E2A1-4F45-3B71-562F8097604D}"/>
              </a:ext>
            </a:extLst>
          </p:cNvPr>
          <p:cNvSpPr>
            <a:spLocks/>
          </p:cNvSpPr>
          <p:nvPr/>
        </p:nvSpPr>
        <p:spPr>
          <a:xfrm>
            <a:off x="11153775" y="195487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11</a:t>
            </a:r>
          </a:p>
        </p:txBody>
      </p:sp>
      <p:sp>
        <p:nvSpPr>
          <p:cNvPr id="24" name="Oval 23">
            <a:extLst>
              <a:ext uri="{FF2B5EF4-FFF2-40B4-BE49-F238E27FC236}">
                <a16:creationId xmlns:a16="http://schemas.microsoft.com/office/drawing/2014/main" id="{9D6F4542-A58B-20EB-715A-EAE42D63C7D8}"/>
              </a:ext>
            </a:extLst>
          </p:cNvPr>
          <p:cNvSpPr>
            <a:spLocks/>
          </p:cNvSpPr>
          <p:nvPr/>
        </p:nvSpPr>
        <p:spPr>
          <a:xfrm>
            <a:off x="11153775" y="2379577"/>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28</a:t>
            </a:r>
          </a:p>
        </p:txBody>
      </p:sp>
      <p:sp>
        <p:nvSpPr>
          <p:cNvPr id="25" name="Oval 24">
            <a:extLst>
              <a:ext uri="{FF2B5EF4-FFF2-40B4-BE49-F238E27FC236}">
                <a16:creationId xmlns:a16="http://schemas.microsoft.com/office/drawing/2014/main" id="{ABDE4FD9-990C-8BFD-660D-FF88739FF938}"/>
              </a:ext>
            </a:extLst>
          </p:cNvPr>
          <p:cNvSpPr>
            <a:spLocks/>
          </p:cNvSpPr>
          <p:nvPr/>
        </p:nvSpPr>
        <p:spPr>
          <a:xfrm>
            <a:off x="11153775" y="278606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16</a:t>
            </a:r>
          </a:p>
        </p:txBody>
      </p:sp>
      <p:sp>
        <p:nvSpPr>
          <p:cNvPr id="28" name="Oval 27">
            <a:extLst>
              <a:ext uri="{FF2B5EF4-FFF2-40B4-BE49-F238E27FC236}">
                <a16:creationId xmlns:a16="http://schemas.microsoft.com/office/drawing/2014/main" id="{8E35BB2F-62C3-560E-8E79-FBC8C832C812}"/>
              </a:ext>
            </a:extLst>
          </p:cNvPr>
          <p:cNvSpPr>
            <a:spLocks/>
          </p:cNvSpPr>
          <p:nvPr/>
        </p:nvSpPr>
        <p:spPr>
          <a:xfrm>
            <a:off x="11153775" y="3209174"/>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55</a:t>
            </a:r>
          </a:p>
        </p:txBody>
      </p:sp>
      <p:cxnSp>
        <p:nvCxnSpPr>
          <p:cNvPr id="33" name="Straight Connector 32">
            <a:extLst>
              <a:ext uri="{FF2B5EF4-FFF2-40B4-BE49-F238E27FC236}">
                <a16:creationId xmlns:a16="http://schemas.microsoft.com/office/drawing/2014/main" id="{6DDE84ED-93AD-AC9A-9CAD-8D6FD8A13833}"/>
              </a:ext>
            </a:extLst>
          </p:cNvPr>
          <p:cNvCxnSpPr>
            <a:cxnSpLocks/>
          </p:cNvCxnSpPr>
          <p:nvPr>
            <p:custDataLst>
              <p:tags r:id="rId17"/>
            </p:custDataLst>
          </p:nvPr>
        </p:nvCxnSpPr>
        <p:spPr>
          <a:xfrm>
            <a:off x="492760" y="3621332"/>
            <a:ext cx="11178079"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247" name="Oval 246">
            <a:extLst>
              <a:ext uri="{FF2B5EF4-FFF2-40B4-BE49-F238E27FC236}">
                <a16:creationId xmlns:a16="http://schemas.microsoft.com/office/drawing/2014/main" id="{860FD381-8701-0A3C-4496-A5CDF1FDE4E8}"/>
              </a:ext>
            </a:extLst>
          </p:cNvPr>
          <p:cNvSpPr>
            <a:spLocks/>
          </p:cNvSpPr>
          <p:nvPr/>
        </p:nvSpPr>
        <p:spPr>
          <a:xfrm>
            <a:off x="10096222" y="887066"/>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xx</a:t>
            </a:r>
          </a:p>
        </p:txBody>
      </p:sp>
      <p:graphicFrame>
        <p:nvGraphicFramePr>
          <p:cNvPr id="21" name="Chart 20">
            <a:extLst>
              <a:ext uri="{FF2B5EF4-FFF2-40B4-BE49-F238E27FC236}">
                <a16:creationId xmlns:a16="http://schemas.microsoft.com/office/drawing/2014/main" id="{BB630A85-0C3C-F32F-4E66-13339EBAD18C}"/>
              </a:ext>
            </a:extLst>
          </p:cNvPr>
          <p:cNvGraphicFramePr/>
          <p:nvPr>
            <p:custDataLst>
              <p:tags r:id="rId18"/>
            </p:custDataLst>
          </p:nvPr>
        </p:nvGraphicFramePr>
        <p:xfrm>
          <a:off x="4119563" y="3867150"/>
          <a:ext cx="6797675" cy="2174875"/>
        </p:xfrm>
        <a:graphic>
          <a:graphicData uri="http://schemas.openxmlformats.org/drawingml/2006/chart">
            <c:chart xmlns:c="http://schemas.openxmlformats.org/drawingml/2006/chart" xmlns:r="http://schemas.openxmlformats.org/officeDocument/2006/relationships" r:id="rId34"/>
          </a:graphicData>
        </a:graphic>
      </p:graphicFrame>
      <p:sp>
        <p:nvSpPr>
          <p:cNvPr id="251" name="Text Placeholder 4">
            <a:extLst>
              <a:ext uri="{FF2B5EF4-FFF2-40B4-BE49-F238E27FC236}">
                <a16:creationId xmlns:a16="http://schemas.microsoft.com/office/drawing/2014/main" id="{71F0EE39-3657-AD57-4E8F-452B088FF6F4}"/>
              </a:ext>
            </a:extLst>
          </p:cNvPr>
          <p:cNvSpPr>
            <a:spLocks noGrp="1"/>
          </p:cNvSpPr>
          <p:nvPr>
            <p:custDataLst>
              <p:tags r:id="rId19"/>
            </p:custDataLst>
          </p:nvPr>
        </p:nvSpPr>
        <p:spPr bwMode="auto">
          <a:xfrm>
            <a:off x="3643313" y="4248150"/>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DBD110A2-F5F2-47FA-832A-0924B6756533}" type="datetime'''T''''''''''''''S''''''''''''''P'''''''''''''''''''''">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TSP</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52" name="Text Placeholder 4">
            <a:extLst>
              <a:ext uri="{FF2B5EF4-FFF2-40B4-BE49-F238E27FC236}">
                <a16:creationId xmlns:a16="http://schemas.microsoft.com/office/drawing/2014/main" id="{B81EE601-43D2-D810-B4A8-1432863ABA2F}"/>
              </a:ext>
            </a:extLst>
          </p:cNvPr>
          <p:cNvSpPr>
            <a:spLocks noGrp="1"/>
          </p:cNvSpPr>
          <p:nvPr>
            <p:custDataLst>
              <p:tags r:id="rId20"/>
            </p:custDataLst>
          </p:nvPr>
        </p:nvSpPr>
        <p:spPr bwMode="auto">
          <a:xfrm>
            <a:off x="3643313" y="4657725"/>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DCAA067F-8585-4B71-8E60-28BBEB076095}" type="datetime'''I''''''''''''''L''''''''''''''L''''E'''">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ILLE</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53" name="Text Placeholder 4">
            <a:extLst>
              <a:ext uri="{FF2B5EF4-FFF2-40B4-BE49-F238E27FC236}">
                <a16:creationId xmlns:a16="http://schemas.microsoft.com/office/drawing/2014/main" id="{FE4EC0A5-EEB9-F7AA-9305-A3CFE1A8D1CE}"/>
              </a:ext>
            </a:extLst>
          </p:cNvPr>
          <p:cNvSpPr>
            <a:spLocks noGrp="1"/>
          </p:cNvSpPr>
          <p:nvPr>
            <p:custDataLst>
              <p:tags r:id="rId21"/>
            </p:custDataLst>
          </p:nvPr>
        </p:nvSpPr>
        <p:spPr bwMode="auto">
          <a:xfrm>
            <a:off x="3643313" y="5068888"/>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B28D8B56-E657-46E0-9A3C-DFCBDF37004E}" type="datetime'O''''''''''''t''''''''h''''e''''''''''''''''rs'">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Others</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54" name="Text Placeholder 4">
            <a:extLst>
              <a:ext uri="{FF2B5EF4-FFF2-40B4-BE49-F238E27FC236}">
                <a16:creationId xmlns:a16="http://schemas.microsoft.com/office/drawing/2014/main" id="{4B612DC0-B08F-42AB-7F04-C81F17C41D88}"/>
              </a:ext>
            </a:extLst>
          </p:cNvPr>
          <p:cNvSpPr>
            <a:spLocks noGrp="1"/>
          </p:cNvSpPr>
          <p:nvPr>
            <p:custDataLst>
              <p:tags r:id="rId22"/>
            </p:custDataLst>
          </p:nvPr>
        </p:nvSpPr>
        <p:spPr bwMode="auto">
          <a:xfrm>
            <a:off x="3643313" y="5478463"/>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0AADE882-ED91-4C18-BF2F-C8D30E4DA2CD}" type="datetime'''''''To''''''''''''''t''a''''''''''''''''''''''''''''l'">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Total</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65" name="5. Source">
            <a:extLst>
              <a:ext uri="{FF2B5EF4-FFF2-40B4-BE49-F238E27FC236}">
                <a16:creationId xmlns:a16="http://schemas.microsoft.com/office/drawing/2014/main" id="{CA4EF3A7-8F64-34E5-D9C6-64806ACD399E}"/>
              </a:ext>
            </a:extLst>
          </p:cNvPr>
          <p:cNvSpPr txBox="1"/>
          <p:nvPr>
            <p:custDataLst>
              <p:tags r:id="rId23"/>
            </p:custDataLst>
          </p:nvPr>
        </p:nvSpPr>
        <p:spPr>
          <a:xfrm>
            <a:off x="504793" y="6647109"/>
            <a:ext cx="4632325"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Source: CTP TSP survey, fielded 09/15–09/21 (n = 74 respondents; 1</a:t>
            </a:r>
            <a:r>
              <a:rPr lang="en-US">
                <a:solidFill>
                  <a:srgbClr val="171A1C"/>
                </a:solidFill>
                <a:latin typeface="Arial"/>
              </a:rPr>
              <a:t>9</a:t>
            </a: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 blank responses).</a:t>
            </a:r>
          </a:p>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endPar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73" name="Rectangle 272">
            <a:extLst>
              <a:ext uri="{FF2B5EF4-FFF2-40B4-BE49-F238E27FC236}">
                <a16:creationId xmlns:a16="http://schemas.microsoft.com/office/drawing/2014/main" id="{E77813EF-B5F1-F470-96C6-FE138E9A03A2}"/>
              </a:ext>
            </a:extLst>
          </p:cNvPr>
          <p:cNvSpPr/>
          <p:nvPr>
            <p:custDataLst>
              <p:tags r:id="rId24"/>
            </p:custDataLst>
          </p:nvPr>
        </p:nvSpPr>
        <p:spPr bwMode="auto">
          <a:xfrm>
            <a:off x="8672513" y="379412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74" name="Rectangle 273">
            <a:extLst>
              <a:ext uri="{FF2B5EF4-FFF2-40B4-BE49-F238E27FC236}">
                <a16:creationId xmlns:a16="http://schemas.microsoft.com/office/drawing/2014/main" id="{30150243-5D1A-B9B4-ED15-EE5B89DD4DAC}"/>
              </a:ext>
            </a:extLst>
          </p:cNvPr>
          <p:cNvSpPr/>
          <p:nvPr>
            <p:custDataLst>
              <p:tags r:id="rId25"/>
            </p:custDataLst>
          </p:nvPr>
        </p:nvSpPr>
        <p:spPr bwMode="auto">
          <a:xfrm>
            <a:off x="9280525" y="3794125"/>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75" name="Rectangle 274">
            <a:extLst>
              <a:ext uri="{FF2B5EF4-FFF2-40B4-BE49-F238E27FC236}">
                <a16:creationId xmlns:a16="http://schemas.microsoft.com/office/drawing/2014/main" id="{948EEEF4-7765-42DA-BFCE-7765547183D9}"/>
              </a:ext>
            </a:extLst>
          </p:cNvPr>
          <p:cNvSpPr/>
          <p:nvPr>
            <p:custDataLst>
              <p:tags r:id="rId26"/>
            </p:custDataLst>
          </p:nvPr>
        </p:nvSpPr>
        <p:spPr bwMode="auto">
          <a:xfrm>
            <a:off x="9791700" y="3794125"/>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69" name="Text Placeholder 4">
            <a:extLst>
              <a:ext uri="{FF2B5EF4-FFF2-40B4-BE49-F238E27FC236}">
                <a16:creationId xmlns:a16="http://schemas.microsoft.com/office/drawing/2014/main" id="{5BD6A94E-31A6-0DD8-C666-50D6502239A9}"/>
              </a:ext>
            </a:extLst>
          </p:cNvPr>
          <p:cNvSpPr>
            <a:spLocks noGrp="1"/>
          </p:cNvSpPr>
          <p:nvPr>
            <p:custDataLst>
              <p:tags r:id="rId27"/>
            </p:custDataLst>
          </p:nvPr>
        </p:nvSpPr>
        <p:spPr bwMode="auto">
          <a:xfrm>
            <a:off x="8888413" y="3792538"/>
            <a:ext cx="2905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277CD30B-A3BD-41E1-B635-DD9F1D906CFA}" type="datetime'Y''''''''''''''''e''''''''''''s'''''''''''' '''''''''''">
              <a:rPr lang="en-US" altLang="en-US" sz="1200" smtClean="0">
                <a:solidFill>
                  <a:srgbClr val="171A1C"/>
                </a:solidFill>
                <a:cs typeface="+mn-cs"/>
              </a:rPr>
              <a:pPr lvl="0">
                <a:spcBef>
                  <a:spcPct val="0"/>
                </a:spcBef>
                <a:spcAft>
                  <a:spcPct val="0"/>
                </a:spcAft>
                <a:buClr>
                  <a:srgbClr val="171A1C"/>
                </a:buClr>
              </a:pPr>
              <a:t>Yes </a:t>
            </a:fld>
            <a:endParaRPr kumimoji="0" lang="en-US" sz="1200" b="0" i="0" strike="noStrike" kern="1200" cap="none" spc="0" normalizeH="0" baseline="0" noProof="0">
              <a:ln>
                <a:noFill/>
              </a:ln>
              <a:solidFill>
                <a:srgbClr val="171A1C"/>
              </a:solidFill>
              <a:effectLst/>
              <a:uLnTx/>
              <a:uFillTx/>
              <a:cs typeface="+mn-cs"/>
            </a:endParaRPr>
          </a:p>
        </p:txBody>
      </p:sp>
      <p:sp>
        <p:nvSpPr>
          <p:cNvPr id="271" name="Text Placeholder 4">
            <a:extLst>
              <a:ext uri="{FF2B5EF4-FFF2-40B4-BE49-F238E27FC236}">
                <a16:creationId xmlns:a16="http://schemas.microsoft.com/office/drawing/2014/main" id="{5B0C2C12-619F-B3BF-1891-17850E799583}"/>
              </a:ext>
            </a:extLst>
          </p:cNvPr>
          <p:cNvSpPr>
            <a:spLocks noGrp="1"/>
          </p:cNvSpPr>
          <p:nvPr>
            <p:custDataLst>
              <p:tags r:id="rId28"/>
            </p:custDataLst>
          </p:nvPr>
        </p:nvSpPr>
        <p:spPr bwMode="auto">
          <a:xfrm>
            <a:off x="9496425" y="3792538"/>
            <a:ext cx="193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7EC9C012-B92C-42C5-B30B-1B51D8FF5021}" type="datetime'''''''''''''''''''N''''''''''''''''''''''''o'''">
              <a:rPr lang="en-US" altLang="en-US" sz="1200" smtClean="0">
                <a:solidFill>
                  <a:srgbClr val="171A1C"/>
                </a:solidFill>
                <a:cs typeface="+mn-cs"/>
              </a:rPr>
              <a:pPr lvl="0">
                <a:spcBef>
                  <a:spcPct val="0"/>
                </a:spcBef>
                <a:spcAft>
                  <a:spcPct val="0"/>
                </a:spcAft>
                <a:buClr>
                  <a:srgbClr val="171A1C"/>
                </a:buClr>
              </a:pPr>
              <a:t>No</a:t>
            </a:fld>
            <a:endParaRPr kumimoji="0" lang="en-US" sz="1200" b="0" i="0" strike="noStrike" kern="1200" cap="none" spc="0" normalizeH="0" baseline="0" noProof="0">
              <a:ln>
                <a:noFill/>
              </a:ln>
              <a:solidFill>
                <a:srgbClr val="171A1C"/>
              </a:solidFill>
              <a:effectLst/>
              <a:uLnTx/>
              <a:uFillTx/>
              <a:cs typeface="+mn-cs"/>
            </a:endParaRPr>
          </a:p>
        </p:txBody>
      </p:sp>
      <p:sp>
        <p:nvSpPr>
          <p:cNvPr id="270" name="Text Placeholder 4">
            <a:extLst>
              <a:ext uri="{FF2B5EF4-FFF2-40B4-BE49-F238E27FC236}">
                <a16:creationId xmlns:a16="http://schemas.microsoft.com/office/drawing/2014/main" id="{F58198E2-E395-17F3-F307-2B708E2C5D3C}"/>
              </a:ext>
            </a:extLst>
          </p:cNvPr>
          <p:cNvSpPr>
            <a:spLocks noGrp="1"/>
          </p:cNvSpPr>
          <p:nvPr>
            <p:custDataLst>
              <p:tags r:id="rId29"/>
            </p:custDataLst>
          </p:nvPr>
        </p:nvSpPr>
        <p:spPr bwMode="auto">
          <a:xfrm>
            <a:off x="10007600" y="3792538"/>
            <a:ext cx="7667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E42CC57A-3B9B-4980-BD5A-4AC47D02C350}" type="datetime'''''No'''' o''''''''''p''i''n''''''''''i''''''on'''''' '''''''">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No opinion </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77" name="Oval 276">
            <a:extLst>
              <a:ext uri="{FF2B5EF4-FFF2-40B4-BE49-F238E27FC236}">
                <a16:creationId xmlns:a16="http://schemas.microsoft.com/office/drawing/2014/main" id="{2E7445E3-F19A-2375-21DD-C2D44035EB05}"/>
              </a:ext>
            </a:extLst>
          </p:cNvPr>
          <p:cNvSpPr>
            <a:spLocks/>
          </p:cNvSpPr>
          <p:nvPr/>
        </p:nvSpPr>
        <p:spPr>
          <a:xfrm>
            <a:off x="11153775" y="421163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11</a:t>
            </a:r>
          </a:p>
        </p:txBody>
      </p:sp>
      <p:sp>
        <p:nvSpPr>
          <p:cNvPr id="278" name="Oval 277">
            <a:extLst>
              <a:ext uri="{FF2B5EF4-FFF2-40B4-BE49-F238E27FC236}">
                <a16:creationId xmlns:a16="http://schemas.microsoft.com/office/drawing/2014/main" id="{35FE608C-0879-7A63-11CF-42EF03B72A90}"/>
              </a:ext>
            </a:extLst>
          </p:cNvPr>
          <p:cNvSpPr>
            <a:spLocks/>
          </p:cNvSpPr>
          <p:nvPr/>
        </p:nvSpPr>
        <p:spPr>
          <a:xfrm>
            <a:off x="11153775" y="462438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29</a:t>
            </a:r>
          </a:p>
        </p:txBody>
      </p:sp>
      <p:sp>
        <p:nvSpPr>
          <p:cNvPr id="279" name="Oval 278">
            <a:extLst>
              <a:ext uri="{FF2B5EF4-FFF2-40B4-BE49-F238E27FC236}">
                <a16:creationId xmlns:a16="http://schemas.microsoft.com/office/drawing/2014/main" id="{87A9F8DD-FD06-2E88-2AFF-D3D45C81B560}"/>
              </a:ext>
            </a:extLst>
          </p:cNvPr>
          <p:cNvSpPr>
            <a:spLocks/>
          </p:cNvSpPr>
          <p:nvPr/>
        </p:nvSpPr>
        <p:spPr>
          <a:xfrm>
            <a:off x="11153775" y="503713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15</a:t>
            </a:r>
          </a:p>
        </p:txBody>
      </p:sp>
      <p:sp>
        <p:nvSpPr>
          <p:cNvPr id="280" name="Oval 279">
            <a:extLst>
              <a:ext uri="{FF2B5EF4-FFF2-40B4-BE49-F238E27FC236}">
                <a16:creationId xmlns:a16="http://schemas.microsoft.com/office/drawing/2014/main" id="{1D80B0AC-9BD0-FF58-C2D9-4773EC8371FE}"/>
              </a:ext>
            </a:extLst>
          </p:cNvPr>
          <p:cNvSpPr>
            <a:spLocks/>
          </p:cNvSpPr>
          <p:nvPr/>
        </p:nvSpPr>
        <p:spPr>
          <a:xfrm>
            <a:off x="11153775" y="544988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55</a:t>
            </a:r>
          </a:p>
        </p:txBody>
      </p:sp>
      <p:sp>
        <p:nvSpPr>
          <p:cNvPr id="38" name="Rectangle 37">
            <a:extLst>
              <a:ext uri="{FF2B5EF4-FFF2-40B4-BE49-F238E27FC236}">
                <a16:creationId xmlns:a16="http://schemas.microsoft.com/office/drawing/2014/main" id="{C7F9D6D8-B568-7BE5-DDEC-2F2B4F87B2BC}"/>
              </a:ext>
            </a:extLst>
          </p:cNvPr>
          <p:cNvSpPr/>
          <p:nvPr/>
        </p:nvSpPr>
        <p:spPr>
          <a:xfrm>
            <a:off x="504793" y="5914575"/>
            <a:ext cx="11153807" cy="581475"/>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pPr>
            <a:r>
              <a:rPr lang="en-US" sz="1400" b="1">
                <a:solidFill>
                  <a:schemeClr val="tx1"/>
                </a:solidFill>
              </a:rPr>
              <a:t>All TSPs (100%) support the consolidation of the SSWG and RTP case building processes</a:t>
            </a:r>
          </a:p>
          <a:p>
            <a:pPr>
              <a:spcBef>
                <a:spcPts val="300"/>
              </a:spcBef>
            </a:pPr>
            <a:r>
              <a:rPr lang="en-US" sz="1400" b="1">
                <a:solidFill>
                  <a:schemeClr val="tx1"/>
                </a:solidFill>
              </a:rPr>
              <a:t>TSPs are split on whether an annual CTP case re-build is sufficient, with 45% agreeing and 36% disagreeing </a:t>
            </a:r>
          </a:p>
          <a:p>
            <a:pPr>
              <a:spcBef>
                <a:spcPts val="300"/>
              </a:spcBef>
            </a:pPr>
            <a:endParaRPr lang="en-US" sz="1400" b="1">
              <a:solidFill>
                <a:schemeClr val="tx1"/>
              </a:solidFill>
            </a:endParaRPr>
          </a:p>
        </p:txBody>
      </p:sp>
    </p:spTree>
    <p:extLst>
      <p:ext uri="{BB962C8B-B14F-4D97-AF65-F5344CB8AC3E}">
        <p14:creationId xmlns:p14="http://schemas.microsoft.com/office/powerpoint/2010/main" val="21230235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EE334-5902-81EB-91B2-3BCED95DC96E}"/>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54036541-B270-AB68-7FC7-1A308C08F23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1" imgW="360" imgH="360" progId="TCLayout.ActiveDocument.1">
                  <p:embed/>
                </p:oleObj>
              </mc:Choice>
              <mc:Fallback>
                <p:oleObj name="think-cell Slide" r:id="rId31" imgW="360" imgH="360" progId="TCLayout.ActiveDocument.1">
                  <p:embed/>
                  <p:pic>
                    <p:nvPicPr>
                      <p:cNvPr id="5" name="Object 6" hidden="1">
                        <a:extLst>
                          <a:ext uri="{FF2B5EF4-FFF2-40B4-BE49-F238E27FC236}">
                            <a16:creationId xmlns:a16="http://schemas.microsoft.com/office/drawing/2014/main" id="{54036541-B270-AB68-7FC7-1A308C08F238}"/>
                          </a:ext>
                        </a:extLst>
                      </p:cNvPr>
                      <p:cNvPicPr/>
                      <p:nvPr/>
                    </p:nvPicPr>
                    <p:blipFill>
                      <a:blip r:embed="rId32"/>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B33C8232-5021-2E2E-452C-706C85DB2D65}"/>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Modeling and case building: </a:t>
            </a:r>
            <a:r>
              <a:rPr lang="en-US"/>
              <a:t>Short circuit cases</a:t>
            </a:r>
          </a:p>
        </p:txBody>
      </p:sp>
      <p:sp>
        <p:nvSpPr>
          <p:cNvPr id="27" name="TextBox 26">
            <a:extLst>
              <a:ext uri="{FF2B5EF4-FFF2-40B4-BE49-F238E27FC236}">
                <a16:creationId xmlns:a16="http://schemas.microsoft.com/office/drawing/2014/main" id="{AC44E53B-2AA7-8686-1ED3-8EF9653FCF28}"/>
              </a:ext>
            </a:extLst>
          </p:cNvPr>
          <p:cNvSpPr txBox="1">
            <a:spLocks/>
          </p:cNvSpPr>
          <p:nvPr>
            <p:custDataLst>
              <p:tags r:id="rId3"/>
            </p:custDataLst>
          </p:nvPr>
        </p:nvSpPr>
        <p:spPr>
          <a:xfrm>
            <a:off x="492761" y="1787525"/>
            <a:ext cx="2589608" cy="296863"/>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36" name="TextBox 35">
            <a:extLst>
              <a:ext uri="{FF2B5EF4-FFF2-40B4-BE49-F238E27FC236}">
                <a16:creationId xmlns:a16="http://schemas.microsoft.com/office/drawing/2014/main" id="{38C14DD5-391D-DD89-83D7-B9DF0707014F}"/>
              </a:ext>
            </a:extLst>
          </p:cNvPr>
          <p:cNvSpPr txBox="1">
            <a:spLocks/>
          </p:cNvSpPr>
          <p:nvPr>
            <p:custDataLst>
              <p:tags r:id="rId4"/>
            </p:custDataLst>
          </p:nvPr>
        </p:nvSpPr>
        <p:spPr>
          <a:xfrm>
            <a:off x="10680087" y="1000920"/>
            <a:ext cx="947375" cy="1538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00" b="0" i="0" u="none" strike="noStrike" kern="1200" cap="none" spc="0" normalizeH="0" baseline="0" noProof="0">
                <a:ln>
                  <a:noFill/>
                </a:ln>
                <a:solidFill>
                  <a:srgbClr val="000000"/>
                </a:solidFill>
                <a:effectLst/>
                <a:uLnTx/>
                <a:uFillTx/>
                <a:latin typeface="Arial"/>
                <a:ea typeface="+mn-ea"/>
                <a:cs typeface="Arial" panose="020B0604020202020204" pitchFamily="34" charset="0"/>
              </a:rPr>
              <a:t># of respondents</a:t>
            </a:r>
          </a:p>
        </p:txBody>
      </p:sp>
      <p:grpSp>
        <p:nvGrpSpPr>
          <p:cNvPr id="156" name="Group 155" descr="Confidential document label">
            <a:extLst>
              <a:ext uri="{FF2B5EF4-FFF2-40B4-BE49-F238E27FC236}">
                <a16:creationId xmlns:a16="http://schemas.microsoft.com/office/drawing/2014/main" id="{0447A6B2-EC2A-4AC9-B27C-767B9E5F5790}"/>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57" name="Rectangle 156">
              <a:extLst>
                <a:ext uri="{FF2B5EF4-FFF2-40B4-BE49-F238E27FC236}">
                  <a16:creationId xmlns:a16="http://schemas.microsoft.com/office/drawing/2014/main" id="{505BCF12-1301-8258-EE8C-F4B08DC0AB6F}"/>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58" name="TextBox 157">
              <a:extLst>
                <a:ext uri="{FF2B5EF4-FFF2-40B4-BE49-F238E27FC236}">
                  <a16:creationId xmlns:a16="http://schemas.microsoft.com/office/drawing/2014/main" id="{54684059-C5D9-5ACE-060C-63CFE71482E1}"/>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latin typeface="Arial"/>
                  <a:ea typeface="+mn-ea"/>
                  <a:cs typeface="+mn-cs"/>
                </a:rPr>
                <a:t>PUBLIC</a:t>
              </a:r>
            </a:p>
          </p:txBody>
        </p:sp>
      </p:grpSp>
      <p:sp>
        <p:nvSpPr>
          <p:cNvPr id="2" name="TextBox 1">
            <a:extLst>
              <a:ext uri="{FF2B5EF4-FFF2-40B4-BE49-F238E27FC236}">
                <a16:creationId xmlns:a16="http://schemas.microsoft.com/office/drawing/2014/main" id="{3EEC57C8-62D5-C095-3602-586A150E573E}"/>
              </a:ext>
            </a:extLst>
          </p:cNvPr>
          <p:cNvSpPr txBox="1">
            <a:spLocks/>
          </p:cNvSpPr>
          <p:nvPr>
            <p:custDataLst>
              <p:tags r:id="rId5"/>
            </p:custDataLst>
          </p:nvPr>
        </p:nvSpPr>
        <p:spPr>
          <a:xfrm>
            <a:off x="506347" y="4232275"/>
            <a:ext cx="2818744" cy="1533525"/>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None/>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Q23: Should ERCOT produce short circuit cases that match the core set of cases listed in Q19? </a:t>
            </a:r>
            <a:r>
              <a:rPr kumimoji="0" lang="en-US" sz="1200" b="0" i="1" u="none" strike="noStrike" kern="1200" cap="none" spc="0" normalizeH="0" baseline="0" noProof="0">
                <a:ln>
                  <a:noFill/>
                </a:ln>
                <a:solidFill>
                  <a:srgbClr val="171A1C"/>
                </a:solidFill>
                <a:effectLst/>
                <a:uLnTx/>
                <a:uFillTx/>
                <a:latin typeface="Arial"/>
                <a:ea typeface="+mn-ea"/>
                <a:cs typeface="Arial" panose="020B0604020202020204" pitchFamily="34" charset="0"/>
              </a:rPr>
              <a:t>% of respondents</a:t>
            </a:r>
          </a:p>
        </p:txBody>
      </p:sp>
      <p:sp>
        <p:nvSpPr>
          <p:cNvPr id="7" name="TextBox 6">
            <a:extLst>
              <a:ext uri="{FF2B5EF4-FFF2-40B4-BE49-F238E27FC236}">
                <a16:creationId xmlns:a16="http://schemas.microsoft.com/office/drawing/2014/main" id="{A5C5B5D4-3BD3-5131-28CF-72722A34D06D}"/>
              </a:ext>
            </a:extLst>
          </p:cNvPr>
          <p:cNvSpPr txBox="1">
            <a:spLocks/>
          </p:cNvSpPr>
          <p:nvPr/>
        </p:nvSpPr>
        <p:spPr>
          <a:xfrm>
            <a:off x="492759" y="1841500"/>
            <a:ext cx="2833503" cy="1449388"/>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Q22: Should ERCOT consolidate short circuit case building into the steady state case building processes? </a:t>
            </a:r>
            <a:r>
              <a:rPr kumimoji="0" lang="en-US" sz="1200" b="0" i="1" u="none" strike="noStrike" kern="1200" cap="none" spc="0" normalizeH="0" baseline="0" noProof="0">
                <a:ln>
                  <a:noFill/>
                </a:ln>
                <a:solidFill>
                  <a:srgbClr val="171A1C"/>
                </a:solidFill>
                <a:effectLst/>
                <a:uLnTx/>
                <a:uFillTx/>
                <a:latin typeface="Arial"/>
                <a:ea typeface="+mn-ea"/>
                <a:cs typeface="Arial" panose="020B0604020202020204" pitchFamily="34" charset="0"/>
              </a:rPr>
              <a:t>% of respondents</a:t>
            </a:r>
          </a:p>
        </p:txBody>
      </p:sp>
      <p:graphicFrame>
        <p:nvGraphicFramePr>
          <p:cNvPr id="20" name="Chart 19">
            <a:extLst>
              <a:ext uri="{FF2B5EF4-FFF2-40B4-BE49-F238E27FC236}">
                <a16:creationId xmlns:a16="http://schemas.microsoft.com/office/drawing/2014/main" id="{0FB8B2B1-8CD7-0377-1AEF-A3F19A41A4CB}"/>
              </a:ext>
            </a:extLst>
          </p:cNvPr>
          <p:cNvGraphicFramePr/>
          <p:nvPr>
            <p:custDataLst>
              <p:tags r:id="rId6"/>
            </p:custDataLst>
          </p:nvPr>
        </p:nvGraphicFramePr>
        <p:xfrm>
          <a:off x="4119563" y="1604963"/>
          <a:ext cx="6805612" cy="2174875"/>
        </p:xfrm>
        <a:graphic>
          <a:graphicData uri="http://schemas.openxmlformats.org/drawingml/2006/chart">
            <c:chart xmlns:c="http://schemas.openxmlformats.org/drawingml/2006/chart" xmlns:r="http://schemas.openxmlformats.org/officeDocument/2006/relationships" r:id="rId33"/>
          </a:graphicData>
        </a:graphic>
      </p:graphicFrame>
      <p:sp>
        <p:nvSpPr>
          <p:cNvPr id="9" name="Text Placeholder 4">
            <a:extLst>
              <a:ext uri="{FF2B5EF4-FFF2-40B4-BE49-F238E27FC236}">
                <a16:creationId xmlns:a16="http://schemas.microsoft.com/office/drawing/2014/main" id="{B00EBEFE-E7CC-1901-366D-A2A7A70CEA91}"/>
              </a:ext>
            </a:extLst>
          </p:cNvPr>
          <p:cNvSpPr>
            <a:spLocks noGrp="1"/>
          </p:cNvSpPr>
          <p:nvPr>
            <p:custDataLst>
              <p:tags r:id="rId7"/>
            </p:custDataLst>
          </p:nvPr>
        </p:nvSpPr>
        <p:spPr bwMode="auto">
          <a:xfrm>
            <a:off x="3643313" y="1985963"/>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5EAE7164-F476-4C24-B933-CF4B1E5FBD4D}" type="datetime'''''''''''''''TS''''''''''P'''''">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TSP</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10" name="Text Placeholder 4">
            <a:extLst>
              <a:ext uri="{FF2B5EF4-FFF2-40B4-BE49-F238E27FC236}">
                <a16:creationId xmlns:a16="http://schemas.microsoft.com/office/drawing/2014/main" id="{DB103DF0-B357-5BD7-50D9-F8F7C4D4FF4A}"/>
              </a:ext>
            </a:extLst>
          </p:cNvPr>
          <p:cNvSpPr>
            <a:spLocks noGrp="1"/>
          </p:cNvSpPr>
          <p:nvPr>
            <p:custDataLst>
              <p:tags r:id="rId8"/>
            </p:custDataLst>
          </p:nvPr>
        </p:nvSpPr>
        <p:spPr bwMode="auto">
          <a:xfrm>
            <a:off x="3643313" y="2395538"/>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C18AA451-488F-44E5-A3C9-4FEEC63A2C7E}" type="datetime'''''''I''L''''L''''''''''''''E'''''''''''''''''''''''''''''''">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ILLE</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11" name="Text Placeholder 4">
            <a:extLst>
              <a:ext uri="{FF2B5EF4-FFF2-40B4-BE49-F238E27FC236}">
                <a16:creationId xmlns:a16="http://schemas.microsoft.com/office/drawing/2014/main" id="{D366EEB5-2CC8-C7D2-625E-6577FE430EC4}"/>
              </a:ext>
            </a:extLst>
          </p:cNvPr>
          <p:cNvSpPr>
            <a:spLocks noGrp="1"/>
          </p:cNvSpPr>
          <p:nvPr>
            <p:custDataLst>
              <p:tags r:id="rId9"/>
            </p:custDataLst>
          </p:nvPr>
        </p:nvSpPr>
        <p:spPr bwMode="auto">
          <a:xfrm>
            <a:off x="3643313" y="2806700"/>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BA3722C1-DD4A-4A96-BFCD-7AB35F015BBA}" type="datetime'''''''''''''''''''''''''''Ot''h''e''r''''''''''''s'''">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Others</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00" name="Text Placeholder 4">
            <a:extLst>
              <a:ext uri="{FF2B5EF4-FFF2-40B4-BE49-F238E27FC236}">
                <a16:creationId xmlns:a16="http://schemas.microsoft.com/office/drawing/2014/main" id="{3BB48C32-7A0D-A0C3-BB29-4B2FE25A1401}"/>
              </a:ext>
            </a:extLst>
          </p:cNvPr>
          <p:cNvSpPr>
            <a:spLocks noGrp="1"/>
          </p:cNvSpPr>
          <p:nvPr>
            <p:custDataLst>
              <p:tags r:id="rId10"/>
            </p:custDataLst>
          </p:nvPr>
        </p:nvSpPr>
        <p:spPr bwMode="auto">
          <a:xfrm>
            <a:off x="3643313" y="3216275"/>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A3A7DD7C-46D0-4C73-86E5-3CCBCDF2B77F}" type="datetime'''T''o''''''''''''''''''''ta''''''''''''''''''''''''''''''''l'">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Total</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14" name="Rectangle 13">
            <a:extLst>
              <a:ext uri="{FF2B5EF4-FFF2-40B4-BE49-F238E27FC236}">
                <a16:creationId xmlns:a16="http://schemas.microsoft.com/office/drawing/2014/main" id="{689B6589-4573-D5D9-CFB6-C3EF19762464}"/>
              </a:ext>
            </a:extLst>
          </p:cNvPr>
          <p:cNvSpPr/>
          <p:nvPr>
            <p:custDataLst>
              <p:tags r:id="rId11"/>
            </p:custDataLst>
          </p:nvPr>
        </p:nvSpPr>
        <p:spPr bwMode="auto">
          <a:xfrm>
            <a:off x="4511675" y="1455738"/>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15" name="Rectangle 14">
            <a:extLst>
              <a:ext uri="{FF2B5EF4-FFF2-40B4-BE49-F238E27FC236}">
                <a16:creationId xmlns:a16="http://schemas.microsoft.com/office/drawing/2014/main" id="{E6197D90-92D3-3A3A-B6C8-31655692E39B}"/>
              </a:ext>
            </a:extLst>
          </p:cNvPr>
          <p:cNvSpPr/>
          <p:nvPr>
            <p:custDataLst>
              <p:tags r:id="rId12"/>
            </p:custDataLst>
          </p:nvPr>
        </p:nvSpPr>
        <p:spPr bwMode="auto">
          <a:xfrm>
            <a:off x="6283325" y="145573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16" name="Rectangle 15">
            <a:extLst>
              <a:ext uri="{FF2B5EF4-FFF2-40B4-BE49-F238E27FC236}">
                <a16:creationId xmlns:a16="http://schemas.microsoft.com/office/drawing/2014/main" id="{01F3AA08-5B3D-F627-8386-B528B0C7CE0E}"/>
              </a:ext>
            </a:extLst>
          </p:cNvPr>
          <p:cNvSpPr/>
          <p:nvPr>
            <p:custDataLst>
              <p:tags r:id="rId13"/>
            </p:custDataLst>
          </p:nvPr>
        </p:nvSpPr>
        <p:spPr bwMode="auto">
          <a:xfrm>
            <a:off x="9799638" y="1455738"/>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17" name="Text Placeholder 4">
            <a:extLst>
              <a:ext uri="{FF2B5EF4-FFF2-40B4-BE49-F238E27FC236}">
                <a16:creationId xmlns:a16="http://schemas.microsoft.com/office/drawing/2014/main" id="{ED98A909-F609-17FF-FFD1-2F2FFFD0D7E0}"/>
              </a:ext>
            </a:extLst>
          </p:cNvPr>
          <p:cNvSpPr>
            <a:spLocks noGrp="1"/>
          </p:cNvSpPr>
          <p:nvPr>
            <p:custDataLst>
              <p:tags r:id="rId14"/>
            </p:custDataLst>
          </p:nvPr>
        </p:nvSpPr>
        <p:spPr bwMode="auto">
          <a:xfrm>
            <a:off x="4727575" y="1454150"/>
            <a:ext cx="14541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878E71B3-3679-4466-B897-E603E354A8D1}" type="datetime'''Yes'', ''f''''u''''''ll'' ''''cons''o''''l''idat''''ion'''''">
              <a:rPr lang="en-US" altLang="en-US" sz="1200" smtClean="0">
                <a:solidFill>
                  <a:srgbClr val="171A1C"/>
                </a:solidFill>
                <a:cs typeface="+mn-cs"/>
              </a:rPr>
              <a:pPr lvl="0">
                <a:spcBef>
                  <a:spcPct val="0"/>
                </a:spcBef>
                <a:spcAft>
                  <a:spcPct val="0"/>
                </a:spcAft>
                <a:buClr>
                  <a:srgbClr val="171A1C"/>
                </a:buClr>
              </a:pPr>
              <a:t>Yes, full consolidation</a:t>
            </a:fld>
            <a:endParaRPr kumimoji="0" lang="en-US" sz="1200" b="0" i="0" strike="noStrike" kern="1200" cap="none" spc="0" normalizeH="0" baseline="0" noProof="0">
              <a:ln>
                <a:noFill/>
              </a:ln>
              <a:solidFill>
                <a:srgbClr val="171A1C"/>
              </a:solidFill>
              <a:effectLst/>
              <a:uLnTx/>
              <a:uFillTx/>
              <a:cs typeface="+mn-cs"/>
            </a:endParaRPr>
          </a:p>
        </p:txBody>
      </p:sp>
      <p:sp>
        <p:nvSpPr>
          <p:cNvPr id="18" name="Text Placeholder 4">
            <a:extLst>
              <a:ext uri="{FF2B5EF4-FFF2-40B4-BE49-F238E27FC236}">
                <a16:creationId xmlns:a16="http://schemas.microsoft.com/office/drawing/2014/main" id="{F1FEBDB6-FA24-50C9-6189-D592B09FCC75}"/>
              </a:ext>
            </a:extLst>
          </p:cNvPr>
          <p:cNvSpPr>
            <a:spLocks noGrp="1"/>
          </p:cNvSpPr>
          <p:nvPr>
            <p:custDataLst>
              <p:tags r:id="rId15"/>
            </p:custDataLst>
          </p:nvPr>
        </p:nvSpPr>
        <p:spPr bwMode="auto">
          <a:xfrm>
            <a:off x="6499225" y="1454150"/>
            <a:ext cx="31988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B4C00B0C-8049-4AFB-9563-E69B6A51856B}" type="datetime'No, mai''n''tain sep''arate ''case-building'''' processe''s '">
              <a:rPr lang="en-US" altLang="en-US" sz="1200" smtClean="0">
                <a:solidFill>
                  <a:srgbClr val="171A1C"/>
                </a:solidFill>
                <a:cs typeface="+mn-cs"/>
              </a:rPr>
              <a:pPr lvl="0">
                <a:spcBef>
                  <a:spcPct val="0"/>
                </a:spcBef>
                <a:spcAft>
                  <a:spcPct val="0"/>
                </a:spcAft>
                <a:buClr>
                  <a:srgbClr val="171A1C"/>
                </a:buClr>
              </a:pPr>
              <a:t>No, maintain separate case-building processes </a:t>
            </a:fld>
            <a:endParaRPr kumimoji="0" lang="en-US" sz="1200" b="0" i="0" strike="noStrike" kern="1200" cap="none" spc="0" normalizeH="0" baseline="0" noProof="0">
              <a:ln>
                <a:noFill/>
              </a:ln>
              <a:solidFill>
                <a:srgbClr val="171A1C"/>
              </a:solidFill>
              <a:effectLst/>
              <a:uLnTx/>
              <a:uFillTx/>
              <a:cs typeface="+mn-cs"/>
            </a:endParaRPr>
          </a:p>
        </p:txBody>
      </p:sp>
      <p:sp>
        <p:nvSpPr>
          <p:cNvPr id="19" name="Text Placeholder 4">
            <a:extLst>
              <a:ext uri="{FF2B5EF4-FFF2-40B4-BE49-F238E27FC236}">
                <a16:creationId xmlns:a16="http://schemas.microsoft.com/office/drawing/2014/main" id="{10E6FCBA-DE21-0980-11A4-F2602B0A09C6}"/>
              </a:ext>
            </a:extLst>
          </p:cNvPr>
          <p:cNvSpPr>
            <a:spLocks noGrp="1"/>
          </p:cNvSpPr>
          <p:nvPr>
            <p:custDataLst>
              <p:tags r:id="rId16"/>
            </p:custDataLst>
          </p:nvPr>
        </p:nvSpPr>
        <p:spPr bwMode="auto">
          <a:xfrm>
            <a:off x="10015538" y="1454150"/>
            <a:ext cx="7667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2EA5C0AE-555E-4992-B14E-908D2A555312}" type="datetime'''''''''''''N''''o ''''o''''pi''n''''ion'''''' '''''''">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No opinion </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3" name="Oval 22">
            <a:extLst>
              <a:ext uri="{FF2B5EF4-FFF2-40B4-BE49-F238E27FC236}">
                <a16:creationId xmlns:a16="http://schemas.microsoft.com/office/drawing/2014/main" id="{14CF33A3-1DB1-1B64-97D7-1775D8C4EEB1}"/>
              </a:ext>
            </a:extLst>
          </p:cNvPr>
          <p:cNvSpPr>
            <a:spLocks/>
          </p:cNvSpPr>
          <p:nvPr/>
        </p:nvSpPr>
        <p:spPr>
          <a:xfrm>
            <a:off x="11153775" y="1937416"/>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dirty="0">
                <a:ln>
                  <a:noFill/>
                </a:ln>
                <a:solidFill>
                  <a:srgbClr val="171A1C"/>
                </a:solidFill>
                <a:effectLst/>
                <a:uLnTx/>
                <a:uFillTx/>
                <a:latin typeface="Arial"/>
                <a:ea typeface="+mn-ea"/>
                <a:cs typeface="+mn-cs"/>
              </a:rPr>
              <a:t>12</a:t>
            </a:r>
          </a:p>
        </p:txBody>
      </p:sp>
      <p:sp>
        <p:nvSpPr>
          <p:cNvPr id="24" name="Oval 23">
            <a:extLst>
              <a:ext uri="{FF2B5EF4-FFF2-40B4-BE49-F238E27FC236}">
                <a16:creationId xmlns:a16="http://schemas.microsoft.com/office/drawing/2014/main" id="{A2C776BF-B84D-2DDD-3B40-D7ACE81E9698}"/>
              </a:ext>
            </a:extLst>
          </p:cNvPr>
          <p:cNvSpPr>
            <a:spLocks/>
          </p:cNvSpPr>
          <p:nvPr/>
        </p:nvSpPr>
        <p:spPr>
          <a:xfrm>
            <a:off x="11153775" y="2345489"/>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28</a:t>
            </a:r>
          </a:p>
        </p:txBody>
      </p:sp>
      <p:sp>
        <p:nvSpPr>
          <p:cNvPr id="25" name="Oval 24">
            <a:extLst>
              <a:ext uri="{FF2B5EF4-FFF2-40B4-BE49-F238E27FC236}">
                <a16:creationId xmlns:a16="http://schemas.microsoft.com/office/drawing/2014/main" id="{35C20B67-D882-DAED-2568-3AB69B1F08C5}"/>
              </a:ext>
            </a:extLst>
          </p:cNvPr>
          <p:cNvSpPr>
            <a:spLocks/>
          </p:cNvSpPr>
          <p:nvPr/>
        </p:nvSpPr>
        <p:spPr>
          <a:xfrm>
            <a:off x="11153775" y="276860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15</a:t>
            </a:r>
          </a:p>
        </p:txBody>
      </p:sp>
      <p:sp>
        <p:nvSpPr>
          <p:cNvPr id="28" name="Oval 27">
            <a:extLst>
              <a:ext uri="{FF2B5EF4-FFF2-40B4-BE49-F238E27FC236}">
                <a16:creationId xmlns:a16="http://schemas.microsoft.com/office/drawing/2014/main" id="{9045AB22-A93E-2072-34BC-12E670642B8B}"/>
              </a:ext>
            </a:extLst>
          </p:cNvPr>
          <p:cNvSpPr>
            <a:spLocks/>
          </p:cNvSpPr>
          <p:nvPr/>
        </p:nvSpPr>
        <p:spPr>
          <a:xfrm>
            <a:off x="11153775" y="320833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dirty="0">
                <a:ln>
                  <a:noFill/>
                </a:ln>
                <a:solidFill>
                  <a:srgbClr val="171A1C"/>
                </a:solidFill>
                <a:effectLst/>
                <a:uLnTx/>
                <a:uFillTx/>
                <a:latin typeface="Arial"/>
                <a:ea typeface="+mn-ea"/>
                <a:cs typeface="+mn-cs"/>
              </a:rPr>
              <a:t>55</a:t>
            </a:r>
          </a:p>
        </p:txBody>
      </p:sp>
      <p:cxnSp>
        <p:nvCxnSpPr>
          <p:cNvPr id="33" name="Straight Connector 32">
            <a:extLst>
              <a:ext uri="{FF2B5EF4-FFF2-40B4-BE49-F238E27FC236}">
                <a16:creationId xmlns:a16="http://schemas.microsoft.com/office/drawing/2014/main" id="{8446146A-3338-0C39-EA10-2A46E453549A}"/>
              </a:ext>
            </a:extLst>
          </p:cNvPr>
          <p:cNvCxnSpPr>
            <a:cxnSpLocks/>
          </p:cNvCxnSpPr>
          <p:nvPr>
            <p:custDataLst>
              <p:tags r:id="rId17"/>
            </p:custDataLst>
          </p:nvPr>
        </p:nvCxnSpPr>
        <p:spPr>
          <a:xfrm>
            <a:off x="492760" y="3644900"/>
            <a:ext cx="11178079"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247" name="Oval 246">
            <a:extLst>
              <a:ext uri="{FF2B5EF4-FFF2-40B4-BE49-F238E27FC236}">
                <a16:creationId xmlns:a16="http://schemas.microsoft.com/office/drawing/2014/main" id="{36DF56B9-93B9-5990-E3B2-5D8AABC1DF2B}"/>
              </a:ext>
            </a:extLst>
          </p:cNvPr>
          <p:cNvSpPr>
            <a:spLocks/>
          </p:cNvSpPr>
          <p:nvPr/>
        </p:nvSpPr>
        <p:spPr>
          <a:xfrm>
            <a:off x="10162556" y="964407"/>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xx</a:t>
            </a:r>
          </a:p>
        </p:txBody>
      </p:sp>
      <p:graphicFrame>
        <p:nvGraphicFramePr>
          <p:cNvPr id="21" name="Chart 20">
            <a:extLst>
              <a:ext uri="{FF2B5EF4-FFF2-40B4-BE49-F238E27FC236}">
                <a16:creationId xmlns:a16="http://schemas.microsoft.com/office/drawing/2014/main" id="{F46E0F48-9834-1BD6-38F7-9D57B38E3153}"/>
              </a:ext>
            </a:extLst>
          </p:cNvPr>
          <p:cNvGraphicFramePr/>
          <p:nvPr>
            <p:custDataLst>
              <p:tags r:id="rId18"/>
            </p:custDataLst>
          </p:nvPr>
        </p:nvGraphicFramePr>
        <p:xfrm>
          <a:off x="4119563" y="3906838"/>
          <a:ext cx="6805612" cy="2174875"/>
        </p:xfrm>
        <a:graphic>
          <a:graphicData uri="http://schemas.openxmlformats.org/drawingml/2006/chart">
            <c:chart xmlns:c="http://schemas.openxmlformats.org/drawingml/2006/chart" xmlns:r="http://schemas.openxmlformats.org/officeDocument/2006/relationships" r:id="rId34"/>
          </a:graphicData>
        </a:graphic>
      </p:graphicFrame>
      <p:sp>
        <p:nvSpPr>
          <p:cNvPr id="251" name="Text Placeholder 4">
            <a:extLst>
              <a:ext uri="{FF2B5EF4-FFF2-40B4-BE49-F238E27FC236}">
                <a16:creationId xmlns:a16="http://schemas.microsoft.com/office/drawing/2014/main" id="{13391DCC-437E-97B1-37F6-932A33F15A61}"/>
              </a:ext>
            </a:extLst>
          </p:cNvPr>
          <p:cNvSpPr>
            <a:spLocks noGrp="1"/>
          </p:cNvSpPr>
          <p:nvPr>
            <p:custDataLst>
              <p:tags r:id="rId19"/>
            </p:custDataLst>
          </p:nvPr>
        </p:nvSpPr>
        <p:spPr bwMode="auto">
          <a:xfrm>
            <a:off x="3643313" y="4287838"/>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DBD110A2-F5F2-47FA-832A-0924B6756533}" type="datetime'''T''''''''''''''S''''''''''''''P'''''''''''''''''''''">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TSP</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52" name="Text Placeholder 4">
            <a:extLst>
              <a:ext uri="{FF2B5EF4-FFF2-40B4-BE49-F238E27FC236}">
                <a16:creationId xmlns:a16="http://schemas.microsoft.com/office/drawing/2014/main" id="{5862E999-B5B0-F580-A78E-C2AEA42551BD}"/>
              </a:ext>
            </a:extLst>
          </p:cNvPr>
          <p:cNvSpPr>
            <a:spLocks noGrp="1"/>
          </p:cNvSpPr>
          <p:nvPr>
            <p:custDataLst>
              <p:tags r:id="rId20"/>
            </p:custDataLst>
          </p:nvPr>
        </p:nvSpPr>
        <p:spPr bwMode="auto">
          <a:xfrm>
            <a:off x="3643313" y="4697413"/>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DCAA067F-8585-4B71-8E60-28BBEB076095}" type="datetime'''I''''''''''''''L''''''''''''''L''''E'''">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ILLE</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53" name="Text Placeholder 4">
            <a:extLst>
              <a:ext uri="{FF2B5EF4-FFF2-40B4-BE49-F238E27FC236}">
                <a16:creationId xmlns:a16="http://schemas.microsoft.com/office/drawing/2014/main" id="{690E2DEB-7B49-11AE-D5BF-E94CC91FC1E3}"/>
              </a:ext>
            </a:extLst>
          </p:cNvPr>
          <p:cNvSpPr>
            <a:spLocks noGrp="1"/>
          </p:cNvSpPr>
          <p:nvPr>
            <p:custDataLst>
              <p:tags r:id="rId21"/>
            </p:custDataLst>
          </p:nvPr>
        </p:nvSpPr>
        <p:spPr bwMode="auto">
          <a:xfrm>
            <a:off x="3643313" y="5108575"/>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B28D8B56-E657-46E0-9A3C-DFCBDF37004E}" type="datetime'O''''''''''''t''''''''h''''e''''''''''''''''rs'">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Others</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54" name="Text Placeholder 4">
            <a:extLst>
              <a:ext uri="{FF2B5EF4-FFF2-40B4-BE49-F238E27FC236}">
                <a16:creationId xmlns:a16="http://schemas.microsoft.com/office/drawing/2014/main" id="{4C7FC38D-DEEE-6721-3480-0C3D12D73505}"/>
              </a:ext>
            </a:extLst>
          </p:cNvPr>
          <p:cNvSpPr>
            <a:spLocks noGrp="1"/>
          </p:cNvSpPr>
          <p:nvPr>
            <p:custDataLst>
              <p:tags r:id="rId22"/>
            </p:custDataLst>
          </p:nvPr>
        </p:nvSpPr>
        <p:spPr bwMode="auto">
          <a:xfrm>
            <a:off x="3643313" y="5518150"/>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0AADE882-ED91-4C18-BF2F-C8D30E4DA2CD}" type="datetime'''''''To''''''''''''''t''a''''''''''''''''''''''''''''l'">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Total</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65" name="5. Source">
            <a:extLst>
              <a:ext uri="{FF2B5EF4-FFF2-40B4-BE49-F238E27FC236}">
                <a16:creationId xmlns:a16="http://schemas.microsoft.com/office/drawing/2014/main" id="{83759AB1-F656-61CA-7ED7-4D15B62C0F9F}"/>
              </a:ext>
            </a:extLst>
          </p:cNvPr>
          <p:cNvSpPr txBox="1"/>
          <p:nvPr>
            <p:custDataLst>
              <p:tags r:id="rId23"/>
            </p:custDataLst>
          </p:nvPr>
        </p:nvSpPr>
        <p:spPr>
          <a:xfrm>
            <a:off x="504793" y="6503436"/>
            <a:ext cx="4632325"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Source: CTP TSP survey, fielded 09/15–09/21 (n = 74 respondents; 1</a:t>
            </a:r>
            <a:r>
              <a:rPr lang="en-US">
                <a:solidFill>
                  <a:srgbClr val="171A1C"/>
                </a:solidFill>
                <a:latin typeface="Arial"/>
              </a:rPr>
              <a:t>9</a:t>
            </a: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 blank responses).</a:t>
            </a:r>
          </a:p>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endPar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73" name="Rectangle 272">
            <a:extLst>
              <a:ext uri="{FF2B5EF4-FFF2-40B4-BE49-F238E27FC236}">
                <a16:creationId xmlns:a16="http://schemas.microsoft.com/office/drawing/2014/main" id="{F42623F1-F342-C228-B1B4-7CDEF6A6C0D4}"/>
              </a:ext>
            </a:extLst>
          </p:cNvPr>
          <p:cNvSpPr/>
          <p:nvPr>
            <p:custDataLst>
              <p:tags r:id="rId24"/>
            </p:custDataLst>
          </p:nvPr>
        </p:nvSpPr>
        <p:spPr bwMode="auto">
          <a:xfrm>
            <a:off x="8723313" y="3840163"/>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74" name="Rectangle 273">
            <a:extLst>
              <a:ext uri="{FF2B5EF4-FFF2-40B4-BE49-F238E27FC236}">
                <a16:creationId xmlns:a16="http://schemas.microsoft.com/office/drawing/2014/main" id="{E7542C8F-F86E-6A46-2653-B98C8D119BFD}"/>
              </a:ext>
            </a:extLst>
          </p:cNvPr>
          <p:cNvSpPr/>
          <p:nvPr>
            <p:custDataLst>
              <p:tags r:id="rId25"/>
            </p:custDataLst>
          </p:nvPr>
        </p:nvSpPr>
        <p:spPr bwMode="auto">
          <a:xfrm>
            <a:off x="9288463" y="3840163"/>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75" name="Rectangle 274">
            <a:extLst>
              <a:ext uri="{FF2B5EF4-FFF2-40B4-BE49-F238E27FC236}">
                <a16:creationId xmlns:a16="http://schemas.microsoft.com/office/drawing/2014/main" id="{DD3A568C-64DF-ABF4-3494-AA67A826B398}"/>
              </a:ext>
            </a:extLst>
          </p:cNvPr>
          <p:cNvSpPr/>
          <p:nvPr>
            <p:custDataLst>
              <p:tags r:id="rId26"/>
            </p:custDataLst>
          </p:nvPr>
        </p:nvSpPr>
        <p:spPr bwMode="auto">
          <a:xfrm>
            <a:off x="9799638" y="3840163"/>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69" name="Text Placeholder 4">
            <a:extLst>
              <a:ext uri="{FF2B5EF4-FFF2-40B4-BE49-F238E27FC236}">
                <a16:creationId xmlns:a16="http://schemas.microsoft.com/office/drawing/2014/main" id="{AF30F17D-1214-F235-D1B0-5BE97A593F96}"/>
              </a:ext>
            </a:extLst>
          </p:cNvPr>
          <p:cNvSpPr>
            <a:spLocks noGrp="1"/>
          </p:cNvSpPr>
          <p:nvPr>
            <p:custDataLst>
              <p:tags r:id="rId27"/>
            </p:custDataLst>
          </p:nvPr>
        </p:nvSpPr>
        <p:spPr bwMode="auto">
          <a:xfrm>
            <a:off x="8939213" y="3838575"/>
            <a:ext cx="2476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A99E4159-F44D-4E74-A0F1-046E1A6F6C31}" type="datetime'''''''''''Y''''''''''''''e''''''''''''''''''''''''''''''s'''''">
              <a:rPr lang="en-US" altLang="en-US" sz="1200" smtClean="0">
                <a:solidFill>
                  <a:srgbClr val="171A1C"/>
                </a:solidFill>
                <a:cs typeface="+mn-cs"/>
              </a:rPr>
              <a:pPr lvl="0">
                <a:spcBef>
                  <a:spcPct val="0"/>
                </a:spcBef>
                <a:spcAft>
                  <a:spcPct val="0"/>
                </a:spcAft>
                <a:buClr>
                  <a:srgbClr val="171A1C"/>
                </a:buClr>
              </a:pPr>
              <a:t>Yes</a:t>
            </a:fld>
            <a:endParaRPr kumimoji="0" lang="en-US" sz="1200" b="0" i="0" strike="noStrike" kern="1200" cap="none" spc="0" normalizeH="0" baseline="0" noProof="0">
              <a:ln>
                <a:noFill/>
              </a:ln>
              <a:solidFill>
                <a:srgbClr val="171A1C"/>
              </a:solidFill>
              <a:effectLst/>
              <a:uLnTx/>
              <a:uFillTx/>
              <a:cs typeface="+mn-cs"/>
            </a:endParaRPr>
          </a:p>
        </p:txBody>
      </p:sp>
      <p:sp>
        <p:nvSpPr>
          <p:cNvPr id="271" name="Text Placeholder 4">
            <a:extLst>
              <a:ext uri="{FF2B5EF4-FFF2-40B4-BE49-F238E27FC236}">
                <a16:creationId xmlns:a16="http://schemas.microsoft.com/office/drawing/2014/main" id="{52F483E7-BD2F-5C0D-6E45-39443177591D}"/>
              </a:ext>
            </a:extLst>
          </p:cNvPr>
          <p:cNvSpPr>
            <a:spLocks noGrp="1"/>
          </p:cNvSpPr>
          <p:nvPr>
            <p:custDataLst>
              <p:tags r:id="rId28"/>
            </p:custDataLst>
          </p:nvPr>
        </p:nvSpPr>
        <p:spPr bwMode="auto">
          <a:xfrm>
            <a:off x="9504363" y="3838575"/>
            <a:ext cx="193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2DEC6E46-ABE4-4482-BE61-57994A78F96D}" type="datetime'''''''''''N''''''''''''''o'''''''''''''''''">
              <a:rPr lang="en-US" altLang="en-US" sz="1200" smtClean="0">
                <a:solidFill>
                  <a:srgbClr val="171A1C"/>
                </a:solidFill>
                <a:cs typeface="+mn-cs"/>
              </a:rPr>
              <a:pPr lvl="0">
                <a:spcBef>
                  <a:spcPct val="0"/>
                </a:spcBef>
                <a:spcAft>
                  <a:spcPct val="0"/>
                </a:spcAft>
                <a:buClr>
                  <a:srgbClr val="171A1C"/>
                </a:buClr>
              </a:pPr>
              <a:t>No</a:t>
            </a:fld>
            <a:endParaRPr kumimoji="0" lang="en-US" sz="1200" b="0" i="0" strike="noStrike" kern="1200" cap="none" spc="0" normalizeH="0" baseline="0" noProof="0">
              <a:ln>
                <a:noFill/>
              </a:ln>
              <a:solidFill>
                <a:srgbClr val="171A1C"/>
              </a:solidFill>
              <a:effectLst/>
              <a:uLnTx/>
              <a:uFillTx/>
              <a:cs typeface="+mn-cs"/>
            </a:endParaRPr>
          </a:p>
        </p:txBody>
      </p:sp>
      <p:sp>
        <p:nvSpPr>
          <p:cNvPr id="270" name="Text Placeholder 4">
            <a:extLst>
              <a:ext uri="{FF2B5EF4-FFF2-40B4-BE49-F238E27FC236}">
                <a16:creationId xmlns:a16="http://schemas.microsoft.com/office/drawing/2014/main" id="{62C2DE1F-AC29-EAE0-B6EE-157057C016B6}"/>
              </a:ext>
            </a:extLst>
          </p:cNvPr>
          <p:cNvSpPr>
            <a:spLocks noGrp="1"/>
          </p:cNvSpPr>
          <p:nvPr>
            <p:custDataLst>
              <p:tags r:id="rId29"/>
            </p:custDataLst>
          </p:nvPr>
        </p:nvSpPr>
        <p:spPr bwMode="auto">
          <a:xfrm>
            <a:off x="10015538" y="3838575"/>
            <a:ext cx="7667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E42CC57A-3B9B-4980-BD5A-4AC47D02C350}" type="datetime'''''No'''' o''''''''''p''i''n''''''''''i''''''on'''''' '''''''">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No opinion </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77" name="Oval 276">
            <a:extLst>
              <a:ext uri="{FF2B5EF4-FFF2-40B4-BE49-F238E27FC236}">
                <a16:creationId xmlns:a16="http://schemas.microsoft.com/office/drawing/2014/main" id="{1ADCCE4E-12B4-E42B-D240-1DBEF0428FF2}"/>
              </a:ext>
            </a:extLst>
          </p:cNvPr>
          <p:cNvSpPr>
            <a:spLocks/>
          </p:cNvSpPr>
          <p:nvPr/>
        </p:nvSpPr>
        <p:spPr>
          <a:xfrm>
            <a:off x="11153775" y="425132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12</a:t>
            </a:r>
          </a:p>
        </p:txBody>
      </p:sp>
      <p:sp>
        <p:nvSpPr>
          <p:cNvPr id="278" name="Oval 277">
            <a:extLst>
              <a:ext uri="{FF2B5EF4-FFF2-40B4-BE49-F238E27FC236}">
                <a16:creationId xmlns:a16="http://schemas.microsoft.com/office/drawing/2014/main" id="{FAE983EC-F2CE-6D7A-1C33-888BF03B4CB4}"/>
              </a:ext>
            </a:extLst>
          </p:cNvPr>
          <p:cNvSpPr>
            <a:spLocks/>
          </p:cNvSpPr>
          <p:nvPr/>
        </p:nvSpPr>
        <p:spPr>
          <a:xfrm>
            <a:off x="11153775" y="466407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28</a:t>
            </a:r>
          </a:p>
        </p:txBody>
      </p:sp>
      <p:sp>
        <p:nvSpPr>
          <p:cNvPr id="279" name="Oval 278">
            <a:extLst>
              <a:ext uri="{FF2B5EF4-FFF2-40B4-BE49-F238E27FC236}">
                <a16:creationId xmlns:a16="http://schemas.microsoft.com/office/drawing/2014/main" id="{F219FB83-92E8-A7C6-5032-5B91FB8A696B}"/>
              </a:ext>
            </a:extLst>
          </p:cNvPr>
          <p:cNvSpPr>
            <a:spLocks/>
          </p:cNvSpPr>
          <p:nvPr/>
        </p:nvSpPr>
        <p:spPr>
          <a:xfrm>
            <a:off x="11153775" y="507682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15</a:t>
            </a:r>
          </a:p>
        </p:txBody>
      </p:sp>
      <p:sp>
        <p:nvSpPr>
          <p:cNvPr id="280" name="Oval 279">
            <a:extLst>
              <a:ext uri="{FF2B5EF4-FFF2-40B4-BE49-F238E27FC236}">
                <a16:creationId xmlns:a16="http://schemas.microsoft.com/office/drawing/2014/main" id="{5188B9BA-C262-73AF-3AE0-3CB01D86A274}"/>
              </a:ext>
            </a:extLst>
          </p:cNvPr>
          <p:cNvSpPr>
            <a:spLocks/>
          </p:cNvSpPr>
          <p:nvPr/>
        </p:nvSpPr>
        <p:spPr>
          <a:xfrm>
            <a:off x="11153775" y="548957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55</a:t>
            </a:r>
          </a:p>
        </p:txBody>
      </p:sp>
      <p:sp>
        <p:nvSpPr>
          <p:cNvPr id="38" name="Rectangle 37">
            <a:extLst>
              <a:ext uri="{FF2B5EF4-FFF2-40B4-BE49-F238E27FC236}">
                <a16:creationId xmlns:a16="http://schemas.microsoft.com/office/drawing/2014/main" id="{E3B6C7AF-D0A0-13FE-6D3B-B327C8F791E5}"/>
              </a:ext>
            </a:extLst>
          </p:cNvPr>
          <p:cNvSpPr/>
          <p:nvPr/>
        </p:nvSpPr>
        <p:spPr>
          <a:xfrm>
            <a:off x="504793" y="5951888"/>
            <a:ext cx="11153807" cy="456849"/>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b="1">
                <a:solidFill>
                  <a:schemeClr val="tx1"/>
                </a:solidFill>
              </a:rPr>
              <a:t>Most TSPs support combining the short circuit and steady state case building processes (58%), but are evenly split on whether short circuit cases should match core steady state cases</a:t>
            </a:r>
          </a:p>
        </p:txBody>
      </p:sp>
    </p:spTree>
    <p:extLst>
      <p:ext uri="{BB962C8B-B14F-4D97-AF65-F5344CB8AC3E}">
        <p14:creationId xmlns:p14="http://schemas.microsoft.com/office/powerpoint/2010/main" val="19315474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E9451-540A-EE2F-C69E-A313B20DAD25}"/>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A7947D9D-E10C-66DB-50C8-ADFC330FD306}"/>
              </a:ext>
            </a:extLst>
          </p:cNvPr>
          <p:cNvGraphicFramePr>
            <a:graphicFrameLocks noChangeAspect="1"/>
          </p:cNvGraphicFramePr>
          <p:nvPr>
            <p:custDataLst>
              <p:tags r:id="rId1"/>
            </p:custDataLst>
            <p:extLst>
              <p:ext uri="{D42A27DB-BD31-4B8C-83A1-F6EECF244321}">
                <p14:modId xmlns:p14="http://schemas.microsoft.com/office/powerpoint/2010/main" val="20784841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4" imgW="360" imgH="360" progId="TCLayout.ActiveDocument.1">
                  <p:embed/>
                </p:oleObj>
              </mc:Choice>
              <mc:Fallback>
                <p:oleObj name="think-cell Slide" r:id="rId24" imgW="360" imgH="360" progId="TCLayout.ActiveDocument.1">
                  <p:embed/>
                  <p:pic>
                    <p:nvPicPr>
                      <p:cNvPr id="5" name="Object 6" hidden="1">
                        <a:extLst>
                          <a:ext uri="{FF2B5EF4-FFF2-40B4-BE49-F238E27FC236}">
                            <a16:creationId xmlns:a16="http://schemas.microsoft.com/office/drawing/2014/main" id="{A7947D9D-E10C-66DB-50C8-ADFC330FD306}"/>
                          </a:ext>
                        </a:extLst>
                      </p:cNvPr>
                      <p:cNvPicPr/>
                      <p:nvPr/>
                    </p:nvPicPr>
                    <p:blipFill>
                      <a:blip r:embed="rId25"/>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AC69556F-9395-E544-4E40-E91F07EDDDB6}"/>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Modeling and case building: </a:t>
            </a:r>
            <a:r>
              <a:rPr lang="en-US"/>
              <a:t>Case set</a:t>
            </a:r>
          </a:p>
        </p:txBody>
      </p:sp>
      <p:grpSp>
        <p:nvGrpSpPr>
          <p:cNvPr id="125" name="Group 124" descr="Confidential document label">
            <a:extLst>
              <a:ext uri="{FF2B5EF4-FFF2-40B4-BE49-F238E27FC236}">
                <a16:creationId xmlns:a16="http://schemas.microsoft.com/office/drawing/2014/main" id="{7DEF9AB9-CE0A-523D-35ED-295CCCDF98FF}"/>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26" name="Rectangle 125">
              <a:extLst>
                <a:ext uri="{FF2B5EF4-FFF2-40B4-BE49-F238E27FC236}">
                  <a16:creationId xmlns:a16="http://schemas.microsoft.com/office/drawing/2014/main" id="{792A0089-3959-0474-7E00-908D55B38FB1}"/>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7" name="TextBox 126">
              <a:extLst>
                <a:ext uri="{FF2B5EF4-FFF2-40B4-BE49-F238E27FC236}">
                  <a16:creationId xmlns:a16="http://schemas.microsoft.com/office/drawing/2014/main" id="{4B40DF51-2388-8ACC-A48A-135FAD1FB4A2}"/>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9" name="5. Source">
            <a:extLst>
              <a:ext uri="{FF2B5EF4-FFF2-40B4-BE49-F238E27FC236}">
                <a16:creationId xmlns:a16="http://schemas.microsoft.com/office/drawing/2014/main" id="{51BE539B-DCA4-797F-9B8D-2E8630641F7B}"/>
              </a:ext>
            </a:extLst>
          </p:cNvPr>
          <p:cNvSpPr txBox="1"/>
          <p:nvPr>
            <p:custDataLst>
              <p:tags r:id="rId3"/>
            </p:custDataLst>
          </p:nvPr>
        </p:nvSpPr>
        <p:spPr>
          <a:xfrm>
            <a:off x="492762" y="6426433"/>
            <a:ext cx="8058862"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Source: CTP TSP survey, fielded 09/15–09/21 (n = 74 respondents; </a:t>
            </a:r>
            <a:r>
              <a:rPr lang="en-US">
                <a:solidFill>
                  <a:srgbClr val="171A1C"/>
                </a:solidFill>
                <a:latin typeface="Arial"/>
              </a:rPr>
              <a:t>41</a:t>
            </a: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 blank responses).</a:t>
            </a:r>
          </a:p>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endPar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cxnSp>
        <p:nvCxnSpPr>
          <p:cNvPr id="11" name="Straight Connector 10">
            <a:extLst>
              <a:ext uri="{FF2B5EF4-FFF2-40B4-BE49-F238E27FC236}">
                <a16:creationId xmlns:a16="http://schemas.microsoft.com/office/drawing/2014/main" id="{9780DC4D-A5E5-92F2-321F-BF8E11F70A26}"/>
              </a:ext>
            </a:extLst>
          </p:cNvPr>
          <p:cNvCxnSpPr>
            <a:cxnSpLocks/>
          </p:cNvCxnSpPr>
          <p:nvPr>
            <p:custDataLst>
              <p:tags r:id="rId4"/>
            </p:custDataLst>
          </p:nvPr>
        </p:nvCxnSpPr>
        <p:spPr>
          <a:xfrm>
            <a:off x="1257300" y="2767131"/>
            <a:ext cx="1011746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1902E3B0-6F87-9C3E-A6FF-9E4B73410F41}"/>
              </a:ext>
            </a:extLst>
          </p:cNvPr>
          <p:cNvSpPr txBox="1"/>
          <p:nvPr>
            <p:custDataLst>
              <p:tags r:id="rId5"/>
            </p:custDataLst>
          </p:nvPr>
        </p:nvSpPr>
        <p:spPr>
          <a:xfrm>
            <a:off x="5107001" y="2519304"/>
            <a:ext cx="3439446"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Details</a:t>
            </a:r>
            <a:endParaRPr kumimoji="0" lang="en-US" sz="120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73" name="TextBox 72">
            <a:extLst>
              <a:ext uri="{FF2B5EF4-FFF2-40B4-BE49-F238E27FC236}">
                <a16:creationId xmlns:a16="http://schemas.microsoft.com/office/drawing/2014/main" id="{8C660ECA-8AD8-7789-A922-641C72DF1CB4}"/>
              </a:ext>
            </a:extLst>
          </p:cNvPr>
          <p:cNvSpPr txBox="1"/>
          <p:nvPr>
            <p:custDataLst>
              <p:tags r:id="rId6"/>
            </p:custDataLst>
          </p:nvPr>
        </p:nvSpPr>
        <p:spPr>
          <a:xfrm>
            <a:off x="1257300" y="2519304"/>
            <a:ext cx="3262010"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Requested addition (number of responses)</a:t>
            </a:r>
          </a:p>
        </p:txBody>
      </p:sp>
      <p:grpSp>
        <p:nvGrpSpPr>
          <p:cNvPr id="14" name="Group 13">
            <a:extLst>
              <a:ext uri="{FF2B5EF4-FFF2-40B4-BE49-F238E27FC236}">
                <a16:creationId xmlns:a16="http://schemas.microsoft.com/office/drawing/2014/main" id="{BCBCCEE2-947B-C367-2E4B-9DD168343560}"/>
              </a:ext>
            </a:extLst>
          </p:cNvPr>
          <p:cNvGrpSpPr/>
          <p:nvPr/>
        </p:nvGrpSpPr>
        <p:grpSpPr>
          <a:xfrm>
            <a:off x="1257300" y="2867287"/>
            <a:ext cx="10117462" cy="369332"/>
            <a:chOff x="1257300" y="2860687"/>
            <a:chExt cx="10117462" cy="369332"/>
          </a:xfrm>
        </p:grpSpPr>
        <p:sp>
          <p:nvSpPr>
            <p:cNvPr id="16" name="TextBox 15">
              <a:extLst>
                <a:ext uri="{FF2B5EF4-FFF2-40B4-BE49-F238E27FC236}">
                  <a16:creationId xmlns:a16="http://schemas.microsoft.com/office/drawing/2014/main" id="{B11802D7-327E-CBEC-1BF4-94804D176B8B}"/>
                </a:ext>
              </a:extLst>
            </p:cNvPr>
            <p:cNvSpPr txBox="1"/>
            <p:nvPr>
              <p:custDataLst>
                <p:tags r:id="rId21"/>
              </p:custDataLst>
            </p:nvPr>
          </p:nvSpPr>
          <p:spPr>
            <a:xfrm>
              <a:off x="1257300" y="2860687"/>
              <a:ext cx="3640911"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b="1"/>
                <a:t>Winter peak case (9)</a:t>
              </a:r>
            </a:p>
          </p:txBody>
        </p:sp>
        <p:sp>
          <p:nvSpPr>
            <p:cNvPr id="74" name="TextBox 73">
              <a:extLst>
                <a:ext uri="{FF2B5EF4-FFF2-40B4-BE49-F238E27FC236}">
                  <a16:creationId xmlns:a16="http://schemas.microsoft.com/office/drawing/2014/main" id="{63D975B9-3C7E-0526-05F7-32700ED470E8}"/>
                </a:ext>
              </a:extLst>
            </p:cNvPr>
            <p:cNvSpPr txBox="1"/>
            <p:nvPr>
              <p:custDataLst>
                <p:tags r:id="rId22"/>
              </p:custDataLst>
            </p:nvPr>
          </p:nvSpPr>
          <p:spPr>
            <a:xfrm>
              <a:off x="5107001" y="2860687"/>
              <a:ext cx="6267761"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Add winter peak case in response to reliability issues caused by Winter Storm Uri (2021) and Elliott (2022)</a:t>
              </a:r>
            </a:p>
          </p:txBody>
        </p:sp>
      </p:grpSp>
      <p:cxnSp>
        <p:nvCxnSpPr>
          <p:cNvPr id="75" name="Straight Connector 74">
            <a:extLst>
              <a:ext uri="{FF2B5EF4-FFF2-40B4-BE49-F238E27FC236}">
                <a16:creationId xmlns:a16="http://schemas.microsoft.com/office/drawing/2014/main" id="{69322ED7-65AD-9E6D-58EE-9336F4862D11}"/>
              </a:ext>
            </a:extLst>
          </p:cNvPr>
          <p:cNvCxnSpPr>
            <a:cxnSpLocks/>
          </p:cNvCxnSpPr>
          <p:nvPr>
            <p:custDataLst>
              <p:tags r:id="rId7"/>
            </p:custDataLst>
          </p:nvPr>
        </p:nvCxnSpPr>
        <p:spPr>
          <a:xfrm>
            <a:off x="1257300" y="3336775"/>
            <a:ext cx="10117463"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C9C80904-2B99-5CBA-D0F5-2C6DB65E5371}"/>
              </a:ext>
            </a:extLst>
          </p:cNvPr>
          <p:cNvGrpSpPr/>
          <p:nvPr/>
        </p:nvGrpSpPr>
        <p:grpSpPr>
          <a:xfrm>
            <a:off x="1257300" y="3436931"/>
            <a:ext cx="10117462" cy="184666"/>
            <a:chOff x="1257300" y="3397802"/>
            <a:chExt cx="10117462" cy="184666"/>
          </a:xfrm>
        </p:grpSpPr>
        <p:sp>
          <p:nvSpPr>
            <p:cNvPr id="77" name="TextBox 76">
              <a:extLst>
                <a:ext uri="{FF2B5EF4-FFF2-40B4-BE49-F238E27FC236}">
                  <a16:creationId xmlns:a16="http://schemas.microsoft.com/office/drawing/2014/main" id="{F22B8AEF-11D6-58CF-25BA-923B23423A98}"/>
                </a:ext>
              </a:extLst>
            </p:cNvPr>
            <p:cNvSpPr txBox="1"/>
            <p:nvPr>
              <p:custDataLst>
                <p:tags r:id="rId19"/>
              </p:custDataLst>
            </p:nvPr>
          </p:nvSpPr>
          <p:spPr>
            <a:xfrm>
              <a:off x="1257300" y="3397802"/>
              <a:ext cx="3640911"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b="1"/>
                <a:t>No additions (8)</a:t>
              </a:r>
            </a:p>
          </p:txBody>
        </p:sp>
        <p:sp>
          <p:nvSpPr>
            <p:cNvPr id="78" name="TextBox 77">
              <a:extLst>
                <a:ext uri="{FF2B5EF4-FFF2-40B4-BE49-F238E27FC236}">
                  <a16:creationId xmlns:a16="http://schemas.microsoft.com/office/drawing/2014/main" id="{0DDE2CDC-9604-C9A1-D19E-7CEA326874B8}"/>
                </a:ext>
              </a:extLst>
            </p:cNvPr>
            <p:cNvSpPr txBox="1"/>
            <p:nvPr>
              <p:custDataLst>
                <p:tags r:id="rId20"/>
              </p:custDataLst>
            </p:nvPr>
          </p:nvSpPr>
          <p:spPr>
            <a:xfrm>
              <a:off x="5107001" y="3397802"/>
              <a:ext cx="6267761"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Reassess case needs during scoping</a:t>
              </a:r>
            </a:p>
          </p:txBody>
        </p:sp>
      </p:grpSp>
      <p:cxnSp>
        <p:nvCxnSpPr>
          <p:cNvPr id="79" name="Straight Connector 78">
            <a:extLst>
              <a:ext uri="{FF2B5EF4-FFF2-40B4-BE49-F238E27FC236}">
                <a16:creationId xmlns:a16="http://schemas.microsoft.com/office/drawing/2014/main" id="{FAE1E04E-6349-55B7-1403-FEA275D5FFB3}"/>
              </a:ext>
            </a:extLst>
          </p:cNvPr>
          <p:cNvCxnSpPr>
            <a:cxnSpLocks/>
          </p:cNvCxnSpPr>
          <p:nvPr>
            <p:custDataLst>
              <p:tags r:id="rId8"/>
            </p:custDataLst>
          </p:nvPr>
        </p:nvCxnSpPr>
        <p:spPr>
          <a:xfrm>
            <a:off x="1257300" y="3721753"/>
            <a:ext cx="10117463"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97127A46-7775-BF27-E108-ED0D62085916}"/>
              </a:ext>
            </a:extLst>
          </p:cNvPr>
          <p:cNvGrpSpPr/>
          <p:nvPr/>
        </p:nvGrpSpPr>
        <p:grpSpPr>
          <a:xfrm>
            <a:off x="1257300" y="3821909"/>
            <a:ext cx="10117462" cy="369332"/>
            <a:chOff x="1257300" y="3827066"/>
            <a:chExt cx="10117462" cy="369332"/>
          </a:xfrm>
        </p:grpSpPr>
        <p:sp>
          <p:nvSpPr>
            <p:cNvPr id="80" name="TextBox 79">
              <a:extLst>
                <a:ext uri="{FF2B5EF4-FFF2-40B4-BE49-F238E27FC236}">
                  <a16:creationId xmlns:a16="http://schemas.microsoft.com/office/drawing/2014/main" id="{4F0C1635-CE99-767E-F0B6-762D6F5A5804}"/>
                </a:ext>
              </a:extLst>
            </p:cNvPr>
            <p:cNvSpPr txBox="1"/>
            <p:nvPr>
              <p:custDataLst>
                <p:tags r:id="rId17"/>
              </p:custDataLst>
            </p:nvPr>
          </p:nvSpPr>
          <p:spPr>
            <a:xfrm>
              <a:off x="1257300" y="3827066"/>
              <a:ext cx="3640911"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b="1"/>
                <a:t>Refine or expand no solar case (6)</a:t>
              </a:r>
            </a:p>
          </p:txBody>
        </p:sp>
        <p:sp>
          <p:nvSpPr>
            <p:cNvPr id="81" name="TextBox 80">
              <a:extLst>
                <a:ext uri="{FF2B5EF4-FFF2-40B4-BE49-F238E27FC236}">
                  <a16:creationId xmlns:a16="http://schemas.microsoft.com/office/drawing/2014/main" id="{AA0297D7-0B54-21FB-2942-E3F59161480E}"/>
                </a:ext>
              </a:extLst>
            </p:cNvPr>
            <p:cNvSpPr txBox="1"/>
            <p:nvPr>
              <p:custDataLst>
                <p:tags r:id="rId18"/>
              </p:custDataLst>
            </p:nvPr>
          </p:nvSpPr>
          <p:spPr>
            <a:xfrm>
              <a:off x="5107001" y="3827066"/>
              <a:ext cx="6267761"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Add no solar related to specific hours (e.g., HE7/8, HE20/21), cold-weather no solar, more no solar case coverage across years</a:t>
              </a:r>
            </a:p>
          </p:txBody>
        </p:sp>
      </p:grpSp>
      <p:cxnSp>
        <p:nvCxnSpPr>
          <p:cNvPr id="82" name="Straight Connector 81">
            <a:extLst>
              <a:ext uri="{FF2B5EF4-FFF2-40B4-BE49-F238E27FC236}">
                <a16:creationId xmlns:a16="http://schemas.microsoft.com/office/drawing/2014/main" id="{B4A0CCF3-A66E-0BDF-1346-DA017282EDE6}"/>
              </a:ext>
            </a:extLst>
          </p:cNvPr>
          <p:cNvCxnSpPr>
            <a:cxnSpLocks/>
          </p:cNvCxnSpPr>
          <p:nvPr>
            <p:custDataLst>
              <p:tags r:id="rId9"/>
            </p:custDataLst>
          </p:nvPr>
        </p:nvCxnSpPr>
        <p:spPr>
          <a:xfrm>
            <a:off x="1257300" y="4291397"/>
            <a:ext cx="10117463"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1DF62F35-9A4B-D707-A585-EBADE34BB1B8}"/>
              </a:ext>
            </a:extLst>
          </p:cNvPr>
          <p:cNvGrpSpPr/>
          <p:nvPr/>
        </p:nvGrpSpPr>
        <p:grpSpPr>
          <a:xfrm>
            <a:off x="1257300" y="4961193"/>
            <a:ext cx="10117462" cy="184666"/>
            <a:chOff x="1257300" y="4384953"/>
            <a:chExt cx="10117462" cy="184666"/>
          </a:xfrm>
        </p:grpSpPr>
        <p:sp>
          <p:nvSpPr>
            <p:cNvPr id="83" name="TextBox 82">
              <a:extLst>
                <a:ext uri="{FF2B5EF4-FFF2-40B4-BE49-F238E27FC236}">
                  <a16:creationId xmlns:a16="http://schemas.microsoft.com/office/drawing/2014/main" id="{73AED393-FF4A-5DC0-A618-D9702AD30FBE}"/>
                </a:ext>
              </a:extLst>
            </p:cNvPr>
            <p:cNvSpPr txBox="1"/>
            <p:nvPr>
              <p:custDataLst>
                <p:tags r:id="rId15"/>
              </p:custDataLst>
            </p:nvPr>
          </p:nvSpPr>
          <p:spPr>
            <a:xfrm>
              <a:off x="1257300" y="4384953"/>
              <a:ext cx="3640911"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b="1"/>
                <a:t>Expand summer peak coverage (3)</a:t>
              </a:r>
            </a:p>
          </p:txBody>
        </p:sp>
        <p:sp>
          <p:nvSpPr>
            <p:cNvPr id="84" name="TextBox 83">
              <a:extLst>
                <a:ext uri="{FF2B5EF4-FFF2-40B4-BE49-F238E27FC236}">
                  <a16:creationId xmlns:a16="http://schemas.microsoft.com/office/drawing/2014/main" id="{2F814E90-D3BD-A4E3-B765-398F0651113D}"/>
                </a:ext>
              </a:extLst>
            </p:cNvPr>
            <p:cNvSpPr txBox="1"/>
            <p:nvPr>
              <p:custDataLst>
                <p:tags r:id="rId16"/>
              </p:custDataLst>
            </p:nvPr>
          </p:nvSpPr>
          <p:spPr>
            <a:xfrm>
              <a:off x="5107001" y="4384953"/>
              <a:ext cx="6267761"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Add Y4 summer peak so that a case is produced every summer peak</a:t>
              </a:r>
            </a:p>
          </p:txBody>
        </p:sp>
      </p:grpSp>
      <p:cxnSp>
        <p:nvCxnSpPr>
          <p:cNvPr id="85" name="Straight Connector 84">
            <a:extLst>
              <a:ext uri="{FF2B5EF4-FFF2-40B4-BE49-F238E27FC236}">
                <a16:creationId xmlns:a16="http://schemas.microsoft.com/office/drawing/2014/main" id="{3883BAB4-E1E8-231E-C627-CF8C2F6CB214}"/>
              </a:ext>
            </a:extLst>
          </p:cNvPr>
          <p:cNvCxnSpPr>
            <a:cxnSpLocks/>
          </p:cNvCxnSpPr>
          <p:nvPr>
            <p:custDataLst>
              <p:tags r:id="rId10"/>
            </p:custDataLst>
          </p:nvPr>
        </p:nvCxnSpPr>
        <p:spPr>
          <a:xfrm>
            <a:off x="1257300" y="4861041"/>
            <a:ext cx="10117463"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6277E3F4-1BBE-BC40-4F56-96A19702FA33}"/>
              </a:ext>
            </a:extLst>
          </p:cNvPr>
          <p:cNvGrpSpPr/>
          <p:nvPr/>
        </p:nvGrpSpPr>
        <p:grpSpPr>
          <a:xfrm>
            <a:off x="1257300" y="4391553"/>
            <a:ext cx="10117462" cy="184666"/>
            <a:chOff x="1257300" y="4856271"/>
            <a:chExt cx="10117462" cy="184666"/>
          </a:xfrm>
        </p:grpSpPr>
        <p:sp>
          <p:nvSpPr>
            <p:cNvPr id="86" name="TextBox 85">
              <a:extLst>
                <a:ext uri="{FF2B5EF4-FFF2-40B4-BE49-F238E27FC236}">
                  <a16:creationId xmlns:a16="http://schemas.microsoft.com/office/drawing/2014/main" id="{E7D6A9C1-8687-3670-BFC3-2B29AE9DFE55}"/>
                </a:ext>
              </a:extLst>
            </p:cNvPr>
            <p:cNvSpPr txBox="1"/>
            <p:nvPr>
              <p:custDataLst>
                <p:tags r:id="rId13"/>
              </p:custDataLst>
            </p:nvPr>
          </p:nvSpPr>
          <p:spPr>
            <a:xfrm>
              <a:off x="1257300" y="4856271"/>
              <a:ext cx="3640911"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b="1"/>
                <a:t>Add fall / off-peak cases (6)</a:t>
              </a:r>
            </a:p>
          </p:txBody>
        </p:sp>
        <p:sp>
          <p:nvSpPr>
            <p:cNvPr id="87" name="TextBox 86">
              <a:extLst>
                <a:ext uri="{FF2B5EF4-FFF2-40B4-BE49-F238E27FC236}">
                  <a16:creationId xmlns:a16="http://schemas.microsoft.com/office/drawing/2014/main" id="{57D9910F-1175-F287-8A2A-45BE4BAFAAF5}"/>
                </a:ext>
              </a:extLst>
            </p:cNvPr>
            <p:cNvSpPr txBox="1"/>
            <p:nvPr>
              <p:custDataLst>
                <p:tags r:id="rId14"/>
              </p:custDataLst>
            </p:nvPr>
          </p:nvSpPr>
          <p:spPr>
            <a:xfrm>
              <a:off x="5107001" y="4856271"/>
              <a:ext cx="6267761"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Include Y5/Y6 fall peak and a Y5 off-peak case tied to long-term maintenance/N-1-1 planning</a:t>
              </a:r>
            </a:p>
          </p:txBody>
        </p:sp>
      </p:grpSp>
      <p:sp>
        <p:nvSpPr>
          <p:cNvPr id="7" name="TextBox 6">
            <a:extLst>
              <a:ext uri="{FF2B5EF4-FFF2-40B4-BE49-F238E27FC236}">
                <a16:creationId xmlns:a16="http://schemas.microsoft.com/office/drawing/2014/main" id="{7D3F2602-2C1D-F33C-1EFE-6845C0D759C8}"/>
              </a:ext>
            </a:extLst>
          </p:cNvPr>
          <p:cNvSpPr txBox="1">
            <a:spLocks/>
          </p:cNvSpPr>
          <p:nvPr>
            <p:custDataLst>
              <p:tags r:id="rId11"/>
            </p:custDataLst>
          </p:nvPr>
        </p:nvSpPr>
        <p:spPr>
          <a:xfrm>
            <a:off x="1257300" y="1545522"/>
            <a:ext cx="10322169" cy="63094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Q19:  If ERCOT produces the following cases, are there additional essential cases that you would need for planning purposes? If so, why?</a:t>
            </a:r>
          </a:p>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lang="en-US" sz="1200" b="1">
                <a:solidFill>
                  <a:srgbClr val="171A1C"/>
                </a:solidFill>
                <a:latin typeface="Arial"/>
              </a:rPr>
              <a:t>8 cases: </a:t>
            </a:r>
            <a:r>
              <a:rPr kumimoji="0" lang="en-US" sz="1200" i="0" u="none" strike="noStrike" kern="1200" cap="none" spc="0" normalizeH="0" baseline="0" noProof="0">
                <a:ln>
                  <a:noFill/>
                </a:ln>
                <a:solidFill>
                  <a:srgbClr val="171A1C"/>
                </a:solidFill>
                <a:effectLst/>
                <a:uLnTx/>
                <a:uFillTx/>
                <a:latin typeface="Arial"/>
                <a:ea typeface="+mn-ea"/>
                <a:cs typeface="Arial" panose="020B0604020202020204" pitchFamily="34" charset="0"/>
              </a:rPr>
              <a:t>Y2 summer peak; Y2 no solar; Y3 high renewable minimum load; Y3 regular minimum load; Y3 summer peak; Y5 summer peak; Y5 no solar; Y6 summer peak </a:t>
            </a:r>
          </a:p>
        </p:txBody>
      </p:sp>
      <p:cxnSp>
        <p:nvCxnSpPr>
          <p:cNvPr id="8" name="Straight Connector 7">
            <a:extLst>
              <a:ext uri="{FF2B5EF4-FFF2-40B4-BE49-F238E27FC236}">
                <a16:creationId xmlns:a16="http://schemas.microsoft.com/office/drawing/2014/main" id="{85E98D42-39BC-B1A0-B1F5-125D198272C5}"/>
              </a:ext>
            </a:extLst>
          </p:cNvPr>
          <p:cNvCxnSpPr>
            <a:cxnSpLocks/>
          </p:cNvCxnSpPr>
          <p:nvPr>
            <p:custDataLst>
              <p:tags r:id="rId12"/>
            </p:custDataLst>
          </p:nvPr>
        </p:nvCxnSpPr>
        <p:spPr>
          <a:xfrm>
            <a:off x="1322426" y="1755649"/>
            <a:ext cx="10056395"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1041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2CEDD-D1E6-681F-37DC-4CA1FA8A6A9B}"/>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4178214E-5A32-EB27-BA19-93BA7D358E6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1" imgW="360" imgH="360" progId="TCLayout.ActiveDocument.1">
                  <p:embed/>
                </p:oleObj>
              </mc:Choice>
              <mc:Fallback>
                <p:oleObj name="think-cell Slide" r:id="rId41" imgW="360" imgH="360" progId="TCLayout.ActiveDocument.1">
                  <p:embed/>
                  <p:pic>
                    <p:nvPicPr>
                      <p:cNvPr id="5" name="Object 6" hidden="1">
                        <a:extLst>
                          <a:ext uri="{FF2B5EF4-FFF2-40B4-BE49-F238E27FC236}">
                            <a16:creationId xmlns:a16="http://schemas.microsoft.com/office/drawing/2014/main" id="{4178214E-5A32-EB27-BA19-93BA7D358E69}"/>
                          </a:ext>
                        </a:extLst>
                      </p:cNvPr>
                      <p:cNvPicPr/>
                      <p:nvPr/>
                    </p:nvPicPr>
                    <p:blipFill>
                      <a:blip r:embed="rId42"/>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BF13DC96-A8D3-DEAD-BECF-B799C69A4070}"/>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Modeling and case building: </a:t>
            </a:r>
            <a:r>
              <a:rPr lang="en-US"/>
              <a:t>Case set</a:t>
            </a:r>
          </a:p>
        </p:txBody>
      </p:sp>
      <p:sp>
        <p:nvSpPr>
          <p:cNvPr id="20" name="TextBox 19">
            <a:extLst>
              <a:ext uri="{FF2B5EF4-FFF2-40B4-BE49-F238E27FC236}">
                <a16:creationId xmlns:a16="http://schemas.microsoft.com/office/drawing/2014/main" id="{A1C5DF40-4D39-B780-05CB-2B57A91A018F}"/>
              </a:ext>
            </a:extLst>
          </p:cNvPr>
          <p:cNvSpPr txBox="1">
            <a:spLocks/>
          </p:cNvSpPr>
          <p:nvPr>
            <p:custDataLst>
              <p:tags r:id="rId3"/>
            </p:custDataLst>
          </p:nvPr>
        </p:nvSpPr>
        <p:spPr>
          <a:xfrm>
            <a:off x="562713" y="1517650"/>
            <a:ext cx="7611574" cy="554038"/>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Q21: For cases that are not listed [in Q19], do you agree with ERCOT publishing a minimal core set (e.g., cases listed in Q19) plus raw network-data packages (unsolved cases), so entities can self-serve and build additional cases as needed? </a:t>
            </a:r>
            <a:r>
              <a:rPr lang="en-US" sz="1200" b="1" i="1"/>
              <a:t>%</a:t>
            </a:r>
            <a:r>
              <a:rPr lang="en-US" sz="1200" i="1"/>
              <a:t> of respondents selecting</a:t>
            </a:r>
          </a:p>
        </p:txBody>
      </p:sp>
      <p:cxnSp>
        <p:nvCxnSpPr>
          <p:cNvPr id="21" name="Straight Connector 20">
            <a:extLst>
              <a:ext uri="{FF2B5EF4-FFF2-40B4-BE49-F238E27FC236}">
                <a16:creationId xmlns:a16="http://schemas.microsoft.com/office/drawing/2014/main" id="{4FDC71B8-1252-8183-473E-671E8653F5C7}"/>
              </a:ext>
            </a:extLst>
          </p:cNvPr>
          <p:cNvCxnSpPr>
            <a:cxnSpLocks/>
          </p:cNvCxnSpPr>
          <p:nvPr>
            <p:custDataLst>
              <p:tags r:id="rId4"/>
            </p:custDataLst>
          </p:nvPr>
        </p:nvCxnSpPr>
        <p:spPr>
          <a:xfrm>
            <a:off x="562711" y="2138363"/>
            <a:ext cx="7611576"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125" name="Group 124" descr="Confidential document label">
            <a:extLst>
              <a:ext uri="{FF2B5EF4-FFF2-40B4-BE49-F238E27FC236}">
                <a16:creationId xmlns:a16="http://schemas.microsoft.com/office/drawing/2014/main" id="{D04EB480-92A4-894E-3AF4-D33E390B8507}"/>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26" name="Rectangle 125">
              <a:extLst>
                <a:ext uri="{FF2B5EF4-FFF2-40B4-BE49-F238E27FC236}">
                  <a16:creationId xmlns:a16="http://schemas.microsoft.com/office/drawing/2014/main" id="{32DEB497-4D68-1500-A210-147F91854FC6}"/>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7" name="TextBox 126">
              <a:extLst>
                <a:ext uri="{FF2B5EF4-FFF2-40B4-BE49-F238E27FC236}">
                  <a16:creationId xmlns:a16="http://schemas.microsoft.com/office/drawing/2014/main" id="{95A082D1-B253-29F2-D94E-02F71412A9C2}"/>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9" name="5. Source">
            <a:extLst>
              <a:ext uri="{FF2B5EF4-FFF2-40B4-BE49-F238E27FC236}">
                <a16:creationId xmlns:a16="http://schemas.microsoft.com/office/drawing/2014/main" id="{0F6CCBA2-9F42-E6ED-CD33-EDC9282236AE}"/>
              </a:ext>
            </a:extLst>
          </p:cNvPr>
          <p:cNvSpPr txBox="1"/>
          <p:nvPr>
            <p:custDataLst>
              <p:tags r:id="rId5"/>
            </p:custDataLst>
          </p:nvPr>
        </p:nvSpPr>
        <p:spPr>
          <a:xfrm>
            <a:off x="561975" y="6426433"/>
            <a:ext cx="4632325"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Source: CTP TSP survey, fielded 09/15–09/21 (n = 74 respondents; 18 blank responses).</a:t>
            </a:r>
          </a:p>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endPar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graphicFrame>
        <p:nvGraphicFramePr>
          <p:cNvPr id="68" name="Chart 67">
            <a:extLst>
              <a:ext uri="{FF2B5EF4-FFF2-40B4-BE49-F238E27FC236}">
                <a16:creationId xmlns:a16="http://schemas.microsoft.com/office/drawing/2014/main" id="{96DD7A91-0B58-50C1-CBE0-A62FCF4E8BB3}"/>
              </a:ext>
            </a:extLst>
          </p:cNvPr>
          <p:cNvGraphicFramePr/>
          <p:nvPr>
            <p:custDataLst>
              <p:tags r:id="rId6"/>
            </p:custDataLst>
          </p:nvPr>
        </p:nvGraphicFramePr>
        <p:xfrm>
          <a:off x="1038225" y="2678113"/>
          <a:ext cx="6434138" cy="3173412"/>
        </p:xfrm>
        <a:graphic>
          <a:graphicData uri="http://schemas.openxmlformats.org/drawingml/2006/chart">
            <c:chart xmlns:c="http://schemas.openxmlformats.org/drawingml/2006/chart" xmlns:r="http://schemas.openxmlformats.org/officeDocument/2006/relationships" r:id="rId43"/>
          </a:graphicData>
        </a:graphic>
      </p:graphicFrame>
      <p:sp>
        <p:nvSpPr>
          <p:cNvPr id="14" name="Text Placeholder 4">
            <a:extLst>
              <a:ext uri="{FF2B5EF4-FFF2-40B4-BE49-F238E27FC236}">
                <a16:creationId xmlns:a16="http://schemas.microsoft.com/office/drawing/2014/main" id="{71CBAC38-6018-A507-9D95-C46549DC246E}"/>
              </a:ext>
            </a:extLst>
          </p:cNvPr>
          <p:cNvSpPr>
            <a:spLocks noGrp="1"/>
          </p:cNvSpPr>
          <p:nvPr>
            <p:custDataLst>
              <p:tags r:id="rId7"/>
            </p:custDataLst>
          </p:nvPr>
        </p:nvSpPr>
        <p:spPr bwMode="auto">
          <a:xfrm>
            <a:off x="561975" y="3184525"/>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EB0CB9F1-C4AD-425A-B674-539C72544D06}" type="datetime'''''''''''''''''''''''''''''''''''T''''S''''P'''">
              <a:rPr lang="en-US" altLang="en-US" sz="1200" smtClean="0">
                <a:solidFill>
                  <a:srgbClr val="171A1C"/>
                </a:solidFill>
                <a:cs typeface="+mn-cs"/>
              </a:rPr>
              <a:pPr lvl="0">
                <a:spcBef>
                  <a:spcPct val="0"/>
                </a:spcBef>
                <a:spcAft>
                  <a:spcPct val="0"/>
                </a:spcAft>
                <a:buClr>
                  <a:srgbClr val="171A1C"/>
                </a:buClr>
                <a:defRPr/>
              </a:pPr>
              <a:t>TSP</a:t>
            </a:fld>
            <a:endParaRPr kumimoji="0" lang="en-US" sz="1200" b="0" i="0" strike="noStrike" kern="1200" cap="none" spc="0" normalizeH="0" baseline="0" noProof="0">
              <a:ln>
                <a:noFill/>
              </a:ln>
              <a:solidFill>
                <a:srgbClr val="171A1C"/>
              </a:solidFill>
              <a:effectLst/>
              <a:uLnTx/>
              <a:uFillTx/>
              <a:cs typeface="+mn-cs"/>
            </a:endParaRPr>
          </a:p>
        </p:txBody>
      </p:sp>
      <p:sp>
        <p:nvSpPr>
          <p:cNvPr id="122" name="Text Placeholder 4">
            <a:extLst>
              <a:ext uri="{FF2B5EF4-FFF2-40B4-BE49-F238E27FC236}">
                <a16:creationId xmlns:a16="http://schemas.microsoft.com/office/drawing/2014/main" id="{5F87A347-36C9-2A42-6BFF-65D5792AC6B5}"/>
              </a:ext>
            </a:extLst>
          </p:cNvPr>
          <p:cNvSpPr>
            <a:spLocks noGrp="1"/>
          </p:cNvSpPr>
          <p:nvPr>
            <p:custDataLst>
              <p:tags r:id="rId8"/>
            </p:custDataLst>
          </p:nvPr>
        </p:nvSpPr>
        <p:spPr bwMode="gray">
          <a:xfrm>
            <a:off x="5853113" y="3727450"/>
            <a:ext cx="263525" cy="182563"/>
          </a:xfrm>
          <a:prstGeom prst="rect">
            <a:avLst/>
          </a:prstGeom>
          <a:solidFill>
            <a:schemeClr val="folHlink"/>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488F5E5-0FED-4DDD-87C4-7848F01A6B50}" type="datetime'''''''''''''''''''''''''''''''''''3''''''''''''''%'''''''">
              <a:rPr lang="en-US" altLang="en-US" sz="1200" smtClean="0">
                <a:solidFill>
                  <a:schemeClr val="bg1"/>
                </a:solidFill>
                <a:effectLst/>
                <a:cs typeface="+mn-cs"/>
              </a:rPr>
              <a:pPr lvl="0" algn="ctr">
                <a:spcBef>
                  <a:spcPct val="0"/>
                </a:spcBef>
                <a:spcAft>
                  <a:spcPct val="0"/>
                </a:spcAft>
              </a:pPr>
              <a:t>3%</a:t>
            </a:fld>
            <a:endParaRPr lang="en-US" sz="1200">
              <a:solidFill>
                <a:schemeClr val="bg1"/>
              </a:solidFill>
              <a:cs typeface="+mn-cs"/>
            </a:endParaRPr>
          </a:p>
        </p:txBody>
      </p:sp>
      <p:sp>
        <p:nvSpPr>
          <p:cNvPr id="130" name="Text Placeholder 4">
            <a:extLst>
              <a:ext uri="{FF2B5EF4-FFF2-40B4-BE49-F238E27FC236}">
                <a16:creationId xmlns:a16="http://schemas.microsoft.com/office/drawing/2014/main" id="{09B7A1B2-71B4-CA68-3A56-38A7FD6C6A26}"/>
              </a:ext>
            </a:extLst>
          </p:cNvPr>
          <p:cNvSpPr>
            <a:spLocks noGrp="1"/>
          </p:cNvSpPr>
          <p:nvPr>
            <p:custDataLst>
              <p:tags r:id="rId9"/>
            </p:custDataLst>
          </p:nvPr>
        </p:nvSpPr>
        <p:spPr bwMode="gray">
          <a:xfrm>
            <a:off x="5637213" y="3963988"/>
            <a:ext cx="263525" cy="182563"/>
          </a:xfrm>
          <a:prstGeom prst="rect">
            <a:avLst/>
          </a:prstGeom>
          <a:solidFill>
            <a:schemeClr val="accent6"/>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F6EEC39-E891-4E24-8689-3DF18F4C8E8E}" type="datetime'''''''''''''''3''''%'''''''''''''''''''''''''''">
              <a:rPr lang="en-US" altLang="en-US" sz="1200" smtClean="0">
                <a:solidFill>
                  <a:schemeClr val="bg1"/>
                </a:solidFill>
                <a:effectLst/>
                <a:cs typeface="+mn-cs"/>
              </a:rPr>
              <a:pPr lvl="0" algn="ctr">
                <a:spcBef>
                  <a:spcPct val="0"/>
                </a:spcBef>
                <a:spcAft>
                  <a:spcPct val="0"/>
                </a:spcAft>
              </a:pPr>
              <a:t>3%</a:t>
            </a:fld>
            <a:endParaRPr lang="en-US" sz="1200">
              <a:solidFill>
                <a:schemeClr val="bg1"/>
              </a:solidFill>
              <a:cs typeface="+mn-cs"/>
            </a:endParaRPr>
          </a:p>
        </p:txBody>
      </p:sp>
      <p:sp>
        <p:nvSpPr>
          <p:cNvPr id="15" name="Text Placeholder 4">
            <a:extLst>
              <a:ext uri="{FF2B5EF4-FFF2-40B4-BE49-F238E27FC236}">
                <a16:creationId xmlns:a16="http://schemas.microsoft.com/office/drawing/2014/main" id="{215ABCBE-6ADE-7440-9B73-44EF168BBA48}"/>
              </a:ext>
            </a:extLst>
          </p:cNvPr>
          <p:cNvSpPr>
            <a:spLocks noGrp="1"/>
          </p:cNvSpPr>
          <p:nvPr>
            <p:custDataLst>
              <p:tags r:id="rId10"/>
            </p:custDataLst>
          </p:nvPr>
        </p:nvSpPr>
        <p:spPr bwMode="auto">
          <a:xfrm>
            <a:off x="561975" y="3844925"/>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73C73981-5E0E-4516-AC80-C65AEFA7A618}" type="datetime'''''''I''''L''''L''''''''''''''''''E'''''''''''''''''''''">
              <a:rPr lang="en-US" altLang="en-US" sz="1200" smtClean="0">
                <a:solidFill>
                  <a:srgbClr val="171A1C"/>
                </a:solidFill>
                <a:cs typeface="+mn-cs"/>
              </a:rPr>
              <a:pPr lvl="0">
                <a:spcBef>
                  <a:spcPct val="0"/>
                </a:spcBef>
                <a:spcAft>
                  <a:spcPct val="0"/>
                </a:spcAft>
                <a:buClr>
                  <a:srgbClr val="171A1C"/>
                </a:buClr>
                <a:defRPr/>
              </a:pPr>
              <a:t>ILLE</a:t>
            </a:fld>
            <a:endParaRPr kumimoji="0" lang="en-US" sz="1200" b="0" i="0" strike="noStrike" kern="1200" cap="none" spc="0" normalizeH="0" baseline="0" noProof="0">
              <a:ln>
                <a:noFill/>
              </a:ln>
              <a:solidFill>
                <a:srgbClr val="171A1C"/>
              </a:solidFill>
              <a:effectLst/>
              <a:uLnTx/>
              <a:uFillTx/>
              <a:cs typeface="+mn-cs"/>
            </a:endParaRPr>
          </a:p>
        </p:txBody>
      </p:sp>
      <p:sp>
        <p:nvSpPr>
          <p:cNvPr id="17" name="Text Placeholder 4">
            <a:extLst>
              <a:ext uri="{FF2B5EF4-FFF2-40B4-BE49-F238E27FC236}">
                <a16:creationId xmlns:a16="http://schemas.microsoft.com/office/drawing/2014/main" id="{69511D14-70A0-88E2-275F-3A42AF445A4C}"/>
              </a:ext>
            </a:extLst>
          </p:cNvPr>
          <p:cNvSpPr>
            <a:spLocks noGrp="1"/>
          </p:cNvSpPr>
          <p:nvPr>
            <p:custDataLst>
              <p:tags r:id="rId11"/>
            </p:custDataLst>
          </p:nvPr>
        </p:nvSpPr>
        <p:spPr bwMode="auto">
          <a:xfrm>
            <a:off x="561975" y="4503738"/>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6CF83F04-E659-4B42-BFDF-E130F855C88C}" type="datetime'''''''''O''t''''''''''h''e''''''''r''''''''''''''s'''''''''">
              <a:rPr lang="en-US" altLang="en-US" sz="1200" smtClean="0">
                <a:solidFill>
                  <a:srgbClr val="171A1C"/>
                </a:solidFill>
                <a:cs typeface="+mn-cs"/>
              </a:rPr>
              <a:pPr lvl="0">
                <a:spcBef>
                  <a:spcPct val="0"/>
                </a:spcBef>
                <a:spcAft>
                  <a:spcPct val="0"/>
                </a:spcAft>
                <a:buClr>
                  <a:srgbClr val="171A1C"/>
                </a:buClr>
                <a:defRPr/>
              </a:pPr>
              <a:t>Others</a:t>
            </a:fld>
            <a:endParaRPr kumimoji="0" lang="en-US" sz="1200" b="0" i="0" strike="noStrike" kern="1200" cap="none" spc="0" normalizeH="0" baseline="0" noProof="0">
              <a:ln>
                <a:noFill/>
              </a:ln>
              <a:solidFill>
                <a:srgbClr val="171A1C"/>
              </a:solidFill>
              <a:effectLst/>
              <a:uLnTx/>
              <a:uFillTx/>
              <a:cs typeface="+mn-cs"/>
            </a:endParaRPr>
          </a:p>
        </p:txBody>
      </p:sp>
      <p:sp>
        <p:nvSpPr>
          <p:cNvPr id="136" name="Text Placeholder 4">
            <a:extLst>
              <a:ext uri="{FF2B5EF4-FFF2-40B4-BE49-F238E27FC236}">
                <a16:creationId xmlns:a16="http://schemas.microsoft.com/office/drawing/2014/main" id="{8A941FD3-63C5-F404-3F4F-CDE84F34E3E5}"/>
              </a:ext>
            </a:extLst>
          </p:cNvPr>
          <p:cNvSpPr>
            <a:spLocks noGrp="1"/>
          </p:cNvSpPr>
          <p:nvPr>
            <p:custDataLst>
              <p:tags r:id="rId12"/>
            </p:custDataLst>
          </p:nvPr>
        </p:nvSpPr>
        <p:spPr bwMode="gray">
          <a:xfrm>
            <a:off x="6081713" y="5046663"/>
            <a:ext cx="263525" cy="182563"/>
          </a:xfrm>
          <a:prstGeom prst="rect">
            <a:avLst/>
          </a:prstGeom>
          <a:solidFill>
            <a:schemeClr val="folHlink"/>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32413387-5323-442D-B967-F885F44CA926}"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19" name="Text Placeholder 4">
            <a:extLst>
              <a:ext uri="{FF2B5EF4-FFF2-40B4-BE49-F238E27FC236}">
                <a16:creationId xmlns:a16="http://schemas.microsoft.com/office/drawing/2014/main" id="{1E0BFEBF-89BE-11AE-E217-197DA9E28BCE}"/>
              </a:ext>
            </a:extLst>
          </p:cNvPr>
          <p:cNvSpPr>
            <a:spLocks noGrp="1"/>
          </p:cNvSpPr>
          <p:nvPr>
            <p:custDataLst>
              <p:tags r:id="rId13"/>
            </p:custDataLst>
          </p:nvPr>
        </p:nvSpPr>
        <p:spPr bwMode="auto">
          <a:xfrm>
            <a:off x="561975" y="5164138"/>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9582E7FB-9917-4F35-8C7A-0E9EC4838FCE}" type="datetime'''''''''''''T''''o''''''''''''''''''t''al'''''''''''''''''''">
              <a:rPr lang="en-US" altLang="en-US" sz="1200" smtClean="0">
                <a:solidFill>
                  <a:srgbClr val="171A1C"/>
                </a:solidFill>
                <a:cs typeface="+mn-cs"/>
              </a:rPr>
              <a:pPr lvl="0">
                <a:spcBef>
                  <a:spcPct val="0"/>
                </a:spcBef>
                <a:spcAft>
                  <a:spcPct val="0"/>
                </a:spcAft>
                <a:buClr>
                  <a:srgbClr val="171A1C"/>
                </a:buClr>
                <a:defRPr/>
              </a:pPr>
              <a:t>Total</a:t>
            </a:fld>
            <a:endParaRPr kumimoji="0" lang="en-US" sz="1200" b="0" i="0" strike="noStrike" kern="1200" cap="none" spc="0" normalizeH="0" baseline="0" noProof="0">
              <a:ln>
                <a:noFill/>
              </a:ln>
              <a:solidFill>
                <a:srgbClr val="171A1C"/>
              </a:solidFill>
              <a:effectLst/>
              <a:uLnTx/>
              <a:uFillTx/>
              <a:cs typeface="+mn-cs"/>
            </a:endParaRPr>
          </a:p>
        </p:txBody>
      </p:sp>
      <p:sp>
        <p:nvSpPr>
          <p:cNvPr id="25" name="Rectangle 24">
            <a:extLst>
              <a:ext uri="{FF2B5EF4-FFF2-40B4-BE49-F238E27FC236}">
                <a16:creationId xmlns:a16="http://schemas.microsoft.com/office/drawing/2014/main" id="{0579FB26-1F02-036E-656E-167A5DBCCBD5}"/>
              </a:ext>
            </a:extLst>
          </p:cNvPr>
          <p:cNvSpPr/>
          <p:nvPr>
            <p:custDataLst>
              <p:tags r:id="rId14"/>
            </p:custDataLst>
          </p:nvPr>
        </p:nvSpPr>
        <p:spPr bwMode="auto">
          <a:xfrm>
            <a:off x="1133475" y="232092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6" name="Rectangle 25">
            <a:extLst>
              <a:ext uri="{FF2B5EF4-FFF2-40B4-BE49-F238E27FC236}">
                <a16:creationId xmlns:a16="http://schemas.microsoft.com/office/drawing/2014/main" id="{1B28444D-7CF5-31EC-722D-CBCB30DF501F}"/>
              </a:ext>
            </a:extLst>
          </p:cNvPr>
          <p:cNvSpPr/>
          <p:nvPr>
            <p:custDataLst>
              <p:tags r:id="rId15"/>
            </p:custDataLst>
          </p:nvPr>
        </p:nvSpPr>
        <p:spPr bwMode="auto">
          <a:xfrm>
            <a:off x="2438400" y="2320925"/>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7" name="Rectangle 26">
            <a:extLst>
              <a:ext uri="{FF2B5EF4-FFF2-40B4-BE49-F238E27FC236}">
                <a16:creationId xmlns:a16="http://schemas.microsoft.com/office/drawing/2014/main" id="{8BA96025-4798-851F-D996-70467AF245B0}"/>
              </a:ext>
            </a:extLst>
          </p:cNvPr>
          <p:cNvSpPr/>
          <p:nvPr>
            <p:custDataLst>
              <p:tags r:id="rId16"/>
            </p:custDataLst>
          </p:nvPr>
        </p:nvSpPr>
        <p:spPr bwMode="auto">
          <a:xfrm>
            <a:off x="3160713" y="2320925"/>
            <a:ext cx="165100" cy="165100"/>
          </a:xfrm>
          <a:prstGeom prst="rect">
            <a:avLst/>
          </a:prstGeom>
          <a:solidFill>
            <a:srgbClr val="B3B3B3"/>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56" name="Rectangle 55">
            <a:extLst>
              <a:ext uri="{FF2B5EF4-FFF2-40B4-BE49-F238E27FC236}">
                <a16:creationId xmlns:a16="http://schemas.microsoft.com/office/drawing/2014/main" id="{88367521-56F1-58C0-F0A3-BCE907630F76}"/>
              </a:ext>
            </a:extLst>
          </p:cNvPr>
          <p:cNvSpPr/>
          <p:nvPr>
            <p:custDataLst>
              <p:tags r:id="rId17"/>
            </p:custDataLst>
          </p:nvPr>
        </p:nvSpPr>
        <p:spPr bwMode="auto">
          <a:xfrm>
            <a:off x="3967163" y="2320925"/>
            <a:ext cx="165100" cy="165100"/>
          </a:xfrm>
          <a:prstGeom prst="rect">
            <a:avLst/>
          </a:prstGeom>
          <a:solidFill>
            <a:schemeClr val="accent6"/>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62" name="Rectangle 61">
            <a:extLst>
              <a:ext uri="{FF2B5EF4-FFF2-40B4-BE49-F238E27FC236}">
                <a16:creationId xmlns:a16="http://schemas.microsoft.com/office/drawing/2014/main" id="{C0B6CE40-CF6A-4381-B546-870DF4960112}"/>
              </a:ext>
            </a:extLst>
          </p:cNvPr>
          <p:cNvSpPr/>
          <p:nvPr>
            <p:custDataLst>
              <p:tags r:id="rId18"/>
            </p:custDataLst>
          </p:nvPr>
        </p:nvSpPr>
        <p:spPr bwMode="auto">
          <a:xfrm>
            <a:off x="4891088" y="2320925"/>
            <a:ext cx="165100" cy="165100"/>
          </a:xfrm>
          <a:prstGeom prst="rect">
            <a:avLst/>
          </a:prstGeom>
          <a:solidFill>
            <a:schemeClr val="folHlink"/>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63" name="Rectangle 62">
            <a:extLst>
              <a:ext uri="{FF2B5EF4-FFF2-40B4-BE49-F238E27FC236}">
                <a16:creationId xmlns:a16="http://schemas.microsoft.com/office/drawing/2014/main" id="{4C061A15-008E-1B89-A3CB-09B41583EEF4}"/>
              </a:ext>
            </a:extLst>
          </p:cNvPr>
          <p:cNvSpPr/>
          <p:nvPr>
            <p:custDataLst>
              <p:tags r:id="rId19"/>
            </p:custDataLst>
          </p:nvPr>
        </p:nvSpPr>
        <p:spPr bwMode="auto">
          <a:xfrm>
            <a:off x="6389688" y="2320925"/>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0" name="Text Placeholder 4">
            <a:extLst>
              <a:ext uri="{FF2B5EF4-FFF2-40B4-BE49-F238E27FC236}">
                <a16:creationId xmlns:a16="http://schemas.microsoft.com/office/drawing/2014/main" id="{9B6D7CCE-4F3D-C168-9F43-2A31320BBECF}"/>
              </a:ext>
            </a:extLst>
          </p:cNvPr>
          <p:cNvSpPr>
            <a:spLocks noGrp="1"/>
          </p:cNvSpPr>
          <p:nvPr>
            <p:custDataLst>
              <p:tags r:id="rId20"/>
            </p:custDataLst>
          </p:nvPr>
        </p:nvSpPr>
        <p:spPr bwMode="auto">
          <a:xfrm>
            <a:off x="1349375" y="2319338"/>
            <a:ext cx="9874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659CB627-A4C9-49D5-ACFE-94A561916958}" type="datetime'''S''t''''ro''''''''n''''g''l''y ''''ag''''''re''''''''''e'''">
              <a:rPr lang="en-US" altLang="en-US" sz="1200" smtClean="0">
                <a:solidFill>
                  <a:srgbClr val="171A1C"/>
                </a:solidFill>
                <a:cs typeface="+mn-cs"/>
              </a:rPr>
              <a:pPr lvl="0">
                <a:spcBef>
                  <a:spcPct val="0"/>
                </a:spcBef>
                <a:spcAft>
                  <a:spcPct val="0"/>
                </a:spcAft>
                <a:buClr>
                  <a:srgbClr val="171A1C"/>
                </a:buClr>
              </a:pPr>
              <a:t>Strongly agree</a:t>
            </a:fld>
            <a:endParaRPr kumimoji="0" lang="en-US" sz="1200" b="0" i="0" strike="noStrike" kern="1200" cap="none" spc="0" normalizeH="0" baseline="0" noProof="0">
              <a:ln>
                <a:noFill/>
              </a:ln>
              <a:solidFill>
                <a:srgbClr val="171A1C"/>
              </a:solidFill>
              <a:effectLst/>
              <a:uLnTx/>
              <a:uFillTx/>
              <a:cs typeface="+mn-cs"/>
            </a:endParaRPr>
          </a:p>
        </p:txBody>
      </p:sp>
      <p:sp>
        <p:nvSpPr>
          <p:cNvPr id="31" name="Text Placeholder 4">
            <a:extLst>
              <a:ext uri="{FF2B5EF4-FFF2-40B4-BE49-F238E27FC236}">
                <a16:creationId xmlns:a16="http://schemas.microsoft.com/office/drawing/2014/main" id="{EB6B2E2A-8922-CFEB-E38A-32DA56583C2D}"/>
              </a:ext>
            </a:extLst>
          </p:cNvPr>
          <p:cNvSpPr>
            <a:spLocks noGrp="1"/>
          </p:cNvSpPr>
          <p:nvPr>
            <p:custDataLst>
              <p:tags r:id="rId21"/>
            </p:custDataLst>
          </p:nvPr>
        </p:nvSpPr>
        <p:spPr bwMode="auto">
          <a:xfrm>
            <a:off x="2654300" y="2319338"/>
            <a:ext cx="4048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A5C49D8A-A0C0-42C4-B281-A237925075F2}" type="datetime'''Agr''''''''''''e''e'''''''''''">
              <a:rPr lang="en-US" altLang="en-US" sz="1200" smtClean="0">
                <a:solidFill>
                  <a:srgbClr val="171A1C"/>
                </a:solidFill>
                <a:cs typeface="+mn-cs"/>
              </a:rPr>
              <a:pPr lvl="0">
                <a:spcBef>
                  <a:spcPct val="0"/>
                </a:spcBef>
                <a:spcAft>
                  <a:spcPct val="0"/>
                </a:spcAft>
                <a:buClr>
                  <a:srgbClr val="171A1C"/>
                </a:buClr>
              </a:pPr>
              <a:t>Agree</a:t>
            </a:fld>
            <a:endParaRPr kumimoji="0" lang="en-US" sz="1200" b="0" i="0" strike="noStrike" kern="1200" cap="none" spc="0" normalizeH="0" baseline="0" noProof="0">
              <a:ln>
                <a:noFill/>
              </a:ln>
              <a:solidFill>
                <a:srgbClr val="171A1C"/>
              </a:solidFill>
              <a:effectLst/>
              <a:uLnTx/>
              <a:uFillTx/>
              <a:cs typeface="+mn-cs"/>
            </a:endParaRPr>
          </a:p>
        </p:txBody>
      </p:sp>
      <p:sp>
        <p:nvSpPr>
          <p:cNvPr id="33" name="Text Placeholder 4">
            <a:extLst>
              <a:ext uri="{FF2B5EF4-FFF2-40B4-BE49-F238E27FC236}">
                <a16:creationId xmlns:a16="http://schemas.microsoft.com/office/drawing/2014/main" id="{747A20E1-53FE-33BF-7FC1-D6D7ACFB9448}"/>
              </a:ext>
            </a:extLst>
          </p:cNvPr>
          <p:cNvSpPr>
            <a:spLocks noGrp="1"/>
          </p:cNvSpPr>
          <p:nvPr>
            <p:custDataLst>
              <p:tags r:id="rId22"/>
            </p:custDataLst>
          </p:nvPr>
        </p:nvSpPr>
        <p:spPr bwMode="auto">
          <a:xfrm>
            <a:off x="3376613" y="2319338"/>
            <a:ext cx="4889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EC506105-8E09-47DB-9C3E-410B4EB53D45}" type="datetime'N''''''''''''eu''t''''''''''r''''''a''l'''''''''''''''''">
              <a:rPr lang="en-US" altLang="en-US" sz="1200" smtClean="0">
                <a:solidFill>
                  <a:srgbClr val="171A1C"/>
                </a:solidFill>
                <a:cs typeface="+mn-cs"/>
              </a:rPr>
              <a:pPr lvl="0">
                <a:spcBef>
                  <a:spcPct val="0"/>
                </a:spcBef>
                <a:spcAft>
                  <a:spcPct val="0"/>
                </a:spcAft>
                <a:buClr>
                  <a:srgbClr val="171A1C"/>
                </a:buClr>
                <a:defRPr/>
              </a:pPr>
              <a:t>Neutral</a:t>
            </a:fld>
            <a:endParaRPr kumimoji="0" lang="en-US" sz="1200" b="0" i="0" strike="noStrike" kern="1200" cap="none" spc="0" normalizeH="0" baseline="0" noProof="0">
              <a:ln>
                <a:noFill/>
              </a:ln>
              <a:solidFill>
                <a:srgbClr val="171A1C"/>
              </a:solidFill>
              <a:effectLst/>
              <a:uLnTx/>
              <a:uFillTx/>
              <a:cs typeface="+mn-cs"/>
            </a:endParaRPr>
          </a:p>
        </p:txBody>
      </p:sp>
      <p:sp>
        <p:nvSpPr>
          <p:cNvPr id="53" name="Text Placeholder 4">
            <a:extLst>
              <a:ext uri="{FF2B5EF4-FFF2-40B4-BE49-F238E27FC236}">
                <a16:creationId xmlns:a16="http://schemas.microsoft.com/office/drawing/2014/main" id="{C020F91D-D013-DBCF-88A9-127778D0A395}"/>
              </a:ext>
            </a:extLst>
          </p:cNvPr>
          <p:cNvSpPr>
            <a:spLocks noGrp="1"/>
          </p:cNvSpPr>
          <p:nvPr>
            <p:custDataLst>
              <p:tags r:id="rId23"/>
            </p:custDataLst>
          </p:nvPr>
        </p:nvSpPr>
        <p:spPr bwMode="auto">
          <a:xfrm>
            <a:off x="4183063" y="2319338"/>
            <a:ext cx="6064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8D7AE8FC-C8BD-49D6-A3FF-516615B1AF7A}" type="datetime'''Di''''''''''''''''s''a''''''''g''''''r''e''e'''''''''">
              <a:rPr lang="en-US" altLang="en-US" sz="1200" smtClean="0">
                <a:solidFill>
                  <a:srgbClr val="171A1C"/>
                </a:solidFill>
                <a:cs typeface="+mn-cs"/>
              </a:rPr>
              <a:pPr lvl="0">
                <a:spcBef>
                  <a:spcPct val="0"/>
                </a:spcBef>
                <a:spcAft>
                  <a:spcPct val="0"/>
                </a:spcAft>
                <a:buClr>
                  <a:srgbClr val="171A1C"/>
                </a:buClr>
                <a:defRPr/>
              </a:pPr>
              <a:t>Disagree</a:t>
            </a:fld>
            <a:endParaRPr kumimoji="0" lang="en-US" sz="1200" b="0" i="0" strike="noStrike" kern="1200" cap="none" spc="0" normalizeH="0" baseline="0" noProof="0">
              <a:ln>
                <a:noFill/>
              </a:ln>
              <a:solidFill>
                <a:srgbClr val="171A1C"/>
              </a:solidFill>
              <a:effectLst/>
              <a:uLnTx/>
              <a:uFillTx/>
              <a:cs typeface="+mn-cs"/>
            </a:endParaRPr>
          </a:p>
        </p:txBody>
      </p:sp>
      <p:sp>
        <p:nvSpPr>
          <p:cNvPr id="58" name="Text Placeholder 4">
            <a:extLst>
              <a:ext uri="{FF2B5EF4-FFF2-40B4-BE49-F238E27FC236}">
                <a16:creationId xmlns:a16="http://schemas.microsoft.com/office/drawing/2014/main" id="{4BF7188F-C550-70F3-3516-798F1CFD363B}"/>
              </a:ext>
            </a:extLst>
          </p:cNvPr>
          <p:cNvSpPr>
            <a:spLocks noGrp="1"/>
          </p:cNvSpPr>
          <p:nvPr>
            <p:custDataLst>
              <p:tags r:id="rId24"/>
            </p:custDataLst>
          </p:nvPr>
        </p:nvSpPr>
        <p:spPr bwMode="auto">
          <a:xfrm>
            <a:off x="5106988" y="2319338"/>
            <a:ext cx="11811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23DF90B0-0D7A-4691-98AD-C6E029127C2A}" type="datetime'S''''''''trongl''''y'''' ''''di''''''''''s''''''a''gr''e''''e'">
              <a:rPr lang="en-US" altLang="en-US" sz="1200" smtClean="0">
                <a:solidFill>
                  <a:srgbClr val="171A1C"/>
                </a:solidFill>
                <a:cs typeface="+mn-cs"/>
              </a:rPr>
              <a:pPr lvl="0">
                <a:spcBef>
                  <a:spcPct val="0"/>
                </a:spcBef>
                <a:spcAft>
                  <a:spcPct val="0"/>
                </a:spcAft>
                <a:buClr>
                  <a:srgbClr val="171A1C"/>
                </a:buClr>
                <a:defRPr/>
              </a:pPr>
              <a:t>Strongly disagree</a:t>
            </a:fld>
            <a:endParaRPr kumimoji="0" lang="en-US" sz="1200" b="0" i="0" strike="noStrike" kern="1200" cap="none" spc="0" normalizeH="0" baseline="0" noProof="0">
              <a:ln>
                <a:noFill/>
              </a:ln>
              <a:solidFill>
                <a:srgbClr val="171A1C"/>
              </a:solidFill>
              <a:effectLst/>
              <a:uLnTx/>
              <a:uFillTx/>
              <a:cs typeface="+mn-cs"/>
            </a:endParaRPr>
          </a:p>
        </p:txBody>
      </p:sp>
      <p:sp>
        <p:nvSpPr>
          <p:cNvPr id="57" name="Text Placeholder 4">
            <a:extLst>
              <a:ext uri="{FF2B5EF4-FFF2-40B4-BE49-F238E27FC236}">
                <a16:creationId xmlns:a16="http://schemas.microsoft.com/office/drawing/2014/main" id="{E0D5A0D1-1C8E-619C-6965-5D907A614ADC}"/>
              </a:ext>
            </a:extLst>
          </p:cNvPr>
          <p:cNvSpPr>
            <a:spLocks noGrp="1"/>
          </p:cNvSpPr>
          <p:nvPr>
            <p:custDataLst>
              <p:tags r:id="rId25"/>
            </p:custDataLst>
          </p:nvPr>
        </p:nvSpPr>
        <p:spPr bwMode="auto">
          <a:xfrm>
            <a:off x="6605588" y="2319338"/>
            <a:ext cx="7239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FA76EEDF-2870-4EEE-8E7C-23D435899F78}" type="datetime'''''''''''''''N''''o ''''op''i''n''''''''''i''''o''n'''''">
              <a:rPr lang="en-US" altLang="en-US" sz="1200" smtClean="0">
                <a:solidFill>
                  <a:srgbClr val="171A1C"/>
                </a:solidFill>
                <a:cs typeface="+mn-cs"/>
              </a:rPr>
              <a:pPr lvl="0">
                <a:spcBef>
                  <a:spcPct val="0"/>
                </a:spcBef>
                <a:spcAft>
                  <a:spcPct val="0"/>
                </a:spcAft>
                <a:buClr>
                  <a:srgbClr val="171A1C"/>
                </a:buClr>
                <a:defRPr/>
              </a:pPr>
              <a:t>No opinion</a:t>
            </a:fld>
            <a:endParaRPr kumimoji="0" lang="en-US" sz="1200" b="0" i="0" strike="noStrike" kern="1200" cap="none" spc="0" normalizeH="0" baseline="0" noProof="0">
              <a:ln>
                <a:noFill/>
              </a:ln>
              <a:solidFill>
                <a:srgbClr val="171A1C"/>
              </a:solidFill>
              <a:effectLst/>
              <a:uLnTx/>
              <a:uFillTx/>
              <a:cs typeface="+mn-cs"/>
            </a:endParaRPr>
          </a:p>
        </p:txBody>
      </p:sp>
      <p:sp>
        <p:nvSpPr>
          <p:cNvPr id="101" name="Oval 100">
            <a:extLst>
              <a:ext uri="{FF2B5EF4-FFF2-40B4-BE49-F238E27FC236}">
                <a16:creationId xmlns:a16="http://schemas.microsoft.com/office/drawing/2014/main" id="{3E6B2BAD-F1BC-CC56-60E3-3D60D7238A5C}"/>
              </a:ext>
            </a:extLst>
          </p:cNvPr>
          <p:cNvSpPr>
            <a:spLocks/>
          </p:cNvSpPr>
          <p:nvPr/>
        </p:nvSpPr>
        <p:spPr>
          <a:xfrm>
            <a:off x="7635875" y="315436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12</a:t>
            </a:r>
          </a:p>
        </p:txBody>
      </p:sp>
      <p:sp>
        <p:nvSpPr>
          <p:cNvPr id="103" name="Oval 102">
            <a:extLst>
              <a:ext uri="{FF2B5EF4-FFF2-40B4-BE49-F238E27FC236}">
                <a16:creationId xmlns:a16="http://schemas.microsoft.com/office/drawing/2014/main" id="{B54A203C-FCD3-864E-113C-64538023B374}"/>
              </a:ext>
            </a:extLst>
          </p:cNvPr>
          <p:cNvSpPr>
            <a:spLocks/>
          </p:cNvSpPr>
          <p:nvPr/>
        </p:nvSpPr>
        <p:spPr>
          <a:xfrm>
            <a:off x="7635875" y="381476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29</a:t>
            </a:r>
          </a:p>
        </p:txBody>
      </p:sp>
      <p:sp>
        <p:nvSpPr>
          <p:cNvPr id="105" name="Oval 104">
            <a:extLst>
              <a:ext uri="{FF2B5EF4-FFF2-40B4-BE49-F238E27FC236}">
                <a16:creationId xmlns:a16="http://schemas.microsoft.com/office/drawing/2014/main" id="{CEAC750B-68D2-2962-9EFF-F7E3370BE247}"/>
              </a:ext>
            </a:extLst>
          </p:cNvPr>
          <p:cNvSpPr>
            <a:spLocks/>
          </p:cNvSpPr>
          <p:nvPr/>
        </p:nvSpPr>
        <p:spPr>
          <a:xfrm>
            <a:off x="7635875" y="447357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15</a:t>
            </a:r>
          </a:p>
        </p:txBody>
      </p:sp>
      <p:sp>
        <p:nvSpPr>
          <p:cNvPr id="107" name="Oval 106">
            <a:extLst>
              <a:ext uri="{FF2B5EF4-FFF2-40B4-BE49-F238E27FC236}">
                <a16:creationId xmlns:a16="http://schemas.microsoft.com/office/drawing/2014/main" id="{105ABA85-A74F-4C43-7D8F-E60E7C367DAC}"/>
              </a:ext>
            </a:extLst>
          </p:cNvPr>
          <p:cNvSpPr>
            <a:spLocks/>
          </p:cNvSpPr>
          <p:nvPr/>
        </p:nvSpPr>
        <p:spPr>
          <a:xfrm>
            <a:off x="7635875" y="513397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56</a:t>
            </a:r>
          </a:p>
        </p:txBody>
      </p:sp>
      <p:sp>
        <p:nvSpPr>
          <p:cNvPr id="160" name="TextBox 159">
            <a:extLst>
              <a:ext uri="{FF2B5EF4-FFF2-40B4-BE49-F238E27FC236}">
                <a16:creationId xmlns:a16="http://schemas.microsoft.com/office/drawing/2014/main" id="{6308AEC0-3C4A-9F4A-F308-9485E51A7A17}"/>
              </a:ext>
            </a:extLst>
          </p:cNvPr>
          <p:cNvSpPr txBox="1">
            <a:spLocks/>
          </p:cNvSpPr>
          <p:nvPr>
            <p:custDataLst>
              <p:tags r:id="rId26"/>
            </p:custDataLst>
          </p:nvPr>
        </p:nvSpPr>
        <p:spPr>
          <a:xfrm>
            <a:off x="10890091" y="1174517"/>
            <a:ext cx="947738" cy="1539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00" b="0" i="0" u="none" strike="noStrike" kern="1200" cap="none" spc="0" normalizeH="0" baseline="0" noProof="0">
                <a:ln>
                  <a:noFill/>
                </a:ln>
                <a:solidFill>
                  <a:srgbClr val="000000"/>
                </a:solidFill>
                <a:effectLst/>
                <a:uLnTx/>
                <a:uFillTx/>
                <a:latin typeface="Arial"/>
                <a:ea typeface="+mn-ea"/>
                <a:cs typeface="Arial" panose="020B0604020202020204" pitchFamily="34" charset="0"/>
              </a:rPr>
              <a:t># of respondents</a:t>
            </a:r>
          </a:p>
        </p:txBody>
      </p:sp>
      <p:sp>
        <p:nvSpPr>
          <p:cNvPr id="162" name="Oval 161">
            <a:extLst>
              <a:ext uri="{FF2B5EF4-FFF2-40B4-BE49-F238E27FC236}">
                <a16:creationId xmlns:a16="http://schemas.microsoft.com/office/drawing/2014/main" id="{893C1E7D-AFF0-0AFD-7B25-9D9399F20F4F}"/>
              </a:ext>
            </a:extLst>
          </p:cNvPr>
          <p:cNvSpPr>
            <a:spLocks/>
          </p:cNvSpPr>
          <p:nvPr/>
        </p:nvSpPr>
        <p:spPr>
          <a:xfrm>
            <a:off x="10372566" y="113800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200" b="0" i="0" u="none" strike="noStrike" kern="1200" cap="none" spc="0" normalizeH="0" baseline="0" noProof="0">
                <a:ln>
                  <a:noFill/>
                </a:ln>
                <a:solidFill>
                  <a:srgbClr val="171A1C"/>
                </a:solidFill>
                <a:effectLst/>
                <a:uLnTx/>
                <a:uFillTx/>
                <a:latin typeface="Arial"/>
                <a:ea typeface="+mn-ea"/>
                <a:cs typeface="+mn-cs"/>
              </a:rPr>
              <a:t>xx</a:t>
            </a:r>
          </a:p>
        </p:txBody>
      </p:sp>
      <p:cxnSp>
        <p:nvCxnSpPr>
          <p:cNvPr id="18" name="LineContentSeparatorDefaultVertical 27">
            <a:extLst>
              <a:ext uri="{FF2B5EF4-FFF2-40B4-BE49-F238E27FC236}">
                <a16:creationId xmlns:a16="http://schemas.microsoft.com/office/drawing/2014/main" id="{C1BD4ABC-235B-7D96-E869-F37A3486171E}"/>
              </a:ext>
            </a:extLst>
          </p:cNvPr>
          <p:cNvCxnSpPr>
            <a:cxnSpLocks/>
          </p:cNvCxnSpPr>
          <p:nvPr>
            <p:custDataLst>
              <p:tags r:id="rId27"/>
            </p:custDataLst>
          </p:nvPr>
        </p:nvCxnSpPr>
        <p:spPr>
          <a:xfrm>
            <a:off x="8355175" y="1765300"/>
            <a:ext cx="0" cy="3927475"/>
          </a:xfrm>
          <a:prstGeom prst="straightConnector1">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EB59F927-B7F8-EC49-C242-8DA934ECFEB6}"/>
              </a:ext>
            </a:extLst>
          </p:cNvPr>
          <p:cNvSpPr txBox="1">
            <a:spLocks/>
          </p:cNvSpPr>
          <p:nvPr>
            <p:custDataLst>
              <p:tags r:id="rId28"/>
            </p:custDataLst>
          </p:nvPr>
        </p:nvSpPr>
        <p:spPr>
          <a:xfrm>
            <a:off x="8547100" y="1658938"/>
            <a:ext cx="3265170" cy="420688"/>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Q21a: Would you consider this to be a…?        </a:t>
            </a:r>
            <a:r>
              <a:rPr lang="en-US" sz="1200" i="1"/>
              <a:t>% of respondents</a:t>
            </a:r>
          </a:p>
        </p:txBody>
      </p:sp>
      <p:cxnSp>
        <p:nvCxnSpPr>
          <p:cNvPr id="23" name="Straight Connector 22">
            <a:extLst>
              <a:ext uri="{FF2B5EF4-FFF2-40B4-BE49-F238E27FC236}">
                <a16:creationId xmlns:a16="http://schemas.microsoft.com/office/drawing/2014/main" id="{877EDC62-485F-32C9-E73F-CC1AB8EAA792}"/>
              </a:ext>
            </a:extLst>
          </p:cNvPr>
          <p:cNvCxnSpPr>
            <a:cxnSpLocks/>
          </p:cNvCxnSpPr>
          <p:nvPr>
            <p:custDataLst>
              <p:tags r:id="rId29"/>
            </p:custDataLst>
          </p:nvPr>
        </p:nvCxnSpPr>
        <p:spPr>
          <a:xfrm>
            <a:off x="8547099" y="2138363"/>
            <a:ext cx="326517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aphicFrame>
        <p:nvGraphicFramePr>
          <p:cNvPr id="71" name="Chart 70">
            <a:extLst>
              <a:ext uri="{FF2B5EF4-FFF2-40B4-BE49-F238E27FC236}">
                <a16:creationId xmlns:a16="http://schemas.microsoft.com/office/drawing/2014/main" id="{06B783AB-B380-EE19-BE82-43DD29B4F1FB}"/>
              </a:ext>
            </a:extLst>
          </p:cNvPr>
          <p:cNvGraphicFramePr/>
          <p:nvPr>
            <p:custDataLst>
              <p:tags r:id="rId30"/>
            </p:custDataLst>
          </p:nvPr>
        </p:nvGraphicFramePr>
        <p:xfrm>
          <a:off x="9039225" y="2982913"/>
          <a:ext cx="2268538" cy="2868612"/>
        </p:xfrm>
        <a:graphic>
          <a:graphicData uri="http://schemas.openxmlformats.org/drawingml/2006/chart">
            <c:chart xmlns:c="http://schemas.openxmlformats.org/drawingml/2006/chart" xmlns:r="http://schemas.openxmlformats.org/officeDocument/2006/relationships" r:id="rId44"/>
          </a:graphicData>
        </a:graphic>
      </p:graphicFrame>
      <p:sp>
        <p:nvSpPr>
          <p:cNvPr id="29" name="Text Placeholder 4">
            <a:extLst>
              <a:ext uri="{FF2B5EF4-FFF2-40B4-BE49-F238E27FC236}">
                <a16:creationId xmlns:a16="http://schemas.microsoft.com/office/drawing/2014/main" id="{0E119A2E-3726-A3C4-2C87-456678741080}"/>
              </a:ext>
            </a:extLst>
          </p:cNvPr>
          <p:cNvSpPr>
            <a:spLocks noGrp="1"/>
          </p:cNvSpPr>
          <p:nvPr>
            <p:custDataLst>
              <p:tags r:id="rId31"/>
            </p:custDataLst>
          </p:nvPr>
        </p:nvSpPr>
        <p:spPr bwMode="auto">
          <a:xfrm>
            <a:off x="8562975" y="3449638"/>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88128CEE-6511-4F59-A52C-9F3B2BB0C5A7}" type="datetime'T''''''''''S''''''''''''''''''''''''P'''''''''''''">
              <a:rPr lang="en-US" altLang="en-US" sz="1200" smtClean="0">
                <a:cs typeface="+mn-cs"/>
              </a:rPr>
              <a:pPr lvl="0">
                <a:spcBef>
                  <a:spcPct val="0"/>
                </a:spcBef>
                <a:spcAft>
                  <a:spcPct val="0"/>
                </a:spcAft>
              </a:pPr>
              <a:t>TSP</a:t>
            </a:fld>
            <a:endParaRPr lang="en-US" sz="1200">
              <a:cs typeface="+mn-cs"/>
            </a:endParaRPr>
          </a:p>
        </p:txBody>
      </p:sp>
      <p:sp>
        <p:nvSpPr>
          <p:cNvPr id="34" name="Text Placeholder 4">
            <a:extLst>
              <a:ext uri="{FF2B5EF4-FFF2-40B4-BE49-F238E27FC236}">
                <a16:creationId xmlns:a16="http://schemas.microsoft.com/office/drawing/2014/main" id="{11925689-9157-B543-CEDD-F7A093C3FB93}"/>
              </a:ext>
            </a:extLst>
          </p:cNvPr>
          <p:cNvSpPr>
            <a:spLocks noGrp="1"/>
          </p:cNvSpPr>
          <p:nvPr>
            <p:custDataLst>
              <p:tags r:id="rId32"/>
            </p:custDataLst>
          </p:nvPr>
        </p:nvSpPr>
        <p:spPr bwMode="auto">
          <a:xfrm>
            <a:off x="8562975" y="4033838"/>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26F39A7A-5C7A-44C4-9AC8-7271AC53642F}" type="datetime'''''''''''I''''''''L''''LE'''''''''''''''''''''''''">
              <a:rPr lang="en-US" altLang="en-US" sz="1200" smtClean="0">
                <a:cs typeface="+mn-cs"/>
              </a:rPr>
              <a:pPr lvl="0">
                <a:spcBef>
                  <a:spcPct val="0"/>
                </a:spcBef>
                <a:spcAft>
                  <a:spcPct val="0"/>
                </a:spcAft>
              </a:pPr>
              <a:t>ILLE</a:t>
            </a:fld>
            <a:endParaRPr lang="en-US" sz="1200">
              <a:cs typeface="+mn-cs"/>
            </a:endParaRPr>
          </a:p>
        </p:txBody>
      </p:sp>
      <p:sp>
        <p:nvSpPr>
          <p:cNvPr id="35" name="Text Placeholder 4">
            <a:extLst>
              <a:ext uri="{FF2B5EF4-FFF2-40B4-BE49-F238E27FC236}">
                <a16:creationId xmlns:a16="http://schemas.microsoft.com/office/drawing/2014/main" id="{8F82ED79-0453-7273-3C87-1BD7D5E71D9B}"/>
              </a:ext>
            </a:extLst>
          </p:cNvPr>
          <p:cNvSpPr>
            <a:spLocks noGrp="1"/>
          </p:cNvSpPr>
          <p:nvPr>
            <p:custDataLst>
              <p:tags r:id="rId33"/>
            </p:custDataLst>
          </p:nvPr>
        </p:nvSpPr>
        <p:spPr bwMode="auto">
          <a:xfrm>
            <a:off x="8562975" y="4618038"/>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08E46A5-AFA0-4DEB-927F-5F1EBE340EC0}" type="datetime'''''''''''''O''''t''''''he''''''''''''''''''r''''''s'''''">
              <a:rPr lang="en-US" altLang="en-US" sz="1200" smtClean="0">
                <a:cs typeface="+mn-cs"/>
              </a:rPr>
              <a:pPr lvl="0">
                <a:spcBef>
                  <a:spcPct val="0"/>
                </a:spcBef>
                <a:spcAft>
                  <a:spcPct val="0"/>
                </a:spcAft>
              </a:pPr>
              <a:t>Others</a:t>
            </a:fld>
            <a:endParaRPr lang="en-US" sz="1200">
              <a:cs typeface="+mn-cs"/>
            </a:endParaRPr>
          </a:p>
        </p:txBody>
      </p:sp>
      <p:sp>
        <p:nvSpPr>
          <p:cNvPr id="36" name="Text Placeholder 4">
            <a:extLst>
              <a:ext uri="{FF2B5EF4-FFF2-40B4-BE49-F238E27FC236}">
                <a16:creationId xmlns:a16="http://schemas.microsoft.com/office/drawing/2014/main" id="{6A0EE127-89F1-9A59-2586-142501441A9B}"/>
              </a:ext>
            </a:extLst>
          </p:cNvPr>
          <p:cNvSpPr>
            <a:spLocks noGrp="1"/>
          </p:cNvSpPr>
          <p:nvPr>
            <p:custDataLst>
              <p:tags r:id="rId34"/>
            </p:custDataLst>
          </p:nvPr>
        </p:nvSpPr>
        <p:spPr bwMode="auto">
          <a:xfrm>
            <a:off x="8562975" y="5200650"/>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4CC6C42-9616-4CB1-ADCA-3C7D3D906B44}" type="datetime'''''T''o''''''''''''''t''''''''''''''''''''a''''l'">
              <a:rPr lang="en-US" altLang="en-US" sz="1200" smtClean="0">
                <a:cs typeface="+mn-cs"/>
              </a:rPr>
              <a:pPr lvl="0">
                <a:spcBef>
                  <a:spcPct val="0"/>
                </a:spcBef>
                <a:spcAft>
                  <a:spcPct val="0"/>
                </a:spcAft>
              </a:pPr>
              <a:t>Total</a:t>
            </a:fld>
            <a:endParaRPr lang="en-US" sz="1200">
              <a:cs typeface="+mn-cs"/>
            </a:endParaRPr>
          </a:p>
        </p:txBody>
      </p:sp>
      <p:sp>
        <p:nvSpPr>
          <p:cNvPr id="37" name="Rectangle 36">
            <a:extLst>
              <a:ext uri="{FF2B5EF4-FFF2-40B4-BE49-F238E27FC236}">
                <a16:creationId xmlns:a16="http://schemas.microsoft.com/office/drawing/2014/main" id="{CB5D2688-7BAF-5406-3542-F4A6ED0CB5DC}"/>
              </a:ext>
            </a:extLst>
          </p:cNvPr>
          <p:cNvSpPr/>
          <p:nvPr>
            <p:custDataLst>
              <p:tags r:id="rId35"/>
            </p:custDataLst>
          </p:nvPr>
        </p:nvSpPr>
        <p:spPr bwMode="auto">
          <a:xfrm>
            <a:off x="8547100" y="232092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8" name="Rectangle 37">
            <a:extLst>
              <a:ext uri="{FF2B5EF4-FFF2-40B4-BE49-F238E27FC236}">
                <a16:creationId xmlns:a16="http://schemas.microsoft.com/office/drawing/2014/main" id="{F9ACEBA7-B8C2-6873-CAAD-1C6814D7B433}"/>
              </a:ext>
            </a:extLst>
          </p:cNvPr>
          <p:cNvSpPr/>
          <p:nvPr>
            <p:custDataLst>
              <p:tags r:id="rId36"/>
            </p:custDataLst>
          </p:nvPr>
        </p:nvSpPr>
        <p:spPr bwMode="auto">
          <a:xfrm>
            <a:off x="8547100" y="255428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9" name="Text Placeholder 4">
            <a:extLst>
              <a:ext uri="{FF2B5EF4-FFF2-40B4-BE49-F238E27FC236}">
                <a16:creationId xmlns:a16="http://schemas.microsoft.com/office/drawing/2014/main" id="{B5443C0A-79D2-DE46-80E6-C18446BA1115}"/>
              </a:ext>
            </a:extLst>
          </p:cNvPr>
          <p:cNvSpPr>
            <a:spLocks noGrp="1"/>
          </p:cNvSpPr>
          <p:nvPr>
            <p:custDataLst>
              <p:tags r:id="rId37"/>
            </p:custDataLst>
          </p:nvPr>
        </p:nvSpPr>
        <p:spPr bwMode="auto">
          <a:xfrm>
            <a:off x="8763000" y="2319338"/>
            <a:ext cx="28892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BFE4B673-98EC-4530-A046-0F6587D1E22C}" type="datetime'Near-term ''issue to'' be'' reso''lved immi''''n''ent''ly '">
              <a:rPr lang="en-US" altLang="en-US" sz="1200" smtClean="0">
                <a:cs typeface="+mn-cs"/>
              </a:rPr>
              <a:pPr lvl="0">
                <a:spcBef>
                  <a:spcPct val="0"/>
                </a:spcBef>
                <a:spcAft>
                  <a:spcPct val="0"/>
                </a:spcAft>
              </a:pPr>
              <a:t>Near-term issue to be resolved imminently </a:t>
            </a:fld>
            <a:endParaRPr lang="en-US" sz="1200">
              <a:cs typeface="+mn-cs"/>
            </a:endParaRPr>
          </a:p>
        </p:txBody>
      </p:sp>
      <p:sp>
        <p:nvSpPr>
          <p:cNvPr id="40" name="Text Placeholder 4">
            <a:extLst>
              <a:ext uri="{FF2B5EF4-FFF2-40B4-BE49-F238E27FC236}">
                <a16:creationId xmlns:a16="http://schemas.microsoft.com/office/drawing/2014/main" id="{89D30A16-4B30-4F81-ACDC-F974CFB291BA}"/>
              </a:ext>
            </a:extLst>
          </p:cNvPr>
          <p:cNvSpPr>
            <a:spLocks noGrp="1"/>
          </p:cNvSpPr>
          <p:nvPr>
            <p:custDataLst>
              <p:tags r:id="rId38"/>
            </p:custDataLst>
          </p:nvPr>
        </p:nvSpPr>
        <p:spPr bwMode="auto">
          <a:xfrm>
            <a:off x="8763000" y="2552700"/>
            <a:ext cx="29892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41D15BF4-1BE9-45CF-8EC4-E2B92BF42E2F}" type="datetime'Lo''ng''er''-term i''s''sue'' to b''e resolved event''ually '">
              <a:rPr lang="en-US" altLang="en-US" sz="1200" smtClean="0">
                <a:cs typeface="+mn-cs"/>
              </a:rPr>
              <a:pPr lvl="0">
                <a:spcBef>
                  <a:spcPct val="0"/>
                </a:spcBef>
                <a:spcAft>
                  <a:spcPct val="0"/>
                </a:spcAft>
              </a:pPr>
              <a:t>Longer-term issue to be resolved eventually </a:t>
            </a:fld>
            <a:endParaRPr lang="en-US" sz="1200">
              <a:cs typeface="+mn-cs"/>
            </a:endParaRPr>
          </a:p>
        </p:txBody>
      </p:sp>
      <p:sp>
        <p:nvSpPr>
          <p:cNvPr id="41" name="Oval 40">
            <a:extLst>
              <a:ext uri="{FF2B5EF4-FFF2-40B4-BE49-F238E27FC236}">
                <a16:creationId xmlns:a16="http://schemas.microsoft.com/office/drawing/2014/main" id="{BA391FAA-DEB1-72E7-C9B2-ABCA716782A9}"/>
              </a:ext>
            </a:extLst>
          </p:cNvPr>
          <p:cNvSpPr>
            <a:spLocks/>
          </p:cNvSpPr>
          <p:nvPr/>
        </p:nvSpPr>
        <p:spPr>
          <a:xfrm>
            <a:off x="11363960" y="343058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12</a:t>
            </a:r>
          </a:p>
        </p:txBody>
      </p:sp>
      <p:sp>
        <p:nvSpPr>
          <p:cNvPr id="42" name="Oval 41">
            <a:extLst>
              <a:ext uri="{FF2B5EF4-FFF2-40B4-BE49-F238E27FC236}">
                <a16:creationId xmlns:a16="http://schemas.microsoft.com/office/drawing/2014/main" id="{FA9AA713-FB6D-52E1-A0D9-C0D482CE41B1}"/>
              </a:ext>
            </a:extLst>
          </p:cNvPr>
          <p:cNvSpPr>
            <a:spLocks/>
          </p:cNvSpPr>
          <p:nvPr/>
        </p:nvSpPr>
        <p:spPr>
          <a:xfrm>
            <a:off x="11363960" y="401478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23</a:t>
            </a:r>
          </a:p>
        </p:txBody>
      </p:sp>
      <p:sp>
        <p:nvSpPr>
          <p:cNvPr id="43" name="Oval 42">
            <a:extLst>
              <a:ext uri="{FF2B5EF4-FFF2-40B4-BE49-F238E27FC236}">
                <a16:creationId xmlns:a16="http://schemas.microsoft.com/office/drawing/2014/main" id="{2672C79E-FA1F-EA58-712E-3ED52E551C8E}"/>
              </a:ext>
            </a:extLst>
          </p:cNvPr>
          <p:cNvSpPr>
            <a:spLocks/>
          </p:cNvSpPr>
          <p:nvPr/>
        </p:nvSpPr>
        <p:spPr>
          <a:xfrm>
            <a:off x="11363960" y="459898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13</a:t>
            </a:r>
          </a:p>
        </p:txBody>
      </p:sp>
      <p:sp>
        <p:nvSpPr>
          <p:cNvPr id="44" name="Oval 43">
            <a:extLst>
              <a:ext uri="{FF2B5EF4-FFF2-40B4-BE49-F238E27FC236}">
                <a16:creationId xmlns:a16="http://schemas.microsoft.com/office/drawing/2014/main" id="{69D77541-E7C1-86BB-B7FF-0D8AF075AAF1}"/>
              </a:ext>
            </a:extLst>
          </p:cNvPr>
          <p:cNvSpPr>
            <a:spLocks/>
          </p:cNvSpPr>
          <p:nvPr/>
        </p:nvSpPr>
        <p:spPr>
          <a:xfrm>
            <a:off x="11363960" y="518160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48</a:t>
            </a:r>
          </a:p>
        </p:txBody>
      </p:sp>
      <p:sp>
        <p:nvSpPr>
          <p:cNvPr id="54" name="5. Source">
            <a:extLst>
              <a:ext uri="{FF2B5EF4-FFF2-40B4-BE49-F238E27FC236}">
                <a16:creationId xmlns:a16="http://schemas.microsoft.com/office/drawing/2014/main" id="{70501AB0-9290-F32E-77EB-1C6EDD5EC664}"/>
              </a:ext>
            </a:extLst>
          </p:cNvPr>
          <p:cNvSpPr txBox="1"/>
          <p:nvPr>
            <p:custDataLst>
              <p:tags r:id="rId39"/>
            </p:custDataLst>
          </p:nvPr>
        </p:nvSpPr>
        <p:spPr>
          <a:xfrm>
            <a:off x="8573929" y="6426433"/>
            <a:ext cx="3247232" cy="44627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Source: CTP TSP survey, fielded 09/15–09/21 (n = 74 respondents; </a:t>
            </a:r>
            <a:r>
              <a:rPr lang="en-US">
                <a:solidFill>
                  <a:srgbClr val="171A1C"/>
                </a:solidFill>
                <a:latin typeface="Arial"/>
              </a:rPr>
              <a:t>26</a:t>
            </a: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 blank responses).</a:t>
            </a:r>
          </a:p>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endPar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59" name="Rectangle 58">
            <a:extLst>
              <a:ext uri="{FF2B5EF4-FFF2-40B4-BE49-F238E27FC236}">
                <a16:creationId xmlns:a16="http://schemas.microsoft.com/office/drawing/2014/main" id="{FD13C9C2-1EBC-B34D-898A-3335FB200230}"/>
              </a:ext>
            </a:extLst>
          </p:cNvPr>
          <p:cNvSpPr/>
          <p:nvPr/>
        </p:nvSpPr>
        <p:spPr>
          <a:xfrm>
            <a:off x="504793" y="5830855"/>
            <a:ext cx="11153807" cy="488983"/>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400" b="1">
                <a:solidFill>
                  <a:srgbClr val="171A1C"/>
                </a:solidFill>
              </a:rPr>
              <a:t>64% of respondents support (strongly agree or agree) the publishing of raw network case files to allow entities to self-serve and build cases as needed</a:t>
            </a:r>
          </a:p>
        </p:txBody>
      </p:sp>
    </p:spTree>
    <p:extLst>
      <p:ext uri="{BB962C8B-B14F-4D97-AF65-F5344CB8AC3E}">
        <p14:creationId xmlns:p14="http://schemas.microsoft.com/office/powerpoint/2010/main" val="19298222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A6CE7-16EB-4C02-439C-1B1E0CDD7CE7}"/>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D87E6574-6196-3563-6D7D-BADA1954CBC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1" imgW="360" imgH="360" progId="TCLayout.ActiveDocument.1">
                  <p:embed/>
                </p:oleObj>
              </mc:Choice>
              <mc:Fallback>
                <p:oleObj name="think-cell Slide" r:id="rId41" imgW="360" imgH="360" progId="TCLayout.ActiveDocument.1">
                  <p:embed/>
                  <p:pic>
                    <p:nvPicPr>
                      <p:cNvPr id="5" name="Object 6" hidden="1">
                        <a:extLst>
                          <a:ext uri="{FF2B5EF4-FFF2-40B4-BE49-F238E27FC236}">
                            <a16:creationId xmlns:a16="http://schemas.microsoft.com/office/drawing/2014/main" id="{D87E6574-6196-3563-6D7D-BADA1954CBC0}"/>
                          </a:ext>
                        </a:extLst>
                      </p:cNvPr>
                      <p:cNvPicPr/>
                      <p:nvPr/>
                    </p:nvPicPr>
                    <p:blipFill>
                      <a:blip r:embed="rId42"/>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1BAD5E40-1041-D2FA-5E91-FDD22EE86EBE}"/>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Modeling and case building: </a:t>
            </a:r>
            <a:r>
              <a:rPr lang="en-US"/>
              <a:t>Large load modeling</a:t>
            </a:r>
          </a:p>
        </p:txBody>
      </p:sp>
      <p:grpSp>
        <p:nvGrpSpPr>
          <p:cNvPr id="156" name="Group 155" descr="Confidential document label">
            <a:extLst>
              <a:ext uri="{FF2B5EF4-FFF2-40B4-BE49-F238E27FC236}">
                <a16:creationId xmlns:a16="http://schemas.microsoft.com/office/drawing/2014/main" id="{50A3F706-A1A3-49ED-2775-24FB5CF43B21}"/>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57" name="Rectangle 156">
              <a:extLst>
                <a:ext uri="{FF2B5EF4-FFF2-40B4-BE49-F238E27FC236}">
                  <a16:creationId xmlns:a16="http://schemas.microsoft.com/office/drawing/2014/main" id="{B76CBB08-82CA-90C0-65DE-354078AAFEFF}"/>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58" name="TextBox 157">
              <a:extLst>
                <a:ext uri="{FF2B5EF4-FFF2-40B4-BE49-F238E27FC236}">
                  <a16:creationId xmlns:a16="http://schemas.microsoft.com/office/drawing/2014/main" id="{993B2659-5A4A-37CB-7B5C-D14F440A5382}"/>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290" name="5. Source">
            <a:extLst>
              <a:ext uri="{FF2B5EF4-FFF2-40B4-BE49-F238E27FC236}">
                <a16:creationId xmlns:a16="http://schemas.microsoft.com/office/drawing/2014/main" id="{7A1AFB6E-6770-E46A-0733-F71A0E3334E7}"/>
              </a:ext>
            </a:extLst>
          </p:cNvPr>
          <p:cNvSpPr txBox="1"/>
          <p:nvPr>
            <p:custDataLst>
              <p:tags r:id="rId3"/>
            </p:custDataLst>
          </p:nvPr>
        </p:nvSpPr>
        <p:spPr>
          <a:xfrm>
            <a:off x="8547099" y="6340086"/>
            <a:ext cx="3348038" cy="44627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27 blank responses).</a:t>
            </a:r>
          </a:p>
          <a:p>
            <a:pPr lvl="0"/>
            <a:endParaRPr lang="en-US"/>
          </a:p>
        </p:txBody>
      </p:sp>
      <p:cxnSp>
        <p:nvCxnSpPr>
          <p:cNvPr id="291" name="LineContentSeparatorDefaultVertical 27">
            <a:extLst>
              <a:ext uri="{FF2B5EF4-FFF2-40B4-BE49-F238E27FC236}">
                <a16:creationId xmlns:a16="http://schemas.microsoft.com/office/drawing/2014/main" id="{479CDFA6-ED35-D643-7595-7E68E717593B}"/>
              </a:ext>
            </a:extLst>
          </p:cNvPr>
          <p:cNvCxnSpPr>
            <a:cxnSpLocks/>
          </p:cNvCxnSpPr>
          <p:nvPr>
            <p:custDataLst>
              <p:tags r:id="rId4"/>
            </p:custDataLst>
          </p:nvPr>
        </p:nvCxnSpPr>
        <p:spPr>
          <a:xfrm>
            <a:off x="8355175" y="1946512"/>
            <a:ext cx="0" cy="3566876"/>
          </a:xfrm>
          <a:prstGeom prst="straightConnector1">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92" name="TextBox 291">
            <a:extLst>
              <a:ext uri="{FF2B5EF4-FFF2-40B4-BE49-F238E27FC236}">
                <a16:creationId xmlns:a16="http://schemas.microsoft.com/office/drawing/2014/main" id="{C2BA9382-4B33-D1CF-0E11-7ABF40C7ED75}"/>
              </a:ext>
            </a:extLst>
          </p:cNvPr>
          <p:cNvSpPr txBox="1">
            <a:spLocks/>
          </p:cNvSpPr>
          <p:nvPr>
            <p:custDataLst>
              <p:tags r:id="rId5"/>
            </p:custDataLst>
          </p:nvPr>
        </p:nvSpPr>
        <p:spPr>
          <a:xfrm>
            <a:off x="8547100" y="1536701"/>
            <a:ext cx="3265170" cy="420686"/>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Q20a: Would you consider this to be a…?        </a:t>
            </a:r>
            <a:r>
              <a:rPr lang="en-US" sz="1200"/>
              <a:t>% of respondents</a:t>
            </a:r>
          </a:p>
        </p:txBody>
      </p:sp>
      <p:cxnSp>
        <p:nvCxnSpPr>
          <p:cNvPr id="293" name="Straight Connector 292">
            <a:extLst>
              <a:ext uri="{FF2B5EF4-FFF2-40B4-BE49-F238E27FC236}">
                <a16:creationId xmlns:a16="http://schemas.microsoft.com/office/drawing/2014/main" id="{9293CD22-D3EC-6C00-5D32-99FC0CF9FD42}"/>
              </a:ext>
            </a:extLst>
          </p:cNvPr>
          <p:cNvCxnSpPr>
            <a:cxnSpLocks/>
          </p:cNvCxnSpPr>
          <p:nvPr>
            <p:custDataLst>
              <p:tags r:id="rId6"/>
            </p:custDataLst>
          </p:nvPr>
        </p:nvCxnSpPr>
        <p:spPr>
          <a:xfrm>
            <a:off x="8547099" y="2015172"/>
            <a:ext cx="326517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aphicFrame>
        <p:nvGraphicFramePr>
          <p:cNvPr id="127" name="Chart 126">
            <a:extLst>
              <a:ext uri="{FF2B5EF4-FFF2-40B4-BE49-F238E27FC236}">
                <a16:creationId xmlns:a16="http://schemas.microsoft.com/office/drawing/2014/main" id="{A9882F04-BD56-1F0C-EEFE-AD0E92536990}"/>
              </a:ext>
            </a:extLst>
          </p:cNvPr>
          <p:cNvGraphicFramePr/>
          <p:nvPr>
            <p:custDataLst>
              <p:tags r:id="rId7"/>
            </p:custDataLst>
          </p:nvPr>
        </p:nvGraphicFramePr>
        <p:xfrm>
          <a:off x="9039225" y="2668588"/>
          <a:ext cx="2268538" cy="2868612"/>
        </p:xfrm>
        <a:graphic>
          <a:graphicData uri="http://schemas.openxmlformats.org/drawingml/2006/chart">
            <c:chart xmlns:c="http://schemas.openxmlformats.org/drawingml/2006/chart" xmlns:r="http://schemas.openxmlformats.org/officeDocument/2006/relationships" r:id="rId43"/>
          </a:graphicData>
        </a:graphic>
      </p:graphicFrame>
      <p:sp>
        <p:nvSpPr>
          <p:cNvPr id="296" name="Text Placeholder 4">
            <a:extLst>
              <a:ext uri="{FF2B5EF4-FFF2-40B4-BE49-F238E27FC236}">
                <a16:creationId xmlns:a16="http://schemas.microsoft.com/office/drawing/2014/main" id="{1AD26C5A-ACCD-4A30-49FB-2947B47B8695}"/>
              </a:ext>
            </a:extLst>
          </p:cNvPr>
          <p:cNvSpPr>
            <a:spLocks noGrp="1"/>
          </p:cNvSpPr>
          <p:nvPr>
            <p:custDataLst>
              <p:tags r:id="rId8"/>
            </p:custDataLst>
          </p:nvPr>
        </p:nvSpPr>
        <p:spPr bwMode="auto">
          <a:xfrm>
            <a:off x="8562975" y="3135313"/>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2A92E6B8-CC38-4171-A741-932694B706BB}" type="datetime'''''''''''T''''''''S''''P'''''''''''''''''''">
              <a:rPr lang="en-US" altLang="en-US" sz="1200" smtClean="0">
                <a:cs typeface="+mn-cs"/>
              </a:rPr>
              <a:pPr lvl="0">
                <a:spcBef>
                  <a:spcPct val="0"/>
                </a:spcBef>
                <a:spcAft>
                  <a:spcPct val="0"/>
                </a:spcAft>
              </a:pPr>
              <a:t>TSP</a:t>
            </a:fld>
            <a:endParaRPr lang="en-US" sz="1200">
              <a:cs typeface="+mn-cs"/>
            </a:endParaRPr>
          </a:p>
        </p:txBody>
      </p:sp>
      <p:sp>
        <p:nvSpPr>
          <p:cNvPr id="297" name="Text Placeholder 4">
            <a:extLst>
              <a:ext uri="{FF2B5EF4-FFF2-40B4-BE49-F238E27FC236}">
                <a16:creationId xmlns:a16="http://schemas.microsoft.com/office/drawing/2014/main" id="{B3540521-7AEF-69DA-FC6C-33DF9ACE83EF}"/>
              </a:ext>
            </a:extLst>
          </p:cNvPr>
          <p:cNvSpPr>
            <a:spLocks noGrp="1"/>
          </p:cNvSpPr>
          <p:nvPr>
            <p:custDataLst>
              <p:tags r:id="rId9"/>
            </p:custDataLst>
          </p:nvPr>
        </p:nvSpPr>
        <p:spPr bwMode="auto">
          <a:xfrm>
            <a:off x="8562975" y="3719513"/>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938487CA-81A2-4E2C-A0D0-55A773B7F574}" type="datetime'''I''''''L''''L''''''E'''">
              <a:rPr lang="en-US" altLang="en-US" sz="1200" smtClean="0">
                <a:cs typeface="+mn-cs"/>
              </a:rPr>
              <a:pPr lvl="0">
                <a:spcBef>
                  <a:spcPct val="0"/>
                </a:spcBef>
                <a:spcAft>
                  <a:spcPct val="0"/>
                </a:spcAft>
              </a:pPr>
              <a:t>ILLE</a:t>
            </a:fld>
            <a:endParaRPr lang="en-US" sz="1200">
              <a:cs typeface="+mn-cs"/>
            </a:endParaRPr>
          </a:p>
        </p:txBody>
      </p:sp>
      <p:sp>
        <p:nvSpPr>
          <p:cNvPr id="298" name="Text Placeholder 4">
            <a:extLst>
              <a:ext uri="{FF2B5EF4-FFF2-40B4-BE49-F238E27FC236}">
                <a16:creationId xmlns:a16="http://schemas.microsoft.com/office/drawing/2014/main" id="{CFD26B1E-D5F2-E411-3A1A-7616C8D3118F}"/>
              </a:ext>
            </a:extLst>
          </p:cNvPr>
          <p:cNvSpPr>
            <a:spLocks noGrp="1"/>
          </p:cNvSpPr>
          <p:nvPr>
            <p:custDataLst>
              <p:tags r:id="rId10"/>
            </p:custDataLst>
          </p:nvPr>
        </p:nvSpPr>
        <p:spPr bwMode="auto">
          <a:xfrm>
            <a:off x="8562975" y="4303713"/>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AFC8B5E4-49FA-4DA3-82D7-442B19F7E0BA}" type="datetime'''''''''''O''''''''''t''''''''''''h''''''e''''''''''''r''s'">
              <a:rPr lang="en-US" altLang="en-US" sz="1200" smtClean="0">
                <a:cs typeface="+mn-cs"/>
              </a:rPr>
              <a:pPr lvl="0">
                <a:spcBef>
                  <a:spcPct val="0"/>
                </a:spcBef>
                <a:spcAft>
                  <a:spcPct val="0"/>
                </a:spcAft>
              </a:pPr>
              <a:t>Others</a:t>
            </a:fld>
            <a:endParaRPr lang="en-US" sz="1200">
              <a:cs typeface="+mn-cs"/>
            </a:endParaRPr>
          </a:p>
        </p:txBody>
      </p:sp>
      <p:sp>
        <p:nvSpPr>
          <p:cNvPr id="299" name="Text Placeholder 4">
            <a:extLst>
              <a:ext uri="{FF2B5EF4-FFF2-40B4-BE49-F238E27FC236}">
                <a16:creationId xmlns:a16="http://schemas.microsoft.com/office/drawing/2014/main" id="{649D510A-DF68-E9B1-F938-536A48A22954}"/>
              </a:ext>
            </a:extLst>
          </p:cNvPr>
          <p:cNvSpPr>
            <a:spLocks noGrp="1"/>
          </p:cNvSpPr>
          <p:nvPr>
            <p:custDataLst>
              <p:tags r:id="rId11"/>
            </p:custDataLst>
          </p:nvPr>
        </p:nvSpPr>
        <p:spPr bwMode="auto">
          <a:xfrm>
            <a:off x="8562975" y="4886325"/>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2D35530-9D8C-49ED-8EDC-1BC8C5461562}" type="datetime'''''To''''''''t''''''''''a''''''''l'''''">
              <a:rPr lang="en-US" altLang="en-US" sz="1200" smtClean="0">
                <a:cs typeface="+mn-cs"/>
              </a:rPr>
              <a:pPr lvl="0">
                <a:spcBef>
                  <a:spcPct val="0"/>
                </a:spcBef>
                <a:spcAft>
                  <a:spcPct val="0"/>
                </a:spcAft>
              </a:pPr>
              <a:t>Total</a:t>
            </a:fld>
            <a:endParaRPr lang="en-US" sz="1200">
              <a:cs typeface="+mn-cs"/>
            </a:endParaRPr>
          </a:p>
        </p:txBody>
      </p:sp>
      <p:sp>
        <p:nvSpPr>
          <p:cNvPr id="300" name="Rectangle 299">
            <a:extLst>
              <a:ext uri="{FF2B5EF4-FFF2-40B4-BE49-F238E27FC236}">
                <a16:creationId xmlns:a16="http://schemas.microsoft.com/office/drawing/2014/main" id="{A8C0C003-3D9C-00FB-13CD-8E0EAA9F2FBE}"/>
              </a:ext>
            </a:extLst>
          </p:cNvPr>
          <p:cNvSpPr/>
          <p:nvPr>
            <p:custDataLst>
              <p:tags r:id="rId12"/>
            </p:custDataLst>
          </p:nvPr>
        </p:nvSpPr>
        <p:spPr bwMode="auto">
          <a:xfrm>
            <a:off x="8547100" y="215582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01" name="Rectangle 300">
            <a:extLst>
              <a:ext uri="{FF2B5EF4-FFF2-40B4-BE49-F238E27FC236}">
                <a16:creationId xmlns:a16="http://schemas.microsoft.com/office/drawing/2014/main" id="{8222D4C5-6B69-F2F0-8BE9-8D198F2B1664}"/>
              </a:ext>
            </a:extLst>
          </p:cNvPr>
          <p:cNvSpPr/>
          <p:nvPr>
            <p:custDataLst>
              <p:tags r:id="rId13"/>
            </p:custDataLst>
          </p:nvPr>
        </p:nvSpPr>
        <p:spPr bwMode="auto">
          <a:xfrm>
            <a:off x="8547100" y="238918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03" name="Text Placeholder 4">
            <a:extLst>
              <a:ext uri="{FF2B5EF4-FFF2-40B4-BE49-F238E27FC236}">
                <a16:creationId xmlns:a16="http://schemas.microsoft.com/office/drawing/2014/main" id="{A9CA3CC7-1BD1-0730-569C-D175798BFD17}"/>
              </a:ext>
            </a:extLst>
          </p:cNvPr>
          <p:cNvSpPr>
            <a:spLocks noGrp="1"/>
          </p:cNvSpPr>
          <p:nvPr>
            <p:custDataLst>
              <p:tags r:id="rId14"/>
            </p:custDataLst>
          </p:nvPr>
        </p:nvSpPr>
        <p:spPr bwMode="auto">
          <a:xfrm>
            <a:off x="8763000" y="2154238"/>
            <a:ext cx="28892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5A42A90A-22B9-4FE7-BECB-6C65658DCB3A}" type="datetime'Near-te''rm issue ''to'' ''be'' resolv''ed immi''nently '">
              <a:rPr lang="en-US" altLang="en-US" sz="1200" smtClean="0">
                <a:cs typeface="+mn-cs"/>
              </a:rPr>
              <a:pPr lvl="0">
                <a:spcBef>
                  <a:spcPct val="0"/>
                </a:spcBef>
                <a:spcAft>
                  <a:spcPct val="0"/>
                </a:spcAft>
              </a:pPr>
              <a:t>Near-term issue to be resolved imminently </a:t>
            </a:fld>
            <a:endParaRPr lang="en-US" sz="1200">
              <a:cs typeface="+mn-cs"/>
            </a:endParaRPr>
          </a:p>
        </p:txBody>
      </p:sp>
      <p:sp>
        <p:nvSpPr>
          <p:cNvPr id="304" name="Text Placeholder 4">
            <a:extLst>
              <a:ext uri="{FF2B5EF4-FFF2-40B4-BE49-F238E27FC236}">
                <a16:creationId xmlns:a16="http://schemas.microsoft.com/office/drawing/2014/main" id="{34B848AE-EA6C-F50B-E157-E703876D075F}"/>
              </a:ext>
            </a:extLst>
          </p:cNvPr>
          <p:cNvSpPr>
            <a:spLocks noGrp="1"/>
          </p:cNvSpPr>
          <p:nvPr>
            <p:custDataLst>
              <p:tags r:id="rId15"/>
            </p:custDataLst>
          </p:nvPr>
        </p:nvSpPr>
        <p:spPr bwMode="auto">
          <a:xfrm>
            <a:off x="8763000" y="2387600"/>
            <a:ext cx="29892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6A1294D-33ED-4A21-8D27-C9778E76F905}" type="datetime'Long''''er-te''rm issue to be'''' resolv''ed even''tually '''">
              <a:rPr lang="en-US" altLang="en-US" sz="1200" smtClean="0">
                <a:cs typeface="+mn-cs"/>
              </a:rPr>
              <a:pPr lvl="0">
                <a:spcBef>
                  <a:spcPct val="0"/>
                </a:spcBef>
                <a:spcAft>
                  <a:spcPct val="0"/>
                </a:spcAft>
              </a:pPr>
              <a:t>Longer-term issue to be resolved eventually </a:t>
            </a:fld>
            <a:endParaRPr lang="en-US" sz="1200">
              <a:cs typeface="+mn-cs"/>
            </a:endParaRPr>
          </a:p>
        </p:txBody>
      </p:sp>
      <p:sp>
        <p:nvSpPr>
          <p:cNvPr id="355" name="Oval 354">
            <a:extLst>
              <a:ext uri="{FF2B5EF4-FFF2-40B4-BE49-F238E27FC236}">
                <a16:creationId xmlns:a16="http://schemas.microsoft.com/office/drawing/2014/main" id="{FB6948C8-8371-6A78-C68E-7D559A5FFB4E}"/>
              </a:ext>
            </a:extLst>
          </p:cNvPr>
          <p:cNvSpPr>
            <a:spLocks/>
          </p:cNvSpPr>
          <p:nvPr/>
        </p:nvSpPr>
        <p:spPr>
          <a:xfrm>
            <a:off x="7645563" y="307181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12</a:t>
            </a:r>
          </a:p>
        </p:txBody>
      </p:sp>
      <p:sp>
        <p:nvSpPr>
          <p:cNvPr id="357" name="Oval 356">
            <a:extLst>
              <a:ext uri="{FF2B5EF4-FFF2-40B4-BE49-F238E27FC236}">
                <a16:creationId xmlns:a16="http://schemas.microsoft.com/office/drawing/2014/main" id="{781AC084-9484-C1D8-3317-CE5F29DBF737}"/>
              </a:ext>
            </a:extLst>
          </p:cNvPr>
          <p:cNvSpPr>
            <a:spLocks/>
          </p:cNvSpPr>
          <p:nvPr/>
        </p:nvSpPr>
        <p:spPr>
          <a:xfrm>
            <a:off x="7645563" y="3655517"/>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30</a:t>
            </a:r>
          </a:p>
        </p:txBody>
      </p:sp>
      <p:sp>
        <p:nvSpPr>
          <p:cNvPr id="359" name="Oval 358">
            <a:extLst>
              <a:ext uri="{FF2B5EF4-FFF2-40B4-BE49-F238E27FC236}">
                <a16:creationId xmlns:a16="http://schemas.microsoft.com/office/drawing/2014/main" id="{FC195C50-94AE-43A0-D290-B50FAEC79EDB}"/>
              </a:ext>
            </a:extLst>
          </p:cNvPr>
          <p:cNvSpPr>
            <a:spLocks/>
          </p:cNvSpPr>
          <p:nvPr/>
        </p:nvSpPr>
        <p:spPr>
          <a:xfrm>
            <a:off x="7645563" y="4239221"/>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16</a:t>
            </a:r>
          </a:p>
        </p:txBody>
      </p:sp>
      <p:sp>
        <p:nvSpPr>
          <p:cNvPr id="361" name="Oval 360">
            <a:extLst>
              <a:ext uri="{FF2B5EF4-FFF2-40B4-BE49-F238E27FC236}">
                <a16:creationId xmlns:a16="http://schemas.microsoft.com/office/drawing/2014/main" id="{87EF3468-C43A-EA75-192A-1C723E03BE1C}"/>
              </a:ext>
            </a:extLst>
          </p:cNvPr>
          <p:cNvSpPr>
            <a:spLocks/>
          </p:cNvSpPr>
          <p:nvPr/>
        </p:nvSpPr>
        <p:spPr>
          <a:xfrm>
            <a:off x="7645563" y="482292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58</a:t>
            </a:r>
          </a:p>
        </p:txBody>
      </p:sp>
      <p:sp>
        <p:nvSpPr>
          <p:cNvPr id="8" name="5. Source">
            <a:extLst>
              <a:ext uri="{FF2B5EF4-FFF2-40B4-BE49-F238E27FC236}">
                <a16:creationId xmlns:a16="http://schemas.microsoft.com/office/drawing/2014/main" id="{FF1569C3-FDA8-3E96-AF74-1D84BC733662}"/>
              </a:ext>
            </a:extLst>
          </p:cNvPr>
          <p:cNvSpPr txBox="1"/>
          <p:nvPr>
            <p:custDataLst>
              <p:tags r:id="rId16"/>
            </p:custDataLst>
          </p:nvPr>
        </p:nvSpPr>
        <p:spPr>
          <a:xfrm>
            <a:off x="565265" y="6336484"/>
            <a:ext cx="7190510"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16 blank responses).</a:t>
            </a:r>
          </a:p>
          <a:p>
            <a:pPr lvl="0"/>
            <a:endParaRPr lang="en-US"/>
          </a:p>
        </p:txBody>
      </p:sp>
      <p:sp>
        <p:nvSpPr>
          <p:cNvPr id="38" name="TextBox 37">
            <a:extLst>
              <a:ext uri="{FF2B5EF4-FFF2-40B4-BE49-F238E27FC236}">
                <a16:creationId xmlns:a16="http://schemas.microsoft.com/office/drawing/2014/main" id="{B4CBD633-F64E-0EA8-908B-FEE31620A478}"/>
              </a:ext>
            </a:extLst>
          </p:cNvPr>
          <p:cNvSpPr txBox="1">
            <a:spLocks/>
          </p:cNvSpPr>
          <p:nvPr>
            <p:custDataLst>
              <p:tags r:id="rId17"/>
            </p:custDataLst>
          </p:nvPr>
        </p:nvSpPr>
        <p:spPr>
          <a:xfrm>
            <a:off x="565266" y="1536701"/>
            <a:ext cx="7581783" cy="420686"/>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Q20: Should ERCOT transition to leading large load modeling into the network operations model (similar to GINR process) to ensure consistent applications of assumptions? </a:t>
            </a:r>
            <a:r>
              <a:rPr lang="en-US" sz="1200"/>
              <a:t>% of selections</a:t>
            </a:r>
          </a:p>
        </p:txBody>
      </p:sp>
      <p:cxnSp>
        <p:nvCxnSpPr>
          <p:cNvPr id="39" name="Straight Connector 38">
            <a:extLst>
              <a:ext uri="{FF2B5EF4-FFF2-40B4-BE49-F238E27FC236}">
                <a16:creationId xmlns:a16="http://schemas.microsoft.com/office/drawing/2014/main" id="{27714367-5E29-37B3-998C-49C991264FF5}"/>
              </a:ext>
            </a:extLst>
          </p:cNvPr>
          <p:cNvCxnSpPr>
            <a:cxnSpLocks/>
          </p:cNvCxnSpPr>
          <p:nvPr>
            <p:custDataLst>
              <p:tags r:id="rId18"/>
            </p:custDataLst>
          </p:nvPr>
        </p:nvCxnSpPr>
        <p:spPr>
          <a:xfrm>
            <a:off x="565265" y="2015172"/>
            <a:ext cx="7495002"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13" name="Oval 112">
            <a:extLst>
              <a:ext uri="{FF2B5EF4-FFF2-40B4-BE49-F238E27FC236}">
                <a16:creationId xmlns:a16="http://schemas.microsoft.com/office/drawing/2014/main" id="{7633180D-9814-D378-D385-CB611616B18F}"/>
              </a:ext>
            </a:extLst>
          </p:cNvPr>
          <p:cNvSpPr>
            <a:spLocks/>
          </p:cNvSpPr>
          <p:nvPr/>
        </p:nvSpPr>
        <p:spPr>
          <a:xfrm>
            <a:off x="11363960" y="311626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12</a:t>
            </a:r>
          </a:p>
        </p:txBody>
      </p:sp>
      <p:sp>
        <p:nvSpPr>
          <p:cNvPr id="114" name="Oval 113">
            <a:extLst>
              <a:ext uri="{FF2B5EF4-FFF2-40B4-BE49-F238E27FC236}">
                <a16:creationId xmlns:a16="http://schemas.microsoft.com/office/drawing/2014/main" id="{F9695936-056B-99A4-C5F5-2F47E26C0E7E}"/>
              </a:ext>
            </a:extLst>
          </p:cNvPr>
          <p:cNvSpPr>
            <a:spLocks/>
          </p:cNvSpPr>
          <p:nvPr/>
        </p:nvSpPr>
        <p:spPr>
          <a:xfrm>
            <a:off x="11363960" y="370046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24</a:t>
            </a:r>
          </a:p>
        </p:txBody>
      </p:sp>
      <p:sp>
        <p:nvSpPr>
          <p:cNvPr id="115" name="Oval 114">
            <a:extLst>
              <a:ext uri="{FF2B5EF4-FFF2-40B4-BE49-F238E27FC236}">
                <a16:creationId xmlns:a16="http://schemas.microsoft.com/office/drawing/2014/main" id="{191DE718-FCB6-A943-1413-F02EBE2655A6}"/>
              </a:ext>
            </a:extLst>
          </p:cNvPr>
          <p:cNvSpPr>
            <a:spLocks/>
          </p:cNvSpPr>
          <p:nvPr/>
        </p:nvSpPr>
        <p:spPr>
          <a:xfrm>
            <a:off x="11363960" y="428466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11</a:t>
            </a:r>
          </a:p>
        </p:txBody>
      </p:sp>
      <p:sp>
        <p:nvSpPr>
          <p:cNvPr id="116" name="Oval 115">
            <a:extLst>
              <a:ext uri="{FF2B5EF4-FFF2-40B4-BE49-F238E27FC236}">
                <a16:creationId xmlns:a16="http://schemas.microsoft.com/office/drawing/2014/main" id="{254BB620-8090-25E7-E8B7-98A0B296EBC5}"/>
              </a:ext>
            </a:extLst>
          </p:cNvPr>
          <p:cNvSpPr>
            <a:spLocks/>
          </p:cNvSpPr>
          <p:nvPr/>
        </p:nvSpPr>
        <p:spPr>
          <a:xfrm>
            <a:off x="11363960" y="486727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47</a:t>
            </a:r>
          </a:p>
        </p:txBody>
      </p:sp>
      <p:sp>
        <p:nvSpPr>
          <p:cNvPr id="118" name="TextBox 117">
            <a:extLst>
              <a:ext uri="{FF2B5EF4-FFF2-40B4-BE49-F238E27FC236}">
                <a16:creationId xmlns:a16="http://schemas.microsoft.com/office/drawing/2014/main" id="{60FD5AED-F4AE-A4BC-DCED-18640653FC07}"/>
              </a:ext>
            </a:extLst>
          </p:cNvPr>
          <p:cNvSpPr txBox="1">
            <a:spLocks/>
          </p:cNvSpPr>
          <p:nvPr>
            <p:custDataLst>
              <p:tags r:id="rId19"/>
            </p:custDataLst>
          </p:nvPr>
        </p:nvSpPr>
        <p:spPr>
          <a:xfrm>
            <a:off x="10804888" y="1194889"/>
            <a:ext cx="947375" cy="1538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sp>
        <p:nvSpPr>
          <p:cNvPr id="120" name="Oval 119">
            <a:extLst>
              <a:ext uri="{FF2B5EF4-FFF2-40B4-BE49-F238E27FC236}">
                <a16:creationId xmlns:a16="http://schemas.microsoft.com/office/drawing/2014/main" id="{2A3A51C5-DD8F-733A-61DF-742F6D39A7F4}"/>
              </a:ext>
            </a:extLst>
          </p:cNvPr>
          <p:cNvSpPr>
            <a:spLocks/>
          </p:cNvSpPr>
          <p:nvPr/>
        </p:nvSpPr>
        <p:spPr>
          <a:xfrm>
            <a:off x="10287357" y="1158376"/>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graphicFrame>
        <p:nvGraphicFramePr>
          <p:cNvPr id="14" name="Chart 13">
            <a:extLst>
              <a:ext uri="{FF2B5EF4-FFF2-40B4-BE49-F238E27FC236}">
                <a16:creationId xmlns:a16="http://schemas.microsoft.com/office/drawing/2014/main" id="{2356FB9C-1202-23C7-EBE9-85936F560F0D}"/>
              </a:ext>
            </a:extLst>
          </p:cNvPr>
          <p:cNvGraphicFramePr/>
          <p:nvPr>
            <p:custDataLst>
              <p:tags r:id="rId20"/>
            </p:custDataLst>
          </p:nvPr>
        </p:nvGraphicFramePr>
        <p:xfrm>
          <a:off x="1174750" y="2668588"/>
          <a:ext cx="6299200" cy="2844800"/>
        </p:xfrm>
        <a:graphic>
          <a:graphicData uri="http://schemas.openxmlformats.org/drawingml/2006/chart">
            <c:chart xmlns:c="http://schemas.openxmlformats.org/drawingml/2006/chart" xmlns:r="http://schemas.openxmlformats.org/officeDocument/2006/relationships" r:id="rId44"/>
          </a:graphicData>
        </a:graphic>
      </p:graphicFrame>
      <p:sp>
        <p:nvSpPr>
          <p:cNvPr id="7" name="Text Placeholder 4">
            <a:extLst>
              <a:ext uri="{FF2B5EF4-FFF2-40B4-BE49-F238E27FC236}">
                <a16:creationId xmlns:a16="http://schemas.microsoft.com/office/drawing/2014/main" id="{BA008F1B-B873-0504-57C3-AFBF26FFEE37}"/>
              </a:ext>
            </a:extLst>
          </p:cNvPr>
          <p:cNvSpPr>
            <a:spLocks noGrp="1"/>
          </p:cNvSpPr>
          <p:nvPr>
            <p:custDataLst>
              <p:tags r:id="rId21"/>
            </p:custDataLst>
          </p:nvPr>
        </p:nvSpPr>
        <p:spPr bwMode="auto">
          <a:xfrm>
            <a:off x="698500" y="3133725"/>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D549726F-19D2-4914-AF57-8585A4A33A32}" type="datetime'''''''''''''''T''''''''''''''''''''''S''''''''P'''''''''''">
              <a:rPr lang="en-US" altLang="en-US" sz="1200" smtClean="0">
                <a:solidFill>
                  <a:srgbClr val="171A1C"/>
                </a:solidFill>
                <a:cs typeface="+mn-cs"/>
              </a:rPr>
              <a:pPr lvl="0">
                <a:spcBef>
                  <a:spcPct val="0"/>
                </a:spcBef>
                <a:spcAft>
                  <a:spcPct val="0"/>
                </a:spcAft>
                <a:buClr>
                  <a:srgbClr val="171A1C"/>
                </a:buClr>
                <a:defRPr/>
              </a:pPr>
              <a:t>TSP</a:t>
            </a:fld>
            <a:endParaRPr kumimoji="0" lang="en-US" sz="1200" b="0" i="0" strike="noStrike" kern="1200" cap="none" spc="0" normalizeH="0" baseline="0" noProof="0">
              <a:ln>
                <a:noFill/>
              </a:ln>
              <a:solidFill>
                <a:srgbClr val="171A1C"/>
              </a:solidFill>
              <a:effectLst/>
              <a:uLnTx/>
              <a:uFillTx/>
              <a:cs typeface="+mn-cs"/>
            </a:endParaRPr>
          </a:p>
        </p:txBody>
      </p:sp>
      <p:sp>
        <p:nvSpPr>
          <p:cNvPr id="97" name="Text Placeholder 4">
            <a:extLst>
              <a:ext uri="{FF2B5EF4-FFF2-40B4-BE49-F238E27FC236}">
                <a16:creationId xmlns:a16="http://schemas.microsoft.com/office/drawing/2014/main" id="{4C1F3293-4EFE-461D-940D-7EE66BAE31C5}"/>
              </a:ext>
            </a:extLst>
          </p:cNvPr>
          <p:cNvSpPr>
            <a:spLocks noGrp="1"/>
          </p:cNvSpPr>
          <p:nvPr>
            <p:custDataLst>
              <p:tags r:id="rId22"/>
            </p:custDataLst>
          </p:nvPr>
        </p:nvSpPr>
        <p:spPr bwMode="gray">
          <a:xfrm>
            <a:off x="5521325" y="3608389"/>
            <a:ext cx="263525" cy="182563"/>
          </a:xfrm>
          <a:prstGeom prst="rect">
            <a:avLst/>
          </a:prstGeom>
          <a:solidFill>
            <a:schemeClr val="folHlink"/>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8E2DBE0-0F48-479D-9F52-56FFC8685002}" type="datetime'''''''''''3''''''''''''''%'">
              <a:rPr lang="en-US" altLang="en-US" sz="1200" smtClean="0">
                <a:solidFill>
                  <a:schemeClr val="bg1"/>
                </a:solidFill>
                <a:effectLst/>
                <a:cs typeface="+mn-cs"/>
              </a:rPr>
              <a:pPr lvl="0" algn="ctr">
                <a:spcBef>
                  <a:spcPct val="0"/>
                </a:spcBef>
                <a:spcAft>
                  <a:spcPct val="0"/>
                </a:spcAft>
              </a:pPr>
              <a:t>3%</a:t>
            </a:fld>
            <a:endParaRPr lang="en-US" sz="1200">
              <a:solidFill>
                <a:schemeClr val="bg1"/>
              </a:solidFill>
              <a:cs typeface="+mn-cs"/>
            </a:endParaRPr>
          </a:p>
        </p:txBody>
      </p:sp>
      <p:sp>
        <p:nvSpPr>
          <p:cNvPr id="91" name="Text Placeholder 4">
            <a:extLst>
              <a:ext uri="{FF2B5EF4-FFF2-40B4-BE49-F238E27FC236}">
                <a16:creationId xmlns:a16="http://schemas.microsoft.com/office/drawing/2014/main" id="{4C1F3293-4EFE-461D-940D-7EE66BAE31C5}"/>
              </a:ext>
            </a:extLst>
          </p:cNvPr>
          <p:cNvSpPr>
            <a:spLocks noGrp="1"/>
          </p:cNvSpPr>
          <p:nvPr>
            <p:custDataLst>
              <p:tags r:id="rId23"/>
            </p:custDataLst>
          </p:nvPr>
        </p:nvSpPr>
        <p:spPr bwMode="gray">
          <a:xfrm>
            <a:off x="5419725" y="3814764"/>
            <a:ext cx="263525" cy="182563"/>
          </a:xfrm>
          <a:prstGeom prst="rect">
            <a:avLst/>
          </a:prstGeom>
          <a:solidFill>
            <a:schemeClr val="accent6"/>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497FE6F-9020-43B6-B470-AD238DDA615B}" type="datetime'''''''0''''''''''%'''''''''''''''''">
              <a:rPr lang="en-US" altLang="en-US" sz="1200" smtClean="0">
                <a:solidFill>
                  <a:schemeClr val="bg1"/>
                </a:solidFill>
                <a:effectLst/>
                <a:cs typeface="+mn-cs"/>
              </a:rPr>
              <a:pPr lvl="0" algn="ctr">
                <a:spcBef>
                  <a:spcPct val="0"/>
                </a:spcBef>
                <a:spcAft>
                  <a:spcPct val="0"/>
                </a:spcAft>
              </a:pPr>
              <a:t>0%</a:t>
            </a:fld>
            <a:endParaRPr lang="en-US" sz="1200">
              <a:solidFill>
                <a:schemeClr val="bg1"/>
              </a:solidFill>
              <a:cs typeface="+mn-cs"/>
            </a:endParaRPr>
          </a:p>
        </p:txBody>
      </p:sp>
      <p:sp>
        <p:nvSpPr>
          <p:cNvPr id="9" name="Text Placeholder 4">
            <a:extLst>
              <a:ext uri="{FF2B5EF4-FFF2-40B4-BE49-F238E27FC236}">
                <a16:creationId xmlns:a16="http://schemas.microsoft.com/office/drawing/2014/main" id="{C55B5A93-BD2F-468E-1CA7-DCA438BECEDF}"/>
              </a:ext>
            </a:extLst>
          </p:cNvPr>
          <p:cNvSpPr>
            <a:spLocks noGrp="1"/>
          </p:cNvSpPr>
          <p:nvPr>
            <p:custDataLst>
              <p:tags r:id="rId24"/>
            </p:custDataLst>
          </p:nvPr>
        </p:nvSpPr>
        <p:spPr bwMode="auto">
          <a:xfrm>
            <a:off x="698500" y="3711575"/>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09A14A02-CF3E-4D7D-8E24-15C281F78366}" type="datetime'''''''''''I''''''''''''''''L''''''''''''''''L''''E'''''''''">
              <a:rPr lang="en-US" altLang="en-US" sz="1200" smtClean="0">
                <a:solidFill>
                  <a:srgbClr val="171A1C"/>
                </a:solidFill>
                <a:cs typeface="+mn-cs"/>
              </a:rPr>
              <a:pPr lvl="0">
                <a:spcBef>
                  <a:spcPct val="0"/>
                </a:spcBef>
                <a:spcAft>
                  <a:spcPct val="0"/>
                </a:spcAft>
                <a:buClr>
                  <a:srgbClr val="171A1C"/>
                </a:buClr>
                <a:defRPr/>
              </a:pPr>
              <a:t>ILLE</a:t>
            </a:fld>
            <a:endParaRPr kumimoji="0" lang="en-US" sz="1200" b="0" i="0" strike="noStrike" kern="1200" cap="none" spc="0" normalizeH="0" baseline="0" noProof="0">
              <a:ln>
                <a:noFill/>
              </a:ln>
              <a:solidFill>
                <a:srgbClr val="171A1C"/>
              </a:solidFill>
              <a:effectLst/>
              <a:uLnTx/>
              <a:uFillTx/>
              <a:cs typeface="+mn-cs"/>
            </a:endParaRPr>
          </a:p>
        </p:txBody>
      </p:sp>
      <p:sp>
        <p:nvSpPr>
          <p:cNvPr id="10" name="Text Placeholder 4">
            <a:extLst>
              <a:ext uri="{FF2B5EF4-FFF2-40B4-BE49-F238E27FC236}">
                <a16:creationId xmlns:a16="http://schemas.microsoft.com/office/drawing/2014/main" id="{DE027984-49AD-BDAA-7079-EBE60280D678}"/>
              </a:ext>
            </a:extLst>
          </p:cNvPr>
          <p:cNvSpPr>
            <a:spLocks noGrp="1"/>
          </p:cNvSpPr>
          <p:nvPr>
            <p:custDataLst>
              <p:tags r:id="rId25"/>
            </p:custDataLst>
          </p:nvPr>
        </p:nvSpPr>
        <p:spPr bwMode="auto">
          <a:xfrm>
            <a:off x="698500" y="4289425"/>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A0CFB9F1-FF9F-4A4A-9859-7109CFD77DBB}" type="datetime'''''''''''''''''O''''''''''t''''''''he''''r''s'">
              <a:rPr lang="en-US" altLang="en-US" sz="1200" smtClean="0">
                <a:solidFill>
                  <a:srgbClr val="171A1C"/>
                </a:solidFill>
                <a:cs typeface="+mn-cs"/>
              </a:rPr>
              <a:pPr lvl="0">
                <a:spcBef>
                  <a:spcPct val="0"/>
                </a:spcBef>
                <a:spcAft>
                  <a:spcPct val="0"/>
                </a:spcAft>
                <a:buClr>
                  <a:srgbClr val="171A1C"/>
                </a:buClr>
                <a:defRPr/>
              </a:pPr>
              <a:t>Others</a:t>
            </a:fld>
            <a:endParaRPr kumimoji="0" lang="en-US" sz="1200" b="0" i="0" strike="noStrike" kern="1200" cap="none" spc="0" normalizeH="0" baseline="0" noProof="0">
              <a:ln>
                <a:noFill/>
              </a:ln>
              <a:solidFill>
                <a:srgbClr val="171A1C"/>
              </a:solidFill>
              <a:effectLst/>
              <a:uLnTx/>
              <a:uFillTx/>
              <a:cs typeface="+mn-cs"/>
            </a:endParaRPr>
          </a:p>
        </p:txBody>
      </p:sp>
      <p:sp>
        <p:nvSpPr>
          <p:cNvPr id="98" name="Text Placeholder 4">
            <a:extLst>
              <a:ext uri="{FF2B5EF4-FFF2-40B4-BE49-F238E27FC236}">
                <a16:creationId xmlns:a16="http://schemas.microsoft.com/office/drawing/2014/main" id="{4C1F3293-4EFE-461D-940D-7EE66BAE31C5}"/>
              </a:ext>
            </a:extLst>
          </p:cNvPr>
          <p:cNvSpPr>
            <a:spLocks noGrp="1"/>
          </p:cNvSpPr>
          <p:nvPr>
            <p:custDataLst>
              <p:tags r:id="rId26"/>
            </p:custDataLst>
          </p:nvPr>
        </p:nvSpPr>
        <p:spPr bwMode="gray">
          <a:xfrm>
            <a:off x="5672138" y="4867276"/>
            <a:ext cx="263525" cy="182563"/>
          </a:xfrm>
          <a:prstGeom prst="rect">
            <a:avLst/>
          </a:prstGeom>
          <a:solidFill>
            <a:schemeClr val="accent6"/>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7470A340-E221-4C0A-B795-7CF773CEA463}" type="datetime'''''''''''''''''''''''''3''''''%'''''''''''">
              <a:rPr lang="en-US" altLang="en-US" sz="1200" smtClean="0">
                <a:solidFill>
                  <a:schemeClr val="bg1"/>
                </a:solidFill>
                <a:effectLst/>
                <a:cs typeface="+mn-cs"/>
              </a:rPr>
              <a:pPr lvl="0" algn="ctr">
                <a:spcBef>
                  <a:spcPct val="0"/>
                </a:spcBef>
                <a:spcAft>
                  <a:spcPct val="0"/>
                </a:spcAft>
              </a:pPr>
              <a:t>3%</a:t>
            </a:fld>
            <a:endParaRPr lang="en-US" sz="1200">
              <a:solidFill>
                <a:schemeClr val="bg1"/>
              </a:solidFill>
              <a:cs typeface="+mn-cs"/>
            </a:endParaRPr>
          </a:p>
        </p:txBody>
      </p:sp>
      <p:sp>
        <p:nvSpPr>
          <p:cNvPr id="13" name="Text Placeholder 4">
            <a:extLst>
              <a:ext uri="{FF2B5EF4-FFF2-40B4-BE49-F238E27FC236}">
                <a16:creationId xmlns:a16="http://schemas.microsoft.com/office/drawing/2014/main" id="{79297D57-71AF-BB74-D201-2B9E7A582031}"/>
              </a:ext>
            </a:extLst>
          </p:cNvPr>
          <p:cNvSpPr>
            <a:spLocks noGrp="1"/>
          </p:cNvSpPr>
          <p:nvPr>
            <p:custDataLst>
              <p:tags r:id="rId27"/>
            </p:custDataLst>
          </p:nvPr>
        </p:nvSpPr>
        <p:spPr bwMode="auto">
          <a:xfrm>
            <a:off x="698500" y="4867275"/>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D9B26782-FE9E-49EB-A8C7-2C026961F873}" type="datetime'''''''''''''''''''''T''''''''''o''''''t''''al'''''''''''''">
              <a:rPr lang="en-US" altLang="en-US" sz="1200" smtClean="0">
                <a:solidFill>
                  <a:srgbClr val="171A1C"/>
                </a:solidFill>
                <a:cs typeface="+mn-cs"/>
              </a:rPr>
              <a:pPr lvl="0">
                <a:spcBef>
                  <a:spcPct val="0"/>
                </a:spcBef>
                <a:spcAft>
                  <a:spcPct val="0"/>
                </a:spcAft>
                <a:buClr>
                  <a:srgbClr val="171A1C"/>
                </a:buClr>
                <a:defRPr/>
              </a:pPr>
              <a:t>Total</a:t>
            </a:fld>
            <a:endParaRPr kumimoji="0" lang="en-US" sz="1200" b="0" i="0" strike="noStrike" kern="1200" cap="none" spc="0" normalizeH="0" baseline="0" noProof="0">
              <a:ln>
                <a:noFill/>
              </a:ln>
              <a:solidFill>
                <a:srgbClr val="171A1C"/>
              </a:solidFill>
              <a:effectLst/>
              <a:uLnTx/>
              <a:uFillTx/>
              <a:cs typeface="+mn-cs"/>
            </a:endParaRPr>
          </a:p>
        </p:txBody>
      </p:sp>
      <p:sp>
        <p:nvSpPr>
          <p:cNvPr id="28" name="Rectangle 27">
            <a:extLst>
              <a:ext uri="{FF2B5EF4-FFF2-40B4-BE49-F238E27FC236}">
                <a16:creationId xmlns:a16="http://schemas.microsoft.com/office/drawing/2014/main" id="{E0BE6E2C-A129-7937-0C30-253974183206}"/>
              </a:ext>
            </a:extLst>
          </p:cNvPr>
          <p:cNvSpPr/>
          <p:nvPr>
            <p:custDataLst>
              <p:tags r:id="rId28"/>
            </p:custDataLst>
          </p:nvPr>
        </p:nvSpPr>
        <p:spPr bwMode="auto">
          <a:xfrm>
            <a:off x="3705225" y="2182813"/>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9" name="Rectangle 28">
            <a:extLst>
              <a:ext uri="{FF2B5EF4-FFF2-40B4-BE49-F238E27FC236}">
                <a16:creationId xmlns:a16="http://schemas.microsoft.com/office/drawing/2014/main" id="{F10165B5-BB39-4DE3-5554-F0D8C98448F4}"/>
              </a:ext>
            </a:extLst>
          </p:cNvPr>
          <p:cNvSpPr/>
          <p:nvPr>
            <p:custDataLst>
              <p:tags r:id="rId29"/>
            </p:custDataLst>
          </p:nvPr>
        </p:nvSpPr>
        <p:spPr bwMode="auto">
          <a:xfrm>
            <a:off x="3705225" y="2416175"/>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30" name="Rectangle 29">
            <a:extLst>
              <a:ext uri="{FF2B5EF4-FFF2-40B4-BE49-F238E27FC236}">
                <a16:creationId xmlns:a16="http://schemas.microsoft.com/office/drawing/2014/main" id="{CA49ADEE-C416-F180-1E9F-2608693805F3}"/>
              </a:ext>
            </a:extLst>
          </p:cNvPr>
          <p:cNvSpPr/>
          <p:nvPr>
            <p:custDataLst>
              <p:tags r:id="rId30"/>
            </p:custDataLst>
          </p:nvPr>
        </p:nvSpPr>
        <p:spPr bwMode="auto">
          <a:xfrm>
            <a:off x="5010150" y="2182813"/>
            <a:ext cx="165100" cy="165100"/>
          </a:xfrm>
          <a:prstGeom prst="rect">
            <a:avLst/>
          </a:prstGeom>
          <a:solidFill>
            <a:srgbClr val="B3B3B3"/>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31" name="Rectangle 30">
            <a:extLst>
              <a:ext uri="{FF2B5EF4-FFF2-40B4-BE49-F238E27FC236}">
                <a16:creationId xmlns:a16="http://schemas.microsoft.com/office/drawing/2014/main" id="{1A004E59-5DB7-89F6-9637-299542F52759}"/>
              </a:ext>
            </a:extLst>
          </p:cNvPr>
          <p:cNvSpPr/>
          <p:nvPr>
            <p:custDataLst>
              <p:tags r:id="rId31"/>
            </p:custDataLst>
          </p:nvPr>
        </p:nvSpPr>
        <p:spPr bwMode="auto">
          <a:xfrm>
            <a:off x="5010150" y="2416175"/>
            <a:ext cx="165100" cy="165100"/>
          </a:xfrm>
          <a:prstGeom prst="rect">
            <a:avLst/>
          </a:prstGeom>
          <a:solidFill>
            <a:schemeClr val="accent6"/>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2" name="Rectangle 31">
            <a:extLst>
              <a:ext uri="{FF2B5EF4-FFF2-40B4-BE49-F238E27FC236}">
                <a16:creationId xmlns:a16="http://schemas.microsoft.com/office/drawing/2014/main" id="{A1E0B738-E235-2668-3D51-91DDEB4CDBFD}"/>
              </a:ext>
            </a:extLst>
          </p:cNvPr>
          <p:cNvSpPr/>
          <p:nvPr>
            <p:custDataLst>
              <p:tags r:id="rId32"/>
            </p:custDataLst>
          </p:nvPr>
        </p:nvSpPr>
        <p:spPr bwMode="auto">
          <a:xfrm>
            <a:off x="5934075" y="2182813"/>
            <a:ext cx="165100" cy="165100"/>
          </a:xfrm>
          <a:prstGeom prst="rect">
            <a:avLst/>
          </a:prstGeom>
          <a:solidFill>
            <a:schemeClr val="folHlink"/>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3" name="Rectangle 32">
            <a:extLst>
              <a:ext uri="{FF2B5EF4-FFF2-40B4-BE49-F238E27FC236}">
                <a16:creationId xmlns:a16="http://schemas.microsoft.com/office/drawing/2014/main" id="{8DB43AB1-F256-94C6-7797-B9B9F879B93D}"/>
              </a:ext>
            </a:extLst>
          </p:cNvPr>
          <p:cNvSpPr/>
          <p:nvPr>
            <p:custDataLst>
              <p:tags r:id="rId33"/>
            </p:custDataLst>
          </p:nvPr>
        </p:nvSpPr>
        <p:spPr bwMode="auto">
          <a:xfrm>
            <a:off x="5934075" y="2416175"/>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4" name="Text Placeholder 4">
            <a:extLst>
              <a:ext uri="{FF2B5EF4-FFF2-40B4-BE49-F238E27FC236}">
                <a16:creationId xmlns:a16="http://schemas.microsoft.com/office/drawing/2014/main" id="{60D03C44-F130-EF1B-C593-AA2A510D3547}"/>
              </a:ext>
            </a:extLst>
          </p:cNvPr>
          <p:cNvSpPr>
            <a:spLocks noGrp="1"/>
          </p:cNvSpPr>
          <p:nvPr>
            <p:custDataLst>
              <p:tags r:id="rId34"/>
            </p:custDataLst>
          </p:nvPr>
        </p:nvSpPr>
        <p:spPr bwMode="auto">
          <a:xfrm>
            <a:off x="3921125" y="2181225"/>
            <a:ext cx="9874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4ACBA065-4C1E-48D4-8775-39B548E3AAD1}" type="datetime'''''''''St''r''''''o''''''ng''l''''y'''' ''a''gr''e''e'">
              <a:rPr lang="en-US" altLang="en-US" sz="1200" smtClean="0">
                <a:solidFill>
                  <a:srgbClr val="171A1C"/>
                </a:solidFill>
                <a:cs typeface="+mn-cs"/>
              </a:rPr>
              <a:pPr lvl="0">
                <a:spcBef>
                  <a:spcPct val="0"/>
                </a:spcBef>
                <a:spcAft>
                  <a:spcPct val="0"/>
                </a:spcAft>
                <a:buClr>
                  <a:srgbClr val="171A1C"/>
                </a:buClr>
              </a:pPr>
              <a:t>Strongly agree</a:t>
            </a:fld>
            <a:endParaRPr kumimoji="0" lang="en-US" sz="1200" b="0" i="0" strike="noStrike" kern="1200" cap="none" spc="0" normalizeH="0" baseline="0" noProof="0">
              <a:ln>
                <a:noFill/>
              </a:ln>
              <a:solidFill>
                <a:srgbClr val="171A1C"/>
              </a:solidFill>
              <a:effectLst/>
              <a:uLnTx/>
              <a:uFillTx/>
              <a:cs typeface="+mn-cs"/>
            </a:endParaRPr>
          </a:p>
        </p:txBody>
      </p:sp>
      <p:sp>
        <p:nvSpPr>
          <p:cNvPr id="35" name="Text Placeholder 4">
            <a:extLst>
              <a:ext uri="{FF2B5EF4-FFF2-40B4-BE49-F238E27FC236}">
                <a16:creationId xmlns:a16="http://schemas.microsoft.com/office/drawing/2014/main" id="{709D391B-5A86-5FBF-995D-23DB17FC2439}"/>
              </a:ext>
            </a:extLst>
          </p:cNvPr>
          <p:cNvSpPr>
            <a:spLocks noGrp="1"/>
          </p:cNvSpPr>
          <p:nvPr>
            <p:custDataLst>
              <p:tags r:id="rId35"/>
            </p:custDataLst>
          </p:nvPr>
        </p:nvSpPr>
        <p:spPr bwMode="auto">
          <a:xfrm>
            <a:off x="3921125" y="2414588"/>
            <a:ext cx="4048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432968C5-035E-4DA1-A150-13E68F47FB65}" type="datetime'A''gre''''''''''''''''''e'''''''''''''''''''">
              <a:rPr lang="en-US" altLang="en-US" sz="1200" smtClean="0">
                <a:solidFill>
                  <a:srgbClr val="171A1C"/>
                </a:solidFill>
                <a:cs typeface="+mn-cs"/>
              </a:rPr>
              <a:pPr lvl="0">
                <a:spcBef>
                  <a:spcPct val="0"/>
                </a:spcBef>
                <a:spcAft>
                  <a:spcPct val="0"/>
                </a:spcAft>
                <a:buClr>
                  <a:srgbClr val="171A1C"/>
                </a:buClr>
              </a:pPr>
              <a:t>Agree</a:t>
            </a:fld>
            <a:endParaRPr kumimoji="0" lang="en-US" sz="1200" b="0" i="0" strike="noStrike" kern="1200" cap="none" spc="0" normalizeH="0" baseline="0" noProof="0">
              <a:ln>
                <a:noFill/>
              </a:ln>
              <a:solidFill>
                <a:srgbClr val="171A1C"/>
              </a:solidFill>
              <a:effectLst/>
              <a:uLnTx/>
              <a:uFillTx/>
              <a:cs typeface="+mn-cs"/>
            </a:endParaRPr>
          </a:p>
        </p:txBody>
      </p:sp>
      <p:sp>
        <p:nvSpPr>
          <p:cNvPr id="36" name="Text Placeholder 4">
            <a:extLst>
              <a:ext uri="{FF2B5EF4-FFF2-40B4-BE49-F238E27FC236}">
                <a16:creationId xmlns:a16="http://schemas.microsoft.com/office/drawing/2014/main" id="{24A8EAD9-13C6-3078-79AF-0582E76AD458}"/>
              </a:ext>
            </a:extLst>
          </p:cNvPr>
          <p:cNvSpPr>
            <a:spLocks noGrp="1"/>
          </p:cNvSpPr>
          <p:nvPr>
            <p:custDataLst>
              <p:tags r:id="rId36"/>
            </p:custDataLst>
          </p:nvPr>
        </p:nvSpPr>
        <p:spPr bwMode="auto">
          <a:xfrm>
            <a:off x="5226050" y="2181225"/>
            <a:ext cx="4889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CF6DC850-E67E-4D5B-8BA3-99F65F29FD93}" type="datetime'''N''''''''''eu''''''''''t''''''''''''''''r''''''''''al'''">
              <a:rPr lang="en-US" altLang="en-US" sz="1200" smtClean="0">
                <a:solidFill>
                  <a:srgbClr val="171A1C"/>
                </a:solidFill>
                <a:cs typeface="+mn-cs"/>
              </a:rPr>
              <a:pPr lvl="0">
                <a:spcBef>
                  <a:spcPct val="0"/>
                </a:spcBef>
                <a:spcAft>
                  <a:spcPct val="0"/>
                </a:spcAft>
                <a:buClr>
                  <a:srgbClr val="171A1C"/>
                </a:buClr>
                <a:defRPr/>
              </a:pPr>
              <a:t>Neutral</a:t>
            </a:fld>
            <a:endParaRPr kumimoji="0" lang="en-US" sz="1200" b="0" i="0" strike="noStrike" kern="1200" cap="none" spc="0" normalizeH="0" baseline="0" noProof="0">
              <a:ln>
                <a:noFill/>
              </a:ln>
              <a:solidFill>
                <a:srgbClr val="171A1C"/>
              </a:solidFill>
              <a:effectLst/>
              <a:uLnTx/>
              <a:uFillTx/>
              <a:cs typeface="+mn-cs"/>
            </a:endParaRPr>
          </a:p>
        </p:txBody>
      </p:sp>
      <p:sp>
        <p:nvSpPr>
          <p:cNvPr id="37" name="Text Placeholder 4">
            <a:extLst>
              <a:ext uri="{FF2B5EF4-FFF2-40B4-BE49-F238E27FC236}">
                <a16:creationId xmlns:a16="http://schemas.microsoft.com/office/drawing/2014/main" id="{FEE095D4-3894-BFC0-D7C0-42AC4BCD4816}"/>
              </a:ext>
            </a:extLst>
          </p:cNvPr>
          <p:cNvSpPr>
            <a:spLocks noGrp="1"/>
          </p:cNvSpPr>
          <p:nvPr>
            <p:custDataLst>
              <p:tags r:id="rId37"/>
            </p:custDataLst>
          </p:nvPr>
        </p:nvSpPr>
        <p:spPr bwMode="auto">
          <a:xfrm>
            <a:off x="5226050" y="2414588"/>
            <a:ext cx="6064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6919B5D6-B7D2-46D7-9DA7-816B7322A2D1}" type="datetime'D''''''''''''''''''''''is''ag''r''''''''''''''''e''e'''">
              <a:rPr lang="en-US" altLang="en-US" sz="1200" smtClean="0">
                <a:solidFill>
                  <a:srgbClr val="171A1C"/>
                </a:solidFill>
                <a:cs typeface="+mn-cs"/>
              </a:rPr>
              <a:pPr lvl="0">
                <a:spcBef>
                  <a:spcPct val="0"/>
                </a:spcBef>
                <a:spcAft>
                  <a:spcPct val="0"/>
                </a:spcAft>
                <a:buClr>
                  <a:srgbClr val="171A1C"/>
                </a:buClr>
                <a:defRPr/>
              </a:pPr>
              <a:t>Disagree</a:t>
            </a:fld>
            <a:endParaRPr kumimoji="0" lang="en-US" sz="1200" b="0" i="0" strike="noStrike" kern="1200" cap="none" spc="0" normalizeH="0" baseline="0" noProof="0">
              <a:ln>
                <a:noFill/>
              </a:ln>
              <a:solidFill>
                <a:srgbClr val="171A1C"/>
              </a:solidFill>
              <a:effectLst/>
              <a:uLnTx/>
              <a:uFillTx/>
              <a:cs typeface="+mn-cs"/>
            </a:endParaRPr>
          </a:p>
        </p:txBody>
      </p:sp>
      <p:sp>
        <p:nvSpPr>
          <p:cNvPr id="40" name="Text Placeholder 4">
            <a:extLst>
              <a:ext uri="{FF2B5EF4-FFF2-40B4-BE49-F238E27FC236}">
                <a16:creationId xmlns:a16="http://schemas.microsoft.com/office/drawing/2014/main" id="{36C5D9D9-19FE-C013-0ECC-1743CE420C66}"/>
              </a:ext>
            </a:extLst>
          </p:cNvPr>
          <p:cNvSpPr>
            <a:spLocks noGrp="1"/>
          </p:cNvSpPr>
          <p:nvPr>
            <p:custDataLst>
              <p:tags r:id="rId38"/>
            </p:custDataLst>
          </p:nvPr>
        </p:nvSpPr>
        <p:spPr bwMode="auto">
          <a:xfrm>
            <a:off x="6149975" y="2181225"/>
            <a:ext cx="11811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C6BA0FE7-77C3-4F84-95EF-57A764093E50}" type="datetime'''Stro''n''''gl''y'' ''di''s''''a''g''''re''''''e'''''">
              <a:rPr lang="en-US" altLang="en-US" sz="1200" smtClean="0">
                <a:solidFill>
                  <a:srgbClr val="171A1C"/>
                </a:solidFill>
                <a:cs typeface="+mn-cs"/>
              </a:rPr>
              <a:pPr lvl="0">
                <a:spcBef>
                  <a:spcPct val="0"/>
                </a:spcBef>
                <a:spcAft>
                  <a:spcPct val="0"/>
                </a:spcAft>
                <a:buClr>
                  <a:srgbClr val="171A1C"/>
                </a:buClr>
                <a:defRPr/>
              </a:pPr>
              <a:t>Strongly disagree</a:t>
            </a:fld>
            <a:endParaRPr kumimoji="0" lang="en-US" sz="1200" b="0" i="0" strike="noStrike" kern="1200" cap="none" spc="0" normalizeH="0" baseline="0" noProof="0">
              <a:ln>
                <a:noFill/>
              </a:ln>
              <a:solidFill>
                <a:srgbClr val="171A1C"/>
              </a:solidFill>
              <a:effectLst/>
              <a:uLnTx/>
              <a:uFillTx/>
              <a:cs typeface="+mn-cs"/>
            </a:endParaRPr>
          </a:p>
        </p:txBody>
      </p:sp>
      <p:sp>
        <p:nvSpPr>
          <p:cNvPr id="41" name="Text Placeholder 4">
            <a:extLst>
              <a:ext uri="{FF2B5EF4-FFF2-40B4-BE49-F238E27FC236}">
                <a16:creationId xmlns:a16="http://schemas.microsoft.com/office/drawing/2014/main" id="{E9950D18-6F35-0A08-0A0C-14E78C8744D8}"/>
              </a:ext>
            </a:extLst>
          </p:cNvPr>
          <p:cNvSpPr>
            <a:spLocks noGrp="1"/>
          </p:cNvSpPr>
          <p:nvPr>
            <p:custDataLst>
              <p:tags r:id="rId39"/>
            </p:custDataLst>
          </p:nvPr>
        </p:nvSpPr>
        <p:spPr bwMode="auto">
          <a:xfrm>
            <a:off x="6149975" y="2414588"/>
            <a:ext cx="7239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2AC2DCAF-7F66-44C7-956E-25B326A784D7}" type="datetime'N''''''''o'''''' ''''op''i''n''''''i''''''''o''''''''''''''n'">
              <a:rPr lang="en-US" altLang="en-US" sz="1200" smtClean="0">
                <a:solidFill>
                  <a:srgbClr val="171A1C"/>
                </a:solidFill>
                <a:cs typeface="+mn-cs"/>
              </a:rPr>
              <a:pPr lvl="0">
                <a:spcBef>
                  <a:spcPct val="0"/>
                </a:spcBef>
                <a:spcAft>
                  <a:spcPct val="0"/>
                </a:spcAft>
                <a:buClr>
                  <a:srgbClr val="171A1C"/>
                </a:buClr>
                <a:defRPr/>
              </a:pPr>
              <a:t>No opinion</a:t>
            </a:fld>
            <a:endParaRPr kumimoji="0" lang="en-US" sz="1200" b="0" i="0" strike="noStrike" kern="1200" cap="none" spc="0" normalizeH="0" baseline="0" noProof="0">
              <a:ln>
                <a:noFill/>
              </a:ln>
              <a:solidFill>
                <a:srgbClr val="171A1C"/>
              </a:solidFill>
              <a:effectLst/>
              <a:uLnTx/>
              <a:uFillTx/>
              <a:cs typeface="+mn-cs"/>
            </a:endParaRPr>
          </a:p>
        </p:txBody>
      </p:sp>
      <p:sp>
        <p:nvSpPr>
          <p:cNvPr id="21" name="Rectangle 20">
            <a:extLst>
              <a:ext uri="{FF2B5EF4-FFF2-40B4-BE49-F238E27FC236}">
                <a16:creationId xmlns:a16="http://schemas.microsoft.com/office/drawing/2014/main" id="{2D610A0C-F307-B480-CE5D-59DC80D09ED5}"/>
              </a:ext>
            </a:extLst>
          </p:cNvPr>
          <p:cNvSpPr/>
          <p:nvPr/>
        </p:nvSpPr>
        <p:spPr>
          <a:xfrm>
            <a:off x="504793" y="5730877"/>
            <a:ext cx="11153807" cy="474661"/>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400" b="1">
                <a:solidFill>
                  <a:srgbClr val="171A1C"/>
                </a:solidFill>
              </a:rPr>
              <a:t>Most respondents (61%) support (strongly agree or agree) ERCOT leading the large load modeling into the network operations model</a:t>
            </a:r>
          </a:p>
        </p:txBody>
      </p:sp>
    </p:spTree>
    <p:extLst>
      <p:ext uri="{BB962C8B-B14F-4D97-AF65-F5344CB8AC3E}">
        <p14:creationId xmlns:p14="http://schemas.microsoft.com/office/powerpoint/2010/main" val="35364626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BC7D9-CCA4-24CE-F7DF-295B60147220}"/>
            </a:ext>
          </a:extLst>
        </p:cNvPr>
        <p:cNvGrpSpPr/>
        <p:nvPr/>
      </p:nvGrpSpPr>
      <p:grpSpPr>
        <a:xfrm>
          <a:off x="0" y="0"/>
          <a:ext cx="0" cy="0"/>
          <a:chOff x="0" y="0"/>
          <a:chExt cx="0" cy="0"/>
        </a:xfrm>
      </p:grpSpPr>
      <p:graphicFrame>
        <p:nvGraphicFramePr>
          <p:cNvPr id="4" name="Object 2" hidden="1">
            <a:extLst>
              <a:ext uri="{FF2B5EF4-FFF2-40B4-BE49-F238E27FC236}">
                <a16:creationId xmlns:a16="http://schemas.microsoft.com/office/drawing/2014/main" id="{3BA86BBD-5C07-4E8D-B8DD-B04B09F6E4F4}"/>
              </a:ext>
            </a:extLst>
          </p:cNvPr>
          <p:cNvGraphicFramePr>
            <a:graphicFrameLocks noChangeAspect="1"/>
          </p:cNvGraphicFramePr>
          <p:nvPr>
            <p:custDataLst>
              <p:tags r:id="rId1"/>
            </p:custDataLst>
            <p:extLst>
              <p:ext uri="{D42A27DB-BD31-4B8C-83A1-F6EECF244321}">
                <p14:modId xmlns:p14="http://schemas.microsoft.com/office/powerpoint/2010/main" val="29040135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4" name="Object 2" hidden="1">
                        <a:extLst>
                          <a:ext uri="{FF2B5EF4-FFF2-40B4-BE49-F238E27FC236}">
                            <a16:creationId xmlns:a16="http://schemas.microsoft.com/office/drawing/2014/main" id="{3BA86BBD-5C07-4E8D-B8DD-B04B09F6E4F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2. Slide Title">
            <a:extLst>
              <a:ext uri="{FF2B5EF4-FFF2-40B4-BE49-F238E27FC236}">
                <a16:creationId xmlns:a16="http://schemas.microsoft.com/office/drawing/2014/main" id="{E089D1A4-DBF2-6658-3379-1B8DECCD54D6}"/>
              </a:ext>
            </a:extLst>
          </p:cNvPr>
          <p:cNvSpPr>
            <a:spLocks noGrp="1"/>
          </p:cNvSpPr>
          <p:nvPr>
            <p:ph type="title"/>
            <p:custDataLst>
              <p:tags r:id="rId2"/>
            </p:custDataLst>
          </p:nvPr>
        </p:nvSpPr>
        <p:spPr/>
        <p:txBody>
          <a:bodyPr vert="horz"/>
          <a:lstStyle/>
          <a:p>
            <a:r>
              <a:rPr lang="en-US"/>
              <a:t>Inclusion of medium loads</a:t>
            </a:r>
          </a:p>
        </p:txBody>
      </p:sp>
      <p:sp>
        <p:nvSpPr>
          <p:cNvPr id="8" name="Text Placeholder 7">
            <a:extLst>
              <a:ext uri="{FF2B5EF4-FFF2-40B4-BE49-F238E27FC236}">
                <a16:creationId xmlns:a16="http://schemas.microsoft.com/office/drawing/2014/main" id="{DFB4622D-5682-BDE0-5A97-A0E00463370F}"/>
              </a:ext>
            </a:extLst>
          </p:cNvPr>
          <p:cNvSpPr>
            <a:spLocks noGrp="1"/>
          </p:cNvSpPr>
          <p:nvPr>
            <p:ph type="body" sz="quarter" idx="10"/>
          </p:nvPr>
        </p:nvSpPr>
        <p:spPr/>
        <p:txBody>
          <a:bodyPr/>
          <a:lstStyle/>
          <a:p>
            <a:endParaRPr lang="en-US"/>
          </a:p>
        </p:txBody>
      </p:sp>
      <p:grpSp>
        <p:nvGrpSpPr>
          <p:cNvPr id="3" name="Group 2" descr="Confidential document label">
            <a:extLst>
              <a:ext uri="{FF2B5EF4-FFF2-40B4-BE49-F238E27FC236}">
                <a16:creationId xmlns:a16="http://schemas.microsoft.com/office/drawing/2014/main" id="{9F92A097-A091-A034-CB32-88E4123D3175}"/>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A2968C38-EC5C-841B-79E9-4C37BF3722A0}"/>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7" name="TextBox 6">
              <a:extLst>
                <a:ext uri="{FF2B5EF4-FFF2-40B4-BE49-F238E27FC236}">
                  <a16:creationId xmlns:a16="http://schemas.microsoft.com/office/drawing/2014/main" id="{253AA233-7B5B-C28A-E529-234B2073609E}"/>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35581618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9FF40-AF49-86B5-A1D4-9CCCC096E467}"/>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97A2C2BF-483E-309B-4B84-8D2D96AE397C}"/>
              </a:ext>
            </a:extLst>
          </p:cNvPr>
          <p:cNvGraphicFramePr>
            <a:graphicFrameLocks noChangeAspect="1"/>
          </p:cNvGraphicFramePr>
          <p:nvPr>
            <p:custDataLst>
              <p:tags r:id="rId1"/>
            </p:custDataLst>
            <p:extLst>
              <p:ext uri="{D42A27DB-BD31-4B8C-83A1-F6EECF244321}">
                <p14:modId xmlns:p14="http://schemas.microsoft.com/office/powerpoint/2010/main" val="31729084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6" imgW="360" imgH="360" progId="TCLayout.ActiveDocument.1">
                  <p:embed/>
                </p:oleObj>
              </mc:Choice>
              <mc:Fallback>
                <p:oleObj name="think-cell Slide" r:id="rId36" imgW="360" imgH="360" progId="TCLayout.ActiveDocument.1">
                  <p:embed/>
                  <p:pic>
                    <p:nvPicPr>
                      <p:cNvPr id="5" name="Object 6" hidden="1">
                        <a:extLst>
                          <a:ext uri="{FF2B5EF4-FFF2-40B4-BE49-F238E27FC236}">
                            <a16:creationId xmlns:a16="http://schemas.microsoft.com/office/drawing/2014/main" id="{97A2C2BF-483E-309B-4B84-8D2D96AE397C}"/>
                          </a:ext>
                        </a:extLst>
                      </p:cNvPr>
                      <p:cNvPicPr/>
                      <p:nvPr/>
                    </p:nvPicPr>
                    <p:blipFill>
                      <a:blip r:embed="rId37"/>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C22B754B-17E0-E59F-1375-EAA530E6D2C0}"/>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Medium loads: </a:t>
            </a:r>
            <a:r>
              <a:rPr lang="en-US"/>
              <a:t>Thresholds and boundaries</a:t>
            </a:r>
          </a:p>
        </p:txBody>
      </p:sp>
      <p:sp>
        <p:nvSpPr>
          <p:cNvPr id="27" name="TextBox 26">
            <a:extLst>
              <a:ext uri="{FF2B5EF4-FFF2-40B4-BE49-F238E27FC236}">
                <a16:creationId xmlns:a16="http://schemas.microsoft.com/office/drawing/2014/main" id="{6B38AC61-9613-4248-C164-8297B2D56B44}"/>
              </a:ext>
            </a:extLst>
          </p:cNvPr>
          <p:cNvSpPr txBox="1">
            <a:spLocks/>
          </p:cNvSpPr>
          <p:nvPr>
            <p:custDataLst>
              <p:tags r:id="rId3"/>
            </p:custDataLst>
          </p:nvPr>
        </p:nvSpPr>
        <p:spPr>
          <a:xfrm>
            <a:off x="492761" y="4049713"/>
            <a:ext cx="2589608" cy="296863"/>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endParaRPr lang="en-US" sz="1200"/>
          </a:p>
        </p:txBody>
      </p:sp>
      <p:grpSp>
        <p:nvGrpSpPr>
          <p:cNvPr id="156" name="Group 155" descr="Confidential document label">
            <a:extLst>
              <a:ext uri="{FF2B5EF4-FFF2-40B4-BE49-F238E27FC236}">
                <a16:creationId xmlns:a16="http://schemas.microsoft.com/office/drawing/2014/main" id="{D20541CC-DDA8-0ECC-4D3C-B0B52E650A19}"/>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57" name="Rectangle 156">
              <a:extLst>
                <a:ext uri="{FF2B5EF4-FFF2-40B4-BE49-F238E27FC236}">
                  <a16:creationId xmlns:a16="http://schemas.microsoft.com/office/drawing/2014/main" id="{60743A8F-B8D6-2F35-7712-12A497002092}"/>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58" name="TextBox 157">
              <a:extLst>
                <a:ext uri="{FF2B5EF4-FFF2-40B4-BE49-F238E27FC236}">
                  <a16:creationId xmlns:a16="http://schemas.microsoft.com/office/drawing/2014/main" id="{23A45A9B-98AF-0620-47A7-907E13BCCA4D}"/>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2" name="TextBox 1">
            <a:extLst>
              <a:ext uri="{FF2B5EF4-FFF2-40B4-BE49-F238E27FC236}">
                <a16:creationId xmlns:a16="http://schemas.microsoft.com/office/drawing/2014/main" id="{B8A019CE-2B26-7927-73E7-71138D19F577}"/>
              </a:ext>
            </a:extLst>
          </p:cNvPr>
          <p:cNvSpPr txBox="1">
            <a:spLocks/>
          </p:cNvSpPr>
          <p:nvPr>
            <p:custDataLst>
              <p:tags r:id="rId4"/>
            </p:custDataLst>
          </p:nvPr>
        </p:nvSpPr>
        <p:spPr>
          <a:xfrm>
            <a:off x="506347" y="1771650"/>
            <a:ext cx="2261791" cy="1533525"/>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cs typeface="Arial"/>
              </a:rPr>
              <a:t>Q13A: What should be the minimum threshold for a large load? </a:t>
            </a:r>
            <a:r>
              <a:rPr lang="en-US" sz="1200" b="1" i="1">
                <a:cs typeface="Arial"/>
              </a:rPr>
              <a:t>%</a:t>
            </a:r>
            <a:r>
              <a:rPr lang="en-US" sz="1200" i="1">
                <a:cs typeface="Arial"/>
              </a:rPr>
              <a:t> of respondents</a:t>
            </a:r>
          </a:p>
        </p:txBody>
      </p:sp>
      <p:sp>
        <p:nvSpPr>
          <p:cNvPr id="7" name="TextBox 6">
            <a:extLst>
              <a:ext uri="{FF2B5EF4-FFF2-40B4-BE49-F238E27FC236}">
                <a16:creationId xmlns:a16="http://schemas.microsoft.com/office/drawing/2014/main" id="{D90BD8BD-396E-F547-58BF-11B21F422479}"/>
              </a:ext>
            </a:extLst>
          </p:cNvPr>
          <p:cNvSpPr txBox="1">
            <a:spLocks/>
          </p:cNvSpPr>
          <p:nvPr/>
        </p:nvSpPr>
        <p:spPr>
          <a:xfrm>
            <a:off x="492760" y="4103688"/>
            <a:ext cx="2275378" cy="1449388"/>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Q13B: What should be the minimum threshold for a medium load? </a:t>
            </a:r>
            <a:r>
              <a:rPr lang="en-US" sz="1200" b="1" i="1"/>
              <a:t>%</a:t>
            </a:r>
            <a:r>
              <a:rPr lang="en-US" sz="1200" i="1"/>
              <a:t> of respondents</a:t>
            </a:r>
          </a:p>
        </p:txBody>
      </p:sp>
      <p:graphicFrame>
        <p:nvGraphicFramePr>
          <p:cNvPr id="46" name="Chart 45">
            <a:extLst>
              <a:ext uri="{FF2B5EF4-FFF2-40B4-BE49-F238E27FC236}">
                <a16:creationId xmlns:a16="http://schemas.microsoft.com/office/drawing/2014/main" id="{11E1BCFC-D80B-C921-CEE0-B12852756EAD}"/>
              </a:ext>
            </a:extLst>
          </p:cNvPr>
          <p:cNvGraphicFramePr/>
          <p:nvPr>
            <p:custDataLst>
              <p:tags r:id="rId5"/>
            </p:custDataLst>
          </p:nvPr>
        </p:nvGraphicFramePr>
        <p:xfrm>
          <a:off x="3852863" y="3859213"/>
          <a:ext cx="7156450" cy="2174875"/>
        </p:xfrm>
        <a:graphic>
          <a:graphicData uri="http://schemas.openxmlformats.org/drawingml/2006/chart">
            <c:chart xmlns:c="http://schemas.openxmlformats.org/drawingml/2006/chart" xmlns:r="http://schemas.openxmlformats.org/officeDocument/2006/relationships" r:id="rId38"/>
          </a:graphicData>
        </a:graphic>
      </p:graphicFrame>
      <p:sp>
        <p:nvSpPr>
          <p:cNvPr id="9" name="Text Placeholder 4">
            <a:extLst>
              <a:ext uri="{FF2B5EF4-FFF2-40B4-BE49-F238E27FC236}">
                <a16:creationId xmlns:a16="http://schemas.microsoft.com/office/drawing/2014/main" id="{94FEBA69-03F1-2788-7CCD-CA242C2D2690}"/>
              </a:ext>
            </a:extLst>
          </p:cNvPr>
          <p:cNvSpPr>
            <a:spLocks noGrp="1"/>
          </p:cNvSpPr>
          <p:nvPr>
            <p:custDataLst>
              <p:tags r:id="rId6"/>
            </p:custDataLst>
          </p:nvPr>
        </p:nvSpPr>
        <p:spPr bwMode="auto">
          <a:xfrm>
            <a:off x="3376613" y="4240213"/>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5EAE7164-F476-4C24-B933-CF4B1E5FBD4D}" type="datetime'''''''''''''''TS''''''''''P'''''">
              <a:rPr lang="en-US" altLang="en-US" sz="1200" smtClean="0">
                <a:cs typeface="+mn-cs"/>
              </a:rPr>
              <a:pPr lvl="0">
                <a:spcBef>
                  <a:spcPct val="0"/>
                </a:spcBef>
                <a:spcAft>
                  <a:spcPct val="0"/>
                </a:spcAft>
              </a:pPr>
              <a:t>TSP</a:t>
            </a:fld>
            <a:endParaRPr lang="en-US" sz="1200">
              <a:cs typeface="+mn-cs"/>
            </a:endParaRPr>
          </a:p>
        </p:txBody>
      </p:sp>
      <p:sp>
        <p:nvSpPr>
          <p:cNvPr id="10" name="Text Placeholder 4">
            <a:extLst>
              <a:ext uri="{FF2B5EF4-FFF2-40B4-BE49-F238E27FC236}">
                <a16:creationId xmlns:a16="http://schemas.microsoft.com/office/drawing/2014/main" id="{BEAB3E4D-309D-5225-5949-A89D25F17D3E}"/>
              </a:ext>
            </a:extLst>
          </p:cNvPr>
          <p:cNvSpPr>
            <a:spLocks noGrp="1"/>
          </p:cNvSpPr>
          <p:nvPr>
            <p:custDataLst>
              <p:tags r:id="rId7"/>
            </p:custDataLst>
          </p:nvPr>
        </p:nvSpPr>
        <p:spPr bwMode="auto">
          <a:xfrm>
            <a:off x="3376613" y="4649788"/>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C18AA451-488F-44E5-A3C9-4FEEC63A2C7E}" type="datetime'''''''I''L''''L''''''''''''''E'''''''''''''''''''''''''''''''">
              <a:rPr lang="en-US" altLang="en-US" sz="1200" smtClean="0">
                <a:cs typeface="+mn-cs"/>
              </a:rPr>
              <a:pPr lvl="0">
                <a:spcBef>
                  <a:spcPct val="0"/>
                </a:spcBef>
                <a:spcAft>
                  <a:spcPct val="0"/>
                </a:spcAft>
              </a:pPr>
              <a:t>ILLE</a:t>
            </a:fld>
            <a:endParaRPr lang="en-US" sz="1200">
              <a:cs typeface="+mn-cs"/>
            </a:endParaRPr>
          </a:p>
        </p:txBody>
      </p:sp>
      <p:sp>
        <p:nvSpPr>
          <p:cNvPr id="11" name="Text Placeholder 4">
            <a:extLst>
              <a:ext uri="{FF2B5EF4-FFF2-40B4-BE49-F238E27FC236}">
                <a16:creationId xmlns:a16="http://schemas.microsoft.com/office/drawing/2014/main" id="{4501ECBA-5773-D086-43CB-1BD02247F987}"/>
              </a:ext>
            </a:extLst>
          </p:cNvPr>
          <p:cNvSpPr>
            <a:spLocks noGrp="1"/>
          </p:cNvSpPr>
          <p:nvPr>
            <p:custDataLst>
              <p:tags r:id="rId8"/>
            </p:custDataLst>
          </p:nvPr>
        </p:nvSpPr>
        <p:spPr bwMode="auto">
          <a:xfrm>
            <a:off x="3376613" y="5060950"/>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BA3722C1-DD4A-4A96-BFCD-7AB35F015BBA}" type="datetime'''''''''''''''''''''''''''Ot''h''e''r''''''''''''s'''">
              <a:rPr lang="en-US" altLang="en-US" sz="1200" smtClean="0">
                <a:cs typeface="+mn-cs"/>
              </a:rPr>
              <a:pPr lvl="0">
                <a:spcBef>
                  <a:spcPct val="0"/>
                </a:spcBef>
                <a:spcAft>
                  <a:spcPct val="0"/>
                </a:spcAft>
              </a:pPr>
              <a:t>Others</a:t>
            </a:fld>
            <a:endParaRPr lang="en-US" sz="1200">
              <a:cs typeface="+mn-cs"/>
            </a:endParaRPr>
          </a:p>
        </p:txBody>
      </p:sp>
      <p:sp>
        <p:nvSpPr>
          <p:cNvPr id="200" name="Text Placeholder 4">
            <a:extLst>
              <a:ext uri="{FF2B5EF4-FFF2-40B4-BE49-F238E27FC236}">
                <a16:creationId xmlns:a16="http://schemas.microsoft.com/office/drawing/2014/main" id="{E2219A27-D24A-B781-1E35-3BA3041569F9}"/>
              </a:ext>
            </a:extLst>
          </p:cNvPr>
          <p:cNvSpPr>
            <a:spLocks noGrp="1"/>
          </p:cNvSpPr>
          <p:nvPr>
            <p:custDataLst>
              <p:tags r:id="rId9"/>
            </p:custDataLst>
          </p:nvPr>
        </p:nvSpPr>
        <p:spPr bwMode="auto">
          <a:xfrm>
            <a:off x="3376613" y="5470525"/>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A3A7DD7C-46D0-4C73-86E5-3CCBCDF2B77F}" type="datetime'''T''o''''''''''''''''''''ta''''''''''''''''''''''''''''''''l'">
              <a:rPr lang="en-US" altLang="en-US" sz="1200" smtClean="0">
                <a:cs typeface="+mn-cs"/>
              </a:rPr>
              <a:pPr lvl="0">
                <a:spcBef>
                  <a:spcPct val="0"/>
                </a:spcBef>
                <a:spcAft>
                  <a:spcPct val="0"/>
                </a:spcAft>
              </a:pPr>
              <a:t>Total</a:t>
            </a:fld>
            <a:endParaRPr lang="en-US" sz="1200">
              <a:cs typeface="+mn-cs"/>
            </a:endParaRPr>
          </a:p>
        </p:txBody>
      </p:sp>
      <p:sp>
        <p:nvSpPr>
          <p:cNvPr id="14" name="Rectangle 13">
            <a:extLst>
              <a:ext uri="{FF2B5EF4-FFF2-40B4-BE49-F238E27FC236}">
                <a16:creationId xmlns:a16="http://schemas.microsoft.com/office/drawing/2014/main" id="{AF5B7D92-2845-CC99-DFC8-521315C5C31A}"/>
              </a:ext>
            </a:extLst>
          </p:cNvPr>
          <p:cNvSpPr/>
          <p:nvPr>
            <p:custDataLst>
              <p:tags r:id="rId10"/>
            </p:custDataLst>
          </p:nvPr>
        </p:nvSpPr>
        <p:spPr bwMode="auto">
          <a:xfrm>
            <a:off x="7526338" y="3856038"/>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5" name="Rectangle 14">
            <a:extLst>
              <a:ext uri="{FF2B5EF4-FFF2-40B4-BE49-F238E27FC236}">
                <a16:creationId xmlns:a16="http://schemas.microsoft.com/office/drawing/2014/main" id="{D310914A-315A-32AA-137B-15F2E358F7C5}"/>
              </a:ext>
            </a:extLst>
          </p:cNvPr>
          <p:cNvSpPr/>
          <p:nvPr>
            <p:custDataLst>
              <p:tags r:id="rId11"/>
            </p:custDataLst>
          </p:nvPr>
        </p:nvSpPr>
        <p:spPr bwMode="auto">
          <a:xfrm>
            <a:off x="8326438" y="385603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6" name="Rectangle 15">
            <a:extLst>
              <a:ext uri="{FF2B5EF4-FFF2-40B4-BE49-F238E27FC236}">
                <a16:creationId xmlns:a16="http://schemas.microsoft.com/office/drawing/2014/main" id="{B7D46EC8-FE27-0CBB-1D6E-AE4F23FA304C}"/>
              </a:ext>
            </a:extLst>
          </p:cNvPr>
          <p:cNvSpPr/>
          <p:nvPr>
            <p:custDataLst>
              <p:tags r:id="rId12"/>
            </p:custDataLst>
          </p:nvPr>
        </p:nvSpPr>
        <p:spPr bwMode="auto">
          <a:xfrm>
            <a:off x="9126538" y="3856038"/>
            <a:ext cx="165100" cy="165100"/>
          </a:xfrm>
          <a:prstGeom prst="rect">
            <a:avLst/>
          </a:prstGeom>
          <a:solidFill>
            <a:schemeClr val="accent3"/>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78" name="Rectangle 177">
            <a:extLst>
              <a:ext uri="{FF2B5EF4-FFF2-40B4-BE49-F238E27FC236}">
                <a16:creationId xmlns:a16="http://schemas.microsoft.com/office/drawing/2014/main" id="{E312DFBA-3038-AFF6-919C-0A6660D65C58}"/>
              </a:ext>
            </a:extLst>
          </p:cNvPr>
          <p:cNvSpPr/>
          <p:nvPr>
            <p:custDataLst>
              <p:tags r:id="rId13"/>
            </p:custDataLst>
          </p:nvPr>
        </p:nvSpPr>
        <p:spPr bwMode="auto">
          <a:xfrm>
            <a:off x="9926638" y="3856038"/>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7" name="Text Placeholder 4">
            <a:extLst>
              <a:ext uri="{FF2B5EF4-FFF2-40B4-BE49-F238E27FC236}">
                <a16:creationId xmlns:a16="http://schemas.microsoft.com/office/drawing/2014/main" id="{6FB95A97-1D86-51F9-8B02-6699285D5A22}"/>
              </a:ext>
            </a:extLst>
          </p:cNvPr>
          <p:cNvSpPr>
            <a:spLocks noGrp="1"/>
          </p:cNvSpPr>
          <p:nvPr>
            <p:custDataLst>
              <p:tags r:id="rId14"/>
            </p:custDataLst>
          </p:nvPr>
        </p:nvSpPr>
        <p:spPr bwMode="auto">
          <a:xfrm>
            <a:off x="7742238" y="3854450"/>
            <a:ext cx="4826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4AE934C-FE7B-4A85-A095-1D52254C5578}" type="datetime'''1''''''''''''0 ''''''M''''''''''''''''''W'''''''''''''''">
              <a:rPr lang="en-US" altLang="en-US" sz="1200" smtClean="0">
                <a:cs typeface="+mn-cs"/>
              </a:rPr>
              <a:pPr lvl="0">
                <a:spcBef>
                  <a:spcPct val="0"/>
                </a:spcBef>
                <a:spcAft>
                  <a:spcPct val="0"/>
                </a:spcAft>
              </a:pPr>
              <a:t>10 MW</a:t>
            </a:fld>
            <a:endParaRPr lang="en-US" sz="1200">
              <a:cs typeface="+mn-cs"/>
            </a:endParaRPr>
          </a:p>
        </p:txBody>
      </p:sp>
      <p:sp>
        <p:nvSpPr>
          <p:cNvPr id="18" name="Text Placeholder 4">
            <a:extLst>
              <a:ext uri="{FF2B5EF4-FFF2-40B4-BE49-F238E27FC236}">
                <a16:creationId xmlns:a16="http://schemas.microsoft.com/office/drawing/2014/main" id="{B8FA9A23-B4F5-1CF7-E26C-3AEE4790733F}"/>
              </a:ext>
            </a:extLst>
          </p:cNvPr>
          <p:cNvSpPr>
            <a:spLocks noGrp="1"/>
          </p:cNvSpPr>
          <p:nvPr>
            <p:custDataLst>
              <p:tags r:id="rId15"/>
            </p:custDataLst>
          </p:nvPr>
        </p:nvSpPr>
        <p:spPr bwMode="auto">
          <a:xfrm>
            <a:off x="8542338" y="3854450"/>
            <a:ext cx="4826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A254FF0-4707-4273-B147-3A24AEE70692}" type="datetime'''''''''''''2''5'''''' ''''''''''''''''''''M''''W'''">
              <a:rPr lang="en-US" altLang="en-US" sz="1200" smtClean="0">
                <a:cs typeface="+mn-cs"/>
              </a:rPr>
              <a:pPr lvl="0">
                <a:spcBef>
                  <a:spcPct val="0"/>
                </a:spcBef>
                <a:spcAft>
                  <a:spcPct val="0"/>
                </a:spcAft>
              </a:pPr>
              <a:t>25 MW</a:t>
            </a:fld>
            <a:endParaRPr lang="en-US" sz="1200">
              <a:cs typeface="+mn-cs"/>
            </a:endParaRPr>
          </a:p>
        </p:txBody>
      </p:sp>
      <p:sp>
        <p:nvSpPr>
          <p:cNvPr id="19" name="Text Placeholder 4">
            <a:extLst>
              <a:ext uri="{FF2B5EF4-FFF2-40B4-BE49-F238E27FC236}">
                <a16:creationId xmlns:a16="http://schemas.microsoft.com/office/drawing/2014/main" id="{2C8B41D5-0024-6050-01EA-8919E0D15256}"/>
              </a:ext>
            </a:extLst>
          </p:cNvPr>
          <p:cNvSpPr>
            <a:spLocks noGrp="1"/>
          </p:cNvSpPr>
          <p:nvPr>
            <p:custDataLst>
              <p:tags r:id="rId16"/>
            </p:custDataLst>
          </p:nvPr>
        </p:nvSpPr>
        <p:spPr bwMode="auto">
          <a:xfrm>
            <a:off x="9342438" y="3854450"/>
            <a:ext cx="4826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1FA49CC-7B84-4465-B9CE-BE26C7FD7ED8}" type="datetime'5''''0'' ''''M''''''''''''''''''W'''''''''''''''''''''''''''''">
              <a:rPr lang="en-US" altLang="en-US" sz="1200" smtClean="0">
                <a:cs typeface="+mn-cs"/>
              </a:rPr>
              <a:pPr lvl="0">
                <a:spcBef>
                  <a:spcPct val="0"/>
                </a:spcBef>
                <a:spcAft>
                  <a:spcPct val="0"/>
                </a:spcAft>
              </a:pPr>
              <a:t>50 MW</a:t>
            </a:fld>
            <a:endParaRPr lang="en-US" sz="1200">
              <a:cs typeface="+mn-cs"/>
            </a:endParaRPr>
          </a:p>
        </p:txBody>
      </p:sp>
      <p:sp>
        <p:nvSpPr>
          <p:cNvPr id="175" name="Text Placeholder 4">
            <a:extLst>
              <a:ext uri="{FF2B5EF4-FFF2-40B4-BE49-F238E27FC236}">
                <a16:creationId xmlns:a16="http://schemas.microsoft.com/office/drawing/2014/main" id="{59957808-618D-71B9-9B72-735E5C2EE286}"/>
              </a:ext>
            </a:extLst>
          </p:cNvPr>
          <p:cNvSpPr>
            <a:spLocks noGrp="1"/>
          </p:cNvSpPr>
          <p:nvPr>
            <p:custDataLst>
              <p:tags r:id="rId17"/>
            </p:custDataLst>
          </p:nvPr>
        </p:nvSpPr>
        <p:spPr bwMode="auto">
          <a:xfrm>
            <a:off x="10142538" y="3854450"/>
            <a:ext cx="7239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4C356EBB-B169-4F27-8043-3DF7E55D2388}" type="datetime'No'''''''''''''''''''' ''''''''''o''p''''i''ni''''''o''n'''">
              <a:rPr lang="en-US" altLang="en-US" sz="1200" smtClean="0">
                <a:cs typeface="+mn-cs"/>
              </a:rPr>
              <a:pPr lvl="0">
                <a:spcBef>
                  <a:spcPct val="0"/>
                </a:spcBef>
                <a:spcAft>
                  <a:spcPct val="0"/>
                </a:spcAft>
              </a:pPr>
              <a:t>No opinion</a:t>
            </a:fld>
            <a:endParaRPr lang="en-US" sz="1200">
              <a:cs typeface="+mn-cs"/>
            </a:endParaRPr>
          </a:p>
        </p:txBody>
      </p:sp>
      <p:sp>
        <p:nvSpPr>
          <p:cNvPr id="23" name="Oval 22">
            <a:extLst>
              <a:ext uri="{FF2B5EF4-FFF2-40B4-BE49-F238E27FC236}">
                <a16:creationId xmlns:a16="http://schemas.microsoft.com/office/drawing/2014/main" id="{4E5F56EF-0DAE-C28A-7C32-58D553DBB39D}"/>
              </a:ext>
            </a:extLst>
          </p:cNvPr>
          <p:cNvSpPr>
            <a:spLocks/>
          </p:cNvSpPr>
          <p:nvPr/>
        </p:nvSpPr>
        <p:spPr>
          <a:xfrm>
            <a:off x="11153775" y="420910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14</a:t>
            </a:r>
          </a:p>
        </p:txBody>
      </p:sp>
      <p:sp>
        <p:nvSpPr>
          <p:cNvPr id="24" name="Oval 23">
            <a:extLst>
              <a:ext uri="{FF2B5EF4-FFF2-40B4-BE49-F238E27FC236}">
                <a16:creationId xmlns:a16="http://schemas.microsoft.com/office/drawing/2014/main" id="{D31A94F5-8589-EA94-D64F-F75EEF496F88}"/>
              </a:ext>
            </a:extLst>
          </p:cNvPr>
          <p:cNvSpPr>
            <a:spLocks/>
          </p:cNvSpPr>
          <p:nvPr/>
        </p:nvSpPr>
        <p:spPr>
          <a:xfrm>
            <a:off x="11153775" y="461957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27</a:t>
            </a:r>
          </a:p>
        </p:txBody>
      </p:sp>
      <p:sp>
        <p:nvSpPr>
          <p:cNvPr id="25" name="Oval 24">
            <a:extLst>
              <a:ext uri="{FF2B5EF4-FFF2-40B4-BE49-F238E27FC236}">
                <a16:creationId xmlns:a16="http://schemas.microsoft.com/office/drawing/2014/main" id="{9A88CCFF-8D00-E17B-0EC9-8986C057DD41}"/>
              </a:ext>
            </a:extLst>
          </p:cNvPr>
          <p:cNvSpPr>
            <a:spLocks/>
          </p:cNvSpPr>
          <p:nvPr/>
        </p:nvSpPr>
        <p:spPr>
          <a:xfrm>
            <a:off x="11153775" y="5030046"/>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17</a:t>
            </a:r>
          </a:p>
        </p:txBody>
      </p:sp>
      <p:sp>
        <p:nvSpPr>
          <p:cNvPr id="28" name="Oval 27">
            <a:extLst>
              <a:ext uri="{FF2B5EF4-FFF2-40B4-BE49-F238E27FC236}">
                <a16:creationId xmlns:a16="http://schemas.microsoft.com/office/drawing/2014/main" id="{822E63D9-EB1C-A1C0-ABB5-21CF95E20417}"/>
              </a:ext>
            </a:extLst>
          </p:cNvPr>
          <p:cNvSpPr>
            <a:spLocks/>
          </p:cNvSpPr>
          <p:nvPr/>
        </p:nvSpPr>
        <p:spPr>
          <a:xfrm>
            <a:off x="11153775" y="5440519"/>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58</a:t>
            </a:r>
          </a:p>
        </p:txBody>
      </p:sp>
      <p:cxnSp>
        <p:nvCxnSpPr>
          <p:cNvPr id="33" name="Straight Connector 32">
            <a:extLst>
              <a:ext uri="{FF2B5EF4-FFF2-40B4-BE49-F238E27FC236}">
                <a16:creationId xmlns:a16="http://schemas.microsoft.com/office/drawing/2014/main" id="{B8662578-792A-EEF9-BD75-5DB194F9B709}"/>
              </a:ext>
            </a:extLst>
          </p:cNvPr>
          <p:cNvCxnSpPr>
            <a:cxnSpLocks/>
          </p:cNvCxnSpPr>
          <p:nvPr>
            <p:custDataLst>
              <p:tags r:id="rId18"/>
            </p:custDataLst>
          </p:nvPr>
        </p:nvCxnSpPr>
        <p:spPr>
          <a:xfrm>
            <a:off x="492760" y="3734280"/>
            <a:ext cx="11178079"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38" name="5. Source">
            <a:extLst>
              <a:ext uri="{FF2B5EF4-FFF2-40B4-BE49-F238E27FC236}">
                <a16:creationId xmlns:a16="http://schemas.microsoft.com/office/drawing/2014/main" id="{0B50EFBA-F2DD-D8A7-150E-606E426F1894}"/>
              </a:ext>
            </a:extLst>
          </p:cNvPr>
          <p:cNvSpPr txBox="1"/>
          <p:nvPr>
            <p:custDataLst>
              <p:tags r:id="rId19"/>
            </p:custDataLst>
          </p:nvPr>
        </p:nvSpPr>
        <p:spPr>
          <a:xfrm>
            <a:off x="521161" y="6500323"/>
            <a:ext cx="4632325" cy="323850"/>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16 blank responses).</a:t>
            </a:r>
          </a:p>
          <a:p>
            <a:pPr lvl="0"/>
            <a:endParaRPr lang="en-US"/>
          </a:p>
        </p:txBody>
      </p:sp>
      <p:graphicFrame>
        <p:nvGraphicFramePr>
          <p:cNvPr id="47" name="Chart 46">
            <a:extLst>
              <a:ext uri="{FF2B5EF4-FFF2-40B4-BE49-F238E27FC236}">
                <a16:creationId xmlns:a16="http://schemas.microsoft.com/office/drawing/2014/main" id="{D03F8D87-04B0-8254-0736-E9E0AA4CC7CF}"/>
              </a:ext>
            </a:extLst>
          </p:cNvPr>
          <p:cNvGraphicFramePr/>
          <p:nvPr>
            <p:custDataLst>
              <p:tags r:id="rId20"/>
            </p:custDataLst>
          </p:nvPr>
        </p:nvGraphicFramePr>
        <p:xfrm>
          <a:off x="3852863" y="1438275"/>
          <a:ext cx="7156450" cy="2174875"/>
        </p:xfrm>
        <a:graphic>
          <a:graphicData uri="http://schemas.openxmlformats.org/drawingml/2006/chart">
            <c:chart xmlns:c="http://schemas.openxmlformats.org/drawingml/2006/chart" xmlns:r="http://schemas.openxmlformats.org/officeDocument/2006/relationships" r:id="rId39"/>
          </a:graphicData>
        </a:graphic>
      </p:graphicFrame>
      <p:sp>
        <p:nvSpPr>
          <p:cNvPr id="251" name="Text Placeholder 4">
            <a:extLst>
              <a:ext uri="{FF2B5EF4-FFF2-40B4-BE49-F238E27FC236}">
                <a16:creationId xmlns:a16="http://schemas.microsoft.com/office/drawing/2014/main" id="{BB9DD515-058D-2C5E-2671-142B7DB85619}"/>
              </a:ext>
            </a:extLst>
          </p:cNvPr>
          <p:cNvSpPr>
            <a:spLocks noGrp="1"/>
          </p:cNvSpPr>
          <p:nvPr>
            <p:custDataLst>
              <p:tags r:id="rId21"/>
            </p:custDataLst>
          </p:nvPr>
        </p:nvSpPr>
        <p:spPr bwMode="auto">
          <a:xfrm>
            <a:off x="3376613" y="1819275"/>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DBD110A2-F5F2-47FA-832A-0924B6756533}" type="datetime'''T''''''''''''''S''''''''''''''P'''''''''''''''''''''">
              <a:rPr lang="en-US" altLang="en-US" sz="1200" smtClean="0">
                <a:cs typeface="+mn-cs"/>
              </a:rPr>
              <a:pPr lvl="0">
                <a:spcBef>
                  <a:spcPct val="0"/>
                </a:spcBef>
                <a:spcAft>
                  <a:spcPct val="0"/>
                </a:spcAft>
              </a:pPr>
              <a:t>TSP</a:t>
            </a:fld>
            <a:endParaRPr lang="en-US" sz="1200">
              <a:cs typeface="+mn-cs"/>
            </a:endParaRPr>
          </a:p>
        </p:txBody>
      </p:sp>
      <p:sp>
        <p:nvSpPr>
          <p:cNvPr id="252" name="Text Placeholder 4">
            <a:extLst>
              <a:ext uri="{FF2B5EF4-FFF2-40B4-BE49-F238E27FC236}">
                <a16:creationId xmlns:a16="http://schemas.microsoft.com/office/drawing/2014/main" id="{F9B10441-8825-3753-36C5-0DA9784B3857}"/>
              </a:ext>
            </a:extLst>
          </p:cNvPr>
          <p:cNvSpPr>
            <a:spLocks noGrp="1"/>
          </p:cNvSpPr>
          <p:nvPr>
            <p:custDataLst>
              <p:tags r:id="rId22"/>
            </p:custDataLst>
          </p:nvPr>
        </p:nvSpPr>
        <p:spPr bwMode="auto">
          <a:xfrm>
            <a:off x="3376613" y="2228850"/>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DCAA067F-8585-4B71-8E60-28BBEB076095}" type="datetime'''I''''''''''''''L''''''''''''''L''''E'''">
              <a:rPr lang="en-US" altLang="en-US" sz="1200" smtClean="0">
                <a:cs typeface="+mn-cs"/>
              </a:rPr>
              <a:pPr lvl="0">
                <a:spcBef>
                  <a:spcPct val="0"/>
                </a:spcBef>
                <a:spcAft>
                  <a:spcPct val="0"/>
                </a:spcAft>
              </a:pPr>
              <a:t>ILLE</a:t>
            </a:fld>
            <a:endParaRPr lang="en-US" sz="1200">
              <a:cs typeface="+mn-cs"/>
            </a:endParaRPr>
          </a:p>
        </p:txBody>
      </p:sp>
      <p:sp>
        <p:nvSpPr>
          <p:cNvPr id="253" name="Text Placeholder 4">
            <a:extLst>
              <a:ext uri="{FF2B5EF4-FFF2-40B4-BE49-F238E27FC236}">
                <a16:creationId xmlns:a16="http://schemas.microsoft.com/office/drawing/2014/main" id="{AF9D4EF4-CEF1-23EE-EE7D-A10FD6475506}"/>
              </a:ext>
            </a:extLst>
          </p:cNvPr>
          <p:cNvSpPr>
            <a:spLocks noGrp="1"/>
          </p:cNvSpPr>
          <p:nvPr>
            <p:custDataLst>
              <p:tags r:id="rId23"/>
            </p:custDataLst>
          </p:nvPr>
        </p:nvSpPr>
        <p:spPr bwMode="auto">
          <a:xfrm>
            <a:off x="3376613" y="2640013"/>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B28D8B56-E657-46E0-9A3C-DFCBDF37004E}" type="datetime'O''''''''''''t''''''''h''''e''''''''''''''''rs'">
              <a:rPr lang="en-US" altLang="en-US" sz="1200" smtClean="0">
                <a:cs typeface="+mn-cs"/>
              </a:rPr>
              <a:pPr lvl="0">
                <a:spcBef>
                  <a:spcPct val="0"/>
                </a:spcBef>
                <a:spcAft>
                  <a:spcPct val="0"/>
                </a:spcAft>
              </a:pPr>
              <a:t>Others</a:t>
            </a:fld>
            <a:endParaRPr lang="en-US" sz="1200">
              <a:cs typeface="+mn-cs"/>
            </a:endParaRPr>
          </a:p>
        </p:txBody>
      </p:sp>
      <p:sp>
        <p:nvSpPr>
          <p:cNvPr id="254" name="Text Placeholder 4">
            <a:extLst>
              <a:ext uri="{FF2B5EF4-FFF2-40B4-BE49-F238E27FC236}">
                <a16:creationId xmlns:a16="http://schemas.microsoft.com/office/drawing/2014/main" id="{53745A13-96C1-3A05-442F-EFC804F2C60C}"/>
              </a:ext>
            </a:extLst>
          </p:cNvPr>
          <p:cNvSpPr>
            <a:spLocks noGrp="1"/>
          </p:cNvSpPr>
          <p:nvPr>
            <p:custDataLst>
              <p:tags r:id="rId24"/>
            </p:custDataLst>
          </p:nvPr>
        </p:nvSpPr>
        <p:spPr bwMode="auto">
          <a:xfrm>
            <a:off x="3376613" y="3049588"/>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AADE882-ED91-4C18-BF2F-C8D30E4DA2CD}" type="datetime'''''''To''''''''''''''t''a''''''''''''''''''''''''''''l'">
              <a:rPr lang="en-US" altLang="en-US" sz="1200" smtClean="0">
                <a:cs typeface="+mn-cs"/>
              </a:rPr>
              <a:pPr lvl="0">
                <a:spcBef>
                  <a:spcPct val="0"/>
                </a:spcBef>
                <a:spcAft>
                  <a:spcPct val="0"/>
                </a:spcAft>
              </a:pPr>
              <a:t>Total</a:t>
            </a:fld>
            <a:endParaRPr lang="en-US" sz="1200">
              <a:cs typeface="+mn-cs"/>
            </a:endParaRPr>
          </a:p>
        </p:txBody>
      </p:sp>
      <p:sp>
        <p:nvSpPr>
          <p:cNvPr id="265" name="5. Source">
            <a:extLst>
              <a:ext uri="{FF2B5EF4-FFF2-40B4-BE49-F238E27FC236}">
                <a16:creationId xmlns:a16="http://schemas.microsoft.com/office/drawing/2014/main" id="{32F29EAB-A707-87AB-F974-DDFB45081940}"/>
              </a:ext>
            </a:extLst>
          </p:cNvPr>
          <p:cNvSpPr txBox="1"/>
          <p:nvPr>
            <p:custDataLst>
              <p:tags r:id="rId25"/>
            </p:custDataLst>
          </p:nvPr>
        </p:nvSpPr>
        <p:spPr>
          <a:xfrm>
            <a:off x="521161" y="3519487"/>
            <a:ext cx="4632325" cy="323850"/>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13 blank responses).</a:t>
            </a:r>
          </a:p>
          <a:p>
            <a:pPr lvl="0"/>
            <a:endParaRPr lang="en-US"/>
          </a:p>
        </p:txBody>
      </p:sp>
      <p:sp>
        <p:nvSpPr>
          <p:cNvPr id="273" name="Rectangle 272">
            <a:extLst>
              <a:ext uri="{FF2B5EF4-FFF2-40B4-BE49-F238E27FC236}">
                <a16:creationId xmlns:a16="http://schemas.microsoft.com/office/drawing/2014/main" id="{046688A5-7AB2-B729-FB45-78BAC1C940D4}"/>
              </a:ext>
            </a:extLst>
          </p:cNvPr>
          <p:cNvSpPr/>
          <p:nvPr>
            <p:custDataLst>
              <p:tags r:id="rId26"/>
            </p:custDataLst>
          </p:nvPr>
        </p:nvSpPr>
        <p:spPr bwMode="auto">
          <a:xfrm>
            <a:off x="7435850" y="1403350"/>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74" name="Rectangle 273">
            <a:extLst>
              <a:ext uri="{FF2B5EF4-FFF2-40B4-BE49-F238E27FC236}">
                <a16:creationId xmlns:a16="http://schemas.microsoft.com/office/drawing/2014/main" id="{BEB66851-FC73-DDD8-C217-8CF7E29D060E}"/>
              </a:ext>
            </a:extLst>
          </p:cNvPr>
          <p:cNvSpPr/>
          <p:nvPr>
            <p:custDataLst>
              <p:tags r:id="rId27"/>
            </p:custDataLst>
          </p:nvPr>
        </p:nvSpPr>
        <p:spPr bwMode="auto">
          <a:xfrm>
            <a:off x="8235950" y="1403350"/>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75" name="Rectangle 274">
            <a:extLst>
              <a:ext uri="{FF2B5EF4-FFF2-40B4-BE49-F238E27FC236}">
                <a16:creationId xmlns:a16="http://schemas.microsoft.com/office/drawing/2014/main" id="{8B92EA2F-0627-35F7-533B-EAC8534C5CE8}"/>
              </a:ext>
            </a:extLst>
          </p:cNvPr>
          <p:cNvSpPr/>
          <p:nvPr>
            <p:custDataLst>
              <p:tags r:id="rId28"/>
            </p:custDataLst>
          </p:nvPr>
        </p:nvSpPr>
        <p:spPr bwMode="auto">
          <a:xfrm>
            <a:off x="9036050" y="1403350"/>
            <a:ext cx="165100" cy="165100"/>
          </a:xfrm>
          <a:prstGeom prst="rect">
            <a:avLst/>
          </a:prstGeom>
          <a:solidFill>
            <a:schemeClr val="accent3"/>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76" name="Rectangle 275">
            <a:extLst>
              <a:ext uri="{FF2B5EF4-FFF2-40B4-BE49-F238E27FC236}">
                <a16:creationId xmlns:a16="http://schemas.microsoft.com/office/drawing/2014/main" id="{8948EF64-3F10-C532-339A-4112A045E9EB}"/>
              </a:ext>
            </a:extLst>
          </p:cNvPr>
          <p:cNvSpPr/>
          <p:nvPr>
            <p:custDataLst>
              <p:tags r:id="rId29"/>
            </p:custDataLst>
          </p:nvPr>
        </p:nvSpPr>
        <p:spPr bwMode="auto">
          <a:xfrm>
            <a:off x="9920288" y="1403350"/>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69" name="Text Placeholder 4">
            <a:extLst>
              <a:ext uri="{FF2B5EF4-FFF2-40B4-BE49-F238E27FC236}">
                <a16:creationId xmlns:a16="http://schemas.microsoft.com/office/drawing/2014/main" id="{4806E149-5444-2490-AEC8-96462E662513}"/>
              </a:ext>
            </a:extLst>
          </p:cNvPr>
          <p:cNvSpPr>
            <a:spLocks noGrp="1"/>
          </p:cNvSpPr>
          <p:nvPr>
            <p:custDataLst>
              <p:tags r:id="rId30"/>
            </p:custDataLst>
          </p:nvPr>
        </p:nvSpPr>
        <p:spPr bwMode="auto">
          <a:xfrm>
            <a:off x="7651750" y="1401763"/>
            <a:ext cx="4826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33BDBD6F-DAB4-41C8-A79E-D524BA9BE725}" type="datetime'''''5''''''''0'''' M''''''''''''''''''''''''W'''''''''''''''''">
              <a:rPr lang="en-US" altLang="en-US" sz="1200" smtClean="0">
                <a:effectLst/>
                <a:cs typeface="+mn-cs"/>
              </a:rPr>
              <a:pPr lvl="0">
                <a:spcBef>
                  <a:spcPct val="0"/>
                </a:spcBef>
                <a:spcAft>
                  <a:spcPct val="0"/>
                </a:spcAft>
              </a:pPr>
              <a:t>50 MW</a:t>
            </a:fld>
            <a:endParaRPr lang="en-US" sz="1200">
              <a:cs typeface="+mn-cs"/>
            </a:endParaRPr>
          </a:p>
        </p:txBody>
      </p:sp>
      <p:sp>
        <p:nvSpPr>
          <p:cNvPr id="271" name="Text Placeholder 4">
            <a:extLst>
              <a:ext uri="{FF2B5EF4-FFF2-40B4-BE49-F238E27FC236}">
                <a16:creationId xmlns:a16="http://schemas.microsoft.com/office/drawing/2014/main" id="{D92B413F-C655-70F8-32E5-1581BFE34D87}"/>
              </a:ext>
            </a:extLst>
          </p:cNvPr>
          <p:cNvSpPr>
            <a:spLocks noGrp="1"/>
          </p:cNvSpPr>
          <p:nvPr>
            <p:custDataLst>
              <p:tags r:id="rId31"/>
            </p:custDataLst>
          </p:nvPr>
        </p:nvSpPr>
        <p:spPr bwMode="auto">
          <a:xfrm>
            <a:off x="8451850" y="1401763"/>
            <a:ext cx="4826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8383A91F-F252-43F9-AB03-38E1A8269548}" type="datetime'''''''''''''''''''7''''''5 ''''''''''''''''''''''M''''''W'''">
              <a:rPr lang="en-US" altLang="en-US" sz="1200" smtClean="0">
                <a:effectLst/>
                <a:cs typeface="+mn-cs"/>
              </a:rPr>
              <a:pPr lvl="0">
                <a:spcBef>
                  <a:spcPct val="0"/>
                </a:spcBef>
                <a:spcAft>
                  <a:spcPct val="0"/>
                </a:spcAft>
              </a:pPr>
              <a:t>75 MW</a:t>
            </a:fld>
            <a:endParaRPr lang="en-US" sz="1200">
              <a:cs typeface="+mn-cs"/>
            </a:endParaRPr>
          </a:p>
        </p:txBody>
      </p:sp>
      <p:sp>
        <p:nvSpPr>
          <p:cNvPr id="270" name="Text Placeholder 4">
            <a:extLst>
              <a:ext uri="{FF2B5EF4-FFF2-40B4-BE49-F238E27FC236}">
                <a16:creationId xmlns:a16="http://schemas.microsoft.com/office/drawing/2014/main" id="{12E0EAC3-742D-0E28-1978-D53C0EACB2CB}"/>
              </a:ext>
            </a:extLst>
          </p:cNvPr>
          <p:cNvSpPr>
            <a:spLocks noGrp="1"/>
          </p:cNvSpPr>
          <p:nvPr>
            <p:custDataLst>
              <p:tags r:id="rId32"/>
            </p:custDataLst>
          </p:nvPr>
        </p:nvSpPr>
        <p:spPr bwMode="auto">
          <a:xfrm>
            <a:off x="9251950" y="1401763"/>
            <a:ext cx="566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591B3395-6E03-469E-A5B4-E963C29F2424}" type="datetime'''''''''''''1''''''''''''0''''''0 ''''M''''''W'''''''''''''">
              <a:rPr lang="en-US" altLang="en-US" sz="1200" smtClean="0">
                <a:effectLst/>
                <a:cs typeface="+mn-cs"/>
              </a:rPr>
              <a:pPr lvl="0">
                <a:spcBef>
                  <a:spcPct val="0"/>
                </a:spcBef>
                <a:spcAft>
                  <a:spcPct val="0"/>
                </a:spcAft>
              </a:pPr>
              <a:t>100 MW</a:t>
            </a:fld>
            <a:endParaRPr lang="en-US" sz="1200">
              <a:cs typeface="+mn-cs"/>
            </a:endParaRPr>
          </a:p>
        </p:txBody>
      </p:sp>
      <p:sp>
        <p:nvSpPr>
          <p:cNvPr id="267" name="Text Placeholder 4">
            <a:extLst>
              <a:ext uri="{FF2B5EF4-FFF2-40B4-BE49-F238E27FC236}">
                <a16:creationId xmlns:a16="http://schemas.microsoft.com/office/drawing/2014/main" id="{72B49582-7D3F-83B3-FB0F-7C8002514FEB}"/>
              </a:ext>
            </a:extLst>
          </p:cNvPr>
          <p:cNvSpPr>
            <a:spLocks noGrp="1"/>
          </p:cNvSpPr>
          <p:nvPr>
            <p:custDataLst>
              <p:tags r:id="rId33"/>
            </p:custDataLst>
          </p:nvPr>
        </p:nvSpPr>
        <p:spPr bwMode="auto">
          <a:xfrm>
            <a:off x="10136188" y="1401763"/>
            <a:ext cx="7239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8CCA5F32-8999-435C-9CA6-6257EF6F265E}" type="datetime'''''''''N''''o'''''''''''''' ''o''pi''''''''''n''io''''n'''">
              <a:rPr lang="en-US" altLang="en-US" sz="1200" smtClean="0">
                <a:effectLst/>
                <a:cs typeface="+mn-cs"/>
              </a:rPr>
              <a:pPr lvl="0">
                <a:spcBef>
                  <a:spcPct val="0"/>
                </a:spcBef>
                <a:spcAft>
                  <a:spcPct val="0"/>
                </a:spcAft>
              </a:pPr>
              <a:t>No opinion</a:t>
            </a:fld>
            <a:endParaRPr lang="en-US" sz="1200">
              <a:cs typeface="+mn-cs"/>
            </a:endParaRPr>
          </a:p>
        </p:txBody>
      </p:sp>
      <p:sp>
        <p:nvSpPr>
          <p:cNvPr id="277" name="Oval 276">
            <a:extLst>
              <a:ext uri="{FF2B5EF4-FFF2-40B4-BE49-F238E27FC236}">
                <a16:creationId xmlns:a16="http://schemas.microsoft.com/office/drawing/2014/main" id="{01B92236-F75A-C081-F6A7-5C801C043966}"/>
              </a:ext>
            </a:extLst>
          </p:cNvPr>
          <p:cNvSpPr>
            <a:spLocks/>
          </p:cNvSpPr>
          <p:nvPr/>
        </p:nvSpPr>
        <p:spPr>
          <a:xfrm>
            <a:off x="11153775" y="178752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278" name="Oval 277">
            <a:extLst>
              <a:ext uri="{FF2B5EF4-FFF2-40B4-BE49-F238E27FC236}">
                <a16:creationId xmlns:a16="http://schemas.microsoft.com/office/drawing/2014/main" id="{3E2D93A4-B7A3-BB41-FBA6-B18E8FC6035C}"/>
              </a:ext>
            </a:extLst>
          </p:cNvPr>
          <p:cNvSpPr>
            <a:spLocks/>
          </p:cNvSpPr>
          <p:nvPr/>
        </p:nvSpPr>
        <p:spPr>
          <a:xfrm>
            <a:off x="11153775" y="220027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27</a:t>
            </a:r>
          </a:p>
        </p:txBody>
      </p:sp>
      <p:sp>
        <p:nvSpPr>
          <p:cNvPr id="279" name="Oval 278">
            <a:extLst>
              <a:ext uri="{FF2B5EF4-FFF2-40B4-BE49-F238E27FC236}">
                <a16:creationId xmlns:a16="http://schemas.microsoft.com/office/drawing/2014/main" id="{744ABDE9-2EB2-89C6-85B4-668C0AF8E584}"/>
              </a:ext>
            </a:extLst>
          </p:cNvPr>
          <p:cNvSpPr>
            <a:spLocks/>
          </p:cNvSpPr>
          <p:nvPr/>
        </p:nvSpPr>
        <p:spPr>
          <a:xfrm>
            <a:off x="11153775" y="261302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19</a:t>
            </a:r>
          </a:p>
        </p:txBody>
      </p:sp>
      <p:sp>
        <p:nvSpPr>
          <p:cNvPr id="280" name="Oval 279">
            <a:extLst>
              <a:ext uri="{FF2B5EF4-FFF2-40B4-BE49-F238E27FC236}">
                <a16:creationId xmlns:a16="http://schemas.microsoft.com/office/drawing/2014/main" id="{09A699B0-DBAE-15EF-5863-732EE62F8E9F}"/>
              </a:ext>
            </a:extLst>
          </p:cNvPr>
          <p:cNvSpPr>
            <a:spLocks/>
          </p:cNvSpPr>
          <p:nvPr/>
        </p:nvSpPr>
        <p:spPr>
          <a:xfrm>
            <a:off x="11153775" y="302577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61</a:t>
            </a:r>
          </a:p>
        </p:txBody>
      </p:sp>
      <p:sp>
        <p:nvSpPr>
          <p:cNvPr id="12" name="TextBox 11">
            <a:extLst>
              <a:ext uri="{FF2B5EF4-FFF2-40B4-BE49-F238E27FC236}">
                <a16:creationId xmlns:a16="http://schemas.microsoft.com/office/drawing/2014/main" id="{D0850AF9-82E8-EDD8-EBB7-8D9DCE8A5746}"/>
              </a:ext>
            </a:extLst>
          </p:cNvPr>
          <p:cNvSpPr txBox="1">
            <a:spLocks/>
          </p:cNvSpPr>
          <p:nvPr>
            <p:custDataLst>
              <p:tags r:id="rId34"/>
            </p:custDataLst>
          </p:nvPr>
        </p:nvSpPr>
        <p:spPr>
          <a:xfrm>
            <a:off x="10723464" y="1050637"/>
            <a:ext cx="947375" cy="1539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sp>
        <p:nvSpPr>
          <p:cNvPr id="21" name="Oval 20">
            <a:extLst>
              <a:ext uri="{FF2B5EF4-FFF2-40B4-BE49-F238E27FC236}">
                <a16:creationId xmlns:a16="http://schemas.microsoft.com/office/drawing/2014/main" id="{CD5428B7-3387-95A5-217D-FB1E59F88414}"/>
              </a:ext>
            </a:extLst>
          </p:cNvPr>
          <p:cNvSpPr>
            <a:spLocks/>
          </p:cNvSpPr>
          <p:nvPr/>
        </p:nvSpPr>
        <p:spPr>
          <a:xfrm>
            <a:off x="10205933" y="1014124"/>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sp>
        <p:nvSpPr>
          <p:cNvPr id="41" name="Rectangle 40">
            <a:extLst>
              <a:ext uri="{FF2B5EF4-FFF2-40B4-BE49-F238E27FC236}">
                <a16:creationId xmlns:a16="http://schemas.microsoft.com/office/drawing/2014/main" id="{27E94791-2D9B-6757-1851-9D5ACC52551B}"/>
              </a:ext>
            </a:extLst>
          </p:cNvPr>
          <p:cNvSpPr/>
          <p:nvPr/>
        </p:nvSpPr>
        <p:spPr>
          <a:xfrm>
            <a:off x="504793" y="5922371"/>
            <a:ext cx="11153807" cy="504262"/>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spcAft>
                <a:spcPts val="300"/>
              </a:spcAft>
            </a:pPr>
            <a:r>
              <a:rPr lang="en-US" sz="1400" b="1">
                <a:solidFill>
                  <a:schemeClr val="tx1"/>
                </a:solidFill>
              </a:rPr>
              <a:t>Majority of respondents (73%) support a minimum large load threshold of 50 or 75 MW, and majority (53%) of TSPs want 50 MW</a:t>
            </a:r>
            <a:br>
              <a:rPr lang="en-US" sz="1400" b="1">
                <a:solidFill>
                  <a:schemeClr val="tx1"/>
                </a:solidFill>
              </a:rPr>
            </a:br>
            <a:r>
              <a:rPr lang="en-US" sz="1400" b="1">
                <a:solidFill>
                  <a:schemeClr val="tx1"/>
                </a:solidFill>
              </a:rPr>
              <a:t>Majority of respondents (59%) and 100% of TSPs support a minimum medium-load threshold of 25MW or less </a:t>
            </a:r>
          </a:p>
        </p:txBody>
      </p:sp>
    </p:spTree>
    <p:extLst>
      <p:ext uri="{BB962C8B-B14F-4D97-AF65-F5344CB8AC3E}">
        <p14:creationId xmlns:p14="http://schemas.microsoft.com/office/powerpoint/2010/main" val="42388038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2E38B-8A5B-413A-1FE5-6995A1FC31A5}"/>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E81AFDE0-DD9B-88D4-F27E-106126F57A07}"/>
              </a:ext>
            </a:extLst>
          </p:cNvPr>
          <p:cNvGraphicFramePr>
            <a:graphicFrameLocks noChangeAspect="1"/>
          </p:cNvGraphicFramePr>
          <p:nvPr>
            <p:custDataLst>
              <p:tags r:id="rId1"/>
            </p:custDataLst>
            <p:extLst>
              <p:ext uri="{D42A27DB-BD31-4B8C-83A1-F6EECF244321}">
                <p14:modId xmlns:p14="http://schemas.microsoft.com/office/powerpoint/2010/main" val="21000427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1" imgW="360" imgH="360" progId="TCLayout.ActiveDocument.1">
                  <p:embed/>
                </p:oleObj>
              </mc:Choice>
              <mc:Fallback>
                <p:oleObj name="think-cell Slide" r:id="rId41" imgW="360" imgH="360" progId="TCLayout.ActiveDocument.1">
                  <p:embed/>
                  <p:pic>
                    <p:nvPicPr>
                      <p:cNvPr id="5" name="Object 6" hidden="1">
                        <a:extLst>
                          <a:ext uri="{FF2B5EF4-FFF2-40B4-BE49-F238E27FC236}">
                            <a16:creationId xmlns:a16="http://schemas.microsoft.com/office/drawing/2014/main" id="{E81AFDE0-DD9B-88D4-F27E-106126F57A07}"/>
                          </a:ext>
                        </a:extLst>
                      </p:cNvPr>
                      <p:cNvPicPr/>
                      <p:nvPr/>
                    </p:nvPicPr>
                    <p:blipFill>
                      <a:blip r:embed="rId42"/>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04D385BF-7099-D75C-3552-F33506A88A8B}"/>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Medium loads: </a:t>
            </a:r>
            <a:r>
              <a:rPr lang="en-US"/>
              <a:t>Inclusion criteria</a:t>
            </a:r>
          </a:p>
        </p:txBody>
      </p:sp>
      <p:sp>
        <p:nvSpPr>
          <p:cNvPr id="81" name="Oval 80">
            <a:extLst>
              <a:ext uri="{FF2B5EF4-FFF2-40B4-BE49-F238E27FC236}">
                <a16:creationId xmlns:a16="http://schemas.microsoft.com/office/drawing/2014/main" id="{2E7C07F5-305D-B297-2B68-AF010B4739DB}"/>
              </a:ext>
            </a:extLst>
          </p:cNvPr>
          <p:cNvSpPr>
            <a:spLocks/>
          </p:cNvSpPr>
          <p:nvPr/>
        </p:nvSpPr>
        <p:spPr>
          <a:xfrm>
            <a:off x="858177" y="2493963"/>
            <a:ext cx="731520" cy="20478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bg1"/>
                </a:solidFill>
              </a:rPr>
              <a:t>93%</a:t>
            </a:r>
          </a:p>
        </p:txBody>
      </p:sp>
      <p:sp>
        <p:nvSpPr>
          <p:cNvPr id="82" name="Oval 81">
            <a:extLst>
              <a:ext uri="{FF2B5EF4-FFF2-40B4-BE49-F238E27FC236}">
                <a16:creationId xmlns:a16="http://schemas.microsoft.com/office/drawing/2014/main" id="{301C99C5-1648-1A8A-9D7B-406D19A99B71}"/>
              </a:ext>
            </a:extLst>
          </p:cNvPr>
          <p:cNvSpPr>
            <a:spLocks/>
          </p:cNvSpPr>
          <p:nvPr/>
        </p:nvSpPr>
        <p:spPr>
          <a:xfrm>
            <a:off x="858177" y="3044825"/>
            <a:ext cx="731520" cy="204788"/>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39%</a:t>
            </a:r>
          </a:p>
        </p:txBody>
      </p:sp>
      <p:sp>
        <p:nvSpPr>
          <p:cNvPr id="83" name="Oval 82">
            <a:extLst>
              <a:ext uri="{FF2B5EF4-FFF2-40B4-BE49-F238E27FC236}">
                <a16:creationId xmlns:a16="http://schemas.microsoft.com/office/drawing/2014/main" id="{30CECC91-23B9-F75C-4AB6-B6E75730978B}"/>
              </a:ext>
            </a:extLst>
          </p:cNvPr>
          <p:cNvSpPr>
            <a:spLocks/>
          </p:cNvSpPr>
          <p:nvPr/>
        </p:nvSpPr>
        <p:spPr>
          <a:xfrm>
            <a:off x="858177" y="2768600"/>
            <a:ext cx="731520" cy="206375"/>
          </a:xfrm>
          <a:prstGeom prst="ellips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50%</a:t>
            </a:r>
          </a:p>
        </p:txBody>
      </p:sp>
      <p:sp>
        <p:nvSpPr>
          <p:cNvPr id="85" name="Oval 84">
            <a:extLst>
              <a:ext uri="{FF2B5EF4-FFF2-40B4-BE49-F238E27FC236}">
                <a16:creationId xmlns:a16="http://schemas.microsoft.com/office/drawing/2014/main" id="{E1529AC4-52B9-2674-87A7-1C9A6FF0F1C0}"/>
              </a:ext>
            </a:extLst>
          </p:cNvPr>
          <p:cNvSpPr>
            <a:spLocks/>
          </p:cNvSpPr>
          <p:nvPr/>
        </p:nvSpPr>
        <p:spPr>
          <a:xfrm>
            <a:off x="2119847" y="2493963"/>
            <a:ext cx="731520" cy="20478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bg1"/>
                </a:solidFill>
              </a:rPr>
              <a:t>87%</a:t>
            </a:r>
          </a:p>
        </p:txBody>
      </p:sp>
      <p:sp>
        <p:nvSpPr>
          <p:cNvPr id="86" name="Oval 85">
            <a:extLst>
              <a:ext uri="{FF2B5EF4-FFF2-40B4-BE49-F238E27FC236}">
                <a16:creationId xmlns:a16="http://schemas.microsoft.com/office/drawing/2014/main" id="{4EDC0C9D-73D2-D2A0-82E3-CDB0B27997FB}"/>
              </a:ext>
            </a:extLst>
          </p:cNvPr>
          <p:cNvSpPr>
            <a:spLocks/>
          </p:cNvSpPr>
          <p:nvPr/>
        </p:nvSpPr>
        <p:spPr>
          <a:xfrm>
            <a:off x="2119847" y="3044825"/>
            <a:ext cx="731520" cy="204788"/>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39%</a:t>
            </a:r>
          </a:p>
        </p:txBody>
      </p:sp>
      <p:sp>
        <p:nvSpPr>
          <p:cNvPr id="87" name="Oval 86">
            <a:extLst>
              <a:ext uri="{FF2B5EF4-FFF2-40B4-BE49-F238E27FC236}">
                <a16:creationId xmlns:a16="http://schemas.microsoft.com/office/drawing/2014/main" id="{16DFD530-1401-06BE-574B-513FD8456594}"/>
              </a:ext>
            </a:extLst>
          </p:cNvPr>
          <p:cNvSpPr>
            <a:spLocks/>
          </p:cNvSpPr>
          <p:nvPr/>
        </p:nvSpPr>
        <p:spPr>
          <a:xfrm>
            <a:off x="2119847" y="2768600"/>
            <a:ext cx="731520" cy="206375"/>
          </a:xfrm>
          <a:prstGeom prst="ellips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47%</a:t>
            </a:r>
          </a:p>
        </p:txBody>
      </p:sp>
      <p:sp>
        <p:nvSpPr>
          <p:cNvPr id="89" name="Oval 88">
            <a:extLst>
              <a:ext uri="{FF2B5EF4-FFF2-40B4-BE49-F238E27FC236}">
                <a16:creationId xmlns:a16="http://schemas.microsoft.com/office/drawing/2014/main" id="{0C785FEB-9C68-B377-A507-81A6F061AF3A}"/>
              </a:ext>
            </a:extLst>
          </p:cNvPr>
          <p:cNvSpPr>
            <a:spLocks/>
          </p:cNvSpPr>
          <p:nvPr/>
        </p:nvSpPr>
        <p:spPr>
          <a:xfrm>
            <a:off x="3381517" y="2493963"/>
            <a:ext cx="731520" cy="20478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bg1"/>
                </a:solidFill>
              </a:rPr>
              <a:t>67%</a:t>
            </a:r>
          </a:p>
        </p:txBody>
      </p:sp>
      <p:sp>
        <p:nvSpPr>
          <p:cNvPr id="90" name="Oval 89">
            <a:extLst>
              <a:ext uri="{FF2B5EF4-FFF2-40B4-BE49-F238E27FC236}">
                <a16:creationId xmlns:a16="http://schemas.microsoft.com/office/drawing/2014/main" id="{783969EE-271E-4608-0BC4-F36B0C6285A2}"/>
              </a:ext>
            </a:extLst>
          </p:cNvPr>
          <p:cNvSpPr>
            <a:spLocks/>
          </p:cNvSpPr>
          <p:nvPr/>
        </p:nvSpPr>
        <p:spPr>
          <a:xfrm>
            <a:off x="3381517" y="3044825"/>
            <a:ext cx="731520" cy="204788"/>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44%</a:t>
            </a:r>
          </a:p>
        </p:txBody>
      </p:sp>
      <p:sp>
        <p:nvSpPr>
          <p:cNvPr id="91" name="Oval 90">
            <a:extLst>
              <a:ext uri="{FF2B5EF4-FFF2-40B4-BE49-F238E27FC236}">
                <a16:creationId xmlns:a16="http://schemas.microsoft.com/office/drawing/2014/main" id="{C6238501-C3EE-C0DD-823F-BEA218CF87CE}"/>
              </a:ext>
            </a:extLst>
          </p:cNvPr>
          <p:cNvSpPr>
            <a:spLocks/>
          </p:cNvSpPr>
          <p:nvPr/>
        </p:nvSpPr>
        <p:spPr>
          <a:xfrm>
            <a:off x="3381517" y="2768600"/>
            <a:ext cx="731520" cy="206375"/>
          </a:xfrm>
          <a:prstGeom prst="ellips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43%</a:t>
            </a:r>
          </a:p>
        </p:txBody>
      </p:sp>
      <p:sp>
        <p:nvSpPr>
          <p:cNvPr id="94" name="Oval 93">
            <a:extLst>
              <a:ext uri="{FF2B5EF4-FFF2-40B4-BE49-F238E27FC236}">
                <a16:creationId xmlns:a16="http://schemas.microsoft.com/office/drawing/2014/main" id="{ABC46827-CF58-F347-2536-B7CFA22ADA38}"/>
              </a:ext>
            </a:extLst>
          </p:cNvPr>
          <p:cNvSpPr>
            <a:spLocks/>
          </p:cNvSpPr>
          <p:nvPr/>
        </p:nvSpPr>
        <p:spPr>
          <a:xfrm>
            <a:off x="4643187" y="2493963"/>
            <a:ext cx="731520" cy="20478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bg1"/>
                </a:solidFill>
              </a:rPr>
              <a:t>67%</a:t>
            </a:r>
          </a:p>
        </p:txBody>
      </p:sp>
      <p:sp>
        <p:nvSpPr>
          <p:cNvPr id="95" name="Oval 94">
            <a:extLst>
              <a:ext uri="{FF2B5EF4-FFF2-40B4-BE49-F238E27FC236}">
                <a16:creationId xmlns:a16="http://schemas.microsoft.com/office/drawing/2014/main" id="{489DE710-B4C7-4312-6139-0EF76B0A7273}"/>
              </a:ext>
            </a:extLst>
          </p:cNvPr>
          <p:cNvSpPr>
            <a:spLocks/>
          </p:cNvSpPr>
          <p:nvPr/>
        </p:nvSpPr>
        <p:spPr>
          <a:xfrm>
            <a:off x="4643187" y="3044825"/>
            <a:ext cx="731520" cy="204788"/>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33%</a:t>
            </a:r>
          </a:p>
        </p:txBody>
      </p:sp>
      <p:sp>
        <p:nvSpPr>
          <p:cNvPr id="96" name="Oval 95">
            <a:extLst>
              <a:ext uri="{FF2B5EF4-FFF2-40B4-BE49-F238E27FC236}">
                <a16:creationId xmlns:a16="http://schemas.microsoft.com/office/drawing/2014/main" id="{FC72000A-FC07-BC8D-195E-2955271400BF}"/>
              </a:ext>
            </a:extLst>
          </p:cNvPr>
          <p:cNvSpPr>
            <a:spLocks/>
          </p:cNvSpPr>
          <p:nvPr/>
        </p:nvSpPr>
        <p:spPr>
          <a:xfrm>
            <a:off x="4643187" y="2768600"/>
            <a:ext cx="731520" cy="206375"/>
          </a:xfrm>
          <a:prstGeom prst="ellips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20%</a:t>
            </a:r>
          </a:p>
        </p:txBody>
      </p:sp>
      <p:sp>
        <p:nvSpPr>
          <p:cNvPr id="98" name="Oval 97">
            <a:extLst>
              <a:ext uri="{FF2B5EF4-FFF2-40B4-BE49-F238E27FC236}">
                <a16:creationId xmlns:a16="http://schemas.microsoft.com/office/drawing/2014/main" id="{CC857DD0-CB8B-A155-7E31-9383F3A49229}"/>
              </a:ext>
            </a:extLst>
          </p:cNvPr>
          <p:cNvSpPr>
            <a:spLocks/>
          </p:cNvSpPr>
          <p:nvPr/>
        </p:nvSpPr>
        <p:spPr>
          <a:xfrm>
            <a:off x="5904857" y="2493963"/>
            <a:ext cx="731520" cy="20478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bg1"/>
                </a:solidFill>
              </a:rPr>
              <a:t>60%</a:t>
            </a:r>
          </a:p>
        </p:txBody>
      </p:sp>
      <p:sp>
        <p:nvSpPr>
          <p:cNvPr id="99" name="Oval 98">
            <a:extLst>
              <a:ext uri="{FF2B5EF4-FFF2-40B4-BE49-F238E27FC236}">
                <a16:creationId xmlns:a16="http://schemas.microsoft.com/office/drawing/2014/main" id="{9D5E6027-413F-0CA0-BA3A-EBCFC63DFA40}"/>
              </a:ext>
            </a:extLst>
          </p:cNvPr>
          <p:cNvSpPr>
            <a:spLocks/>
          </p:cNvSpPr>
          <p:nvPr/>
        </p:nvSpPr>
        <p:spPr>
          <a:xfrm>
            <a:off x="5904857" y="3044825"/>
            <a:ext cx="731520" cy="204788"/>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28%</a:t>
            </a:r>
          </a:p>
        </p:txBody>
      </p:sp>
      <p:sp>
        <p:nvSpPr>
          <p:cNvPr id="103" name="Oval 102">
            <a:extLst>
              <a:ext uri="{FF2B5EF4-FFF2-40B4-BE49-F238E27FC236}">
                <a16:creationId xmlns:a16="http://schemas.microsoft.com/office/drawing/2014/main" id="{037472A5-DC63-61AF-3034-A1C17637B603}"/>
              </a:ext>
            </a:extLst>
          </p:cNvPr>
          <p:cNvSpPr>
            <a:spLocks/>
          </p:cNvSpPr>
          <p:nvPr/>
        </p:nvSpPr>
        <p:spPr>
          <a:xfrm>
            <a:off x="5904857" y="2768600"/>
            <a:ext cx="731520" cy="206375"/>
          </a:xfrm>
          <a:prstGeom prst="ellips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20%</a:t>
            </a:r>
          </a:p>
        </p:txBody>
      </p:sp>
      <p:sp>
        <p:nvSpPr>
          <p:cNvPr id="31" name="TextBox 30">
            <a:extLst>
              <a:ext uri="{FF2B5EF4-FFF2-40B4-BE49-F238E27FC236}">
                <a16:creationId xmlns:a16="http://schemas.microsoft.com/office/drawing/2014/main" id="{24639705-7365-6051-9607-0C53EA5F7257}"/>
              </a:ext>
            </a:extLst>
          </p:cNvPr>
          <p:cNvSpPr txBox="1">
            <a:spLocks/>
          </p:cNvSpPr>
          <p:nvPr>
            <p:custDataLst>
              <p:tags r:id="rId3"/>
            </p:custDataLst>
          </p:nvPr>
        </p:nvSpPr>
        <p:spPr>
          <a:xfrm>
            <a:off x="565266" y="1536701"/>
            <a:ext cx="7581783" cy="420686"/>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Q14: To standardize the process in the future, what evidence, disclosures, and/or securities should medium loads provide to TSPs to be eligible for inclusion in CTP? </a:t>
            </a:r>
            <a:r>
              <a:rPr lang="en-US" sz="1200" i="1"/>
              <a:t># of selections</a:t>
            </a:r>
          </a:p>
        </p:txBody>
      </p:sp>
      <p:cxnSp>
        <p:nvCxnSpPr>
          <p:cNvPr id="32" name="Straight Connector 31">
            <a:extLst>
              <a:ext uri="{FF2B5EF4-FFF2-40B4-BE49-F238E27FC236}">
                <a16:creationId xmlns:a16="http://schemas.microsoft.com/office/drawing/2014/main" id="{8E27898F-1360-2B41-8B03-3F3781CEF63B}"/>
              </a:ext>
            </a:extLst>
          </p:cNvPr>
          <p:cNvCxnSpPr>
            <a:cxnSpLocks/>
          </p:cNvCxnSpPr>
          <p:nvPr>
            <p:custDataLst>
              <p:tags r:id="rId4"/>
            </p:custDataLst>
          </p:nvPr>
        </p:nvCxnSpPr>
        <p:spPr>
          <a:xfrm>
            <a:off x="565265" y="2015172"/>
            <a:ext cx="7495002"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4" name="TrackerNumBlue 18">
            <a:extLst>
              <a:ext uri="{FF2B5EF4-FFF2-40B4-BE49-F238E27FC236}">
                <a16:creationId xmlns:a16="http://schemas.microsoft.com/office/drawing/2014/main" id="{3DE64E49-51D4-3580-0DD8-3A6FFEDE36DA}"/>
              </a:ext>
            </a:extLst>
          </p:cNvPr>
          <p:cNvSpPr>
            <a:spLocks/>
          </p:cNvSpPr>
          <p:nvPr>
            <p:custDataLst>
              <p:tags r:id="rId5"/>
            </p:custDataLst>
          </p:nvPr>
        </p:nvSpPr>
        <p:spPr>
          <a:xfrm>
            <a:off x="9491756" y="1165861"/>
            <a:ext cx="450693" cy="230188"/>
          </a:xfrm>
          <a:prstGeom prst="ellipse">
            <a:avLst/>
          </a:prstGeom>
          <a:noFill/>
          <a:ln w="6350" cap="sq" cmpd="sng" algn="ctr">
            <a:solidFill>
              <a:srgbClr val="7F7F7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buClr>
                <a:schemeClr val="tx2"/>
              </a:buClr>
            </a:pPr>
            <a:r>
              <a:rPr lang="en-US" sz="1000">
                <a:solidFill>
                  <a:schemeClr val="tx2"/>
                </a:solidFill>
              </a:rPr>
              <a:t>XX</a:t>
            </a:r>
          </a:p>
        </p:txBody>
      </p:sp>
      <p:sp>
        <p:nvSpPr>
          <p:cNvPr id="36" name="TextBox 35">
            <a:extLst>
              <a:ext uri="{FF2B5EF4-FFF2-40B4-BE49-F238E27FC236}">
                <a16:creationId xmlns:a16="http://schemas.microsoft.com/office/drawing/2014/main" id="{56AAC715-A643-50F8-E32E-9B1666FF58DD}"/>
              </a:ext>
            </a:extLst>
          </p:cNvPr>
          <p:cNvSpPr txBox="1">
            <a:spLocks/>
          </p:cNvSpPr>
          <p:nvPr>
            <p:custDataLst>
              <p:tags r:id="rId6"/>
            </p:custDataLst>
          </p:nvPr>
        </p:nvSpPr>
        <p:spPr>
          <a:xfrm>
            <a:off x="10063168" y="1203961"/>
            <a:ext cx="1804981" cy="1539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 type selecting</a:t>
            </a:r>
          </a:p>
        </p:txBody>
      </p:sp>
      <p:grpSp>
        <p:nvGrpSpPr>
          <p:cNvPr id="156" name="Group 155" descr="Confidential document label">
            <a:extLst>
              <a:ext uri="{FF2B5EF4-FFF2-40B4-BE49-F238E27FC236}">
                <a16:creationId xmlns:a16="http://schemas.microsoft.com/office/drawing/2014/main" id="{CFDD80DF-1A8E-D013-F336-F95ADC1C4562}"/>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57" name="Rectangle 156">
              <a:extLst>
                <a:ext uri="{FF2B5EF4-FFF2-40B4-BE49-F238E27FC236}">
                  <a16:creationId xmlns:a16="http://schemas.microsoft.com/office/drawing/2014/main" id="{FC637485-AF09-B17B-4B63-56F9CFED28FA}"/>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58" name="TextBox 157">
              <a:extLst>
                <a:ext uri="{FF2B5EF4-FFF2-40B4-BE49-F238E27FC236}">
                  <a16:creationId xmlns:a16="http://schemas.microsoft.com/office/drawing/2014/main" id="{1425B942-FF0B-135F-1C5F-A769C019D803}"/>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graphicFrame>
        <p:nvGraphicFramePr>
          <p:cNvPr id="23" name="Chart 22">
            <a:extLst>
              <a:ext uri="{FF2B5EF4-FFF2-40B4-BE49-F238E27FC236}">
                <a16:creationId xmlns:a16="http://schemas.microsoft.com/office/drawing/2014/main" id="{C15C3835-9E26-7861-5DCB-C5B3B1DBE3F6}"/>
              </a:ext>
            </a:extLst>
          </p:cNvPr>
          <p:cNvGraphicFramePr/>
          <p:nvPr>
            <p:custDataLst>
              <p:tags r:id="rId7"/>
            </p:custDataLst>
          </p:nvPr>
        </p:nvGraphicFramePr>
        <p:xfrm>
          <a:off x="482600" y="3338513"/>
          <a:ext cx="7750175" cy="1785937"/>
        </p:xfrm>
        <a:graphic>
          <a:graphicData uri="http://schemas.openxmlformats.org/drawingml/2006/chart">
            <c:chart xmlns:c="http://schemas.openxmlformats.org/drawingml/2006/chart" xmlns:r="http://schemas.openxmlformats.org/officeDocument/2006/relationships" r:id="rId43"/>
          </a:graphicData>
        </a:graphic>
      </p:graphicFrame>
      <p:sp>
        <p:nvSpPr>
          <p:cNvPr id="203" name="Text Placeholder 4">
            <a:extLst>
              <a:ext uri="{FF2B5EF4-FFF2-40B4-BE49-F238E27FC236}">
                <a16:creationId xmlns:a16="http://schemas.microsoft.com/office/drawing/2014/main" id="{578F1363-ECCE-9A6D-6492-73BC4F0316B2}"/>
              </a:ext>
            </a:extLst>
          </p:cNvPr>
          <p:cNvSpPr>
            <a:spLocks noGrp="1"/>
          </p:cNvSpPr>
          <p:nvPr>
            <p:custDataLst>
              <p:tags r:id="rId8"/>
            </p:custDataLst>
          </p:nvPr>
        </p:nvSpPr>
        <p:spPr bwMode="auto">
          <a:xfrm>
            <a:off x="768350" y="4908550"/>
            <a:ext cx="855663" cy="3651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E95DC3D4-7C50-462A-89A2-525FE3B77E4B}" type="datetime'E''ne''''''''''''''rgiza''tion ''''s''''''c''''hedul''e'">
              <a:rPr lang="en-US" altLang="en-US" sz="1200" smtClean="0">
                <a:cs typeface="+mn-cs"/>
              </a:rPr>
              <a:pPr lvl="0" algn="ctr">
                <a:spcBef>
                  <a:spcPct val="0"/>
                </a:spcBef>
                <a:spcAft>
                  <a:spcPct val="0"/>
                </a:spcAft>
              </a:pPr>
              <a:t>Energization schedule</a:t>
            </a:fld>
            <a:endParaRPr lang="en-US" sz="1200">
              <a:cs typeface="+mn-cs"/>
            </a:endParaRPr>
          </a:p>
        </p:txBody>
      </p:sp>
      <p:sp>
        <p:nvSpPr>
          <p:cNvPr id="204" name="Text Placeholder 4">
            <a:extLst>
              <a:ext uri="{FF2B5EF4-FFF2-40B4-BE49-F238E27FC236}">
                <a16:creationId xmlns:a16="http://schemas.microsoft.com/office/drawing/2014/main" id="{069E42C5-465B-39E8-57DD-DDB60B7544B9}"/>
              </a:ext>
            </a:extLst>
          </p:cNvPr>
          <p:cNvSpPr>
            <a:spLocks noGrp="1"/>
          </p:cNvSpPr>
          <p:nvPr>
            <p:custDataLst>
              <p:tags r:id="rId9"/>
            </p:custDataLst>
          </p:nvPr>
        </p:nvSpPr>
        <p:spPr bwMode="auto">
          <a:xfrm>
            <a:off x="2074863" y="4908550"/>
            <a:ext cx="773113" cy="3651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3AD4B678-1EF8-4221-B8A8-D1B96E034EE1}" type="datetime'''Si''t''''e'' con''tr''''''ol ''''e''''v''''i''d''e''''nce'">
              <a:rPr lang="en-US" altLang="en-US" sz="1200" smtClean="0">
                <a:cs typeface="+mn-cs"/>
              </a:rPr>
              <a:pPr lvl="0" algn="ctr">
                <a:spcBef>
                  <a:spcPct val="0"/>
                </a:spcBef>
                <a:spcAft>
                  <a:spcPct val="0"/>
                </a:spcAft>
              </a:pPr>
              <a:t>Site control evidence</a:t>
            </a:fld>
            <a:endParaRPr lang="en-US" sz="1200">
              <a:cs typeface="+mn-cs"/>
            </a:endParaRPr>
          </a:p>
        </p:txBody>
      </p:sp>
      <p:sp>
        <p:nvSpPr>
          <p:cNvPr id="262" name="Text Placeholder 4">
            <a:extLst>
              <a:ext uri="{FF2B5EF4-FFF2-40B4-BE49-F238E27FC236}">
                <a16:creationId xmlns:a16="http://schemas.microsoft.com/office/drawing/2014/main" id="{2351A610-F3C4-F958-E1E1-8EFAE2110C9B}"/>
              </a:ext>
            </a:extLst>
          </p:cNvPr>
          <p:cNvSpPr>
            <a:spLocks noGrp="1"/>
          </p:cNvSpPr>
          <p:nvPr>
            <p:custDataLst>
              <p:tags r:id="rId10"/>
            </p:custDataLst>
          </p:nvPr>
        </p:nvSpPr>
        <p:spPr bwMode="auto">
          <a:xfrm>
            <a:off x="3397250" y="4908550"/>
            <a:ext cx="6556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24D2F2E-B4F2-45AF-A3AB-D0B55199E275}" type="datetime'''''''''''''S''''''''''''''''''''tud''y'''''' ''''''f''''ee'">
              <a:rPr lang="en-US" altLang="en-US" sz="1200" smtClean="0">
                <a:cs typeface="+mn-cs"/>
              </a:rPr>
              <a:pPr lvl="0" algn="ctr">
                <a:spcBef>
                  <a:spcPct val="0"/>
                </a:spcBef>
                <a:spcAft>
                  <a:spcPct val="0"/>
                </a:spcAft>
              </a:pPr>
              <a:t>Study fee</a:t>
            </a:fld>
            <a:endParaRPr lang="en-US" sz="1200">
              <a:cs typeface="+mn-cs"/>
            </a:endParaRPr>
          </a:p>
        </p:txBody>
      </p:sp>
      <p:sp>
        <p:nvSpPr>
          <p:cNvPr id="268" name="Text Placeholder 4">
            <a:extLst>
              <a:ext uri="{FF2B5EF4-FFF2-40B4-BE49-F238E27FC236}">
                <a16:creationId xmlns:a16="http://schemas.microsoft.com/office/drawing/2014/main" id="{CA2D3F07-5BA9-D8A1-DB1F-4D46D85D0B8E}"/>
              </a:ext>
            </a:extLst>
          </p:cNvPr>
          <p:cNvSpPr>
            <a:spLocks noGrp="1"/>
          </p:cNvSpPr>
          <p:nvPr>
            <p:custDataLst>
              <p:tags r:id="rId11"/>
            </p:custDataLst>
          </p:nvPr>
        </p:nvSpPr>
        <p:spPr bwMode="auto">
          <a:xfrm>
            <a:off x="4467225" y="4908550"/>
            <a:ext cx="1041400" cy="912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F038A6D-CB0E-4F59-8F6C-D468C193CFFB}" type="thinkcell&lt;?xml version=&quot;1.0&quot; encoding=&quot;UTF-16&quot; standalone=&quot;yes&quot;?&gt;&lt;root reqver=&quot;28224&quot;&gt;&lt;version val=&quot;35920&quot;/&gt;&lt;PersistentType&gt;&lt;m_guid val=&quot;f4087384-6079-4fc6-bc59-81a8db05c990&quot;/&gt;&lt;m_prec&gt;&lt;m_bNumberIsYear val=&quot;1&quot;/&gt;&lt;m_strFormatTime&gt;%Y&lt;/m_strFormatTime&gt;&lt;m_yearfmt&gt;&lt;begin val=&quot;1&quot;/&gt;&lt;end val=&quot;1&quot;/&gt;&lt;/m_yearfmt&gt;&lt;/m_prec&gt;&lt;m_bUseExcelFont val=&quot;0&quot;/&gt;&lt;m_bUseExcelFontColor val=&quot;0&quot;/&gt;&lt;/PersistentType&gt;&lt;/root&gt;">
              <a:rPr lang="en-US" altLang="en-US" sz="1200" smtClean="0">
                <a:cs typeface="+mn-cs"/>
              </a:rPr>
              <a:pPr/>
              <a:t>Disclosure of substantially similar interconnection requests</a:t>
            </a:fld>
            <a:endParaRPr lang="en-US" sz="1200">
              <a:cs typeface="+mn-cs"/>
            </a:endParaRPr>
          </a:p>
        </p:txBody>
      </p:sp>
      <p:sp>
        <p:nvSpPr>
          <p:cNvPr id="271" name="Text Placeholder 4">
            <a:extLst>
              <a:ext uri="{FF2B5EF4-FFF2-40B4-BE49-F238E27FC236}">
                <a16:creationId xmlns:a16="http://schemas.microsoft.com/office/drawing/2014/main" id="{8C6540C5-C754-D7A7-7361-528C9A934D1F}"/>
              </a:ext>
            </a:extLst>
          </p:cNvPr>
          <p:cNvSpPr>
            <a:spLocks noGrp="1"/>
          </p:cNvSpPr>
          <p:nvPr>
            <p:custDataLst>
              <p:tags r:id="rId12"/>
            </p:custDataLst>
          </p:nvPr>
        </p:nvSpPr>
        <p:spPr bwMode="auto">
          <a:xfrm>
            <a:off x="5707063" y="4908550"/>
            <a:ext cx="1093788" cy="7302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DFC03F66-D357-4B12-8177-B480FBBE2A42}" type="datetime'Evidenc''e of fi''nancial security ''on'' a dollar MW bas''is'">
              <a:rPr lang="en-US" altLang="en-US" sz="1200" smtClean="0">
                <a:cs typeface="+mn-cs"/>
              </a:rPr>
              <a:pPr lvl="0" algn="ctr">
                <a:spcBef>
                  <a:spcPct val="0"/>
                </a:spcBef>
                <a:spcAft>
                  <a:spcPct val="0"/>
                </a:spcAft>
              </a:pPr>
              <a:t>Evidence of financial security on a dollar MW basis</a:t>
            </a:fld>
            <a:endParaRPr lang="en-US" sz="1200">
              <a:cs typeface="+mn-cs"/>
            </a:endParaRPr>
          </a:p>
        </p:txBody>
      </p:sp>
      <p:sp>
        <p:nvSpPr>
          <p:cNvPr id="274" name="Text Placeholder 4">
            <a:extLst>
              <a:ext uri="{FF2B5EF4-FFF2-40B4-BE49-F238E27FC236}">
                <a16:creationId xmlns:a16="http://schemas.microsoft.com/office/drawing/2014/main" id="{3BA0DAF1-3D2A-F661-E4FD-45BC81EE9B3D}"/>
              </a:ext>
            </a:extLst>
          </p:cNvPr>
          <p:cNvSpPr>
            <a:spLocks noGrp="1"/>
          </p:cNvSpPr>
          <p:nvPr>
            <p:custDataLst>
              <p:tags r:id="rId13"/>
            </p:custDataLst>
          </p:nvPr>
        </p:nvSpPr>
        <p:spPr bwMode="auto">
          <a:xfrm>
            <a:off x="6886575" y="4908550"/>
            <a:ext cx="1260475" cy="5476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FE89D952-50CE-4A2B-B2C6-94EE61357253}" type="datetime'Di''s''c''losure o''f backup'' g''ener''atin''g facil''ities'">
              <a:rPr lang="en-US" altLang="en-US" sz="1200" smtClean="0">
                <a:cs typeface="+mn-cs"/>
              </a:rPr>
              <a:pPr lvl="0" algn="ctr">
                <a:spcBef>
                  <a:spcPct val="0"/>
                </a:spcBef>
                <a:spcAft>
                  <a:spcPct val="0"/>
                </a:spcAft>
              </a:pPr>
              <a:t>Disclosure of backup generating facilities</a:t>
            </a:fld>
            <a:endParaRPr lang="en-US" sz="1200">
              <a:cs typeface="+mn-cs"/>
            </a:endParaRPr>
          </a:p>
        </p:txBody>
      </p:sp>
      <p:sp>
        <p:nvSpPr>
          <p:cNvPr id="206" name="Text Placeholder 4">
            <a:extLst>
              <a:ext uri="{FF2B5EF4-FFF2-40B4-BE49-F238E27FC236}">
                <a16:creationId xmlns:a16="http://schemas.microsoft.com/office/drawing/2014/main" id="{C938F802-3501-596A-7B8C-28C1D9D8AFD1}"/>
              </a:ext>
            </a:extLst>
          </p:cNvPr>
          <p:cNvSpPr>
            <a:spLocks noGrp="1"/>
          </p:cNvSpPr>
          <p:nvPr>
            <p:custDataLst>
              <p:tags r:id="rId14"/>
            </p:custDataLst>
          </p:nvPr>
        </p:nvSpPr>
        <p:spPr bwMode="gray">
          <a:xfrm>
            <a:off x="1089025" y="3397250"/>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0878E54-7157-4ACE-A2DC-F1EA2088A675}" type="datetime'''''''''''''''''''''''3''''''''''''''''''6'''''''''''''''">
              <a:rPr lang="en-US" altLang="en-US" sz="1200" smtClean="0">
                <a:cs typeface="+mn-cs"/>
              </a:rPr>
              <a:pPr lvl="0" algn="ctr">
                <a:spcBef>
                  <a:spcPct val="0"/>
                </a:spcBef>
                <a:spcAft>
                  <a:spcPct val="0"/>
                </a:spcAft>
              </a:pPr>
              <a:t>36</a:t>
            </a:fld>
            <a:endParaRPr lang="en-US" sz="1200">
              <a:cs typeface="+mn-cs"/>
            </a:endParaRPr>
          </a:p>
        </p:txBody>
      </p:sp>
      <p:sp>
        <p:nvSpPr>
          <p:cNvPr id="207" name="Text Placeholder 4">
            <a:extLst>
              <a:ext uri="{FF2B5EF4-FFF2-40B4-BE49-F238E27FC236}">
                <a16:creationId xmlns:a16="http://schemas.microsoft.com/office/drawing/2014/main" id="{28DF9507-9FD8-48A9-E6F4-105FC13A190A}"/>
              </a:ext>
            </a:extLst>
          </p:cNvPr>
          <p:cNvSpPr>
            <a:spLocks noGrp="1"/>
          </p:cNvSpPr>
          <p:nvPr>
            <p:custDataLst>
              <p:tags r:id="rId15"/>
            </p:custDataLst>
          </p:nvPr>
        </p:nvSpPr>
        <p:spPr bwMode="gray">
          <a:xfrm>
            <a:off x="2354263" y="3467100"/>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928F585-0D2E-4BF3-AE47-B7DC2FB73E54}" type="datetime'''''3''''''''''''''''''''''''''''''''4'''''">
              <a:rPr lang="en-US" altLang="en-US" sz="1200" smtClean="0">
                <a:cs typeface="+mn-cs"/>
              </a:rPr>
              <a:pPr lvl="0" algn="ctr">
                <a:spcBef>
                  <a:spcPct val="0"/>
                </a:spcBef>
                <a:spcAft>
                  <a:spcPct val="0"/>
                </a:spcAft>
              </a:pPr>
              <a:t>34</a:t>
            </a:fld>
            <a:endParaRPr lang="en-US" sz="1200">
              <a:cs typeface="+mn-cs"/>
            </a:endParaRPr>
          </a:p>
        </p:txBody>
      </p:sp>
      <p:sp>
        <p:nvSpPr>
          <p:cNvPr id="208" name="Text Placeholder 4">
            <a:extLst>
              <a:ext uri="{FF2B5EF4-FFF2-40B4-BE49-F238E27FC236}">
                <a16:creationId xmlns:a16="http://schemas.microsoft.com/office/drawing/2014/main" id="{4C0ECCDB-8D7D-355E-D7F6-43B742C965C1}"/>
              </a:ext>
            </a:extLst>
          </p:cNvPr>
          <p:cNvSpPr>
            <a:spLocks noGrp="1"/>
          </p:cNvSpPr>
          <p:nvPr>
            <p:custDataLst>
              <p:tags r:id="rId16"/>
            </p:custDataLst>
          </p:nvPr>
        </p:nvSpPr>
        <p:spPr bwMode="gray">
          <a:xfrm>
            <a:off x="3617913" y="35718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0AD1DD0-365B-43EF-9704-433D934B2FB0}" type="datetime'''3''''''1'''''''''''''''''''''''''''''''''''''''">
              <a:rPr lang="en-US" altLang="en-US" sz="1200" smtClean="0">
                <a:cs typeface="+mn-cs"/>
              </a:rPr>
              <a:pPr lvl="0" algn="ctr">
                <a:spcBef>
                  <a:spcPct val="0"/>
                </a:spcBef>
                <a:spcAft>
                  <a:spcPct val="0"/>
                </a:spcAft>
              </a:pPr>
              <a:t>31</a:t>
            </a:fld>
            <a:endParaRPr lang="en-US" sz="1200">
              <a:cs typeface="+mn-cs"/>
            </a:endParaRPr>
          </a:p>
        </p:txBody>
      </p:sp>
      <p:sp>
        <p:nvSpPr>
          <p:cNvPr id="215" name="Text Placeholder 4">
            <a:extLst>
              <a:ext uri="{FF2B5EF4-FFF2-40B4-BE49-F238E27FC236}">
                <a16:creationId xmlns:a16="http://schemas.microsoft.com/office/drawing/2014/main" id="{45C81E7C-63CA-5776-7297-20233504C116}"/>
              </a:ext>
            </a:extLst>
          </p:cNvPr>
          <p:cNvSpPr>
            <a:spLocks noGrp="1"/>
          </p:cNvSpPr>
          <p:nvPr>
            <p:custDataLst>
              <p:tags r:id="rId17"/>
            </p:custDataLst>
          </p:nvPr>
        </p:nvSpPr>
        <p:spPr bwMode="gray">
          <a:xfrm>
            <a:off x="4881563" y="3884613"/>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288342C-FEF6-4A1A-9CAE-1F00E11F873B}" type="datetime'''''''''''''''''''''''''''''''''2''''2'''''''''''''''''">
              <a:rPr lang="en-US" altLang="en-US" sz="1200" smtClean="0">
                <a:cs typeface="+mn-cs"/>
              </a:rPr>
              <a:pPr lvl="0" algn="ctr">
                <a:spcBef>
                  <a:spcPct val="0"/>
                </a:spcBef>
                <a:spcAft>
                  <a:spcPct val="0"/>
                </a:spcAft>
              </a:pPr>
              <a:t>22</a:t>
            </a:fld>
            <a:endParaRPr lang="en-US" sz="1200">
              <a:cs typeface="+mn-cs"/>
            </a:endParaRPr>
          </a:p>
        </p:txBody>
      </p:sp>
      <p:sp>
        <p:nvSpPr>
          <p:cNvPr id="216" name="Text Placeholder 4">
            <a:extLst>
              <a:ext uri="{FF2B5EF4-FFF2-40B4-BE49-F238E27FC236}">
                <a16:creationId xmlns:a16="http://schemas.microsoft.com/office/drawing/2014/main" id="{9E3886A5-72FD-5E9F-AA74-8C3A61C204D7}"/>
              </a:ext>
            </a:extLst>
          </p:cNvPr>
          <p:cNvSpPr>
            <a:spLocks noGrp="1"/>
          </p:cNvSpPr>
          <p:nvPr>
            <p:custDataLst>
              <p:tags r:id="rId18"/>
            </p:custDataLst>
          </p:nvPr>
        </p:nvSpPr>
        <p:spPr bwMode="gray">
          <a:xfrm>
            <a:off x="6146800" y="3954463"/>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7A7C2E01-7625-4DB3-B288-D13A6584AC36}" type="datetime'''''''''''''''''''2''''''''''''0'''''''''''''''''">
              <a:rPr lang="en-US" altLang="en-US" sz="1200" smtClean="0">
                <a:cs typeface="+mn-cs"/>
              </a:rPr>
              <a:pPr lvl="0" algn="ctr">
                <a:spcBef>
                  <a:spcPct val="0"/>
                </a:spcBef>
                <a:spcAft>
                  <a:spcPct val="0"/>
                </a:spcAft>
              </a:pPr>
              <a:t>20</a:t>
            </a:fld>
            <a:endParaRPr lang="en-US" sz="1200">
              <a:cs typeface="+mn-cs"/>
            </a:endParaRPr>
          </a:p>
        </p:txBody>
      </p:sp>
      <p:sp>
        <p:nvSpPr>
          <p:cNvPr id="257" name="Text Placeholder 4">
            <a:extLst>
              <a:ext uri="{FF2B5EF4-FFF2-40B4-BE49-F238E27FC236}">
                <a16:creationId xmlns:a16="http://schemas.microsoft.com/office/drawing/2014/main" id="{1E4E6C6A-8AF2-0F8A-9631-900141DB6437}"/>
              </a:ext>
            </a:extLst>
          </p:cNvPr>
          <p:cNvSpPr>
            <a:spLocks noGrp="1"/>
          </p:cNvSpPr>
          <p:nvPr>
            <p:custDataLst>
              <p:tags r:id="rId19"/>
            </p:custDataLst>
          </p:nvPr>
        </p:nvSpPr>
        <p:spPr bwMode="gray">
          <a:xfrm>
            <a:off x="7410450" y="3954463"/>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35C7540C-6EFD-4272-B85E-78AA8DE75E86}" type="datetime'''''''''''''''''''''''''''''''''''''''''''''20'''''''''''">
              <a:rPr lang="en-US" altLang="en-US" sz="1200" smtClean="0">
                <a:cs typeface="+mn-cs"/>
              </a:rPr>
              <a:pPr lvl="0" algn="ctr">
                <a:spcBef>
                  <a:spcPct val="0"/>
                </a:spcBef>
                <a:spcAft>
                  <a:spcPct val="0"/>
                </a:spcAft>
              </a:pPr>
              <a:t>20</a:t>
            </a:fld>
            <a:endParaRPr lang="en-US" sz="1200">
              <a:cs typeface="+mn-cs"/>
            </a:endParaRPr>
          </a:p>
        </p:txBody>
      </p:sp>
      <p:sp>
        <p:nvSpPr>
          <p:cNvPr id="283" name="Oval 282">
            <a:extLst>
              <a:ext uri="{FF2B5EF4-FFF2-40B4-BE49-F238E27FC236}">
                <a16:creationId xmlns:a16="http://schemas.microsoft.com/office/drawing/2014/main" id="{D9925311-7A25-E8BA-9E08-31D905F5C7B7}"/>
              </a:ext>
            </a:extLst>
          </p:cNvPr>
          <p:cNvSpPr>
            <a:spLocks/>
          </p:cNvSpPr>
          <p:nvPr/>
        </p:nvSpPr>
        <p:spPr>
          <a:xfrm>
            <a:off x="7166525" y="2493963"/>
            <a:ext cx="731520" cy="20478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bg1"/>
                </a:solidFill>
              </a:rPr>
              <a:t>53%</a:t>
            </a:r>
          </a:p>
        </p:txBody>
      </p:sp>
      <p:sp>
        <p:nvSpPr>
          <p:cNvPr id="284" name="Oval 283">
            <a:extLst>
              <a:ext uri="{FF2B5EF4-FFF2-40B4-BE49-F238E27FC236}">
                <a16:creationId xmlns:a16="http://schemas.microsoft.com/office/drawing/2014/main" id="{4A025AF2-4BA6-FC55-1DA9-DC1B9683892D}"/>
              </a:ext>
            </a:extLst>
          </p:cNvPr>
          <p:cNvSpPr>
            <a:spLocks/>
          </p:cNvSpPr>
          <p:nvPr/>
        </p:nvSpPr>
        <p:spPr>
          <a:xfrm>
            <a:off x="7166525" y="3044825"/>
            <a:ext cx="731520" cy="204788"/>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28%</a:t>
            </a:r>
          </a:p>
        </p:txBody>
      </p:sp>
      <p:sp>
        <p:nvSpPr>
          <p:cNvPr id="285" name="Oval 284">
            <a:extLst>
              <a:ext uri="{FF2B5EF4-FFF2-40B4-BE49-F238E27FC236}">
                <a16:creationId xmlns:a16="http://schemas.microsoft.com/office/drawing/2014/main" id="{A158C6BC-86BC-AEE9-B09A-4E32724DFB76}"/>
              </a:ext>
            </a:extLst>
          </p:cNvPr>
          <p:cNvSpPr>
            <a:spLocks/>
          </p:cNvSpPr>
          <p:nvPr/>
        </p:nvSpPr>
        <p:spPr>
          <a:xfrm>
            <a:off x="7166525" y="2768600"/>
            <a:ext cx="731520" cy="206375"/>
          </a:xfrm>
          <a:prstGeom prst="ellipse">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23%</a:t>
            </a:r>
          </a:p>
        </p:txBody>
      </p:sp>
      <p:sp>
        <p:nvSpPr>
          <p:cNvPr id="290" name="5. Source">
            <a:extLst>
              <a:ext uri="{FF2B5EF4-FFF2-40B4-BE49-F238E27FC236}">
                <a16:creationId xmlns:a16="http://schemas.microsoft.com/office/drawing/2014/main" id="{F80264FA-F442-B230-C008-EAE466A08EC3}"/>
              </a:ext>
            </a:extLst>
          </p:cNvPr>
          <p:cNvSpPr txBox="1"/>
          <p:nvPr>
            <p:custDataLst>
              <p:tags r:id="rId20"/>
            </p:custDataLst>
          </p:nvPr>
        </p:nvSpPr>
        <p:spPr>
          <a:xfrm>
            <a:off x="8547099" y="6384046"/>
            <a:ext cx="3348038" cy="44627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18 blank responses).</a:t>
            </a:r>
          </a:p>
          <a:p>
            <a:pPr lvl="0"/>
            <a:endParaRPr lang="en-US"/>
          </a:p>
        </p:txBody>
      </p:sp>
      <p:cxnSp>
        <p:nvCxnSpPr>
          <p:cNvPr id="291" name="LineContentSeparatorDefaultVertical 27">
            <a:extLst>
              <a:ext uri="{FF2B5EF4-FFF2-40B4-BE49-F238E27FC236}">
                <a16:creationId xmlns:a16="http://schemas.microsoft.com/office/drawing/2014/main" id="{1D147FBC-A85B-E7EF-EB41-A17101C9BA62}"/>
              </a:ext>
            </a:extLst>
          </p:cNvPr>
          <p:cNvCxnSpPr>
            <a:cxnSpLocks/>
          </p:cNvCxnSpPr>
          <p:nvPr>
            <p:custDataLst>
              <p:tags r:id="rId21"/>
            </p:custDataLst>
          </p:nvPr>
        </p:nvCxnSpPr>
        <p:spPr>
          <a:xfrm>
            <a:off x="8355175" y="1946512"/>
            <a:ext cx="0" cy="3692288"/>
          </a:xfrm>
          <a:prstGeom prst="straightConnector1">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92" name="TextBox 291">
            <a:extLst>
              <a:ext uri="{FF2B5EF4-FFF2-40B4-BE49-F238E27FC236}">
                <a16:creationId xmlns:a16="http://schemas.microsoft.com/office/drawing/2014/main" id="{954C7446-9149-EA38-A44E-07CD8CA78A94}"/>
              </a:ext>
            </a:extLst>
          </p:cNvPr>
          <p:cNvSpPr txBox="1">
            <a:spLocks/>
          </p:cNvSpPr>
          <p:nvPr>
            <p:custDataLst>
              <p:tags r:id="rId22"/>
            </p:custDataLst>
          </p:nvPr>
        </p:nvSpPr>
        <p:spPr>
          <a:xfrm>
            <a:off x="8547100" y="1536701"/>
            <a:ext cx="3265170" cy="420686"/>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Q14a: Would you consider this to be a…?        </a:t>
            </a:r>
            <a:r>
              <a:rPr lang="en-US" sz="1200"/>
              <a:t>% of respondents</a:t>
            </a:r>
          </a:p>
        </p:txBody>
      </p:sp>
      <p:cxnSp>
        <p:nvCxnSpPr>
          <p:cNvPr id="293" name="Straight Connector 292">
            <a:extLst>
              <a:ext uri="{FF2B5EF4-FFF2-40B4-BE49-F238E27FC236}">
                <a16:creationId xmlns:a16="http://schemas.microsoft.com/office/drawing/2014/main" id="{06B6D090-443F-0BF7-C17F-B59AECE57C57}"/>
              </a:ext>
            </a:extLst>
          </p:cNvPr>
          <p:cNvCxnSpPr>
            <a:cxnSpLocks/>
          </p:cNvCxnSpPr>
          <p:nvPr>
            <p:custDataLst>
              <p:tags r:id="rId23"/>
            </p:custDataLst>
          </p:nvPr>
        </p:nvCxnSpPr>
        <p:spPr>
          <a:xfrm>
            <a:off x="8547099" y="2015172"/>
            <a:ext cx="326517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aphicFrame>
        <p:nvGraphicFramePr>
          <p:cNvPr id="22" name="Chart 21">
            <a:extLst>
              <a:ext uri="{FF2B5EF4-FFF2-40B4-BE49-F238E27FC236}">
                <a16:creationId xmlns:a16="http://schemas.microsoft.com/office/drawing/2014/main" id="{CDF63A64-27CE-A62B-06C8-3705E46CF3EA}"/>
              </a:ext>
            </a:extLst>
          </p:cNvPr>
          <p:cNvGraphicFramePr/>
          <p:nvPr>
            <p:custDataLst>
              <p:tags r:id="rId24"/>
            </p:custDataLst>
          </p:nvPr>
        </p:nvGraphicFramePr>
        <p:xfrm>
          <a:off x="9039225" y="2738438"/>
          <a:ext cx="2268538" cy="2503487"/>
        </p:xfrm>
        <a:graphic>
          <a:graphicData uri="http://schemas.openxmlformats.org/drawingml/2006/chart">
            <c:chart xmlns:c="http://schemas.openxmlformats.org/drawingml/2006/chart" xmlns:r="http://schemas.openxmlformats.org/officeDocument/2006/relationships" r:id="rId44"/>
          </a:graphicData>
        </a:graphic>
      </p:graphicFrame>
      <p:sp>
        <p:nvSpPr>
          <p:cNvPr id="296" name="Text Placeholder 4">
            <a:extLst>
              <a:ext uri="{FF2B5EF4-FFF2-40B4-BE49-F238E27FC236}">
                <a16:creationId xmlns:a16="http://schemas.microsoft.com/office/drawing/2014/main" id="{1F96FBF7-F7F0-DD58-CA87-10D5B43C4495}"/>
              </a:ext>
            </a:extLst>
          </p:cNvPr>
          <p:cNvSpPr>
            <a:spLocks noGrp="1"/>
          </p:cNvSpPr>
          <p:nvPr>
            <p:custDataLst>
              <p:tags r:id="rId25"/>
            </p:custDataLst>
          </p:nvPr>
        </p:nvSpPr>
        <p:spPr bwMode="auto">
          <a:xfrm>
            <a:off x="8562975" y="3160713"/>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2A92E6B8-CC38-4171-A741-932694B706BB}" type="datetime'''''''''''T''''''''S''''P'''''''''''''''''''">
              <a:rPr lang="en-US" altLang="en-US" sz="1200" smtClean="0">
                <a:cs typeface="+mn-cs"/>
              </a:rPr>
              <a:pPr lvl="0">
                <a:spcBef>
                  <a:spcPct val="0"/>
                </a:spcBef>
                <a:spcAft>
                  <a:spcPct val="0"/>
                </a:spcAft>
              </a:pPr>
              <a:t>TSP</a:t>
            </a:fld>
            <a:endParaRPr lang="en-US" sz="1200">
              <a:cs typeface="+mn-cs"/>
            </a:endParaRPr>
          </a:p>
        </p:txBody>
      </p:sp>
      <p:sp>
        <p:nvSpPr>
          <p:cNvPr id="297" name="Text Placeholder 4">
            <a:extLst>
              <a:ext uri="{FF2B5EF4-FFF2-40B4-BE49-F238E27FC236}">
                <a16:creationId xmlns:a16="http://schemas.microsoft.com/office/drawing/2014/main" id="{60383F9E-9C4F-FC87-0843-6112A58644CA}"/>
              </a:ext>
            </a:extLst>
          </p:cNvPr>
          <p:cNvSpPr>
            <a:spLocks noGrp="1"/>
          </p:cNvSpPr>
          <p:nvPr>
            <p:custDataLst>
              <p:tags r:id="rId26"/>
            </p:custDataLst>
          </p:nvPr>
        </p:nvSpPr>
        <p:spPr bwMode="auto">
          <a:xfrm>
            <a:off x="8562975" y="3652838"/>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938487CA-81A2-4E2C-A0D0-55A773B7F574}" type="datetime'''I''''''L''''L''''''E'''">
              <a:rPr lang="en-US" altLang="en-US" sz="1200" smtClean="0">
                <a:cs typeface="+mn-cs"/>
              </a:rPr>
              <a:pPr lvl="0">
                <a:spcBef>
                  <a:spcPct val="0"/>
                </a:spcBef>
                <a:spcAft>
                  <a:spcPct val="0"/>
                </a:spcAft>
              </a:pPr>
              <a:t>ILLE</a:t>
            </a:fld>
            <a:endParaRPr lang="en-US" sz="1200">
              <a:cs typeface="+mn-cs"/>
            </a:endParaRPr>
          </a:p>
        </p:txBody>
      </p:sp>
      <p:sp>
        <p:nvSpPr>
          <p:cNvPr id="298" name="Text Placeholder 4">
            <a:extLst>
              <a:ext uri="{FF2B5EF4-FFF2-40B4-BE49-F238E27FC236}">
                <a16:creationId xmlns:a16="http://schemas.microsoft.com/office/drawing/2014/main" id="{296FFDCF-C7A9-573C-77DF-EF072F8302D3}"/>
              </a:ext>
            </a:extLst>
          </p:cNvPr>
          <p:cNvSpPr>
            <a:spLocks noGrp="1"/>
          </p:cNvSpPr>
          <p:nvPr>
            <p:custDataLst>
              <p:tags r:id="rId27"/>
            </p:custDataLst>
          </p:nvPr>
        </p:nvSpPr>
        <p:spPr bwMode="auto">
          <a:xfrm>
            <a:off x="8562975" y="4146550"/>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AFC8B5E4-49FA-4DA3-82D7-442B19F7E0BA}" type="datetime'''''''''''O''''''''''t''''''''''''h''''''e''''''''''''r''s'">
              <a:rPr lang="en-US" altLang="en-US" sz="1200" smtClean="0">
                <a:cs typeface="+mn-cs"/>
              </a:rPr>
              <a:pPr lvl="0">
                <a:spcBef>
                  <a:spcPct val="0"/>
                </a:spcBef>
                <a:spcAft>
                  <a:spcPct val="0"/>
                </a:spcAft>
              </a:pPr>
              <a:t>Others</a:t>
            </a:fld>
            <a:endParaRPr lang="en-US" sz="1200">
              <a:cs typeface="+mn-cs"/>
            </a:endParaRPr>
          </a:p>
        </p:txBody>
      </p:sp>
      <p:sp>
        <p:nvSpPr>
          <p:cNvPr id="299" name="Text Placeholder 4">
            <a:extLst>
              <a:ext uri="{FF2B5EF4-FFF2-40B4-BE49-F238E27FC236}">
                <a16:creationId xmlns:a16="http://schemas.microsoft.com/office/drawing/2014/main" id="{B88333F3-5C01-ECF6-1089-606E9B38A55B}"/>
              </a:ext>
            </a:extLst>
          </p:cNvPr>
          <p:cNvSpPr>
            <a:spLocks noGrp="1"/>
          </p:cNvSpPr>
          <p:nvPr>
            <p:custDataLst>
              <p:tags r:id="rId28"/>
            </p:custDataLst>
          </p:nvPr>
        </p:nvSpPr>
        <p:spPr bwMode="auto">
          <a:xfrm>
            <a:off x="8562975" y="4638675"/>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2D35530-9D8C-49ED-8EDC-1BC8C5461562}" type="datetime'''''To''''''''t''''''''''a''''''''l'''''">
              <a:rPr lang="en-US" altLang="en-US" sz="1200" smtClean="0">
                <a:cs typeface="+mn-cs"/>
              </a:rPr>
              <a:pPr lvl="0">
                <a:spcBef>
                  <a:spcPct val="0"/>
                </a:spcBef>
                <a:spcAft>
                  <a:spcPct val="0"/>
                </a:spcAft>
              </a:pPr>
              <a:t>Total</a:t>
            </a:fld>
            <a:endParaRPr lang="en-US" sz="1200">
              <a:cs typeface="+mn-cs"/>
            </a:endParaRPr>
          </a:p>
        </p:txBody>
      </p:sp>
      <p:sp>
        <p:nvSpPr>
          <p:cNvPr id="300" name="Rectangle 299">
            <a:extLst>
              <a:ext uri="{FF2B5EF4-FFF2-40B4-BE49-F238E27FC236}">
                <a16:creationId xmlns:a16="http://schemas.microsoft.com/office/drawing/2014/main" id="{43DCFF39-059E-090A-C819-BCFAE736DE4B}"/>
              </a:ext>
            </a:extLst>
          </p:cNvPr>
          <p:cNvSpPr/>
          <p:nvPr>
            <p:custDataLst>
              <p:tags r:id="rId29"/>
            </p:custDataLst>
          </p:nvPr>
        </p:nvSpPr>
        <p:spPr bwMode="auto">
          <a:xfrm>
            <a:off x="8547100" y="215582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01" name="Rectangle 300">
            <a:extLst>
              <a:ext uri="{FF2B5EF4-FFF2-40B4-BE49-F238E27FC236}">
                <a16:creationId xmlns:a16="http://schemas.microsoft.com/office/drawing/2014/main" id="{FB9E98F6-7D45-2C94-4FA0-1EE18DE7E7C6}"/>
              </a:ext>
            </a:extLst>
          </p:cNvPr>
          <p:cNvSpPr/>
          <p:nvPr>
            <p:custDataLst>
              <p:tags r:id="rId30"/>
            </p:custDataLst>
          </p:nvPr>
        </p:nvSpPr>
        <p:spPr bwMode="auto">
          <a:xfrm>
            <a:off x="8547100" y="238918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03" name="Text Placeholder 4">
            <a:extLst>
              <a:ext uri="{FF2B5EF4-FFF2-40B4-BE49-F238E27FC236}">
                <a16:creationId xmlns:a16="http://schemas.microsoft.com/office/drawing/2014/main" id="{302AA9AF-2B17-0083-0E3D-E6751A0E9379}"/>
              </a:ext>
            </a:extLst>
          </p:cNvPr>
          <p:cNvSpPr>
            <a:spLocks noGrp="1"/>
          </p:cNvSpPr>
          <p:nvPr>
            <p:custDataLst>
              <p:tags r:id="rId31"/>
            </p:custDataLst>
          </p:nvPr>
        </p:nvSpPr>
        <p:spPr bwMode="auto">
          <a:xfrm>
            <a:off x="8763000" y="2154238"/>
            <a:ext cx="28892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5A42A90A-22B9-4FE7-BECB-6C65658DCB3A}" type="datetime'Near-te''rm issue ''to'' ''be'' resolv''ed immi''nently '">
              <a:rPr lang="en-US" altLang="en-US" sz="1200" smtClean="0">
                <a:cs typeface="+mn-cs"/>
              </a:rPr>
              <a:pPr lvl="0">
                <a:spcBef>
                  <a:spcPct val="0"/>
                </a:spcBef>
                <a:spcAft>
                  <a:spcPct val="0"/>
                </a:spcAft>
              </a:pPr>
              <a:t>Near-term issue to be resolved imminently </a:t>
            </a:fld>
            <a:endParaRPr lang="en-US" sz="1200">
              <a:cs typeface="+mn-cs"/>
            </a:endParaRPr>
          </a:p>
        </p:txBody>
      </p:sp>
      <p:sp>
        <p:nvSpPr>
          <p:cNvPr id="304" name="Text Placeholder 4">
            <a:extLst>
              <a:ext uri="{FF2B5EF4-FFF2-40B4-BE49-F238E27FC236}">
                <a16:creationId xmlns:a16="http://schemas.microsoft.com/office/drawing/2014/main" id="{D9B5A1CC-3207-6176-C6D9-A7DB3816C742}"/>
              </a:ext>
            </a:extLst>
          </p:cNvPr>
          <p:cNvSpPr>
            <a:spLocks noGrp="1"/>
          </p:cNvSpPr>
          <p:nvPr>
            <p:custDataLst>
              <p:tags r:id="rId32"/>
            </p:custDataLst>
          </p:nvPr>
        </p:nvSpPr>
        <p:spPr bwMode="auto">
          <a:xfrm>
            <a:off x="8763000" y="2387600"/>
            <a:ext cx="29892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6A1294D-33ED-4A21-8D27-C9778E76F905}" type="datetime'Long''''er-te''rm issue to be'''' resolv''ed even''tually '''">
              <a:rPr lang="en-US" altLang="en-US" sz="1200" smtClean="0">
                <a:cs typeface="+mn-cs"/>
              </a:rPr>
              <a:pPr lvl="0">
                <a:spcBef>
                  <a:spcPct val="0"/>
                </a:spcBef>
                <a:spcAft>
                  <a:spcPct val="0"/>
                </a:spcAft>
              </a:pPr>
              <a:t>Longer-term issue to be resolved eventually </a:t>
            </a:fld>
            <a:endParaRPr lang="en-US" sz="1200">
              <a:cs typeface="+mn-cs"/>
            </a:endParaRPr>
          </a:p>
        </p:txBody>
      </p:sp>
      <p:sp>
        <p:nvSpPr>
          <p:cNvPr id="355" name="Oval 354">
            <a:extLst>
              <a:ext uri="{FF2B5EF4-FFF2-40B4-BE49-F238E27FC236}">
                <a16:creationId xmlns:a16="http://schemas.microsoft.com/office/drawing/2014/main" id="{FA109701-7EA2-F813-5FC6-784D7F8CABC1}"/>
              </a:ext>
            </a:extLst>
          </p:cNvPr>
          <p:cNvSpPr>
            <a:spLocks/>
          </p:cNvSpPr>
          <p:nvPr/>
        </p:nvSpPr>
        <p:spPr>
          <a:xfrm>
            <a:off x="11437937" y="3132196"/>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357" name="Oval 356">
            <a:extLst>
              <a:ext uri="{FF2B5EF4-FFF2-40B4-BE49-F238E27FC236}">
                <a16:creationId xmlns:a16="http://schemas.microsoft.com/office/drawing/2014/main" id="{C2DB7C89-12B2-2CC0-394C-E26F5CCF4AE8}"/>
              </a:ext>
            </a:extLst>
          </p:cNvPr>
          <p:cNvSpPr>
            <a:spLocks/>
          </p:cNvSpPr>
          <p:nvPr/>
        </p:nvSpPr>
        <p:spPr>
          <a:xfrm>
            <a:off x="11437937" y="362584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27</a:t>
            </a:r>
          </a:p>
        </p:txBody>
      </p:sp>
      <p:sp>
        <p:nvSpPr>
          <p:cNvPr id="359" name="Oval 358">
            <a:extLst>
              <a:ext uri="{FF2B5EF4-FFF2-40B4-BE49-F238E27FC236}">
                <a16:creationId xmlns:a16="http://schemas.microsoft.com/office/drawing/2014/main" id="{8F09F814-2408-3978-C925-6C5BC4140F10}"/>
              </a:ext>
            </a:extLst>
          </p:cNvPr>
          <p:cNvSpPr>
            <a:spLocks/>
          </p:cNvSpPr>
          <p:nvPr/>
        </p:nvSpPr>
        <p:spPr>
          <a:xfrm>
            <a:off x="11437937" y="4119494"/>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14</a:t>
            </a:r>
          </a:p>
        </p:txBody>
      </p:sp>
      <p:sp>
        <p:nvSpPr>
          <p:cNvPr id="361" name="Oval 360">
            <a:extLst>
              <a:ext uri="{FF2B5EF4-FFF2-40B4-BE49-F238E27FC236}">
                <a16:creationId xmlns:a16="http://schemas.microsoft.com/office/drawing/2014/main" id="{B2E21469-680E-EF71-40BD-CBB2E50BFC65}"/>
              </a:ext>
            </a:extLst>
          </p:cNvPr>
          <p:cNvSpPr>
            <a:spLocks/>
          </p:cNvSpPr>
          <p:nvPr/>
        </p:nvSpPr>
        <p:spPr>
          <a:xfrm>
            <a:off x="11437937" y="4613142"/>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56</a:t>
            </a:r>
          </a:p>
        </p:txBody>
      </p:sp>
      <p:sp>
        <p:nvSpPr>
          <p:cNvPr id="372" name="5. Source">
            <a:extLst>
              <a:ext uri="{FF2B5EF4-FFF2-40B4-BE49-F238E27FC236}">
                <a16:creationId xmlns:a16="http://schemas.microsoft.com/office/drawing/2014/main" id="{09F7963B-055E-9D9F-BC04-EF5C350E5F89}"/>
              </a:ext>
            </a:extLst>
          </p:cNvPr>
          <p:cNvSpPr txBox="1"/>
          <p:nvPr>
            <p:custDataLst>
              <p:tags r:id="rId33"/>
            </p:custDataLst>
          </p:nvPr>
        </p:nvSpPr>
        <p:spPr>
          <a:xfrm>
            <a:off x="521161" y="6456558"/>
            <a:ext cx="4632325"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11 blank responses).</a:t>
            </a:r>
          </a:p>
          <a:p>
            <a:pPr lvl="0"/>
            <a:endParaRPr lang="en-US"/>
          </a:p>
        </p:txBody>
      </p:sp>
      <p:sp>
        <p:nvSpPr>
          <p:cNvPr id="10" name="Rectangle 9">
            <a:extLst>
              <a:ext uri="{FF2B5EF4-FFF2-40B4-BE49-F238E27FC236}">
                <a16:creationId xmlns:a16="http://schemas.microsoft.com/office/drawing/2014/main" id="{164258F4-3449-2DB6-DE87-B86120028F5E}"/>
              </a:ext>
            </a:extLst>
          </p:cNvPr>
          <p:cNvSpPr/>
          <p:nvPr>
            <p:custDataLst>
              <p:tags r:id="rId34"/>
            </p:custDataLst>
          </p:nvPr>
        </p:nvSpPr>
        <p:spPr bwMode="auto">
          <a:xfrm>
            <a:off x="5929313" y="210502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1" name="Rectangle 10">
            <a:extLst>
              <a:ext uri="{FF2B5EF4-FFF2-40B4-BE49-F238E27FC236}">
                <a16:creationId xmlns:a16="http://schemas.microsoft.com/office/drawing/2014/main" id="{E1AC43DD-B10C-4B4E-AB25-60889E741B72}"/>
              </a:ext>
            </a:extLst>
          </p:cNvPr>
          <p:cNvSpPr/>
          <p:nvPr>
            <p:custDataLst>
              <p:tags r:id="rId35"/>
            </p:custDataLst>
          </p:nvPr>
        </p:nvSpPr>
        <p:spPr bwMode="auto">
          <a:xfrm>
            <a:off x="6619875" y="2105025"/>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2" name="Rectangle 11">
            <a:extLst>
              <a:ext uri="{FF2B5EF4-FFF2-40B4-BE49-F238E27FC236}">
                <a16:creationId xmlns:a16="http://schemas.microsoft.com/office/drawing/2014/main" id="{641A90FC-C2AE-3480-2301-599E0EE6BDE9}"/>
              </a:ext>
            </a:extLst>
          </p:cNvPr>
          <p:cNvSpPr/>
          <p:nvPr>
            <p:custDataLst>
              <p:tags r:id="rId36"/>
            </p:custDataLst>
          </p:nvPr>
        </p:nvSpPr>
        <p:spPr bwMode="auto">
          <a:xfrm>
            <a:off x="7326313" y="2105025"/>
            <a:ext cx="165100" cy="165100"/>
          </a:xfrm>
          <a:prstGeom prst="rect">
            <a:avLst/>
          </a:prstGeom>
          <a:solidFill>
            <a:schemeClr val="bg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 name="Text Placeholder 4">
            <a:extLst>
              <a:ext uri="{FF2B5EF4-FFF2-40B4-BE49-F238E27FC236}">
                <a16:creationId xmlns:a16="http://schemas.microsoft.com/office/drawing/2014/main" id="{4C1F3293-4EFE-461D-940D-7EE66BAE31C5}"/>
              </a:ext>
            </a:extLst>
          </p:cNvPr>
          <p:cNvSpPr>
            <a:spLocks noGrp="1"/>
          </p:cNvSpPr>
          <p:nvPr>
            <p:custDataLst>
              <p:tags r:id="rId37"/>
            </p:custDataLst>
          </p:nvPr>
        </p:nvSpPr>
        <p:spPr bwMode="auto">
          <a:xfrm>
            <a:off x="6145213" y="2103438"/>
            <a:ext cx="3730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AE96F448-47C1-4078-BF6E-530A8DF060B8}" type="datetime'''''''''TS''''''''''''''''P''''''''''''''''s'''''''''''''">
              <a:rPr lang="en-US" altLang="en-US" sz="1200" smtClean="0">
                <a:effectLst/>
                <a:cs typeface="+mn-cs"/>
              </a:rPr>
              <a:pPr lvl="0">
                <a:spcBef>
                  <a:spcPct val="0"/>
                </a:spcBef>
                <a:spcAft>
                  <a:spcPct val="0"/>
                </a:spcAft>
              </a:pPr>
              <a:t>TSPs</a:t>
            </a:fld>
            <a:endParaRPr lang="en-US" sz="1200">
              <a:cs typeface="+mn-cs"/>
            </a:endParaRPr>
          </a:p>
        </p:txBody>
      </p:sp>
      <p:sp>
        <p:nvSpPr>
          <p:cNvPr id="7" name="Text Placeholder 4">
            <a:extLst>
              <a:ext uri="{FF2B5EF4-FFF2-40B4-BE49-F238E27FC236}">
                <a16:creationId xmlns:a16="http://schemas.microsoft.com/office/drawing/2014/main" id="{4C1F3293-4EFE-461D-940D-7EE66BAE31C5}"/>
              </a:ext>
            </a:extLst>
          </p:cNvPr>
          <p:cNvSpPr>
            <a:spLocks noGrp="1"/>
          </p:cNvSpPr>
          <p:nvPr>
            <p:custDataLst>
              <p:tags r:id="rId38"/>
            </p:custDataLst>
          </p:nvPr>
        </p:nvSpPr>
        <p:spPr bwMode="auto">
          <a:xfrm>
            <a:off x="6835775" y="2103438"/>
            <a:ext cx="3889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75086582-A3A9-4B96-B934-CC0F47B9A447}" type="datetime'''IL''''''L''''''''''''''''''''''''''E''''''''''s'''''''">
              <a:rPr lang="en-US" altLang="en-US" sz="1200" smtClean="0">
                <a:effectLst/>
                <a:cs typeface="+mn-cs"/>
              </a:rPr>
              <a:pPr lvl="0">
                <a:spcBef>
                  <a:spcPct val="0"/>
                </a:spcBef>
                <a:spcAft>
                  <a:spcPct val="0"/>
                </a:spcAft>
              </a:pPr>
              <a:t>ILLEs</a:t>
            </a:fld>
            <a:endParaRPr lang="en-US" sz="1200">
              <a:cs typeface="+mn-cs"/>
            </a:endParaRPr>
          </a:p>
        </p:txBody>
      </p:sp>
      <p:sp>
        <p:nvSpPr>
          <p:cNvPr id="8" name="Text Placeholder 4">
            <a:extLst>
              <a:ext uri="{FF2B5EF4-FFF2-40B4-BE49-F238E27FC236}">
                <a16:creationId xmlns:a16="http://schemas.microsoft.com/office/drawing/2014/main" id="{4C1F3293-4EFE-461D-940D-7EE66BAE31C5}"/>
              </a:ext>
            </a:extLst>
          </p:cNvPr>
          <p:cNvSpPr>
            <a:spLocks noGrp="1"/>
          </p:cNvSpPr>
          <p:nvPr>
            <p:custDataLst>
              <p:tags r:id="rId39"/>
            </p:custDataLst>
          </p:nvPr>
        </p:nvSpPr>
        <p:spPr bwMode="auto">
          <a:xfrm>
            <a:off x="7542213" y="2103438"/>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134BC60-310E-42AD-AEE5-84C55C53ADFB}" type="datetime'O''''''''''''t''''''''''''''''''''''h''''''e''''r''''''s'">
              <a:rPr lang="en-US" altLang="en-US" sz="1200" smtClean="0">
                <a:effectLst/>
                <a:cs typeface="+mn-cs"/>
              </a:rPr>
              <a:pPr lvl="0">
                <a:spcBef>
                  <a:spcPct val="0"/>
                </a:spcBef>
                <a:spcAft>
                  <a:spcPct val="0"/>
                </a:spcAft>
              </a:pPr>
              <a:t>Others</a:t>
            </a:fld>
            <a:endParaRPr lang="en-US" sz="1200">
              <a:cs typeface="+mn-cs"/>
            </a:endParaRPr>
          </a:p>
        </p:txBody>
      </p:sp>
      <p:sp>
        <p:nvSpPr>
          <p:cNvPr id="17" name="Rectangle 16">
            <a:extLst>
              <a:ext uri="{FF2B5EF4-FFF2-40B4-BE49-F238E27FC236}">
                <a16:creationId xmlns:a16="http://schemas.microsoft.com/office/drawing/2014/main" id="{896F3927-3C65-7367-354C-037CFCFCF64F}"/>
              </a:ext>
            </a:extLst>
          </p:cNvPr>
          <p:cNvSpPr/>
          <p:nvPr/>
        </p:nvSpPr>
        <p:spPr>
          <a:xfrm>
            <a:off x="504793" y="5871732"/>
            <a:ext cx="11153807" cy="469077"/>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spcAft>
                <a:spcPts val="300"/>
              </a:spcAft>
            </a:pPr>
            <a:r>
              <a:rPr lang="en-US" sz="1400" b="1">
                <a:solidFill>
                  <a:schemeClr val="tx1"/>
                </a:solidFill>
              </a:rPr>
              <a:t>TSPs strongly support (&gt;87%) medium loads providing energization schedules and site control evidence for inclusion in CTP; 80% of TSPs view this as a near-term issue to be resolved immediately</a:t>
            </a:r>
          </a:p>
        </p:txBody>
      </p:sp>
    </p:spTree>
    <p:extLst>
      <p:ext uri="{BB962C8B-B14F-4D97-AF65-F5344CB8AC3E}">
        <p14:creationId xmlns:p14="http://schemas.microsoft.com/office/powerpoint/2010/main" val="36535563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15198-FE02-CEA0-1EA5-B862D7AF9776}"/>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7345B2EC-05D4-F695-2656-82CEC3E7DDA4}"/>
              </a:ext>
            </a:extLst>
          </p:cNvPr>
          <p:cNvGraphicFramePr>
            <a:graphicFrameLocks noChangeAspect="1"/>
          </p:cNvGraphicFramePr>
          <p:nvPr>
            <p:custDataLst>
              <p:tags r:id="rId1"/>
            </p:custDataLst>
            <p:extLst>
              <p:ext uri="{D42A27DB-BD31-4B8C-83A1-F6EECF244321}">
                <p14:modId xmlns:p14="http://schemas.microsoft.com/office/powerpoint/2010/main" val="27612852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6" imgW="360" imgH="360" progId="TCLayout.ActiveDocument.1">
                  <p:embed/>
                </p:oleObj>
              </mc:Choice>
              <mc:Fallback>
                <p:oleObj name="think-cell Slide" r:id="rId36" imgW="360" imgH="360" progId="TCLayout.ActiveDocument.1">
                  <p:embed/>
                  <p:pic>
                    <p:nvPicPr>
                      <p:cNvPr id="5" name="Object 6" hidden="1">
                        <a:extLst>
                          <a:ext uri="{FF2B5EF4-FFF2-40B4-BE49-F238E27FC236}">
                            <a16:creationId xmlns:a16="http://schemas.microsoft.com/office/drawing/2014/main" id="{7345B2EC-05D4-F695-2656-82CEC3E7DDA4}"/>
                          </a:ext>
                        </a:extLst>
                      </p:cNvPr>
                      <p:cNvPicPr/>
                      <p:nvPr/>
                    </p:nvPicPr>
                    <p:blipFill>
                      <a:blip r:embed="rId37"/>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3DB32DAD-9948-6E0B-F82A-44E25A19955B}"/>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Medium loads: </a:t>
            </a:r>
            <a:r>
              <a:rPr lang="en-US"/>
              <a:t>Medium load information collection</a:t>
            </a:r>
          </a:p>
        </p:txBody>
      </p:sp>
      <p:grpSp>
        <p:nvGrpSpPr>
          <p:cNvPr id="156" name="Group 155" descr="Confidential document label">
            <a:extLst>
              <a:ext uri="{FF2B5EF4-FFF2-40B4-BE49-F238E27FC236}">
                <a16:creationId xmlns:a16="http://schemas.microsoft.com/office/drawing/2014/main" id="{C274DEFD-B1D4-21B9-0447-D2A16D532AD0}"/>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57" name="Rectangle 156">
              <a:extLst>
                <a:ext uri="{FF2B5EF4-FFF2-40B4-BE49-F238E27FC236}">
                  <a16:creationId xmlns:a16="http://schemas.microsoft.com/office/drawing/2014/main" id="{E64E16B6-5ECE-38F5-4248-7E45AA77FD7A}"/>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58" name="TextBox 157">
              <a:extLst>
                <a:ext uri="{FF2B5EF4-FFF2-40B4-BE49-F238E27FC236}">
                  <a16:creationId xmlns:a16="http://schemas.microsoft.com/office/drawing/2014/main" id="{8DA93E79-E059-1FAB-F099-3537E8C72969}"/>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290" name="5. Source">
            <a:extLst>
              <a:ext uri="{FF2B5EF4-FFF2-40B4-BE49-F238E27FC236}">
                <a16:creationId xmlns:a16="http://schemas.microsoft.com/office/drawing/2014/main" id="{A92A3AC5-7634-BAC2-7466-C8F9C65E2D2D}"/>
              </a:ext>
            </a:extLst>
          </p:cNvPr>
          <p:cNvSpPr txBox="1"/>
          <p:nvPr>
            <p:custDataLst>
              <p:tags r:id="rId3"/>
            </p:custDataLst>
          </p:nvPr>
        </p:nvSpPr>
        <p:spPr>
          <a:xfrm>
            <a:off x="8547099" y="6340086"/>
            <a:ext cx="3348038" cy="44627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20 blank responses).</a:t>
            </a:r>
          </a:p>
          <a:p>
            <a:pPr lvl="0"/>
            <a:endParaRPr lang="en-US"/>
          </a:p>
        </p:txBody>
      </p:sp>
      <p:cxnSp>
        <p:nvCxnSpPr>
          <p:cNvPr id="291" name="LineContentSeparatorDefaultVertical 27">
            <a:extLst>
              <a:ext uri="{FF2B5EF4-FFF2-40B4-BE49-F238E27FC236}">
                <a16:creationId xmlns:a16="http://schemas.microsoft.com/office/drawing/2014/main" id="{6F8B2233-BAF7-7076-452B-8BDEDD5FF4FB}"/>
              </a:ext>
            </a:extLst>
          </p:cNvPr>
          <p:cNvCxnSpPr>
            <a:cxnSpLocks/>
          </p:cNvCxnSpPr>
          <p:nvPr>
            <p:custDataLst>
              <p:tags r:id="rId4"/>
            </p:custDataLst>
          </p:nvPr>
        </p:nvCxnSpPr>
        <p:spPr>
          <a:xfrm>
            <a:off x="8355175" y="1946512"/>
            <a:ext cx="0" cy="3798651"/>
          </a:xfrm>
          <a:prstGeom prst="straightConnector1">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92" name="TextBox 291">
            <a:extLst>
              <a:ext uri="{FF2B5EF4-FFF2-40B4-BE49-F238E27FC236}">
                <a16:creationId xmlns:a16="http://schemas.microsoft.com/office/drawing/2014/main" id="{32C5B9F8-66C5-9D9D-9D50-36DDE5EDA2F6}"/>
              </a:ext>
            </a:extLst>
          </p:cNvPr>
          <p:cNvSpPr txBox="1">
            <a:spLocks/>
          </p:cNvSpPr>
          <p:nvPr>
            <p:custDataLst>
              <p:tags r:id="rId5"/>
            </p:custDataLst>
          </p:nvPr>
        </p:nvSpPr>
        <p:spPr>
          <a:xfrm>
            <a:off x="8547100" y="1536701"/>
            <a:ext cx="3265170" cy="420686"/>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Q15a: Would you consider this to be a…?        </a:t>
            </a:r>
            <a:r>
              <a:rPr lang="en-US" sz="1200"/>
              <a:t>% of respondents</a:t>
            </a:r>
          </a:p>
        </p:txBody>
      </p:sp>
      <p:cxnSp>
        <p:nvCxnSpPr>
          <p:cNvPr id="293" name="Straight Connector 292">
            <a:extLst>
              <a:ext uri="{FF2B5EF4-FFF2-40B4-BE49-F238E27FC236}">
                <a16:creationId xmlns:a16="http://schemas.microsoft.com/office/drawing/2014/main" id="{E4282276-E93C-6F69-D64F-736FE3D94527}"/>
              </a:ext>
            </a:extLst>
          </p:cNvPr>
          <p:cNvCxnSpPr>
            <a:cxnSpLocks/>
          </p:cNvCxnSpPr>
          <p:nvPr>
            <p:custDataLst>
              <p:tags r:id="rId6"/>
            </p:custDataLst>
          </p:nvPr>
        </p:nvCxnSpPr>
        <p:spPr>
          <a:xfrm>
            <a:off x="8547099" y="2015172"/>
            <a:ext cx="326517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aphicFrame>
        <p:nvGraphicFramePr>
          <p:cNvPr id="29" name="Chart 28">
            <a:extLst>
              <a:ext uri="{FF2B5EF4-FFF2-40B4-BE49-F238E27FC236}">
                <a16:creationId xmlns:a16="http://schemas.microsoft.com/office/drawing/2014/main" id="{37BCC5BE-4683-ABA0-79F5-3EC45FC86E08}"/>
              </a:ext>
            </a:extLst>
          </p:cNvPr>
          <p:cNvGraphicFramePr/>
          <p:nvPr>
            <p:custDataLst>
              <p:tags r:id="rId7"/>
            </p:custDataLst>
          </p:nvPr>
        </p:nvGraphicFramePr>
        <p:xfrm>
          <a:off x="9039225" y="2790825"/>
          <a:ext cx="2268538" cy="2868613"/>
        </p:xfrm>
        <a:graphic>
          <a:graphicData uri="http://schemas.openxmlformats.org/drawingml/2006/chart">
            <c:chart xmlns:c="http://schemas.openxmlformats.org/drawingml/2006/chart" xmlns:r="http://schemas.openxmlformats.org/officeDocument/2006/relationships" r:id="rId38"/>
          </a:graphicData>
        </a:graphic>
      </p:graphicFrame>
      <p:sp>
        <p:nvSpPr>
          <p:cNvPr id="296" name="Text Placeholder 4">
            <a:extLst>
              <a:ext uri="{FF2B5EF4-FFF2-40B4-BE49-F238E27FC236}">
                <a16:creationId xmlns:a16="http://schemas.microsoft.com/office/drawing/2014/main" id="{2D19247E-05C5-99A8-2A2A-964893A06BDB}"/>
              </a:ext>
            </a:extLst>
          </p:cNvPr>
          <p:cNvSpPr>
            <a:spLocks noGrp="1"/>
          </p:cNvSpPr>
          <p:nvPr>
            <p:custDataLst>
              <p:tags r:id="rId8"/>
            </p:custDataLst>
          </p:nvPr>
        </p:nvSpPr>
        <p:spPr bwMode="auto">
          <a:xfrm>
            <a:off x="8562975" y="3257550"/>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2A92E6B8-CC38-4171-A741-932694B706BB}" type="datetime'''''''''''T''''''''S''''P'''''''''''''''''''">
              <a:rPr lang="en-US" altLang="en-US" sz="1200" smtClean="0">
                <a:cs typeface="+mn-cs"/>
              </a:rPr>
              <a:pPr lvl="0">
                <a:spcBef>
                  <a:spcPct val="0"/>
                </a:spcBef>
                <a:spcAft>
                  <a:spcPct val="0"/>
                </a:spcAft>
              </a:pPr>
              <a:t>TSP</a:t>
            </a:fld>
            <a:endParaRPr lang="en-US" sz="1200">
              <a:cs typeface="+mn-cs"/>
            </a:endParaRPr>
          </a:p>
        </p:txBody>
      </p:sp>
      <p:sp>
        <p:nvSpPr>
          <p:cNvPr id="297" name="Text Placeholder 4">
            <a:extLst>
              <a:ext uri="{FF2B5EF4-FFF2-40B4-BE49-F238E27FC236}">
                <a16:creationId xmlns:a16="http://schemas.microsoft.com/office/drawing/2014/main" id="{7B702415-5FB2-0571-61C0-533FE82B2A3C}"/>
              </a:ext>
            </a:extLst>
          </p:cNvPr>
          <p:cNvSpPr>
            <a:spLocks noGrp="1"/>
          </p:cNvSpPr>
          <p:nvPr>
            <p:custDataLst>
              <p:tags r:id="rId9"/>
            </p:custDataLst>
          </p:nvPr>
        </p:nvSpPr>
        <p:spPr bwMode="auto">
          <a:xfrm>
            <a:off x="8562975" y="3841750"/>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938487CA-81A2-4E2C-A0D0-55A773B7F574}" type="datetime'''I''''''L''''L''''''E'''">
              <a:rPr lang="en-US" altLang="en-US" sz="1200" smtClean="0">
                <a:cs typeface="+mn-cs"/>
              </a:rPr>
              <a:pPr lvl="0">
                <a:spcBef>
                  <a:spcPct val="0"/>
                </a:spcBef>
                <a:spcAft>
                  <a:spcPct val="0"/>
                </a:spcAft>
              </a:pPr>
              <a:t>ILLE</a:t>
            </a:fld>
            <a:endParaRPr lang="en-US" sz="1200">
              <a:cs typeface="+mn-cs"/>
            </a:endParaRPr>
          </a:p>
        </p:txBody>
      </p:sp>
      <p:sp>
        <p:nvSpPr>
          <p:cNvPr id="298" name="Text Placeholder 4">
            <a:extLst>
              <a:ext uri="{FF2B5EF4-FFF2-40B4-BE49-F238E27FC236}">
                <a16:creationId xmlns:a16="http://schemas.microsoft.com/office/drawing/2014/main" id="{E105B88C-125A-BDEB-BDBE-2F6662CD3381}"/>
              </a:ext>
            </a:extLst>
          </p:cNvPr>
          <p:cNvSpPr>
            <a:spLocks noGrp="1"/>
          </p:cNvSpPr>
          <p:nvPr>
            <p:custDataLst>
              <p:tags r:id="rId10"/>
            </p:custDataLst>
          </p:nvPr>
        </p:nvSpPr>
        <p:spPr bwMode="auto">
          <a:xfrm>
            <a:off x="8562975" y="4425950"/>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AFC8B5E4-49FA-4DA3-82D7-442B19F7E0BA}" type="datetime'''''''''''O''''''''''t''''''''''''h''''''e''''''''''''r''s'">
              <a:rPr lang="en-US" altLang="en-US" sz="1200" smtClean="0">
                <a:cs typeface="+mn-cs"/>
              </a:rPr>
              <a:pPr lvl="0">
                <a:spcBef>
                  <a:spcPct val="0"/>
                </a:spcBef>
                <a:spcAft>
                  <a:spcPct val="0"/>
                </a:spcAft>
              </a:pPr>
              <a:t>Others</a:t>
            </a:fld>
            <a:endParaRPr lang="en-US" sz="1200">
              <a:cs typeface="+mn-cs"/>
            </a:endParaRPr>
          </a:p>
        </p:txBody>
      </p:sp>
      <p:sp>
        <p:nvSpPr>
          <p:cNvPr id="299" name="Text Placeholder 4">
            <a:extLst>
              <a:ext uri="{FF2B5EF4-FFF2-40B4-BE49-F238E27FC236}">
                <a16:creationId xmlns:a16="http://schemas.microsoft.com/office/drawing/2014/main" id="{E74DF275-03B0-9E5E-35E8-C5E5AA51822E}"/>
              </a:ext>
            </a:extLst>
          </p:cNvPr>
          <p:cNvSpPr>
            <a:spLocks noGrp="1"/>
          </p:cNvSpPr>
          <p:nvPr>
            <p:custDataLst>
              <p:tags r:id="rId11"/>
            </p:custDataLst>
          </p:nvPr>
        </p:nvSpPr>
        <p:spPr bwMode="auto">
          <a:xfrm>
            <a:off x="8562975" y="5008563"/>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2D35530-9D8C-49ED-8EDC-1BC8C5461562}" type="datetime'''''To''''''''t''''''''''a''''''''l'''''">
              <a:rPr lang="en-US" altLang="en-US" sz="1200" smtClean="0">
                <a:cs typeface="+mn-cs"/>
              </a:rPr>
              <a:pPr lvl="0">
                <a:spcBef>
                  <a:spcPct val="0"/>
                </a:spcBef>
                <a:spcAft>
                  <a:spcPct val="0"/>
                </a:spcAft>
              </a:pPr>
              <a:t>Total</a:t>
            </a:fld>
            <a:endParaRPr lang="en-US" sz="1200">
              <a:cs typeface="+mn-cs"/>
            </a:endParaRPr>
          </a:p>
        </p:txBody>
      </p:sp>
      <p:sp>
        <p:nvSpPr>
          <p:cNvPr id="300" name="Rectangle 299">
            <a:extLst>
              <a:ext uri="{FF2B5EF4-FFF2-40B4-BE49-F238E27FC236}">
                <a16:creationId xmlns:a16="http://schemas.microsoft.com/office/drawing/2014/main" id="{64808325-B1DB-7A05-75ED-AA3CBF357174}"/>
              </a:ext>
            </a:extLst>
          </p:cNvPr>
          <p:cNvSpPr/>
          <p:nvPr>
            <p:custDataLst>
              <p:tags r:id="rId12"/>
            </p:custDataLst>
          </p:nvPr>
        </p:nvSpPr>
        <p:spPr bwMode="auto">
          <a:xfrm>
            <a:off x="8547100" y="215582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01" name="Rectangle 300">
            <a:extLst>
              <a:ext uri="{FF2B5EF4-FFF2-40B4-BE49-F238E27FC236}">
                <a16:creationId xmlns:a16="http://schemas.microsoft.com/office/drawing/2014/main" id="{61B905AE-E021-5998-4667-2393AA0AE808}"/>
              </a:ext>
            </a:extLst>
          </p:cNvPr>
          <p:cNvSpPr/>
          <p:nvPr>
            <p:custDataLst>
              <p:tags r:id="rId13"/>
            </p:custDataLst>
          </p:nvPr>
        </p:nvSpPr>
        <p:spPr bwMode="auto">
          <a:xfrm>
            <a:off x="8547100" y="238918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03" name="Text Placeholder 4">
            <a:extLst>
              <a:ext uri="{FF2B5EF4-FFF2-40B4-BE49-F238E27FC236}">
                <a16:creationId xmlns:a16="http://schemas.microsoft.com/office/drawing/2014/main" id="{F51DF446-FE68-B592-02D9-7391F4642A6B}"/>
              </a:ext>
            </a:extLst>
          </p:cNvPr>
          <p:cNvSpPr>
            <a:spLocks noGrp="1"/>
          </p:cNvSpPr>
          <p:nvPr>
            <p:custDataLst>
              <p:tags r:id="rId14"/>
            </p:custDataLst>
          </p:nvPr>
        </p:nvSpPr>
        <p:spPr bwMode="auto">
          <a:xfrm>
            <a:off x="8763000" y="2154238"/>
            <a:ext cx="28892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5A42A90A-22B9-4FE7-BECB-6C65658DCB3A}" type="datetime'Near-te''rm issue ''to'' ''be'' resolv''ed immi''nently '">
              <a:rPr lang="en-US" altLang="en-US" sz="1200" smtClean="0">
                <a:cs typeface="+mn-cs"/>
              </a:rPr>
              <a:pPr lvl="0">
                <a:spcBef>
                  <a:spcPct val="0"/>
                </a:spcBef>
                <a:spcAft>
                  <a:spcPct val="0"/>
                </a:spcAft>
              </a:pPr>
              <a:t>Near-term issue to be resolved imminently </a:t>
            </a:fld>
            <a:endParaRPr lang="en-US" sz="1200">
              <a:cs typeface="+mn-cs"/>
            </a:endParaRPr>
          </a:p>
        </p:txBody>
      </p:sp>
      <p:sp>
        <p:nvSpPr>
          <p:cNvPr id="304" name="Text Placeholder 4">
            <a:extLst>
              <a:ext uri="{FF2B5EF4-FFF2-40B4-BE49-F238E27FC236}">
                <a16:creationId xmlns:a16="http://schemas.microsoft.com/office/drawing/2014/main" id="{646B7286-B59A-701F-4D36-A0E8CC4C37CC}"/>
              </a:ext>
            </a:extLst>
          </p:cNvPr>
          <p:cNvSpPr>
            <a:spLocks noGrp="1"/>
          </p:cNvSpPr>
          <p:nvPr>
            <p:custDataLst>
              <p:tags r:id="rId15"/>
            </p:custDataLst>
          </p:nvPr>
        </p:nvSpPr>
        <p:spPr bwMode="auto">
          <a:xfrm>
            <a:off x="8763000" y="2387600"/>
            <a:ext cx="29892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6A1294D-33ED-4A21-8D27-C9778E76F905}" type="datetime'Long''''er-te''rm issue to be'''' resolv''ed even''tually '''">
              <a:rPr lang="en-US" altLang="en-US" sz="1200" smtClean="0">
                <a:cs typeface="+mn-cs"/>
              </a:rPr>
              <a:pPr lvl="0">
                <a:spcBef>
                  <a:spcPct val="0"/>
                </a:spcBef>
                <a:spcAft>
                  <a:spcPct val="0"/>
                </a:spcAft>
              </a:pPr>
              <a:t>Longer-term issue to be resolved eventually </a:t>
            </a:fld>
            <a:endParaRPr lang="en-US" sz="1200">
              <a:cs typeface="+mn-cs"/>
            </a:endParaRPr>
          </a:p>
        </p:txBody>
      </p:sp>
      <p:sp>
        <p:nvSpPr>
          <p:cNvPr id="355" name="Oval 354">
            <a:extLst>
              <a:ext uri="{FF2B5EF4-FFF2-40B4-BE49-F238E27FC236}">
                <a16:creationId xmlns:a16="http://schemas.microsoft.com/office/drawing/2014/main" id="{9B75008B-4903-1E67-E6C4-E3F806E0749C}"/>
              </a:ext>
            </a:extLst>
          </p:cNvPr>
          <p:cNvSpPr>
            <a:spLocks/>
          </p:cNvSpPr>
          <p:nvPr/>
        </p:nvSpPr>
        <p:spPr>
          <a:xfrm>
            <a:off x="7645563" y="323850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357" name="Oval 356">
            <a:extLst>
              <a:ext uri="{FF2B5EF4-FFF2-40B4-BE49-F238E27FC236}">
                <a16:creationId xmlns:a16="http://schemas.microsoft.com/office/drawing/2014/main" id="{03096A76-781E-EF73-D71E-0EDDF915F190}"/>
              </a:ext>
            </a:extLst>
          </p:cNvPr>
          <p:cNvSpPr>
            <a:spLocks/>
          </p:cNvSpPr>
          <p:nvPr/>
        </p:nvSpPr>
        <p:spPr>
          <a:xfrm>
            <a:off x="7645563" y="382270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28</a:t>
            </a:r>
          </a:p>
        </p:txBody>
      </p:sp>
      <p:sp>
        <p:nvSpPr>
          <p:cNvPr id="359" name="Oval 358">
            <a:extLst>
              <a:ext uri="{FF2B5EF4-FFF2-40B4-BE49-F238E27FC236}">
                <a16:creationId xmlns:a16="http://schemas.microsoft.com/office/drawing/2014/main" id="{9D8EDAD8-FBC8-6222-5CAD-39C25B63C610}"/>
              </a:ext>
            </a:extLst>
          </p:cNvPr>
          <p:cNvSpPr>
            <a:spLocks/>
          </p:cNvSpPr>
          <p:nvPr/>
        </p:nvSpPr>
        <p:spPr>
          <a:xfrm>
            <a:off x="7645563" y="440690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17</a:t>
            </a:r>
          </a:p>
        </p:txBody>
      </p:sp>
      <p:sp>
        <p:nvSpPr>
          <p:cNvPr id="361" name="Oval 360">
            <a:extLst>
              <a:ext uri="{FF2B5EF4-FFF2-40B4-BE49-F238E27FC236}">
                <a16:creationId xmlns:a16="http://schemas.microsoft.com/office/drawing/2014/main" id="{08279261-7B43-9BD4-F8A1-81EC04B8917B}"/>
              </a:ext>
            </a:extLst>
          </p:cNvPr>
          <p:cNvSpPr>
            <a:spLocks/>
          </p:cNvSpPr>
          <p:nvPr/>
        </p:nvSpPr>
        <p:spPr>
          <a:xfrm>
            <a:off x="7645563" y="498951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60</a:t>
            </a:r>
          </a:p>
        </p:txBody>
      </p:sp>
      <p:sp>
        <p:nvSpPr>
          <p:cNvPr id="8" name="5. Source">
            <a:extLst>
              <a:ext uri="{FF2B5EF4-FFF2-40B4-BE49-F238E27FC236}">
                <a16:creationId xmlns:a16="http://schemas.microsoft.com/office/drawing/2014/main" id="{8AAAFF38-17AD-1709-39E1-968A3073CBB1}"/>
              </a:ext>
            </a:extLst>
          </p:cNvPr>
          <p:cNvSpPr txBox="1"/>
          <p:nvPr>
            <p:custDataLst>
              <p:tags r:id="rId16"/>
            </p:custDataLst>
          </p:nvPr>
        </p:nvSpPr>
        <p:spPr>
          <a:xfrm>
            <a:off x="565265" y="6336484"/>
            <a:ext cx="7190510"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14 blank responses).</a:t>
            </a:r>
          </a:p>
          <a:p>
            <a:pPr lvl="0"/>
            <a:endParaRPr lang="en-US"/>
          </a:p>
        </p:txBody>
      </p:sp>
      <p:graphicFrame>
        <p:nvGraphicFramePr>
          <p:cNvPr id="30" name="Chart 29">
            <a:extLst>
              <a:ext uri="{FF2B5EF4-FFF2-40B4-BE49-F238E27FC236}">
                <a16:creationId xmlns:a16="http://schemas.microsoft.com/office/drawing/2014/main" id="{D9DC9A99-856A-2CBB-E1E0-EFB3C52280CF}"/>
              </a:ext>
            </a:extLst>
          </p:cNvPr>
          <p:cNvGraphicFramePr/>
          <p:nvPr>
            <p:custDataLst>
              <p:tags r:id="rId17"/>
            </p:custDataLst>
          </p:nvPr>
        </p:nvGraphicFramePr>
        <p:xfrm>
          <a:off x="989013" y="2790825"/>
          <a:ext cx="6553200" cy="2868613"/>
        </p:xfrm>
        <a:graphic>
          <a:graphicData uri="http://schemas.openxmlformats.org/drawingml/2006/chart">
            <c:chart xmlns:c="http://schemas.openxmlformats.org/drawingml/2006/chart" xmlns:r="http://schemas.openxmlformats.org/officeDocument/2006/relationships" r:id="rId39"/>
          </a:graphicData>
        </a:graphic>
      </p:graphicFrame>
      <p:sp>
        <p:nvSpPr>
          <p:cNvPr id="11" name="Text Placeholder 4">
            <a:extLst>
              <a:ext uri="{FF2B5EF4-FFF2-40B4-BE49-F238E27FC236}">
                <a16:creationId xmlns:a16="http://schemas.microsoft.com/office/drawing/2014/main" id="{EC26ADE0-431F-D356-5C4B-DBEF733EF903}"/>
              </a:ext>
            </a:extLst>
          </p:cNvPr>
          <p:cNvSpPr>
            <a:spLocks noGrp="1"/>
          </p:cNvSpPr>
          <p:nvPr>
            <p:custDataLst>
              <p:tags r:id="rId18"/>
            </p:custDataLst>
          </p:nvPr>
        </p:nvSpPr>
        <p:spPr bwMode="auto">
          <a:xfrm>
            <a:off x="512763" y="3257550"/>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0833E67-6FA0-4C2D-B4C5-632A778181F9}" type="datetime'''''''''''''''''''T''''''S''''P'''''''''''''''''''''''''''">
              <a:rPr lang="en-US" altLang="en-US" sz="1200" smtClean="0">
                <a:cs typeface="+mn-cs"/>
              </a:rPr>
              <a:pPr lvl="0">
                <a:spcBef>
                  <a:spcPct val="0"/>
                </a:spcBef>
                <a:spcAft>
                  <a:spcPct val="0"/>
                </a:spcAft>
              </a:pPr>
              <a:t>TSP</a:t>
            </a:fld>
            <a:endParaRPr lang="en-US" sz="1200">
              <a:cs typeface="+mn-cs"/>
            </a:endParaRPr>
          </a:p>
        </p:txBody>
      </p:sp>
      <p:sp>
        <p:nvSpPr>
          <p:cNvPr id="12" name="Text Placeholder 4">
            <a:extLst>
              <a:ext uri="{FF2B5EF4-FFF2-40B4-BE49-F238E27FC236}">
                <a16:creationId xmlns:a16="http://schemas.microsoft.com/office/drawing/2014/main" id="{B1A4D2C2-B2B9-DAE0-8324-779F321760CF}"/>
              </a:ext>
            </a:extLst>
          </p:cNvPr>
          <p:cNvSpPr>
            <a:spLocks noGrp="1"/>
          </p:cNvSpPr>
          <p:nvPr>
            <p:custDataLst>
              <p:tags r:id="rId19"/>
            </p:custDataLst>
          </p:nvPr>
        </p:nvSpPr>
        <p:spPr bwMode="auto">
          <a:xfrm>
            <a:off x="512763" y="3841750"/>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AC38CD5D-520A-47DC-AF4C-8BE5BF2F0933}" type="datetime'''''''''''''''''''''''I''''L''''L''E'''''''">
              <a:rPr lang="en-US" altLang="en-US" sz="1200" smtClean="0">
                <a:cs typeface="+mn-cs"/>
              </a:rPr>
              <a:pPr lvl="0">
                <a:spcBef>
                  <a:spcPct val="0"/>
                </a:spcBef>
                <a:spcAft>
                  <a:spcPct val="0"/>
                </a:spcAft>
              </a:pPr>
              <a:t>ILLE</a:t>
            </a:fld>
            <a:endParaRPr lang="en-US" sz="1200">
              <a:cs typeface="+mn-cs"/>
            </a:endParaRPr>
          </a:p>
        </p:txBody>
      </p:sp>
      <p:sp>
        <p:nvSpPr>
          <p:cNvPr id="14" name="Text Placeholder 4">
            <a:extLst>
              <a:ext uri="{FF2B5EF4-FFF2-40B4-BE49-F238E27FC236}">
                <a16:creationId xmlns:a16="http://schemas.microsoft.com/office/drawing/2014/main" id="{D386EF54-8C65-3C05-951B-3EE983739B91}"/>
              </a:ext>
            </a:extLst>
          </p:cNvPr>
          <p:cNvSpPr>
            <a:spLocks noGrp="1"/>
          </p:cNvSpPr>
          <p:nvPr>
            <p:custDataLst>
              <p:tags r:id="rId20"/>
            </p:custDataLst>
          </p:nvPr>
        </p:nvSpPr>
        <p:spPr bwMode="auto">
          <a:xfrm>
            <a:off x="512763" y="4425950"/>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DE1F28C8-B0DE-411D-86A4-F60138EE12AC}" type="datetime'''''''O''''''''t''h''e''''r''''''s'''''">
              <a:rPr lang="en-US" altLang="en-US" sz="1200" smtClean="0">
                <a:cs typeface="+mn-cs"/>
              </a:rPr>
              <a:pPr lvl="0">
                <a:spcBef>
                  <a:spcPct val="0"/>
                </a:spcBef>
                <a:spcAft>
                  <a:spcPct val="0"/>
                </a:spcAft>
              </a:pPr>
              <a:t>Others</a:t>
            </a:fld>
            <a:endParaRPr lang="en-US" sz="1200">
              <a:cs typeface="+mn-cs"/>
            </a:endParaRPr>
          </a:p>
        </p:txBody>
      </p:sp>
      <p:sp>
        <p:nvSpPr>
          <p:cNvPr id="15" name="Text Placeholder 4">
            <a:extLst>
              <a:ext uri="{FF2B5EF4-FFF2-40B4-BE49-F238E27FC236}">
                <a16:creationId xmlns:a16="http://schemas.microsoft.com/office/drawing/2014/main" id="{E4D659B4-EE20-3EB3-D274-941355B78C37}"/>
              </a:ext>
            </a:extLst>
          </p:cNvPr>
          <p:cNvSpPr>
            <a:spLocks noGrp="1"/>
          </p:cNvSpPr>
          <p:nvPr>
            <p:custDataLst>
              <p:tags r:id="rId21"/>
            </p:custDataLst>
          </p:nvPr>
        </p:nvSpPr>
        <p:spPr bwMode="auto">
          <a:xfrm>
            <a:off x="512763" y="5008563"/>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8A86088-E9BF-4562-BA3E-08B25938AF91}" type="datetime'''''''''T''''o''t''''''''''''''''''''''''''''''''a''''''''l'">
              <a:rPr lang="en-US" altLang="en-US" sz="1200" smtClean="0">
                <a:cs typeface="+mn-cs"/>
              </a:rPr>
              <a:pPr lvl="0">
                <a:spcBef>
                  <a:spcPct val="0"/>
                </a:spcBef>
                <a:spcAft>
                  <a:spcPct val="0"/>
                </a:spcAft>
              </a:pPr>
              <a:t>Total</a:t>
            </a:fld>
            <a:endParaRPr lang="en-US" sz="1200">
              <a:cs typeface="+mn-cs"/>
            </a:endParaRPr>
          </a:p>
        </p:txBody>
      </p:sp>
      <p:sp>
        <p:nvSpPr>
          <p:cNvPr id="16" name="Rectangle 15">
            <a:extLst>
              <a:ext uri="{FF2B5EF4-FFF2-40B4-BE49-F238E27FC236}">
                <a16:creationId xmlns:a16="http://schemas.microsoft.com/office/drawing/2014/main" id="{59C9DE62-55B3-F80F-E4F7-75855C868FD8}"/>
              </a:ext>
            </a:extLst>
          </p:cNvPr>
          <p:cNvSpPr/>
          <p:nvPr>
            <p:custDataLst>
              <p:tags r:id="rId22"/>
            </p:custDataLst>
          </p:nvPr>
        </p:nvSpPr>
        <p:spPr bwMode="auto">
          <a:xfrm>
            <a:off x="1516063" y="215582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7" name="Rectangle 16">
            <a:extLst>
              <a:ext uri="{FF2B5EF4-FFF2-40B4-BE49-F238E27FC236}">
                <a16:creationId xmlns:a16="http://schemas.microsoft.com/office/drawing/2014/main" id="{90292016-D138-657F-FB66-314386076E59}"/>
              </a:ext>
            </a:extLst>
          </p:cNvPr>
          <p:cNvSpPr/>
          <p:nvPr>
            <p:custDataLst>
              <p:tags r:id="rId23"/>
            </p:custDataLst>
          </p:nvPr>
        </p:nvSpPr>
        <p:spPr bwMode="auto">
          <a:xfrm>
            <a:off x="1516063" y="238918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8" name="Rectangle 17">
            <a:extLst>
              <a:ext uri="{FF2B5EF4-FFF2-40B4-BE49-F238E27FC236}">
                <a16:creationId xmlns:a16="http://schemas.microsoft.com/office/drawing/2014/main" id="{697BD7CE-6318-7642-EA84-C4A8B3677128}"/>
              </a:ext>
            </a:extLst>
          </p:cNvPr>
          <p:cNvSpPr/>
          <p:nvPr>
            <p:custDataLst>
              <p:tags r:id="rId24"/>
            </p:custDataLst>
          </p:nvPr>
        </p:nvSpPr>
        <p:spPr bwMode="auto">
          <a:xfrm>
            <a:off x="1516063" y="2622550"/>
            <a:ext cx="165100" cy="165100"/>
          </a:xfrm>
          <a:prstGeom prst="rect">
            <a:avLst/>
          </a:prstGeom>
          <a:solidFill>
            <a:schemeClr val="accent3"/>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9" name="Rectangle 18">
            <a:extLst>
              <a:ext uri="{FF2B5EF4-FFF2-40B4-BE49-F238E27FC236}">
                <a16:creationId xmlns:a16="http://schemas.microsoft.com/office/drawing/2014/main" id="{A451A750-DD8F-9364-ABD6-8BEF7819F391}"/>
              </a:ext>
            </a:extLst>
          </p:cNvPr>
          <p:cNvSpPr/>
          <p:nvPr>
            <p:custDataLst>
              <p:tags r:id="rId25"/>
            </p:custDataLst>
          </p:nvPr>
        </p:nvSpPr>
        <p:spPr bwMode="auto">
          <a:xfrm>
            <a:off x="5049838" y="2155825"/>
            <a:ext cx="165100" cy="165100"/>
          </a:xfrm>
          <a:prstGeom prst="rect">
            <a:avLst/>
          </a:prstGeom>
          <a:solidFill>
            <a:schemeClr val="accent4"/>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70" name="Rectangle 69">
            <a:extLst>
              <a:ext uri="{FF2B5EF4-FFF2-40B4-BE49-F238E27FC236}">
                <a16:creationId xmlns:a16="http://schemas.microsoft.com/office/drawing/2014/main" id="{4AD30E00-77F6-1013-F0B3-E88E37AC09F7}"/>
              </a:ext>
            </a:extLst>
          </p:cNvPr>
          <p:cNvSpPr/>
          <p:nvPr>
            <p:custDataLst>
              <p:tags r:id="rId26"/>
            </p:custDataLst>
          </p:nvPr>
        </p:nvSpPr>
        <p:spPr bwMode="auto">
          <a:xfrm>
            <a:off x="5049838" y="2389188"/>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0" name="Text Placeholder 4">
            <a:extLst>
              <a:ext uri="{FF2B5EF4-FFF2-40B4-BE49-F238E27FC236}">
                <a16:creationId xmlns:a16="http://schemas.microsoft.com/office/drawing/2014/main" id="{4F31F819-A815-EC9E-8707-C3E975378980}"/>
              </a:ext>
            </a:extLst>
          </p:cNvPr>
          <p:cNvSpPr>
            <a:spLocks noGrp="1"/>
          </p:cNvSpPr>
          <p:nvPr>
            <p:custDataLst>
              <p:tags r:id="rId27"/>
            </p:custDataLst>
          </p:nvPr>
        </p:nvSpPr>
        <p:spPr bwMode="auto">
          <a:xfrm>
            <a:off x="1731963" y="2154238"/>
            <a:ext cx="32162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5A519AF7-56F5-4959-89AC-F798DB7DDDB9}" type="datetime'''Med''ium lo''''ad portal (similar to large lo''ad portal) '">
              <a:rPr lang="en-US" altLang="en-US" sz="1200" smtClean="0">
                <a:cs typeface="+mn-cs"/>
              </a:rPr>
              <a:pPr lvl="0">
                <a:spcBef>
                  <a:spcPct val="0"/>
                </a:spcBef>
                <a:spcAft>
                  <a:spcPct val="0"/>
                </a:spcAft>
              </a:pPr>
              <a:t>Medium load portal (similar to large load portal) </a:t>
            </a:fld>
            <a:endParaRPr lang="en-US" sz="1200">
              <a:cs typeface="+mn-cs"/>
            </a:endParaRPr>
          </a:p>
        </p:txBody>
      </p:sp>
      <p:sp>
        <p:nvSpPr>
          <p:cNvPr id="21" name="Text Placeholder 4">
            <a:extLst>
              <a:ext uri="{FF2B5EF4-FFF2-40B4-BE49-F238E27FC236}">
                <a16:creationId xmlns:a16="http://schemas.microsoft.com/office/drawing/2014/main" id="{8E8C874A-7B79-55B0-05BB-A22781AC12BF}"/>
              </a:ext>
            </a:extLst>
          </p:cNvPr>
          <p:cNvSpPr>
            <a:spLocks noGrp="1"/>
          </p:cNvSpPr>
          <p:nvPr>
            <p:custDataLst>
              <p:tags r:id="rId28"/>
            </p:custDataLst>
          </p:nvPr>
        </p:nvSpPr>
        <p:spPr bwMode="auto">
          <a:xfrm>
            <a:off x="1731963" y="2387600"/>
            <a:ext cx="32051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35C1E5E5-0C94-4242-A8FF-5D9328FF0637}" type="datetime'Incl''ud''ed'' ''''by T''SPs during'' case-building process '">
              <a:rPr lang="en-US" altLang="en-US" sz="1200" smtClean="0">
                <a:cs typeface="+mn-cs"/>
              </a:rPr>
              <a:pPr lvl="0">
                <a:spcBef>
                  <a:spcPct val="0"/>
                </a:spcBef>
                <a:spcAft>
                  <a:spcPct val="0"/>
                </a:spcAft>
              </a:pPr>
              <a:t>Included by TSPs during case-building process </a:t>
            </a:fld>
            <a:endParaRPr lang="en-US" sz="1200">
              <a:cs typeface="+mn-cs"/>
            </a:endParaRPr>
          </a:p>
        </p:txBody>
      </p:sp>
      <p:sp>
        <p:nvSpPr>
          <p:cNvPr id="22" name="Text Placeholder 4">
            <a:extLst>
              <a:ext uri="{FF2B5EF4-FFF2-40B4-BE49-F238E27FC236}">
                <a16:creationId xmlns:a16="http://schemas.microsoft.com/office/drawing/2014/main" id="{81D356E9-D3EF-954E-23F3-3C184BFB1D13}"/>
              </a:ext>
            </a:extLst>
          </p:cNvPr>
          <p:cNvSpPr>
            <a:spLocks noGrp="1"/>
          </p:cNvSpPr>
          <p:nvPr>
            <p:custDataLst>
              <p:tags r:id="rId29"/>
            </p:custDataLst>
          </p:nvPr>
        </p:nvSpPr>
        <p:spPr bwMode="auto">
          <a:xfrm>
            <a:off x="1731963" y="2620963"/>
            <a:ext cx="955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C5E1B798-5E53-4BC8-8085-EC9CF4121108}" type="datetime'''''Pe''r''''i''''''''''''od''ic'''''' ''''''R''F''''Is '''">
              <a:rPr lang="en-US" altLang="en-US" sz="1200" smtClean="0">
                <a:cs typeface="+mn-cs"/>
              </a:rPr>
              <a:pPr lvl="0">
                <a:spcBef>
                  <a:spcPct val="0"/>
                </a:spcBef>
                <a:spcAft>
                  <a:spcPct val="0"/>
                </a:spcAft>
              </a:pPr>
              <a:t>Periodic RFIs </a:t>
            </a:fld>
            <a:endParaRPr lang="en-US" sz="1200">
              <a:cs typeface="+mn-cs"/>
            </a:endParaRPr>
          </a:p>
        </p:txBody>
      </p:sp>
      <p:sp>
        <p:nvSpPr>
          <p:cNvPr id="23" name="Text Placeholder 4">
            <a:extLst>
              <a:ext uri="{FF2B5EF4-FFF2-40B4-BE49-F238E27FC236}">
                <a16:creationId xmlns:a16="http://schemas.microsoft.com/office/drawing/2014/main" id="{CD08F486-A26D-88B5-29A6-7FF73156D4C2}"/>
              </a:ext>
            </a:extLst>
          </p:cNvPr>
          <p:cNvSpPr>
            <a:spLocks noGrp="1"/>
          </p:cNvSpPr>
          <p:nvPr>
            <p:custDataLst>
              <p:tags r:id="rId30"/>
            </p:custDataLst>
          </p:nvPr>
        </p:nvSpPr>
        <p:spPr bwMode="auto">
          <a:xfrm>
            <a:off x="5265738" y="2154238"/>
            <a:ext cx="21336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DCF9EEA9-101C-412D-88FB-C9DA950C8DA1}" type="datetime'''Plan''n''''i''ng mo''d''e''''l'' ''ch''ange ''''re''''quest'">
              <a:rPr lang="en-US" altLang="en-US" sz="1200" smtClean="0">
                <a:cs typeface="+mn-cs"/>
              </a:rPr>
              <a:pPr lvl="0">
                <a:spcBef>
                  <a:spcPct val="0"/>
                </a:spcBef>
                <a:spcAft>
                  <a:spcPct val="0"/>
                </a:spcAft>
              </a:pPr>
              <a:t>Planning model change request</a:t>
            </a:fld>
            <a:endParaRPr lang="en-US" sz="1200">
              <a:cs typeface="+mn-cs"/>
            </a:endParaRPr>
          </a:p>
        </p:txBody>
      </p:sp>
      <p:sp>
        <p:nvSpPr>
          <p:cNvPr id="67" name="Text Placeholder 4">
            <a:extLst>
              <a:ext uri="{FF2B5EF4-FFF2-40B4-BE49-F238E27FC236}">
                <a16:creationId xmlns:a16="http://schemas.microsoft.com/office/drawing/2014/main" id="{CCE085E7-1DA6-20D2-81EA-AD610695FBB3}"/>
              </a:ext>
            </a:extLst>
          </p:cNvPr>
          <p:cNvSpPr>
            <a:spLocks noGrp="1"/>
          </p:cNvSpPr>
          <p:nvPr>
            <p:custDataLst>
              <p:tags r:id="rId31"/>
            </p:custDataLst>
          </p:nvPr>
        </p:nvSpPr>
        <p:spPr bwMode="auto">
          <a:xfrm>
            <a:off x="5265738" y="2387600"/>
            <a:ext cx="7667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9F5453A7-9CEC-4B4A-8EFC-4DF16D03D264}" type="datetime'''''''''''N''o'''''' o''pi''''''''''''''''''n''''''io''n'' '''">
              <a:rPr lang="en-US" altLang="en-US" sz="1200" smtClean="0">
                <a:cs typeface="+mn-cs"/>
              </a:rPr>
              <a:pPr lvl="0">
                <a:spcBef>
                  <a:spcPct val="0"/>
                </a:spcBef>
                <a:spcAft>
                  <a:spcPct val="0"/>
                </a:spcAft>
              </a:pPr>
              <a:t>No opinion </a:t>
            </a:fld>
            <a:endParaRPr lang="en-US" sz="1200">
              <a:cs typeface="+mn-cs"/>
            </a:endParaRPr>
          </a:p>
        </p:txBody>
      </p:sp>
      <p:sp>
        <p:nvSpPr>
          <p:cNvPr id="38" name="TextBox 37">
            <a:extLst>
              <a:ext uri="{FF2B5EF4-FFF2-40B4-BE49-F238E27FC236}">
                <a16:creationId xmlns:a16="http://schemas.microsoft.com/office/drawing/2014/main" id="{A75A98A2-C7D5-7867-774D-8830A6CFE302}"/>
              </a:ext>
            </a:extLst>
          </p:cNvPr>
          <p:cNvSpPr txBox="1">
            <a:spLocks/>
          </p:cNvSpPr>
          <p:nvPr>
            <p:custDataLst>
              <p:tags r:id="rId32"/>
            </p:custDataLst>
          </p:nvPr>
        </p:nvSpPr>
        <p:spPr>
          <a:xfrm>
            <a:off x="565266" y="1536701"/>
            <a:ext cx="7581783" cy="420686"/>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Q15: How should information about medium loads be collected? %</a:t>
            </a:r>
            <a:r>
              <a:rPr lang="en-US" sz="1200"/>
              <a:t> of selections</a:t>
            </a:r>
          </a:p>
        </p:txBody>
      </p:sp>
      <p:cxnSp>
        <p:nvCxnSpPr>
          <p:cNvPr id="39" name="Straight Connector 38">
            <a:extLst>
              <a:ext uri="{FF2B5EF4-FFF2-40B4-BE49-F238E27FC236}">
                <a16:creationId xmlns:a16="http://schemas.microsoft.com/office/drawing/2014/main" id="{2A3F2C29-DA57-C777-0038-6ADF5FF8DDA6}"/>
              </a:ext>
            </a:extLst>
          </p:cNvPr>
          <p:cNvCxnSpPr>
            <a:cxnSpLocks/>
          </p:cNvCxnSpPr>
          <p:nvPr>
            <p:custDataLst>
              <p:tags r:id="rId33"/>
            </p:custDataLst>
          </p:nvPr>
        </p:nvCxnSpPr>
        <p:spPr>
          <a:xfrm>
            <a:off x="565265" y="2015172"/>
            <a:ext cx="7495002"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13" name="Oval 112">
            <a:extLst>
              <a:ext uri="{FF2B5EF4-FFF2-40B4-BE49-F238E27FC236}">
                <a16:creationId xmlns:a16="http://schemas.microsoft.com/office/drawing/2014/main" id="{007FB247-AB55-896D-D59E-A6504D8050B9}"/>
              </a:ext>
            </a:extLst>
          </p:cNvPr>
          <p:cNvSpPr>
            <a:spLocks/>
          </p:cNvSpPr>
          <p:nvPr/>
        </p:nvSpPr>
        <p:spPr>
          <a:xfrm>
            <a:off x="11363960" y="323850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114" name="Oval 113">
            <a:extLst>
              <a:ext uri="{FF2B5EF4-FFF2-40B4-BE49-F238E27FC236}">
                <a16:creationId xmlns:a16="http://schemas.microsoft.com/office/drawing/2014/main" id="{AEA20862-90F5-9ED9-3B60-9177082E5220}"/>
              </a:ext>
            </a:extLst>
          </p:cNvPr>
          <p:cNvSpPr>
            <a:spLocks/>
          </p:cNvSpPr>
          <p:nvPr/>
        </p:nvSpPr>
        <p:spPr>
          <a:xfrm>
            <a:off x="11363960" y="382270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24</a:t>
            </a:r>
          </a:p>
        </p:txBody>
      </p:sp>
      <p:sp>
        <p:nvSpPr>
          <p:cNvPr id="115" name="Oval 114">
            <a:extLst>
              <a:ext uri="{FF2B5EF4-FFF2-40B4-BE49-F238E27FC236}">
                <a16:creationId xmlns:a16="http://schemas.microsoft.com/office/drawing/2014/main" id="{4BD9927B-3F26-49F2-573D-B68ED5C3654A}"/>
              </a:ext>
            </a:extLst>
          </p:cNvPr>
          <p:cNvSpPr>
            <a:spLocks/>
          </p:cNvSpPr>
          <p:nvPr/>
        </p:nvSpPr>
        <p:spPr>
          <a:xfrm>
            <a:off x="11363960" y="440690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116" name="Oval 115">
            <a:extLst>
              <a:ext uri="{FF2B5EF4-FFF2-40B4-BE49-F238E27FC236}">
                <a16:creationId xmlns:a16="http://schemas.microsoft.com/office/drawing/2014/main" id="{8DF70CBC-84F7-3652-0015-FC0290826D25}"/>
              </a:ext>
            </a:extLst>
          </p:cNvPr>
          <p:cNvSpPr>
            <a:spLocks/>
          </p:cNvSpPr>
          <p:nvPr/>
        </p:nvSpPr>
        <p:spPr>
          <a:xfrm>
            <a:off x="11363960" y="498951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54</a:t>
            </a:r>
          </a:p>
        </p:txBody>
      </p:sp>
      <p:sp>
        <p:nvSpPr>
          <p:cNvPr id="118" name="TextBox 117">
            <a:extLst>
              <a:ext uri="{FF2B5EF4-FFF2-40B4-BE49-F238E27FC236}">
                <a16:creationId xmlns:a16="http://schemas.microsoft.com/office/drawing/2014/main" id="{EE8FD7D5-60C2-04FB-E984-C6A78AC81844}"/>
              </a:ext>
            </a:extLst>
          </p:cNvPr>
          <p:cNvSpPr txBox="1">
            <a:spLocks/>
          </p:cNvSpPr>
          <p:nvPr>
            <p:custDataLst>
              <p:tags r:id="rId34"/>
            </p:custDataLst>
          </p:nvPr>
        </p:nvSpPr>
        <p:spPr>
          <a:xfrm>
            <a:off x="10804888" y="1153355"/>
            <a:ext cx="947375" cy="1538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sp>
        <p:nvSpPr>
          <p:cNvPr id="120" name="Oval 119">
            <a:extLst>
              <a:ext uri="{FF2B5EF4-FFF2-40B4-BE49-F238E27FC236}">
                <a16:creationId xmlns:a16="http://schemas.microsoft.com/office/drawing/2014/main" id="{12672F9F-A3C1-9741-4B1F-18C93381C20C}"/>
              </a:ext>
            </a:extLst>
          </p:cNvPr>
          <p:cNvSpPr>
            <a:spLocks/>
          </p:cNvSpPr>
          <p:nvPr/>
        </p:nvSpPr>
        <p:spPr>
          <a:xfrm>
            <a:off x="10287357" y="1116842"/>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sp>
        <p:nvSpPr>
          <p:cNvPr id="26" name="Rectangle 25">
            <a:extLst>
              <a:ext uri="{FF2B5EF4-FFF2-40B4-BE49-F238E27FC236}">
                <a16:creationId xmlns:a16="http://schemas.microsoft.com/office/drawing/2014/main" id="{6BA54B39-4D9D-CC2D-28C9-E9D84CD250C8}"/>
              </a:ext>
            </a:extLst>
          </p:cNvPr>
          <p:cNvSpPr/>
          <p:nvPr/>
        </p:nvSpPr>
        <p:spPr>
          <a:xfrm>
            <a:off x="504793" y="5755886"/>
            <a:ext cx="11153807" cy="522809"/>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spcAft>
                <a:spcPts val="300"/>
              </a:spcAft>
            </a:pPr>
            <a:r>
              <a:rPr lang="en-US" sz="1400" b="1">
                <a:solidFill>
                  <a:schemeClr val="tx1"/>
                </a:solidFill>
              </a:rPr>
              <a:t>Slight preference (42%) among all respondents for a medium load portal to collect information on medium loads; 50% of TSPs would prefer to collect during the case-building process </a:t>
            </a:r>
          </a:p>
        </p:txBody>
      </p:sp>
    </p:spTree>
    <p:extLst>
      <p:ext uri="{BB962C8B-B14F-4D97-AF65-F5344CB8AC3E}">
        <p14:creationId xmlns:p14="http://schemas.microsoft.com/office/powerpoint/2010/main" val="14193274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E050D-878F-4E9D-5FA8-C888B072CCCF}"/>
            </a:ext>
          </a:extLst>
        </p:cNvPr>
        <p:cNvGrpSpPr/>
        <p:nvPr/>
      </p:nvGrpSpPr>
      <p:grpSpPr>
        <a:xfrm>
          <a:off x="0" y="0"/>
          <a:ext cx="0" cy="0"/>
          <a:chOff x="0" y="0"/>
          <a:chExt cx="0" cy="0"/>
        </a:xfrm>
      </p:grpSpPr>
      <p:graphicFrame>
        <p:nvGraphicFramePr>
          <p:cNvPr id="4" name="Object 2" hidden="1">
            <a:extLst>
              <a:ext uri="{FF2B5EF4-FFF2-40B4-BE49-F238E27FC236}">
                <a16:creationId xmlns:a16="http://schemas.microsoft.com/office/drawing/2014/main" id="{8236449F-9B9D-BAD3-D7F6-494F6811BEB9}"/>
              </a:ext>
            </a:extLst>
          </p:cNvPr>
          <p:cNvGraphicFramePr>
            <a:graphicFrameLocks noChangeAspect="1"/>
          </p:cNvGraphicFramePr>
          <p:nvPr>
            <p:custDataLst>
              <p:tags r:id="rId1"/>
            </p:custDataLst>
            <p:extLst>
              <p:ext uri="{D42A27DB-BD31-4B8C-83A1-F6EECF244321}">
                <p14:modId xmlns:p14="http://schemas.microsoft.com/office/powerpoint/2010/main" val="8584825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4" name="Object 2" hidden="1">
                        <a:extLst>
                          <a:ext uri="{FF2B5EF4-FFF2-40B4-BE49-F238E27FC236}">
                            <a16:creationId xmlns:a16="http://schemas.microsoft.com/office/drawing/2014/main" id="{8236449F-9B9D-BAD3-D7F6-494F6811BEB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2. Slide Title">
            <a:extLst>
              <a:ext uri="{FF2B5EF4-FFF2-40B4-BE49-F238E27FC236}">
                <a16:creationId xmlns:a16="http://schemas.microsoft.com/office/drawing/2014/main" id="{02C96C21-E4D0-37FF-625F-D79F32A3E0F7}"/>
              </a:ext>
            </a:extLst>
          </p:cNvPr>
          <p:cNvSpPr>
            <a:spLocks noGrp="1"/>
          </p:cNvSpPr>
          <p:nvPr>
            <p:ph type="title"/>
            <p:custDataLst>
              <p:tags r:id="rId2"/>
            </p:custDataLst>
          </p:nvPr>
        </p:nvSpPr>
        <p:spPr/>
        <p:txBody>
          <a:bodyPr vert="horz"/>
          <a:lstStyle/>
          <a:p>
            <a:r>
              <a:rPr lang="en-US">
                <a:solidFill>
                  <a:schemeClr val="accent1"/>
                </a:solidFill>
              </a:rPr>
              <a:t>Future Batch processes and </a:t>
            </a:r>
            <a:r>
              <a:rPr lang="en-US"/>
              <a:t>Reliability studies survey results</a:t>
            </a:r>
          </a:p>
        </p:txBody>
      </p:sp>
      <p:sp>
        <p:nvSpPr>
          <p:cNvPr id="3" name="Text Placeholder 2">
            <a:extLst>
              <a:ext uri="{FF2B5EF4-FFF2-40B4-BE49-F238E27FC236}">
                <a16:creationId xmlns:a16="http://schemas.microsoft.com/office/drawing/2014/main" id="{2DEDB612-9384-43B6-6FE7-17FBA3471C9C}"/>
              </a:ext>
            </a:extLst>
          </p:cNvPr>
          <p:cNvSpPr>
            <a:spLocks noGrp="1"/>
          </p:cNvSpPr>
          <p:nvPr>
            <p:ph type="body" sz="quarter" idx="10"/>
          </p:nvPr>
        </p:nvSpPr>
        <p:spPr/>
        <p:txBody>
          <a:bodyPr/>
          <a:lstStyle/>
          <a:p>
            <a:endParaRPr lang="en-US"/>
          </a:p>
        </p:txBody>
      </p:sp>
      <p:grpSp>
        <p:nvGrpSpPr>
          <p:cNvPr id="5" name="Group 4" descr="Confidential document label">
            <a:extLst>
              <a:ext uri="{FF2B5EF4-FFF2-40B4-BE49-F238E27FC236}">
                <a16:creationId xmlns:a16="http://schemas.microsoft.com/office/drawing/2014/main" id="{8E5022C6-7554-9349-6DA9-213D4167212C}"/>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72203E13-8D21-1733-1F22-C0A7217D484E}"/>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7" name="TextBox 6">
              <a:extLst>
                <a:ext uri="{FF2B5EF4-FFF2-40B4-BE49-F238E27FC236}">
                  <a16:creationId xmlns:a16="http://schemas.microsoft.com/office/drawing/2014/main" id="{1283F3E3-0AC4-C2BB-91CE-6C3A43AB5446}"/>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18466234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AC953-2B58-5367-505A-6F2496DC7AE2}"/>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0D97299E-B386-B0B0-0D36-205E4C0E5EC9}"/>
              </a:ext>
            </a:extLst>
          </p:cNvPr>
          <p:cNvGraphicFramePr>
            <a:graphicFrameLocks noChangeAspect="1"/>
          </p:cNvGraphicFramePr>
          <p:nvPr>
            <p:custDataLst>
              <p:tags r:id="rId1"/>
            </p:custDataLst>
            <p:extLst>
              <p:ext uri="{D42A27DB-BD31-4B8C-83A1-F6EECF244321}">
                <p14:modId xmlns:p14="http://schemas.microsoft.com/office/powerpoint/2010/main" val="36443371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5" imgW="484" imgH="486" progId="TCLayout.ActiveDocument.1">
                  <p:embed/>
                </p:oleObj>
              </mc:Choice>
              <mc:Fallback>
                <p:oleObj name="think-cell Slide" r:id="rId25" imgW="484" imgH="486" progId="TCLayout.ActiveDocument.1">
                  <p:embed/>
                  <p:pic>
                    <p:nvPicPr>
                      <p:cNvPr id="5" name="Object 6" hidden="1">
                        <a:extLst>
                          <a:ext uri="{FF2B5EF4-FFF2-40B4-BE49-F238E27FC236}">
                            <a16:creationId xmlns:a16="http://schemas.microsoft.com/office/drawing/2014/main" id="{0D97299E-B386-B0B0-0D36-205E4C0E5EC9}"/>
                          </a:ext>
                        </a:extLst>
                      </p:cNvPr>
                      <p:cNvPicPr/>
                      <p:nvPr/>
                    </p:nvPicPr>
                    <p:blipFill>
                      <a:blip r:embed="rId26"/>
                      <a:stretch>
                        <a:fillRect/>
                      </a:stretch>
                    </p:blipFill>
                    <p:spPr>
                      <a:xfrm>
                        <a:off x="1588" y="1588"/>
                        <a:ext cx="1588" cy="1588"/>
                      </a:xfrm>
                      <a:prstGeom prst="rect">
                        <a:avLst/>
                      </a:prstGeom>
                    </p:spPr>
                  </p:pic>
                </p:oleObj>
              </mc:Fallback>
            </mc:AlternateContent>
          </a:graphicData>
        </a:graphic>
      </p:graphicFrame>
      <p:sp>
        <p:nvSpPr>
          <p:cNvPr id="7" name="1. On-page tracker">
            <a:extLst>
              <a:ext uri="{FF2B5EF4-FFF2-40B4-BE49-F238E27FC236}">
                <a16:creationId xmlns:a16="http://schemas.microsoft.com/office/drawing/2014/main" id="{CF35933A-CB8C-2414-8829-83010EB47BEA}"/>
              </a:ext>
            </a:extLst>
          </p:cNvPr>
          <p:cNvSpPr>
            <a:spLocks noGrp="1"/>
          </p:cNvSpPr>
          <p:nvPr>
            <p:ph type="body" sz="quarter" idx="10"/>
            <p:custDataLst>
              <p:tags r:id="rId2"/>
            </p:custDataLst>
          </p:nvPr>
        </p:nvSpPr>
        <p:spPr/>
        <p:txBody>
          <a:bodyPr/>
          <a:lstStyle/>
          <a:p>
            <a:endParaRPr lang="en-US"/>
          </a:p>
        </p:txBody>
      </p:sp>
      <p:sp>
        <p:nvSpPr>
          <p:cNvPr id="4" name="2. Slide Title">
            <a:extLst>
              <a:ext uri="{FF2B5EF4-FFF2-40B4-BE49-F238E27FC236}">
                <a16:creationId xmlns:a16="http://schemas.microsoft.com/office/drawing/2014/main" id="{BBF25238-6DCB-5AED-445F-8C92FB5F5CD8}"/>
              </a:ext>
            </a:extLst>
          </p:cNvPr>
          <p:cNvSpPr>
            <a:spLocks noGrp="1"/>
          </p:cNvSpPr>
          <p:nvPr>
            <p:ph type="title"/>
            <p:custDataLst>
              <p:tags r:id="rId3"/>
            </p:custDataLst>
          </p:nvPr>
        </p:nvSpPr>
        <p:spPr/>
        <p:txBody>
          <a:bodyPr vert="horz"/>
          <a:lstStyle/>
          <a:p>
            <a:r>
              <a:rPr lang="en-US">
                <a:solidFill>
                  <a:schemeClr val="accent1"/>
                </a:solidFill>
              </a:rPr>
              <a:t>Future Batch processes and Reliability studies: </a:t>
            </a:r>
            <a:r>
              <a:rPr lang="en-US"/>
              <a:t>Key takeaways from the survey</a:t>
            </a:r>
          </a:p>
        </p:txBody>
      </p:sp>
      <p:sp>
        <p:nvSpPr>
          <p:cNvPr id="13" name="TextBox 12">
            <a:extLst>
              <a:ext uri="{FF2B5EF4-FFF2-40B4-BE49-F238E27FC236}">
                <a16:creationId xmlns:a16="http://schemas.microsoft.com/office/drawing/2014/main" id="{C154A517-3C52-DB45-3F71-326A5D54BCFA}"/>
              </a:ext>
            </a:extLst>
          </p:cNvPr>
          <p:cNvSpPr txBox="1"/>
          <p:nvPr>
            <p:custDataLst>
              <p:tags r:id="rId4"/>
            </p:custDataLst>
          </p:nvPr>
        </p:nvSpPr>
        <p:spPr>
          <a:xfrm>
            <a:off x="495300" y="1830493"/>
            <a:ext cx="2438400" cy="246221"/>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Topic</a:t>
            </a:r>
          </a:p>
        </p:txBody>
      </p:sp>
      <p:sp>
        <p:nvSpPr>
          <p:cNvPr id="15" name="TextBox 14">
            <a:extLst>
              <a:ext uri="{FF2B5EF4-FFF2-40B4-BE49-F238E27FC236}">
                <a16:creationId xmlns:a16="http://schemas.microsoft.com/office/drawing/2014/main" id="{17A6F2A5-473A-2FBE-A881-96EAC5A74452}"/>
              </a:ext>
            </a:extLst>
          </p:cNvPr>
          <p:cNvSpPr txBox="1"/>
          <p:nvPr>
            <p:custDataLst>
              <p:tags r:id="rId5"/>
            </p:custDataLst>
          </p:nvPr>
        </p:nvSpPr>
        <p:spPr>
          <a:xfrm>
            <a:off x="495300" y="3447102"/>
            <a:ext cx="243840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Tier 3 and 4 expansion</a:t>
            </a:r>
          </a:p>
        </p:txBody>
      </p:sp>
      <p:sp>
        <p:nvSpPr>
          <p:cNvPr id="16" name="TextBox 15">
            <a:extLst>
              <a:ext uri="{FF2B5EF4-FFF2-40B4-BE49-F238E27FC236}">
                <a16:creationId xmlns:a16="http://schemas.microsoft.com/office/drawing/2014/main" id="{594CC729-D539-EBD9-2F42-5A7F5E8A79F0}"/>
              </a:ext>
            </a:extLst>
          </p:cNvPr>
          <p:cNvSpPr txBox="1"/>
          <p:nvPr>
            <p:custDataLst>
              <p:tags r:id="rId6"/>
            </p:custDataLst>
          </p:nvPr>
        </p:nvSpPr>
        <p:spPr>
          <a:xfrm>
            <a:off x="495300" y="4116448"/>
            <a:ext cx="243840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Project tiering</a:t>
            </a:r>
          </a:p>
        </p:txBody>
      </p:sp>
      <p:sp>
        <p:nvSpPr>
          <p:cNvPr id="17" name="TextBox 16">
            <a:extLst>
              <a:ext uri="{FF2B5EF4-FFF2-40B4-BE49-F238E27FC236}">
                <a16:creationId xmlns:a16="http://schemas.microsoft.com/office/drawing/2014/main" id="{4C343384-3672-F094-8B41-459E11CE453B}"/>
              </a:ext>
            </a:extLst>
          </p:cNvPr>
          <p:cNvSpPr txBox="1"/>
          <p:nvPr>
            <p:custDataLst>
              <p:tags r:id="rId7"/>
            </p:custDataLst>
          </p:nvPr>
        </p:nvSpPr>
        <p:spPr>
          <a:xfrm>
            <a:off x="495300" y="4785794"/>
            <a:ext cx="243840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Planner-to-planner sessions</a:t>
            </a:r>
          </a:p>
        </p:txBody>
      </p:sp>
      <p:sp>
        <p:nvSpPr>
          <p:cNvPr id="18" name="TextBox 17">
            <a:extLst>
              <a:ext uri="{FF2B5EF4-FFF2-40B4-BE49-F238E27FC236}">
                <a16:creationId xmlns:a16="http://schemas.microsoft.com/office/drawing/2014/main" id="{C61077C5-FE13-9CDB-98F7-03F89BA7789C}"/>
              </a:ext>
            </a:extLst>
          </p:cNvPr>
          <p:cNvSpPr txBox="1"/>
          <p:nvPr>
            <p:custDataLst>
              <p:tags r:id="rId8"/>
            </p:custDataLst>
          </p:nvPr>
        </p:nvSpPr>
        <p:spPr>
          <a:xfrm>
            <a:off x="3268980" y="1830493"/>
            <a:ext cx="8275320" cy="246221"/>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Insight </a:t>
            </a:r>
          </a:p>
        </p:txBody>
      </p:sp>
      <p:grpSp>
        <p:nvGrpSpPr>
          <p:cNvPr id="31" name="Group 30">
            <a:extLst>
              <a:ext uri="{FF2B5EF4-FFF2-40B4-BE49-F238E27FC236}">
                <a16:creationId xmlns:a16="http://schemas.microsoft.com/office/drawing/2014/main" id="{ACB28A2D-C85D-C26C-183B-453E34795CB7}"/>
              </a:ext>
            </a:extLst>
          </p:cNvPr>
          <p:cNvGrpSpPr/>
          <p:nvPr/>
        </p:nvGrpSpPr>
        <p:grpSpPr>
          <a:xfrm>
            <a:off x="495300" y="2777755"/>
            <a:ext cx="11049000" cy="516946"/>
            <a:chOff x="495300" y="2229114"/>
            <a:chExt cx="11049000" cy="516946"/>
          </a:xfrm>
        </p:grpSpPr>
        <p:sp>
          <p:nvSpPr>
            <p:cNvPr id="14" name="TextBox 13">
              <a:extLst>
                <a:ext uri="{FF2B5EF4-FFF2-40B4-BE49-F238E27FC236}">
                  <a16:creationId xmlns:a16="http://schemas.microsoft.com/office/drawing/2014/main" id="{29F5B35A-969E-253B-32B7-966303274F0C}"/>
                </a:ext>
              </a:extLst>
            </p:cNvPr>
            <p:cNvSpPr txBox="1"/>
            <p:nvPr>
              <p:custDataLst>
                <p:tags r:id="rId22"/>
              </p:custDataLst>
            </p:nvPr>
          </p:nvSpPr>
          <p:spPr>
            <a:xfrm>
              <a:off x="495300" y="2229114"/>
              <a:ext cx="243840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Project alternative testing</a:t>
              </a:r>
            </a:p>
          </p:txBody>
        </p:sp>
        <p:sp>
          <p:nvSpPr>
            <p:cNvPr id="19" name="TextBox 18">
              <a:extLst>
                <a:ext uri="{FF2B5EF4-FFF2-40B4-BE49-F238E27FC236}">
                  <a16:creationId xmlns:a16="http://schemas.microsoft.com/office/drawing/2014/main" id="{81AF2614-E7FE-826E-3E3D-83A5489DD1DA}"/>
                </a:ext>
              </a:extLst>
            </p:cNvPr>
            <p:cNvSpPr txBox="1"/>
            <p:nvPr>
              <p:custDataLst>
                <p:tags r:id="rId23"/>
              </p:custDataLst>
            </p:nvPr>
          </p:nvSpPr>
          <p:spPr>
            <a:xfrm>
              <a:off x="3268980" y="2229114"/>
              <a:ext cx="827532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solidFill>
                    <a:srgbClr val="171A1C"/>
                  </a:solidFill>
                </a:rPr>
                <a:t>Most respondents (61%) support (strongly agree or agree) the introduction of a project alternative testing process within CTP</a:t>
              </a:r>
            </a:p>
          </p:txBody>
        </p:sp>
      </p:grpSp>
      <p:sp>
        <p:nvSpPr>
          <p:cNvPr id="20" name="TextBox 19">
            <a:extLst>
              <a:ext uri="{FF2B5EF4-FFF2-40B4-BE49-F238E27FC236}">
                <a16:creationId xmlns:a16="http://schemas.microsoft.com/office/drawing/2014/main" id="{ECC6FB02-56A2-7F0C-FE01-F3749E81DD80}"/>
              </a:ext>
            </a:extLst>
          </p:cNvPr>
          <p:cNvSpPr txBox="1"/>
          <p:nvPr>
            <p:custDataLst>
              <p:tags r:id="rId9"/>
            </p:custDataLst>
          </p:nvPr>
        </p:nvSpPr>
        <p:spPr>
          <a:xfrm>
            <a:off x="3268980" y="3447102"/>
            <a:ext cx="827532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Most respondents (55%) and TSPs (84%) support the expansion of Tier 3 and Tier 4 to include more in-kind, aging infrastructure and storm-hardening projects</a:t>
            </a:r>
          </a:p>
        </p:txBody>
      </p:sp>
      <p:sp>
        <p:nvSpPr>
          <p:cNvPr id="21" name="TextBox 20">
            <a:extLst>
              <a:ext uri="{FF2B5EF4-FFF2-40B4-BE49-F238E27FC236}">
                <a16:creationId xmlns:a16="http://schemas.microsoft.com/office/drawing/2014/main" id="{5B76D2BD-5FCB-7AC4-FA03-B34A51D85584}"/>
              </a:ext>
            </a:extLst>
          </p:cNvPr>
          <p:cNvSpPr txBox="1"/>
          <p:nvPr>
            <p:custDataLst>
              <p:tags r:id="rId10"/>
            </p:custDataLst>
          </p:nvPr>
        </p:nvSpPr>
        <p:spPr>
          <a:xfrm>
            <a:off x="3268980" y="4116448"/>
            <a:ext cx="827532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Most respondents (71%) support revisiting project tiering, supporting the inclusion of regional impact in addition to cost as a tiering criterion </a:t>
            </a:r>
          </a:p>
        </p:txBody>
      </p:sp>
      <p:sp>
        <p:nvSpPr>
          <p:cNvPr id="22" name="TextBox 21">
            <a:extLst>
              <a:ext uri="{FF2B5EF4-FFF2-40B4-BE49-F238E27FC236}">
                <a16:creationId xmlns:a16="http://schemas.microsoft.com/office/drawing/2014/main" id="{1284DAC9-2856-5185-4247-7312A0B5F1FF}"/>
              </a:ext>
            </a:extLst>
          </p:cNvPr>
          <p:cNvSpPr txBox="1"/>
          <p:nvPr>
            <p:custDataLst>
              <p:tags r:id="rId11"/>
            </p:custDataLst>
          </p:nvPr>
        </p:nvSpPr>
        <p:spPr>
          <a:xfrm>
            <a:off x="3268980" y="4785794"/>
            <a:ext cx="8275320" cy="51694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TSPs (100%) are fully supportive of establishing planner-to-planner sessions to review preliminary transmission solutions</a:t>
            </a:r>
          </a:p>
        </p:txBody>
      </p:sp>
      <p:cxnSp>
        <p:nvCxnSpPr>
          <p:cNvPr id="23" name="Straight Connector 22">
            <a:extLst>
              <a:ext uri="{FF2B5EF4-FFF2-40B4-BE49-F238E27FC236}">
                <a16:creationId xmlns:a16="http://schemas.microsoft.com/office/drawing/2014/main" id="{66D1C1F3-C8FE-7F80-0E3C-A51A79A8F678}"/>
              </a:ext>
            </a:extLst>
          </p:cNvPr>
          <p:cNvCxnSpPr/>
          <p:nvPr>
            <p:custDataLst>
              <p:tags r:id="rId12"/>
            </p:custDataLst>
          </p:nvPr>
        </p:nvCxnSpPr>
        <p:spPr>
          <a:xfrm>
            <a:off x="495300" y="2152914"/>
            <a:ext cx="110490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B77296B-9003-53B9-C8F3-D65EA5C416AA}"/>
              </a:ext>
            </a:extLst>
          </p:cNvPr>
          <p:cNvCxnSpPr/>
          <p:nvPr>
            <p:custDataLst>
              <p:tags r:id="rId13"/>
            </p:custDataLst>
          </p:nvPr>
        </p:nvCxnSpPr>
        <p:spPr>
          <a:xfrm>
            <a:off x="495300" y="3370902"/>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0A3CB7B-D7C7-A403-9240-B5939DD90B83}"/>
              </a:ext>
            </a:extLst>
          </p:cNvPr>
          <p:cNvCxnSpPr/>
          <p:nvPr>
            <p:custDataLst>
              <p:tags r:id="rId14"/>
            </p:custDataLst>
          </p:nvPr>
        </p:nvCxnSpPr>
        <p:spPr>
          <a:xfrm>
            <a:off x="495300" y="4040248"/>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7330768-2BDA-A678-6CEA-24B7C4E48D0B}"/>
              </a:ext>
            </a:extLst>
          </p:cNvPr>
          <p:cNvCxnSpPr/>
          <p:nvPr>
            <p:custDataLst>
              <p:tags r:id="rId15"/>
            </p:custDataLst>
          </p:nvPr>
        </p:nvCxnSpPr>
        <p:spPr>
          <a:xfrm>
            <a:off x="495300" y="4709594"/>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7C9CED2-9FAE-0454-3FEA-AEE5CB1282E3}"/>
              </a:ext>
            </a:extLst>
          </p:cNvPr>
          <p:cNvSpPr txBox="1"/>
          <p:nvPr>
            <p:custDataLst>
              <p:tags r:id="rId16"/>
            </p:custDataLst>
          </p:nvPr>
        </p:nvSpPr>
        <p:spPr>
          <a:xfrm>
            <a:off x="495300" y="5455140"/>
            <a:ext cx="2438400" cy="516946"/>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solidFill>
                  <a:srgbClr val="171A1C"/>
                </a:solidFill>
              </a:rPr>
              <a:t>TSP-ERCOT collaboration model</a:t>
            </a:r>
          </a:p>
        </p:txBody>
      </p:sp>
      <p:sp>
        <p:nvSpPr>
          <p:cNvPr id="9" name="TextBox 8">
            <a:extLst>
              <a:ext uri="{FF2B5EF4-FFF2-40B4-BE49-F238E27FC236}">
                <a16:creationId xmlns:a16="http://schemas.microsoft.com/office/drawing/2014/main" id="{5AD65F61-6FA8-57AD-BB7E-D1CEE9BDE4E3}"/>
              </a:ext>
            </a:extLst>
          </p:cNvPr>
          <p:cNvSpPr txBox="1"/>
          <p:nvPr>
            <p:custDataLst>
              <p:tags r:id="rId17"/>
            </p:custDataLst>
          </p:nvPr>
        </p:nvSpPr>
        <p:spPr>
          <a:xfrm>
            <a:off x="3268980" y="5455140"/>
            <a:ext cx="8275320" cy="516946"/>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Most TSPs (58%) would like 60 days to identify preliminary solutions. TSPs also prefer recurring meetings to review solutions (59%) </a:t>
            </a:r>
          </a:p>
        </p:txBody>
      </p:sp>
      <p:cxnSp>
        <p:nvCxnSpPr>
          <p:cNvPr id="10" name="Straight Connector 9">
            <a:extLst>
              <a:ext uri="{FF2B5EF4-FFF2-40B4-BE49-F238E27FC236}">
                <a16:creationId xmlns:a16="http://schemas.microsoft.com/office/drawing/2014/main" id="{6B0A4810-FAD4-0685-0032-6BE758B52A6A}"/>
              </a:ext>
            </a:extLst>
          </p:cNvPr>
          <p:cNvCxnSpPr/>
          <p:nvPr>
            <p:custDataLst>
              <p:tags r:id="rId18"/>
            </p:custDataLst>
          </p:nvPr>
        </p:nvCxnSpPr>
        <p:spPr>
          <a:xfrm>
            <a:off x="495300" y="5378940"/>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D107533-8DD9-3303-F443-84F857295F77}"/>
              </a:ext>
            </a:extLst>
          </p:cNvPr>
          <p:cNvCxnSpPr>
            <a:cxnSpLocks/>
          </p:cNvCxnSpPr>
          <p:nvPr>
            <p:custDataLst>
              <p:tags r:id="rId19"/>
            </p:custDataLst>
          </p:nvPr>
        </p:nvCxnSpPr>
        <p:spPr>
          <a:xfrm>
            <a:off x="495300" y="2721289"/>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6B5259FD-B2C3-CEFD-ABB7-2186DBD2AE61}"/>
              </a:ext>
            </a:extLst>
          </p:cNvPr>
          <p:cNvGrpSpPr/>
          <p:nvPr/>
        </p:nvGrpSpPr>
        <p:grpSpPr>
          <a:xfrm>
            <a:off x="495300" y="2284213"/>
            <a:ext cx="11049000" cy="341042"/>
            <a:chOff x="495300" y="5625360"/>
            <a:chExt cx="11049000" cy="341042"/>
          </a:xfrm>
        </p:grpSpPr>
        <p:sp>
          <p:nvSpPr>
            <p:cNvPr id="47" name="TextBox 46">
              <a:extLst>
                <a:ext uri="{FF2B5EF4-FFF2-40B4-BE49-F238E27FC236}">
                  <a16:creationId xmlns:a16="http://schemas.microsoft.com/office/drawing/2014/main" id="{D83DF929-6612-8AB5-CE05-0955C4864E20}"/>
                </a:ext>
              </a:extLst>
            </p:cNvPr>
            <p:cNvSpPr txBox="1"/>
            <p:nvPr>
              <p:custDataLst>
                <p:tags r:id="rId20"/>
              </p:custDataLst>
            </p:nvPr>
          </p:nvSpPr>
          <p:spPr>
            <a:xfrm>
              <a:off x="495300" y="5625360"/>
              <a:ext cx="2438400" cy="341042"/>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Future Batch scope</a:t>
              </a:r>
            </a:p>
          </p:txBody>
        </p:sp>
        <p:sp>
          <p:nvSpPr>
            <p:cNvPr id="48" name="TextBox 47">
              <a:extLst>
                <a:ext uri="{FF2B5EF4-FFF2-40B4-BE49-F238E27FC236}">
                  <a16:creationId xmlns:a16="http://schemas.microsoft.com/office/drawing/2014/main" id="{24926E0D-15F8-46E4-18F0-7DAE6DF1C959}"/>
                </a:ext>
              </a:extLst>
            </p:cNvPr>
            <p:cNvSpPr txBox="1"/>
            <p:nvPr>
              <p:custDataLst>
                <p:tags r:id="rId21"/>
              </p:custDataLst>
            </p:nvPr>
          </p:nvSpPr>
          <p:spPr>
            <a:xfrm>
              <a:off x="3268980" y="5625360"/>
              <a:ext cx="8275320" cy="341042"/>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Most survey participants support fewer Batch study years with a faster Batch process (65%)</a:t>
              </a:r>
            </a:p>
          </p:txBody>
        </p:sp>
      </p:grpSp>
    </p:spTree>
    <p:extLst>
      <p:ext uri="{BB962C8B-B14F-4D97-AF65-F5344CB8AC3E}">
        <p14:creationId xmlns:p14="http://schemas.microsoft.com/office/powerpoint/2010/main" val="32252672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26342-DD95-7D94-6984-BB5D4F935BFB}"/>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2CE7BD51-C0ED-BB9D-34B1-7E7B109FF62C}"/>
              </a:ext>
            </a:extLst>
          </p:cNvPr>
          <p:cNvGraphicFramePr>
            <a:graphicFrameLocks noChangeAspect="1"/>
          </p:cNvGraphicFramePr>
          <p:nvPr>
            <p:custDataLst>
              <p:tags r:id="rId1"/>
            </p:custDataLst>
            <p:extLst>
              <p:ext uri="{D42A27DB-BD31-4B8C-83A1-F6EECF244321}">
                <p14:modId xmlns:p14="http://schemas.microsoft.com/office/powerpoint/2010/main" val="24329859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9" imgW="360" imgH="360" progId="TCLayout.ActiveDocument.1">
                  <p:embed/>
                </p:oleObj>
              </mc:Choice>
              <mc:Fallback>
                <p:oleObj name="think-cell Slide" r:id="rId19" imgW="360" imgH="360" progId="TCLayout.ActiveDocument.1">
                  <p:embed/>
                  <p:pic>
                    <p:nvPicPr>
                      <p:cNvPr id="5" name="Object 6" hidden="1">
                        <a:extLst>
                          <a:ext uri="{FF2B5EF4-FFF2-40B4-BE49-F238E27FC236}">
                            <a16:creationId xmlns:a16="http://schemas.microsoft.com/office/drawing/2014/main" id="{2CE7BD51-C0ED-BB9D-34B1-7E7B109FF62C}"/>
                          </a:ext>
                        </a:extLst>
                      </p:cNvPr>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92E31750-B33D-363B-0B1F-EA442475C300}"/>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Future Batch processes: </a:t>
            </a:r>
            <a:r>
              <a:rPr lang="en-US"/>
              <a:t>Planning guide vs scoping document</a:t>
            </a:r>
          </a:p>
        </p:txBody>
      </p:sp>
      <p:sp>
        <p:nvSpPr>
          <p:cNvPr id="27" name="TextBox 26">
            <a:extLst>
              <a:ext uri="{FF2B5EF4-FFF2-40B4-BE49-F238E27FC236}">
                <a16:creationId xmlns:a16="http://schemas.microsoft.com/office/drawing/2014/main" id="{10B893DA-63D7-3638-0333-C3680D0DF13B}"/>
              </a:ext>
            </a:extLst>
          </p:cNvPr>
          <p:cNvSpPr txBox="1">
            <a:spLocks/>
          </p:cNvSpPr>
          <p:nvPr>
            <p:custDataLst>
              <p:tags r:id="rId3"/>
            </p:custDataLst>
          </p:nvPr>
        </p:nvSpPr>
        <p:spPr>
          <a:xfrm>
            <a:off x="492761" y="1409700"/>
            <a:ext cx="2589608" cy="296863"/>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endParaRPr lang="en-US" sz="1200"/>
          </a:p>
        </p:txBody>
      </p:sp>
      <p:sp>
        <p:nvSpPr>
          <p:cNvPr id="36" name="TextBox 35">
            <a:extLst>
              <a:ext uri="{FF2B5EF4-FFF2-40B4-BE49-F238E27FC236}">
                <a16:creationId xmlns:a16="http://schemas.microsoft.com/office/drawing/2014/main" id="{D9CB92F2-FD50-F839-34B0-59EECE80579D}"/>
              </a:ext>
            </a:extLst>
          </p:cNvPr>
          <p:cNvSpPr txBox="1">
            <a:spLocks/>
          </p:cNvSpPr>
          <p:nvPr>
            <p:custDataLst>
              <p:tags r:id="rId4"/>
            </p:custDataLst>
          </p:nvPr>
        </p:nvSpPr>
        <p:spPr>
          <a:xfrm>
            <a:off x="10675323" y="2143126"/>
            <a:ext cx="947375" cy="1538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grpSp>
        <p:nvGrpSpPr>
          <p:cNvPr id="156" name="Group 155" descr="Confidential document label">
            <a:extLst>
              <a:ext uri="{FF2B5EF4-FFF2-40B4-BE49-F238E27FC236}">
                <a16:creationId xmlns:a16="http://schemas.microsoft.com/office/drawing/2014/main" id="{D88D64AF-5DCE-16F5-28CE-1D4F3EF44BFA}"/>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57" name="Rectangle 156">
              <a:extLst>
                <a:ext uri="{FF2B5EF4-FFF2-40B4-BE49-F238E27FC236}">
                  <a16:creationId xmlns:a16="http://schemas.microsoft.com/office/drawing/2014/main" id="{1D7197C5-2A3E-5C5F-E2BF-4F8157DD9855}"/>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58" name="TextBox 157">
              <a:extLst>
                <a:ext uri="{FF2B5EF4-FFF2-40B4-BE49-F238E27FC236}">
                  <a16:creationId xmlns:a16="http://schemas.microsoft.com/office/drawing/2014/main" id="{3F19C649-443D-13A2-DC9B-1912E1FE182D}"/>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7" name="TextBox 6">
            <a:extLst>
              <a:ext uri="{FF2B5EF4-FFF2-40B4-BE49-F238E27FC236}">
                <a16:creationId xmlns:a16="http://schemas.microsoft.com/office/drawing/2014/main" id="{B1C6C18D-14CE-8CB6-C15F-626897F93A7F}"/>
              </a:ext>
            </a:extLst>
          </p:cNvPr>
          <p:cNvSpPr txBox="1">
            <a:spLocks/>
          </p:cNvSpPr>
          <p:nvPr/>
        </p:nvSpPr>
        <p:spPr>
          <a:xfrm>
            <a:off x="492759" y="1463675"/>
            <a:ext cx="11153807" cy="463550"/>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Q11: Should study requirements (study years) be prescribed in the Planning Guide, or be provided by ERCOT in the scoping document based on future risks and system attributes at the time of study? </a:t>
            </a:r>
            <a:r>
              <a:rPr lang="en-US" sz="1200" i="1"/>
              <a:t>% of respondents</a:t>
            </a:r>
          </a:p>
        </p:txBody>
      </p:sp>
      <p:graphicFrame>
        <p:nvGraphicFramePr>
          <p:cNvPr id="37" name="Chart 36">
            <a:extLst>
              <a:ext uri="{FF2B5EF4-FFF2-40B4-BE49-F238E27FC236}">
                <a16:creationId xmlns:a16="http://schemas.microsoft.com/office/drawing/2014/main" id="{EBA113FB-B809-D970-3D8D-51DA2F7246F8}"/>
              </a:ext>
            </a:extLst>
          </p:cNvPr>
          <p:cNvGraphicFramePr/>
          <p:nvPr>
            <p:custDataLst>
              <p:tags r:id="rId5"/>
            </p:custDataLst>
            <p:extLst>
              <p:ext uri="{D42A27DB-BD31-4B8C-83A1-F6EECF244321}">
                <p14:modId xmlns:p14="http://schemas.microsoft.com/office/powerpoint/2010/main" val="2056275939"/>
              </p:ext>
            </p:extLst>
          </p:nvPr>
        </p:nvGraphicFramePr>
        <p:xfrm>
          <a:off x="989013" y="2428875"/>
          <a:ext cx="9974262" cy="2927350"/>
        </p:xfrm>
        <a:graphic>
          <a:graphicData uri="http://schemas.openxmlformats.org/drawingml/2006/chart">
            <c:chart xmlns:c="http://schemas.openxmlformats.org/drawingml/2006/chart" xmlns:r="http://schemas.openxmlformats.org/officeDocument/2006/relationships" r:id="rId21"/>
          </a:graphicData>
        </a:graphic>
      </p:graphicFrame>
      <p:sp>
        <p:nvSpPr>
          <p:cNvPr id="9" name="Text Placeholder 4">
            <a:extLst>
              <a:ext uri="{FF2B5EF4-FFF2-40B4-BE49-F238E27FC236}">
                <a16:creationId xmlns:a16="http://schemas.microsoft.com/office/drawing/2014/main" id="{33571524-6A6F-FD17-CF47-05E13BD73FB9}"/>
              </a:ext>
            </a:extLst>
          </p:cNvPr>
          <p:cNvSpPr>
            <a:spLocks noGrp="1"/>
          </p:cNvSpPr>
          <p:nvPr>
            <p:custDataLst>
              <p:tags r:id="rId6"/>
            </p:custDataLst>
          </p:nvPr>
        </p:nvSpPr>
        <p:spPr bwMode="auto">
          <a:xfrm>
            <a:off x="512763" y="2903538"/>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5EAE7164-F476-4C24-B933-CF4B1E5FBD4D}" type="datetime'''''''''''''''TS''''''''''P'''''">
              <a:rPr lang="en-US" altLang="en-US" sz="1200" smtClean="0">
                <a:cs typeface="+mn-cs"/>
              </a:rPr>
              <a:pPr lvl="0">
                <a:spcBef>
                  <a:spcPct val="0"/>
                </a:spcBef>
                <a:spcAft>
                  <a:spcPct val="0"/>
                </a:spcAft>
              </a:pPr>
              <a:t>TSP</a:t>
            </a:fld>
            <a:endParaRPr lang="en-US" sz="1200">
              <a:cs typeface="+mn-cs"/>
            </a:endParaRPr>
          </a:p>
        </p:txBody>
      </p:sp>
      <p:sp>
        <p:nvSpPr>
          <p:cNvPr id="10" name="Text Placeholder 4">
            <a:extLst>
              <a:ext uri="{FF2B5EF4-FFF2-40B4-BE49-F238E27FC236}">
                <a16:creationId xmlns:a16="http://schemas.microsoft.com/office/drawing/2014/main" id="{AAF023D5-91E9-A2BC-25A4-540F2D5F8209}"/>
              </a:ext>
            </a:extLst>
          </p:cNvPr>
          <p:cNvSpPr>
            <a:spLocks noGrp="1"/>
          </p:cNvSpPr>
          <p:nvPr>
            <p:custDataLst>
              <p:tags r:id="rId7"/>
            </p:custDataLst>
          </p:nvPr>
        </p:nvSpPr>
        <p:spPr bwMode="auto">
          <a:xfrm>
            <a:off x="512763" y="3502025"/>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C18AA451-488F-44E5-A3C9-4FEEC63A2C7E}" type="datetime'''''''I''L''''L''''''''''''''E'''''''''''''''''''''''''''''''">
              <a:rPr lang="en-US" altLang="en-US" sz="1200" smtClean="0">
                <a:cs typeface="+mn-cs"/>
              </a:rPr>
              <a:pPr lvl="0">
                <a:spcBef>
                  <a:spcPct val="0"/>
                </a:spcBef>
                <a:spcAft>
                  <a:spcPct val="0"/>
                </a:spcAft>
              </a:pPr>
              <a:t>ILLE</a:t>
            </a:fld>
            <a:endParaRPr lang="en-US" sz="1200">
              <a:cs typeface="+mn-cs"/>
            </a:endParaRPr>
          </a:p>
        </p:txBody>
      </p:sp>
      <p:sp>
        <p:nvSpPr>
          <p:cNvPr id="11" name="Text Placeholder 4">
            <a:extLst>
              <a:ext uri="{FF2B5EF4-FFF2-40B4-BE49-F238E27FC236}">
                <a16:creationId xmlns:a16="http://schemas.microsoft.com/office/drawing/2014/main" id="{8D526E42-D501-D633-D80B-778E96F2F708}"/>
              </a:ext>
            </a:extLst>
          </p:cNvPr>
          <p:cNvSpPr>
            <a:spLocks noGrp="1"/>
          </p:cNvSpPr>
          <p:nvPr>
            <p:custDataLst>
              <p:tags r:id="rId8"/>
            </p:custDataLst>
          </p:nvPr>
        </p:nvSpPr>
        <p:spPr bwMode="auto">
          <a:xfrm>
            <a:off x="512763" y="4100513"/>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BA3722C1-DD4A-4A96-BFCD-7AB35F015BBA}" type="datetime'''''''''''''''''''''''''''Ot''h''e''r''''''''''''s'''">
              <a:rPr lang="en-US" altLang="en-US" sz="1200" smtClean="0">
                <a:cs typeface="+mn-cs"/>
              </a:rPr>
              <a:pPr lvl="0">
                <a:spcBef>
                  <a:spcPct val="0"/>
                </a:spcBef>
                <a:spcAft>
                  <a:spcPct val="0"/>
                </a:spcAft>
              </a:pPr>
              <a:t>Others</a:t>
            </a:fld>
            <a:endParaRPr lang="en-US" sz="1200">
              <a:cs typeface="+mn-cs"/>
            </a:endParaRPr>
          </a:p>
        </p:txBody>
      </p:sp>
      <p:sp>
        <p:nvSpPr>
          <p:cNvPr id="200" name="Text Placeholder 4">
            <a:extLst>
              <a:ext uri="{FF2B5EF4-FFF2-40B4-BE49-F238E27FC236}">
                <a16:creationId xmlns:a16="http://schemas.microsoft.com/office/drawing/2014/main" id="{4DB82B97-04ED-445E-48FB-D6C9E83E5765}"/>
              </a:ext>
            </a:extLst>
          </p:cNvPr>
          <p:cNvSpPr>
            <a:spLocks noGrp="1"/>
          </p:cNvSpPr>
          <p:nvPr>
            <p:custDataLst>
              <p:tags r:id="rId9"/>
            </p:custDataLst>
          </p:nvPr>
        </p:nvSpPr>
        <p:spPr bwMode="auto">
          <a:xfrm>
            <a:off x="512763" y="4699000"/>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A3A7DD7C-46D0-4C73-86E5-3CCBCDF2B77F}" type="datetime'''T''o''''''''''''''''''''ta''''''''''''''''''''''''''''''''l'">
              <a:rPr lang="en-US" altLang="en-US" sz="1200" smtClean="0">
                <a:cs typeface="+mn-cs"/>
              </a:rPr>
              <a:pPr lvl="0">
                <a:spcBef>
                  <a:spcPct val="0"/>
                </a:spcBef>
                <a:spcAft>
                  <a:spcPct val="0"/>
                </a:spcAft>
              </a:pPr>
              <a:t>Total</a:t>
            </a:fld>
            <a:endParaRPr lang="en-US" sz="1200">
              <a:cs typeface="+mn-cs"/>
            </a:endParaRPr>
          </a:p>
        </p:txBody>
      </p:sp>
      <p:sp>
        <p:nvSpPr>
          <p:cNvPr id="14" name="Rectangle 13">
            <a:extLst>
              <a:ext uri="{FF2B5EF4-FFF2-40B4-BE49-F238E27FC236}">
                <a16:creationId xmlns:a16="http://schemas.microsoft.com/office/drawing/2014/main" id="{A37141C2-23BB-3CC3-B616-13D9314C04B2}"/>
              </a:ext>
            </a:extLst>
          </p:cNvPr>
          <p:cNvSpPr/>
          <p:nvPr>
            <p:custDataLst>
              <p:tags r:id="rId10"/>
            </p:custDataLst>
          </p:nvPr>
        </p:nvSpPr>
        <p:spPr bwMode="auto">
          <a:xfrm>
            <a:off x="4181475" y="2108200"/>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5" name="Rectangle 14">
            <a:extLst>
              <a:ext uri="{FF2B5EF4-FFF2-40B4-BE49-F238E27FC236}">
                <a16:creationId xmlns:a16="http://schemas.microsoft.com/office/drawing/2014/main" id="{78FCB20D-9059-AA29-F88A-67AA938ADA22}"/>
              </a:ext>
            </a:extLst>
          </p:cNvPr>
          <p:cNvSpPr/>
          <p:nvPr>
            <p:custDataLst>
              <p:tags r:id="rId11"/>
            </p:custDataLst>
          </p:nvPr>
        </p:nvSpPr>
        <p:spPr bwMode="auto">
          <a:xfrm>
            <a:off x="6507163" y="2108200"/>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6" name="Rectangle 15">
            <a:extLst>
              <a:ext uri="{FF2B5EF4-FFF2-40B4-BE49-F238E27FC236}">
                <a16:creationId xmlns:a16="http://schemas.microsoft.com/office/drawing/2014/main" id="{A662D380-55FA-E884-9DF9-A76B4EA29BE6}"/>
              </a:ext>
            </a:extLst>
          </p:cNvPr>
          <p:cNvSpPr/>
          <p:nvPr>
            <p:custDataLst>
              <p:tags r:id="rId12"/>
            </p:custDataLst>
          </p:nvPr>
        </p:nvSpPr>
        <p:spPr bwMode="auto">
          <a:xfrm>
            <a:off x="8901113" y="2108200"/>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7" name="Text Placeholder 4">
            <a:extLst>
              <a:ext uri="{FF2B5EF4-FFF2-40B4-BE49-F238E27FC236}">
                <a16:creationId xmlns:a16="http://schemas.microsoft.com/office/drawing/2014/main" id="{1CE733EE-8667-F495-7EC7-4E9F887330EE}"/>
              </a:ext>
            </a:extLst>
          </p:cNvPr>
          <p:cNvSpPr>
            <a:spLocks noGrp="1"/>
          </p:cNvSpPr>
          <p:nvPr>
            <p:custDataLst>
              <p:tags r:id="rId13"/>
            </p:custDataLst>
          </p:nvPr>
        </p:nvSpPr>
        <p:spPr bwMode="auto">
          <a:xfrm>
            <a:off x="4397375" y="2106613"/>
            <a:ext cx="20081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D799A45F-9C22-495E-8802-9210503D8540}" type="datetime'Pr''''''e''scr''ibe''''d ''in'' Pl''''annin''g'' Gu''''ide'' '">
              <a:rPr lang="en-US" altLang="en-US" sz="1200" smtClean="0">
                <a:cs typeface="+mn-cs"/>
              </a:rPr>
              <a:pPr lvl="0">
                <a:spcBef>
                  <a:spcPct val="0"/>
                </a:spcBef>
                <a:spcAft>
                  <a:spcPct val="0"/>
                </a:spcAft>
              </a:pPr>
              <a:t>Prescribed in Planning Guide </a:t>
            </a:fld>
            <a:endParaRPr lang="en-US" sz="1200">
              <a:cs typeface="+mn-cs"/>
            </a:endParaRPr>
          </a:p>
        </p:txBody>
      </p:sp>
      <p:sp>
        <p:nvSpPr>
          <p:cNvPr id="18" name="Text Placeholder 4">
            <a:extLst>
              <a:ext uri="{FF2B5EF4-FFF2-40B4-BE49-F238E27FC236}">
                <a16:creationId xmlns:a16="http://schemas.microsoft.com/office/drawing/2014/main" id="{E68BC574-0B1D-FAF7-C8E0-FE7A7F142D4F}"/>
              </a:ext>
            </a:extLst>
          </p:cNvPr>
          <p:cNvSpPr>
            <a:spLocks noGrp="1"/>
          </p:cNvSpPr>
          <p:nvPr>
            <p:custDataLst>
              <p:tags r:id="rId14"/>
            </p:custDataLst>
          </p:nvPr>
        </p:nvSpPr>
        <p:spPr bwMode="auto">
          <a:xfrm>
            <a:off x="6723063" y="2106613"/>
            <a:ext cx="20764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4EC21AEB-DB35-4366-8728-77602D464C06}" type="datetime'''Prov''id''e''d ''in ''s''''co''p''''''ing ''documen''t'''' '">
              <a:rPr lang="en-US" altLang="en-US" sz="1200" smtClean="0">
                <a:cs typeface="+mn-cs"/>
              </a:rPr>
              <a:pPr lvl="0">
                <a:spcBef>
                  <a:spcPct val="0"/>
                </a:spcBef>
                <a:spcAft>
                  <a:spcPct val="0"/>
                </a:spcAft>
              </a:pPr>
              <a:t>Provided in scoping document </a:t>
            </a:fld>
            <a:endParaRPr lang="en-US" sz="1200">
              <a:cs typeface="+mn-cs"/>
            </a:endParaRPr>
          </a:p>
        </p:txBody>
      </p:sp>
      <p:sp>
        <p:nvSpPr>
          <p:cNvPr id="19" name="Text Placeholder 4">
            <a:extLst>
              <a:ext uri="{FF2B5EF4-FFF2-40B4-BE49-F238E27FC236}">
                <a16:creationId xmlns:a16="http://schemas.microsoft.com/office/drawing/2014/main" id="{1ECDF335-97FF-3A80-CC38-F34D915A7FFA}"/>
              </a:ext>
            </a:extLst>
          </p:cNvPr>
          <p:cNvSpPr>
            <a:spLocks noGrp="1"/>
          </p:cNvSpPr>
          <p:nvPr>
            <p:custDataLst>
              <p:tags r:id="rId15"/>
            </p:custDataLst>
          </p:nvPr>
        </p:nvSpPr>
        <p:spPr bwMode="auto">
          <a:xfrm>
            <a:off x="9117013" y="2106613"/>
            <a:ext cx="7667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2EA5C0AE-555E-4992-B14E-908D2A555312}" type="datetime'''''''''''''N''''o ''''o''''pi''n''''ion'''''' '''''''">
              <a:rPr lang="en-US" altLang="en-US" sz="1200" smtClean="0">
                <a:cs typeface="+mn-cs"/>
              </a:rPr>
              <a:pPr lvl="0">
                <a:spcBef>
                  <a:spcPct val="0"/>
                </a:spcBef>
                <a:spcAft>
                  <a:spcPct val="0"/>
                </a:spcAft>
              </a:pPr>
              <a:t>No opinion </a:t>
            </a:fld>
            <a:endParaRPr lang="en-US" sz="1200">
              <a:cs typeface="+mn-cs"/>
            </a:endParaRPr>
          </a:p>
        </p:txBody>
      </p:sp>
      <p:sp>
        <p:nvSpPr>
          <p:cNvPr id="23" name="Oval 22">
            <a:extLst>
              <a:ext uri="{FF2B5EF4-FFF2-40B4-BE49-F238E27FC236}">
                <a16:creationId xmlns:a16="http://schemas.microsoft.com/office/drawing/2014/main" id="{F360F32D-023E-8E8C-6A0E-EC0BECFC6960}"/>
              </a:ext>
            </a:extLst>
          </p:cNvPr>
          <p:cNvSpPr>
            <a:spLocks/>
          </p:cNvSpPr>
          <p:nvPr/>
        </p:nvSpPr>
        <p:spPr>
          <a:xfrm>
            <a:off x="11065852" y="2889466"/>
            <a:ext cx="54864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24" name="Oval 23">
            <a:extLst>
              <a:ext uri="{FF2B5EF4-FFF2-40B4-BE49-F238E27FC236}">
                <a16:creationId xmlns:a16="http://schemas.microsoft.com/office/drawing/2014/main" id="{D9A38A7C-3CCE-13E1-E53D-9197F3DD2A19}"/>
              </a:ext>
            </a:extLst>
          </p:cNvPr>
          <p:cNvSpPr>
            <a:spLocks/>
          </p:cNvSpPr>
          <p:nvPr/>
        </p:nvSpPr>
        <p:spPr>
          <a:xfrm>
            <a:off x="11065852" y="3471068"/>
            <a:ext cx="54864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28</a:t>
            </a:r>
          </a:p>
        </p:txBody>
      </p:sp>
      <p:sp>
        <p:nvSpPr>
          <p:cNvPr id="25" name="Oval 24">
            <a:extLst>
              <a:ext uri="{FF2B5EF4-FFF2-40B4-BE49-F238E27FC236}">
                <a16:creationId xmlns:a16="http://schemas.microsoft.com/office/drawing/2014/main" id="{C35C8E2F-8F77-ADE2-171C-095D719C774E}"/>
              </a:ext>
            </a:extLst>
          </p:cNvPr>
          <p:cNvSpPr>
            <a:spLocks/>
          </p:cNvSpPr>
          <p:nvPr/>
        </p:nvSpPr>
        <p:spPr>
          <a:xfrm>
            <a:off x="11065852" y="4045282"/>
            <a:ext cx="54864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28" name="Oval 27">
            <a:extLst>
              <a:ext uri="{FF2B5EF4-FFF2-40B4-BE49-F238E27FC236}">
                <a16:creationId xmlns:a16="http://schemas.microsoft.com/office/drawing/2014/main" id="{22A044AE-1ECA-81B3-9CB4-8ACC146E6591}"/>
              </a:ext>
            </a:extLst>
          </p:cNvPr>
          <p:cNvSpPr>
            <a:spLocks/>
          </p:cNvSpPr>
          <p:nvPr/>
        </p:nvSpPr>
        <p:spPr>
          <a:xfrm>
            <a:off x="11065852" y="4662820"/>
            <a:ext cx="54864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58</a:t>
            </a:r>
          </a:p>
        </p:txBody>
      </p:sp>
      <p:sp>
        <p:nvSpPr>
          <p:cNvPr id="38" name="5. Source">
            <a:extLst>
              <a:ext uri="{FF2B5EF4-FFF2-40B4-BE49-F238E27FC236}">
                <a16:creationId xmlns:a16="http://schemas.microsoft.com/office/drawing/2014/main" id="{01720722-7EA8-A17D-E22C-B3DBCFDEE599}"/>
              </a:ext>
            </a:extLst>
          </p:cNvPr>
          <p:cNvSpPr txBox="1"/>
          <p:nvPr>
            <p:custDataLst>
              <p:tags r:id="rId16"/>
            </p:custDataLst>
          </p:nvPr>
        </p:nvSpPr>
        <p:spPr>
          <a:xfrm>
            <a:off x="489797" y="6507021"/>
            <a:ext cx="4632325" cy="323850"/>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16 blank responses).</a:t>
            </a:r>
          </a:p>
          <a:p>
            <a:pPr lvl="0"/>
            <a:endParaRPr lang="en-US"/>
          </a:p>
        </p:txBody>
      </p:sp>
      <p:sp>
        <p:nvSpPr>
          <p:cNvPr id="247" name="Oval 246">
            <a:extLst>
              <a:ext uri="{FF2B5EF4-FFF2-40B4-BE49-F238E27FC236}">
                <a16:creationId xmlns:a16="http://schemas.microsoft.com/office/drawing/2014/main" id="{695E46EE-66F7-7D38-703C-6DB4BDCEA2CC}"/>
              </a:ext>
            </a:extLst>
          </p:cNvPr>
          <p:cNvSpPr>
            <a:spLocks/>
          </p:cNvSpPr>
          <p:nvPr/>
        </p:nvSpPr>
        <p:spPr>
          <a:xfrm>
            <a:off x="10157792" y="210661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sp>
        <p:nvSpPr>
          <p:cNvPr id="39" name="Rectangle 38">
            <a:extLst>
              <a:ext uri="{FF2B5EF4-FFF2-40B4-BE49-F238E27FC236}">
                <a16:creationId xmlns:a16="http://schemas.microsoft.com/office/drawing/2014/main" id="{EAE48E1C-24BA-6E1C-B279-607A70AA5E79}"/>
              </a:ext>
            </a:extLst>
          </p:cNvPr>
          <p:cNvSpPr/>
          <p:nvPr/>
        </p:nvSpPr>
        <p:spPr>
          <a:xfrm>
            <a:off x="519096" y="5576982"/>
            <a:ext cx="11153807" cy="723425"/>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spcAft>
                <a:spcPts val="300"/>
              </a:spcAft>
            </a:pPr>
            <a:r>
              <a:rPr lang="en-US" sz="1600" b="1">
                <a:solidFill>
                  <a:schemeClr val="tx1"/>
                </a:solidFill>
              </a:rPr>
              <a:t>Slight majority of TSPs (53%) prefer study requirements to be prescribed in scoping documents</a:t>
            </a:r>
          </a:p>
          <a:p>
            <a:pPr>
              <a:spcBef>
                <a:spcPts val="300"/>
              </a:spcBef>
              <a:spcAft>
                <a:spcPts val="300"/>
              </a:spcAft>
            </a:pPr>
            <a:r>
              <a:rPr lang="en-US" sz="1600" b="1">
                <a:solidFill>
                  <a:schemeClr val="tx1"/>
                </a:solidFill>
              </a:rPr>
              <a:t>Overall, however, more respondents prefer study requirements to be prescribed in the Planning Guide (47%)</a:t>
            </a:r>
          </a:p>
        </p:txBody>
      </p:sp>
      <p:cxnSp>
        <p:nvCxnSpPr>
          <p:cNvPr id="22" name="Straight Connector 21">
            <a:extLst>
              <a:ext uri="{FF2B5EF4-FFF2-40B4-BE49-F238E27FC236}">
                <a16:creationId xmlns:a16="http://schemas.microsoft.com/office/drawing/2014/main" id="{99298F60-72B6-45CA-E9B6-17DDF2BC5A6C}"/>
              </a:ext>
            </a:extLst>
          </p:cNvPr>
          <p:cNvCxnSpPr>
            <a:cxnSpLocks/>
          </p:cNvCxnSpPr>
          <p:nvPr>
            <p:custDataLst>
              <p:tags r:id="rId17"/>
            </p:custDataLst>
          </p:nvPr>
        </p:nvCxnSpPr>
        <p:spPr>
          <a:xfrm>
            <a:off x="492759" y="1951038"/>
            <a:ext cx="11153807"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91295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8EAAE-13F2-8E18-EB76-29068E848D2A}"/>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5CC4A6BA-09C1-B8CB-B8AF-A1ED3497CF80}"/>
              </a:ext>
            </a:extLst>
          </p:cNvPr>
          <p:cNvGraphicFramePr>
            <a:graphicFrameLocks noChangeAspect="1"/>
          </p:cNvGraphicFramePr>
          <p:nvPr>
            <p:custDataLst>
              <p:tags r:id="rId1"/>
            </p:custDataLst>
            <p:extLst>
              <p:ext uri="{D42A27DB-BD31-4B8C-83A1-F6EECF244321}">
                <p14:modId xmlns:p14="http://schemas.microsoft.com/office/powerpoint/2010/main" val="13432641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8" imgW="360" imgH="360" progId="TCLayout.ActiveDocument.1">
                  <p:embed/>
                </p:oleObj>
              </mc:Choice>
              <mc:Fallback>
                <p:oleObj name="think-cell Slide" r:id="rId18" imgW="360" imgH="360" progId="TCLayout.ActiveDocument.1">
                  <p:embed/>
                  <p:pic>
                    <p:nvPicPr>
                      <p:cNvPr id="5" name="Object 6" hidden="1">
                        <a:extLst>
                          <a:ext uri="{FF2B5EF4-FFF2-40B4-BE49-F238E27FC236}">
                            <a16:creationId xmlns:a16="http://schemas.microsoft.com/office/drawing/2014/main" id="{5CC4A6BA-09C1-B8CB-B8AF-A1ED3497CF80}"/>
                          </a:ext>
                        </a:extLst>
                      </p:cNvPr>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7704062E-6D25-D986-EBA2-7ED3CBA723C8}"/>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Future Batch processes: </a:t>
            </a:r>
            <a:r>
              <a:rPr lang="en-US"/>
              <a:t>Cadence for future Batch studies</a:t>
            </a:r>
          </a:p>
        </p:txBody>
      </p:sp>
      <p:sp>
        <p:nvSpPr>
          <p:cNvPr id="36" name="TextBox 35">
            <a:extLst>
              <a:ext uri="{FF2B5EF4-FFF2-40B4-BE49-F238E27FC236}">
                <a16:creationId xmlns:a16="http://schemas.microsoft.com/office/drawing/2014/main" id="{28B743E3-CD9C-6EC5-4978-02A4E4A6C82A}"/>
              </a:ext>
            </a:extLst>
          </p:cNvPr>
          <p:cNvSpPr txBox="1">
            <a:spLocks/>
          </p:cNvSpPr>
          <p:nvPr>
            <p:custDataLst>
              <p:tags r:id="rId3"/>
            </p:custDataLst>
          </p:nvPr>
        </p:nvSpPr>
        <p:spPr>
          <a:xfrm>
            <a:off x="10684849" y="2071181"/>
            <a:ext cx="947375" cy="1538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grpSp>
        <p:nvGrpSpPr>
          <p:cNvPr id="156" name="Group 155" descr="Confidential document label">
            <a:extLst>
              <a:ext uri="{FF2B5EF4-FFF2-40B4-BE49-F238E27FC236}">
                <a16:creationId xmlns:a16="http://schemas.microsoft.com/office/drawing/2014/main" id="{9D4BFC27-7996-6CEC-7D6F-FA9F200BDEA3}"/>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57" name="Rectangle 156">
              <a:extLst>
                <a:ext uri="{FF2B5EF4-FFF2-40B4-BE49-F238E27FC236}">
                  <a16:creationId xmlns:a16="http://schemas.microsoft.com/office/drawing/2014/main" id="{F343F7B7-DA8E-B4DE-0CAE-1FDD3E1D9E95}"/>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58" name="TextBox 157">
              <a:extLst>
                <a:ext uri="{FF2B5EF4-FFF2-40B4-BE49-F238E27FC236}">
                  <a16:creationId xmlns:a16="http://schemas.microsoft.com/office/drawing/2014/main" id="{E1E2FBF0-65D5-73C9-68BA-6EE0F6FC86D5}"/>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247" name="Oval 246">
            <a:extLst>
              <a:ext uri="{FF2B5EF4-FFF2-40B4-BE49-F238E27FC236}">
                <a16:creationId xmlns:a16="http://schemas.microsoft.com/office/drawing/2014/main" id="{D11B6477-FD65-286B-7E7F-4236D14E4812}"/>
              </a:ext>
            </a:extLst>
          </p:cNvPr>
          <p:cNvSpPr>
            <a:spLocks/>
          </p:cNvSpPr>
          <p:nvPr/>
        </p:nvSpPr>
        <p:spPr>
          <a:xfrm>
            <a:off x="10167318" y="203466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graphicFrame>
        <p:nvGraphicFramePr>
          <p:cNvPr id="32" name="Chart 31">
            <a:extLst>
              <a:ext uri="{FF2B5EF4-FFF2-40B4-BE49-F238E27FC236}">
                <a16:creationId xmlns:a16="http://schemas.microsoft.com/office/drawing/2014/main" id="{6B6454FD-53D5-0873-6DE3-58CDA8175751}"/>
              </a:ext>
            </a:extLst>
          </p:cNvPr>
          <p:cNvGraphicFramePr/>
          <p:nvPr>
            <p:custDataLst>
              <p:tags r:id="rId4"/>
            </p:custDataLst>
            <p:extLst>
              <p:ext uri="{D42A27DB-BD31-4B8C-83A1-F6EECF244321}">
                <p14:modId xmlns:p14="http://schemas.microsoft.com/office/powerpoint/2010/main" val="1647555443"/>
              </p:ext>
            </p:extLst>
          </p:nvPr>
        </p:nvGraphicFramePr>
        <p:xfrm>
          <a:off x="989013" y="2478088"/>
          <a:ext cx="9947275" cy="3097212"/>
        </p:xfrm>
        <a:graphic>
          <a:graphicData uri="http://schemas.openxmlformats.org/drawingml/2006/chart">
            <c:chart xmlns:c="http://schemas.openxmlformats.org/drawingml/2006/chart" xmlns:r="http://schemas.openxmlformats.org/officeDocument/2006/relationships" r:id="rId20"/>
          </a:graphicData>
        </a:graphic>
      </p:graphicFrame>
      <p:sp>
        <p:nvSpPr>
          <p:cNvPr id="251" name="Text Placeholder 4">
            <a:extLst>
              <a:ext uri="{FF2B5EF4-FFF2-40B4-BE49-F238E27FC236}">
                <a16:creationId xmlns:a16="http://schemas.microsoft.com/office/drawing/2014/main" id="{0AF723F2-31FE-0619-19AD-A43AC6EA7A57}"/>
              </a:ext>
            </a:extLst>
          </p:cNvPr>
          <p:cNvSpPr>
            <a:spLocks noGrp="1"/>
          </p:cNvSpPr>
          <p:nvPr>
            <p:custDataLst>
              <p:tags r:id="rId5"/>
            </p:custDataLst>
          </p:nvPr>
        </p:nvSpPr>
        <p:spPr bwMode="auto">
          <a:xfrm>
            <a:off x="512763" y="2973388"/>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DBD110A2-F5F2-47FA-832A-0924B6756533}" type="datetime'''T''''''''''''''S''''''''''''''P'''''''''''''''''''''">
              <a:rPr lang="en-US" altLang="en-US" sz="1200" smtClean="0">
                <a:cs typeface="+mn-cs"/>
              </a:rPr>
              <a:pPr lvl="0">
                <a:spcBef>
                  <a:spcPct val="0"/>
                </a:spcBef>
                <a:spcAft>
                  <a:spcPct val="0"/>
                </a:spcAft>
              </a:pPr>
              <a:t>TSP</a:t>
            </a:fld>
            <a:endParaRPr lang="en-US" sz="1200">
              <a:cs typeface="+mn-cs"/>
            </a:endParaRPr>
          </a:p>
        </p:txBody>
      </p:sp>
      <p:sp>
        <p:nvSpPr>
          <p:cNvPr id="252" name="Text Placeholder 4">
            <a:extLst>
              <a:ext uri="{FF2B5EF4-FFF2-40B4-BE49-F238E27FC236}">
                <a16:creationId xmlns:a16="http://schemas.microsoft.com/office/drawing/2014/main" id="{22E77215-B65C-2D84-C6BE-BF1E193C9AE7}"/>
              </a:ext>
            </a:extLst>
          </p:cNvPr>
          <p:cNvSpPr>
            <a:spLocks noGrp="1"/>
          </p:cNvSpPr>
          <p:nvPr>
            <p:custDataLst>
              <p:tags r:id="rId6"/>
            </p:custDataLst>
          </p:nvPr>
        </p:nvSpPr>
        <p:spPr bwMode="auto">
          <a:xfrm>
            <a:off x="512763" y="3614738"/>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DCAA067F-8585-4B71-8E60-28BBEB076095}" type="datetime'''I''''''''''''''L''''''''''''''L''''E'''">
              <a:rPr lang="en-US" altLang="en-US" sz="1200" smtClean="0">
                <a:cs typeface="+mn-cs"/>
              </a:rPr>
              <a:pPr lvl="0">
                <a:spcBef>
                  <a:spcPct val="0"/>
                </a:spcBef>
                <a:spcAft>
                  <a:spcPct val="0"/>
                </a:spcAft>
              </a:pPr>
              <a:t>ILLE</a:t>
            </a:fld>
            <a:endParaRPr lang="en-US" sz="1200">
              <a:cs typeface="+mn-cs"/>
            </a:endParaRPr>
          </a:p>
        </p:txBody>
      </p:sp>
      <p:sp>
        <p:nvSpPr>
          <p:cNvPr id="253" name="Text Placeholder 4">
            <a:extLst>
              <a:ext uri="{FF2B5EF4-FFF2-40B4-BE49-F238E27FC236}">
                <a16:creationId xmlns:a16="http://schemas.microsoft.com/office/drawing/2014/main" id="{FC8445EA-CEDA-42B9-1C3A-125E69469B0F}"/>
              </a:ext>
            </a:extLst>
          </p:cNvPr>
          <p:cNvSpPr>
            <a:spLocks noGrp="1"/>
          </p:cNvSpPr>
          <p:nvPr>
            <p:custDataLst>
              <p:tags r:id="rId7"/>
            </p:custDataLst>
          </p:nvPr>
        </p:nvSpPr>
        <p:spPr bwMode="auto">
          <a:xfrm>
            <a:off x="512763" y="4256088"/>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B28D8B56-E657-46E0-9A3C-DFCBDF37004E}" type="datetime'O''''''''''''t''''''''h''''e''''''''''''''''rs'">
              <a:rPr lang="en-US" altLang="en-US" sz="1200" smtClean="0">
                <a:cs typeface="+mn-cs"/>
              </a:rPr>
              <a:pPr lvl="0">
                <a:spcBef>
                  <a:spcPct val="0"/>
                </a:spcBef>
                <a:spcAft>
                  <a:spcPct val="0"/>
                </a:spcAft>
              </a:pPr>
              <a:t>Others</a:t>
            </a:fld>
            <a:endParaRPr lang="en-US" sz="1200">
              <a:cs typeface="+mn-cs"/>
            </a:endParaRPr>
          </a:p>
        </p:txBody>
      </p:sp>
      <p:sp>
        <p:nvSpPr>
          <p:cNvPr id="254" name="Text Placeholder 4">
            <a:extLst>
              <a:ext uri="{FF2B5EF4-FFF2-40B4-BE49-F238E27FC236}">
                <a16:creationId xmlns:a16="http://schemas.microsoft.com/office/drawing/2014/main" id="{E4DE5AB6-B9F7-6BF8-440D-FE2BCDAD9936}"/>
              </a:ext>
            </a:extLst>
          </p:cNvPr>
          <p:cNvSpPr>
            <a:spLocks noGrp="1"/>
          </p:cNvSpPr>
          <p:nvPr>
            <p:custDataLst>
              <p:tags r:id="rId8"/>
            </p:custDataLst>
          </p:nvPr>
        </p:nvSpPr>
        <p:spPr bwMode="auto">
          <a:xfrm>
            <a:off x="512763" y="4895850"/>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AADE882-ED91-4C18-BF2F-C8D30E4DA2CD}" type="datetime'''''''To''''''''''''''t''a''''''''''''''''''''''''''''l'">
              <a:rPr lang="en-US" altLang="en-US" sz="1200" smtClean="0">
                <a:cs typeface="+mn-cs"/>
              </a:rPr>
              <a:pPr lvl="0">
                <a:spcBef>
                  <a:spcPct val="0"/>
                </a:spcBef>
                <a:spcAft>
                  <a:spcPct val="0"/>
                </a:spcAft>
              </a:pPr>
              <a:t>Total</a:t>
            </a:fld>
            <a:endParaRPr lang="en-US" sz="1200">
              <a:cs typeface="+mn-cs"/>
            </a:endParaRPr>
          </a:p>
        </p:txBody>
      </p:sp>
      <p:sp>
        <p:nvSpPr>
          <p:cNvPr id="265" name="5. Source">
            <a:extLst>
              <a:ext uri="{FF2B5EF4-FFF2-40B4-BE49-F238E27FC236}">
                <a16:creationId xmlns:a16="http://schemas.microsoft.com/office/drawing/2014/main" id="{AD0417F2-34EE-5F5A-25BD-97D0B5A4AE41}"/>
              </a:ext>
            </a:extLst>
          </p:cNvPr>
          <p:cNvSpPr txBox="1"/>
          <p:nvPr>
            <p:custDataLst>
              <p:tags r:id="rId9"/>
            </p:custDataLst>
          </p:nvPr>
        </p:nvSpPr>
        <p:spPr>
          <a:xfrm>
            <a:off x="521161" y="6434674"/>
            <a:ext cx="4632325"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14 blank responses).</a:t>
            </a:r>
          </a:p>
          <a:p>
            <a:pPr lvl="0"/>
            <a:endParaRPr lang="en-US"/>
          </a:p>
        </p:txBody>
      </p:sp>
      <p:sp>
        <p:nvSpPr>
          <p:cNvPr id="273" name="Rectangle 272">
            <a:extLst>
              <a:ext uri="{FF2B5EF4-FFF2-40B4-BE49-F238E27FC236}">
                <a16:creationId xmlns:a16="http://schemas.microsoft.com/office/drawing/2014/main" id="{ECA90B00-7081-52BE-2D52-8C55577D7A7C}"/>
              </a:ext>
            </a:extLst>
          </p:cNvPr>
          <p:cNvSpPr/>
          <p:nvPr>
            <p:custDataLst>
              <p:tags r:id="rId10"/>
            </p:custDataLst>
          </p:nvPr>
        </p:nvSpPr>
        <p:spPr bwMode="auto">
          <a:xfrm>
            <a:off x="790575" y="2097088"/>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74" name="Rectangle 273">
            <a:extLst>
              <a:ext uri="{FF2B5EF4-FFF2-40B4-BE49-F238E27FC236}">
                <a16:creationId xmlns:a16="http://schemas.microsoft.com/office/drawing/2014/main" id="{8E433AA8-0DA8-525F-9E9C-04BD73CACE7E}"/>
              </a:ext>
            </a:extLst>
          </p:cNvPr>
          <p:cNvSpPr/>
          <p:nvPr>
            <p:custDataLst>
              <p:tags r:id="rId11"/>
            </p:custDataLst>
          </p:nvPr>
        </p:nvSpPr>
        <p:spPr bwMode="auto">
          <a:xfrm>
            <a:off x="5259388" y="209708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75" name="Rectangle 274">
            <a:extLst>
              <a:ext uri="{FF2B5EF4-FFF2-40B4-BE49-F238E27FC236}">
                <a16:creationId xmlns:a16="http://schemas.microsoft.com/office/drawing/2014/main" id="{6A923545-1B78-0DFD-C30E-24CF91DFBB8F}"/>
              </a:ext>
            </a:extLst>
          </p:cNvPr>
          <p:cNvSpPr/>
          <p:nvPr>
            <p:custDataLst>
              <p:tags r:id="rId12"/>
            </p:custDataLst>
          </p:nvPr>
        </p:nvSpPr>
        <p:spPr bwMode="auto">
          <a:xfrm>
            <a:off x="8864600" y="2097088"/>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69" name="Text Placeholder 4">
            <a:extLst>
              <a:ext uri="{FF2B5EF4-FFF2-40B4-BE49-F238E27FC236}">
                <a16:creationId xmlns:a16="http://schemas.microsoft.com/office/drawing/2014/main" id="{2426CA5F-D60A-E78C-228D-302729B1AF3F}"/>
              </a:ext>
            </a:extLst>
          </p:cNvPr>
          <p:cNvSpPr>
            <a:spLocks noGrp="1"/>
          </p:cNvSpPr>
          <p:nvPr>
            <p:custDataLst>
              <p:tags r:id="rId13"/>
            </p:custDataLst>
          </p:nvPr>
        </p:nvSpPr>
        <p:spPr bwMode="auto">
          <a:xfrm>
            <a:off x="1006475" y="2095500"/>
            <a:ext cx="41513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AB641089-B6D5-4876-87DA-BCB7B5965754}" type="thinkcell&lt;?xml version=&quot;1.0&quot; encoding=&quot;UTF-16&quot; standalone=&quot;yes&quot;?&gt;&lt;root reqver=&quot;28224&quot;&gt;&lt;version val=&quot;35920&quot;/&gt;&lt;PersistentType&gt;&lt;m_guid val=&quot;2d30752a-95d1-4e3d-977d-a8e73d9d8a62&quot;/&gt;&lt;m_prec&gt;&lt;m_yearfmt&gt;&lt;begin val=&quot;0&quot;/&gt;&lt;end val=&quot;4&quot;/&gt;&lt;/m_yearfmt&gt;&lt;/m_prec&gt;&lt;m_bUseExcelFont val=&quot;0&quot;/&gt;&lt;m_bUseExcelFontColor val=&quot;0&quot;/&gt;&lt;/PersistentType&gt;&lt;/root&gt;">
              <a:rPr lang="en-US" altLang="en-US" sz="1200" smtClean="0">
                <a:cs typeface="+mn-cs"/>
              </a:rPr>
              <a:pPr/>
              <a:t>Y2, Y3, Y4, Y5, and Y6 – more studies, slower batch process </a:t>
            </a:fld>
            <a:endParaRPr lang="en-US" sz="1200">
              <a:cs typeface="+mn-cs"/>
            </a:endParaRPr>
          </a:p>
        </p:txBody>
      </p:sp>
      <p:sp>
        <p:nvSpPr>
          <p:cNvPr id="271" name="Text Placeholder 4">
            <a:extLst>
              <a:ext uri="{FF2B5EF4-FFF2-40B4-BE49-F238E27FC236}">
                <a16:creationId xmlns:a16="http://schemas.microsoft.com/office/drawing/2014/main" id="{5E01A2E1-C65B-E753-372A-43E7B443FA8B}"/>
              </a:ext>
            </a:extLst>
          </p:cNvPr>
          <p:cNvSpPr>
            <a:spLocks noGrp="1"/>
          </p:cNvSpPr>
          <p:nvPr>
            <p:custDataLst>
              <p:tags r:id="rId14"/>
            </p:custDataLst>
          </p:nvPr>
        </p:nvSpPr>
        <p:spPr bwMode="auto">
          <a:xfrm>
            <a:off x="5475288" y="2095500"/>
            <a:ext cx="32877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46E5B38-4A72-43C1-A92F-E5224935870B}" type="datetime'Y''2, Y5, Y6 – few''er studies, faste''r ba''tch pro''c''ess '">
              <a:rPr lang="en-US" altLang="en-US" sz="1200" smtClean="0">
                <a:cs typeface="+mn-cs"/>
              </a:rPr>
              <a:pPr lvl="0">
                <a:spcBef>
                  <a:spcPct val="0"/>
                </a:spcBef>
                <a:spcAft>
                  <a:spcPct val="0"/>
                </a:spcAft>
              </a:pPr>
              <a:t>Y2, Y5, Y6 – fewer studies, faster batch process </a:t>
            </a:fld>
            <a:endParaRPr lang="en-US" sz="1200">
              <a:cs typeface="+mn-cs"/>
            </a:endParaRPr>
          </a:p>
        </p:txBody>
      </p:sp>
      <p:sp>
        <p:nvSpPr>
          <p:cNvPr id="270" name="Text Placeholder 4">
            <a:extLst>
              <a:ext uri="{FF2B5EF4-FFF2-40B4-BE49-F238E27FC236}">
                <a16:creationId xmlns:a16="http://schemas.microsoft.com/office/drawing/2014/main" id="{F762F848-B8C5-E90F-DA0A-3B047820B37C}"/>
              </a:ext>
            </a:extLst>
          </p:cNvPr>
          <p:cNvSpPr>
            <a:spLocks noGrp="1"/>
          </p:cNvSpPr>
          <p:nvPr>
            <p:custDataLst>
              <p:tags r:id="rId15"/>
            </p:custDataLst>
          </p:nvPr>
        </p:nvSpPr>
        <p:spPr bwMode="auto">
          <a:xfrm>
            <a:off x="9080500" y="2095500"/>
            <a:ext cx="7667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E42CC57A-3B9B-4980-BD5A-4AC47D02C350}" type="datetime'''''No'''' o''''''''''p''i''n''''''''''i''''''on'''''' '''''''">
              <a:rPr lang="en-US" altLang="en-US" sz="1200" smtClean="0">
                <a:cs typeface="+mn-cs"/>
              </a:rPr>
              <a:pPr lvl="0">
                <a:spcBef>
                  <a:spcPct val="0"/>
                </a:spcBef>
                <a:spcAft>
                  <a:spcPct val="0"/>
                </a:spcAft>
              </a:pPr>
              <a:t>No opinion </a:t>
            </a:fld>
            <a:endParaRPr lang="en-US" sz="1200">
              <a:cs typeface="+mn-cs"/>
            </a:endParaRPr>
          </a:p>
        </p:txBody>
      </p:sp>
      <p:sp>
        <p:nvSpPr>
          <p:cNvPr id="277" name="Oval 276">
            <a:extLst>
              <a:ext uri="{FF2B5EF4-FFF2-40B4-BE49-F238E27FC236}">
                <a16:creationId xmlns:a16="http://schemas.microsoft.com/office/drawing/2014/main" id="{1DAFF27E-0E83-130E-CCF0-6A5CAE0821D8}"/>
              </a:ext>
            </a:extLst>
          </p:cNvPr>
          <p:cNvSpPr>
            <a:spLocks/>
          </p:cNvSpPr>
          <p:nvPr/>
        </p:nvSpPr>
        <p:spPr>
          <a:xfrm>
            <a:off x="11092231" y="2928215"/>
            <a:ext cx="54864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278" name="Oval 277">
            <a:extLst>
              <a:ext uri="{FF2B5EF4-FFF2-40B4-BE49-F238E27FC236}">
                <a16:creationId xmlns:a16="http://schemas.microsoft.com/office/drawing/2014/main" id="{B7B187FF-D545-10C9-AADB-5D7E942CAB7D}"/>
              </a:ext>
            </a:extLst>
          </p:cNvPr>
          <p:cNvSpPr>
            <a:spLocks/>
          </p:cNvSpPr>
          <p:nvPr/>
        </p:nvSpPr>
        <p:spPr>
          <a:xfrm>
            <a:off x="11092231" y="3583781"/>
            <a:ext cx="54864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29</a:t>
            </a:r>
          </a:p>
        </p:txBody>
      </p:sp>
      <p:sp>
        <p:nvSpPr>
          <p:cNvPr id="279" name="Oval 278">
            <a:extLst>
              <a:ext uri="{FF2B5EF4-FFF2-40B4-BE49-F238E27FC236}">
                <a16:creationId xmlns:a16="http://schemas.microsoft.com/office/drawing/2014/main" id="{58AD0970-C1C0-11DE-1787-D96892CB407B}"/>
              </a:ext>
            </a:extLst>
          </p:cNvPr>
          <p:cNvSpPr>
            <a:spLocks/>
          </p:cNvSpPr>
          <p:nvPr/>
        </p:nvSpPr>
        <p:spPr>
          <a:xfrm>
            <a:off x="11092231" y="4212106"/>
            <a:ext cx="54864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16</a:t>
            </a:r>
          </a:p>
        </p:txBody>
      </p:sp>
      <p:sp>
        <p:nvSpPr>
          <p:cNvPr id="280" name="Oval 279">
            <a:extLst>
              <a:ext uri="{FF2B5EF4-FFF2-40B4-BE49-F238E27FC236}">
                <a16:creationId xmlns:a16="http://schemas.microsoft.com/office/drawing/2014/main" id="{E86D0CDF-85D3-7583-590C-B9386FC79D9A}"/>
              </a:ext>
            </a:extLst>
          </p:cNvPr>
          <p:cNvSpPr>
            <a:spLocks/>
          </p:cNvSpPr>
          <p:nvPr/>
        </p:nvSpPr>
        <p:spPr>
          <a:xfrm>
            <a:off x="11092231" y="4829501"/>
            <a:ext cx="54864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60</a:t>
            </a:r>
          </a:p>
        </p:txBody>
      </p:sp>
      <p:sp>
        <p:nvSpPr>
          <p:cNvPr id="39" name="Rectangle 38">
            <a:extLst>
              <a:ext uri="{FF2B5EF4-FFF2-40B4-BE49-F238E27FC236}">
                <a16:creationId xmlns:a16="http://schemas.microsoft.com/office/drawing/2014/main" id="{5785BEA6-62A5-E169-C755-68228C33AD36}"/>
              </a:ext>
            </a:extLst>
          </p:cNvPr>
          <p:cNvSpPr/>
          <p:nvPr/>
        </p:nvSpPr>
        <p:spPr>
          <a:xfrm>
            <a:off x="504793" y="5772496"/>
            <a:ext cx="11153807" cy="369332"/>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spcAft>
                <a:spcPts val="300"/>
              </a:spcAft>
            </a:pPr>
            <a:r>
              <a:rPr lang="en-US" sz="1600" b="1">
                <a:solidFill>
                  <a:schemeClr val="tx1"/>
                </a:solidFill>
              </a:rPr>
              <a:t>Majority of respondents (65%) favor speed: a “fewer studies, faster Batch process” approach</a:t>
            </a:r>
          </a:p>
        </p:txBody>
      </p:sp>
      <p:sp>
        <p:nvSpPr>
          <p:cNvPr id="20" name="TextBox 19">
            <a:extLst>
              <a:ext uri="{FF2B5EF4-FFF2-40B4-BE49-F238E27FC236}">
                <a16:creationId xmlns:a16="http://schemas.microsoft.com/office/drawing/2014/main" id="{769FDC1E-130A-2EC9-C734-B681566B53D9}"/>
              </a:ext>
            </a:extLst>
          </p:cNvPr>
          <p:cNvSpPr txBox="1">
            <a:spLocks/>
          </p:cNvSpPr>
          <p:nvPr/>
        </p:nvSpPr>
        <p:spPr>
          <a:xfrm>
            <a:off x="492759" y="1463675"/>
            <a:ext cx="11153807" cy="463550"/>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200" b="1"/>
              <a:t>Q12: Which years should ERCOT study (i.e., identify transmission projects) in Batch study? As a point of reference, Batch Zero studies Y2, Y4, and Y6 (three years). End-to-end time to execute the Batch study (and the overall CTP process) will take longer if more years are studied, </a:t>
            </a:r>
            <a:r>
              <a:rPr lang="en-US" sz="1200"/>
              <a:t>% of respondents</a:t>
            </a:r>
          </a:p>
        </p:txBody>
      </p:sp>
      <p:cxnSp>
        <p:nvCxnSpPr>
          <p:cNvPr id="21" name="Straight Connector 20">
            <a:extLst>
              <a:ext uri="{FF2B5EF4-FFF2-40B4-BE49-F238E27FC236}">
                <a16:creationId xmlns:a16="http://schemas.microsoft.com/office/drawing/2014/main" id="{EB06060A-9441-A5ED-EBAB-E069D6681C18}"/>
              </a:ext>
            </a:extLst>
          </p:cNvPr>
          <p:cNvCxnSpPr>
            <a:cxnSpLocks/>
          </p:cNvCxnSpPr>
          <p:nvPr>
            <p:custDataLst>
              <p:tags r:id="rId16"/>
            </p:custDataLst>
          </p:nvPr>
        </p:nvCxnSpPr>
        <p:spPr>
          <a:xfrm>
            <a:off x="492759" y="1951038"/>
            <a:ext cx="11153807"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94087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30DC2-72E4-EB8F-67E5-8FD2104930E6}"/>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8B4BD5EF-6385-6AAF-3920-7420FA480FB8}"/>
              </a:ext>
            </a:extLst>
          </p:cNvPr>
          <p:cNvGraphicFramePr>
            <a:graphicFrameLocks noChangeAspect="1"/>
          </p:cNvGraphicFramePr>
          <p:nvPr>
            <p:custDataLst>
              <p:tags r:id="rId1"/>
            </p:custDataLst>
            <p:extLst>
              <p:ext uri="{D42A27DB-BD31-4B8C-83A1-F6EECF244321}">
                <p14:modId xmlns:p14="http://schemas.microsoft.com/office/powerpoint/2010/main" val="8485032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8" imgW="484" imgH="486" progId="TCLayout.ActiveDocument.1">
                  <p:embed/>
                </p:oleObj>
              </mc:Choice>
              <mc:Fallback>
                <p:oleObj name="think-cell Slide" r:id="rId38" imgW="484" imgH="486" progId="TCLayout.ActiveDocument.1">
                  <p:embed/>
                  <p:pic>
                    <p:nvPicPr>
                      <p:cNvPr id="5" name="Object 6" hidden="1">
                        <a:extLst>
                          <a:ext uri="{FF2B5EF4-FFF2-40B4-BE49-F238E27FC236}">
                            <a16:creationId xmlns:a16="http://schemas.microsoft.com/office/drawing/2014/main" id="{8B4BD5EF-6385-6AAF-3920-7420FA480FB8}"/>
                          </a:ext>
                        </a:extLst>
                      </p:cNvPr>
                      <p:cNvPicPr/>
                      <p:nvPr/>
                    </p:nvPicPr>
                    <p:blipFill>
                      <a:blip r:embed="rId39"/>
                      <a:stretch>
                        <a:fillRect/>
                      </a:stretch>
                    </p:blipFill>
                    <p:spPr>
                      <a:xfrm>
                        <a:off x="1588" y="1588"/>
                        <a:ext cx="1588" cy="1588"/>
                      </a:xfrm>
                      <a:prstGeom prst="rect">
                        <a:avLst/>
                      </a:prstGeom>
                    </p:spPr>
                  </p:pic>
                </p:oleObj>
              </mc:Fallback>
            </mc:AlternateContent>
          </a:graphicData>
        </a:graphic>
      </p:graphicFrame>
      <p:cxnSp>
        <p:nvCxnSpPr>
          <p:cNvPr id="8" name="LineContentSeparatorDefaultVertical 27">
            <a:extLst>
              <a:ext uri="{FF2B5EF4-FFF2-40B4-BE49-F238E27FC236}">
                <a16:creationId xmlns:a16="http://schemas.microsoft.com/office/drawing/2014/main" id="{88A8DF81-F977-3E91-94F7-8803329CEBDE}"/>
              </a:ext>
            </a:extLst>
          </p:cNvPr>
          <p:cNvCxnSpPr>
            <a:cxnSpLocks/>
          </p:cNvCxnSpPr>
          <p:nvPr>
            <p:custDataLst>
              <p:tags r:id="rId2"/>
            </p:custDataLst>
          </p:nvPr>
        </p:nvCxnSpPr>
        <p:spPr>
          <a:xfrm>
            <a:off x="8355175" y="1245149"/>
            <a:ext cx="0" cy="5223359"/>
          </a:xfrm>
          <a:prstGeom prst="straightConnector1">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6EFA9F1-E8D6-B502-D576-B51B0D8836AB}"/>
              </a:ext>
            </a:extLst>
          </p:cNvPr>
          <p:cNvSpPr txBox="1">
            <a:spLocks/>
          </p:cNvSpPr>
          <p:nvPr>
            <p:custDataLst>
              <p:tags r:id="rId3"/>
            </p:custDataLst>
          </p:nvPr>
        </p:nvSpPr>
        <p:spPr>
          <a:xfrm>
            <a:off x="8547100" y="1536701"/>
            <a:ext cx="3265170" cy="420686"/>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Q16a: Would you consider this to be a…?        </a:t>
            </a:r>
            <a:r>
              <a:rPr lang="en-US" sz="1200" i="1"/>
              <a:t>% of respondents</a:t>
            </a:r>
          </a:p>
        </p:txBody>
      </p:sp>
      <p:cxnSp>
        <p:nvCxnSpPr>
          <p:cNvPr id="10" name="Straight Connector 9">
            <a:extLst>
              <a:ext uri="{FF2B5EF4-FFF2-40B4-BE49-F238E27FC236}">
                <a16:creationId xmlns:a16="http://schemas.microsoft.com/office/drawing/2014/main" id="{8536C5AE-9F61-A2F6-6490-61807030C63D}"/>
              </a:ext>
            </a:extLst>
          </p:cNvPr>
          <p:cNvCxnSpPr>
            <a:cxnSpLocks/>
          </p:cNvCxnSpPr>
          <p:nvPr>
            <p:custDataLst>
              <p:tags r:id="rId4"/>
            </p:custDataLst>
          </p:nvPr>
        </p:nvCxnSpPr>
        <p:spPr>
          <a:xfrm>
            <a:off x="8547099" y="1994979"/>
            <a:ext cx="326517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aphicFrame>
        <p:nvGraphicFramePr>
          <p:cNvPr id="27" name="Chart 26">
            <a:extLst>
              <a:ext uri="{FF2B5EF4-FFF2-40B4-BE49-F238E27FC236}">
                <a16:creationId xmlns:a16="http://schemas.microsoft.com/office/drawing/2014/main" id="{46140195-66D3-5312-BF9F-2F75BF898331}"/>
              </a:ext>
            </a:extLst>
          </p:cNvPr>
          <p:cNvGraphicFramePr/>
          <p:nvPr>
            <p:custDataLst>
              <p:tags r:id="rId5"/>
            </p:custDataLst>
            <p:extLst>
              <p:ext uri="{D42A27DB-BD31-4B8C-83A1-F6EECF244321}">
                <p14:modId xmlns:p14="http://schemas.microsoft.com/office/powerpoint/2010/main" val="4170927633"/>
              </p:ext>
            </p:extLst>
          </p:nvPr>
        </p:nvGraphicFramePr>
        <p:xfrm>
          <a:off x="9039225" y="2706688"/>
          <a:ext cx="2268538" cy="2868612"/>
        </p:xfrm>
        <a:graphic>
          <a:graphicData uri="http://schemas.openxmlformats.org/drawingml/2006/chart">
            <c:chart xmlns:c="http://schemas.openxmlformats.org/drawingml/2006/chart" xmlns:r="http://schemas.openxmlformats.org/officeDocument/2006/relationships" r:id="rId40"/>
          </a:graphicData>
        </a:graphic>
      </p:graphicFrame>
      <p:sp>
        <p:nvSpPr>
          <p:cNvPr id="12" name="Text Placeholder 4">
            <a:extLst>
              <a:ext uri="{FF2B5EF4-FFF2-40B4-BE49-F238E27FC236}">
                <a16:creationId xmlns:a16="http://schemas.microsoft.com/office/drawing/2014/main" id="{B5BC6B59-F1BE-03C2-5378-67D13E34562B}"/>
              </a:ext>
            </a:extLst>
          </p:cNvPr>
          <p:cNvSpPr>
            <a:spLocks noGrp="1"/>
          </p:cNvSpPr>
          <p:nvPr>
            <p:custDataLst>
              <p:tags r:id="rId6"/>
            </p:custDataLst>
          </p:nvPr>
        </p:nvSpPr>
        <p:spPr bwMode="auto">
          <a:xfrm>
            <a:off x="8562975" y="3173413"/>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BFE5CF1C-260F-48C0-9902-B18F096B503E}" type="datetime'''''''''''''''''''''''''''''''''T''''S''''''''''''''P'''''''">
              <a:rPr lang="en-US" altLang="en-US" sz="1200" smtClean="0">
                <a:cs typeface="+mn-cs"/>
              </a:rPr>
              <a:pPr lvl="0">
                <a:spcBef>
                  <a:spcPct val="0"/>
                </a:spcBef>
                <a:spcAft>
                  <a:spcPct val="0"/>
                </a:spcAft>
              </a:pPr>
              <a:t>TSP</a:t>
            </a:fld>
            <a:endParaRPr lang="en-US" sz="1200">
              <a:cs typeface="+mn-cs"/>
            </a:endParaRPr>
          </a:p>
        </p:txBody>
      </p:sp>
      <p:sp>
        <p:nvSpPr>
          <p:cNvPr id="13" name="Text Placeholder 4">
            <a:extLst>
              <a:ext uri="{FF2B5EF4-FFF2-40B4-BE49-F238E27FC236}">
                <a16:creationId xmlns:a16="http://schemas.microsoft.com/office/drawing/2014/main" id="{3F38BE88-4A1C-50EC-AAF9-77F913F57792}"/>
              </a:ext>
            </a:extLst>
          </p:cNvPr>
          <p:cNvSpPr>
            <a:spLocks noGrp="1"/>
          </p:cNvSpPr>
          <p:nvPr>
            <p:custDataLst>
              <p:tags r:id="rId7"/>
            </p:custDataLst>
          </p:nvPr>
        </p:nvSpPr>
        <p:spPr bwMode="auto">
          <a:xfrm>
            <a:off x="8562975" y="3757613"/>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96C24D94-E8AD-4325-B5C1-638319B0260A}" type="datetime'''''''''''''I''LL''''''''''''E'''''''''''''''''''''''">
              <a:rPr lang="en-US" altLang="en-US" sz="1200" smtClean="0">
                <a:cs typeface="+mn-cs"/>
              </a:rPr>
              <a:pPr lvl="0">
                <a:spcBef>
                  <a:spcPct val="0"/>
                </a:spcBef>
                <a:spcAft>
                  <a:spcPct val="0"/>
                </a:spcAft>
              </a:pPr>
              <a:t>ILLE</a:t>
            </a:fld>
            <a:endParaRPr lang="en-US" sz="1200">
              <a:cs typeface="+mn-cs"/>
            </a:endParaRPr>
          </a:p>
        </p:txBody>
      </p:sp>
      <p:sp>
        <p:nvSpPr>
          <p:cNvPr id="14" name="Text Placeholder 4">
            <a:extLst>
              <a:ext uri="{FF2B5EF4-FFF2-40B4-BE49-F238E27FC236}">
                <a16:creationId xmlns:a16="http://schemas.microsoft.com/office/drawing/2014/main" id="{E0317675-E91D-C7A1-905A-588634195BF9}"/>
              </a:ext>
            </a:extLst>
          </p:cNvPr>
          <p:cNvSpPr>
            <a:spLocks noGrp="1"/>
          </p:cNvSpPr>
          <p:nvPr>
            <p:custDataLst>
              <p:tags r:id="rId8"/>
            </p:custDataLst>
          </p:nvPr>
        </p:nvSpPr>
        <p:spPr bwMode="auto">
          <a:xfrm>
            <a:off x="8562975" y="4341813"/>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3EFF6E3B-0E7F-4027-9053-B88FEE317201}" type="datetime'''''''''O''''''th''e''''''''r''''''''''''s'''''''">
              <a:rPr lang="en-US" altLang="en-US" sz="1200" smtClean="0">
                <a:cs typeface="+mn-cs"/>
              </a:rPr>
              <a:pPr lvl="0">
                <a:spcBef>
                  <a:spcPct val="0"/>
                </a:spcBef>
                <a:spcAft>
                  <a:spcPct val="0"/>
                </a:spcAft>
              </a:pPr>
              <a:t>Others</a:t>
            </a:fld>
            <a:endParaRPr lang="en-US" sz="1200">
              <a:cs typeface="+mn-cs"/>
            </a:endParaRPr>
          </a:p>
        </p:txBody>
      </p:sp>
      <p:sp>
        <p:nvSpPr>
          <p:cNvPr id="15" name="Text Placeholder 4">
            <a:extLst>
              <a:ext uri="{FF2B5EF4-FFF2-40B4-BE49-F238E27FC236}">
                <a16:creationId xmlns:a16="http://schemas.microsoft.com/office/drawing/2014/main" id="{6E610DFA-B8CC-AFA6-27A0-6915F9EDDDD6}"/>
              </a:ext>
            </a:extLst>
          </p:cNvPr>
          <p:cNvSpPr>
            <a:spLocks noGrp="1"/>
          </p:cNvSpPr>
          <p:nvPr>
            <p:custDataLst>
              <p:tags r:id="rId9"/>
            </p:custDataLst>
          </p:nvPr>
        </p:nvSpPr>
        <p:spPr bwMode="auto">
          <a:xfrm>
            <a:off x="8562975" y="4924425"/>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8666ECE9-AA3C-4B6A-8021-7E365B92AA52}" type="datetime'T''''''''''''''''''''o''''''''''''t''''''''''a''''''''l'''">
              <a:rPr lang="en-US" altLang="en-US" sz="1200" smtClean="0">
                <a:cs typeface="+mn-cs"/>
              </a:rPr>
              <a:pPr lvl="0">
                <a:spcBef>
                  <a:spcPct val="0"/>
                </a:spcBef>
                <a:spcAft>
                  <a:spcPct val="0"/>
                </a:spcAft>
              </a:pPr>
              <a:t>Total</a:t>
            </a:fld>
            <a:endParaRPr lang="en-US" sz="1200">
              <a:cs typeface="+mn-cs"/>
            </a:endParaRPr>
          </a:p>
        </p:txBody>
      </p:sp>
      <p:sp>
        <p:nvSpPr>
          <p:cNvPr id="16" name="Rectangle 15">
            <a:extLst>
              <a:ext uri="{FF2B5EF4-FFF2-40B4-BE49-F238E27FC236}">
                <a16:creationId xmlns:a16="http://schemas.microsoft.com/office/drawing/2014/main" id="{3E904876-1B36-A4C7-2BC6-8E820BA6147D}"/>
              </a:ext>
            </a:extLst>
          </p:cNvPr>
          <p:cNvSpPr/>
          <p:nvPr>
            <p:custDataLst>
              <p:tags r:id="rId10"/>
            </p:custDataLst>
          </p:nvPr>
        </p:nvSpPr>
        <p:spPr bwMode="auto">
          <a:xfrm>
            <a:off x="8547100" y="215582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7" name="Rectangle 16">
            <a:extLst>
              <a:ext uri="{FF2B5EF4-FFF2-40B4-BE49-F238E27FC236}">
                <a16:creationId xmlns:a16="http://schemas.microsoft.com/office/drawing/2014/main" id="{9326C988-60E5-C907-69CC-2EEDF9B5DCB5}"/>
              </a:ext>
            </a:extLst>
          </p:cNvPr>
          <p:cNvSpPr/>
          <p:nvPr>
            <p:custDataLst>
              <p:tags r:id="rId11"/>
            </p:custDataLst>
          </p:nvPr>
        </p:nvSpPr>
        <p:spPr bwMode="auto">
          <a:xfrm>
            <a:off x="8547100" y="238918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8" name="Text Placeholder 4">
            <a:extLst>
              <a:ext uri="{FF2B5EF4-FFF2-40B4-BE49-F238E27FC236}">
                <a16:creationId xmlns:a16="http://schemas.microsoft.com/office/drawing/2014/main" id="{50F71106-9875-A018-7216-320A54A534A3}"/>
              </a:ext>
            </a:extLst>
          </p:cNvPr>
          <p:cNvSpPr>
            <a:spLocks noGrp="1"/>
          </p:cNvSpPr>
          <p:nvPr>
            <p:custDataLst>
              <p:tags r:id="rId12"/>
            </p:custDataLst>
          </p:nvPr>
        </p:nvSpPr>
        <p:spPr bwMode="auto">
          <a:xfrm>
            <a:off x="8763000" y="2154238"/>
            <a:ext cx="28892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89243EBA-F56E-4E4E-937F-BBDF6C6A053F}" type="datetime'''''Near-term i''''ssu''e to be'' ''resolved ''i''mminently '">
              <a:rPr lang="en-US" altLang="en-US" sz="1200" smtClean="0">
                <a:cs typeface="+mn-cs"/>
              </a:rPr>
              <a:pPr lvl="0">
                <a:spcBef>
                  <a:spcPct val="0"/>
                </a:spcBef>
                <a:spcAft>
                  <a:spcPct val="0"/>
                </a:spcAft>
              </a:pPr>
              <a:t>Near-term issue to be resolved imminently </a:t>
            </a:fld>
            <a:endParaRPr lang="en-US" sz="1200">
              <a:cs typeface="+mn-cs"/>
            </a:endParaRPr>
          </a:p>
        </p:txBody>
      </p:sp>
      <p:sp>
        <p:nvSpPr>
          <p:cNvPr id="19" name="Text Placeholder 4">
            <a:extLst>
              <a:ext uri="{FF2B5EF4-FFF2-40B4-BE49-F238E27FC236}">
                <a16:creationId xmlns:a16="http://schemas.microsoft.com/office/drawing/2014/main" id="{384AA293-744F-2C99-AE6B-E6D10B1A2E4F}"/>
              </a:ext>
            </a:extLst>
          </p:cNvPr>
          <p:cNvSpPr>
            <a:spLocks noGrp="1"/>
          </p:cNvSpPr>
          <p:nvPr>
            <p:custDataLst>
              <p:tags r:id="rId13"/>
            </p:custDataLst>
          </p:nvPr>
        </p:nvSpPr>
        <p:spPr bwMode="auto">
          <a:xfrm>
            <a:off x="8763000" y="2387600"/>
            <a:ext cx="29892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7B3F5106-D00A-49FF-B7D9-81879F99D645}" type="datetime'Longer''''-te''rm issue to ''be'' res''olved ''eventually '">
              <a:rPr lang="en-US" altLang="en-US" sz="1200" smtClean="0">
                <a:cs typeface="+mn-cs"/>
              </a:rPr>
              <a:pPr lvl="0">
                <a:spcBef>
                  <a:spcPct val="0"/>
                </a:spcBef>
                <a:spcAft>
                  <a:spcPct val="0"/>
                </a:spcAft>
              </a:pPr>
              <a:t>Longer-term issue to be resolved eventually </a:t>
            </a:fld>
            <a:endParaRPr lang="en-US" sz="1200">
              <a:cs typeface="+mn-cs"/>
            </a:endParaRPr>
          </a:p>
        </p:txBody>
      </p:sp>
      <p:sp>
        <p:nvSpPr>
          <p:cNvPr id="20" name="Oval 19">
            <a:extLst>
              <a:ext uri="{FF2B5EF4-FFF2-40B4-BE49-F238E27FC236}">
                <a16:creationId xmlns:a16="http://schemas.microsoft.com/office/drawing/2014/main" id="{6741E333-86A4-16D5-A944-CF4D3AE770DE}"/>
              </a:ext>
            </a:extLst>
          </p:cNvPr>
          <p:cNvSpPr>
            <a:spLocks/>
          </p:cNvSpPr>
          <p:nvPr/>
        </p:nvSpPr>
        <p:spPr>
          <a:xfrm>
            <a:off x="11363960" y="315436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12</a:t>
            </a:r>
          </a:p>
        </p:txBody>
      </p:sp>
      <p:sp>
        <p:nvSpPr>
          <p:cNvPr id="21" name="Oval 20">
            <a:extLst>
              <a:ext uri="{FF2B5EF4-FFF2-40B4-BE49-F238E27FC236}">
                <a16:creationId xmlns:a16="http://schemas.microsoft.com/office/drawing/2014/main" id="{D5D60FCD-ED59-D864-1AA3-1107FA414835}"/>
              </a:ext>
            </a:extLst>
          </p:cNvPr>
          <p:cNvSpPr>
            <a:spLocks/>
          </p:cNvSpPr>
          <p:nvPr/>
        </p:nvSpPr>
        <p:spPr>
          <a:xfrm>
            <a:off x="11363960" y="373856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24</a:t>
            </a:r>
          </a:p>
        </p:txBody>
      </p:sp>
      <p:sp>
        <p:nvSpPr>
          <p:cNvPr id="22" name="Oval 21">
            <a:extLst>
              <a:ext uri="{FF2B5EF4-FFF2-40B4-BE49-F238E27FC236}">
                <a16:creationId xmlns:a16="http://schemas.microsoft.com/office/drawing/2014/main" id="{A490EFF4-F1D5-BD2C-A530-400E60B9B87E}"/>
              </a:ext>
            </a:extLst>
          </p:cNvPr>
          <p:cNvSpPr>
            <a:spLocks/>
          </p:cNvSpPr>
          <p:nvPr/>
        </p:nvSpPr>
        <p:spPr>
          <a:xfrm>
            <a:off x="11363960" y="432276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14</a:t>
            </a:r>
          </a:p>
        </p:txBody>
      </p:sp>
      <p:sp>
        <p:nvSpPr>
          <p:cNvPr id="23" name="Oval 22">
            <a:extLst>
              <a:ext uri="{FF2B5EF4-FFF2-40B4-BE49-F238E27FC236}">
                <a16:creationId xmlns:a16="http://schemas.microsoft.com/office/drawing/2014/main" id="{E2D0901E-EA4C-A955-A6E9-7017FDECF1F8}"/>
              </a:ext>
            </a:extLst>
          </p:cNvPr>
          <p:cNvSpPr>
            <a:spLocks/>
          </p:cNvSpPr>
          <p:nvPr/>
        </p:nvSpPr>
        <p:spPr>
          <a:xfrm>
            <a:off x="11363960" y="490537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50</a:t>
            </a:r>
          </a:p>
        </p:txBody>
      </p:sp>
      <p:sp>
        <p:nvSpPr>
          <p:cNvPr id="29" name="5. Source">
            <a:extLst>
              <a:ext uri="{FF2B5EF4-FFF2-40B4-BE49-F238E27FC236}">
                <a16:creationId xmlns:a16="http://schemas.microsoft.com/office/drawing/2014/main" id="{DBBE4CA4-9D6D-1792-EFFD-780F6C9C6FB9}"/>
              </a:ext>
            </a:extLst>
          </p:cNvPr>
          <p:cNvSpPr txBox="1"/>
          <p:nvPr>
            <p:custDataLst>
              <p:tags r:id="rId14"/>
            </p:custDataLst>
          </p:nvPr>
        </p:nvSpPr>
        <p:spPr>
          <a:xfrm>
            <a:off x="8547099" y="6340086"/>
            <a:ext cx="3348038" cy="44627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24 blank responses).</a:t>
            </a:r>
          </a:p>
          <a:p>
            <a:pPr lvl="0"/>
            <a:endParaRPr lang="en-US"/>
          </a:p>
        </p:txBody>
      </p:sp>
      <p:sp>
        <p:nvSpPr>
          <p:cNvPr id="26" name="2. Slide Title">
            <a:extLst>
              <a:ext uri="{FF2B5EF4-FFF2-40B4-BE49-F238E27FC236}">
                <a16:creationId xmlns:a16="http://schemas.microsoft.com/office/drawing/2014/main" id="{291219AD-E039-3097-62E2-722326BB987C}"/>
              </a:ext>
            </a:extLst>
          </p:cNvPr>
          <p:cNvSpPr>
            <a:spLocks noGrp="1"/>
          </p:cNvSpPr>
          <p:nvPr>
            <p:ph type="title"/>
            <p:custDataLst>
              <p:tags r:id="rId15"/>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Future Batch processes: </a:t>
            </a:r>
            <a:r>
              <a:rPr lang="en-US"/>
              <a:t>Interconnection request process exceptions</a:t>
            </a:r>
          </a:p>
        </p:txBody>
      </p:sp>
      <p:sp>
        <p:nvSpPr>
          <p:cNvPr id="41" name="TextBox 40">
            <a:extLst>
              <a:ext uri="{FF2B5EF4-FFF2-40B4-BE49-F238E27FC236}">
                <a16:creationId xmlns:a16="http://schemas.microsoft.com/office/drawing/2014/main" id="{B8EB673B-4C75-D64C-1B38-C98EF9A381B8}"/>
              </a:ext>
            </a:extLst>
          </p:cNvPr>
          <p:cNvSpPr txBox="1"/>
          <p:nvPr>
            <p:custDataLst>
              <p:tags r:id="rId16"/>
            </p:custDataLst>
          </p:nvPr>
        </p:nvSpPr>
        <p:spPr>
          <a:xfrm>
            <a:off x="533400" y="1757786"/>
            <a:ext cx="1611646"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Load type</a:t>
            </a:r>
          </a:p>
        </p:txBody>
      </p:sp>
      <p:sp>
        <p:nvSpPr>
          <p:cNvPr id="42" name="TextBox 41">
            <a:extLst>
              <a:ext uri="{FF2B5EF4-FFF2-40B4-BE49-F238E27FC236}">
                <a16:creationId xmlns:a16="http://schemas.microsoft.com/office/drawing/2014/main" id="{6236ECBB-F2F2-2918-8E7C-B69FA73B9724}"/>
              </a:ext>
            </a:extLst>
          </p:cNvPr>
          <p:cNvSpPr txBox="1"/>
          <p:nvPr>
            <p:custDataLst>
              <p:tags r:id="rId17"/>
            </p:custDataLst>
          </p:nvPr>
        </p:nvSpPr>
        <p:spPr>
          <a:xfrm>
            <a:off x="2681123" y="1757786"/>
            <a:ext cx="5466252"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Details</a:t>
            </a:r>
          </a:p>
        </p:txBody>
      </p:sp>
      <p:sp>
        <p:nvSpPr>
          <p:cNvPr id="43" name="TextBox 42">
            <a:extLst>
              <a:ext uri="{FF2B5EF4-FFF2-40B4-BE49-F238E27FC236}">
                <a16:creationId xmlns:a16="http://schemas.microsoft.com/office/drawing/2014/main" id="{76BF9D61-F747-41DA-C583-C38750DC4516}"/>
              </a:ext>
            </a:extLst>
          </p:cNvPr>
          <p:cNvSpPr txBox="1"/>
          <p:nvPr>
            <p:custDataLst>
              <p:tags r:id="rId18"/>
            </p:custDataLst>
          </p:nvPr>
        </p:nvSpPr>
        <p:spPr>
          <a:xfrm>
            <a:off x="533400" y="2057007"/>
            <a:ext cx="1955800"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b="1"/>
              <a:t>No/minimal transmission impact loads</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44" name="TextBox 43">
            <a:extLst>
              <a:ext uri="{FF2B5EF4-FFF2-40B4-BE49-F238E27FC236}">
                <a16:creationId xmlns:a16="http://schemas.microsoft.com/office/drawing/2014/main" id="{75D61024-AEB4-2183-C3DE-2F50EFE8E26A}"/>
              </a:ext>
            </a:extLst>
          </p:cNvPr>
          <p:cNvSpPr txBox="1"/>
          <p:nvPr>
            <p:custDataLst>
              <p:tags r:id="rId19"/>
            </p:custDataLst>
          </p:nvPr>
        </p:nvSpPr>
        <p:spPr>
          <a:xfrm>
            <a:off x="2681123" y="2064761"/>
            <a:ext cx="5466252"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a:t>Co-located w/ generation and no transmission or generation upgrades needed</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cxnSp>
        <p:nvCxnSpPr>
          <p:cNvPr id="46" name="Straight Connector 45">
            <a:extLst>
              <a:ext uri="{FF2B5EF4-FFF2-40B4-BE49-F238E27FC236}">
                <a16:creationId xmlns:a16="http://schemas.microsoft.com/office/drawing/2014/main" id="{3E3CC192-2254-0EE1-C21A-AFB352919053}"/>
              </a:ext>
            </a:extLst>
          </p:cNvPr>
          <p:cNvCxnSpPr>
            <a:cxnSpLocks/>
          </p:cNvCxnSpPr>
          <p:nvPr>
            <p:custDataLst>
              <p:tags r:id="rId20"/>
            </p:custDataLst>
          </p:nvPr>
        </p:nvCxnSpPr>
        <p:spPr>
          <a:xfrm>
            <a:off x="492760" y="2456305"/>
            <a:ext cx="7680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D8CD62A0-2D01-4855-D5CA-F292F8220B34}"/>
              </a:ext>
            </a:extLst>
          </p:cNvPr>
          <p:cNvSpPr txBox="1"/>
          <p:nvPr>
            <p:custDataLst>
              <p:tags r:id="rId21"/>
            </p:custDataLst>
          </p:nvPr>
        </p:nvSpPr>
        <p:spPr>
          <a:xfrm>
            <a:off x="533400" y="2536517"/>
            <a:ext cx="1955800"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b="1"/>
              <a:t>Critical infrastructure &amp; emergency</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48" name="TextBox 47">
            <a:extLst>
              <a:ext uri="{FF2B5EF4-FFF2-40B4-BE49-F238E27FC236}">
                <a16:creationId xmlns:a16="http://schemas.microsoft.com/office/drawing/2014/main" id="{6F2B3BD8-5977-EB8A-99D2-638BF718F86A}"/>
              </a:ext>
            </a:extLst>
          </p:cNvPr>
          <p:cNvSpPr txBox="1"/>
          <p:nvPr>
            <p:custDataLst>
              <p:tags r:id="rId22"/>
            </p:custDataLst>
          </p:nvPr>
        </p:nvSpPr>
        <p:spPr>
          <a:xfrm>
            <a:off x="2681123" y="2544272"/>
            <a:ext cx="5466252"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a:t>Hospitals, water/wastewater treatment, public-good facilities</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cxnSp>
        <p:nvCxnSpPr>
          <p:cNvPr id="49" name="Straight Connector 48">
            <a:extLst>
              <a:ext uri="{FF2B5EF4-FFF2-40B4-BE49-F238E27FC236}">
                <a16:creationId xmlns:a16="http://schemas.microsoft.com/office/drawing/2014/main" id="{144CA9DB-952D-0EE2-4C24-F0F24C856773}"/>
              </a:ext>
            </a:extLst>
          </p:cNvPr>
          <p:cNvCxnSpPr>
            <a:cxnSpLocks/>
          </p:cNvCxnSpPr>
          <p:nvPr>
            <p:custDataLst>
              <p:tags r:id="rId23"/>
            </p:custDataLst>
          </p:nvPr>
        </p:nvCxnSpPr>
        <p:spPr>
          <a:xfrm>
            <a:off x="492760" y="2992322"/>
            <a:ext cx="7680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173BEF92-5B94-E17B-79A2-7CB8A04FCBEC}"/>
              </a:ext>
            </a:extLst>
          </p:cNvPr>
          <p:cNvSpPr txBox="1"/>
          <p:nvPr>
            <p:custDataLst>
              <p:tags r:id="rId24"/>
            </p:custDataLst>
          </p:nvPr>
        </p:nvSpPr>
        <p:spPr>
          <a:xfrm>
            <a:off x="533400" y="3072534"/>
            <a:ext cx="1955800" cy="3390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b="1"/>
              <a:t>Industrial/manufacturing projects</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51" name="TextBox 50">
            <a:extLst>
              <a:ext uri="{FF2B5EF4-FFF2-40B4-BE49-F238E27FC236}">
                <a16:creationId xmlns:a16="http://schemas.microsoft.com/office/drawing/2014/main" id="{0FE44F34-8EBF-1905-B76F-9820271FFFFB}"/>
              </a:ext>
            </a:extLst>
          </p:cNvPr>
          <p:cNvSpPr txBox="1"/>
          <p:nvPr>
            <p:custDataLst>
              <p:tags r:id="rId25"/>
            </p:custDataLst>
          </p:nvPr>
        </p:nvSpPr>
        <p:spPr>
          <a:xfrm>
            <a:off x="2681123" y="3080289"/>
            <a:ext cx="5466252"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a:t>Projects with different development profiles compared to computational loads</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cxnSp>
        <p:nvCxnSpPr>
          <p:cNvPr id="52" name="Straight Connector 51">
            <a:extLst>
              <a:ext uri="{FF2B5EF4-FFF2-40B4-BE49-F238E27FC236}">
                <a16:creationId xmlns:a16="http://schemas.microsoft.com/office/drawing/2014/main" id="{C8EFD14E-5308-6F22-0E7A-D624A7AE39C5}"/>
              </a:ext>
            </a:extLst>
          </p:cNvPr>
          <p:cNvCxnSpPr>
            <a:cxnSpLocks/>
          </p:cNvCxnSpPr>
          <p:nvPr>
            <p:custDataLst>
              <p:tags r:id="rId26"/>
            </p:custDataLst>
          </p:nvPr>
        </p:nvCxnSpPr>
        <p:spPr>
          <a:xfrm>
            <a:off x="492760" y="3479299"/>
            <a:ext cx="7680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3C5A4649-A186-3984-5FCC-33EA996C173B}"/>
              </a:ext>
            </a:extLst>
          </p:cNvPr>
          <p:cNvSpPr txBox="1"/>
          <p:nvPr>
            <p:custDataLst>
              <p:tags r:id="rId27"/>
            </p:custDataLst>
          </p:nvPr>
        </p:nvSpPr>
        <p:spPr>
          <a:xfrm>
            <a:off x="533400" y="3559512"/>
            <a:ext cx="1955800" cy="3390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b="1"/>
              <a:t>Small/medium loads below threshold</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54" name="TextBox 53">
            <a:extLst>
              <a:ext uri="{FF2B5EF4-FFF2-40B4-BE49-F238E27FC236}">
                <a16:creationId xmlns:a16="http://schemas.microsoft.com/office/drawing/2014/main" id="{9CDDA1BD-AB9E-F2E9-00F1-ACD1C3F33AA8}"/>
              </a:ext>
            </a:extLst>
          </p:cNvPr>
          <p:cNvSpPr txBox="1"/>
          <p:nvPr>
            <p:custDataLst>
              <p:tags r:id="rId28"/>
            </p:custDataLst>
          </p:nvPr>
        </p:nvSpPr>
        <p:spPr>
          <a:xfrm>
            <a:off x="2681123" y="3567266"/>
            <a:ext cx="5466252"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a:t>Small and medium load projects can be handled via DSP or existing FAC-002-4 studies</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cxnSp>
        <p:nvCxnSpPr>
          <p:cNvPr id="55" name="Straight Connector 54">
            <a:extLst>
              <a:ext uri="{FF2B5EF4-FFF2-40B4-BE49-F238E27FC236}">
                <a16:creationId xmlns:a16="http://schemas.microsoft.com/office/drawing/2014/main" id="{0AECE5FD-3F3A-36FA-3357-63DBBE1C1A48}"/>
              </a:ext>
            </a:extLst>
          </p:cNvPr>
          <p:cNvCxnSpPr>
            <a:cxnSpLocks/>
          </p:cNvCxnSpPr>
          <p:nvPr>
            <p:custDataLst>
              <p:tags r:id="rId29"/>
            </p:custDataLst>
          </p:nvPr>
        </p:nvCxnSpPr>
        <p:spPr>
          <a:xfrm>
            <a:off x="492760" y="3978811"/>
            <a:ext cx="7680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D26AD6B4-5335-6D3C-A4D9-9B5A2C9943CF}"/>
              </a:ext>
            </a:extLst>
          </p:cNvPr>
          <p:cNvSpPr txBox="1"/>
          <p:nvPr>
            <p:custDataLst>
              <p:tags r:id="rId30"/>
            </p:custDataLst>
          </p:nvPr>
        </p:nvSpPr>
        <p:spPr>
          <a:xfrm>
            <a:off x="533400" y="4059023"/>
            <a:ext cx="1955800"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b="1"/>
              <a:t>In-flight legacy loads</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57" name="TextBox 56">
            <a:extLst>
              <a:ext uri="{FF2B5EF4-FFF2-40B4-BE49-F238E27FC236}">
                <a16:creationId xmlns:a16="http://schemas.microsoft.com/office/drawing/2014/main" id="{B0A58F1F-2626-02E9-8F03-37654BDC6C75}"/>
              </a:ext>
            </a:extLst>
          </p:cNvPr>
          <p:cNvSpPr txBox="1"/>
          <p:nvPr>
            <p:custDataLst>
              <p:tags r:id="rId31"/>
            </p:custDataLst>
          </p:nvPr>
        </p:nvSpPr>
        <p:spPr>
          <a:xfrm>
            <a:off x="2681123" y="4066777"/>
            <a:ext cx="5466252"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a:t>Projects that already have study results, executed FEA, regulatory approvals, or under construction.</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cxnSp>
        <p:nvCxnSpPr>
          <p:cNvPr id="58" name="Straight Connector 57">
            <a:extLst>
              <a:ext uri="{FF2B5EF4-FFF2-40B4-BE49-F238E27FC236}">
                <a16:creationId xmlns:a16="http://schemas.microsoft.com/office/drawing/2014/main" id="{854C232C-04C0-A507-EEFB-DC6FCB9F6F51}"/>
              </a:ext>
            </a:extLst>
          </p:cNvPr>
          <p:cNvCxnSpPr>
            <a:cxnSpLocks/>
          </p:cNvCxnSpPr>
          <p:nvPr>
            <p:custDataLst>
              <p:tags r:id="rId32"/>
            </p:custDataLst>
          </p:nvPr>
        </p:nvCxnSpPr>
        <p:spPr>
          <a:xfrm>
            <a:off x="489797" y="4478322"/>
            <a:ext cx="7680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F3932175-80B0-AB2A-41E0-3A75BC4EBAEA}"/>
              </a:ext>
            </a:extLst>
          </p:cNvPr>
          <p:cNvSpPr txBox="1"/>
          <p:nvPr>
            <p:custDataLst>
              <p:tags r:id="rId33"/>
            </p:custDataLst>
          </p:nvPr>
        </p:nvSpPr>
        <p:spPr>
          <a:xfrm>
            <a:off x="533400" y="4558534"/>
            <a:ext cx="1955800"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b="1"/>
              <a:t>Policy-driven/state-designated exceptions</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60" name="TextBox 59">
            <a:extLst>
              <a:ext uri="{FF2B5EF4-FFF2-40B4-BE49-F238E27FC236}">
                <a16:creationId xmlns:a16="http://schemas.microsoft.com/office/drawing/2014/main" id="{92BBE337-D094-7371-23D5-45E3CEED5FB8}"/>
              </a:ext>
            </a:extLst>
          </p:cNvPr>
          <p:cNvSpPr txBox="1"/>
          <p:nvPr>
            <p:custDataLst>
              <p:tags r:id="rId34"/>
            </p:custDataLst>
          </p:nvPr>
        </p:nvSpPr>
        <p:spPr>
          <a:xfrm>
            <a:off x="2681123" y="4566289"/>
            <a:ext cx="5466252"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pPr>
            <a:r>
              <a:rPr lang="en-US" sz="1200"/>
              <a:t>Good Cause exceptions for job creation, economic development</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65" name="TextBox 64">
            <a:extLst>
              <a:ext uri="{FF2B5EF4-FFF2-40B4-BE49-F238E27FC236}">
                <a16:creationId xmlns:a16="http://schemas.microsoft.com/office/drawing/2014/main" id="{6CD39A4C-CFA2-A4A9-17DB-516A515B3109}"/>
              </a:ext>
            </a:extLst>
          </p:cNvPr>
          <p:cNvSpPr txBox="1">
            <a:spLocks/>
          </p:cNvSpPr>
          <p:nvPr>
            <p:custDataLst>
              <p:tags r:id="rId35"/>
            </p:custDataLst>
          </p:nvPr>
        </p:nvSpPr>
        <p:spPr>
          <a:xfrm>
            <a:off x="492761" y="1245149"/>
            <a:ext cx="7654614" cy="369332"/>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Q16:  What type of load interconnection requests (if any) merit an exception to be processed outside of the CTP cycle? </a:t>
            </a:r>
            <a:r>
              <a:rPr kumimoji="0" lang="en-US" sz="1200" i="1" u="none" strike="noStrike" kern="1200" cap="none" spc="0" normalizeH="0" baseline="0" noProof="0">
                <a:ln>
                  <a:noFill/>
                </a:ln>
                <a:solidFill>
                  <a:srgbClr val="171A1C"/>
                </a:solidFill>
                <a:effectLst/>
                <a:uLnTx/>
                <a:uFillTx/>
                <a:latin typeface="Arial"/>
                <a:ea typeface="+mn-ea"/>
                <a:cs typeface="Arial" panose="020B0604020202020204" pitchFamily="34" charset="0"/>
              </a:rPr>
              <a:t>(free response)</a:t>
            </a:r>
            <a:endParaRPr kumimoji="0" lang="en-US" sz="120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grpSp>
        <p:nvGrpSpPr>
          <p:cNvPr id="2" name="Group 1" descr="Confidential document label">
            <a:extLst>
              <a:ext uri="{FF2B5EF4-FFF2-40B4-BE49-F238E27FC236}">
                <a16:creationId xmlns:a16="http://schemas.microsoft.com/office/drawing/2014/main" id="{8BE3A0C2-1AF0-B154-2F4F-7D3951B765E6}"/>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3" name="Rectangle 2">
              <a:extLst>
                <a:ext uri="{FF2B5EF4-FFF2-40B4-BE49-F238E27FC236}">
                  <a16:creationId xmlns:a16="http://schemas.microsoft.com/office/drawing/2014/main" id="{2A598FC8-D490-1360-332F-698DAA629E97}"/>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4" name="TextBox 3">
              <a:extLst>
                <a:ext uri="{FF2B5EF4-FFF2-40B4-BE49-F238E27FC236}">
                  <a16:creationId xmlns:a16="http://schemas.microsoft.com/office/drawing/2014/main" id="{E909539E-18FF-43EC-3B61-BCE3BEC91E0F}"/>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grpSp>
        <p:nvGrpSpPr>
          <p:cNvPr id="37" name="Group 36">
            <a:extLst>
              <a:ext uri="{FF2B5EF4-FFF2-40B4-BE49-F238E27FC236}">
                <a16:creationId xmlns:a16="http://schemas.microsoft.com/office/drawing/2014/main" id="{3EE4C2DE-7A74-BADF-2AF0-B892DB17D111}"/>
              </a:ext>
            </a:extLst>
          </p:cNvPr>
          <p:cNvGrpSpPr/>
          <p:nvPr/>
        </p:nvGrpSpPr>
        <p:grpSpPr>
          <a:xfrm>
            <a:off x="489797" y="5183789"/>
            <a:ext cx="7680960" cy="1244090"/>
            <a:chOff x="489797" y="5183789"/>
            <a:chExt cx="7680960" cy="1244090"/>
          </a:xfrm>
        </p:grpSpPr>
        <p:sp>
          <p:nvSpPr>
            <p:cNvPr id="28" name="Rectangle: Rounded Corners 27">
              <a:extLst>
                <a:ext uri="{FF2B5EF4-FFF2-40B4-BE49-F238E27FC236}">
                  <a16:creationId xmlns:a16="http://schemas.microsoft.com/office/drawing/2014/main" id="{FBEBCF46-598D-5DD5-A3B9-E77F53C782AF}"/>
                </a:ext>
              </a:extLst>
            </p:cNvPr>
            <p:cNvSpPr>
              <a:spLocks/>
            </p:cNvSpPr>
            <p:nvPr/>
          </p:nvSpPr>
          <p:spPr>
            <a:xfrm>
              <a:off x="489797" y="5183789"/>
              <a:ext cx="7680960" cy="1244090"/>
            </a:xfrm>
            <a:prstGeom prst="roundRect">
              <a:avLst/>
            </a:prstGeom>
            <a:solidFill>
              <a:schemeClr val="accent2">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0" name="TextBox 29">
              <a:extLst>
                <a:ext uri="{FF2B5EF4-FFF2-40B4-BE49-F238E27FC236}">
                  <a16:creationId xmlns:a16="http://schemas.microsoft.com/office/drawing/2014/main" id="{06B2255B-A163-D54A-2D98-50D8F3DBC0C7}"/>
                </a:ext>
              </a:extLst>
            </p:cNvPr>
            <p:cNvSpPr txBox="1"/>
            <p:nvPr/>
          </p:nvSpPr>
          <p:spPr>
            <a:xfrm>
              <a:off x="609775" y="5305697"/>
              <a:ext cx="7441005" cy="100027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buNone/>
              </a:pPr>
              <a:r>
                <a:rPr lang="en-US" sz="1200" b="1"/>
                <a:t>Opposition and governance</a:t>
              </a:r>
            </a:p>
            <a:p>
              <a:pPr lvl="1"/>
              <a:r>
                <a:rPr lang="en-US" sz="1200" b="1"/>
                <a:t>Narrow exceptions: </a:t>
              </a:r>
              <a:r>
                <a:rPr lang="en-US" sz="1200"/>
                <a:t>Some respondents remarked that exceptions need to be narrow and follow published criteria</a:t>
              </a:r>
              <a:endParaRPr lang="en-US" sz="1200" b="1"/>
            </a:p>
            <a:p>
              <a:pPr lvl="1"/>
              <a:r>
                <a:rPr lang="en-US" sz="1200" b="1"/>
                <a:t>Opposition: </a:t>
              </a:r>
              <a:r>
                <a:rPr lang="en-US" sz="1200"/>
                <a:t>A minority of respondents opposed any exceptions, suggesting that all medium and large loads should go through the CTP process</a:t>
              </a:r>
            </a:p>
          </p:txBody>
        </p:sp>
      </p:grpSp>
      <p:cxnSp>
        <p:nvCxnSpPr>
          <p:cNvPr id="36" name="Straight Connector 35">
            <a:extLst>
              <a:ext uri="{FF2B5EF4-FFF2-40B4-BE49-F238E27FC236}">
                <a16:creationId xmlns:a16="http://schemas.microsoft.com/office/drawing/2014/main" id="{170299B0-D957-C0F2-9F5F-7A03DE9F1C69}"/>
              </a:ext>
            </a:extLst>
          </p:cNvPr>
          <p:cNvCxnSpPr>
            <a:cxnSpLocks/>
          </p:cNvCxnSpPr>
          <p:nvPr>
            <p:custDataLst>
              <p:tags r:id="rId36"/>
            </p:custDataLst>
          </p:nvPr>
        </p:nvCxnSpPr>
        <p:spPr>
          <a:xfrm>
            <a:off x="492760" y="1994979"/>
            <a:ext cx="7680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98852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8F2FD-FC20-B55A-707B-B8FA05794782}"/>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90A5CC8E-F712-E4FB-1CBB-33C39805D42F}"/>
              </a:ext>
            </a:extLst>
          </p:cNvPr>
          <p:cNvGraphicFramePr>
            <a:graphicFrameLocks noChangeAspect="1"/>
          </p:cNvGraphicFramePr>
          <p:nvPr>
            <p:custDataLst>
              <p:tags r:id="rId1"/>
            </p:custDataLst>
            <p:extLst>
              <p:ext uri="{D42A27DB-BD31-4B8C-83A1-F6EECF244321}">
                <p14:modId xmlns:p14="http://schemas.microsoft.com/office/powerpoint/2010/main" val="19512612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1" imgW="360" imgH="360" progId="TCLayout.ActiveDocument.1">
                  <p:embed/>
                </p:oleObj>
              </mc:Choice>
              <mc:Fallback>
                <p:oleObj name="think-cell Slide" r:id="rId31" imgW="360" imgH="360" progId="TCLayout.ActiveDocument.1">
                  <p:embed/>
                  <p:pic>
                    <p:nvPicPr>
                      <p:cNvPr id="5" name="Object 6" hidden="1">
                        <a:extLst>
                          <a:ext uri="{FF2B5EF4-FFF2-40B4-BE49-F238E27FC236}">
                            <a16:creationId xmlns:a16="http://schemas.microsoft.com/office/drawing/2014/main" id="{90A5CC8E-F712-E4FB-1CBB-33C39805D42F}"/>
                          </a:ext>
                        </a:extLst>
                      </p:cNvPr>
                      <p:cNvPicPr/>
                      <p:nvPr/>
                    </p:nvPicPr>
                    <p:blipFill>
                      <a:blip r:embed="rId32"/>
                      <a:stretch>
                        <a:fillRect/>
                      </a:stretch>
                    </p:blipFill>
                    <p:spPr>
                      <a:xfrm>
                        <a:off x="1588" y="1588"/>
                        <a:ext cx="1588" cy="1588"/>
                      </a:xfrm>
                      <a:prstGeom prst="rect">
                        <a:avLst/>
                      </a:prstGeom>
                    </p:spPr>
                  </p:pic>
                </p:oleObj>
              </mc:Fallback>
            </mc:AlternateContent>
          </a:graphicData>
        </a:graphic>
      </p:graphicFrame>
      <p:sp>
        <p:nvSpPr>
          <p:cNvPr id="3" name="1. On-page tracker">
            <a:extLst>
              <a:ext uri="{FF2B5EF4-FFF2-40B4-BE49-F238E27FC236}">
                <a16:creationId xmlns:a16="http://schemas.microsoft.com/office/drawing/2014/main" id="{220B47F9-5892-FB1A-E9C3-2504A87552F1}"/>
              </a:ext>
            </a:extLst>
          </p:cNvPr>
          <p:cNvSpPr>
            <a:spLocks noGrp="1"/>
          </p:cNvSpPr>
          <p:nvPr>
            <p:ph type="body" sz="quarter" idx="10"/>
            <p:custDataLst>
              <p:tags r:id="rId2"/>
            </p:custDataLst>
          </p:nvPr>
        </p:nvSpPr>
        <p:spPr/>
        <p:txBody>
          <a:bodyPr/>
          <a:lstStyle/>
          <a:p>
            <a:endParaRPr lang="en-US"/>
          </a:p>
        </p:txBody>
      </p:sp>
      <p:sp>
        <p:nvSpPr>
          <p:cNvPr id="4" name="2. Slide Title">
            <a:extLst>
              <a:ext uri="{FF2B5EF4-FFF2-40B4-BE49-F238E27FC236}">
                <a16:creationId xmlns:a16="http://schemas.microsoft.com/office/drawing/2014/main" id="{0D80C7A3-EBAA-B4F0-EA4C-FF874C28B6C9}"/>
              </a:ext>
            </a:extLst>
          </p:cNvPr>
          <p:cNvSpPr>
            <a:spLocks noGrp="1"/>
          </p:cNvSpPr>
          <p:nvPr>
            <p:ph type="title"/>
            <p:custDataLst>
              <p:tags r:id="rId3"/>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Reliability studies: </a:t>
            </a:r>
            <a:r>
              <a:rPr lang="en-US"/>
              <a:t>Project alternative testing </a:t>
            </a:r>
          </a:p>
        </p:txBody>
      </p:sp>
      <p:sp>
        <p:nvSpPr>
          <p:cNvPr id="29" name="TextBox 28">
            <a:extLst>
              <a:ext uri="{FF2B5EF4-FFF2-40B4-BE49-F238E27FC236}">
                <a16:creationId xmlns:a16="http://schemas.microsoft.com/office/drawing/2014/main" id="{7F419D0C-9B10-1E79-C7D6-3507712BAEFC}"/>
              </a:ext>
            </a:extLst>
          </p:cNvPr>
          <p:cNvSpPr txBox="1">
            <a:spLocks/>
          </p:cNvSpPr>
          <p:nvPr>
            <p:custDataLst>
              <p:tags r:id="rId4"/>
            </p:custDataLst>
          </p:nvPr>
        </p:nvSpPr>
        <p:spPr>
          <a:xfrm>
            <a:off x="492760" y="1493838"/>
            <a:ext cx="7092314" cy="739775"/>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Q25: Because projects associated with reliability and large loads will be processed through the CTP, ERCOT is considering escalating some projects for project alternative testing and public comment (as RPG does today). This process would run in parallel with CTP. In your view, would this be an acceptable way to test reliability and large load projects? </a:t>
            </a:r>
            <a:r>
              <a:rPr lang="en-US" sz="1200"/>
              <a:t>% of respondents</a:t>
            </a:r>
            <a:endParaRPr lang="en-US" sz="1200" b="1"/>
          </a:p>
        </p:txBody>
      </p:sp>
      <p:cxnSp>
        <p:nvCxnSpPr>
          <p:cNvPr id="30" name="Straight Connector 29">
            <a:extLst>
              <a:ext uri="{FF2B5EF4-FFF2-40B4-BE49-F238E27FC236}">
                <a16:creationId xmlns:a16="http://schemas.microsoft.com/office/drawing/2014/main" id="{D05F06C6-21F5-68BB-33D1-72BE2CB64A18}"/>
              </a:ext>
            </a:extLst>
          </p:cNvPr>
          <p:cNvCxnSpPr>
            <a:cxnSpLocks/>
          </p:cNvCxnSpPr>
          <p:nvPr>
            <p:custDataLst>
              <p:tags r:id="rId5"/>
            </p:custDataLst>
          </p:nvPr>
        </p:nvCxnSpPr>
        <p:spPr>
          <a:xfrm>
            <a:off x="492760" y="2279650"/>
            <a:ext cx="7092317"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B1D47630-D26E-CA27-A040-7636B505414C}"/>
              </a:ext>
            </a:extLst>
          </p:cNvPr>
          <p:cNvSpPr txBox="1">
            <a:spLocks/>
          </p:cNvSpPr>
          <p:nvPr>
            <p:custDataLst>
              <p:tags r:id="rId6"/>
            </p:custDataLst>
          </p:nvPr>
        </p:nvSpPr>
        <p:spPr>
          <a:xfrm>
            <a:off x="7926474" y="1608138"/>
            <a:ext cx="3732126" cy="609600"/>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Q26: What projects, other than projects associated with reliability and large loads, should be included in the project alternative testing process described above? </a:t>
            </a:r>
            <a:r>
              <a:rPr lang="en-US" sz="1200"/>
              <a:t>(number of responses)</a:t>
            </a:r>
          </a:p>
        </p:txBody>
      </p:sp>
      <p:cxnSp>
        <p:nvCxnSpPr>
          <p:cNvPr id="33" name="Straight Connector 32">
            <a:extLst>
              <a:ext uri="{FF2B5EF4-FFF2-40B4-BE49-F238E27FC236}">
                <a16:creationId xmlns:a16="http://schemas.microsoft.com/office/drawing/2014/main" id="{1B1DD59A-C4B0-79D7-1DD8-AEB17CE56BA9}"/>
              </a:ext>
            </a:extLst>
          </p:cNvPr>
          <p:cNvCxnSpPr>
            <a:cxnSpLocks/>
          </p:cNvCxnSpPr>
          <p:nvPr>
            <p:custDataLst>
              <p:tags r:id="rId7"/>
            </p:custDataLst>
          </p:nvPr>
        </p:nvCxnSpPr>
        <p:spPr>
          <a:xfrm>
            <a:off x="7926474" y="2266950"/>
            <a:ext cx="3732126"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6" name="LineContentSeparatorDefaultVertical 27">
            <a:extLst>
              <a:ext uri="{FF2B5EF4-FFF2-40B4-BE49-F238E27FC236}">
                <a16:creationId xmlns:a16="http://schemas.microsoft.com/office/drawing/2014/main" id="{1AEECB97-FAAF-63E3-8B52-49463CE2FA25}"/>
              </a:ext>
            </a:extLst>
          </p:cNvPr>
          <p:cNvCxnSpPr>
            <a:cxnSpLocks/>
          </p:cNvCxnSpPr>
          <p:nvPr>
            <p:custDataLst>
              <p:tags r:id="rId8"/>
            </p:custDataLst>
          </p:nvPr>
        </p:nvCxnSpPr>
        <p:spPr>
          <a:xfrm>
            <a:off x="7755775" y="1446213"/>
            <a:ext cx="0" cy="4154488"/>
          </a:xfrm>
          <a:prstGeom prst="straightConnector1">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81" name="Group 80" descr="Confidential document label">
            <a:extLst>
              <a:ext uri="{FF2B5EF4-FFF2-40B4-BE49-F238E27FC236}">
                <a16:creationId xmlns:a16="http://schemas.microsoft.com/office/drawing/2014/main" id="{84EA8473-90E4-62F8-7AE6-843B4BF56656}"/>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82" name="Rectangle 81">
              <a:extLst>
                <a:ext uri="{FF2B5EF4-FFF2-40B4-BE49-F238E27FC236}">
                  <a16:creationId xmlns:a16="http://schemas.microsoft.com/office/drawing/2014/main" id="{F53C69C3-FDEA-8F19-3ABD-4B7E893AC343}"/>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83" name="TextBox 82">
              <a:extLst>
                <a:ext uri="{FF2B5EF4-FFF2-40B4-BE49-F238E27FC236}">
                  <a16:creationId xmlns:a16="http://schemas.microsoft.com/office/drawing/2014/main" id="{97EA6483-9B5B-CDD7-67F2-91AADFA801D2}"/>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graphicFrame>
        <p:nvGraphicFramePr>
          <p:cNvPr id="43" name="Chart 42">
            <a:extLst>
              <a:ext uri="{FF2B5EF4-FFF2-40B4-BE49-F238E27FC236}">
                <a16:creationId xmlns:a16="http://schemas.microsoft.com/office/drawing/2014/main" id="{ACF624A7-6A11-59DF-3DFE-1E9B542EA9FB}"/>
              </a:ext>
            </a:extLst>
          </p:cNvPr>
          <p:cNvGraphicFramePr/>
          <p:nvPr>
            <p:custDataLst>
              <p:tags r:id="rId9"/>
            </p:custDataLst>
          </p:nvPr>
        </p:nvGraphicFramePr>
        <p:xfrm>
          <a:off x="989013" y="2820988"/>
          <a:ext cx="5816600" cy="3155950"/>
        </p:xfrm>
        <a:graphic>
          <a:graphicData uri="http://schemas.openxmlformats.org/drawingml/2006/chart">
            <c:chart xmlns:c="http://schemas.openxmlformats.org/drawingml/2006/chart" xmlns:r="http://schemas.openxmlformats.org/officeDocument/2006/relationships" r:id="rId33"/>
          </a:graphicData>
        </a:graphic>
      </p:graphicFrame>
      <p:sp>
        <p:nvSpPr>
          <p:cNvPr id="11" name="Text Placeholder 4">
            <a:extLst>
              <a:ext uri="{FF2B5EF4-FFF2-40B4-BE49-F238E27FC236}">
                <a16:creationId xmlns:a16="http://schemas.microsoft.com/office/drawing/2014/main" id="{EEB2A7A1-BF75-0B71-7378-CA25C1D0AF1E}"/>
              </a:ext>
            </a:extLst>
          </p:cNvPr>
          <p:cNvSpPr>
            <a:spLocks noGrp="1"/>
          </p:cNvSpPr>
          <p:nvPr>
            <p:custDataLst>
              <p:tags r:id="rId10"/>
            </p:custDataLst>
          </p:nvPr>
        </p:nvSpPr>
        <p:spPr bwMode="auto">
          <a:xfrm>
            <a:off x="512763" y="3324225"/>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776376C6-5986-4F91-BD81-46DFADA92E03}" type="datetime'''''''''''''''''''''''''''''''''''''''''T''''S''P'''''''''''''">
              <a:rPr lang="en-US" altLang="en-US" sz="1200" smtClean="0">
                <a:solidFill>
                  <a:srgbClr val="171A1C"/>
                </a:solidFill>
                <a:cs typeface="+mn-cs"/>
              </a:rPr>
              <a:pPr lvl="0">
                <a:spcBef>
                  <a:spcPct val="0"/>
                </a:spcBef>
                <a:spcAft>
                  <a:spcPct val="0"/>
                </a:spcAft>
                <a:buClr>
                  <a:srgbClr val="171A1C"/>
                </a:buClr>
                <a:defRPr/>
              </a:pPr>
              <a:t>TSP</a:t>
            </a:fld>
            <a:endParaRPr kumimoji="0" lang="en-US" sz="1200" b="0" i="0" strike="noStrike" kern="1200" cap="none" spc="0" normalizeH="0" baseline="0" noProof="0">
              <a:ln>
                <a:noFill/>
              </a:ln>
              <a:solidFill>
                <a:srgbClr val="171A1C"/>
              </a:solidFill>
              <a:effectLst/>
              <a:uLnTx/>
              <a:uFillTx/>
              <a:cs typeface="+mn-cs"/>
            </a:endParaRPr>
          </a:p>
        </p:txBody>
      </p:sp>
      <p:sp>
        <p:nvSpPr>
          <p:cNvPr id="13" name="Text Placeholder 4">
            <a:extLst>
              <a:ext uri="{FF2B5EF4-FFF2-40B4-BE49-F238E27FC236}">
                <a16:creationId xmlns:a16="http://schemas.microsoft.com/office/drawing/2014/main" id="{1D80A39A-CE45-8EE0-3EBE-408C5F90DA8F}"/>
              </a:ext>
            </a:extLst>
          </p:cNvPr>
          <p:cNvSpPr>
            <a:spLocks noGrp="1"/>
          </p:cNvSpPr>
          <p:nvPr>
            <p:custDataLst>
              <p:tags r:id="rId11"/>
            </p:custDataLst>
          </p:nvPr>
        </p:nvSpPr>
        <p:spPr bwMode="auto">
          <a:xfrm>
            <a:off x="512763" y="3979863"/>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3A56582A-6FD0-4F2C-AD78-C08258CCFCD8}" type="datetime'''''I''''''''''''''''''''''''''''''''''''''''''LLE'''''">
              <a:rPr lang="en-US" altLang="en-US" sz="1200" smtClean="0">
                <a:solidFill>
                  <a:srgbClr val="171A1C"/>
                </a:solidFill>
                <a:cs typeface="+mn-cs"/>
              </a:rPr>
              <a:pPr lvl="0">
                <a:spcBef>
                  <a:spcPct val="0"/>
                </a:spcBef>
                <a:spcAft>
                  <a:spcPct val="0"/>
                </a:spcAft>
                <a:buClr>
                  <a:srgbClr val="171A1C"/>
                </a:buClr>
                <a:defRPr/>
              </a:pPr>
              <a:t>ILLE</a:t>
            </a:fld>
            <a:endParaRPr kumimoji="0" lang="en-US" sz="1200" b="0" i="0" strike="noStrike" kern="1200" cap="none" spc="0" normalizeH="0" baseline="0" noProof="0">
              <a:ln>
                <a:noFill/>
              </a:ln>
              <a:solidFill>
                <a:srgbClr val="171A1C"/>
              </a:solidFill>
              <a:effectLst/>
              <a:uLnTx/>
              <a:uFillTx/>
              <a:cs typeface="+mn-cs"/>
            </a:endParaRPr>
          </a:p>
        </p:txBody>
      </p:sp>
      <p:sp>
        <p:nvSpPr>
          <p:cNvPr id="15" name="Text Placeholder 4">
            <a:extLst>
              <a:ext uri="{FF2B5EF4-FFF2-40B4-BE49-F238E27FC236}">
                <a16:creationId xmlns:a16="http://schemas.microsoft.com/office/drawing/2014/main" id="{36AD1609-195A-330B-5D43-5A257834B5CF}"/>
              </a:ext>
            </a:extLst>
          </p:cNvPr>
          <p:cNvSpPr>
            <a:spLocks noGrp="1"/>
          </p:cNvSpPr>
          <p:nvPr>
            <p:custDataLst>
              <p:tags r:id="rId12"/>
            </p:custDataLst>
          </p:nvPr>
        </p:nvSpPr>
        <p:spPr bwMode="auto">
          <a:xfrm>
            <a:off x="512763" y="4635500"/>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EB36F418-EFD4-436D-84EF-A603A69476EA}" type="datetime'''''''O''''''''''''''t''''''''h''''e''''''''''''''rs'''">
              <a:rPr lang="en-US" altLang="en-US" sz="1200" smtClean="0">
                <a:solidFill>
                  <a:srgbClr val="171A1C"/>
                </a:solidFill>
                <a:cs typeface="+mn-cs"/>
              </a:rPr>
              <a:pPr lvl="0">
                <a:spcBef>
                  <a:spcPct val="0"/>
                </a:spcBef>
                <a:spcAft>
                  <a:spcPct val="0"/>
                </a:spcAft>
                <a:buClr>
                  <a:srgbClr val="171A1C"/>
                </a:buClr>
                <a:defRPr/>
              </a:pPr>
              <a:t>Others</a:t>
            </a:fld>
            <a:endParaRPr kumimoji="0" lang="en-US" sz="1200" b="0" i="0" strike="noStrike" kern="1200" cap="none" spc="0" normalizeH="0" baseline="0" noProof="0">
              <a:ln>
                <a:noFill/>
              </a:ln>
              <a:solidFill>
                <a:srgbClr val="171A1C"/>
              </a:solidFill>
              <a:effectLst/>
              <a:uLnTx/>
              <a:uFillTx/>
              <a:cs typeface="+mn-cs"/>
            </a:endParaRPr>
          </a:p>
        </p:txBody>
      </p:sp>
      <p:sp>
        <p:nvSpPr>
          <p:cNvPr id="97" name="Text Placeholder 4">
            <a:extLst>
              <a:ext uri="{FF2B5EF4-FFF2-40B4-BE49-F238E27FC236}">
                <a16:creationId xmlns:a16="http://schemas.microsoft.com/office/drawing/2014/main" id="{4C1F3293-4EFE-461D-940D-7EE66BAE31C5}"/>
              </a:ext>
            </a:extLst>
          </p:cNvPr>
          <p:cNvSpPr>
            <a:spLocks noGrp="1"/>
          </p:cNvSpPr>
          <p:nvPr>
            <p:custDataLst>
              <p:tags r:id="rId13"/>
            </p:custDataLst>
          </p:nvPr>
        </p:nvSpPr>
        <p:spPr bwMode="gray">
          <a:xfrm>
            <a:off x="5754688" y="5291138"/>
            <a:ext cx="263525" cy="182563"/>
          </a:xfrm>
          <a:prstGeom prst="rect">
            <a:avLst/>
          </a:prstGeom>
          <a:solidFill>
            <a:schemeClr val="folHlink"/>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CF3C674-C706-4E16-B4CA-A5D1293F4FB7}" type="datetime'''''''''''''''4''''''''''''''''''''''%'''">
              <a:rPr lang="en-US" altLang="en-US" sz="1200" smtClean="0">
                <a:solidFill>
                  <a:schemeClr val="bg1"/>
                </a:solidFill>
                <a:effectLst/>
                <a:cs typeface="+mn-cs"/>
              </a:rPr>
              <a:pPr lvl="0" algn="ctr">
                <a:spcBef>
                  <a:spcPct val="0"/>
                </a:spcBef>
                <a:spcAft>
                  <a:spcPct val="0"/>
                </a:spcAft>
              </a:pPr>
              <a:t>4%</a:t>
            </a:fld>
            <a:endParaRPr lang="en-US" sz="1200">
              <a:solidFill>
                <a:schemeClr val="bg1"/>
              </a:solidFill>
              <a:cs typeface="+mn-cs"/>
            </a:endParaRPr>
          </a:p>
        </p:txBody>
      </p:sp>
      <p:sp>
        <p:nvSpPr>
          <p:cNvPr id="20" name="Text Placeholder 4">
            <a:extLst>
              <a:ext uri="{FF2B5EF4-FFF2-40B4-BE49-F238E27FC236}">
                <a16:creationId xmlns:a16="http://schemas.microsoft.com/office/drawing/2014/main" id="{02CE9F91-3B99-9CBC-B212-70A686CD8D9E}"/>
              </a:ext>
            </a:extLst>
          </p:cNvPr>
          <p:cNvSpPr>
            <a:spLocks noGrp="1"/>
          </p:cNvSpPr>
          <p:nvPr>
            <p:custDataLst>
              <p:tags r:id="rId14"/>
            </p:custDataLst>
          </p:nvPr>
        </p:nvSpPr>
        <p:spPr bwMode="auto">
          <a:xfrm>
            <a:off x="512763" y="5291138"/>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BE11AC3E-FFFD-43E7-B494-AD6A1967B80A}" type="datetime'''T''''''o''''''''ta''''''''''''''''''''''''''''l'''''''">
              <a:rPr lang="en-US" altLang="en-US" sz="1200" smtClean="0">
                <a:solidFill>
                  <a:srgbClr val="171A1C"/>
                </a:solidFill>
                <a:cs typeface="+mn-cs"/>
              </a:rPr>
              <a:pPr lvl="0">
                <a:spcBef>
                  <a:spcPct val="0"/>
                </a:spcBef>
                <a:spcAft>
                  <a:spcPct val="0"/>
                </a:spcAft>
                <a:buClr>
                  <a:srgbClr val="171A1C"/>
                </a:buClr>
                <a:defRPr/>
              </a:pPr>
              <a:t>Total</a:t>
            </a:fld>
            <a:endParaRPr kumimoji="0" lang="en-US" sz="1200" b="0" i="0" strike="noStrike" kern="1200" cap="none" spc="0" normalizeH="0" baseline="0" noProof="0">
              <a:ln>
                <a:noFill/>
              </a:ln>
              <a:solidFill>
                <a:srgbClr val="171A1C"/>
              </a:solidFill>
              <a:effectLst/>
              <a:uLnTx/>
              <a:uFillTx/>
              <a:cs typeface="+mn-cs"/>
            </a:endParaRPr>
          </a:p>
        </p:txBody>
      </p:sp>
      <p:sp>
        <p:nvSpPr>
          <p:cNvPr id="45" name="Rectangle 44">
            <a:extLst>
              <a:ext uri="{FF2B5EF4-FFF2-40B4-BE49-F238E27FC236}">
                <a16:creationId xmlns:a16="http://schemas.microsoft.com/office/drawing/2014/main" id="{3ADF83E4-A002-FE0F-7EF5-1CB0D5D2F161}"/>
              </a:ext>
            </a:extLst>
          </p:cNvPr>
          <p:cNvSpPr/>
          <p:nvPr>
            <p:custDataLst>
              <p:tags r:id="rId15"/>
            </p:custDataLst>
          </p:nvPr>
        </p:nvSpPr>
        <p:spPr bwMode="auto">
          <a:xfrm>
            <a:off x="2108200" y="2433638"/>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8" name="Rectangle 47">
            <a:extLst>
              <a:ext uri="{FF2B5EF4-FFF2-40B4-BE49-F238E27FC236}">
                <a16:creationId xmlns:a16="http://schemas.microsoft.com/office/drawing/2014/main" id="{498D953D-7514-D52E-9743-58039589A228}"/>
              </a:ext>
            </a:extLst>
          </p:cNvPr>
          <p:cNvSpPr/>
          <p:nvPr>
            <p:custDataLst>
              <p:tags r:id="rId16"/>
            </p:custDataLst>
          </p:nvPr>
        </p:nvSpPr>
        <p:spPr bwMode="auto">
          <a:xfrm>
            <a:off x="2108200" y="2667000"/>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9" name="Rectangle 48">
            <a:extLst>
              <a:ext uri="{FF2B5EF4-FFF2-40B4-BE49-F238E27FC236}">
                <a16:creationId xmlns:a16="http://schemas.microsoft.com/office/drawing/2014/main" id="{79E73EEC-92C5-98EF-21EF-76BD289E96D7}"/>
              </a:ext>
            </a:extLst>
          </p:cNvPr>
          <p:cNvSpPr/>
          <p:nvPr>
            <p:custDataLst>
              <p:tags r:id="rId17"/>
            </p:custDataLst>
          </p:nvPr>
        </p:nvSpPr>
        <p:spPr bwMode="auto">
          <a:xfrm>
            <a:off x="3413125" y="2433638"/>
            <a:ext cx="165100" cy="165100"/>
          </a:xfrm>
          <a:prstGeom prst="rect">
            <a:avLst/>
          </a:prstGeom>
          <a:solidFill>
            <a:srgbClr val="B3B3B3"/>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53" name="Rectangle 52">
            <a:extLst>
              <a:ext uri="{FF2B5EF4-FFF2-40B4-BE49-F238E27FC236}">
                <a16:creationId xmlns:a16="http://schemas.microsoft.com/office/drawing/2014/main" id="{E422041B-9582-25DF-7181-8F0EF59B7E6C}"/>
              </a:ext>
            </a:extLst>
          </p:cNvPr>
          <p:cNvSpPr/>
          <p:nvPr>
            <p:custDataLst>
              <p:tags r:id="rId18"/>
            </p:custDataLst>
          </p:nvPr>
        </p:nvSpPr>
        <p:spPr bwMode="auto">
          <a:xfrm>
            <a:off x="3413125" y="2667000"/>
            <a:ext cx="165100" cy="165100"/>
          </a:xfrm>
          <a:prstGeom prst="rect">
            <a:avLst/>
          </a:prstGeom>
          <a:solidFill>
            <a:schemeClr val="accent6"/>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55" name="Rectangle 54">
            <a:extLst>
              <a:ext uri="{FF2B5EF4-FFF2-40B4-BE49-F238E27FC236}">
                <a16:creationId xmlns:a16="http://schemas.microsoft.com/office/drawing/2014/main" id="{48D34414-62F4-FE12-F71D-DAEF3D7D1044}"/>
              </a:ext>
            </a:extLst>
          </p:cNvPr>
          <p:cNvSpPr/>
          <p:nvPr>
            <p:custDataLst>
              <p:tags r:id="rId19"/>
            </p:custDataLst>
          </p:nvPr>
        </p:nvSpPr>
        <p:spPr bwMode="auto">
          <a:xfrm>
            <a:off x="4337050" y="2433638"/>
            <a:ext cx="165100" cy="165100"/>
          </a:xfrm>
          <a:prstGeom prst="rect">
            <a:avLst/>
          </a:prstGeom>
          <a:solidFill>
            <a:schemeClr val="folHlink"/>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58" name="Rectangle 57">
            <a:extLst>
              <a:ext uri="{FF2B5EF4-FFF2-40B4-BE49-F238E27FC236}">
                <a16:creationId xmlns:a16="http://schemas.microsoft.com/office/drawing/2014/main" id="{48EF7601-3445-B467-54DE-912982B04055}"/>
              </a:ext>
            </a:extLst>
          </p:cNvPr>
          <p:cNvSpPr/>
          <p:nvPr>
            <p:custDataLst>
              <p:tags r:id="rId20"/>
            </p:custDataLst>
          </p:nvPr>
        </p:nvSpPr>
        <p:spPr bwMode="auto">
          <a:xfrm>
            <a:off x="4337050" y="2667000"/>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59" name="Text Placeholder 4">
            <a:extLst>
              <a:ext uri="{FF2B5EF4-FFF2-40B4-BE49-F238E27FC236}">
                <a16:creationId xmlns:a16="http://schemas.microsoft.com/office/drawing/2014/main" id="{CBCEE923-30A7-70E3-46DC-C83C675FEB73}"/>
              </a:ext>
            </a:extLst>
          </p:cNvPr>
          <p:cNvSpPr>
            <a:spLocks noGrp="1"/>
          </p:cNvSpPr>
          <p:nvPr>
            <p:custDataLst>
              <p:tags r:id="rId21"/>
            </p:custDataLst>
          </p:nvPr>
        </p:nvSpPr>
        <p:spPr bwMode="auto">
          <a:xfrm>
            <a:off x="2324100" y="2432050"/>
            <a:ext cx="9874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2ECA6380-9D15-4F5C-94D9-71D25AC17B94}" type="datetime'''S''''t''''''''r''''''''o''n''''gl''y a''''gr''e''e'''">
              <a:rPr lang="en-US" altLang="en-US" sz="1200" smtClean="0">
                <a:solidFill>
                  <a:srgbClr val="171A1C"/>
                </a:solidFill>
                <a:cs typeface="+mn-cs"/>
              </a:rPr>
              <a:pPr lvl="0">
                <a:spcBef>
                  <a:spcPct val="0"/>
                </a:spcBef>
                <a:spcAft>
                  <a:spcPct val="0"/>
                </a:spcAft>
                <a:buClr>
                  <a:srgbClr val="171A1C"/>
                </a:buClr>
              </a:pPr>
              <a:t>Strongly agree</a:t>
            </a:fld>
            <a:endParaRPr kumimoji="0" lang="en-US" sz="1200" b="0" i="0" strike="noStrike" kern="1200" cap="none" spc="0" normalizeH="0" baseline="0" noProof="0">
              <a:ln>
                <a:noFill/>
              </a:ln>
              <a:solidFill>
                <a:srgbClr val="171A1C"/>
              </a:solidFill>
              <a:effectLst/>
              <a:uLnTx/>
              <a:uFillTx/>
              <a:cs typeface="+mn-cs"/>
            </a:endParaRPr>
          </a:p>
        </p:txBody>
      </p:sp>
      <p:sp>
        <p:nvSpPr>
          <p:cNvPr id="60" name="Text Placeholder 4">
            <a:extLst>
              <a:ext uri="{FF2B5EF4-FFF2-40B4-BE49-F238E27FC236}">
                <a16:creationId xmlns:a16="http://schemas.microsoft.com/office/drawing/2014/main" id="{995D60EC-43F4-62A7-D62D-8A62CDFF6168}"/>
              </a:ext>
            </a:extLst>
          </p:cNvPr>
          <p:cNvSpPr>
            <a:spLocks noGrp="1"/>
          </p:cNvSpPr>
          <p:nvPr>
            <p:custDataLst>
              <p:tags r:id="rId22"/>
            </p:custDataLst>
          </p:nvPr>
        </p:nvSpPr>
        <p:spPr bwMode="auto">
          <a:xfrm>
            <a:off x="2324100" y="2665413"/>
            <a:ext cx="4048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BB58175C-E956-4E99-8584-EAAA44AA3DB7}" type="datetime'''''''''''''''''''''''''''''''Ag''''''''''r''''e''''''''''''e'">
              <a:rPr lang="en-US" altLang="en-US" sz="1200" smtClean="0">
                <a:solidFill>
                  <a:srgbClr val="171A1C"/>
                </a:solidFill>
                <a:cs typeface="+mn-cs"/>
              </a:rPr>
              <a:pPr lvl="0">
                <a:spcBef>
                  <a:spcPct val="0"/>
                </a:spcBef>
                <a:spcAft>
                  <a:spcPct val="0"/>
                </a:spcAft>
                <a:buClr>
                  <a:srgbClr val="171A1C"/>
                </a:buClr>
              </a:pPr>
              <a:t>Agree</a:t>
            </a:fld>
            <a:endParaRPr kumimoji="0" lang="en-US" sz="1200" b="0" i="0" strike="noStrike" kern="1200" cap="none" spc="0" normalizeH="0" baseline="0" noProof="0">
              <a:ln>
                <a:noFill/>
              </a:ln>
              <a:solidFill>
                <a:srgbClr val="171A1C"/>
              </a:solidFill>
              <a:effectLst/>
              <a:uLnTx/>
              <a:uFillTx/>
              <a:cs typeface="+mn-cs"/>
            </a:endParaRPr>
          </a:p>
        </p:txBody>
      </p:sp>
      <p:sp>
        <p:nvSpPr>
          <p:cNvPr id="61" name="Text Placeholder 4">
            <a:extLst>
              <a:ext uri="{FF2B5EF4-FFF2-40B4-BE49-F238E27FC236}">
                <a16:creationId xmlns:a16="http://schemas.microsoft.com/office/drawing/2014/main" id="{751ED1C7-4341-E426-7592-7BF28411B1FD}"/>
              </a:ext>
            </a:extLst>
          </p:cNvPr>
          <p:cNvSpPr>
            <a:spLocks noGrp="1"/>
          </p:cNvSpPr>
          <p:nvPr>
            <p:custDataLst>
              <p:tags r:id="rId23"/>
            </p:custDataLst>
          </p:nvPr>
        </p:nvSpPr>
        <p:spPr bwMode="auto">
          <a:xfrm>
            <a:off x="3629025" y="2432050"/>
            <a:ext cx="4889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515A8120-26AE-4BBD-8691-47543E0C821B}" type="datetime'''''''''''Neu''''''''''''''t''''''r''''''''''''al'">
              <a:rPr lang="en-US" altLang="en-US" sz="1200" smtClean="0">
                <a:solidFill>
                  <a:srgbClr val="171A1C"/>
                </a:solidFill>
                <a:cs typeface="+mn-cs"/>
              </a:rPr>
              <a:pPr lvl="0">
                <a:spcBef>
                  <a:spcPct val="0"/>
                </a:spcBef>
                <a:spcAft>
                  <a:spcPct val="0"/>
                </a:spcAft>
                <a:buClr>
                  <a:srgbClr val="171A1C"/>
                </a:buClr>
                <a:defRPr/>
              </a:pPr>
              <a:t>Neutral</a:t>
            </a:fld>
            <a:endParaRPr kumimoji="0" lang="en-US" sz="1200" b="0" i="0" strike="noStrike" kern="1200" cap="none" spc="0" normalizeH="0" baseline="0" noProof="0">
              <a:ln>
                <a:noFill/>
              </a:ln>
              <a:solidFill>
                <a:srgbClr val="171A1C"/>
              </a:solidFill>
              <a:effectLst/>
              <a:uLnTx/>
              <a:uFillTx/>
              <a:cs typeface="+mn-cs"/>
            </a:endParaRPr>
          </a:p>
        </p:txBody>
      </p:sp>
      <p:sp>
        <p:nvSpPr>
          <p:cNvPr id="67" name="Text Placeholder 4">
            <a:extLst>
              <a:ext uri="{FF2B5EF4-FFF2-40B4-BE49-F238E27FC236}">
                <a16:creationId xmlns:a16="http://schemas.microsoft.com/office/drawing/2014/main" id="{2B7AC6DA-3B3A-B54E-CEC8-1BE40B96DAC1}"/>
              </a:ext>
            </a:extLst>
          </p:cNvPr>
          <p:cNvSpPr>
            <a:spLocks noGrp="1"/>
          </p:cNvSpPr>
          <p:nvPr>
            <p:custDataLst>
              <p:tags r:id="rId24"/>
            </p:custDataLst>
          </p:nvPr>
        </p:nvSpPr>
        <p:spPr bwMode="auto">
          <a:xfrm>
            <a:off x="3629025" y="2665413"/>
            <a:ext cx="6064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8C90C219-BD94-4399-9D0A-9293A8DB95DF}" type="datetime'''''''D''''''i''''''''''s''a''''g''''ree'''''''''''''''''">
              <a:rPr lang="en-US" altLang="en-US" sz="1200" smtClean="0">
                <a:solidFill>
                  <a:srgbClr val="171A1C"/>
                </a:solidFill>
                <a:cs typeface="+mn-cs"/>
              </a:rPr>
              <a:pPr lvl="0">
                <a:spcBef>
                  <a:spcPct val="0"/>
                </a:spcBef>
                <a:spcAft>
                  <a:spcPct val="0"/>
                </a:spcAft>
                <a:buClr>
                  <a:srgbClr val="171A1C"/>
                </a:buClr>
                <a:defRPr/>
              </a:pPr>
              <a:t>Disagree</a:t>
            </a:fld>
            <a:endParaRPr kumimoji="0" lang="en-US" sz="1200" b="0" i="0" strike="noStrike" kern="1200" cap="none" spc="0" normalizeH="0" baseline="0" noProof="0">
              <a:ln>
                <a:noFill/>
              </a:ln>
              <a:solidFill>
                <a:srgbClr val="171A1C"/>
              </a:solidFill>
              <a:effectLst/>
              <a:uLnTx/>
              <a:uFillTx/>
              <a:cs typeface="+mn-cs"/>
            </a:endParaRPr>
          </a:p>
        </p:txBody>
      </p:sp>
      <p:sp>
        <p:nvSpPr>
          <p:cNvPr id="68" name="Text Placeholder 4">
            <a:extLst>
              <a:ext uri="{FF2B5EF4-FFF2-40B4-BE49-F238E27FC236}">
                <a16:creationId xmlns:a16="http://schemas.microsoft.com/office/drawing/2014/main" id="{C28024D8-7C78-116D-7C94-9ED0EF31E5A0}"/>
              </a:ext>
            </a:extLst>
          </p:cNvPr>
          <p:cNvSpPr>
            <a:spLocks noGrp="1"/>
          </p:cNvSpPr>
          <p:nvPr>
            <p:custDataLst>
              <p:tags r:id="rId25"/>
            </p:custDataLst>
          </p:nvPr>
        </p:nvSpPr>
        <p:spPr bwMode="auto">
          <a:xfrm>
            <a:off x="4552950" y="2432050"/>
            <a:ext cx="11811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A5951E1C-9A24-45A8-A7F4-A5BFB60E3EFB}" type="datetime'''S''''''tro''''''n''g''ly'' disag''''r''''''''e''''''''e'''''">
              <a:rPr lang="en-US" altLang="en-US" sz="1200" smtClean="0">
                <a:solidFill>
                  <a:srgbClr val="171A1C"/>
                </a:solidFill>
                <a:cs typeface="+mn-cs"/>
              </a:rPr>
              <a:pPr lvl="0">
                <a:spcBef>
                  <a:spcPct val="0"/>
                </a:spcBef>
                <a:spcAft>
                  <a:spcPct val="0"/>
                </a:spcAft>
                <a:buClr>
                  <a:srgbClr val="171A1C"/>
                </a:buClr>
                <a:defRPr/>
              </a:pPr>
              <a:t>Strongly disagree</a:t>
            </a:fld>
            <a:endParaRPr kumimoji="0" lang="en-US" sz="1200" b="0" i="0" strike="noStrike" kern="1200" cap="none" spc="0" normalizeH="0" baseline="0" noProof="0">
              <a:ln>
                <a:noFill/>
              </a:ln>
              <a:solidFill>
                <a:srgbClr val="171A1C"/>
              </a:solidFill>
              <a:effectLst/>
              <a:uLnTx/>
              <a:uFillTx/>
              <a:cs typeface="+mn-cs"/>
            </a:endParaRPr>
          </a:p>
        </p:txBody>
      </p:sp>
      <p:sp>
        <p:nvSpPr>
          <p:cNvPr id="69" name="Text Placeholder 4">
            <a:extLst>
              <a:ext uri="{FF2B5EF4-FFF2-40B4-BE49-F238E27FC236}">
                <a16:creationId xmlns:a16="http://schemas.microsoft.com/office/drawing/2014/main" id="{09441C81-376E-C868-B8D2-CF3231025FC8}"/>
              </a:ext>
            </a:extLst>
          </p:cNvPr>
          <p:cNvSpPr>
            <a:spLocks noGrp="1"/>
          </p:cNvSpPr>
          <p:nvPr>
            <p:custDataLst>
              <p:tags r:id="rId26"/>
            </p:custDataLst>
          </p:nvPr>
        </p:nvSpPr>
        <p:spPr bwMode="auto">
          <a:xfrm>
            <a:off x="4552950" y="2665413"/>
            <a:ext cx="7239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5521B76F-EC25-4FAE-9A3B-1C809ED129F9}" type="datetime'N''''o ''o''pini''''''''o''''''n'''''''''''''''''''''">
              <a:rPr lang="en-US" altLang="en-US" sz="1200" smtClean="0">
                <a:solidFill>
                  <a:srgbClr val="171A1C"/>
                </a:solidFill>
                <a:cs typeface="+mn-cs"/>
              </a:rPr>
              <a:pPr lvl="0">
                <a:spcBef>
                  <a:spcPct val="0"/>
                </a:spcBef>
                <a:spcAft>
                  <a:spcPct val="0"/>
                </a:spcAft>
                <a:buClr>
                  <a:srgbClr val="171A1C"/>
                </a:buClr>
                <a:defRPr/>
              </a:pPr>
              <a:t>No opinion</a:t>
            </a:fld>
            <a:endParaRPr kumimoji="0" lang="en-US" sz="1200" b="0" i="0" strike="noStrike" kern="1200" cap="none" spc="0" normalizeH="0" baseline="0" noProof="0">
              <a:ln>
                <a:noFill/>
              </a:ln>
              <a:solidFill>
                <a:srgbClr val="171A1C"/>
              </a:solidFill>
              <a:effectLst/>
              <a:uLnTx/>
              <a:uFillTx/>
              <a:cs typeface="+mn-cs"/>
            </a:endParaRPr>
          </a:p>
        </p:txBody>
      </p:sp>
      <p:sp>
        <p:nvSpPr>
          <p:cNvPr id="88" name="5. Source">
            <a:extLst>
              <a:ext uri="{FF2B5EF4-FFF2-40B4-BE49-F238E27FC236}">
                <a16:creationId xmlns:a16="http://schemas.microsoft.com/office/drawing/2014/main" id="{8608C2BF-CD4E-EB09-F4F0-7F7BB86560AF}"/>
              </a:ext>
            </a:extLst>
          </p:cNvPr>
          <p:cNvSpPr txBox="1"/>
          <p:nvPr>
            <p:custDataLst>
              <p:tags r:id="rId27"/>
            </p:custDataLst>
          </p:nvPr>
        </p:nvSpPr>
        <p:spPr>
          <a:xfrm>
            <a:off x="565265" y="6523752"/>
            <a:ext cx="7190510"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20 blank responses)</a:t>
            </a:r>
          </a:p>
        </p:txBody>
      </p:sp>
      <p:sp>
        <p:nvSpPr>
          <p:cNvPr id="120" name="TextBox 119">
            <a:extLst>
              <a:ext uri="{FF2B5EF4-FFF2-40B4-BE49-F238E27FC236}">
                <a16:creationId xmlns:a16="http://schemas.microsoft.com/office/drawing/2014/main" id="{8864F2B6-A7B7-98F0-3601-2DFF94AD5E8F}"/>
              </a:ext>
            </a:extLst>
          </p:cNvPr>
          <p:cNvSpPr txBox="1">
            <a:spLocks/>
          </p:cNvSpPr>
          <p:nvPr>
            <p:custDataLst>
              <p:tags r:id="rId28"/>
            </p:custDataLst>
          </p:nvPr>
        </p:nvSpPr>
        <p:spPr>
          <a:xfrm>
            <a:off x="6586543" y="2455863"/>
            <a:ext cx="947375" cy="1539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sp>
        <p:nvSpPr>
          <p:cNvPr id="122" name="Oval 121">
            <a:extLst>
              <a:ext uri="{FF2B5EF4-FFF2-40B4-BE49-F238E27FC236}">
                <a16:creationId xmlns:a16="http://schemas.microsoft.com/office/drawing/2014/main" id="{01075A98-C3DE-8A30-5D69-F01A3D9CE1C6}"/>
              </a:ext>
            </a:extLst>
          </p:cNvPr>
          <p:cNvSpPr>
            <a:spLocks/>
          </p:cNvSpPr>
          <p:nvPr/>
        </p:nvSpPr>
        <p:spPr>
          <a:xfrm>
            <a:off x="6069012" y="241935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sp>
        <p:nvSpPr>
          <p:cNvPr id="126" name="Oval 125">
            <a:extLst>
              <a:ext uri="{FF2B5EF4-FFF2-40B4-BE49-F238E27FC236}">
                <a16:creationId xmlns:a16="http://schemas.microsoft.com/office/drawing/2014/main" id="{3DA01500-3743-0CFC-8900-EDC22ABC8BA7}"/>
              </a:ext>
            </a:extLst>
          </p:cNvPr>
          <p:cNvSpPr>
            <a:spLocks/>
          </p:cNvSpPr>
          <p:nvPr/>
        </p:nvSpPr>
        <p:spPr>
          <a:xfrm>
            <a:off x="6963613" y="330041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12</a:t>
            </a:r>
          </a:p>
        </p:txBody>
      </p:sp>
      <p:sp>
        <p:nvSpPr>
          <p:cNvPr id="128" name="Oval 127">
            <a:extLst>
              <a:ext uri="{FF2B5EF4-FFF2-40B4-BE49-F238E27FC236}">
                <a16:creationId xmlns:a16="http://schemas.microsoft.com/office/drawing/2014/main" id="{EDC7FE9C-5227-DAA7-D141-FB749FD44182}"/>
              </a:ext>
            </a:extLst>
          </p:cNvPr>
          <p:cNvSpPr>
            <a:spLocks/>
          </p:cNvSpPr>
          <p:nvPr/>
        </p:nvSpPr>
        <p:spPr>
          <a:xfrm>
            <a:off x="6963613" y="394493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27</a:t>
            </a:r>
          </a:p>
        </p:txBody>
      </p:sp>
      <p:sp>
        <p:nvSpPr>
          <p:cNvPr id="130" name="Oval 129">
            <a:extLst>
              <a:ext uri="{FF2B5EF4-FFF2-40B4-BE49-F238E27FC236}">
                <a16:creationId xmlns:a16="http://schemas.microsoft.com/office/drawing/2014/main" id="{2176AF93-1AD8-954E-C1D2-7F02065F6B04}"/>
              </a:ext>
            </a:extLst>
          </p:cNvPr>
          <p:cNvSpPr>
            <a:spLocks/>
          </p:cNvSpPr>
          <p:nvPr/>
        </p:nvSpPr>
        <p:spPr>
          <a:xfrm>
            <a:off x="6963613" y="458946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132" name="Oval 131">
            <a:extLst>
              <a:ext uri="{FF2B5EF4-FFF2-40B4-BE49-F238E27FC236}">
                <a16:creationId xmlns:a16="http://schemas.microsoft.com/office/drawing/2014/main" id="{C78DE85A-7386-3B74-157C-7863F3B01FA6}"/>
              </a:ext>
            </a:extLst>
          </p:cNvPr>
          <p:cNvSpPr>
            <a:spLocks/>
          </p:cNvSpPr>
          <p:nvPr/>
        </p:nvSpPr>
        <p:spPr>
          <a:xfrm>
            <a:off x="6963613" y="523557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54</a:t>
            </a:r>
          </a:p>
        </p:txBody>
      </p:sp>
      <p:sp>
        <p:nvSpPr>
          <p:cNvPr id="8" name="TextBox 7">
            <a:extLst>
              <a:ext uri="{FF2B5EF4-FFF2-40B4-BE49-F238E27FC236}">
                <a16:creationId xmlns:a16="http://schemas.microsoft.com/office/drawing/2014/main" id="{A5DD0110-72F0-BFEF-5FD9-E1EB9D9F8401}"/>
              </a:ext>
            </a:extLst>
          </p:cNvPr>
          <p:cNvSpPr txBox="1"/>
          <p:nvPr>
            <p:custDataLst>
              <p:tags r:id="rId29"/>
            </p:custDataLst>
          </p:nvPr>
        </p:nvSpPr>
        <p:spPr>
          <a:xfrm>
            <a:off x="7926474" y="2432050"/>
            <a:ext cx="3732126" cy="2278063"/>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Aft>
                <a:spcPts val="1200"/>
              </a:spcAft>
              <a:buClr>
                <a:srgbClr val="171A1C"/>
              </a:buClr>
              <a:buFont typeface="Arial" panose="020B0604020202020204" pitchFamily="34" charset="0"/>
              <a:buChar char="•"/>
            </a:pPr>
            <a:r>
              <a:rPr lang="en-US" sz="1200"/>
              <a:t>Economic / economically-driven transmission projects (9)</a:t>
            </a:r>
          </a:p>
          <a:p>
            <a:pPr lvl="1">
              <a:spcAft>
                <a:spcPts val="1200"/>
              </a:spcAft>
              <a:buClr>
                <a:srgbClr val="171A1C"/>
              </a:buClr>
              <a:buFont typeface="Arial" panose="020B0604020202020204" pitchFamily="34" charset="0"/>
              <a:buChar char="•"/>
            </a:pPr>
            <a:r>
              <a:rPr kumimoji="0" lang="en-US" sz="1200" i="0" u="none" strike="noStrike" kern="1200" cap="none" spc="0" normalizeH="0" baseline="0" noProof="0">
                <a:ln>
                  <a:noFill/>
                </a:ln>
                <a:solidFill>
                  <a:srgbClr val="171A1C"/>
                </a:solidFill>
                <a:effectLst/>
                <a:uLnTx/>
                <a:uFillTx/>
                <a:latin typeface="Arial"/>
                <a:ea typeface="+mn-ea"/>
                <a:cs typeface="Arial" panose="020B0604020202020204" pitchFamily="34" charset="0"/>
              </a:rPr>
              <a:t>Major ROW acquisition, new high-voltage/voltage-class corridors, or material regional/interregional impact (3)</a:t>
            </a:r>
          </a:p>
          <a:p>
            <a:pPr lvl="1">
              <a:spcAft>
                <a:spcPts val="1200"/>
              </a:spcAft>
              <a:buClr>
                <a:srgbClr val="171A1C"/>
              </a:buClr>
              <a:buFont typeface="Arial" panose="020B0604020202020204" pitchFamily="34" charset="0"/>
              <a:buChar char="•"/>
            </a:pPr>
            <a:r>
              <a:rPr kumimoji="0" lang="en-US" sz="1200" i="0" u="none" strike="noStrike" kern="1200" cap="none" spc="0" normalizeH="0" baseline="0" noProof="0">
                <a:ln>
                  <a:noFill/>
                </a:ln>
                <a:solidFill>
                  <a:srgbClr val="171A1C"/>
                </a:solidFill>
                <a:effectLst/>
                <a:uLnTx/>
                <a:uFillTx/>
                <a:latin typeface="Arial"/>
                <a:ea typeface="+mn-ea"/>
                <a:cs typeface="Arial" panose="020B0604020202020204" pitchFamily="34" charset="0"/>
              </a:rPr>
              <a:t>Gen-tie lines / GTC exit-plan projects</a:t>
            </a:r>
            <a:r>
              <a:rPr lang="en-US" sz="1200">
                <a:solidFill>
                  <a:srgbClr val="171A1C"/>
                </a:solidFill>
                <a:latin typeface="Arial"/>
                <a:cs typeface="Arial" panose="020B0604020202020204" pitchFamily="34" charset="0"/>
              </a:rPr>
              <a:t> (2)</a:t>
            </a:r>
          </a:p>
          <a:p>
            <a:pPr lvl="1">
              <a:spcAft>
                <a:spcPts val="1200"/>
              </a:spcAft>
              <a:buClr>
                <a:srgbClr val="171A1C"/>
              </a:buClr>
              <a:buFont typeface="Arial" panose="020B0604020202020204" pitchFamily="34" charset="0"/>
              <a:buChar char="•"/>
            </a:pPr>
            <a:r>
              <a:rPr kumimoji="0" lang="en-US" sz="1200" i="0" u="none" strike="noStrike" kern="1200" cap="none" spc="0" normalizeH="0" baseline="0" noProof="0">
                <a:ln>
                  <a:noFill/>
                </a:ln>
                <a:solidFill>
                  <a:srgbClr val="171A1C"/>
                </a:solidFill>
                <a:effectLst/>
                <a:uLnTx/>
                <a:uFillTx/>
                <a:latin typeface="Arial"/>
                <a:ea typeface="+mn-ea"/>
                <a:cs typeface="Arial" panose="020B0604020202020204" pitchFamily="34" charset="0"/>
              </a:rPr>
              <a:t>No additions - current scope (reliability + large load) is sufficient (2)</a:t>
            </a:r>
          </a:p>
          <a:p>
            <a:pPr lvl="1">
              <a:spcAft>
                <a:spcPts val="1200"/>
              </a:spcAft>
              <a:buClr>
                <a:srgbClr val="171A1C"/>
              </a:buClr>
              <a:buFont typeface="Arial" panose="020B0604020202020204" pitchFamily="34" charset="0"/>
              <a:buChar char="•"/>
            </a:pPr>
            <a:r>
              <a:rPr lang="en-US" sz="1200">
                <a:solidFill>
                  <a:srgbClr val="171A1C"/>
                </a:solidFill>
                <a:latin typeface="Arial"/>
                <a:cs typeface="Arial" panose="020B0604020202020204" pitchFamily="34" charset="0"/>
              </a:rPr>
              <a:t>One-off suggestions (11)</a:t>
            </a:r>
            <a:endParaRPr kumimoji="0" lang="en-US" sz="120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37" name="Rectangle 36">
            <a:extLst>
              <a:ext uri="{FF2B5EF4-FFF2-40B4-BE49-F238E27FC236}">
                <a16:creationId xmlns:a16="http://schemas.microsoft.com/office/drawing/2014/main" id="{4B308BB1-1596-4E1B-A046-FBAFB69B702C}"/>
              </a:ext>
            </a:extLst>
          </p:cNvPr>
          <p:cNvSpPr/>
          <p:nvPr/>
        </p:nvSpPr>
        <p:spPr>
          <a:xfrm>
            <a:off x="504793" y="6012685"/>
            <a:ext cx="11153807" cy="314483"/>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b="1">
                <a:solidFill>
                  <a:srgbClr val="171A1C"/>
                </a:solidFill>
              </a:rPr>
              <a:t>61% of respondents support (strongly agree or agree) the introduction of project alternative testing process within CTP</a:t>
            </a:r>
          </a:p>
        </p:txBody>
      </p:sp>
    </p:spTree>
    <p:extLst>
      <p:ext uri="{BB962C8B-B14F-4D97-AF65-F5344CB8AC3E}">
        <p14:creationId xmlns:p14="http://schemas.microsoft.com/office/powerpoint/2010/main" val="11625751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8BEF4-58A9-E99C-8FA0-6600F6EE00DC}"/>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68667AFB-5AAD-DAA7-F319-59011DBA4D8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8" imgW="360" imgH="360" progId="TCLayout.ActiveDocument.1">
                  <p:embed/>
                </p:oleObj>
              </mc:Choice>
              <mc:Fallback>
                <p:oleObj name="think-cell Slide" r:id="rId38" imgW="360" imgH="360" progId="TCLayout.ActiveDocument.1">
                  <p:embed/>
                  <p:pic>
                    <p:nvPicPr>
                      <p:cNvPr id="5" name="Object 6" hidden="1">
                        <a:extLst>
                          <a:ext uri="{FF2B5EF4-FFF2-40B4-BE49-F238E27FC236}">
                            <a16:creationId xmlns:a16="http://schemas.microsoft.com/office/drawing/2014/main" id="{68667AFB-5AAD-DAA7-F319-59011DBA4D85}"/>
                          </a:ext>
                        </a:extLst>
                      </p:cNvPr>
                      <p:cNvPicPr/>
                      <p:nvPr/>
                    </p:nvPicPr>
                    <p:blipFill>
                      <a:blip r:embed="rId39"/>
                      <a:stretch>
                        <a:fillRect/>
                      </a:stretch>
                    </p:blipFill>
                    <p:spPr>
                      <a:xfrm>
                        <a:off x="1588" y="1588"/>
                        <a:ext cx="1588" cy="1588"/>
                      </a:xfrm>
                      <a:prstGeom prst="rect">
                        <a:avLst/>
                      </a:prstGeom>
                    </p:spPr>
                  </p:pic>
                </p:oleObj>
              </mc:Fallback>
            </mc:AlternateContent>
          </a:graphicData>
        </a:graphic>
      </p:graphicFrame>
      <p:sp>
        <p:nvSpPr>
          <p:cNvPr id="3" name="Text Placeholder 2">
            <a:extLst>
              <a:ext uri="{FF2B5EF4-FFF2-40B4-BE49-F238E27FC236}">
                <a16:creationId xmlns:a16="http://schemas.microsoft.com/office/drawing/2014/main" id="{CA7217CA-476C-35BC-B7BD-3374DD74909A}"/>
              </a:ext>
            </a:extLst>
          </p:cNvPr>
          <p:cNvSpPr>
            <a:spLocks noGrp="1"/>
          </p:cNvSpPr>
          <p:nvPr>
            <p:ph type="body" sz="quarter" idx="10"/>
          </p:nvPr>
        </p:nvSpPr>
        <p:spPr/>
        <p:txBody>
          <a:bodyPr/>
          <a:lstStyle/>
          <a:p>
            <a:endParaRPr lang="en-US"/>
          </a:p>
        </p:txBody>
      </p:sp>
      <p:sp>
        <p:nvSpPr>
          <p:cNvPr id="4" name="2. Slide Title">
            <a:extLst>
              <a:ext uri="{FF2B5EF4-FFF2-40B4-BE49-F238E27FC236}">
                <a16:creationId xmlns:a16="http://schemas.microsoft.com/office/drawing/2014/main" id="{32AE29EB-F42F-AE62-25F6-D38A573FE084}"/>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Reliability studies: </a:t>
            </a:r>
            <a:r>
              <a:rPr lang="en-US"/>
              <a:t>Tier 3 and 4 criteria</a:t>
            </a:r>
          </a:p>
        </p:txBody>
      </p:sp>
      <p:sp>
        <p:nvSpPr>
          <p:cNvPr id="16" name="TextBox 15">
            <a:extLst>
              <a:ext uri="{FF2B5EF4-FFF2-40B4-BE49-F238E27FC236}">
                <a16:creationId xmlns:a16="http://schemas.microsoft.com/office/drawing/2014/main" id="{E875E167-32C6-1D10-5766-91A5648DBF8A}"/>
              </a:ext>
            </a:extLst>
          </p:cNvPr>
          <p:cNvSpPr txBox="1">
            <a:spLocks/>
          </p:cNvSpPr>
          <p:nvPr>
            <p:custDataLst>
              <p:tags r:id="rId3"/>
            </p:custDataLst>
          </p:nvPr>
        </p:nvSpPr>
        <p:spPr>
          <a:xfrm>
            <a:off x="492760" y="1582877"/>
            <a:ext cx="7609190" cy="369332"/>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Q27: Would you agree with expanding tier 3 and 4 criteria to include more in-kind, aging infrastructure, and storm-hardening projects? (e.g., by changing cost thresholds)</a:t>
            </a:r>
            <a:r>
              <a:rPr lang="en-US" sz="1200"/>
              <a:t>, % of respondents</a:t>
            </a:r>
            <a:endParaRPr lang="en-US" sz="1200" b="1"/>
          </a:p>
        </p:txBody>
      </p:sp>
      <p:grpSp>
        <p:nvGrpSpPr>
          <p:cNvPr id="106" name="Group 105" descr="Confidential document label">
            <a:extLst>
              <a:ext uri="{FF2B5EF4-FFF2-40B4-BE49-F238E27FC236}">
                <a16:creationId xmlns:a16="http://schemas.microsoft.com/office/drawing/2014/main" id="{F558132A-A147-3D2C-5DA6-F2BDE2E79485}"/>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07" name="Rectangle 106">
              <a:extLst>
                <a:ext uri="{FF2B5EF4-FFF2-40B4-BE49-F238E27FC236}">
                  <a16:creationId xmlns:a16="http://schemas.microsoft.com/office/drawing/2014/main" id="{044633D6-DB88-8AE4-C205-38500267333B}"/>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08" name="TextBox 107">
              <a:extLst>
                <a:ext uri="{FF2B5EF4-FFF2-40B4-BE49-F238E27FC236}">
                  <a16:creationId xmlns:a16="http://schemas.microsoft.com/office/drawing/2014/main" id="{A93039D8-00B3-1848-2E07-EDC6AA7CEE4C}"/>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cxnSp>
        <p:nvCxnSpPr>
          <p:cNvPr id="60" name="Straight Connector 59">
            <a:extLst>
              <a:ext uri="{FF2B5EF4-FFF2-40B4-BE49-F238E27FC236}">
                <a16:creationId xmlns:a16="http://schemas.microsoft.com/office/drawing/2014/main" id="{10788E62-E89C-A82B-1C53-DC933F47A0C7}"/>
              </a:ext>
            </a:extLst>
          </p:cNvPr>
          <p:cNvCxnSpPr>
            <a:cxnSpLocks/>
          </p:cNvCxnSpPr>
          <p:nvPr>
            <p:custDataLst>
              <p:tags r:id="rId4"/>
            </p:custDataLst>
          </p:nvPr>
        </p:nvCxnSpPr>
        <p:spPr>
          <a:xfrm>
            <a:off x="492760" y="2027728"/>
            <a:ext cx="754340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aphicFrame>
        <p:nvGraphicFramePr>
          <p:cNvPr id="42" name="Chart 41">
            <a:extLst>
              <a:ext uri="{FF2B5EF4-FFF2-40B4-BE49-F238E27FC236}">
                <a16:creationId xmlns:a16="http://schemas.microsoft.com/office/drawing/2014/main" id="{F5906FB6-3F84-A7A8-4633-745F4EB78E5D}"/>
              </a:ext>
            </a:extLst>
          </p:cNvPr>
          <p:cNvGraphicFramePr/>
          <p:nvPr>
            <p:custDataLst>
              <p:tags r:id="rId5"/>
            </p:custDataLst>
          </p:nvPr>
        </p:nvGraphicFramePr>
        <p:xfrm>
          <a:off x="989013" y="2725738"/>
          <a:ext cx="6423025" cy="2844800"/>
        </p:xfrm>
        <a:graphic>
          <a:graphicData uri="http://schemas.openxmlformats.org/drawingml/2006/chart">
            <c:chart xmlns:c="http://schemas.openxmlformats.org/drawingml/2006/chart" xmlns:r="http://schemas.openxmlformats.org/officeDocument/2006/relationships" r:id="rId40"/>
          </a:graphicData>
        </a:graphic>
      </p:graphicFrame>
      <p:sp>
        <p:nvSpPr>
          <p:cNvPr id="62" name="Text Placeholder 4">
            <a:extLst>
              <a:ext uri="{FF2B5EF4-FFF2-40B4-BE49-F238E27FC236}">
                <a16:creationId xmlns:a16="http://schemas.microsoft.com/office/drawing/2014/main" id="{FD3CD335-9BF7-684A-7373-2769FF741DF2}"/>
              </a:ext>
            </a:extLst>
          </p:cNvPr>
          <p:cNvSpPr>
            <a:spLocks noGrp="1"/>
          </p:cNvSpPr>
          <p:nvPr>
            <p:custDataLst>
              <p:tags r:id="rId6"/>
            </p:custDataLst>
          </p:nvPr>
        </p:nvSpPr>
        <p:spPr bwMode="auto">
          <a:xfrm>
            <a:off x="512763" y="3190875"/>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2CDFC70B-D1E0-4E98-A0C4-BDEEA636CFFF}" type="datetime'T''''''''''''''''''''''''''''S''''''''''''''''''''P'''">
              <a:rPr lang="en-US" altLang="en-US" sz="1200" smtClean="0">
                <a:solidFill>
                  <a:srgbClr val="171A1C"/>
                </a:solidFill>
                <a:cs typeface="+mn-cs"/>
              </a:rPr>
              <a:pPr lvl="0">
                <a:spcBef>
                  <a:spcPct val="0"/>
                </a:spcBef>
                <a:spcAft>
                  <a:spcPct val="0"/>
                </a:spcAft>
                <a:buClr>
                  <a:srgbClr val="171A1C"/>
                </a:buClr>
                <a:defRPr/>
              </a:pPr>
              <a:t>TSP</a:t>
            </a:fld>
            <a:endParaRPr kumimoji="0" lang="en-US" sz="1200" b="0" i="0" strike="noStrike" kern="1200" cap="none" spc="0" normalizeH="0" baseline="0" noProof="0">
              <a:ln>
                <a:noFill/>
              </a:ln>
              <a:solidFill>
                <a:srgbClr val="171A1C"/>
              </a:solidFill>
              <a:effectLst/>
              <a:uLnTx/>
              <a:uFillTx/>
              <a:cs typeface="+mn-cs"/>
            </a:endParaRPr>
          </a:p>
        </p:txBody>
      </p:sp>
      <p:sp>
        <p:nvSpPr>
          <p:cNvPr id="63" name="Text Placeholder 4">
            <a:extLst>
              <a:ext uri="{FF2B5EF4-FFF2-40B4-BE49-F238E27FC236}">
                <a16:creationId xmlns:a16="http://schemas.microsoft.com/office/drawing/2014/main" id="{559DB5AD-21C3-BDDA-0CA6-23481F1B74B4}"/>
              </a:ext>
            </a:extLst>
          </p:cNvPr>
          <p:cNvSpPr>
            <a:spLocks noGrp="1"/>
          </p:cNvSpPr>
          <p:nvPr>
            <p:custDataLst>
              <p:tags r:id="rId7"/>
            </p:custDataLst>
          </p:nvPr>
        </p:nvSpPr>
        <p:spPr bwMode="auto">
          <a:xfrm>
            <a:off x="512763" y="3768725"/>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060BA86E-8E64-4B27-9529-8E7F668902F4}" type="datetime'''I''''''''''''''''''''''''''''''''''''L''''''L''''''E'''''''">
              <a:rPr lang="en-US" altLang="en-US" sz="1200" smtClean="0">
                <a:solidFill>
                  <a:srgbClr val="171A1C"/>
                </a:solidFill>
                <a:cs typeface="+mn-cs"/>
              </a:rPr>
              <a:pPr lvl="0">
                <a:spcBef>
                  <a:spcPct val="0"/>
                </a:spcBef>
                <a:spcAft>
                  <a:spcPct val="0"/>
                </a:spcAft>
                <a:buClr>
                  <a:srgbClr val="171A1C"/>
                </a:buClr>
                <a:defRPr/>
              </a:pPr>
              <a:t>ILLE</a:t>
            </a:fld>
            <a:endParaRPr kumimoji="0" lang="en-US" sz="1200" b="0" i="0" strike="noStrike" kern="1200" cap="none" spc="0" normalizeH="0" baseline="0" noProof="0">
              <a:ln>
                <a:noFill/>
              </a:ln>
              <a:solidFill>
                <a:srgbClr val="171A1C"/>
              </a:solidFill>
              <a:effectLst/>
              <a:uLnTx/>
              <a:uFillTx/>
              <a:cs typeface="+mn-cs"/>
            </a:endParaRPr>
          </a:p>
        </p:txBody>
      </p:sp>
      <p:sp>
        <p:nvSpPr>
          <p:cNvPr id="64" name="Text Placeholder 4">
            <a:extLst>
              <a:ext uri="{FF2B5EF4-FFF2-40B4-BE49-F238E27FC236}">
                <a16:creationId xmlns:a16="http://schemas.microsoft.com/office/drawing/2014/main" id="{2E64B8D3-2BA4-AED0-5921-E4746441C0B8}"/>
              </a:ext>
            </a:extLst>
          </p:cNvPr>
          <p:cNvSpPr>
            <a:spLocks noGrp="1"/>
          </p:cNvSpPr>
          <p:nvPr>
            <p:custDataLst>
              <p:tags r:id="rId8"/>
            </p:custDataLst>
          </p:nvPr>
        </p:nvSpPr>
        <p:spPr bwMode="auto">
          <a:xfrm>
            <a:off x="512763" y="4346575"/>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D632E209-F813-42C1-85C7-B1CB2F35F81C}" type="datetime'''''''''''''''O''''''t''''''h''er''''''''s'''''''''''''''''">
              <a:rPr lang="en-US" altLang="en-US" sz="1200" smtClean="0">
                <a:solidFill>
                  <a:srgbClr val="171A1C"/>
                </a:solidFill>
                <a:cs typeface="+mn-cs"/>
              </a:rPr>
              <a:pPr lvl="0">
                <a:spcBef>
                  <a:spcPct val="0"/>
                </a:spcBef>
                <a:spcAft>
                  <a:spcPct val="0"/>
                </a:spcAft>
                <a:buClr>
                  <a:srgbClr val="171A1C"/>
                </a:buClr>
                <a:defRPr/>
              </a:pPr>
              <a:t>Others</a:t>
            </a:fld>
            <a:endParaRPr kumimoji="0" lang="en-US" sz="1200" b="0" i="0" strike="noStrike" kern="1200" cap="none" spc="0" normalizeH="0" baseline="0" noProof="0">
              <a:ln>
                <a:noFill/>
              </a:ln>
              <a:solidFill>
                <a:srgbClr val="171A1C"/>
              </a:solidFill>
              <a:effectLst/>
              <a:uLnTx/>
              <a:uFillTx/>
              <a:cs typeface="+mn-cs"/>
            </a:endParaRPr>
          </a:p>
        </p:txBody>
      </p:sp>
      <p:sp>
        <p:nvSpPr>
          <p:cNvPr id="65" name="Text Placeholder 4">
            <a:extLst>
              <a:ext uri="{FF2B5EF4-FFF2-40B4-BE49-F238E27FC236}">
                <a16:creationId xmlns:a16="http://schemas.microsoft.com/office/drawing/2014/main" id="{E970D1A2-06A3-D5C9-557B-A2BC42B286B7}"/>
              </a:ext>
            </a:extLst>
          </p:cNvPr>
          <p:cNvSpPr>
            <a:spLocks noGrp="1"/>
          </p:cNvSpPr>
          <p:nvPr>
            <p:custDataLst>
              <p:tags r:id="rId9"/>
            </p:custDataLst>
          </p:nvPr>
        </p:nvSpPr>
        <p:spPr bwMode="auto">
          <a:xfrm>
            <a:off x="512763" y="4924425"/>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08CCC3F4-C363-4F0B-959F-1E4E19945550}" type="datetime'''''''''T''''''''ot''''''''''''''''a''''''''''''''l'">
              <a:rPr lang="en-US" altLang="en-US" sz="1200" smtClean="0">
                <a:solidFill>
                  <a:srgbClr val="171A1C"/>
                </a:solidFill>
                <a:cs typeface="+mn-cs"/>
              </a:rPr>
              <a:pPr lvl="0">
                <a:spcBef>
                  <a:spcPct val="0"/>
                </a:spcBef>
                <a:spcAft>
                  <a:spcPct val="0"/>
                </a:spcAft>
                <a:buClr>
                  <a:srgbClr val="171A1C"/>
                </a:buClr>
                <a:defRPr/>
              </a:pPr>
              <a:t>Total</a:t>
            </a:fld>
            <a:endParaRPr kumimoji="0" lang="en-US" sz="1200" b="0" i="0" strike="noStrike" kern="1200" cap="none" spc="0" normalizeH="0" baseline="0" noProof="0">
              <a:ln>
                <a:noFill/>
              </a:ln>
              <a:solidFill>
                <a:srgbClr val="171A1C"/>
              </a:solidFill>
              <a:effectLst/>
              <a:uLnTx/>
              <a:uFillTx/>
              <a:cs typeface="+mn-cs"/>
            </a:endParaRPr>
          </a:p>
        </p:txBody>
      </p:sp>
      <p:sp>
        <p:nvSpPr>
          <p:cNvPr id="67" name="Rectangle 66">
            <a:extLst>
              <a:ext uri="{FF2B5EF4-FFF2-40B4-BE49-F238E27FC236}">
                <a16:creationId xmlns:a16="http://schemas.microsoft.com/office/drawing/2014/main" id="{A5617EBD-E0E0-C013-76E7-DF79BC5C0F7C}"/>
              </a:ext>
            </a:extLst>
          </p:cNvPr>
          <p:cNvSpPr/>
          <p:nvPr>
            <p:custDataLst>
              <p:tags r:id="rId10"/>
            </p:custDataLst>
          </p:nvPr>
        </p:nvSpPr>
        <p:spPr bwMode="auto">
          <a:xfrm>
            <a:off x="3643313" y="2165350"/>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68" name="Rectangle 67">
            <a:extLst>
              <a:ext uri="{FF2B5EF4-FFF2-40B4-BE49-F238E27FC236}">
                <a16:creationId xmlns:a16="http://schemas.microsoft.com/office/drawing/2014/main" id="{2D113511-8F03-FDC6-6AE9-432DA59D2D02}"/>
              </a:ext>
            </a:extLst>
          </p:cNvPr>
          <p:cNvSpPr/>
          <p:nvPr>
            <p:custDataLst>
              <p:tags r:id="rId11"/>
            </p:custDataLst>
          </p:nvPr>
        </p:nvSpPr>
        <p:spPr bwMode="auto">
          <a:xfrm>
            <a:off x="3643313" y="2398713"/>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74" name="Rectangle 73">
            <a:extLst>
              <a:ext uri="{FF2B5EF4-FFF2-40B4-BE49-F238E27FC236}">
                <a16:creationId xmlns:a16="http://schemas.microsoft.com/office/drawing/2014/main" id="{F9D5C536-53C1-FF59-E5AA-C1B64A39B238}"/>
              </a:ext>
            </a:extLst>
          </p:cNvPr>
          <p:cNvSpPr/>
          <p:nvPr>
            <p:custDataLst>
              <p:tags r:id="rId12"/>
            </p:custDataLst>
          </p:nvPr>
        </p:nvSpPr>
        <p:spPr bwMode="auto">
          <a:xfrm>
            <a:off x="4948238" y="2165350"/>
            <a:ext cx="165100" cy="165100"/>
          </a:xfrm>
          <a:prstGeom prst="rect">
            <a:avLst/>
          </a:prstGeom>
          <a:solidFill>
            <a:srgbClr val="B3B3B3"/>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76" name="Rectangle 75">
            <a:extLst>
              <a:ext uri="{FF2B5EF4-FFF2-40B4-BE49-F238E27FC236}">
                <a16:creationId xmlns:a16="http://schemas.microsoft.com/office/drawing/2014/main" id="{55A8D635-DAB4-05E2-B314-114E4783F980}"/>
              </a:ext>
            </a:extLst>
          </p:cNvPr>
          <p:cNvSpPr/>
          <p:nvPr>
            <p:custDataLst>
              <p:tags r:id="rId13"/>
            </p:custDataLst>
          </p:nvPr>
        </p:nvSpPr>
        <p:spPr bwMode="auto">
          <a:xfrm>
            <a:off x="4948238" y="2398713"/>
            <a:ext cx="165100" cy="165100"/>
          </a:xfrm>
          <a:prstGeom prst="rect">
            <a:avLst/>
          </a:prstGeom>
          <a:solidFill>
            <a:schemeClr val="accent6"/>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77" name="Rectangle 76">
            <a:extLst>
              <a:ext uri="{FF2B5EF4-FFF2-40B4-BE49-F238E27FC236}">
                <a16:creationId xmlns:a16="http://schemas.microsoft.com/office/drawing/2014/main" id="{BCDE9DAB-73A0-E6CE-CC95-8EDDDE19B063}"/>
              </a:ext>
            </a:extLst>
          </p:cNvPr>
          <p:cNvSpPr/>
          <p:nvPr>
            <p:custDataLst>
              <p:tags r:id="rId14"/>
            </p:custDataLst>
          </p:nvPr>
        </p:nvSpPr>
        <p:spPr bwMode="auto">
          <a:xfrm>
            <a:off x="5872163" y="2165350"/>
            <a:ext cx="165100" cy="165100"/>
          </a:xfrm>
          <a:prstGeom prst="rect">
            <a:avLst/>
          </a:prstGeom>
          <a:solidFill>
            <a:schemeClr val="folHlink"/>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79" name="Rectangle 78">
            <a:extLst>
              <a:ext uri="{FF2B5EF4-FFF2-40B4-BE49-F238E27FC236}">
                <a16:creationId xmlns:a16="http://schemas.microsoft.com/office/drawing/2014/main" id="{B3C39509-3A0A-BA5A-7517-51E76B218320}"/>
              </a:ext>
            </a:extLst>
          </p:cNvPr>
          <p:cNvSpPr/>
          <p:nvPr>
            <p:custDataLst>
              <p:tags r:id="rId15"/>
            </p:custDataLst>
          </p:nvPr>
        </p:nvSpPr>
        <p:spPr bwMode="auto">
          <a:xfrm>
            <a:off x="5872163" y="2398713"/>
            <a:ext cx="165100" cy="165100"/>
          </a:xfrm>
          <a:prstGeom prst="rect">
            <a:avLst/>
          </a:prstGeom>
          <a:solidFill>
            <a:srgbClr val="E6E6E6"/>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80" name="Text Placeholder 4">
            <a:extLst>
              <a:ext uri="{FF2B5EF4-FFF2-40B4-BE49-F238E27FC236}">
                <a16:creationId xmlns:a16="http://schemas.microsoft.com/office/drawing/2014/main" id="{6B5F5E37-7E0D-1A5A-AE93-9C6261084437}"/>
              </a:ext>
            </a:extLst>
          </p:cNvPr>
          <p:cNvSpPr>
            <a:spLocks noGrp="1"/>
          </p:cNvSpPr>
          <p:nvPr>
            <p:custDataLst>
              <p:tags r:id="rId16"/>
            </p:custDataLst>
          </p:nvPr>
        </p:nvSpPr>
        <p:spPr bwMode="auto">
          <a:xfrm>
            <a:off x="3859213" y="2163763"/>
            <a:ext cx="9874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B5C73E10-57FA-4DC6-8046-9B0A47AA9633}" type="datetime'S''''t''''''r''o''''''ng''l''''y'' ''''''a''''gre''''''e'''''">
              <a:rPr lang="en-US" altLang="en-US" sz="1200" smtClean="0">
                <a:solidFill>
                  <a:srgbClr val="171A1C"/>
                </a:solidFill>
                <a:cs typeface="+mn-cs"/>
              </a:rPr>
              <a:pPr lvl="0">
                <a:spcBef>
                  <a:spcPct val="0"/>
                </a:spcBef>
                <a:spcAft>
                  <a:spcPct val="0"/>
                </a:spcAft>
                <a:buClr>
                  <a:srgbClr val="171A1C"/>
                </a:buClr>
              </a:pPr>
              <a:t>Strongly agree</a:t>
            </a:fld>
            <a:endParaRPr kumimoji="0" lang="en-US" sz="1200" b="0" i="0" strike="noStrike" kern="1200" cap="none" spc="0" normalizeH="0" baseline="0" noProof="0">
              <a:ln>
                <a:noFill/>
              </a:ln>
              <a:solidFill>
                <a:srgbClr val="171A1C"/>
              </a:solidFill>
              <a:effectLst/>
              <a:uLnTx/>
              <a:uFillTx/>
              <a:cs typeface="+mn-cs"/>
            </a:endParaRPr>
          </a:p>
        </p:txBody>
      </p:sp>
      <p:sp>
        <p:nvSpPr>
          <p:cNvPr id="82" name="Text Placeholder 4">
            <a:extLst>
              <a:ext uri="{FF2B5EF4-FFF2-40B4-BE49-F238E27FC236}">
                <a16:creationId xmlns:a16="http://schemas.microsoft.com/office/drawing/2014/main" id="{5496A5A6-1F32-BAA4-9457-39C80516DE07}"/>
              </a:ext>
            </a:extLst>
          </p:cNvPr>
          <p:cNvSpPr>
            <a:spLocks noGrp="1"/>
          </p:cNvSpPr>
          <p:nvPr>
            <p:custDataLst>
              <p:tags r:id="rId17"/>
            </p:custDataLst>
          </p:nvPr>
        </p:nvSpPr>
        <p:spPr bwMode="auto">
          <a:xfrm>
            <a:off x="3859213" y="2397125"/>
            <a:ext cx="4048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88AF3822-2C70-4661-8D7D-359B92560799}" type="datetime'''A''g''r''''''''''e''''''''''''''''''''''''''''''''e'''''">
              <a:rPr lang="en-US" altLang="en-US" sz="1200" smtClean="0">
                <a:solidFill>
                  <a:srgbClr val="171A1C"/>
                </a:solidFill>
                <a:cs typeface="+mn-cs"/>
              </a:rPr>
              <a:pPr lvl="0">
                <a:spcBef>
                  <a:spcPct val="0"/>
                </a:spcBef>
                <a:spcAft>
                  <a:spcPct val="0"/>
                </a:spcAft>
                <a:buClr>
                  <a:srgbClr val="171A1C"/>
                </a:buClr>
              </a:pPr>
              <a:t>Agree</a:t>
            </a:fld>
            <a:endParaRPr kumimoji="0" lang="en-US" sz="1200" b="0" i="0" strike="noStrike" kern="1200" cap="none" spc="0" normalizeH="0" baseline="0" noProof="0">
              <a:ln>
                <a:noFill/>
              </a:ln>
              <a:solidFill>
                <a:srgbClr val="171A1C"/>
              </a:solidFill>
              <a:effectLst/>
              <a:uLnTx/>
              <a:uFillTx/>
              <a:cs typeface="+mn-cs"/>
            </a:endParaRPr>
          </a:p>
        </p:txBody>
      </p:sp>
      <p:sp>
        <p:nvSpPr>
          <p:cNvPr id="84" name="Text Placeholder 4">
            <a:extLst>
              <a:ext uri="{FF2B5EF4-FFF2-40B4-BE49-F238E27FC236}">
                <a16:creationId xmlns:a16="http://schemas.microsoft.com/office/drawing/2014/main" id="{D978D5AC-CB45-1A7A-C591-BE532C403CD6}"/>
              </a:ext>
            </a:extLst>
          </p:cNvPr>
          <p:cNvSpPr>
            <a:spLocks noGrp="1"/>
          </p:cNvSpPr>
          <p:nvPr>
            <p:custDataLst>
              <p:tags r:id="rId18"/>
            </p:custDataLst>
          </p:nvPr>
        </p:nvSpPr>
        <p:spPr bwMode="auto">
          <a:xfrm>
            <a:off x="5164138" y="2163763"/>
            <a:ext cx="4889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08A2C783-E860-4E53-876A-51496AB38BA4}" type="datetime'''''''''''''''''Ne''''u''t''''''r''al'''''''''''''''''''''''">
              <a:rPr lang="en-US" altLang="en-US" sz="1200" smtClean="0">
                <a:solidFill>
                  <a:srgbClr val="171A1C"/>
                </a:solidFill>
                <a:cs typeface="+mn-cs"/>
              </a:rPr>
              <a:pPr lvl="0">
                <a:spcBef>
                  <a:spcPct val="0"/>
                </a:spcBef>
                <a:spcAft>
                  <a:spcPct val="0"/>
                </a:spcAft>
                <a:buClr>
                  <a:srgbClr val="171A1C"/>
                </a:buClr>
                <a:defRPr/>
              </a:pPr>
              <a:t>Neutral</a:t>
            </a:fld>
            <a:endParaRPr kumimoji="0" lang="en-US" sz="1200" b="0" i="0" strike="noStrike" kern="1200" cap="none" spc="0" normalizeH="0" baseline="0" noProof="0">
              <a:ln>
                <a:noFill/>
              </a:ln>
              <a:solidFill>
                <a:srgbClr val="171A1C"/>
              </a:solidFill>
              <a:effectLst/>
              <a:uLnTx/>
              <a:uFillTx/>
              <a:cs typeface="+mn-cs"/>
            </a:endParaRPr>
          </a:p>
        </p:txBody>
      </p:sp>
      <p:sp>
        <p:nvSpPr>
          <p:cNvPr id="86" name="Text Placeholder 4">
            <a:extLst>
              <a:ext uri="{FF2B5EF4-FFF2-40B4-BE49-F238E27FC236}">
                <a16:creationId xmlns:a16="http://schemas.microsoft.com/office/drawing/2014/main" id="{EEF07D41-3B31-4564-34B1-BDCC007B131A}"/>
              </a:ext>
            </a:extLst>
          </p:cNvPr>
          <p:cNvSpPr>
            <a:spLocks noGrp="1"/>
          </p:cNvSpPr>
          <p:nvPr>
            <p:custDataLst>
              <p:tags r:id="rId19"/>
            </p:custDataLst>
          </p:nvPr>
        </p:nvSpPr>
        <p:spPr bwMode="auto">
          <a:xfrm>
            <a:off x="5164138" y="2397125"/>
            <a:ext cx="6064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C655400F-5DEE-430D-B715-6CDA5B6ACDB1}" type="datetime'''D''''i''''''''''s''''a''''''''gr''''''''e''''''e'''''">
              <a:rPr lang="en-US" altLang="en-US" sz="1200" smtClean="0">
                <a:solidFill>
                  <a:srgbClr val="171A1C"/>
                </a:solidFill>
                <a:cs typeface="+mn-cs"/>
              </a:rPr>
              <a:pPr lvl="0">
                <a:spcBef>
                  <a:spcPct val="0"/>
                </a:spcBef>
                <a:spcAft>
                  <a:spcPct val="0"/>
                </a:spcAft>
                <a:buClr>
                  <a:srgbClr val="171A1C"/>
                </a:buClr>
                <a:defRPr/>
              </a:pPr>
              <a:t>Disagree</a:t>
            </a:fld>
            <a:endParaRPr kumimoji="0" lang="en-US" sz="1200" b="0" i="0" strike="noStrike" kern="1200" cap="none" spc="0" normalizeH="0" baseline="0" noProof="0">
              <a:ln>
                <a:noFill/>
              </a:ln>
              <a:solidFill>
                <a:srgbClr val="171A1C"/>
              </a:solidFill>
              <a:effectLst/>
              <a:uLnTx/>
              <a:uFillTx/>
              <a:cs typeface="+mn-cs"/>
            </a:endParaRPr>
          </a:p>
        </p:txBody>
      </p:sp>
      <p:sp>
        <p:nvSpPr>
          <p:cNvPr id="88" name="Text Placeholder 4">
            <a:extLst>
              <a:ext uri="{FF2B5EF4-FFF2-40B4-BE49-F238E27FC236}">
                <a16:creationId xmlns:a16="http://schemas.microsoft.com/office/drawing/2014/main" id="{D6A20640-2779-2704-A41D-5E1E67340A0B}"/>
              </a:ext>
            </a:extLst>
          </p:cNvPr>
          <p:cNvSpPr>
            <a:spLocks noGrp="1"/>
          </p:cNvSpPr>
          <p:nvPr>
            <p:custDataLst>
              <p:tags r:id="rId20"/>
            </p:custDataLst>
          </p:nvPr>
        </p:nvSpPr>
        <p:spPr bwMode="auto">
          <a:xfrm>
            <a:off x="6088063" y="2163763"/>
            <a:ext cx="11811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34BCBA70-41B6-4D12-943B-88BCC149169F}" type="datetime'''''S''tro''''''n''''''''''g''''''ly ''''dis''a''gr''''e''''e'">
              <a:rPr lang="en-US" altLang="en-US" sz="1200" smtClean="0">
                <a:solidFill>
                  <a:srgbClr val="171A1C"/>
                </a:solidFill>
                <a:cs typeface="+mn-cs"/>
              </a:rPr>
              <a:pPr lvl="0">
                <a:spcBef>
                  <a:spcPct val="0"/>
                </a:spcBef>
                <a:spcAft>
                  <a:spcPct val="0"/>
                </a:spcAft>
                <a:buClr>
                  <a:srgbClr val="171A1C"/>
                </a:buClr>
                <a:defRPr/>
              </a:pPr>
              <a:t>Strongly disagree</a:t>
            </a:fld>
            <a:endParaRPr kumimoji="0" lang="en-US" sz="1200" b="0" i="0" strike="noStrike" kern="1200" cap="none" spc="0" normalizeH="0" baseline="0" noProof="0">
              <a:ln>
                <a:noFill/>
              </a:ln>
              <a:solidFill>
                <a:srgbClr val="171A1C"/>
              </a:solidFill>
              <a:effectLst/>
              <a:uLnTx/>
              <a:uFillTx/>
              <a:cs typeface="+mn-cs"/>
            </a:endParaRPr>
          </a:p>
        </p:txBody>
      </p:sp>
      <p:sp>
        <p:nvSpPr>
          <p:cNvPr id="90" name="Text Placeholder 4">
            <a:extLst>
              <a:ext uri="{FF2B5EF4-FFF2-40B4-BE49-F238E27FC236}">
                <a16:creationId xmlns:a16="http://schemas.microsoft.com/office/drawing/2014/main" id="{10B7A370-4491-4C4E-A500-5241C499F7A5}"/>
              </a:ext>
            </a:extLst>
          </p:cNvPr>
          <p:cNvSpPr>
            <a:spLocks noGrp="1"/>
          </p:cNvSpPr>
          <p:nvPr>
            <p:custDataLst>
              <p:tags r:id="rId21"/>
            </p:custDataLst>
          </p:nvPr>
        </p:nvSpPr>
        <p:spPr bwMode="auto">
          <a:xfrm>
            <a:off x="6088063" y="2397125"/>
            <a:ext cx="7239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8EA6D9AA-13C3-4D4B-883D-F0B67BBC01E8}" type="datetime'''''''''''''''''''''''N''o o''p''''''''i''''''n''i''''on'''">
              <a:rPr lang="en-US" altLang="en-US" sz="1200" smtClean="0">
                <a:solidFill>
                  <a:srgbClr val="171A1C"/>
                </a:solidFill>
                <a:cs typeface="+mn-cs"/>
              </a:rPr>
              <a:pPr lvl="0">
                <a:spcBef>
                  <a:spcPct val="0"/>
                </a:spcBef>
                <a:spcAft>
                  <a:spcPct val="0"/>
                </a:spcAft>
                <a:buClr>
                  <a:srgbClr val="171A1C"/>
                </a:buClr>
                <a:defRPr/>
              </a:pPr>
              <a:t>No opinion</a:t>
            </a:fld>
            <a:endParaRPr kumimoji="0" lang="en-US" sz="1200" b="0" i="0" strike="noStrike" kern="1200" cap="none" spc="0" normalizeH="0" baseline="0" noProof="0">
              <a:ln>
                <a:noFill/>
              </a:ln>
              <a:solidFill>
                <a:srgbClr val="171A1C"/>
              </a:solidFill>
              <a:effectLst/>
              <a:uLnTx/>
              <a:uFillTx/>
              <a:cs typeface="+mn-cs"/>
            </a:endParaRPr>
          </a:p>
        </p:txBody>
      </p:sp>
      <p:sp>
        <p:nvSpPr>
          <p:cNvPr id="92" name="TextBox 91">
            <a:extLst>
              <a:ext uri="{FF2B5EF4-FFF2-40B4-BE49-F238E27FC236}">
                <a16:creationId xmlns:a16="http://schemas.microsoft.com/office/drawing/2014/main" id="{4590A743-66AF-ED72-5325-F9FE3E86A037}"/>
              </a:ext>
            </a:extLst>
          </p:cNvPr>
          <p:cNvSpPr txBox="1">
            <a:spLocks/>
          </p:cNvSpPr>
          <p:nvPr>
            <p:custDataLst>
              <p:tags r:id="rId22"/>
            </p:custDataLst>
          </p:nvPr>
        </p:nvSpPr>
        <p:spPr>
          <a:xfrm>
            <a:off x="10873785" y="1154519"/>
            <a:ext cx="947375" cy="1539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sp>
        <p:nvSpPr>
          <p:cNvPr id="94" name="Oval 93">
            <a:extLst>
              <a:ext uri="{FF2B5EF4-FFF2-40B4-BE49-F238E27FC236}">
                <a16:creationId xmlns:a16="http://schemas.microsoft.com/office/drawing/2014/main" id="{81BDECFE-DC65-212A-25A7-C74BE28115E3}"/>
              </a:ext>
            </a:extLst>
          </p:cNvPr>
          <p:cNvSpPr>
            <a:spLocks/>
          </p:cNvSpPr>
          <p:nvPr/>
        </p:nvSpPr>
        <p:spPr>
          <a:xfrm>
            <a:off x="10356254" y="1118007"/>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sp>
        <p:nvSpPr>
          <p:cNvPr id="96" name="Oval 95">
            <a:extLst>
              <a:ext uri="{FF2B5EF4-FFF2-40B4-BE49-F238E27FC236}">
                <a16:creationId xmlns:a16="http://schemas.microsoft.com/office/drawing/2014/main" id="{12321D45-0668-824D-C062-D31C2BD8034C}"/>
              </a:ext>
            </a:extLst>
          </p:cNvPr>
          <p:cNvSpPr>
            <a:spLocks/>
          </p:cNvSpPr>
          <p:nvPr/>
        </p:nvSpPr>
        <p:spPr>
          <a:xfrm>
            <a:off x="7618374" y="313213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12</a:t>
            </a:r>
          </a:p>
        </p:txBody>
      </p:sp>
      <p:sp>
        <p:nvSpPr>
          <p:cNvPr id="98" name="Oval 97">
            <a:extLst>
              <a:ext uri="{FF2B5EF4-FFF2-40B4-BE49-F238E27FC236}">
                <a16:creationId xmlns:a16="http://schemas.microsoft.com/office/drawing/2014/main" id="{E32E8C4D-EECF-243B-16D0-E5D596F00CD6}"/>
              </a:ext>
            </a:extLst>
          </p:cNvPr>
          <p:cNvSpPr>
            <a:spLocks/>
          </p:cNvSpPr>
          <p:nvPr/>
        </p:nvSpPr>
        <p:spPr>
          <a:xfrm>
            <a:off x="7618374" y="371475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28</a:t>
            </a:r>
          </a:p>
        </p:txBody>
      </p:sp>
      <p:sp>
        <p:nvSpPr>
          <p:cNvPr id="100" name="Oval 99">
            <a:extLst>
              <a:ext uri="{FF2B5EF4-FFF2-40B4-BE49-F238E27FC236}">
                <a16:creationId xmlns:a16="http://schemas.microsoft.com/office/drawing/2014/main" id="{E495A321-489D-92F9-C5B1-F7A2A9A8F4EF}"/>
              </a:ext>
            </a:extLst>
          </p:cNvPr>
          <p:cNvSpPr>
            <a:spLocks/>
          </p:cNvSpPr>
          <p:nvPr/>
        </p:nvSpPr>
        <p:spPr>
          <a:xfrm>
            <a:off x="7618374" y="429895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13</a:t>
            </a:r>
          </a:p>
        </p:txBody>
      </p:sp>
      <p:sp>
        <p:nvSpPr>
          <p:cNvPr id="102" name="Oval 101">
            <a:extLst>
              <a:ext uri="{FF2B5EF4-FFF2-40B4-BE49-F238E27FC236}">
                <a16:creationId xmlns:a16="http://schemas.microsoft.com/office/drawing/2014/main" id="{2F74E60D-0B16-E6C2-CD62-4C4CD9BC2EC3}"/>
              </a:ext>
            </a:extLst>
          </p:cNvPr>
          <p:cNvSpPr>
            <a:spLocks/>
          </p:cNvSpPr>
          <p:nvPr/>
        </p:nvSpPr>
        <p:spPr>
          <a:xfrm>
            <a:off x="7618374" y="488315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53</a:t>
            </a:r>
          </a:p>
        </p:txBody>
      </p:sp>
      <p:sp>
        <p:nvSpPr>
          <p:cNvPr id="110" name="5. Source">
            <a:extLst>
              <a:ext uri="{FF2B5EF4-FFF2-40B4-BE49-F238E27FC236}">
                <a16:creationId xmlns:a16="http://schemas.microsoft.com/office/drawing/2014/main" id="{81B18496-7908-3945-D62D-4EEE8BC66980}"/>
              </a:ext>
            </a:extLst>
          </p:cNvPr>
          <p:cNvSpPr txBox="1"/>
          <p:nvPr>
            <p:custDataLst>
              <p:tags r:id="rId23"/>
            </p:custDataLst>
          </p:nvPr>
        </p:nvSpPr>
        <p:spPr>
          <a:xfrm>
            <a:off x="565265" y="6408738"/>
            <a:ext cx="7190510"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21 blank responses)</a:t>
            </a:r>
          </a:p>
        </p:txBody>
      </p:sp>
      <p:cxnSp>
        <p:nvCxnSpPr>
          <p:cNvPr id="6" name="LineContentSeparatorDefaultVertical 27">
            <a:extLst>
              <a:ext uri="{FF2B5EF4-FFF2-40B4-BE49-F238E27FC236}">
                <a16:creationId xmlns:a16="http://schemas.microsoft.com/office/drawing/2014/main" id="{5FA094E8-5EEB-E340-FD96-86E864E6F9D5}"/>
              </a:ext>
            </a:extLst>
          </p:cNvPr>
          <p:cNvCxnSpPr>
            <a:cxnSpLocks/>
          </p:cNvCxnSpPr>
          <p:nvPr>
            <p:custDataLst>
              <p:tags r:id="rId24"/>
            </p:custDataLst>
          </p:nvPr>
        </p:nvCxnSpPr>
        <p:spPr>
          <a:xfrm>
            <a:off x="8355175" y="1688123"/>
            <a:ext cx="0" cy="3882415"/>
          </a:xfrm>
          <a:prstGeom prst="straightConnector1">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5F7D17F-1FF1-8571-C4C2-1016F9D4E2FA}"/>
              </a:ext>
            </a:extLst>
          </p:cNvPr>
          <p:cNvSpPr txBox="1">
            <a:spLocks/>
          </p:cNvSpPr>
          <p:nvPr>
            <p:custDataLst>
              <p:tags r:id="rId25"/>
            </p:custDataLst>
          </p:nvPr>
        </p:nvSpPr>
        <p:spPr>
          <a:xfrm>
            <a:off x="8547100" y="1536701"/>
            <a:ext cx="3265170" cy="420686"/>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Q27a: Would you consider this to be a…?        </a:t>
            </a:r>
            <a:r>
              <a:rPr lang="en-US" sz="1200"/>
              <a:t>% of respondents</a:t>
            </a:r>
          </a:p>
        </p:txBody>
      </p:sp>
      <p:cxnSp>
        <p:nvCxnSpPr>
          <p:cNvPr id="9" name="Straight Connector 8">
            <a:extLst>
              <a:ext uri="{FF2B5EF4-FFF2-40B4-BE49-F238E27FC236}">
                <a16:creationId xmlns:a16="http://schemas.microsoft.com/office/drawing/2014/main" id="{9481F93D-F2C9-839C-EC92-D0F4D0F3FBD5}"/>
              </a:ext>
            </a:extLst>
          </p:cNvPr>
          <p:cNvCxnSpPr>
            <a:cxnSpLocks/>
          </p:cNvCxnSpPr>
          <p:nvPr>
            <p:custDataLst>
              <p:tags r:id="rId26"/>
            </p:custDataLst>
          </p:nvPr>
        </p:nvCxnSpPr>
        <p:spPr>
          <a:xfrm>
            <a:off x="8547099" y="2027728"/>
            <a:ext cx="326517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aphicFrame>
        <p:nvGraphicFramePr>
          <p:cNvPr id="55" name="Chart 54">
            <a:extLst>
              <a:ext uri="{FF2B5EF4-FFF2-40B4-BE49-F238E27FC236}">
                <a16:creationId xmlns:a16="http://schemas.microsoft.com/office/drawing/2014/main" id="{1C1490D1-29AE-E278-5ACF-278D9CB37B29}"/>
              </a:ext>
            </a:extLst>
          </p:cNvPr>
          <p:cNvGraphicFramePr/>
          <p:nvPr>
            <p:custDataLst>
              <p:tags r:id="rId27"/>
            </p:custDataLst>
          </p:nvPr>
        </p:nvGraphicFramePr>
        <p:xfrm>
          <a:off x="9039225" y="2725738"/>
          <a:ext cx="2268538" cy="2868612"/>
        </p:xfrm>
        <a:graphic>
          <a:graphicData uri="http://schemas.openxmlformats.org/drawingml/2006/chart">
            <c:chart xmlns:c="http://schemas.openxmlformats.org/drawingml/2006/chart" xmlns:r="http://schemas.openxmlformats.org/officeDocument/2006/relationships" r:id="rId41"/>
          </a:graphicData>
        </a:graphic>
      </p:graphicFrame>
      <p:sp>
        <p:nvSpPr>
          <p:cNvPr id="11" name="Text Placeholder 4">
            <a:extLst>
              <a:ext uri="{FF2B5EF4-FFF2-40B4-BE49-F238E27FC236}">
                <a16:creationId xmlns:a16="http://schemas.microsoft.com/office/drawing/2014/main" id="{F86AD2F9-0F7A-1954-D4D9-A06B1E438BFE}"/>
              </a:ext>
            </a:extLst>
          </p:cNvPr>
          <p:cNvSpPr>
            <a:spLocks noGrp="1"/>
          </p:cNvSpPr>
          <p:nvPr>
            <p:custDataLst>
              <p:tags r:id="rId28"/>
            </p:custDataLst>
          </p:nvPr>
        </p:nvSpPr>
        <p:spPr bwMode="auto">
          <a:xfrm>
            <a:off x="8562975" y="3192463"/>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EA80061-5F77-4A0F-AF3A-3EA22D03425D}" type="datetime'''''''''''''TS''''''''''''''''''''''''''''P'''''''''''''''''''">
              <a:rPr lang="en-US" altLang="en-US" sz="1200" smtClean="0">
                <a:cs typeface="+mn-cs"/>
              </a:rPr>
              <a:pPr lvl="0">
                <a:spcBef>
                  <a:spcPct val="0"/>
                </a:spcBef>
                <a:spcAft>
                  <a:spcPct val="0"/>
                </a:spcAft>
              </a:pPr>
              <a:t>TSP</a:t>
            </a:fld>
            <a:endParaRPr lang="en-US" sz="1200">
              <a:cs typeface="+mn-cs"/>
            </a:endParaRPr>
          </a:p>
        </p:txBody>
      </p:sp>
      <p:sp>
        <p:nvSpPr>
          <p:cNvPr id="12" name="Text Placeholder 4">
            <a:extLst>
              <a:ext uri="{FF2B5EF4-FFF2-40B4-BE49-F238E27FC236}">
                <a16:creationId xmlns:a16="http://schemas.microsoft.com/office/drawing/2014/main" id="{4D120027-AB09-E220-E51F-87F330E00FEC}"/>
              </a:ext>
            </a:extLst>
          </p:cNvPr>
          <p:cNvSpPr>
            <a:spLocks noGrp="1"/>
          </p:cNvSpPr>
          <p:nvPr>
            <p:custDataLst>
              <p:tags r:id="rId29"/>
            </p:custDataLst>
          </p:nvPr>
        </p:nvSpPr>
        <p:spPr bwMode="auto">
          <a:xfrm>
            <a:off x="8562975" y="3776663"/>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35363960-23B0-492F-9EFD-469493E5D989}" type="datetime'''''''''''''''''''''I''''''''''LL''''''''''''''''E'''">
              <a:rPr lang="en-US" altLang="en-US" sz="1200" smtClean="0">
                <a:cs typeface="+mn-cs"/>
              </a:rPr>
              <a:pPr lvl="0">
                <a:spcBef>
                  <a:spcPct val="0"/>
                </a:spcBef>
                <a:spcAft>
                  <a:spcPct val="0"/>
                </a:spcAft>
              </a:pPr>
              <a:t>ILLE</a:t>
            </a:fld>
            <a:endParaRPr lang="en-US" sz="1200">
              <a:cs typeface="+mn-cs"/>
            </a:endParaRPr>
          </a:p>
        </p:txBody>
      </p:sp>
      <p:sp>
        <p:nvSpPr>
          <p:cNvPr id="13" name="Text Placeholder 4">
            <a:extLst>
              <a:ext uri="{FF2B5EF4-FFF2-40B4-BE49-F238E27FC236}">
                <a16:creationId xmlns:a16="http://schemas.microsoft.com/office/drawing/2014/main" id="{BCBB8415-6CB2-AE76-67E1-675DEF6AA9F8}"/>
              </a:ext>
            </a:extLst>
          </p:cNvPr>
          <p:cNvSpPr>
            <a:spLocks noGrp="1"/>
          </p:cNvSpPr>
          <p:nvPr>
            <p:custDataLst>
              <p:tags r:id="rId30"/>
            </p:custDataLst>
          </p:nvPr>
        </p:nvSpPr>
        <p:spPr bwMode="auto">
          <a:xfrm>
            <a:off x="8562975" y="4360863"/>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49E0C728-6CB6-4F9C-A9B7-60AF9BFBA6CF}" type="datetime'Ot''''''''''''''''''''''''h''''''''''''''e''''r''s'''">
              <a:rPr lang="en-US" altLang="en-US" sz="1200" smtClean="0">
                <a:cs typeface="+mn-cs"/>
              </a:rPr>
              <a:pPr lvl="0">
                <a:spcBef>
                  <a:spcPct val="0"/>
                </a:spcBef>
                <a:spcAft>
                  <a:spcPct val="0"/>
                </a:spcAft>
              </a:pPr>
              <a:t>Others</a:t>
            </a:fld>
            <a:endParaRPr lang="en-US" sz="1200">
              <a:cs typeface="+mn-cs"/>
            </a:endParaRPr>
          </a:p>
        </p:txBody>
      </p:sp>
      <p:sp>
        <p:nvSpPr>
          <p:cNvPr id="14" name="Text Placeholder 4">
            <a:extLst>
              <a:ext uri="{FF2B5EF4-FFF2-40B4-BE49-F238E27FC236}">
                <a16:creationId xmlns:a16="http://schemas.microsoft.com/office/drawing/2014/main" id="{008A6FCA-F5C6-F4BE-46CB-2804A3DF895D}"/>
              </a:ext>
            </a:extLst>
          </p:cNvPr>
          <p:cNvSpPr>
            <a:spLocks noGrp="1"/>
          </p:cNvSpPr>
          <p:nvPr>
            <p:custDataLst>
              <p:tags r:id="rId31"/>
            </p:custDataLst>
          </p:nvPr>
        </p:nvSpPr>
        <p:spPr bwMode="auto">
          <a:xfrm>
            <a:off x="8562975" y="4943475"/>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9EE87277-267A-4F97-A201-4731122F4F99}" type="datetime'''''''''To''t''''''''''a''''''''''''''l'''''''''''">
              <a:rPr lang="en-US" altLang="en-US" sz="1200" smtClean="0">
                <a:cs typeface="+mn-cs"/>
              </a:rPr>
              <a:pPr lvl="0">
                <a:spcBef>
                  <a:spcPct val="0"/>
                </a:spcBef>
                <a:spcAft>
                  <a:spcPct val="0"/>
                </a:spcAft>
              </a:pPr>
              <a:t>Total</a:t>
            </a:fld>
            <a:endParaRPr lang="en-US" sz="1200">
              <a:cs typeface="+mn-cs"/>
            </a:endParaRPr>
          </a:p>
        </p:txBody>
      </p:sp>
      <p:sp>
        <p:nvSpPr>
          <p:cNvPr id="15" name="Rectangle 14">
            <a:extLst>
              <a:ext uri="{FF2B5EF4-FFF2-40B4-BE49-F238E27FC236}">
                <a16:creationId xmlns:a16="http://schemas.microsoft.com/office/drawing/2014/main" id="{109A04C6-C632-8E7E-BDBC-584A578BD6AF}"/>
              </a:ext>
            </a:extLst>
          </p:cNvPr>
          <p:cNvSpPr/>
          <p:nvPr>
            <p:custDataLst>
              <p:tags r:id="rId32"/>
            </p:custDataLst>
          </p:nvPr>
        </p:nvSpPr>
        <p:spPr bwMode="auto">
          <a:xfrm>
            <a:off x="8547100" y="221297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7" name="Rectangle 16">
            <a:extLst>
              <a:ext uri="{FF2B5EF4-FFF2-40B4-BE49-F238E27FC236}">
                <a16:creationId xmlns:a16="http://schemas.microsoft.com/office/drawing/2014/main" id="{AD6D6CCF-0282-1A36-6300-36A239B2CB96}"/>
              </a:ext>
            </a:extLst>
          </p:cNvPr>
          <p:cNvSpPr/>
          <p:nvPr>
            <p:custDataLst>
              <p:tags r:id="rId33"/>
            </p:custDataLst>
          </p:nvPr>
        </p:nvSpPr>
        <p:spPr bwMode="auto">
          <a:xfrm>
            <a:off x="8547100" y="244633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8" name="Text Placeholder 4">
            <a:extLst>
              <a:ext uri="{FF2B5EF4-FFF2-40B4-BE49-F238E27FC236}">
                <a16:creationId xmlns:a16="http://schemas.microsoft.com/office/drawing/2014/main" id="{14936929-B458-F408-7260-DEE388573AE8}"/>
              </a:ext>
            </a:extLst>
          </p:cNvPr>
          <p:cNvSpPr>
            <a:spLocks noGrp="1"/>
          </p:cNvSpPr>
          <p:nvPr>
            <p:custDataLst>
              <p:tags r:id="rId34"/>
            </p:custDataLst>
          </p:nvPr>
        </p:nvSpPr>
        <p:spPr bwMode="auto">
          <a:xfrm>
            <a:off x="8763000" y="2211388"/>
            <a:ext cx="28892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A8603533-7763-4681-8ACF-2CEAE07743EB}" type="datetime'Ne''ar-t''e''rm iss''ue to be ''r''esolved im''minentl''''y '">
              <a:rPr lang="en-US" altLang="en-US" sz="1200" smtClean="0">
                <a:cs typeface="+mn-cs"/>
              </a:rPr>
              <a:pPr lvl="0">
                <a:spcBef>
                  <a:spcPct val="0"/>
                </a:spcBef>
                <a:spcAft>
                  <a:spcPct val="0"/>
                </a:spcAft>
              </a:pPr>
              <a:t>Near-term issue to be resolved imminently </a:t>
            </a:fld>
            <a:endParaRPr lang="en-US" sz="1200">
              <a:cs typeface="+mn-cs"/>
            </a:endParaRPr>
          </a:p>
        </p:txBody>
      </p:sp>
      <p:sp>
        <p:nvSpPr>
          <p:cNvPr id="19" name="Text Placeholder 4">
            <a:extLst>
              <a:ext uri="{FF2B5EF4-FFF2-40B4-BE49-F238E27FC236}">
                <a16:creationId xmlns:a16="http://schemas.microsoft.com/office/drawing/2014/main" id="{6B960A6E-D5F6-7FC5-389B-D21383A211FE}"/>
              </a:ext>
            </a:extLst>
          </p:cNvPr>
          <p:cNvSpPr>
            <a:spLocks noGrp="1"/>
          </p:cNvSpPr>
          <p:nvPr>
            <p:custDataLst>
              <p:tags r:id="rId35"/>
            </p:custDataLst>
          </p:nvPr>
        </p:nvSpPr>
        <p:spPr bwMode="auto">
          <a:xfrm>
            <a:off x="8763000" y="2444750"/>
            <a:ext cx="29892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3C092BD9-5624-47A5-8EEB-BD879BB8ABC2}" type="datetime'Lo''nger-''''''term ''iss''ue to be ''reso''lved eventually '">
              <a:rPr lang="en-US" altLang="en-US" sz="1200" smtClean="0">
                <a:cs typeface="+mn-cs"/>
              </a:rPr>
              <a:pPr lvl="0">
                <a:spcBef>
                  <a:spcPct val="0"/>
                </a:spcBef>
                <a:spcAft>
                  <a:spcPct val="0"/>
                </a:spcAft>
              </a:pPr>
              <a:t>Longer-term issue to be resolved eventually </a:t>
            </a:fld>
            <a:endParaRPr lang="en-US" sz="1200">
              <a:cs typeface="+mn-cs"/>
            </a:endParaRPr>
          </a:p>
        </p:txBody>
      </p:sp>
      <p:sp>
        <p:nvSpPr>
          <p:cNvPr id="20" name="Oval 19">
            <a:extLst>
              <a:ext uri="{FF2B5EF4-FFF2-40B4-BE49-F238E27FC236}">
                <a16:creationId xmlns:a16="http://schemas.microsoft.com/office/drawing/2014/main" id="{42DDC312-91CD-90CD-3146-6F7C047E7456}"/>
              </a:ext>
            </a:extLst>
          </p:cNvPr>
          <p:cNvSpPr>
            <a:spLocks/>
          </p:cNvSpPr>
          <p:nvPr/>
        </p:nvSpPr>
        <p:spPr>
          <a:xfrm>
            <a:off x="11363960" y="317341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11</a:t>
            </a:r>
          </a:p>
        </p:txBody>
      </p:sp>
      <p:sp>
        <p:nvSpPr>
          <p:cNvPr id="21" name="Oval 20">
            <a:extLst>
              <a:ext uri="{FF2B5EF4-FFF2-40B4-BE49-F238E27FC236}">
                <a16:creationId xmlns:a16="http://schemas.microsoft.com/office/drawing/2014/main" id="{1B760113-9AC5-E5CE-D2BE-6C5A591D0A28}"/>
              </a:ext>
            </a:extLst>
          </p:cNvPr>
          <p:cNvSpPr>
            <a:spLocks/>
          </p:cNvSpPr>
          <p:nvPr/>
        </p:nvSpPr>
        <p:spPr>
          <a:xfrm>
            <a:off x="11363960" y="375761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21</a:t>
            </a:r>
          </a:p>
        </p:txBody>
      </p:sp>
      <p:sp>
        <p:nvSpPr>
          <p:cNvPr id="23" name="Oval 22">
            <a:extLst>
              <a:ext uri="{FF2B5EF4-FFF2-40B4-BE49-F238E27FC236}">
                <a16:creationId xmlns:a16="http://schemas.microsoft.com/office/drawing/2014/main" id="{1596428D-9D55-846F-1483-7CB9E8FF66BF}"/>
              </a:ext>
            </a:extLst>
          </p:cNvPr>
          <p:cNvSpPr>
            <a:spLocks/>
          </p:cNvSpPr>
          <p:nvPr/>
        </p:nvSpPr>
        <p:spPr>
          <a:xfrm>
            <a:off x="11363960" y="434181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9</a:t>
            </a:r>
          </a:p>
        </p:txBody>
      </p:sp>
      <p:sp>
        <p:nvSpPr>
          <p:cNvPr id="24" name="Oval 23">
            <a:extLst>
              <a:ext uri="{FF2B5EF4-FFF2-40B4-BE49-F238E27FC236}">
                <a16:creationId xmlns:a16="http://schemas.microsoft.com/office/drawing/2014/main" id="{8B826B03-581C-93C1-0032-00E717FD320B}"/>
              </a:ext>
            </a:extLst>
          </p:cNvPr>
          <p:cNvSpPr>
            <a:spLocks/>
          </p:cNvSpPr>
          <p:nvPr/>
        </p:nvSpPr>
        <p:spPr>
          <a:xfrm>
            <a:off x="11363960" y="492442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41</a:t>
            </a:r>
          </a:p>
        </p:txBody>
      </p:sp>
      <p:sp>
        <p:nvSpPr>
          <p:cNvPr id="45" name="5. Source">
            <a:extLst>
              <a:ext uri="{FF2B5EF4-FFF2-40B4-BE49-F238E27FC236}">
                <a16:creationId xmlns:a16="http://schemas.microsoft.com/office/drawing/2014/main" id="{D12FFBF0-EF7E-9D30-8FC6-9F98E6930F79}"/>
              </a:ext>
            </a:extLst>
          </p:cNvPr>
          <p:cNvSpPr txBox="1"/>
          <p:nvPr>
            <p:custDataLst>
              <p:tags r:id="rId36"/>
            </p:custDataLst>
          </p:nvPr>
        </p:nvSpPr>
        <p:spPr>
          <a:xfrm>
            <a:off x="8562975" y="6408738"/>
            <a:ext cx="3258185"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33 blank responses)</a:t>
            </a:r>
          </a:p>
        </p:txBody>
      </p:sp>
      <p:sp>
        <p:nvSpPr>
          <p:cNvPr id="22" name="Rectangle 21">
            <a:extLst>
              <a:ext uri="{FF2B5EF4-FFF2-40B4-BE49-F238E27FC236}">
                <a16:creationId xmlns:a16="http://schemas.microsoft.com/office/drawing/2014/main" id="{825B04E6-E868-EE05-F26B-494301564D90}"/>
              </a:ext>
            </a:extLst>
          </p:cNvPr>
          <p:cNvSpPr/>
          <p:nvPr/>
        </p:nvSpPr>
        <p:spPr>
          <a:xfrm>
            <a:off x="504793" y="5777238"/>
            <a:ext cx="11153807" cy="420685"/>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spcAft>
                <a:spcPts val="300"/>
              </a:spcAft>
            </a:pPr>
            <a:r>
              <a:rPr lang="en-US" sz="1200" b="1">
                <a:solidFill>
                  <a:schemeClr val="tx1"/>
                </a:solidFill>
              </a:rPr>
              <a:t>Most respondents (55%) and TSPs (84%) support the expansion of Tier 3 and Tier 4 to include more in-kind, aging infrastructure and storm-hardening projects</a:t>
            </a:r>
          </a:p>
        </p:txBody>
      </p:sp>
    </p:spTree>
    <p:extLst>
      <p:ext uri="{BB962C8B-B14F-4D97-AF65-F5344CB8AC3E}">
        <p14:creationId xmlns:p14="http://schemas.microsoft.com/office/powerpoint/2010/main" val="17305409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617E2-7F95-1D27-4B24-0A4B87066FEE}"/>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0E4699F2-525A-D9D3-9BDC-836D67D6CB7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9" imgW="360" imgH="360" progId="TCLayout.ActiveDocument.1">
                  <p:embed/>
                </p:oleObj>
              </mc:Choice>
              <mc:Fallback>
                <p:oleObj name="think-cell Slide" r:id="rId39" imgW="360" imgH="360" progId="TCLayout.ActiveDocument.1">
                  <p:embed/>
                  <p:pic>
                    <p:nvPicPr>
                      <p:cNvPr id="5" name="Object 6" hidden="1">
                        <a:extLst>
                          <a:ext uri="{FF2B5EF4-FFF2-40B4-BE49-F238E27FC236}">
                            <a16:creationId xmlns:a16="http://schemas.microsoft.com/office/drawing/2014/main" id="{0E4699F2-525A-D9D3-9BDC-836D67D6CB72}"/>
                          </a:ext>
                        </a:extLst>
                      </p:cNvPr>
                      <p:cNvPicPr/>
                      <p:nvPr/>
                    </p:nvPicPr>
                    <p:blipFill>
                      <a:blip r:embed="rId40"/>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0833319E-6A1E-C2CC-CDC3-9812DF4C4238}"/>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Reliability studies: </a:t>
            </a:r>
            <a:r>
              <a:rPr lang="en-US"/>
              <a:t>Legacy RPG and local projects</a:t>
            </a:r>
          </a:p>
        </p:txBody>
      </p:sp>
      <p:grpSp>
        <p:nvGrpSpPr>
          <p:cNvPr id="125" name="Group 124" descr="Confidential document label">
            <a:extLst>
              <a:ext uri="{FF2B5EF4-FFF2-40B4-BE49-F238E27FC236}">
                <a16:creationId xmlns:a16="http://schemas.microsoft.com/office/drawing/2014/main" id="{002D078C-C3F0-1910-6292-9217C5AB4C9B}"/>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26" name="Rectangle 125">
              <a:extLst>
                <a:ext uri="{FF2B5EF4-FFF2-40B4-BE49-F238E27FC236}">
                  <a16:creationId xmlns:a16="http://schemas.microsoft.com/office/drawing/2014/main" id="{7F2C8540-225B-BA58-A435-276584E89E7C}"/>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7" name="TextBox 126">
              <a:extLst>
                <a:ext uri="{FF2B5EF4-FFF2-40B4-BE49-F238E27FC236}">
                  <a16:creationId xmlns:a16="http://schemas.microsoft.com/office/drawing/2014/main" id="{D1F7FC46-BC43-0678-691A-387D33E8F836}"/>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latin typeface="Arial"/>
                  <a:ea typeface="+mn-ea"/>
                  <a:cs typeface="+mn-cs"/>
                </a:rPr>
                <a:t>PUBLIC</a:t>
              </a:r>
            </a:p>
          </p:txBody>
        </p:sp>
      </p:grpSp>
      <p:sp>
        <p:nvSpPr>
          <p:cNvPr id="9" name="5. Source">
            <a:extLst>
              <a:ext uri="{FF2B5EF4-FFF2-40B4-BE49-F238E27FC236}">
                <a16:creationId xmlns:a16="http://schemas.microsoft.com/office/drawing/2014/main" id="{7F28DC52-208D-0631-9EF5-C567D05525D9}"/>
              </a:ext>
            </a:extLst>
          </p:cNvPr>
          <p:cNvSpPr txBox="1"/>
          <p:nvPr>
            <p:custDataLst>
              <p:tags r:id="rId3"/>
            </p:custDataLst>
          </p:nvPr>
        </p:nvSpPr>
        <p:spPr>
          <a:xfrm>
            <a:off x="492762" y="6426433"/>
            <a:ext cx="8058862"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Source: CTP TSP survey, fielded 09/15–09/21 (n = 74 respondents; </a:t>
            </a:r>
            <a:r>
              <a:rPr lang="en-US">
                <a:solidFill>
                  <a:srgbClr val="171A1C"/>
                </a:solidFill>
                <a:latin typeface="Arial"/>
              </a:rPr>
              <a:t>51</a:t>
            </a: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 blank responses, 8 non-answers / No opinion).</a:t>
            </a:r>
          </a:p>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endPar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7" name="TextBox 6">
            <a:extLst>
              <a:ext uri="{FF2B5EF4-FFF2-40B4-BE49-F238E27FC236}">
                <a16:creationId xmlns:a16="http://schemas.microsoft.com/office/drawing/2014/main" id="{687A3E7F-0CCB-A225-54DC-4F2C5A108234}"/>
              </a:ext>
            </a:extLst>
          </p:cNvPr>
          <p:cNvSpPr txBox="1">
            <a:spLocks/>
          </p:cNvSpPr>
          <p:nvPr>
            <p:custDataLst>
              <p:tags r:id="rId4"/>
            </p:custDataLst>
          </p:nvPr>
        </p:nvSpPr>
        <p:spPr>
          <a:xfrm>
            <a:off x="492762" y="1498162"/>
            <a:ext cx="5391996"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Q28: What other projects, if any, should be considered through the legacy RPG process?</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cxnSp>
        <p:nvCxnSpPr>
          <p:cNvPr id="11" name="Straight Connector 10">
            <a:extLst>
              <a:ext uri="{FF2B5EF4-FFF2-40B4-BE49-F238E27FC236}">
                <a16:creationId xmlns:a16="http://schemas.microsoft.com/office/drawing/2014/main" id="{6FC83B20-5BC7-4D1C-4317-AB912CCC4B17}"/>
              </a:ext>
            </a:extLst>
          </p:cNvPr>
          <p:cNvCxnSpPr>
            <a:cxnSpLocks/>
          </p:cNvCxnSpPr>
          <p:nvPr>
            <p:custDataLst>
              <p:tags r:id="rId5"/>
            </p:custDataLst>
          </p:nvPr>
        </p:nvCxnSpPr>
        <p:spPr>
          <a:xfrm>
            <a:off x="489797" y="2536190"/>
            <a:ext cx="5394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C90F382-5F00-AABB-8116-5943D5D4132F}"/>
              </a:ext>
            </a:extLst>
          </p:cNvPr>
          <p:cNvSpPr txBox="1"/>
          <p:nvPr>
            <p:custDataLst>
              <p:tags r:id="rId6"/>
            </p:custDataLst>
          </p:nvPr>
        </p:nvSpPr>
        <p:spPr>
          <a:xfrm>
            <a:off x="489797" y="2629745"/>
            <a:ext cx="1975104"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Economic-driven projects (6)</a:t>
            </a:r>
            <a:endParaRPr kumimoji="0" lang="en-US" sz="1200" b="1" i="0" u="none" strike="noStrike" kern="1200" cap="none" spc="0" normalizeH="0" baseline="0" noProof="0">
              <a:ln>
                <a:noFill/>
              </a:ln>
              <a:solidFill>
                <a:srgbClr val="171A1C"/>
              </a:solidFill>
              <a:effectLst/>
              <a:uLnTx/>
              <a:uFillTx/>
              <a:latin typeface="Arial"/>
              <a:ea typeface="+mn-ea"/>
              <a:cs typeface="+mn-cs"/>
            </a:endParaRPr>
          </a:p>
        </p:txBody>
      </p:sp>
      <p:sp>
        <p:nvSpPr>
          <p:cNvPr id="72" name="TextBox 71">
            <a:extLst>
              <a:ext uri="{FF2B5EF4-FFF2-40B4-BE49-F238E27FC236}">
                <a16:creationId xmlns:a16="http://schemas.microsoft.com/office/drawing/2014/main" id="{70D19FDD-FF32-1E01-F584-6022FA15504D}"/>
              </a:ext>
            </a:extLst>
          </p:cNvPr>
          <p:cNvSpPr txBox="1"/>
          <p:nvPr>
            <p:custDataLst>
              <p:tags r:id="rId7"/>
            </p:custDataLst>
          </p:nvPr>
        </p:nvSpPr>
        <p:spPr>
          <a:xfrm>
            <a:off x="2708031" y="2288363"/>
            <a:ext cx="2077682"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Details</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73" name="TextBox 72">
            <a:extLst>
              <a:ext uri="{FF2B5EF4-FFF2-40B4-BE49-F238E27FC236}">
                <a16:creationId xmlns:a16="http://schemas.microsoft.com/office/drawing/2014/main" id="{FE7B352A-19E5-28A5-DF17-C9AB712D8C95}"/>
              </a:ext>
            </a:extLst>
          </p:cNvPr>
          <p:cNvSpPr txBox="1"/>
          <p:nvPr>
            <p:custDataLst>
              <p:tags r:id="rId8"/>
            </p:custDataLst>
          </p:nvPr>
        </p:nvSpPr>
        <p:spPr>
          <a:xfrm>
            <a:off x="489797" y="2099123"/>
            <a:ext cx="1837199" cy="369332"/>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Requested addition (number of responses)</a:t>
            </a:r>
          </a:p>
        </p:txBody>
      </p:sp>
      <p:sp>
        <p:nvSpPr>
          <p:cNvPr id="74" name="TextBox 73">
            <a:extLst>
              <a:ext uri="{FF2B5EF4-FFF2-40B4-BE49-F238E27FC236}">
                <a16:creationId xmlns:a16="http://schemas.microsoft.com/office/drawing/2014/main" id="{BE0992E7-3807-458A-A174-00FF73A36315}"/>
              </a:ext>
            </a:extLst>
          </p:cNvPr>
          <p:cNvSpPr txBox="1"/>
          <p:nvPr>
            <p:custDataLst>
              <p:tags r:id="rId9"/>
            </p:custDataLst>
          </p:nvPr>
        </p:nvSpPr>
        <p:spPr>
          <a:xfrm>
            <a:off x="2708032" y="2629746"/>
            <a:ext cx="3119257" cy="55399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Projects not yet captured by CTP cases, or already materially advanced under the existing process</a:t>
            </a:r>
            <a:endParaRPr kumimoji="0" lang="en-US" sz="1200" b="0" i="0" u="none" strike="noStrike" kern="1200" cap="none" spc="0" normalizeH="0" baseline="0" noProof="0">
              <a:ln>
                <a:noFill/>
              </a:ln>
              <a:solidFill>
                <a:srgbClr val="171A1C"/>
              </a:solidFill>
              <a:effectLst/>
              <a:uLnTx/>
              <a:uFillTx/>
              <a:latin typeface="Arial"/>
              <a:ea typeface="+mn-ea"/>
              <a:cs typeface="+mn-cs"/>
            </a:endParaRPr>
          </a:p>
        </p:txBody>
      </p:sp>
      <p:sp>
        <p:nvSpPr>
          <p:cNvPr id="77" name="TextBox 76">
            <a:extLst>
              <a:ext uri="{FF2B5EF4-FFF2-40B4-BE49-F238E27FC236}">
                <a16:creationId xmlns:a16="http://schemas.microsoft.com/office/drawing/2014/main" id="{29C79A22-37A1-D8BB-5953-0BB569653A34}"/>
              </a:ext>
            </a:extLst>
          </p:cNvPr>
          <p:cNvSpPr txBox="1"/>
          <p:nvPr>
            <p:custDataLst>
              <p:tags r:id="rId10"/>
            </p:custDataLst>
          </p:nvPr>
        </p:nvSpPr>
        <p:spPr>
          <a:xfrm>
            <a:off x="489797" y="3538376"/>
            <a:ext cx="1975104" cy="55399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Non-large-load / lower-impact / tier-based projects (4)</a:t>
            </a:r>
            <a:endParaRPr kumimoji="0" lang="en-US" sz="1200" b="1" i="0" u="none" strike="noStrike" kern="1200" cap="none" spc="0" normalizeH="0" baseline="0" noProof="0">
              <a:ln>
                <a:noFill/>
              </a:ln>
              <a:solidFill>
                <a:srgbClr val="171A1C"/>
              </a:solidFill>
              <a:effectLst/>
              <a:uLnTx/>
              <a:uFillTx/>
              <a:latin typeface="Arial"/>
              <a:ea typeface="+mn-ea"/>
              <a:cs typeface="+mn-cs"/>
            </a:endParaRPr>
          </a:p>
        </p:txBody>
      </p:sp>
      <p:sp>
        <p:nvSpPr>
          <p:cNvPr id="78" name="TextBox 77">
            <a:extLst>
              <a:ext uri="{FF2B5EF4-FFF2-40B4-BE49-F238E27FC236}">
                <a16:creationId xmlns:a16="http://schemas.microsoft.com/office/drawing/2014/main" id="{333177B0-810A-1639-917C-2675380B6AA6}"/>
              </a:ext>
            </a:extLst>
          </p:cNvPr>
          <p:cNvSpPr txBox="1"/>
          <p:nvPr>
            <p:custDataLst>
              <p:tags r:id="rId11"/>
            </p:custDataLst>
          </p:nvPr>
        </p:nvSpPr>
        <p:spPr>
          <a:xfrm>
            <a:off x="2708032" y="3538376"/>
            <a:ext cx="3119257" cy="55399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Tier 2/3/4 projects, TSP planning-criteria violations, projects that don't materially affect CTP assumptions</a:t>
            </a:r>
            <a:endParaRPr kumimoji="0" lang="en-US" sz="1200" b="0" i="0" u="none" strike="noStrike" kern="1200" cap="none" spc="0" normalizeH="0" baseline="0" noProof="0">
              <a:ln>
                <a:noFill/>
              </a:ln>
              <a:solidFill>
                <a:srgbClr val="171A1C"/>
              </a:solidFill>
              <a:effectLst/>
              <a:uLnTx/>
              <a:uFillTx/>
              <a:latin typeface="Arial"/>
              <a:ea typeface="+mn-ea"/>
              <a:cs typeface="+mn-cs"/>
            </a:endParaRPr>
          </a:p>
        </p:txBody>
      </p:sp>
      <p:sp>
        <p:nvSpPr>
          <p:cNvPr id="80" name="TextBox 79">
            <a:extLst>
              <a:ext uri="{FF2B5EF4-FFF2-40B4-BE49-F238E27FC236}">
                <a16:creationId xmlns:a16="http://schemas.microsoft.com/office/drawing/2014/main" id="{0C9ED24F-AFD0-C335-4AED-B1CE01164992}"/>
              </a:ext>
            </a:extLst>
          </p:cNvPr>
          <p:cNvSpPr txBox="1"/>
          <p:nvPr>
            <p:custDataLst>
              <p:tags r:id="rId12"/>
            </p:custDataLst>
          </p:nvPr>
        </p:nvSpPr>
        <p:spPr>
          <a:xfrm>
            <a:off x="489797" y="4262099"/>
            <a:ext cx="1975104" cy="55399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Reliability projects independent of load interconnection (3)</a:t>
            </a:r>
            <a:endParaRPr kumimoji="0" lang="en-US" sz="1200" b="1" i="0" u="none" strike="noStrike" kern="1200" cap="none" spc="0" normalizeH="0" baseline="0" noProof="0">
              <a:ln>
                <a:noFill/>
              </a:ln>
              <a:solidFill>
                <a:srgbClr val="171A1C"/>
              </a:solidFill>
              <a:effectLst/>
              <a:uLnTx/>
              <a:uFillTx/>
              <a:latin typeface="Arial"/>
              <a:ea typeface="+mn-ea"/>
              <a:cs typeface="+mn-cs"/>
            </a:endParaRPr>
          </a:p>
        </p:txBody>
      </p:sp>
      <p:sp>
        <p:nvSpPr>
          <p:cNvPr id="81" name="TextBox 80">
            <a:extLst>
              <a:ext uri="{FF2B5EF4-FFF2-40B4-BE49-F238E27FC236}">
                <a16:creationId xmlns:a16="http://schemas.microsoft.com/office/drawing/2014/main" id="{AC4F5F2D-CD48-4D02-F4AF-4456AD55E49B}"/>
              </a:ext>
            </a:extLst>
          </p:cNvPr>
          <p:cNvSpPr txBox="1"/>
          <p:nvPr>
            <p:custDataLst>
              <p:tags r:id="rId13"/>
            </p:custDataLst>
          </p:nvPr>
        </p:nvSpPr>
        <p:spPr>
          <a:xfrm>
            <a:off x="2708032" y="4262099"/>
            <a:ext cx="3119257" cy="55399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Aging infrastructure, substation upgrades below the CTP cost threshold, local reliability studies</a:t>
            </a:r>
            <a:endParaRPr kumimoji="0" lang="en-US" sz="1200" b="0" i="0" u="none" strike="noStrike" kern="1200" cap="none" spc="0" normalizeH="0" baseline="0" noProof="0">
              <a:ln>
                <a:noFill/>
              </a:ln>
              <a:solidFill>
                <a:srgbClr val="171A1C"/>
              </a:solidFill>
              <a:effectLst/>
              <a:uLnTx/>
              <a:uFillTx/>
              <a:latin typeface="Arial"/>
              <a:ea typeface="+mn-ea"/>
              <a:cs typeface="+mn-cs"/>
            </a:endParaRPr>
          </a:p>
        </p:txBody>
      </p:sp>
      <p:sp>
        <p:nvSpPr>
          <p:cNvPr id="83" name="TextBox 82">
            <a:extLst>
              <a:ext uri="{FF2B5EF4-FFF2-40B4-BE49-F238E27FC236}">
                <a16:creationId xmlns:a16="http://schemas.microsoft.com/office/drawing/2014/main" id="{92A32941-9A38-38F4-21D8-619AA0508A7A}"/>
              </a:ext>
            </a:extLst>
          </p:cNvPr>
          <p:cNvSpPr txBox="1"/>
          <p:nvPr>
            <p:custDataLst>
              <p:tags r:id="rId14"/>
            </p:custDataLst>
          </p:nvPr>
        </p:nvSpPr>
        <p:spPr>
          <a:xfrm>
            <a:off x="489797" y="5001555"/>
            <a:ext cx="1975104"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Policy/job-creation/public-support driven projects (1)</a:t>
            </a:r>
            <a:endParaRPr kumimoji="0" lang="en-US" sz="1200" b="1" i="0" u="none" strike="noStrike" kern="1200" cap="none" spc="0" normalizeH="0" baseline="0" noProof="0">
              <a:ln>
                <a:noFill/>
              </a:ln>
              <a:solidFill>
                <a:srgbClr val="171A1C"/>
              </a:solidFill>
              <a:effectLst/>
              <a:uLnTx/>
              <a:uFillTx/>
              <a:latin typeface="Arial"/>
              <a:ea typeface="+mn-ea"/>
              <a:cs typeface="+mn-cs"/>
            </a:endParaRPr>
          </a:p>
        </p:txBody>
      </p:sp>
      <p:sp>
        <p:nvSpPr>
          <p:cNvPr id="84" name="TextBox 83">
            <a:extLst>
              <a:ext uri="{FF2B5EF4-FFF2-40B4-BE49-F238E27FC236}">
                <a16:creationId xmlns:a16="http://schemas.microsoft.com/office/drawing/2014/main" id="{63FC3A36-22D6-FC27-0BE0-D3C6D4312BDC}"/>
              </a:ext>
            </a:extLst>
          </p:cNvPr>
          <p:cNvSpPr txBox="1"/>
          <p:nvPr>
            <p:custDataLst>
              <p:tags r:id="rId15"/>
            </p:custDataLst>
          </p:nvPr>
        </p:nvSpPr>
        <p:spPr>
          <a:xfrm>
            <a:off x="2708032" y="5001555"/>
            <a:ext cx="3119257" cy="55399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Projects driven by public benefit, such as domestic manufacturing and projects reducing foreign import reliance</a:t>
            </a:r>
            <a:endParaRPr kumimoji="0" lang="en-US" sz="1200" b="0" i="0" u="none" strike="noStrike" kern="1200" cap="none" spc="0" normalizeH="0" baseline="0" noProof="0">
              <a:ln>
                <a:noFill/>
              </a:ln>
              <a:solidFill>
                <a:srgbClr val="171A1C"/>
              </a:solidFill>
              <a:effectLst/>
              <a:uLnTx/>
              <a:uFillTx/>
              <a:latin typeface="Arial"/>
              <a:ea typeface="+mn-ea"/>
              <a:cs typeface="+mn-cs"/>
            </a:endParaRPr>
          </a:p>
        </p:txBody>
      </p:sp>
      <p:sp>
        <p:nvSpPr>
          <p:cNvPr id="86" name="TextBox 85">
            <a:extLst>
              <a:ext uri="{FF2B5EF4-FFF2-40B4-BE49-F238E27FC236}">
                <a16:creationId xmlns:a16="http://schemas.microsoft.com/office/drawing/2014/main" id="{3BAE26FE-7432-EB38-F0CE-DA94B0C40E1A}"/>
              </a:ext>
            </a:extLst>
          </p:cNvPr>
          <p:cNvSpPr txBox="1"/>
          <p:nvPr>
            <p:custDataLst>
              <p:tags r:id="rId16"/>
            </p:custDataLst>
          </p:nvPr>
        </p:nvSpPr>
        <p:spPr>
          <a:xfrm>
            <a:off x="489797" y="5713071"/>
            <a:ext cx="1975104"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None - transition everything to CTP (1)</a:t>
            </a:r>
            <a:endParaRPr kumimoji="0" lang="en-US" sz="1200" b="1" i="0" u="none" strike="noStrike" kern="1200" cap="none" spc="0" normalizeH="0" baseline="0" noProof="0">
              <a:ln>
                <a:noFill/>
              </a:ln>
              <a:solidFill>
                <a:srgbClr val="171A1C"/>
              </a:solidFill>
              <a:effectLst/>
              <a:uLnTx/>
              <a:uFillTx/>
              <a:latin typeface="Arial"/>
              <a:ea typeface="+mn-ea"/>
              <a:cs typeface="+mn-cs"/>
            </a:endParaRPr>
          </a:p>
        </p:txBody>
      </p:sp>
      <p:sp>
        <p:nvSpPr>
          <p:cNvPr id="87" name="TextBox 86">
            <a:extLst>
              <a:ext uri="{FF2B5EF4-FFF2-40B4-BE49-F238E27FC236}">
                <a16:creationId xmlns:a16="http://schemas.microsoft.com/office/drawing/2014/main" id="{B9818F52-B8DF-ACC7-DDED-8DE3770D6DDB}"/>
              </a:ext>
            </a:extLst>
          </p:cNvPr>
          <p:cNvSpPr txBox="1"/>
          <p:nvPr>
            <p:custDataLst>
              <p:tags r:id="rId17"/>
            </p:custDataLst>
          </p:nvPr>
        </p:nvSpPr>
        <p:spPr>
          <a:xfrm>
            <a:off x="2708032" y="5713071"/>
            <a:ext cx="3119257"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Sole dissent from keeping anything in legacy RPG</a:t>
            </a:r>
            <a:endParaRPr kumimoji="0" lang="en-US" sz="1200" b="0" i="0" u="none" strike="noStrike" kern="1200" cap="none" spc="0" normalizeH="0" baseline="0" noProof="0">
              <a:ln>
                <a:noFill/>
              </a:ln>
              <a:solidFill>
                <a:srgbClr val="171A1C"/>
              </a:solidFill>
              <a:effectLst/>
              <a:uLnTx/>
              <a:uFillTx/>
              <a:latin typeface="Arial"/>
              <a:ea typeface="+mn-ea"/>
              <a:cs typeface="+mn-cs"/>
            </a:endParaRPr>
          </a:p>
        </p:txBody>
      </p:sp>
      <p:cxnSp>
        <p:nvCxnSpPr>
          <p:cNvPr id="6" name="Straight Connector 5">
            <a:extLst>
              <a:ext uri="{FF2B5EF4-FFF2-40B4-BE49-F238E27FC236}">
                <a16:creationId xmlns:a16="http://schemas.microsoft.com/office/drawing/2014/main" id="{2DD30938-FEB8-D4CD-B2C9-BF8BE52634A7}"/>
              </a:ext>
            </a:extLst>
          </p:cNvPr>
          <p:cNvCxnSpPr>
            <a:cxnSpLocks/>
          </p:cNvCxnSpPr>
          <p:nvPr>
            <p:custDataLst>
              <p:tags r:id="rId18"/>
            </p:custDataLst>
          </p:nvPr>
        </p:nvCxnSpPr>
        <p:spPr>
          <a:xfrm>
            <a:off x="492761" y="1913428"/>
            <a:ext cx="5394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9C50431-6B2E-CE01-EE95-9BEF90E546C1}"/>
              </a:ext>
            </a:extLst>
          </p:cNvPr>
          <p:cNvCxnSpPr>
            <a:cxnSpLocks/>
          </p:cNvCxnSpPr>
          <p:nvPr>
            <p:custDataLst>
              <p:tags r:id="rId19"/>
            </p:custDataLst>
          </p:nvPr>
        </p:nvCxnSpPr>
        <p:spPr>
          <a:xfrm>
            <a:off x="489797" y="3459382"/>
            <a:ext cx="5394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1FD11AE-4838-67AF-92DB-4A15E39C74E9}"/>
              </a:ext>
            </a:extLst>
          </p:cNvPr>
          <p:cNvCxnSpPr>
            <a:cxnSpLocks/>
          </p:cNvCxnSpPr>
          <p:nvPr>
            <p:custDataLst>
              <p:tags r:id="rId20"/>
            </p:custDataLst>
          </p:nvPr>
        </p:nvCxnSpPr>
        <p:spPr>
          <a:xfrm>
            <a:off x="489797" y="4171559"/>
            <a:ext cx="5394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A0D9520-9412-7EAD-9F4E-A8019D84714C}"/>
              </a:ext>
            </a:extLst>
          </p:cNvPr>
          <p:cNvCxnSpPr>
            <a:cxnSpLocks/>
          </p:cNvCxnSpPr>
          <p:nvPr>
            <p:custDataLst>
              <p:tags r:id="rId21"/>
            </p:custDataLst>
          </p:nvPr>
        </p:nvCxnSpPr>
        <p:spPr>
          <a:xfrm>
            <a:off x="489797" y="4927697"/>
            <a:ext cx="5394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651A6F2-3A8F-282E-9A68-AD765F3FACCB}"/>
              </a:ext>
            </a:extLst>
          </p:cNvPr>
          <p:cNvCxnSpPr>
            <a:cxnSpLocks/>
          </p:cNvCxnSpPr>
          <p:nvPr>
            <p:custDataLst>
              <p:tags r:id="rId22"/>
            </p:custDataLst>
          </p:nvPr>
        </p:nvCxnSpPr>
        <p:spPr>
          <a:xfrm>
            <a:off x="489797" y="5648827"/>
            <a:ext cx="5394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463C4050-1AF7-5A7D-ED3F-66109CA99F32}"/>
              </a:ext>
            </a:extLst>
          </p:cNvPr>
          <p:cNvSpPr txBox="1">
            <a:spLocks/>
          </p:cNvSpPr>
          <p:nvPr>
            <p:custDataLst>
              <p:tags r:id="rId23"/>
            </p:custDataLst>
          </p:nvPr>
        </p:nvSpPr>
        <p:spPr>
          <a:xfrm>
            <a:off x="6308019" y="1324211"/>
            <a:ext cx="5391220" cy="55399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Q29: Should more local projects (i.e., projects entirely within one TSP’s jurisdiction) be studied as Tier 3 and 4 projects? If so, how would you want to modify the tiering criteria?</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cxnSp>
        <p:nvCxnSpPr>
          <p:cNvPr id="33" name="Straight Connector 32">
            <a:extLst>
              <a:ext uri="{FF2B5EF4-FFF2-40B4-BE49-F238E27FC236}">
                <a16:creationId xmlns:a16="http://schemas.microsoft.com/office/drawing/2014/main" id="{76FB6DEC-BDE6-B433-3720-D4EB53B09A18}"/>
              </a:ext>
            </a:extLst>
          </p:cNvPr>
          <p:cNvCxnSpPr>
            <a:cxnSpLocks/>
          </p:cNvCxnSpPr>
          <p:nvPr>
            <p:custDataLst>
              <p:tags r:id="rId24"/>
            </p:custDataLst>
          </p:nvPr>
        </p:nvCxnSpPr>
        <p:spPr>
          <a:xfrm>
            <a:off x="6308018" y="1913428"/>
            <a:ext cx="5350582"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9" name="LineContentSeparatorDefaultVertical 27">
            <a:extLst>
              <a:ext uri="{FF2B5EF4-FFF2-40B4-BE49-F238E27FC236}">
                <a16:creationId xmlns:a16="http://schemas.microsoft.com/office/drawing/2014/main" id="{FE3BB79D-CC69-B2B7-A80C-CF0CF0C45CCD}"/>
              </a:ext>
            </a:extLst>
          </p:cNvPr>
          <p:cNvCxnSpPr>
            <a:cxnSpLocks/>
          </p:cNvCxnSpPr>
          <p:nvPr>
            <p:custDataLst>
              <p:tags r:id="rId25"/>
            </p:custDataLst>
          </p:nvPr>
        </p:nvCxnSpPr>
        <p:spPr>
          <a:xfrm>
            <a:off x="6067653" y="1394549"/>
            <a:ext cx="0" cy="4748556"/>
          </a:xfrm>
          <a:prstGeom prst="straightConnector1">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5BAAB03A-6A51-E750-B9B6-5AF7B640293C}"/>
              </a:ext>
            </a:extLst>
          </p:cNvPr>
          <p:cNvCxnSpPr>
            <a:cxnSpLocks/>
          </p:cNvCxnSpPr>
          <p:nvPr>
            <p:custDataLst>
              <p:tags r:id="rId26"/>
            </p:custDataLst>
          </p:nvPr>
        </p:nvCxnSpPr>
        <p:spPr>
          <a:xfrm>
            <a:off x="6308018" y="2536190"/>
            <a:ext cx="5394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C78B3E63-1226-18AF-2471-B18610F291F1}"/>
              </a:ext>
            </a:extLst>
          </p:cNvPr>
          <p:cNvSpPr txBox="1"/>
          <p:nvPr>
            <p:custDataLst>
              <p:tags r:id="rId27"/>
            </p:custDataLst>
          </p:nvPr>
        </p:nvSpPr>
        <p:spPr>
          <a:xfrm>
            <a:off x="6308019" y="2629745"/>
            <a:ext cx="1977863"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Yes - expand Tier 3/4 to more local projects (8)</a:t>
            </a:r>
            <a:endParaRPr kumimoji="0" lang="en-US" sz="1200" b="1" i="0" u="none" strike="noStrike" kern="1200" cap="none" spc="0" normalizeH="0" baseline="0" noProof="0">
              <a:ln>
                <a:noFill/>
              </a:ln>
              <a:solidFill>
                <a:srgbClr val="171A1C"/>
              </a:solidFill>
              <a:effectLst/>
              <a:uLnTx/>
              <a:uFillTx/>
              <a:latin typeface="Arial"/>
              <a:ea typeface="+mn-ea"/>
              <a:cs typeface="+mn-cs"/>
            </a:endParaRPr>
          </a:p>
        </p:txBody>
      </p:sp>
      <p:sp>
        <p:nvSpPr>
          <p:cNvPr id="43" name="TextBox 42">
            <a:extLst>
              <a:ext uri="{FF2B5EF4-FFF2-40B4-BE49-F238E27FC236}">
                <a16:creationId xmlns:a16="http://schemas.microsoft.com/office/drawing/2014/main" id="{E7F06468-7144-1F0C-A0D9-018CCD76EAD3}"/>
              </a:ext>
            </a:extLst>
          </p:cNvPr>
          <p:cNvSpPr txBox="1"/>
          <p:nvPr>
            <p:custDataLst>
              <p:tags r:id="rId28"/>
            </p:custDataLst>
          </p:nvPr>
        </p:nvSpPr>
        <p:spPr>
          <a:xfrm>
            <a:off x="8526252" y="2288363"/>
            <a:ext cx="2077682"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Details</a:t>
            </a:r>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44" name="TextBox 43">
            <a:extLst>
              <a:ext uri="{FF2B5EF4-FFF2-40B4-BE49-F238E27FC236}">
                <a16:creationId xmlns:a16="http://schemas.microsoft.com/office/drawing/2014/main" id="{53BE9872-7E78-D815-5347-1A12BA714A8F}"/>
              </a:ext>
            </a:extLst>
          </p:cNvPr>
          <p:cNvSpPr txBox="1"/>
          <p:nvPr>
            <p:custDataLst>
              <p:tags r:id="rId29"/>
            </p:custDataLst>
          </p:nvPr>
        </p:nvSpPr>
        <p:spPr>
          <a:xfrm>
            <a:off x="6308018" y="2099123"/>
            <a:ext cx="1837199" cy="369332"/>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Position 	         (number of responses)</a:t>
            </a:r>
          </a:p>
        </p:txBody>
      </p:sp>
      <p:sp>
        <p:nvSpPr>
          <p:cNvPr id="45" name="TextBox 44">
            <a:extLst>
              <a:ext uri="{FF2B5EF4-FFF2-40B4-BE49-F238E27FC236}">
                <a16:creationId xmlns:a16="http://schemas.microsoft.com/office/drawing/2014/main" id="{19DA35A9-CCDC-342E-F6B6-BF3D52EFA2D0}"/>
              </a:ext>
            </a:extLst>
          </p:cNvPr>
          <p:cNvSpPr txBox="1"/>
          <p:nvPr>
            <p:custDataLst>
              <p:tags r:id="rId30"/>
            </p:custDataLst>
          </p:nvPr>
        </p:nvSpPr>
        <p:spPr>
          <a:xfrm>
            <a:off x="8526253" y="2629746"/>
            <a:ext cx="3119257" cy="73866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Proposed criteria: voltage level (e.g., 345 kV or below), no new ROW needed, no impact on neighboring systems, revisit cost thresholds for today's equipment/labor costs</a:t>
            </a:r>
            <a:endParaRPr kumimoji="0" lang="en-US" sz="1200" b="0" i="0" u="none" strike="noStrike" kern="1200" cap="none" spc="0" normalizeH="0" baseline="0" noProof="0">
              <a:ln>
                <a:noFill/>
              </a:ln>
              <a:solidFill>
                <a:srgbClr val="171A1C"/>
              </a:solidFill>
              <a:effectLst/>
              <a:uLnTx/>
              <a:uFillTx/>
              <a:latin typeface="Arial"/>
              <a:ea typeface="+mn-ea"/>
              <a:cs typeface="+mn-cs"/>
            </a:endParaRPr>
          </a:p>
        </p:txBody>
      </p:sp>
      <p:sp>
        <p:nvSpPr>
          <p:cNvPr id="46" name="TextBox 45">
            <a:extLst>
              <a:ext uri="{FF2B5EF4-FFF2-40B4-BE49-F238E27FC236}">
                <a16:creationId xmlns:a16="http://schemas.microsoft.com/office/drawing/2014/main" id="{01BB71B0-A1AD-1977-44E0-805B8C1DD817}"/>
              </a:ext>
            </a:extLst>
          </p:cNvPr>
          <p:cNvSpPr txBox="1"/>
          <p:nvPr>
            <p:custDataLst>
              <p:tags r:id="rId31"/>
            </p:custDataLst>
          </p:nvPr>
        </p:nvSpPr>
        <p:spPr>
          <a:xfrm>
            <a:off x="6308019" y="3538376"/>
            <a:ext cx="1977863"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Conditional yes - but gate on impact, not jurisdiction (4)</a:t>
            </a:r>
            <a:endParaRPr kumimoji="0" lang="en-US" sz="1200" b="1" i="0" u="none" strike="noStrike" kern="1200" cap="none" spc="0" normalizeH="0" baseline="0" noProof="0">
              <a:ln>
                <a:noFill/>
              </a:ln>
              <a:solidFill>
                <a:srgbClr val="171A1C"/>
              </a:solidFill>
              <a:effectLst/>
              <a:uLnTx/>
              <a:uFillTx/>
              <a:latin typeface="Arial"/>
              <a:ea typeface="+mn-ea"/>
              <a:cs typeface="+mn-cs"/>
            </a:endParaRPr>
          </a:p>
        </p:txBody>
      </p:sp>
      <p:sp>
        <p:nvSpPr>
          <p:cNvPr id="47" name="TextBox 46">
            <a:extLst>
              <a:ext uri="{FF2B5EF4-FFF2-40B4-BE49-F238E27FC236}">
                <a16:creationId xmlns:a16="http://schemas.microsoft.com/office/drawing/2014/main" id="{66CA7946-BE82-3759-F618-2E3DCC6ECAB0}"/>
              </a:ext>
            </a:extLst>
          </p:cNvPr>
          <p:cNvSpPr txBox="1"/>
          <p:nvPr>
            <p:custDataLst>
              <p:tags r:id="rId32"/>
            </p:custDataLst>
          </p:nvPr>
        </p:nvSpPr>
        <p:spPr>
          <a:xfrm>
            <a:off x="8526253" y="3538376"/>
            <a:ext cx="3119257" cy="55399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Local status alone shouldn't qualify a project. Projects cannot have material impact on adjacent TSP systems or regional reliability</a:t>
            </a:r>
            <a:endParaRPr kumimoji="0" lang="en-US" sz="1200" b="0" i="0" u="none" strike="noStrike" kern="1200" cap="none" spc="0" normalizeH="0" baseline="0" noProof="0">
              <a:ln>
                <a:noFill/>
              </a:ln>
              <a:solidFill>
                <a:srgbClr val="171A1C"/>
              </a:solidFill>
              <a:effectLst/>
              <a:uLnTx/>
              <a:uFillTx/>
              <a:latin typeface="Arial"/>
              <a:ea typeface="+mn-ea"/>
              <a:cs typeface="+mn-cs"/>
            </a:endParaRPr>
          </a:p>
        </p:txBody>
      </p:sp>
      <p:sp>
        <p:nvSpPr>
          <p:cNvPr id="48" name="TextBox 47">
            <a:extLst>
              <a:ext uri="{FF2B5EF4-FFF2-40B4-BE49-F238E27FC236}">
                <a16:creationId xmlns:a16="http://schemas.microsoft.com/office/drawing/2014/main" id="{B1EDE4D9-442A-17D5-109A-2B414A5ABB11}"/>
              </a:ext>
            </a:extLst>
          </p:cNvPr>
          <p:cNvSpPr txBox="1"/>
          <p:nvPr>
            <p:custDataLst>
              <p:tags r:id="rId33"/>
            </p:custDataLst>
          </p:nvPr>
        </p:nvSpPr>
        <p:spPr>
          <a:xfrm>
            <a:off x="6308019" y="4323645"/>
            <a:ext cx="1977863"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No - jurisdiction doesn't determine impact (7)</a:t>
            </a:r>
            <a:endParaRPr kumimoji="0" lang="en-US" sz="1200" b="1" i="0" u="none" strike="noStrike" kern="1200" cap="none" spc="0" normalizeH="0" baseline="0" noProof="0">
              <a:ln>
                <a:noFill/>
              </a:ln>
              <a:solidFill>
                <a:srgbClr val="171A1C"/>
              </a:solidFill>
              <a:effectLst/>
              <a:uLnTx/>
              <a:uFillTx/>
              <a:latin typeface="Arial"/>
              <a:ea typeface="+mn-ea"/>
              <a:cs typeface="+mn-cs"/>
            </a:endParaRPr>
          </a:p>
        </p:txBody>
      </p:sp>
      <p:sp>
        <p:nvSpPr>
          <p:cNvPr id="49" name="TextBox 48">
            <a:extLst>
              <a:ext uri="{FF2B5EF4-FFF2-40B4-BE49-F238E27FC236}">
                <a16:creationId xmlns:a16="http://schemas.microsoft.com/office/drawing/2014/main" id="{0648EB72-7914-296B-8BCE-69301DC5117B}"/>
              </a:ext>
            </a:extLst>
          </p:cNvPr>
          <p:cNvSpPr txBox="1"/>
          <p:nvPr>
            <p:custDataLst>
              <p:tags r:id="rId34"/>
            </p:custDataLst>
          </p:nvPr>
        </p:nvSpPr>
        <p:spPr>
          <a:xfrm>
            <a:off x="8526253" y="4323645"/>
            <a:ext cx="3119257" cy="55399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Aft>
                <a:spcPts val="1200"/>
              </a:spcAft>
              <a:buClr>
                <a:srgbClr val="171A1C"/>
              </a:buClr>
              <a:buNone/>
            </a:pPr>
            <a:r>
              <a:rPr lang="en-US" sz="1200"/>
              <a:t>Projects entirely within one TSP's footprint can still change regional power flows, transfer capability, or ratepayer costs</a:t>
            </a:r>
            <a:endParaRPr kumimoji="0" lang="en-US" sz="1200" b="0" i="0" u="none" strike="noStrike" kern="1200" cap="none" spc="0" normalizeH="0" baseline="0" noProof="0">
              <a:ln>
                <a:noFill/>
              </a:ln>
              <a:solidFill>
                <a:srgbClr val="171A1C"/>
              </a:solidFill>
              <a:effectLst/>
              <a:uLnTx/>
              <a:uFillTx/>
              <a:latin typeface="Arial"/>
              <a:ea typeface="+mn-ea"/>
              <a:cs typeface="+mn-cs"/>
            </a:endParaRPr>
          </a:p>
        </p:txBody>
      </p:sp>
      <p:cxnSp>
        <p:nvCxnSpPr>
          <p:cNvPr id="54" name="Straight Connector 53">
            <a:extLst>
              <a:ext uri="{FF2B5EF4-FFF2-40B4-BE49-F238E27FC236}">
                <a16:creationId xmlns:a16="http://schemas.microsoft.com/office/drawing/2014/main" id="{12D1B2D8-0E99-B7E0-5F5A-3849FF66C2F6}"/>
              </a:ext>
            </a:extLst>
          </p:cNvPr>
          <p:cNvCxnSpPr>
            <a:cxnSpLocks/>
          </p:cNvCxnSpPr>
          <p:nvPr>
            <p:custDataLst>
              <p:tags r:id="rId35"/>
            </p:custDataLst>
          </p:nvPr>
        </p:nvCxnSpPr>
        <p:spPr>
          <a:xfrm>
            <a:off x="6308018" y="3459382"/>
            <a:ext cx="5394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B007BCA-ECA6-E7D3-A619-90F1074A1ED2}"/>
              </a:ext>
            </a:extLst>
          </p:cNvPr>
          <p:cNvCxnSpPr>
            <a:cxnSpLocks/>
          </p:cNvCxnSpPr>
          <p:nvPr>
            <p:custDataLst>
              <p:tags r:id="rId36"/>
            </p:custDataLst>
          </p:nvPr>
        </p:nvCxnSpPr>
        <p:spPr>
          <a:xfrm>
            <a:off x="6308018" y="4233105"/>
            <a:ext cx="539496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59" name="5. Source">
            <a:extLst>
              <a:ext uri="{FF2B5EF4-FFF2-40B4-BE49-F238E27FC236}">
                <a16:creationId xmlns:a16="http://schemas.microsoft.com/office/drawing/2014/main" id="{6760A597-5F8F-1B37-A413-B9CD76087EF4}"/>
              </a:ext>
            </a:extLst>
          </p:cNvPr>
          <p:cNvSpPr txBox="1"/>
          <p:nvPr>
            <p:custDataLst>
              <p:tags r:id="rId37"/>
            </p:custDataLst>
          </p:nvPr>
        </p:nvSpPr>
        <p:spPr>
          <a:xfrm>
            <a:off x="6308018" y="6426433"/>
            <a:ext cx="8058862"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Source: CTP TSP survey, fielded 09/15–09/21 (n = 74 respondents; </a:t>
            </a:r>
            <a:r>
              <a:rPr lang="en-US">
                <a:solidFill>
                  <a:srgbClr val="171A1C"/>
                </a:solidFill>
                <a:latin typeface="Arial"/>
              </a:rPr>
              <a:t>50</a:t>
            </a: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 blank responses, 5 non-answers / No opinion).</a:t>
            </a:r>
          </a:p>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endPar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29569012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9B715-19BC-B9A2-F662-8268EE065CD2}"/>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6A58A055-3BDA-CBE9-F456-0AF661178FF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8" imgW="360" imgH="360" progId="TCLayout.ActiveDocument.1">
                  <p:embed/>
                </p:oleObj>
              </mc:Choice>
              <mc:Fallback>
                <p:oleObj name="think-cell Slide" r:id="rId48" imgW="360" imgH="360" progId="TCLayout.ActiveDocument.1">
                  <p:embed/>
                  <p:pic>
                    <p:nvPicPr>
                      <p:cNvPr id="5" name="Object 6" hidden="1">
                        <a:extLst>
                          <a:ext uri="{FF2B5EF4-FFF2-40B4-BE49-F238E27FC236}">
                            <a16:creationId xmlns:a16="http://schemas.microsoft.com/office/drawing/2014/main" id="{6A58A055-3BDA-CBE9-F456-0AF661178FF0}"/>
                          </a:ext>
                        </a:extLst>
                      </p:cNvPr>
                      <p:cNvPicPr/>
                      <p:nvPr/>
                    </p:nvPicPr>
                    <p:blipFill>
                      <a:blip r:embed="rId49"/>
                      <a:stretch>
                        <a:fillRect/>
                      </a:stretch>
                    </p:blipFill>
                    <p:spPr>
                      <a:xfrm>
                        <a:off x="1588" y="1588"/>
                        <a:ext cx="1588" cy="1588"/>
                      </a:xfrm>
                      <a:prstGeom prst="rect">
                        <a:avLst/>
                      </a:prstGeom>
                    </p:spPr>
                  </p:pic>
                </p:oleObj>
              </mc:Fallback>
            </mc:AlternateContent>
          </a:graphicData>
        </a:graphic>
      </p:graphicFrame>
      <p:sp>
        <p:nvSpPr>
          <p:cNvPr id="3" name="Text Placeholder 2">
            <a:extLst>
              <a:ext uri="{FF2B5EF4-FFF2-40B4-BE49-F238E27FC236}">
                <a16:creationId xmlns:a16="http://schemas.microsoft.com/office/drawing/2014/main" id="{DF3CBFC9-3617-C06D-861A-550E83B3D343}"/>
              </a:ext>
            </a:extLst>
          </p:cNvPr>
          <p:cNvSpPr>
            <a:spLocks noGrp="1"/>
          </p:cNvSpPr>
          <p:nvPr>
            <p:ph type="body" sz="quarter" idx="10"/>
          </p:nvPr>
        </p:nvSpPr>
        <p:spPr/>
        <p:txBody>
          <a:bodyPr/>
          <a:lstStyle/>
          <a:p>
            <a:endParaRPr lang="en-US"/>
          </a:p>
        </p:txBody>
      </p:sp>
      <p:sp>
        <p:nvSpPr>
          <p:cNvPr id="4" name="2. Slide Title">
            <a:extLst>
              <a:ext uri="{FF2B5EF4-FFF2-40B4-BE49-F238E27FC236}">
                <a16:creationId xmlns:a16="http://schemas.microsoft.com/office/drawing/2014/main" id="{73FCB909-84DA-D2E4-8485-672080D2994E}"/>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Reliability studies: </a:t>
            </a:r>
            <a:r>
              <a:rPr lang="en-US"/>
              <a:t>Project tiering</a:t>
            </a:r>
          </a:p>
        </p:txBody>
      </p:sp>
      <p:grpSp>
        <p:nvGrpSpPr>
          <p:cNvPr id="130" name="Group 129" descr="Confidential document label">
            <a:extLst>
              <a:ext uri="{FF2B5EF4-FFF2-40B4-BE49-F238E27FC236}">
                <a16:creationId xmlns:a16="http://schemas.microsoft.com/office/drawing/2014/main" id="{5D215984-0C06-7203-8E85-47621EAB5F96}"/>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31" name="Rectangle 130">
              <a:extLst>
                <a:ext uri="{FF2B5EF4-FFF2-40B4-BE49-F238E27FC236}">
                  <a16:creationId xmlns:a16="http://schemas.microsoft.com/office/drawing/2014/main" id="{B913EE04-3C12-B1F4-91FF-532368E2D004}"/>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32" name="TextBox 131">
              <a:extLst>
                <a:ext uri="{FF2B5EF4-FFF2-40B4-BE49-F238E27FC236}">
                  <a16:creationId xmlns:a16="http://schemas.microsoft.com/office/drawing/2014/main" id="{7E29E2F6-4492-6D6A-A0E6-694CEB9E1456}"/>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10" name="TextBox 9">
            <a:extLst>
              <a:ext uri="{FF2B5EF4-FFF2-40B4-BE49-F238E27FC236}">
                <a16:creationId xmlns:a16="http://schemas.microsoft.com/office/drawing/2014/main" id="{5F0EA4B7-5D48-A690-43AF-598A7692ACF7}"/>
              </a:ext>
            </a:extLst>
          </p:cNvPr>
          <p:cNvSpPr txBox="1">
            <a:spLocks/>
          </p:cNvSpPr>
          <p:nvPr>
            <p:custDataLst>
              <p:tags r:id="rId3"/>
            </p:custDataLst>
          </p:nvPr>
        </p:nvSpPr>
        <p:spPr>
          <a:xfrm>
            <a:off x="492761" y="1187450"/>
            <a:ext cx="7546340" cy="369888"/>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Q30: As part of the introduction of CTP, do you believe that ERCOT should revisit the project tiering framework? </a:t>
            </a:r>
            <a:r>
              <a:rPr lang="en-US" sz="1200"/>
              <a:t>% of respondents</a:t>
            </a:r>
            <a:endParaRPr lang="en-US" sz="1200" b="1"/>
          </a:p>
        </p:txBody>
      </p:sp>
      <p:cxnSp>
        <p:nvCxnSpPr>
          <p:cNvPr id="11" name="Straight Connector 10">
            <a:extLst>
              <a:ext uri="{FF2B5EF4-FFF2-40B4-BE49-F238E27FC236}">
                <a16:creationId xmlns:a16="http://schemas.microsoft.com/office/drawing/2014/main" id="{90E44449-6DCB-831D-0129-71ED9E01BBA5}"/>
              </a:ext>
            </a:extLst>
          </p:cNvPr>
          <p:cNvCxnSpPr>
            <a:cxnSpLocks/>
          </p:cNvCxnSpPr>
          <p:nvPr>
            <p:custDataLst>
              <p:tags r:id="rId4"/>
            </p:custDataLst>
          </p:nvPr>
        </p:nvCxnSpPr>
        <p:spPr>
          <a:xfrm>
            <a:off x="492760" y="1616075"/>
            <a:ext cx="7578898"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aphicFrame>
        <p:nvGraphicFramePr>
          <p:cNvPr id="26" name="Chart 25">
            <a:extLst>
              <a:ext uri="{FF2B5EF4-FFF2-40B4-BE49-F238E27FC236}">
                <a16:creationId xmlns:a16="http://schemas.microsoft.com/office/drawing/2014/main" id="{20946522-3DAE-E000-FFCE-EEE9C6265D71}"/>
              </a:ext>
            </a:extLst>
          </p:cNvPr>
          <p:cNvGraphicFramePr/>
          <p:nvPr>
            <p:custDataLst>
              <p:tags r:id="rId5"/>
            </p:custDataLst>
          </p:nvPr>
        </p:nvGraphicFramePr>
        <p:xfrm>
          <a:off x="1104900" y="1724025"/>
          <a:ext cx="6215063" cy="1736725"/>
        </p:xfrm>
        <a:graphic>
          <a:graphicData uri="http://schemas.openxmlformats.org/drawingml/2006/chart">
            <c:chart xmlns:c="http://schemas.openxmlformats.org/drawingml/2006/chart" xmlns:r="http://schemas.openxmlformats.org/officeDocument/2006/relationships" r:id="rId50"/>
          </a:graphicData>
        </a:graphic>
      </p:graphicFrame>
      <p:sp>
        <p:nvSpPr>
          <p:cNvPr id="15" name="Text Placeholder 4">
            <a:extLst>
              <a:ext uri="{FF2B5EF4-FFF2-40B4-BE49-F238E27FC236}">
                <a16:creationId xmlns:a16="http://schemas.microsoft.com/office/drawing/2014/main" id="{0F4D896F-A3BA-6ADB-53A1-F8A2B98F6D98}"/>
              </a:ext>
            </a:extLst>
          </p:cNvPr>
          <p:cNvSpPr>
            <a:spLocks noGrp="1"/>
          </p:cNvSpPr>
          <p:nvPr>
            <p:custDataLst>
              <p:tags r:id="rId6"/>
            </p:custDataLst>
          </p:nvPr>
        </p:nvSpPr>
        <p:spPr bwMode="auto">
          <a:xfrm>
            <a:off x="628650" y="2051050"/>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DD5FDC1F-3AEB-4DFE-B7A8-661C4DE296DE}" type="datetime'''''''''T''''''''''S''''P'''''''''''''''''''''''''''''''">
              <a:rPr lang="en-US" altLang="en-US" sz="1200" smtClean="0">
                <a:solidFill>
                  <a:srgbClr val="171A1C"/>
                </a:solidFill>
                <a:cs typeface="+mn-cs"/>
              </a:rPr>
              <a:pPr lvl="0">
                <a:spcBef>
                  <a:spcPct val="0"/>
                </a:spcBef>
                <a:spcAft>
                  <a:spcPct val="0"/>
                </a:spcAft>
                <a:buClr>
                  <a:srgbClr val="171A1C"/>
                </a:buClr>
                <a:defRPr/>
              </a:pPr>
              <a:t>TSP</a:t>
            </a:fld>
            <a:endParaRPr kumimoji="0" lang="en-US" sz="1200" b="0" i="0" strike="noStrike" kern="1200" cap="none" spc="0" normalizeH="0" baseline="0" noProof="0">
              <a:ln>
                <a:noFill/>
              </a:ln>
              <a:solidFill>
                <a:srgbClr val="171A1C"/>
              </a:solidFill>
              <a:effectLst/>
              <a:uLnTx/>
              <a:uFillTx/>
              <a:cs typeface="+mn-cs"/>
            </a:endParaRPr>
          </a:p>
        </p:txBody>
      </p:sp>
      <p:sp>
        <p:nvSpPr>
          <p:cNvPr id="16" name="Text Placeholder 4">
            <a:extLst>
              <a:ext uri="{FF2B5EF4-FFF2-40B4-BE49-F238E27FC236}">
                <a16:creationId xmlns:a16="http://schemas.microsoft.com/office/drawing/2014/main" id="{680C6E95-9D27-1073-E260-E0ECFF6149A9}"/>
              </a:ext>
            </a:extLst>
          </p:cNvPr>
          <p:cNvSpPr>
            <a:spLocks noGrp="1"/>
          </p:cNvSpPr>
          <p:nvPr>
            <p:custDataLst>
              <p:tags r:id="rId7"/>
            </p:custDataLst>
          </p:nvPr>
        </p:nvSpPr>
        <p:spPr bwMode="auto">
          <a:xfrm>
            <a:off x="628650" y="2351088"/>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6EBB2CA2-B597-45D4-80FA-A33031292BF9}" type="datetime'''I''''''''''''L''''LE'''''''''''''''''">
              <a:rPr lang="en-US" altLang="en-US" sz="1200" smtClean="0">
                <a:solidFill>
                  <a:srgbClr val="171A1C"/>
                </a:solidFill>
                <a:cs typeface="+mn-cs"/>
              </a:rPr>
              <a:pPr lvl="0">
                <a:spcBef>
                  <a:spcPct val="0"/>
                </a:spcBef>
                <a:spcAft>
                  <a:spcPct val="0"/>
                </a:spcAft>
                <a:buClr>
                  <a:srgbClr val="171A1C"/>
                </a:buClr>
                <a:defRPr/>
              </a:pPr>
              <a:t>ILLE</a:t>
            </a:fld>
            <a:endParaRPr kumimoji="0" lang="en-US" sz="1200" b="0" i="0" strike="noStrike" kern="1200" cap="none" spc="0" normalizeH="0" baseline="0" noProof="0">
              <a:ln>
                <a:noFill/>
              </a:ln>
              <a:solidFill>
                <a:srgbClr val="171A1C"/>
              </a:solidFill>
              <a:effectLst/>
              <a:uLnTx/>
              <a:uFillTx/>
              <a:cs typeface="+mn-cs"/>
            </a:endParaRPr>
          </a:p>
        </p:txBody>
      </p:sp>
      <p:sp>
        <p:nvSpPr>
          <p:cNvPr id="17" name="Text Placeholder 4">
            <a:extLst>
              <a:ext uri="{FF2B5EF4-FFF2-40B4-BE49-F238E27FC236}">
                <a16:creationId xmlns:a16="http://schemas.microsoft.com/office/drawing/2014/main" id="{A3D2189A-9A2E-2F2A-E232-9947FD2B45D0}"/>
              </a:ext>
            </a:extLst>
          </p:cNvPr>
          <p:cNvSpPr>
            <a:spLocks noGrp="1"/>
          </p:cNvSpPr>
          <p:nvPr>
            <p:custDataLst>
              <p:tags r:id="rId8"/>
            </p:custDataLst>
          </p:nvPr>
        </p:nvSpPr>
        <p:spPr bwMode="auto">
          <a:xfrm>
            <a:off x="628650" y="2652713"/>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2B83CA63-62A5-4FD9-91F6-6B23BC03BB11}" type="datetime'''O''''''''t''h''''''''''''''e''''''''r''s'''''''''''''''''">
              <a:rPr lang="en-US" altLang="en-US" sz="1200" smtClean="0">
                <a:solidFill>
                  <a:srgbClr val="171A1C"/>
                </a:solidFill>
                <a:cs typeface="+mn-cs"/>
              </a:rPr>
              <a:pPr lvl="0">
                <a:spcBef>
                  <a:spcPct val="0"/>
                </a:spcBef>
                <a:spcAft>
                  <a:spcPct val="0"/>
                </a:spcAft>
                <a:buClr>
                  <a:srgbClr val="171A1C"/>
                </a:buClr>
                <a:defRPr/>
              </a:pPr>
              <a:t>Others</a:t>
            </a:fld>
            <a:endParaRPr kumimoji="0" lang="en-US" sz="1200" b="0" i="0" strike="noStrike" kern="1200" cap="none" spc="0" normalizeH="0" baseline="0" noProof="0">
              <a:ln>
                <a:noFill/>
              </a:ln>
              <a:solidFill>
                <a:srgbClr val="171A1C"/>
              </a:solidFill>
              <a:effectLst/>
              <a:uLnTx/>
              <a:uFillTx/>
              <a:cs typeface="+mn-cs"/>
            </a:endParaRPr>
          </a:p>
        </p:txBody>
      </p:sp>
      <p:sp>
        <p:nvSpPr>
          <p:cNvPr id="20" name="Text Placeholder 4">
            <a:extLst>
              <a:ext uri="{FF2B5EF4-FFF2-40B4-BE49-F238E27FC236}">
                <a16:creationId xmlns:a16="http://schemas.microsoft.com/office/drawing/2014/main" id="{A203D9FE-811A-0F0B-5DD4-CEEA1FCFE1FD}"/>
              </a:ext>
            </a:extLst>
          </p:cNvPr>
          <p:cNvSpPr>
            <a:spLocks noGrp="1"/>
          </p:cNvSpPr>
          <p:nvPr>
            <p:custDataLst>
              <p:tags r:id="rId9"/>
            </p:custDataLst>
          </p:nvPr>
        </p:nvSpPr>
        <p:spPr bwMode="auto">
          <a:xfrm>
            <a:off x="628650" y="2952750"/>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BAB10BE5-B42B-4CC8-9A80-E6E95565B3C1}" type="datetime'''''''''''''''''T''''''ot''''''''''a''''''l'''''">
              <a:rPr lang="en-US" altLang="en-US" sz="1200" smtClean="0">
                <a:solidFill>
                  <a:srgbClr val="171A1C"/>
                </a:solidFill>
                <a:cs typeface="+mn-cs"/>
              </a:rPr>
              <a:pPr lvl="0">
                <a:spcBef>
                  <a:spcPct val="0"/>
                </a:spcBef>
                <a:spcAft>
                  <a:spcPct val="0"/>
                </a:spcAft>
                <a:buClr>
                  <a:srgbClr val="171A1C"/>
                </a:buClr>
                <a:defRPr/>
              </a:pPr>
              <a:t>Total</a:t>
            </a:fld>
            <a:endParaRPr kumimoji="0" lang="en-US" sz="1200" b="0" i="0" strike="noStrike" kern="1200" cap="none" spc="0" normalizeH="0" baseline="0" noProof="0">
              <a:ln>
                <a:noFill/>
              </a:ln>
              <a:solidFill>
                <a:srgbClr val="171A1C"/>
              </a:solidFill>
              <a:effectLst/>
              <a:uLnTx/>
              <a:uFillTx/>
              <a:cs typeface="+mn-cs"/>
            </a:endParaRPr>
          </a:p>
        </p:txBody>
      </p:sp>
      <p:sp>
        <p:nvSpPr>
          <p:cNvPr id="23" name="Rectangle 22">
            <a:extLst>
              <a:ext uri="{FF2B5EF4-FFF2-40B4-BE49-F238E27FC236}">
                <a16:creationId xmlns:a16="http://schemas.microsoft.com/office/drawing/2014/main" id="{C8DDC795-34AC-44B7-EF63-2FD1D526426F}"/>
              </a:ext>
            </a:extLst>
          </p:cNvPr>
          <p:cNvSpPr/>
          <p:nvPr>
            <p:custDataLst>
              <p:tags r:id="rId10"/>
            </p:custDataLst>
          </p:nvPr>
        </p:nvSpPr>
        <p:spPr bwMode="auto">
          <a:xfrm>
            <a:off x="6202363" y="172402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9" name="Rectangle 28">
            <a:extLst>
              <a:ext uri="{FF2B5EF4-FFF2-40B4-BE49-F238E27FC236}">
                <a16:creationId xmlns:a16="http://schemas.microsoft.com/office/drawing/2014/main" id="{DE1DEA58-F1BE-3E5B-BAA8-285B7D6C69DE}"/>
              </a:ext>
            </a:extLst>
          </p:cNvPr>
          <p:cNvSpPr/>
          <p:nvPr>
            <p:custDataLst>
              <p:tags r:id="rId11"/>
            </p:custDataLst>
          </p:nvPr>
        </p:nvSpPr>
        <p:spPr bwMode="auto">
          <a:xfrm>
            <a:off x="6767513" y="1724025"/>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35" name="Text Placeholder 4">
            <a:extLst>
              <a:ext uri="{FF2B5EF4-FFF2-40B4-BE49-F238E27FC236}">
                <a16:creationId xmlns:a16="http://schemas.microsoft.com/office/drawing/2014/main" id="{5166387D-4AF4-6D80-A66E-3B7B6167076D}"/>
              </a:ext>
            </a:extLst>
          </p:cNvPr>
          <p:cNvSpPr>
            <a:spLocks noGrp="1"/>
          </p:cNvSpPr>
          <p:nvPr>
            <p:custDataLst>
              <p:tags r:id="rId12"/>
            </p:custDataLst>
          </p:nvPr>
        </p:nvSpPr>
        <p:spPr bwMode="auto">
          <a:xfrm>
            <a:off x="6418263" y="1722438"/>
            <a:ext cx="2476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DE146707-4A75-4D21-9F63-8687850CE2BE}" type="datetime'''''''''''''''''''''''Y''''''''''''e''''''''s'''''">
              <a:rPr lang="en-US" altLang="en-US" sz="1200" smtClean="0">
                <a:solidFill>
                  <a:srgbClr val="171A1C"/>
                </a:solidFill>
                <a:cs typeface="+mn-cs"/>
              </a:rPr>
              <a:pPr lvl="0">
                <a:spcBef>
                  <a:spcPct val="0"/>
                </a:spcBef>
                <a:spcAft>
                  <a:spcPct val="0"/>
                </a:spcAft>
                <a:buClr>
                  <a:srgbClr val="171A1C"/>
                </a:buClr>
              </a:pPr>
              <a:t>Yes</a:t>
            </a:fld>
            <a:endParaRPr kumimoji="0" lang="en-US" sz="1200" b="0" i="0" strike="noStrike" kern="1200" cap="none" spc="0" normalizeH="0" baseline="0" noProof="0">
              <a:ln>
                <a:noFill/>
              </a:ln>
              <a:solidFill>
                <a:srgbClr val="171A1C"/>
              </a:solidFill>
              <a:effectLst/>
              <a:uLnTx/>
              <a:uFillTx/>
              <a:cs typeface="+mn-cs"/>
            </a:endParaRPr>
          </a:p>
        </p:txBody>
      </p:sp>
      <p:sp>
        <p:nvSpPr>
          <p:cNvPr id="36" name="Text Placeholder 4">
            <a:extLst>
              <a:ext uri="{FF2B5EF4-FFF2-40B4-BE49-F238E27FC236}">
                <a16:creationId xmlns:a16="http://schemas.microsoft.com/office/drawing/2014/main" id="{A189B87F-72FB-7842-6DC1-D7525389AC97}"/>
              </a:ext>
            </a:extLst>
          </p:cNvPr>
          <p:cNvSpPr>
            <a:spLocks noGrp="1"/>
          </p:cNvSpPr>
          <p:nvPr>
            <p:custDataLst>
              <p:tags r:id="rId13"/>
            </p:custDataLst>
          </p:nvPr>
        </p:nvSpPr>
        <p:spPr bwMode="auto">
          <a:xfrm>
            <a:off x="6983413" y="1722438"/>
            <a:ext cx="193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pPr>
            <a:fld id="{80FA0EBC-3A8A-4600-A4D2-0AAF9F8FF73F}" type="datetime'''''''''''''''''''''''''''''''N''''''''''o'''''">
              <a:rPr lang="en-US" altLang="en-US" sz="1200" smtClean="0">
                <a:solidFill>
                  <a:srgbClr val="171A1C"/>
                </a:solidFill>
                <a:cs typeface="+mn-cs"/>
              </a:rPr>
              <a:pPr lvl="0">
                <a:spcBef>
                  <a:spcPct val="0"/>
                </a:spcBef>
                <a:spcAft>
                  <a:spcPct val="0"/>
                </a:spcAft>
                <a:buClr>
                  <a:srgbClr val="171A1C"/>
                </a:buClr>
              </a:pPr>
              <a:t>No</a:t>
            </a:fld>
            <a:endParaRPr kumimoji="0" lang="en-US" sz="1200" b="0" i="0" strike="noStrike" kern="1200" cap="none" spc="0" normalizeH="0" baseline="0" noProof="0">
              <a:ln>
                <a:noFill/>
              </a:ln>
              <a:solidFill>
                <a:srgbClr val="171A1C"/>
              </a:solidFill>
              <a:effectLst/>
              <a:uLnTx/>
              <a:uFillTx/>
              <a:cs typeface="+mn-cs"/>
            </a:endParaRPr>
          </a:p>
        </p:txBody>
      </p:sp>
      <p:sp>
        <p:nvSpPr>
          <p:cNvPr id="47" name="TextBox 46">
            <a:extLst>
              <a:ext uri="{FF2B5EF4-FFF2-40B4-BE49-F238E27FC236}">
                <a16:creationId xmlns:a16="http://schemas.microsoft.com/office/drawing/2014/main" id="{B3206C6C-8977-66F5-17E1-69831C5081D2}"/>
              </a:ext>
            </a:extLst>
          </p:cNvPr>
          <p:cNvSpPr txBox="1">
            <a:spLocks/>
          </p:cNvSpPr>
          <p:nvPr>
            <p:custDataLst>
              <p:tags r:id="rId14"/>
            </p:custDataLst>
          </p:nvPr>
        </p:nvSpPr>
        <p:spPr>
          <a:xfrm>
            <a:off x="10711225" y="869569"/>
            <a:ext cx="947375" cy="1538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sp>
        <p:nvSpPr>
          <p:cNvPr id="49" name="Oval 48">
            <a:extLst>
              <a:ext uri="{FF2B5EF4-FFF2-40B4-BE49-F238E27FC236}">
                <a16:creationId xmlns:a16="http://schemas.microsoft.com/office/drawing/2014/main" id="{EF915038-4825-1666-68BB-6FEA1B055874}"/>
              </a:ext>
            </a:extLst>
          </p:cNvPr>
          <p:cNvSpPr>
            <a:spLocks/>
          </p:cNvSpPr>
          <p:nvPr/>
        </p:nvSpPr>
        <p:spPr>
          <a:xfrm>
            <a:off x="10193694" y="833056"/>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sp>
        <p:nvSpPr>
          <p:cNvPr id="51" name="Oval 50">
            <a:extLst>
              <a:ext uri="{FF2B5EF4-FFF2-40B4-BE49-F238E27FC236}">
                <a16:creationId xmlns:a16="http://schemas.microsoft.com/office/drawing/2014/main" id="{AE0D1AD2-8893-84E6-373A-6734038EC692}"/>
              </a:ext>
            </a:extLst>
          </p:cNvPr>
          <p:cNvSpPr>
            <a:spLocks/>
          </p:cNvSpPr>
          <p:nvPr/>
        </p:nvSpPr>
        <p:spPr>
          <a:xfrm>
            <a:off x="7438232" y="201295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10</a:t>
            </a:r>
          </a:p>
        </p:txBody>
      </p:sp>
      <p:sp>
        <p:nvSpPr>
          <p:cNvPr id="52" name="Oval 51">
            <a:extLst>
              <a:ext uri="{FF2B5EF4-FFF2-40B4-BE49-F238E27FC236}">
                <a16:creationId xmlns:a16="http://schemas.microsoft.com/office/drawing/2014/main" id="{1C5FC09D-CA7C-1CE7-3F4D-424A1055C40C}"/>
              </a:ext>
            </a:extLst>
          </p:cNvPr>
          <p:cNvSpPr>
            <a:spLocks/>
          </p:cNvSpPr>
          <p:nvPr/>
        </p:nvSpPr>
        <p:spPr>
          <a:xfrm>
            <a:off x="7438232" y="231457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25</a:t>
            </a:r>
          </a:p>
        </p:txBody>
      </p:sp>
      <p:sp>
        <p:nvSpPr>
          <p:cNvPr id="57" name="Oval 56">
            <a:extLst>
              <a:ext uri="{FF2B5EF4-FFF2-40B4-BE49-F238E27FC236}">
                <a16:creationId xmlns:a16="http://schemas.microsoft.com/office/drawing/2014/main" id="{4D800B8B-1F25-3EDE-CE53-5F1C1FDA4532}"/>
              </a:ext>
            </a:extLst>
          </p:cNvPr>
          <p:cNvSpPr>
            <a:spLocks/>
          </p:cNvSpPr>
          <p:nvPr/>
        </p:nvSpPr>
        <p:spPr>
          <a:xfrm>
            <a:off x="7438232" y="261778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10</a:t>
            </a:r>
          </a:p>
        </p:txBody>
      </p:sp>
      <p:sp>
        <p:nvSpPr>
          <p:cNvPr id="58" name="Oval 57">
            <a:extLst>
              <a:ext uri="{FF2B5EF4-FFF2-40B4-BE49-F238E27FC236}">
                <a16:creationId xmlns:a16="http://schemas.microsoft.com/office/drawing/2014/main" id="{B12AF310-025D-6C23-0AC8-F11E8CC6DAA2}"/>
              </a:ext>
            </a:extLst>
          </p:cNvPr>
          <p:cNvSpPr>
            <a:spLocks/>
          </p:cNvSpPr>
          <p:nvPr/>
        </p:nvSpPr>
        <p:spPr>
          <a:xfrm>
            <a:off x="7438232" y="292100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45</a:t>
            </a:r>
          </a:p>
        </p:txBody>
      </p:sp>
      <p:sp>
        <p:nvSpPr>
          <p:cNvPr id="62" name="5. Source">
            <a:extLst>
              <a:ext uri="{FF2B5EF4-FFF2-40B4-BE49-F238E27FC236}">
                <a16:creationId xmlns:a16="http://schemas.microsoft.com/office/drawing/2014/main" id="{D4557D08-43DD-8F08-E26E-816DA286ACC4}"/>
              </a:ext>
            </a:extLst>
          </p:cNvPr>
          <p:cNvSpPr txBox="1"/>
          <p:nvPr>
            <p:custDataLst>
              <p:tags r:id="rId15"/>
            </p:custDataLst>
          </p:nvPr>
        </p:nvSpPr>
        <p:spPr>
          <a:xfrm>
            <a:off x="512763" y="6471870"/>
            <a:ext cx="6054288"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37 blank responses)</a:t>
            </a:r>
          </a:p>
        </p:txBody>
      </p:sp>
      <p:sp>
        <p:nvSpPr>
          <p:cNvPr id="93" name="TextBox 92">
            <a:extLst>
              <a:ext uri="{FF2B5EF4-FFF2-40B4-BE49-F238E27FC236}">
                <a16:creationId xmlns:a16="http://schemas.microsoft.com/office/drawing/2014/main" id="{29405DE0-2FA1-DC41-1A44-81FA0ABC4238}"/>
              </a:ext>
            </a:extLst>
          </p:cNvPr>
          <p:cNvSpPr txBox="1">
            <a:spLocks/>
          </p:cNvSpPr>
          <p:nvPr>
            <p:custDataLst>
              <p:tags r:id="rId16"/>
            </p:custDataLst>
          </p:nvPr>
        </p:nvSpPr>
        <p:spPr>
          <a:xfrm>
            <a:off x="512763" y="3652348"/>
            <a:ext cx="7578897" cy="184150"/>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If so, on what basis should project tiers be defined?  </a:t>
            </a:r>
            <a:r>
              <a:rPr lang="en-US" sz="1200"/>
              <a:t>% of respondents</a:t>
            </a:r>
            <a:endParaRPr lang="en-US" sz="1200" b="1"/>
          </a:p>
        </p:txBody>
      </p:sp>
      <p:cxnSp>
        <p:nvCxnSpPr>
          <p:cNvPr id="94" name="Straight Connector 93">
            <a:extLst>
              <a:ext uri="{FF2B5EF4-FFF2-40B4-BE49-F238E27FC236}">
                <a16:creationId xmlns:a16="http://schemas.microsoft.com/office/drawing/2014/main" id="{100DC5B8-C5C7-3916-621E-F84A4A994092}"/>
              </a:ext>
            </a:extLst>
          </p:cNvPr>
          <p:cNvCxnSpPr>
            <a:cxnSpLocks/>
          </p:cNvCxnSpPr>
          <p:nvPr>
            <p:custDataLst>
              <p:tags r:id="rId17"/>
            </p:custDataLst>
          </p:nvPr>
        </p:nvCxnSpPr>
        <p:spPr>
          <a:xfrm>
            <a:off x="512763" y="3895235"/>
            <a:ext cx="7578901"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19" name="TextBox 118">
            <a:extLst>
              <a:ext uri="{FF2B5EF4-FFF2-40B4-BE49-F238E27FC236}">
                <a16:creationId xmlns:a16="http://schemas.microsoft.com/office/drawing/2014/main" id="{A0EC094E-282F-C0E0-F4BA-9EFD624CCEBE}"/>
              </a:ext>
            </a:extLst>
          </p:cNvPr>
          <p:cNvSpPr txBox="1">
            <a:spLocks/>
          </p:cNvSpPr>
          <p:nvPr>
            <p:custDataLst>
              <p:tags r:id="rId18"/>
            </p:custDataLst>
          </p:nvPr>
        </p:nvSpPr>
        <p:spPr>
          <a:xfrm>
            <a:off x="8547100" y="1128713"/>
            <a:ext cx="3265170" cy="420688"/>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Q30a: Would you consider this to be a…?        </a:t>
            </a:r>
            <a:r>
              <a:rPr lang="en-US" sz="1200"/>
              <a:t>% of respondents</a:t>
            </a:r>
          </a:p>
        </p:txBody>
      </p:sp>
      <p:cxnSp>
        <p:nvCxnSpPr>
          <p:cNvPr id="120" name="Straight Connector 119">
            <a:extLst>
              <a:ext uri="{FF2B5EF4-FFF2-40B4-BE49-F238E27FC236}">
                <a16:creationId xmlns:a16="http://schemas.microsoft.com/office/drawing/2014/main" id="{9133DCD7-5BFC-DE8C-6E4C-71759D291FC3}"/>
              </a:ext>
            </a:extLst>
          </p:cNvPr>
          <p:cNvCxnSpPr>
            <a:cxnSpLocks/>
          </p:cNvCxnSpPr>
          <p:nvPr>
            <p:custDataLst>
              <p:tags r:id="rId19"/>
            </p:custDataLst>
          </p:nvPr>
        </p:nvCxnSpPr>
        <p:spPr>
          <a:xfrm>
            <a:off x="8547099" y="1616075"/>
            <a:ext cx="326517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aphicFrame>
        <p:nvGraphicFramePr>
          <p:cNvPr id="28" name="Chart 27">
            <a:extLst>
              <a:ext uri="{FF2B5EF4-FFF2-40B4-BE49-F238E27FC236}">
                <a16:creationId xmlns:a16="http://schemas.microsoft.com/office/drawing/2014/main" id="{FB969E14-1653-D5AA-A305-5D66E61C439C}"/>
              </a:ext>
            </a:extLst>
          </p:cNvPr>
          <p:cNvGraphicFramePr/>
          <p:nvPr>
            <p:custDataLst>
              <p:tags r:id="rId20"/>
            </p:custDataLst>
          </p:nvPr>
        </p:nvGraphicFramePr>
        <p:xfrm>
          <a:off x="9039225" y="2085975"/>
          <a:ext cx="2268538" cy="2868613"/>
        </p:xfrm>
        <a:graphic>
          <a:graphicData uri="http://schemas.openxmlformats.org/drawingml/2006/chart">
            <c:chart xmlns:c="http://schemas.openxmlformats.org/drawingml/2006/chart" xmlns:r="http://schemas.openxmlformats.org/officeDocument/2006/relationships" r:id="rId51"/>
          </a:graphicData>
        </a:graphic>
      </p:graphicFrame>
      <p:sp>
        <p:nvSpPr>
          <p:cNvPr id="122" name="Text Placeholder 4">
            <a:extLst>
              <a:ext uri="{FF2B5EF4-FFF2-40B4-BE49-F238E27FC236}">
                <a16:creationId xmlns:a16="http://schemas.microsoft.com/office/drawing/2014/main" id="{19D69695-BBB5-44CE-C1A4-5F0F69116E49}"/>
              </a:ext>
            </a:extLst>
          </p:cNvPr>
          <p:cNvSpPr>
            <a:spLocks noGrp="1"/>
          </p:cNvSpPr>
          <p:nvPr>
            <p:custDataLst>
              <p:tags r:id="rId21"/>
            </p:custDataLst>
          </p:nvPr>
        </p:nvSpPr>
        <p:spPr bwMode="auto">
          <a:xfrm>
            <a:off x="8562975" y="2552700"/>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3BC0DF7-B841-42B2-A1C4-1C697E716AC8}" type="datetime'''T''''''''''''S''''''''''''''''''''''''P'''''''''''''''''''">
              <a:rPr lang="en-US" altLang="en-US" sz="1200" smtClean="0">
                <a:cs typeface="+mn-cs"/>
              </a:rPr>
              <a:pPr lvl="0">
                <a:spcBef>
                  <a:spcPct val="0"/>
                </a:spcBef>
                <a:spcAft>
                  <a:spcPct val="0"/>
                </a:spcAft>
              </a:pPr>
              <a:t>TSP</a:t>
            </a:fld>
            <a:endParaRPr lang="en-US" sz="1200">
              <a:cs typeface="+mn-cs"/>
            </a:endParaRPr>
          </a:p>
        </p:txBody>
      </p:sp>
      <p:sp>
        <p:nvSpPr>
          <p:cNvPr id="123" name="Text Placeholder 4">
            <a:extLst>
              <a:ext uri="{FF2B5EF4-FFF2-40B4-BE49-F238E27FC236}">
                <a16:creationId xmlns:a16="http://schemas.microsoft.com/office/drawing/2014/main" id="{24640710-FE9D-13DA-B889-65A5DFA47071}"/>
              </a:ext>
            </a:extLst>
          </p:cNvPr>
          <p:cNvSpPr>
            <a:spLocks noGrp="1"/>
          </p:cNvSpPr>
          <p:nvPr>
            <p:custDataLst>
              <p:tags r:id="rId22"/>
            </p:custDataLst>
          </p:nvPr>
        </p:nvSpPr>
        <p:spPr bwMode="auto">
          <a:xfrm>
            <a:off x="8562975" y="3136900"/>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5441B022-2372-4C08-8A0B-244821AE1EAB}" type="datetime'''''''''''''I''''''''L''L''''''E'''''''''''''''''''''">
              <a:rPr lang="en-US" altLang="en-US" sz="1200" smtClean="0">
                <a:cs typeface="+mn-cs"/>
              </a:rPr>
              <a:pPr lvl="0">
                <a:spcBef>
                  <a:spcPct val="0"/>
                </a:spcBef>
                <a:spcAft>
                  <a:spcPct val="0"/>
                </a:spcAft>
              </a:pPr>
              <a:t>ILLE</a:t>
            </a:fld>
            <a:endParaRPr lang="en-US" sz="1200">
              <a:cs typeface="+mn-cs"/>
            </a:endParaRPr>
          </a:p>
        </p:txBody>
      </p:sp>
      <p:sp>
        <p:nvSpPr>
          <p:cNvPr id="124" name="Text Placeholder 4">
            <a:extLst>
              <a:ext uri="{FF2B5EF4-FFF2-40B4-BE49-F238E27FC236}">
                <a16:creationId xmlns:a16="http://schemas.microsoft.com/office/drawing/2014/main" id="{432471F5-BEC1-0A32-579E-7F02BFE928E2}"/>
              </a:ext>
            </a:extLst>
          </p:cNvPr>
          <p:cNvSpPr>
            <a:spLocks noGrp="1"/>
          </p:cNvSpPr>
          <p:nvPr>
            <p:custDataLst>
              <p:tags r:id="rId23"/>
            </p:custDataLst>
          </p:nvPr>
        </p:nvSpPr>
        <p:spPr bwMode="auto">
          <a:xfrm>
            <a:off x="8562975" y="3721100"/>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61C780D-C3F9-44CC-BFA1-BBEC7F134664}" type="datetime'''''O''''''''''''t''h''''''''''''''e''''r''''''''''''''''s'''">
              <a:rPr lang="en-US" altLang="en-US" sz="1200" smtClean="0">
                <a:cs typeface="+mn-cs"/>
              </a:rPr>
              <a:pPr lvl="0">
                <a:spcBef>
                  <a:spcPct val="0"/>
                </a:spcBef>
                <a:spcAft>
                  <a:spcPct val="0"/>
                </a:spcAft>
              </a:pPr>
              <a:t>Others</a:t>
            </a:fld>
            <a:endParaRPr lang="en-US" sz="1200">
              <a:cs typeface="+mn-cs"/>
            </a:endParaRPr>
          </a:p>
        </p:txBody>
      </p:sp>
      <p:sp>
        <p:nvSpPr>
          <p:cNvPr id="125" name="Text Placeholder 4">
            <a:extLst>
              <a:ext uri="{FF2B5EF4-FFF2-40B4-BE49-F238E27FC236}">
                <a16:creationId xmlns:a16="http://schemas.microsoft.com/office/drawing/2014/main" id="{D5D7E5DB-6196-2A50-A997-9542B788611B}"/>
              </a:ext>
            </a:extLst>
          </p:cNvPr>
          <p:cNvSpPr>
            <a:spLocks noGrp="1"/>
          </p:cNvSpPr>
          <p:nvPr>
            <p:custDataLst>
              <p:tags r:id="rId24"/>
            </p:custDataLst>
          </p:nvPr>
        </p:nvSpPr>
        <p:spPr bwMode="auto">
          <a:xfrm>
            <a:off x="8562975" y="4303713"/>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809BEBEC-BD04-4405-B0AE-85E7ED6D8DF1}" type="datetime'''T''o''''''''''''''''''''''''''t''''''a''''''''''''''l'">
              <a:rPr lang="en-US" altLang="en-US" sz="1200" smtClean="0">
                <a:cs typeface="+mn-cs"/>
              </a:rPr>
              <a:pPr lvl="0">
                <a:spcBef>
                  <a:spcPct val="0"/>
                </a:spcBef>
                <a:spcAft>
                  <a:spcPct val="0"/>
                </a:spcAft>
              </a:pPr>
              <a:t>Total</a:t>
            </a:fld>
            <a:endParaRPr lang="en-US" sz="1200">
              <a:cs typeface="+mn-cs"/>
            </a:endParaRPr>
          </a:p>
        </p:txBody>
      </p:sp>
      <p:sp>
        <p:nvSpPr>
          <p:cNvPr id="126" name="Rectangle 125">
            <a:extLst>
              <a:ext uri="{FF2B5EF4-FFF2-40B4-BE49-F238E27FC236}">
                <a16:creationId xmlns:a16="http://schemas.microsoft.com/office/drawing/2014/main" id="{64707CD1-3A9A-FAE4-B821-522E12E62524}"/>
              </a:ext>
            </a:extLst>
          </p:cNvPr>
          <p:cNvSpPr/>
          <p:nvPr>
            <p:custDataLst>
              <p:tags r:id="rId25"/>
            </p:custDataLst>
          </p:nvPr>
        </p:nvSpPr>
        <p:spPr bwMode="auto">
          <a:xfrm>
            <a:off x="8547100" y="172402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27" name="Rectangle 126">
            <a:extLst>
              <a:ext uri="{FF2B5EF4-FFF2-40B4-BE49-F238E27FC236}">
                <a16:creationId xmlns:a16="http://schemas.microsoft.com/office/drawing/2014/main" id="{193A000A-91B4-6F0E-7BA1-48DEC18D09EB}"/>
              </a:ext>
            </a:extLst>
          </p:cNvPr>
          <p:cNvSpPr/>
          <p:nvPr>
            <p:custDataLst>
              <p:tags r:id="rId26"/>
            </p:custDataLst>
          </p:nvPr>
        </p:nvSpPr>
        <p:spPr bwMode="auto">
          <a:xfrm>
            <a:off x="8547100" y="195738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28" name="Text Placeholder 4">
            <a:extLst>
              <a:ext uri="{FF2B5EF4-FFF2-40B4-BE49-F238E27FC236}">
                <a16:creationId xmlns:a16="http://schemas.microsoft.com/office/drawing/2014/main" id="{45809ECB-3F6F-29A6-76CF-8D0249F03B92}"/>
              </a:ext>
            </a:extLst>
          </p:cNvPr>
          <p:cNvSpPr>
            <a:spLocks noGrp="1"/>
          </p:cNvSpPr>
          <p:nvPr>
            <p:custDataLst>
              <p:tags r:id="rId27"/>
            </p:custDataLst>
          </p:nvPr>
        </p:nvSpPr>
        <p:spPr bwMode="auto">
          <a:xfrm>
            <a:off x="8763000" y="1722438"/>
            <a:ext cx="28892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D025BE8A-B8C9-4151-9910-2F43C97F1A69}" type="datetime'Nea''r-term'''' iss''ue'' to be'' ''r''esolved imminent''ly '">
              <a:rPr lang="en-US" altLang="en-US" sz="1200" smtClean="0">
                <a:cs typeface="+mn-cs"/>
              </a:rPr>
              <a:pPr lvl="0">
                <a:spcBef>
                  <a:spcPct val="0"/>
                </a:spcBef>
                <a:spcAft>
                  <a:spcPct val="0"/>
                </a:spcAft>
              </a:pPr>
              <a:t>Near-term issue to be resolved imminently </a:t>
            </a:fld>
            <a:endParaRPr lang="en-US" sz="1200">
              <a:cs typeface="+mn-cs"/>
            </a:endParaRPr>
          </a:p>
        </p:txBody>
      </p:sp>
      <p:sp>
        <p:nvSpPr>
          <p:cNvPr id="129" name="Text Placeholder 4">
            <a:extLst>
              <a:ext uri="{FF2B5EF4-FFF2-40B4-BE49-F238E27FC236}">
                <a16:creationId xmlns:a16="http://schemas.microsoft.com/office/drawing/2014/main" id="{62255F9F-D220-997B-4F72-D298A7C89232}"/>
              </a:ext>
            </a:extLst>
          </p:cNvPr>
          <p:cNvSpPr>
            <a:spLocks noGrp="1"/>
          </p:cNvSpPr>
          <p:nvPr>
            <p:custDataLst>
              <p:tags r:id="rId28"/>
            </p:custDataLst>
          </p:nvPr>
        </p:nvSpPr>
        <p:spPr bwMode="auto">
          <a:xfrm>
            <a:off x="8763000" y="1955800"/>
            <a:ext cx="29892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F46D742-25F6-4651-89F5-3998943308FA}" type="datetime'Longer-ter''m issue ''to be resolv''ed e''v''''entu''a''lly '">
              <a:rPr lang="en-US" altLang="en-US" sz="1200" smtClean="0">
                <a:cs typeface="+mn-cs"/>
              </a:rPr>
              <a:pPr lvl="0">
                <a:spcBef>
                  <a:spcPct val="0"/>
                </a:spcBef>
                <a:spcAft>
                  <a:spcPct val="0"/>
                </a:spcAft>
              </a:pPr>
              <a:t>Longer-term issue to be resolved eventually </a:t>
            </a:fld>
            <a:endParaRPr lang="en-US" sz="1200">
              <a:cs typeface="+mn-cs"/>
            </a:endParaRPr>
          </a:p>
        </p:txBody>
      </p:sp>
      <p:sp>
        <p:nvSpPr>
          <p:cNvPr id="133" name="Oval 132">
            <a:extLst>
              <a:ext uri="{FF2B5EF4-FFF2-40B4-BE49-F238E27FC236}">
                <a16:creationId xmlns:a16="http://schemas.microsoft.com/office/drawing/2014/main" id="{EDDD975E-BD24-A764-1046-5F72F8E6DFB0}"/>
              </a:ext>
            </a:extLst>
          </p:cNvPr>
          <p:cNvSpPr>
            <a:spLocks/>
          </p:cNvSpPr>
          <p:nvPr/>
        </p:nvSpPr>
        <p:spPr>
          <a:xfrm>
            <a:off x="11363960" y="252253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12</a:t>
            </a:r>
          </a:p>
        </p:txBody>
      </p:sp>
      <p:sp>
        <p:nvSpPr>
          <p:cNvPr id="134" name="Oval 133">
            <a:extLst>
              <a:ext uri="{FF2B5EF4-FFF2-40B4-BE49-F238E27FC236}">
                <a16:creationId xmlns:a16="http://schemas.microsoft.com/office/drawing/2014/main" id="{84D3D29E-42D5-4A55-25B2-DE9937D5D2BC}"/>
              </a:ext>
            </a:extLst>
          </p:cNvPr>
          <p:cNvSpPr>
            <a:spLocks/>
          </p:cNvSpPr>
          <p:nvPr/>
        </p:nvSpPr>
        <p:spPr>
          <a:xfrm>
            <a:off x="11363960" y="310673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24</a:t>
            </a:r>
          </a:p>
        </p:txBody>
      </p:sp>
      <p:sp>
        <p:nvSpPr>
          <p:cNvPr id="135" name="Oval 134">
            <a:extLst>
              <a:ext uri="{FF2B5EF4-FFF2-40B4-BE49-F238E27FC236}">
                <a16:creationId xmlns:a16="http://schemas.microsoft.com/office/drawing/2014/main" id="{EF3DF108-B502-B239-84F7-16E5D1930D84}"/>
              </a:ext>
            </a:extLst>
          </p:cNvPr>
          <p:cNvSpPr>
            <a:spLocks/>
          </p:cNvSpPr>
          <p:nvPr/>
        </p:nvSpPr>
        <p:spPr>
          <a:xfrm>
            <a:off x="11363960" y="369093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11</a:t>
            </a:r>
          </a:p>
        </p:txBody>
      </p:sp>
      <p:sp>
        <p:nvSpPr>
          <p:cNvPr id="136" name="Oval 135">
            <a:extLst>
              <a:ext uri="{FF2B5EF4-FFF2-40B4-BE49-F238E27FC236}">
                <a16:creationId xmlns:a16="http://schemas.microsoft.com/office/drawing/2014/main" id="{1F0FA327-AEF5-C366-E799-6922975EB432}"/>
              </a:ext>
            </a:extLst>
          </p:cNvPr>
          <p:cNvSpPr>
            <a:spLocks/>
          </p:cNvSpPr>
          <p:nvPr/>
        </p:nvSpPr>
        <p:spPr>
          <a:xfrm>
            <a:off x="11363960" y="427355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47</a:t>
            </a:r>
          </a:p>
        </p:txBody>
      </p:sp>
      <p:cxnSp>
        <p:nvCxnSpPr>
          <p:cNvPr id="140" name="LineContentSeparatorDefaultVertical 27">
            <a:extLst>
              <a:ext uri="{FF2B5EF4-FFF2-40B4-BE49-F238E27FC236}">
                <a16:creationId xmlns:a16="http://schemas.microsoft.com/office/drawing/2014/main" id="{1FFED998-3DA0-60C4-B4A2-A409CF3F8523}"/>
              </a:ext>
            </a:extLst>
          </p:cNvPr>
          <p:cNvCxnSpPr>
            <a:cxnSpLocks/>
          </p:cNvCxnSpPr>
          <p:nvPr>
            <p:custDataLst>
              <p:tags r:id="rId29"/>
            </p:custDataLst>
          </p:nvPr>
        </p:nvCxnSpPr>
        <p:spPr>
          <a:xfrm>
            <a:off x="8401050" y="1608137"/>
            <a:ext cx="0" cy="4205288"/>
          </a:xfrm>
          <a:prstGeom prst="straightConnector1">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43" name="5. Source">
            <a:extLst>
              <a:ext uri="{FF2B5EF4-FFF2-40B4-BE49-F238E27FC236}">
                <a16:creationId xmlns:a16="http://schemas.microsoft.com/office/drawing/2014/main" id="{497E1FFF-9C7A-DF68-21D4-F68F334744F3}"/>
              </a:ext>
            </a:extLst>
          </p:cNvPr>
          <p:cNvSpPr txBox="1"/>
          <p:nvPr>
            <p:custDataLst>
              <p:tags r:id="rId30"/>
            </p:custDataLst>
          </p:nvPr>
        </p:nvSpPr>
        <p:spPr>
          <a:xfrm>
            <a:off x="8562975" y="6471870"/>
            <a:ext cx="3258185" cy="24446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29 blank responses)</a:t>
            </a:r>
          </a:p>
        </p:txBody>
      </p:sp>
      <p:graphicFrame>
        <p:nvGraphicFramePr>
          <p:cNvPr id="30" name="Chart 29">
            <a:extLst>
              <a:ext uri="{FF2B5EF4-FFF2-40B4-BE49-F238E27FC236}">
                <a16:creationId xmlns:a16="http://schemas.microsoft.com/office/drawing/2014/main" id="{A40B3D67-A59F-088F-AA28-7EB8FA8154EF}"/>
              </a:ext>
            </a:extLst>
          </p:cNvPr>
          <p:cNvGraphicFramePr/>
          <p:nvPr>
            <p:custDataLst>
              <p:tags r:id="rId31"/>
            </p:custDataLst>
          </p:nvPr>
        </p:nvGraphicFramePr>
        <p:xfrm>
          <a:off x="1038225" y="4251325"/>
          <a:ext cx="6215063" cy="1881188"/>
        </p:xfrm>
        <a:graphic>
          <a:graphicData uri="http://schemas.openxmlformats.org/drawingml/2006/chart">
            <c:chart xmlns:c="http://schemas.openxmlformats.org/drawingml/2006/chart" xmlns:r="http://schemas.openxmlformats.org/officeDocument/2006/relationships" r:id="rId52"/>
          </a:graphicData>
        </a:graphic>
      </p:graphicFrame>
      <p:sp>
        <p:nvSpPr>
          <p:cNvPr id="157" name="Text Placeholder 4">
            <a:extLst>
              <a:ext uri="{FF2B5EF4-FFF2-40B4-BE49-F238E27FC236}">
                <a16:creationId xmlns:a16="http://schemas.microsoft.com/office/drawing/2014/main" id="{05FAC5C8-1362-5C20-BE2C-EED3551DB1E0}"/>
              </a:ext>
            </a:extLst>
          </p:cNvPr>
          <p:cNvSpPr>
            <a:spLocks noGrp="1"/>
          </p:cNvSpPr>
          <p:nvPr>
            <p:custDataLst>
              <p:tags r:id="rId32"/>
            </p:custDataLst>
          </p:nvPr>
        </p:nvSpPr>
        <p:spPr bwMode="auto">
          <a:xfrm>
            <a:off x="561975" y="4595813"/>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23842DA8-5445-4BD0-B746-4A8627819A8C}" type="datetime'T''''''''''''''''''''''''''''''S''P'''''''''''''">
              <a:rPr lang="en-US" altLang="en-US" sz="1200" smtClean="0">
                <a:solidFill>
                  <a:srgbClr val="171A1C"/>
                </a:solidFill>
                <a:cs typeface="+mn-cs"/>
              </a:rPr>
              <a:pPr lvl="0">
                <a:spcBef>
                  <a:spcPct val="0"/>
                </a:spcBef>
                <a:spcAft>
                  <a:spcPct val="0"/>
                </a:spcAft>
                <a:buClr>
                  <a:srgbClr val="171A1C"/>
                </a:buClr>
                <a:defRPr/>
              </a:pPr>
              <a:t>TSP</a:t>
            </a:fld>
            <a:endParaRPr kumimoji="0" lang="en-US" sz="1200" b="0" i="0" strike="noStrike" kern="1200" cap="none" spc="0" normalizeH="0" baseline="0" noProof="0">
              <a:ln>
                <a:noFill/>
              </a:ln>
              <a:solidFill>
                <a:srgbClr val="171A1C"/>
              </a:solidFill>
              <a:effectLst/>
              <a:uLnTx/>
              <a:uFillTx/>
              <a:cs typeface="+mn-cs"/>
            </a:endParaRPr>
          </a:p>
        </p:txBody>
      </p:sp>
      <p:sp>
        <p:nvSpPr>
          <p:cNvPr id="158" name="Text Placeholder 4">
            <a:extLst>
              <a:ext uri="{FF2B5EF4-FFF2-40B4-BE49-F238E27FC236}">
                <a16:creationId xmlns:a16="http://schemas.microsoft.com/office/drawing/2014/main" id="{F40E5B5E-5EAD-584C-4BC8-918B975534E6}"/>
              </a:ext>
            </a:extLst>
          </p:cNvPr>
          <p:cNvSpPr>
            <a:spLocks noGrp="1"/>
          </p:cNvSpPr>
          <p:nvPr>
            <p:custDataLst>
              <p:tags r:id="rId33"/>
            </p:custDataLst>
          </p:nvPr>
        </p:nvSpPr>
        <p:spPr bwMode="auto">
          <a:xfrm>
            <a:off x="561975" y="4932363"/>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2ECBE96E-205E-4BC3-9EA5-651D0D45BD26}" type="datetime'''''''''''''''''''''''''''''I''''L''''L''''E'">
              <a:rPr lang="en-US" altLang="en-US" sz="1200" smtClean="0">
                <a:solidFill>
                  <a:srgbClr val="171A1C"/>
                </a:solidFill>
                <a:cs typeface="+mn-cs"/>
              </a:rPr>
              <a:pPr lvl="0">
                <a:spcBef>
                  <a:spcPct val="0"/>
                </a:spcBef>
                <a:spcAft>
                  <a:spcPct val="0"/>
                </a:spcAft>
                <a:buClr>
                  <a:srgbClr val="171A1C"/>
                </a:buClr>
                <a:defRPr/>
              </a:pPr>
              <a:t>ILLE</a:t>
            </a:fld>
            <a:endParaRPr kumimoji="0" lang="en-US" sz="1200" b="0" i="0" strike="noStrike" kern="1200" cap="none" spc="0" normalizeH="0" baseline="0" noProof="0">
              <a:ln>
                <a:noFill/>
              </a:ln>
              <a:solidFill>
                <a:srgbClr val="171A1C"/>
              </a:solidFill>
              <a:effectLst/>
              <a:uLnTx/>
              <a:uFillTx/>
              <a:cs typeface="+mn-cs"/>
            </a:endParaRPr>
          </a:p>
        </p:txBody>
      </p:sp>
      <p:sp>
        <p:nvSpPr>
          <p:cNvPr id="159" name="Text Placeholder 4">
            <a:extLst>
              <a:ext uri="{FF2B5EF4-FFF2-40B4-BE49-F238E27FC236}">
                <a16:creationId xmlns:a16="http://schemas.microsoft.com/office/drawing/2014/main" id="{37C1D25C-35B5-17FA-8626-A7D6EFF95417}"/>
              </a:ext>
            </a:extLst>
          </p:cNvPr>
          <p:cNvSpPr>
            <a:spLocks noGrp="1"/>
          </p:cNvSpPr>
          <p:nvPr>
            <p:custDataLst>
              <p:tags r:id="rId34"/>
            </p:custDataLst>
          </p:nvPr>
        </p:nvSpPr>
        <p:spPr bwMode="auto">
          <a:xfrm>
            <a:off x="561975" y="5270500"/>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EF9F93B7-3910-410E-9003-E3973DB750BC}" type="datetime'O''''''''''''''''''''''the''''''''''''''''''''''''rs'''''">
              <a:rPr lang="en-US" altLang="en-US" sz="1200" smtClean="0">
                <a:solidFill>
                  <a:srgbClr val="171A1C"/>
                </a:solidFill>
                <a:cs typeface="+mn-cs"/>
              </a:rPr>
              <a:pPr lvl="0">
                <a:spcBef>
                  <a:spcPct val="0"/>
                </a:spcBef>
                <a:spcAft>
                  <a:spcPct val="0"/>
                </a:spcAft>
                <a:buClr>
                  <a:srgbClr val="171A1C"/>
                </a:buClr>
                <a:defRPr/>
              </a:pPr>
              <a:t>Others</a:t>
            </a:fld>
            <a:endParaRPr kumimoji="0" lang="en-US" sz="1200" b="0" i="0" strike="noStrike" kern="1200" cap="none" spc="0" normalizeH="0" baseline="0" noProof="0">
              <a:ln>
                <a:noFill/>
              </a:ln>
              <a:solidFill>
                <a:srgbClr val="171A1C"/>
              </a:solidFill>
              <a:effectLst/>
              <a:uLnTx/>
              <a:uFillTx/>
              <a:cs typeface="+mn-cs"/>
            </a:endParaRPr>
          </a:p>
        </p:txBody>
      </p:sp>
      <p:sp>
        <p:nvSpPr>
          <p:cNvPr id="160" name="Text Placeholder 4">
            <a:extLst>
              <a:ext uri="{FF2B5EF4-FFF2-40B4-BE49-F238E27FC236}">
                <a16:creationId xmlns:a16="http://schemas.microsoft.com/office/drawing/2014/main" id="{22DF635F-837A-0190-3F18-51FFD082503D}"/>
              </a:ext>
            </a:extLst>
          </p:cNvPr>
          <p:cNvSpPr>
            <a:spLocks noGrp="1"/>
          </p:cNvSpPr>
          <p:nvPr>
            <p:custDataLst>
              <p:tags r:id="rId35"/>
            </p:custDataLst>
          </p:nvPr>
        </p:nvSpPr>
        <p:spPr bwMode="auto">
          <a:xfrm>
            <a:off x="561975" y="5607050"/>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05B33075-4DBA-4899-A495-B51E51EEE55B}" type="datetime'''''To''''''''''''''''''''''''''''''''''''''t''a''''''''l'''">
              <a:rPr lang="en-US" altLang="en-US" sz="1200" smtClean="0">
                <a:solidFill>
                  <a:srgbClr val="171A1C"/>
                </a:solidFill>
                <a:cs typeface="+mn-cs"/>
              </a:rPr>
              <a:pPr lvl="0">
                <a:spcBef>
                  <a:spcPct val="0"/>
                </a:spcBef>
                <a:spcAft>
                  <a:spcPct val="0"/>
                </a:spcAft>
                <a:buClr>
                  <a:srgbClr val="171A1C"/>
                </a:buClr>
                <a:defRPr/>
              </a:pPr>
              <a:t>Total</a:t>
            </a:fld>
            <a:endParaRPr kumimoji="0" lang="en-US" sz="1200" b="0" i="0" strike="noStrike" kern="1200" cap="none" spc="0" normalizeH="0" baseline="0" noProof="0">
              <a:ln>
                <a:noFill/>
              </a:ln>
              <a:solidFill>
                <a:srgbClr val="171A1C"/>
              </a:solidFill>
              <a:effectLst/>
              <a:uLnTx/>
              <a:uFillTx/>
              <a:cs typeface="+mn-cs"/>
            </a:endParaRPr>
          </a:p>
        </p:txBody>
      </p:sp>
      <p:sp>
        <p:nvSpPr>
          <p:cNvPr id="226" name="Rectangle 225">
            <a:extLst>
              <a:ext uri="{FF2B5EF4-FFF2-40B4-BE49-F238E27FC236}">
                <a16:creationId xmlns:a16="http://schemas.microsoft.com/office/drawing/2014/main" id="{27AFE78F-7338-0254-35ED-B517A3DE3EAE}"/>
              </a:ext>
            </a:extLst>
          </p:cNvPr>
          <p:cNvSpPr/>
          <p:nvPr>
            <p:custDataLst>
              <p:tags r:id="rId36"/>
            </p:custDataLst>
          </p:nvPr>
        </p:nvSpPr>
        <p:spPr bwMode="auto">
          <a:xfrm>
            <a:off x="1485900" y="3989388"/>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27" name="Rectangle 226">
            <a:extLst>
              <a:ext uri="{FF2B5EF4-FFF2-40B4-BE49-F238E27FC236}">
                <a16:creationId xmlns:a16="http://schemas.microsoft.com/office/drawing/2014/main" id="{1150B9D7-07A6-708A-C100-AE7F9958CF69}"/>
              </a:ext>
            </a:extLst>
          </p:cNvPr>
          <p:cNvSpPr/>
          <p:nvPr>
            <p:custDataLst>
              <p:tags r:id="rId37"/>
            </p:custDataLst>
          </p:nvPr>
        </p:nvSpPr>
        <p:spPr bwMode="auto">
          <a:xfrm>
            <a:off x="1485900" y="4222750"/>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28" name="Rectangle 227">
            <a:extLst>
              <a:ext uri="{FF2B5EF4-FFF2-40B4-BE49-F238E27FC236}">
                <a16:creationId xmlns:a16="http://schemas.microsoft.com/office/drawing/2014/main" id="{C46CDE8E-18BB-3434-22B1-EFCC8DB5A2E4}"/>
              </a:ext>
            </a:extLst>
          </p:cNvPr>
          <p:cNvSpPr/>
          <p:nvPr>
            <p:custDataLst>
              <p:tags r:id="rId38"/>
            </p:custDataLst>
          </p:nvPr>
        </p:nvSpPr>
        <p:spPr bwMode="auto">
          <a:xfrm>
            <a:off x="4906963" y="3989388"/>
            <a:ext cx="165100" cy="165100"/>
          </a:xfrm>
          <a:prstGeom prst="rect">
            <a:avLst/>
          </a:prstGeom>
          <a:solidFill>
            <a:schemeClr val="accent3"/>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29" name="Rectangle 228">
            <a:extLst>
              <a:ext uri="{FF2B5EF4-FFF2-40B4-BE49-F238E27FC236}">
                <a16:creationId xmlns:a16="http://schemas.microsoft.com/office/drawing/2014/main" id="{217DD5F6-F55E-6758-FBDD-4D7D4C911F01}"/>
              </a:ext>
            </a:extLst>
          </p:cNvPr>
          <p:cNvSpPr/>
          <p:nvPr>
            <p:custDataLst>
              <p:tags r:id="rId39"/>
            </p:custDataLst>
          </p:nvPr>
        </p:nvSpPr>
        <p:spPr bwMode="auto">
          <a:xfrm>
            <a:off x="4906963" y="4222750"/>
            <a:ext cx="165100" cy="165100"/>
          </a:xfrm>
          <a:prstGeom prst="rect">
            <a:avLst/>
          </a:prstGeom>
          <a:solidFill>
            <a:schemeClr val="accent4"/>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30" name="Rectangle 229">
            <a:extLst>
              <a:ext uri="{FF2B5EF4-FFF2-40B4-BE49-F238E27FC236}">
                <a16:creationId xmlns:a16="http://schemas.microsoft.com/office/drawing/2014/main" id="{4C3BA83E-AFE5-5028-853A-F87A1FA31EDC}"/>
              </a:ext>
            </a:extLst>
          </p:cNvPr>
          <p:cNvSpPr/>
          <p:nvPr>
            <p:custDataLst>
              <p:tags r:id="rId40"/>
            </p:custDataLst>
          </p:nvPr>
        </p:nvSpPr>
        <p:spPr bwMode="auto">
          <a:xfrm>
            <a:off x="6127750" y="3989388"/>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24" name="Text Placeholder 4">
            <a:extLst>
              <a:ext uri="{FF2B5EF4-FFF2-40B4-BE49-F238E27FC236}">
                <a16:creationId xmlns:a16="http://schemas.microsoft.com/office/drawing/2014/main" id="{4C1F3293-4EFE-461D-940D-7EE66BAE31C5}"/>
              </a:ext>
            </a:extLst>
          </p:cNvPr>
          <p:cNvSpPr>
            <a:spLocks noGrp="1"/>
          </p:cNvSpPr>
          <p:nvPr>
            <p:custDataLst>
              <p:tags r:id="rId41"/>
            </p:custDataLst>
          </p:nvPr>
        </p:nvSpPr>
        <p:spPr bwMode="auto">
          <a:xfrm>
            <a:off x="1701800" y="3987800"/>
            <a:ext cx="30226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CF9B4078-8A29-4D0C-8FBF-9239ED6073B3}" type="datetime'''''Regi''ona''l'' versus interregional sys''te''m impact '">
              <a:rPr lang="en-US" altLang="en-US" sz="1200" smtClean="0">
                <a:effectLst/>
                <a:cs typeface="+mn-cs"/>
              </a:rPr>
              <a:pPr lvl="0">
                <a:spcBef>
                  <a:spcPct val="0"/>
                </a:spcBef>
                <a:spcAft>
                  <a:spcPct val="0"/>
                </a:spcAft>
              </a:pPr>
              <a:t>Regional versus interregional system impact </a:t>
            </a:fld>
            <a:endParaRPr lang="en-US" sz="1200">
              <a:cs typeface="+mn-cs"/>
            </a:endParaRPr>
          </a:p>
        </p:txBody>
      </p:sp>
      <p:sp>
        <p:nvSpPr>
          <p:cNvPr id="223" name="Text Placeholder 4">
            <a:extLst>
              <a:ext uri="{FF2B5EF4-FFF2-40B4-BE49-F238E27FC236}">
                <a16:creationId xmlns:a16="http://schemas.microsoft.com/office/drawing/2014/main" id="{4C1F3293-4EFE-461D-940D-7EE66BAE31C5}"/>
              </a:ext>
            </a:extLst>
          </p:cNvPr>
          <p:cNvSpPr>
            <a:spLocks noGrp="1"/>
          </p:cNvSpPr>
          <p:nvPr>
            <p:custDataLst>
              <p:tags r:id="rId42"/>
            </p:custDataLst>
          </p:nvPr>
        </p:nvSpPr>
        <p:spPr bwMode="auto">
          <a:xfrm>
            <a:off x="1701800" y="4221163"/>
            <a:ext cx="31035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24414361-DE58-415E-BCDD-FAA5EB6A99D7}" type="datetime'Cost ''thr''esholds onl''''y and ne''w ROW, as to''''da''y '">
              <a:rPr lang="en-US" altLang="en-US" sz="1200" smtClean="0">
                <a:effectLst/>
                <a:cs typeface="+mn-cs"/>
              </a:rPr>
              <a:pPr lvl="0">
                <a:spcBef>
                  <a:spcPct val="0"/>
                </a:spcBef>
                <a:spcAft>
                  <a:spcPct val="0"/>
                </a:spcAft>
              </a:pPr>
              <a:t>Cost thresholds only and new ROW, as today </a:t>
            </a:fld>
            <a:endParaRPr lang="en-US" sz="1200">
              <a:cs typeface="+mn-cs"/>
            </a:endParaRPr>
          </a:p>
        </p:txBody>
      </p:sp>
      <p:sp>
        <p:nvSpPr>
          <p:cNvPr id="222" name="Text Placeholder 4">
            <a:extLst>
              <a:ext uri="{FF2B5EF4-FFF2-40B4-BE49-F238E27FC236}">
                <a16:creationId xmlns:a16="http://schemas.microsoft.com/office/drawing/2014/main" id="{4C1F3293-4EFE-461D-940D-7EE66BAE31C5}"/>
              </a:ext>
            </a:extLst>
          </p:cNvPr>
          <p:cNvSpPr>
            <a:spLocks noGrp="1"/>
          </p:cNvSpPr>
          <p:nvPr>
            <p:custDataLst>
              <p:tags r:id="rId43"/>
            </p:custDataLst>
          </p:nvPr>
        </p:nvSpPr>
        <p:spPr bwMode="auto">
          <a:xfrm>
            <a:off x="5122863" y="3987800"/>
            <a:ext cx="8524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FA93D350-7A71-4F33-8966-F6D69C5AE591}" type="datetime'N''''o'''''''''''''''''' ''''''''c''h''''a''''''n''g''es'' '">
              <a:rPr lang="en-US" altLang="en-US" sz="1200" smtClean="0">
                <a:effectLst/>
                <a:cs typeface="+mn-cs"/>
              </a:rPr>
              <a:pPr lvl="0">
                <a:spcBef>
                  <a:spcPct val="0"/>
                </a:spcBef>
                <a:spcAft>
                  <a:spcPct val="0"/>
                </a:spcAft>
              </a:pPr>
              <a:t>No changes </a:t>
            </a:fld>
            <a:endParaRPr lang="en-US" sz="1200">
              <a:cs typeface="+mn-cs"/>
            </a:endParaRPr>
          </a:p>
        </p:txBody>
      </p:sp>
      <p:sp>
        <p:nvSpPr>
          <p:cNvPr id="221" name="Text Placeholder 4">
            <a:extLst>
              <a:ext uri="{FF2B5EF4-FFF2-40B4-BE49-F238E27FC236}">
                <a16:creationId xmlns:a16="http://schemas.microsoft.com/office/drawing/2014/main" id="{4C1F3293-4EFE-461D-940D-7EE66BAE31C5}"/>
              </a:ext>
            </a:extLst>
          </p:cNvPr>
          <p:cNvSpPr>
            <a:spLocks noGrp="1"/>
          </p:cNvSpPr>
          <p:nvPr>
            <p:custDataLst>
              <p:tags r:id="rId44"/>
            </p:custDataLst>
          </p:nvPr>
        </p:nvSpPr>
        <p:spPr bwMode="auto">
          <a:xfrm>
            <a:off x="5122863" y="4221163"/>
            <a:ext cx="9032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678157B-9B62-4370-8B10-1D907D3EB37E}" type="datetime'Vol''tage ''''''''''l''''e''''''''''''vel'''''''''''' '''''''">
              <a:rPr lang="en-US" altLang="en-US" sz="1200" smtClean="0">
                <a:cs typeface="+mn-cs"/>
              </a:rPr>
              <a:pPr lvl="0">
                <a:spcBef>
                  <a:spcPct val="0"/>
                </a:spcBef>
                <a:spcAft>
                  <a:spcPct val="0"/>
                </a:spcAft>
              </a:pPr>
              <a:t>Voltage level </a:t>
            </a:fld>
            <a:endParaRPr lang="en-US" sz="1200">
              <a:cs typeface="+mn-cs"/>
            </a:endParaRPr>
          </a:p>
        </p:txBody>
      </p:sp>
      <p:sp>
        <p:nvSpPr>
          <p:cNvPr id="219" name="Text Placeholder 4">
            <a:extLst>
              <a:ext uri="{FF2B5EF4-FFF2-40B4-BE49-F238E27FC236}">
                <a16:creationId xmlns:a16="http://schemas.microsoft.com/office/drawing/2014/main" id="{4C1F3293-4EFE-461D-940D-7EE66BAE31C5}"/>
              </a:ext>
            </a:extLst>
          </p:cNvPr>
          <p:cNvSpPr>
            <a:spLocks noGrp="1"/>
          </p:cNvSpPr>
          <p:nvPr>
            <p:custDataLst>
              <p:tags r:id="rId45"/>
            </p:custDataLst>
          </p:nvPr>
        </p:nvSpPr>
        <p:spPr bwMode="auto">
          <a:xfrm>
            <a:off x="6343650" y="3987800"/>
            <a:ext cx="7667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463D6A87-2D1E-40B2-ABB0-02ADD505D4F8}" type="datetime'''''''N''''''o'''' ''o''''''p''''i''''n''i''o''''''n'''' '''">
              <a:rPr lang="en-US" altLang="en-US" sz="1200" smtClean="0">
                <a:effectLst/>
                <a:cs typeface="+mn-cs"/>
              </a:rPr>
              <a:pPr lvl="0">
                <a:spcBef>
                  <a:spcPct val="0"/>
                </a:spcBef>
                <a:spcAft>
                  <a:spcPct val="0"/>
                </a:spcAft>
              </a:pPr>
              <a:t>No opinion </a:t>
            </a:fld>
            <a:endParaRPr lang="en-US" sz="1200">
              <a:cs typeface="+mn-cs"/>
            </a:endParaRPr>
          </a:p>
        </p:txBody>
      </p:sp>
      <p:sp>
        <p:nvSpPr>
          <p:cNvPr id="242" name="Oval 241">
            <a:extLst>
              <a:ext uri="{FF2B5EF4-FFF2-40B4-BE49-F238E27FC236}">
                <a16:creationId xmlns:a16="http://schemas.microsoft.com/office/drawing/2014/main" id="{EE905350-027B-FC1C-ABED-8B233144589D}"/>
              </a:ext>
            </a:extLst>
          </p:cNvPr>
          <p:cNvSpPr>
            <a:spLocks/>
          </p:cNvSpPr>
          <p:nvPr/>
        </p:nvSpPr>
        <p:spPr>
          <a:xfrm>
            <a:off x="7438232" y="458152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9</a:t>
            </a:r>
          </a:p>
        </p:txBody>
      </p:sp>
      <p:sp>
        <p:nvSpPr>
          <p:cNvPr id="243" name="Oval 242">
            <a:extLst>
              <a:ext uri="{FF2B5EF4-FFF2-40B4-BE49-F238E27FC236}">
                <a16:creationId xmlns:a16="http://schemas.microsoft.com/office/drawing/2014/main" id="{5BC05554-BABC-AF43-3656-6D4DEEE04237}"/>
              </a:ext>
            </a:extLst>
          </p:cNvPr>
          <p:cNvSpPr>
            <a:spLocks/>
          </p:cNvSpPr>
          <p:nvPr/>
        </p:nvSpPr>
        <p:spPr>
          <a:xfrm>
            <a:off x="7438232" y="491013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20</a:t>
            </a:r>
          </a:p>
        </p:txBody>
      </p:sp>
      <p:sp>
        <p:nvSpPr>
          <p:cNvPr id="244" name="Oval 243">
            <a:extLst>
              <a:ext uri="{FF2B5EF4-FFF2-40B4-BE49-F238E27FC236}">
                <a16:creationId xmlns:a16="http://schemas.microsoft.com/office/drawing/2014/main" id="{25C9D0E7-495A-83A3-0A7C-0ACE62BBAD02}"/>
              </a:ext>
            </a:extLst>
          </p:cNvPr>
          <p:cNvSpPr>
            <a:spLocks/>
          </p:cNvSpPr>
          <p:nvPr/>
        </p:nvSpPr>
        <p:spPr>
          <a:xfrm>
            <a:off x="7438232" y="523875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8</a:t>
            </a:r>
          </a:p>
        </p:txBody>
      </p:sp>
      <p:sp>
        <p:nvSpPr>
          <p:cNvPr id="245" name="Oval 244">
            <a:extLst>
              <a:ext uri="{FF2B5EF4-FFF2-40B4-BE49-F238E27FC236}">
                <a16:creationId xmlns:a16="http://schemas.microsoft.com/office/drawing/2014/main" id="{D4F45EB7-CE48-6824-FDAD-A5A57F653B80}"/>
              </a:ext>
            </a:extLst>
          </p:cNvPr>
          <p:cNvSpPr>
            <a:spLocks/>
          </p:cNvSpPr>
          <p:nvPr/>
        </p:nvSpPr>
        <p:spPr>
          <a:xfrm>
            <a:off x="7438232" y="556736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37</a:t>
            </a:r>
          </a:p>
        </p:txBody>
      </p:sp>
      <p:sp>
        <p:nvSpPr>
          <p:cNvPr id="249" name="5. Source">
            <a:extLst>
              <a:ext uri="{FF2B5EF4-FFF2-40B4-BE49-F238E27FC236}">
                <a16:creationId xmlns:a16="http://schemas.microsoft.com/office/drawing/2014/main" id="{6BB762B5-433A-0D39-7A6F-B119D5101F54}"/>
              </a:ext>
            </a:extLst>
          </p:cNvPr>
          <p:cNvSpPr txBox="1"/>
          <p:nvPr>
            <p:custDataLst>
              <p:tags r:id="rId46"/>
            </p:custDataLst>
          </p:nvPr>
        </p:nvSpPr>
        <p:spPr>
          <a:xfrm>
            <a:off x="512763" y="3359150"/>
            <a:ext cx="6054288" cy="122238"/>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29 blank responses)</a:t>
            </a:r>
          </a:p>
        </p:txBody>
      </p:sp>
      <p:sp>
        <p:nvSpPr>
          <p:cNvPr id="14" name="Rectangle 13">
            <a:extLst>
              <a:ext uri="{FF2B5EF4-FFF2-40B4-BE49-F238E27FC236}">
                <a16:creationId xmlns:a16="http://schemas.microsoft.com/office/drawing/2014/main" id="{56106C9D-2B02-FBFE-23B8-BBE47B36A76B}"/>
              </a:ext>
            </a:extLst>
          </p:cNvPr>
          <p:cNvSpPr/>
          <p:nvPr/>
        </p:nvSpPr>
        <p:spPr>
          <a:xfrm>
            <a:off x="504793" y="6012685"/>
            <a:ext cx="11153807" cy="314483"/>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spcAft>
                <a:spcPts val="300"/>
              </a:spcAft>
            </a:pPr>
            <a:r>
              <a:rPr lang="en-US" sz="1200" b="1">
                <a:solidFill>
                  <a:schemeClr val="tx1"/>
                </a:solidFill>
              </a:rPr>
              <a:t>Most respondents (71%) support revisiting project tiering, supporting the inclusion of regional impact in addition to cost as a tiering criterion  </a:t>
            </a:r>
          </a:p>
        </p:txBody>
      </p:sp>
    </p:spTree>
    <p:extLst>
      <p:ext uri="{BB962C8B-B14F-4D97-AF65-F5344CB8AC3E}">
        <p14:creationId xmlns:p14="http://schemas.microsoft.com/office/powerpoint/2010/main" val="8667755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EC222D9A-378B-322F-D004-9C1013FB1EAE}"/>
              </a:ext>
            </a:extLst>
          </p:cNvPr>
          <p:cNvGraphicFramePr>
            <a:graphicFrameLocks noChangeAspect="1"/>
          </p:cNvGraphicFramePr>
          <p:nvPr>
            <p:custDataLst>
              <p:tags r:id="rId1"/>
            </p:custDataLst>
            <p:extLst>
              <p:ext uri="{D42A27DB-BD31-4B8C-83A1-F6EECF244321}">
                <p14:modId xmlns:p14="http://schemas.microsoft.com/office/powerpoint/2010/main" val="35252720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9" imgW="262" imgH="262" progId="TCLayout.ActiveDocument.1">
                  <p:embed/>
                </p:oleObj>
              </mc:Choice>
              <mc:Fallback>
                <p:oleObj name="think-cell Slide" r:id="rId19" imgW="262" imgH="262" progId="TCLayout.ActiveDocument.1">
                  <p:embed/>
                  <p:pic>
                    <p:nvPicPr>
                      <p:cNvPr id="5" name="think-cell data - do not delete" hidden="1">
                        <a:extLst>
                          <a:ext uri="{FF2B5EF4-FFF2-40B4-BE49-F238E27FC236}">
                            <a16:creationId xmlns:a16="http://schemas.microsoft.com/office/drawing/2014/main" id="{EC222D9A-378B-322F-D004-9C1013FB1EAE}"/>
                          </a:ext>
                        </a:extLst>
                      </p:cNvPr>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3" name="Text Placeholder 2">
            <a:extLst>
              <a:ext uri="{FF2B5EF4-FFF2-40B4-BE49-F238E27FC236}">
                <a16:creationId xmlns:a16="http://schemas.microsoft.com/office/drawing/2014/main" id="{F7DA8E6B-6F71-F70A-166C-7F4C6AE7FB5A}"/>
              </a:ext>
            </a:extLst>
          </p:cNvPr>
          <p:cNvSpPr>
            <a:spLocks noGrp="1"/>
          </p:cNvSpPr>
          <p:nvPr>
            <p:ph type="body" sz="quarter" idx="10"/>
          </p:nvPr>
        </p:nvSpPr>
        <p:spPr/>
        <p:txBody>
          <a:bodyPr/>
          <a:lstStyle/>
          <a:p>
            <a:endParaRPr lang="en-US"/>
          </a:p>
        </p:txBody>
      </p:sp>
      <p:sp>
        <p:nvSpPr>
          <p:cNvPr id="4" name="2. Slide Title">
            <a:extLst>
              <a:ext uri="{FF2B5EF4-FFF2-40B4-BE49-F238E27FC236}">
                <a16:creationId xmlns:a16="http://schemas.microsoft.com/office/drawing/2014/main" id="{9D31C0B5-D49C-1B28-CD33-68B1B66EDD10}"/>
              </a:ext>
            </a:extLst>
          </p:cNvPr>
          <p:cNvSpPr>
            <a:spLocks noGrp="1"/>
          </p:cNvSpPr>
          <p:nvPr>
            <p:ph type="title"/>
            <p:custDataLst>
              <p:tags r:id="rId2"/>
            </p:custDataLst>
          </p:nvPr>
        </p:nvSpPr>
        <p:spPr/>
        <p:txBody>
          <a:bodyPr vert="horz"/>
          <a:lstStyle/>
          <a:p>
            <a:r>
              <a:rPr lang="en-US">
                <a:solidFill>
                  <a:schemeClr val="accent1"/>
                </a:solidFill>
              </a:rPr>
              <a:t>Reliability studies: </a:t>
            </a:r>
            <a:r>
              <a:rPr lang="en-US"/>
              <a:t>TSP engagement (1/3)</a:t>
            </a:r>
          </a:p>
        </p:txBody>
      </p:sp>
      <p:sp>
        <p:nvSpPr>
          <p:cNvPr id="17" name="TextBox 16">
            <a:extLst>
              <a:ext uri="{FF2B5EF4-FFF2-40B4-BE49-F238E27FC236}">
                <a16:creationId xmlns:a16="http://schemas.microsoft.com/office/drawing/2014/main" id="{178414A6-01E3-979F-2C33-A1B04BA6BB74}"/>
              </a:ext>
            </a:extLst>
          </p:cNvPr>
          <p:cNvSpPr txBox="1">
            <a:spLocks/>
          </p:cNvSpPr>
          <p:nvPr>
            <p:custDataLst>
              <p:tags r:id="rId3"/>
            </p:custDataLst>
          </p:nvPr>
        </p:nvSpPr>
        <p:spPr>
          <a:xfrm>
            <a:off x="639763" y="1690202"/>
            <a:ext cx="10939706" cy="369332"/>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Q31: Would there be value to establishing planner-to-planner (ERCOT and TSP) sessions to review preliminary solutions on an ongoing basis?           </a:t>
            </a:r>
            <a:r>
              <a:rPr lang="en-US" sz="1200"/>
              <a:t>% of respondents</a:t>
            </a:r>
          </a:p>
        </p:txBody>
      </p:sp>
      <p:cxnSp>
        <p:nvCxnSpPr>
          <p:cNvPr id="21" name="Straight Connector 20">
            <a:extLst>
              <a:ext uri="{FF2B5EF4-FFF2-40B4-BE49-F238E27FC236}">
                <a16:creationId xmlns:a16="http://schemas.microsoft.com/office/drawing/2014/main" id="{C470D3EF-58AF-6ED5-3ACC-068161A5B3D9}"/>
              </a:ext>
            </a:extLst>
          </p:cNvPr>
          <p:cNvCxnSpPr>
            <a:cxnSpLocks/>
          </p:cNvCxnSpPr>
          <p:nvPr>
            <p:custDataLst>
              <p:tags r:id="rId4"/>
            </p:custDataLst>
          </p:nvPr>
        </p:nvCxnSpPr>
        <p:spPr>
          <a:xfrm>
            <a:off x="639763" y="2147669"/>
            <a:ext cx="10939706"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156" name="Group 155" descr="Confidential document label">
            <a:extLst>
              <a:ext uri="{FF2B5EF4-FFF2-40B4-BE49-F238E27FC236}">
                <a16:creationId xmlns:a16="http://schemas.microsoft.com/office/drawing/2014/main" id="{3C835E8B-1F35-181C-24C9-311E401FE4D8}"/>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57" name="Rectangle 156">
              <a:extLst>
                <a:ext uri="{FF2B5EF4-FFF2-40B4-BE49-F238E27FC236}">
                  <a16:creationId xmlns:a16="http://schemas.microsoft.com/office/drawing/2014/main" id="{B25CDCCE-CA97-0992-9E82-BF4CC419C58C}"/>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58" name="TextBox 157">
              <a:extLst>
                <a:ext uri="{FF2B5EF4-FFF2-40B4-BE49-F238E27FC236}">
                  <a16:creationId xmlns:a16="http://schemas.microsoft.com/office/drawing/2014/main" id="{1D70901A-09CE-1E83-7186-B01535763346}"/>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graphicFrame>
        <p:nvGraphicFramePr>
          <p:cNvPr id="18" name="Chart 17">
            <a:extLst>
              <a:ext uri="{FF2B5EF4-FFF2-40B4-BE49-F238E27FC236}">
                <a16:creationId xmlns:a16="http://schemas.microsoft.com/office/drawing/2014/main" id="{ED1C8790-0449-BC26-D9A4-B4E36A77C592}"/>
              </a:ext>
            </a:extLst>
          </p:cNvPr>
          <p:cNvGraphicFramePr/>
          <p:nvPr>
            <p:custDataLst>
              <p:tags r:id="rId5"/>
            </p:custDataLst>
          </p:nvPr>
        </p:nvGraphicFramePr>
        <p:xfrm>
          <a:off x="1195388" y="2616200"/>
          <a:ext cx="9815512" cy="3146425"/>
        </p:xfrm>
        <a:graphic>
          <a:graphicData uri="http://schemas.openxmlformats.org/drawingml/2006/chart">
            <c:chart xmlns:c="http://schemas.openxmlformats.org/drawingml/2006/chart" xmlns:r="http://schemas.openxmlformats.org/officeDocument/2006/relationships" r:id="rId21"/>
          </a:graphicData>
        </a:graphic>
      </p:graphicFrame>
      <p:sp>
        <p:nvSpPr>
          <p:cNvPr id="20" name="Text Placeholder 4">
            <a:extLst>
              <a:ext uri="{FF2B5EF4-FFF2-40B4-BE49-F238E27FC236}">
                <a16:creationId xmlns:a16="http://schemas.microsoft.com/office/drawing/2014/main" id="{2065E9AD-4F0A-EEAA-B2EE-7BA14718198A}"/>
              </a:ext>
            </a:extLst>
          </p:cNvPr>
          <p:cNvSpPr>
            <a:spLocks noGrp="1"/>
          </p:cNvSpPr>
          <p:nvPr>
            <p:custDataLst>
              <p:tags r:id="rId6"/>
            </p:custDataLst>
          </p:nvPr>
        </p:nvSpPr>
        <p:spPr bwMode="auto">
          <a:xfrm>
            <a:off x="719138" y="3117850"/>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B1AF98BB-FEE8-47FF-AB75-B431B6DE263B}" type="datetime'''''''''''''TS''''''''''''''''P'''''">
              <a:rPr lang="en-US" altLang="en-US" sz="1200" smtClean="0">
                <a:solidFill>
                  <a:srgbClr val="171A1C"/>
                </a:solidFill>
                <a:cs typeface="+mn-cs"/>
              </a:rPr>
              <a:pPr lvl="0">
                <a:spcBef>
                  <a:spcPct val="0"/>
                </a:spcBef>
                <a:spcAft>
                  <a:spcPct val="0"/>
                </a:spcAft>
                <a:buClr>
                  <a:srgbClr val="171A1C"/>
                </a:buClr>
                <a:defRPr/>
              </a:pPr>
              <a:t>TSP</a:t>
            </a:fld>
            <a:endParaRPr kumimoji="0" lang="en-US" sz="1200" b="0" i="0" strike="noStrike" kern="1200" cap="none" spc="0" normalizeH="0" baseline="0" noProof="0">
              <a:ln>
                <a:noFill/>
              </a:ln>
              <a:solidFill>
                <a:srgbClr val="171A1C"/>
              </a:solidFill>
              <a:effectLst/>
              <a:uLnTx/>
              <a:uFillTx/>
              <a:cs typeface="+mn-cs"/>
            </a:endParaRPr>
          </a:p>
        </p:txBody>
      </p:sp>
      <p:sp>
        <p:nvSpPr>
          <p:cNvPr id="25" name="Text Placeholder 4">
            <a:extLst>
              <a:ext uri="{FF2B5EF4-FFF2-40B4-BE49-F238E27FC236}">
                <a16:creationId xmlns:a16="http://schemas.microsoft.com/office/drawing/2014/main" id="{4C1396AA-1B1B-019F-E4DC-4B165839CEA8}"/>
              </a:ext>
            </a:extLst>
          </p:cNvPr>
          <p:cNvSpPr>
            <a:spLocks noGrp="1"/>
          </p:cNvSpPr>
          <p:nvPr>
            <p:custDataLst>
              <p:tags r:id="rId7"/>
            </p:custDataLst>
          </p:nvPr>
        </p:nvSpPr>
        <p:spPr bwMode="auto">
          <a:xfrm>
            <a:off x="719138" y="3771900"/>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EBE146F6-BB83-4722-B7BC-9BD064889495}" type="datetime'''''''''''''''''''I''''''L''L''''''''''''''''E'''''''''''''''">
              <a:rPr lang="en-US" altLang="en-US" sz="1200" smtClean="0">
                <a:solidFill>
                  <a:srgbClr val="171A1C"/>
                </a:solidFill>
                <a:cs typeface="+mn-cs"/>
              </a:rPr>
              <a:pPr lvl="0">
                <a:spcBef>
                  <a:spcPct val="0"/>
                </a:spcBef>
                <a:spcAft>
                  <a:spcPct val="0"/>
                </a:spcAft>
                <a:buClr>
                  <a:srgbClr val="171A1C"/>
                </a:buClr>
                <a:defRPr/>
              </a:pPr>
              <a:t>ILLE</a:t>
            </a:fld>
            <a:endParaRPr kumimoji="0" lang="en-US" sz="1200" b="0" i="0" strike="noStrike" kern="1200" cap="none" spc="0" normalizeH="0" baseline="0" noProof="0">
              <a:ln>
                <a:noFill/>
              </a:ln>
              <a:solidFill>
                <a:srgbClr val="171A1C"/>
              </a:solidFill>
              <a:effectLst/>
              <a:uLnTx/>
              <a:uFillTx/>
              <a:cs typeface="+mn-cs"/>
            </a:endParaRPr>
          </a:p>
        </p:txBody>
      </p:sp>
      <p:sp>
        <p:nvSpPr>
          <p:cNvPr id="26" name="Text Placeholder 4">
            <a:extLst>
              <a:ext uri="{FF2B5EF4-FFF2-40B4-BE49-F238E27FC236}">
                <a16:creationId xmlns:a16="http://schemas.microsoft.com/office/drawing/2014/main" id="{E9528085-B695-124A-4669-232393F39139}"/>
              </a:ext>
            </a:extLst>
          </p:cNvPr>
          <p:cNvSpPr>
            <a:spLocks noGrp="1"/>
          </p:cNvSpPr>
          <p:nvPr>
            <p:custDataLst>
              <p:tags r:id="rId8"/>
            </p:custDataLst>
          </p:nvPr>
        </p:nvSpPr>
        <p:spPr bwMode="auto">
          <a:xfrm>
            <a:off x="719138" y="4424363"/>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847D244E-874B-4EC4-8AB8-EA491C972D5A}" type="datetime'''''''''''''''''O''t''''h''''''ers'''''''''''''''''''''''''''">
              <a:rPr lang="en-US" altLang="en-US" sz="1200" smtClean="0">
                <a:solidFill>
                  <a:srgbClr val="171A1C"/>
                </a:solidFill>
                <a:cs typeface="+mn-cs"/>
              </a:rPr>
              <a:pPr lvl="0">
                <a:spcBef>
                  <a:spcPct val="0"/>
                </a:spcBef>
                <a:spcAft>
                  <a:spcPct val="0"/>
                </a:spcAft>
                <a:buClr>
                  <a:srgbClr val="171A1C"/>
                </a:buClr>
                <a:defRPr/>
              </a:pPr>
              <a:t>Others</a:t>
            </a:fld>
            <a:endParaRPr kumimoji="0" lang="en-US" sz="1200" b="0" i="0" strike="noStrike" kern="1200" cap="none" spc="0" normalizeH="0" baseline="0" noProof="0">
              <a:ln>
                <a:noFill/>
              </a:ln>
              <a:solidFill>
                <a:srgbClr val="171A1C"/>
              </a:solidFill>
              <a:effectLst/>
              <a:uLnTx/>
              <a:uFillTx/>
              <a:cs typeface="+mn-cs"/>
            </a:endParaRPr>
          </a:p>
        </p:txBody>
      </p:sp>
      <p:sp>
        <p:nvSpPr>
          <p:cNvPr id="29" name="Text Placeholder 4">
            <a:extLst>
              <a:ext uri="{FF2B5EF4-FFF2-40B4-BE49-F238E27FC236}">
                <a16:creationId xmlns:a16="http://schemas.microsoft.com/office/drawing/2014/main" id="{B91E27C9-14DC-40D3-982C-17589A1FA7A3}"/>
              </a:ext>
            </a:extLst>
          </p:cNvPr>
          <p:cNvSpPr>
            <a:spLocks noGrp="1"/>
          </p:cNvSpPr>
          <p:nvPr>
            <p:custDataLst>
              <p:tags r:id="rId9"/>
            </p:custDataLst>
          </p:nvPr>
        </p:nvSpPr>
        <p:spPr bwMode="auto">
          <a:xfrm>
            <a:off x="719138" y="5078413"/>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F062BCFC-C950-4E3F-9499-C8A6D263C024}" type="datetime'''''''''''''''To''''''''''''''''''t''''''''al'''''''''">
              <a:rPr lang="en-US" altLang="en-US" sz="1200" smtClean="0">
                <a:solidFill>
                  <a:srgbClr val="171A1C"/>
                </a:solidFill>
                <a:cs typeface="+mn-cs"/>
              </a:rPr>
              <a:pPr lvl="0">
                <a:spcBef>
                  <a:spcPct val="0"/>
                </a:spcBef>
                <a:spcAft>
                  <a:spcPct val="0"/>
                </a:spcAft>
                <a:buClr>
                  <a:srgbClr val="171A1C"/>
                </a:buClr>
                <a:defRPr/>
              </a:pPr>
              <a:t>Total</a:t>
            </a:fld>
            <a:endParaRPr kumimoji="0" lang="en-US" sz="1200" b="0" i="0" strike="noStrike" kern="1200" cap="none" spc="0" normalizeH="0" baseline="0" noProof="0">
              <a:ln>
                <a:noFill/>
              </a:ln>
              <a:solidFill>
                <a:srgbClr val="171A1C"/>
              </a:solidFill>
              <a:effectLst/>
              <a:uLnTx/>
              <a:uFillTx/>
              <a:cs typeface="+mn-cs"/>
            </a:endParaRPr>
          </a:p>
        </p:txBody>
      </p:sp>
      <p:sp>
        <p:nvSpPr>
          <p:cNvPr id="46" name="Oval 45">
            <a:extLst>
              <a:ext uri="{FF2B5EF4-FFF2-40B4-BE49-F238E27FC236}">
                <a16:creationId xmlns:a16="http://schemas.microsoft.com/office/drawing/2014/main" id="{F6FFF80C-BA47-F923-5329-46B2443E55AE}"/>
              </a:ext>
            </a:extLst>
          </p:cNvPr>
          <p:cNvSpPr>
            <a:spLocks/>
          </p:cNvSpPr>
          <p:nvPr/>
        </p:nvSpPr>
        <p:spPr>
          <a:xfrm>
            <a:off x="11201400" y="308433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12</a:t>
            </a:r>
          </a:p>
        </p:txBody>
      </p:sp>
      <p:sp>
        <p:nvSpPr>
          <p:cNvPr id="48" name="Oval 47">
            <a:extLst>
              <a:ext uri="{FF2B5EF4-FFF2-40B4-BE49-F238E27FC236}">
                <a16:creationId xmlns:a16="http://schemas.microsoft.com/office/drawing/2014/main" id="{4835FDD1-CD35-DB42-6C9D-DFE0F57DFF43}"/>
              </a:ext>
            </a:extLst>
          </p:cNvPr>
          <p:cNvSpPr>
            <a:spLocks/>
          </p:cNvSpPr>
          <p:nvPr/>
        </p:nvSpPr>
        <p:spPr>
          <a:xfrm>
            <a:off x="11201400" y="3739054"/>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28</a:t>
            </a:r>
          </a:p>
        </p:txBody>
      </p:sp>
      <p:sp>
        <p:nvSpPr>
          <p:cNvPr id="50" name="Oval 49">
            <a:extLst>
              <a:ext uri="{FF2B5EF4-FFF2-40B4-BE49-F238E27FC236}">
                <a16:creationId xmlns:a16="http://schemas.microsoft.com/office/drawing/2014/main" id="{30F787EA-1DD4-2DA9-27DB-93A99AE6F372}"/>
              </a:ext>
            </a:extLst>
          </p:cNvPr>
          <p:cNvSpPr>
            <a:spLocks/>
          </p:cNvSpPr>
          <p:nvPr/>
        </p:nvSpPr>
        <p:spPr>
          <a:xfrm>
            <a:off x="11201400" y="439377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14</a:t>
            </a:r>
          </a:p>
        </p:txBody>
      </p:sp>
      <p:sp>
        <p:nvSpPr>
          <p:cNvPr id="53" name="Oval 52">
            <a:extLst>
              <a:ext uri="{FF2B5EF4-FFF2-40B4-BE49-F238E27FC236}">
                <a16:creationId xmlns:a16="http://schemas.microsoft.com/office/drawing/2014/main" id="{25C980DB-AE78-C997-58D5-E25A15BBD8B5}"/>
              </a:ext>
            </a:extLst>
          </p:cNvPr>
          <p:cNvSpPr>
            <a:spLocks/>
          </p:cNvSpPr>
          <p:nvPr/>
        </p:nvSpPr>
        <p:spPr>
          <a:xfrm>
            <a:off x="11201400" y="5048495"/>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54</a:t>
            </a:r>
          </a:p>
        </p:txBody>
      </p:sp>
      <p:sp>
        <p:nvSpPr>
          <p:cNvPr id="55" name="5. Source">
            <a:extLst>
              <a:ext uri="{FF2B5EF4-FFF2-40B4-BE49-F238E27FC236}">
                <a16:creationId xmlns:a16="http://schemas.microsoft.com/office/drawing/2014/main" id="{5F2F2BE0-FAE5-2D6D-9320-A88135C754DA}"/>
              </a:ext>
            </a:extLst>
          </p:cNvPr>
          <p:cNvSpPr txBox="1"/>
          <p:nvPr>
            <p:custDataLst>
              <p:tags r:id="rId10"/>
            </p:custDataLst>
          </p:nvPr>
        </p:nvSpPr>
        <p:spPr>
          <a:xfrm>
            <a:off x="512763" y="6294411"/>
            <a:ext cx="11066706"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20 blank responses)</a:t>
            </a:r>
          </a:p>
        </p:txBody>
      </p:sp>
      <p:sp>
        <p:nvSpPr>
          <p:cNvPr id="95" name="Rectangle 94">
            <a:extLst>
              <a:ext uri="{FF2B5EF4-FFF2-40B4-BE49-F238E27FC236}">
                <a16:creationId xmlns:a16="http://schemas.microsoft.com/office/drawing/2014/main" id="{0E6C20AF-C81D-7059-2984-C793916849C7}"/>
              </a:ext>
            </a:extLst>
          </p:cNvPr>
          <p:cNvSpPr/>
          <p:nvPr>
            <p:custDataLst>
              <p:tags r:id="rId11"/>
            </p:custDataLst>
          </p:nvPr>
        </p:nvSpPr>
        <p:spPr bwMode="auto">
          <a:xfrm>
            <a:off x="4159250" y="2287588"/>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96" name="Rectangle 95">
            <a:extLst>
              <a:ext uri="{FF2B5EF4-FFF2-40B4-BE49-F238E27FC236}">
                <a16:creationId xmlns:a16="http://schemas.microsoft.com/office/drawing/2014/main" id="{C3332EB6-638F-4C28-F30E-7465EA8D18A9}"/>
              </a:ext>
            </a:extLst>
          </p:cNvPr>
          <p:cNvSpPr/>
          <p:nvPr>
            <p:custDataLst>
              <p:tags r:id="rId12"/>
            </p:custDataLst>
          </p:nvPr>
        </p:nvSpPr>
        <p:spPr bwMode="auto">
          <a:xfrm>
            <a:off x="7366000" y="228758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98" name="Rectangle 97">
            <a:extLst>
              <a:ext uri="{FF2B5EF4-FFF2-40B4-BE49-F238E27FC236}">
                <a16:creationId xmlns:a16="http://schemas.microsoft.com/office/drawing/2014/main" id="{F983FB5B-9533-DB55-72B8-EADF7DBD1C4A}"/>
              </a:ext>
            </a:extLst>
          </p:cNvPr>
          <p:cNvSpPr/>
          <p:nvPr>
            <p:custDataLst>
              <p:tags r:id="rId13"/>
            </p:custDataLst>
          </p:nvPr>
        </p:nvSpPr>
        <p:spPr bwMode="auto">
          <a:xfrm>
            <a:off x="8974138" y="2287588"/>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93" name="Text Placeholder 4">
            <a:extLst>
              <a:ext uri="{FF2B5EF4-FFF2-40B4-BE49-F238E27FC236}">
                <a16:creationId xmlns:a16="http://schemas.microsoft.com/office/drawing/2014/main" id="{4C1F3293-4EFE-461D-940D-7EE66BAE31C5}"/>
              </a:ext>
            </a:extLst>
          </p:cNvPr>
          <p:cNvSpPr>
            <a:spLocks noGrp="1"/>
          </p:cNvSpPr>
          <p:nvPr>
            <p:custDataLst>
              <p:tags r:id="rId14"/>
            </p:custDataLst>
          </p:nvPr>
        </p:nvSpPr>
        <p:spPr bwMode="auto">
          <a:xfrm>
            <a:off x="4375150" y="2286000"/>
            <a:ext cx="28892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22CEEAF-3AB7-46AE-8A92-41B0F7FC8841}" type="datetime'Yes,'' es''tablis''h planner-''to-plann''er'' ses''s''i''ons '">
              <a:rPr lang="en-US" altLang="en-US" sz="1200" smtClean="0">
                <a:effectLst/>
                <a:cs typeface="+mn-cs"/>
              </a:rPr>
              <a:pPr lvl="0">
                <a:spcBef>
                  <a:spcPct val="0"/>
                </a:spcBef>
                <a:spcAft>
                  <a:spcPct val="0"/>
                </a:spcAft>
              </a:pPr>
              <a:t>Yes, establish planner-to-planner sessions </a:t>
            </a:fld>
            <a:endParaRPr lang="en-US" sz="1200">
              <a:cs typeface="+mn-cs"/>
            </a:endParaRPr>
          </a:p>
        </p:txBody>
      </p:sp>
      <p:sp>
        <p:nvSpPr>
          <p:cNvPr id="92" name="Text Placeholder 4">
            <a:extLst>
              <a:ext uri="{FF2B5EF4-FFF2-40B4-BE49-F238E27FC236}">
                <a16:creationId xmlns:a16="http://schemas.microsoft.com/office/drawing/2014/main" id="{4C1F3293-4EFE-461D-940D-7EE66BAE31C5}"/>
              </a:ext>
            </a:extLst>
          </p:cNvPr>
          <p:cNvSpPr>
            <a:spLocks noGrp="1"/>
          </p:cNvSpPr>
          <p:nvPr>
            <p:custDataLst>
              <p:tags r:id="rId15"/>
            </p:custDataLst>
          </p:nvPr>
        </p:nvSpPr>
        <p:spPr bwMode="auto">
          <a:xfrm>
            <a:off x="7581900" y="2286000"/>
            <a:ext cx="12906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8F5F5EE-B691-4EEA-B902-6E5549C4D941}" type="datetime'''No'','''' ''''pl''e''''a''se'' ''ex''pla''i''''''''''''''n '">
              <a:rPr lang="en-US" altLang="en-US" sz="1200" smtClean="0">
                <a:effectLst/>
                <a:cs typeface="+mn-cs"/>
              </a:rPr>
              <a:pPr lvl="0">
                <a:spcBef>
                  <a:spcPct val="0"/>
                </a:spcBef>
                <a:spcAft>
                  <a:spcPct val="0"/>
                </a:spcAft>
              </a:pPr>
              <a:t>No, please explain </a:t>
            </a:fld>
            <a:endParaRPr lang="en-US" sz="1200">
              <a:cs typeface="+mn-cs"/>
            </a:endParaRPr>
          </a:p>
        </p:txBody>
      </p:sp>
      <p:sp>
        <p:nvSpPr>
          <p:cNvPr id="90" name="Text Placeholder 4">
            <a:extLst>
              <a:ext uri="{FF2B5EF4-FFF2-40B4-BE49-F238E27FC236}">
                <a16:creationId xmlns:a16="http://schemas.microsoft.com/office/drawing/2014/main" id="{4C1F3293-4EFE-461D-940D-7EE66BAE31C5}"/>
              </a:ext>
            </a:extLst>
          </p:cNvPr>
          <p:cNvSpPr>
            <a:spLocks noGrp="1"/>
          </p:cNvSpPr>
          <p:nvPr>
            <p:custDataLst>
              <p:tags r:id="rId16"/>
            </p:custDataLst>
          </p:nvPr>
        </p:nvSpPr>
        <p:spPr bwMode="auto">
          <a:xfrm>
            <a:off x="9190038" y="2286000"/>
            <a:ext cx="7667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CA2CBB5-5615-4536-BB03-8C0DED701789}" type="datetime'''''''N''''''''''o ''''''''''''o''''''pi''''''n''i''o''n '''">
              <a:rPr lang="en-US" altLang="en-US" sz="1200" smtClean="0">
                <a:effectLst/>
                <a:cs typeface="+mn-cs"/>
              </a:rPr>
              <a:pPr lvl="0">
                <a:spcBef>
                  <a:spcPct val="0"/>
                </a:spcBef>
                <a:spcAft>
                  <a:spcPct val="0"/>
                </a:spcAft>
              </a:pPr>
              <a:t>No opinion </a:t>
            </a:fld>
            <a:endParaRPr lang="en-US" sz="1200">
              <a:cs typeface="+mn-cs"/>
            </a:endParaRPr>
          </a:p>
        </p:txBody>
      </p:sp>
      <p:sp>
        <p:nvSpPr>
          <p:cNvPr id="328" name="TextBox 327">
            <a:extLst>
              <a:ext uri="{FF2B5EF4-FFF2-40B4-BE49-F238E27FC236}">
                <a16:creationId xmlns:a16="http://schemas.microsoft.com/office/drawing/2014/main" id="{808DC75E-A5A3-AA5F-4EDA-66C616CEBD5B}"/>
              </a:ext>
            </a:extLst>
          </p:cNvPr>
          <p:cNvSpPr txBox="1">
            <a:spLocks/>
          </p:cNvSpPr>
          <p:nvPr>
            <p:custDataLst>
              <p:tags r:id="rId17"/>
            </p:custDataLst>
          </p:nvPr>
        </p:nvSpPr>
        <p:spPr>
          <a:xfrm>
            <a:off x="10632094" y="2297344"/>
            <a:ext cx="947375" cy="1538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sp>
        <p:nvSpPr>
          <p:cNvPr id="330" name="Oval 329">
            <a:extLst>
              <a:ext uri="{FF2B5EF4-FFF2-40B4-BE49-F238E27FC236}">
                <a16:creationId xmlns:a16="http://schemas.microsoft.com/office/drawing/2014/main" id="{0DC551E6-CD1E-0D94-5170-489283535769}"/>
              </a:ext>
            </a:extLst>
          </p:cNvPr>
          <p:cNvSpPr>
            <a:spLocks/>
          </p:cNvSpPr>
          <p:nvPr/>
        </p:nvSpPr>
        <p:spPr>
          <a:xfrm>
            <a:off x="10114563" y="2252051"/>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sp>
        <p:nvSpPr>
          <p:cNvPr id="22" name="Rectangle 21">
            <a:extLst>
              <a:ext uri="{FF2B5EF4-FFF2-40B4-BE49-F238E27FC236}">
                <a16:creationId xmlns:a16="http://schemas.microsoft.com/office/drawing/2014/main" id="{218FA446-B0AA-8138-93C8-E676CA8E8543}"/>
              </a:ext>
            </a:extLst>
          </p:cNvPr>
          <p:cNvSpPr/>
          <p:nvPr/>
        </p:nvSpPr>
        <p:spPr>
          <a:xfrm>
            <a:off x="504793" y="5803538"/>
            <a:ext cx="11153807" cy="314483"/>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spcAft>
                <a:spcPts val="300"/>
              </a:spcAft>
            </a:pPr>
            <a:r>
              <a:rPr lang="en-US" sz="1200" b="1">
                <a:solidFill>
                  <a:schemeClr val="tx1"/>
                </a:solidFill>
              </a:rPr>
              <a:t>TSPs (100%) are fully supportive of establishing planner-to-planner sessions to review preliminary transmission solutions</a:t>
            </a:r>
          </a:p>
        </p:txBody>
      </p:sp>
    </p:spTree>
    <p:extLst>
      <p:ext uri="{BB962C8B-B14F-4D97-AF65-F5344CB8AC3E}">
        <p14:creationId xmlns:p14="http://schemas.microsoft.com/office/powerpoint/2010/main" val="11671897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4C87A-F408-7E34-556B-66A994FB6C76}"/>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65E9A4A2-9325-FB32-748E-94222098C3D7}"/>
              </a:ext>
            </a:extLst>
          </p:cNvPr>
          <p:cNvGraphicFramePr>
            <a:graphicFrameLocks noChangeAspect="1"/>
          </p:cNvGraphicFramePr>
          <p:nvPr>
            <p:custDataLst>
              <p:tags r:id="rId1"/>
            </p:custDataLst>
            <p:extLst>
              <p:ext uri="{D42A27DB-BD31-4B8C-83A1-F6EECF244321}">
                <p14:modId xmlns:p14="http://schemas.microsoft.com/office/powerpoint/2010/main" val="14064740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2" imgW="360" imgH="360" progId="TCLayout.ActiveDocument.1">
                  <p:embed/>
                </p:oleObj>
              </mc:Choice>
              <mc:Fallback>
                <p:oleObj name="think-cell Slide" r:id="rId22" imgW="360" imgH="360" progId="TCLayout.ActiveDocument.1">
                  <p:embed/>
                  <p:pic>
                    <p:nvPicPr>
                      <p:cNvPr id="5" name="Object 6" hidden="1">
                        <a:extLst>
                          <a:ext uri="{FF2B5EF4-FFF2-40B4-BE49-F238E27FC236}">
                            <a16:creationId xmlns:a16="http://schemas.microsoft.com/office/drawing/2014/main" id="{65E9A4A2-9325-FB32-748E-94222098C3D7}"/>
                          </a:ext>
                        </a:extLst>
                      </p:cNvPr>
                      <p:cNvPicPr/>
                      <p:nvPr/>
                    </p:nvPicPr>
                    <p:blipFill>
                      <a:blip r:embed="rId23"/>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67384F52-B83C-E4FD-8B49-70E6B15F899F}"/>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Reliability studies: </a:t>
            </a:r>
            <a:r>
              <a:rPr lang="en-US"/>
              <a:t>TSP engagement (2/3)</a:t>
            </a:r>
          </a:p>
        </p:txBody>
      </p:sp>
      <p:cxnSp>
        <p:nvCxnSpPr>
          <p:cNvPr id="17" name="Straight Connector 16">
            <a:extLst>
              <a:ext uri="{FF2B5EF4-FFF2-40B4-BE49-F238E27FC236}">
                <a16:creationId xmlns:a16="http://schemas.microsoft.com/office/drawing/2014/main" id="{37FC29E6-E1D0-1AE1-5270-9F4AC86EAA50}"/>
              </a:ext>
            </a:extLst>
          </p:cNvPr>
          <p:cNvCxnSpPr>
            <a:cxnSpLocks/>
          </p:cNvCxnSpPr>
          <p:nvPr>
            <p:custDataLst>
              <p:tags r:id="rId3"/>
            </p:custDataLst>
          </p:nvPr>
        </p:nvCxnSpPr>
        <p:spPr>
          <a:xfrm>
            <a:off x="492760" y="1864117"/>
            <a:ext cx="1117807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8" name="TrackerNumBlue 18">
            <a:extLst>
              <a:ext uri="{FF2B5EF4-FFF2-40B4-BE49-F238E27FC236}">
                <a16:creationId xmlns:a16="http://schemas.microsoft.com/office/drawing/2014/main" id="{DA9AEB9A-2BE6-22C8-BA32-E1ED3B70BE4A}"/>
              </a:ext>
            </a:extLst>
          </p:cNvPr>
          <p:cNvSpPr>
            <a:spLocks/>
          </p:cNvSpPr>
          <p:nvPr>
            <p:custDataLst>
              <p:tags r:id="rId4"/>
            </p:custDataLst>
          </p:nvPr>
        </p:nvSpPr>
        <p:spPr>
          <a:xfrm>
            <a:off x="10148429" y="2022380"/>
            <a:ext cx="450693" cy="230188"/>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sp>
        <p:nvSpPr>
          <p:cNvPr id="30" name="TextBox 29">
            <a:extLst>
              <a:ext uri="{FF2B5EF4-FFF2-40B4-BE49-F238E27FC236}">
                <a16:creationId xmlns:a16="http://schemas.microsoft.com/office/drawing/2014/main" id="{C7A39ED9-26C8-3984-AADB-4649E05F9CF6}"/>
              </a:ext>
            </a:extLst>
          </p:cNvPr>
          <p:cNvSpPr txBox="1">
            <a:spLocks/>
          </p:cNvSpPr>
          <p:nvPr>
            <p:custDataLst>
              <p:tags r:id="rId5"/>
            </p:custDataLst>
          </p:nvPr>
        </p:nvSpPr>
        <p:spPr>
          <a:xfrm>
            <a:off x="10708640" y="2060480"/>
            <a:ext cx="947375" cy="1538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grpSp>
        <p:nvGrpSpPr>
          <p:cNvPr id="71" name="Group 70" descr="Confidential document label">
            <a:extLst>
              <a:ext uri="{FF2B5EF4-FFF2-40B4-BE49-F238E27FC236}">
                <a16:creationId xmlns:a16="http://schemas.microsoft.com/office/drawing/2014/main" id="{8EC25EAB-4744-F029-EC8C-9DEA0FF01A57}"/>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72" name="Rectangle 71">
              <a:extLst>
                <a:ext uri="{FF2B5EF4-FFF2-40B4-BE49-F238E27FC236}">
                  <a16:creationId xmlns:a16="http://schemas.microsoft.com/office/drawing/2014/main" id="{069120CD-0783-0C6D-92E1-F512729B6DEF}"/>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73" name="TextBox 72">
              <a:extLst>
                <a:ext uri="{FF2B5EF4-FFF2-40B4-BE49-F238E27FC236}">
                  <a16:creationId xmlns:a16="http://schemas.microsoft.com/office/drawing/2014/main" id="{49DEA033-0B91-0C00-78B5-AE9BD722ECC6}"/>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18" name="5. Source">
            <a:extLst>
              <a:ext uri="{FF2B5EF4-FFF2-40B4-BE49-F238E27FC236}">
                <a16:creationId xmlns:a16="http://schemas.microsoft.com/office/drawing/2014/main" id="{8683265F-E909-1D2D-C228-BA4299449B4D}"/>
              </a:ext>
            </a:extLst>
          </p:cNvPr>
          <p:cNvSpPr txBox="1"/>
          <p:nvPr>
            <p:custDataLst>
              <p:tags r:id="rId6"/>
            </p:custDataLst>
          </p:nvPr>
        </p:nvSpPr>
        <p:spPr>
          <a:xfrm>
            <a:off x="506347" y="6501669"/>
            <a:ext cx="7277861"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14 blank responses).</a:t>
            </a:r>
          </a:p>
          <a:p>
            <a:pPr lvl="0"/>
            <a:endParaRPr lang="en-US"/>
          </a:p>
        </p:txBody>
      </p:sp>
      <p:sp>
        <p:nvSpPr>
          <p:cNvPr id="40" name="TextBox 39">
            <a:extLst>
              <a:ext uri="{FF2B5EF4-FFF2-40B4-BE49-F238E27FC236}">
                <a16:creationId xmlns:a16="http://schemas.microsoft.com/office/drawing/2014/main" id="{99EE318C-841A-F16E-64EE-25E09A3C093D}"/>
              </a:ext>
            </a:extLst>
          </p:cNvPr>
          <p:cNvSpPr txBox="1">
            <a:spLocks/>
          </p:cNvSpPr>
          <p:nvPr>
            <p:custDataLst>
              <p:tags r:id="rId7"/>
            </p:custDataLst>
          </p:nvPr>
        </p:nvSpPr>
        <p:spPr>
          <a:xfrm>
            <a:off x="492760" y="1434366"/>
            <a:ext cx="11178079" cy="369332"/>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Q17: How much time should TSPs be given to identify preliminary steady state solutions and complete a feasibility review (excluding cost estimates) for preliminary solutions during the Batch study?  </a:t>
            </a:r>
            <a:r>
              <a:rPr lang="en-US" sz="1200"/>
              <a:t>% of respondents</a:t>
            </a:r>
            <a:endParaRPr lang="en-US" sz="1200" b="1"/>
          </a:p>
        </p:txBody>
      </p:sp>
      <p:graphicFrame>
        <p:nvGraphicFramePr>
          <p:cNvPr id="15" name="Chart 14">
            <a:extLst>
              <a:ext uri="{FF2B5EF4-FFF2-40B4-BE49-F238E27FC236}">
                <a16:creationId xmlns:a16="http://schemas.microsoft.com/office/drawing/2014/main" id="{8A1ED8A3-E033-A066-59B3-0141770D41B1}"/>
              </a:ext>
            </a:extLst>
          </p:cNvPr>
          <p:cNvGraphicFramePr/>
          <p:nvPr>
            <p:custDataLst>
              <p:tags r:id="rId8"/>
            </p:custDataLst>
          </p:nvPr>
        </p:nvGraphicFramePr>
        <p:xfrm>
          <a:off x="1276350" y="2306638"/>
          <a:ext cx="9112250" cy="3354387"/>
        </p:xfrm>
        <a:graphic>
          <a:graphicData uri="http://schemas.openxmlformats.org/drawingml/2006/chart">
            <c:chart xmlns:c="http://schemas.openxmlformats.org/drawingml/2006/chart" xmlns:r="http://schemas.openxmlformats.org/officeDocument/2006/relationships" r:id="rId24"/>
          </a:graphicData>
        </a:graphic>
      </p:graphicFrame>
      <p:sp>
        <p:nvSpPr>
          <p:cNvPr id="292" name="Text Placeholder 4">
            <a:extLst>
              <a:ext uri="{FF2B5EF4-FFF2-40B4-BE49-F238E27FC236}">
                <a16:creationId xmlns:a16="http://schemas.microsoft.com/office/drawing/2014/main" id="{9FB9212B-A96F-3958-2361-8B3749692887}"/>
              </a:ext>
            </a:extLst>
          </p:cNvPr>
          <p:cNvSpPr>
            <a:spLocks noGrp="1"/>
          </p:cNvSpPr>
          <p:nvPr>
            <p:custDataLst>
              <p:tags r:id="rId9"/>
            </p:custDataLst>
          </p:nvPr>
        </p:nvSpPr>
        <p:spPr bwMode="auto">
          <a:xfrm>
            <a:off x="800100" y="2835275"/>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37A2194E-4E91-46D0-9EDA-35C09BD524EF}" type="datetime'''T''''''''''S''P'''''''''''''''''''''''''''''''''''''">
              <a:rPr lang="en-US" altLang="en-US" sz="1200" smtClean="0">
                <a:cs typeface="+mn-cs"/>
              </a:rPr>
              <a:pPr lvl="0">
                <a:spcBef>
                  <a:spcPct val="0"/>
                </a:spcBef>
                <a:spcAft>
                  <a:spcPct val="0"/>
                </a:spcAft>
              </a:pPr>
              <a:t>TSP</a:t>
            </a:fld>
            <a:endParaRPr lang="en-US" sz="1200">
              <a:cs typeface="+mn-cs"/>
            </a:endParaRPr>
          </a:p>
        </p:txBody>
      </p:sp>
      <p:sp>
        <p:nvSpPr>
          <p:cNvPr id="294" name="Text Placeholder 4">
            <a:extLst>
              <a:ext uri="{FF2B5EF4-FFF2-40B4-BE49-F238E27FC236}">
                <a16:creationId xmlns:a16="http://schemas.microsoft.com/office/drawing/2014/main" id="{3DCE4ADD-693A-D8FD-ACFE-7B55510E087E}"/>
              </a:ext>
            </a:extLst>
          </p:cNvPr>
          <p:cNvSpPr>
            <a:spLocks noGrp="1"/>
          </p:cNvSpPr>
          <p:nvPr>
            <p:custDataLst>
              <p:tags r:id="rId10"/>
            </p:custDataLst>
          </p:nvPr>
        </p:nvSpPr>
        <p:spPr bwMode="auto">
          <a:xfrm>
            <a:off x="800100" y="3540125"/>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B3E907AA-5ED8-491E-8323-EE704B8A2F26}" type="datetime'''''''''I''''''''''''''''''''L''''L''''''''E'''''''''''''''">
              <a:rPr lang="en-US" altLang="en-US" sz="1200" smtClean="0">
                <a:cs typeface="+mn-cs"/>
              </a:rPr>
              <a:pPr lvl="0">
                <a:spcBef>
                  <a:spcPct val="0"/>
                </a:spcBef>
                <a:spcAft>
                  <a:spcPct val="0"/>
                </a:spcAft>
              </a:pPr>
              <a:t>ILLE</a:t>
            </a:fld>
            <a:endParaRPr lang="en-US" sz="1200">
              <a:cs typeface="+mn-cs"/>
            </a:endParaRPr>
          </a:p>
        </p:txBody>
      </p:sp>
      <p:sp>
        <p:nvSpPr>
          <p:cNvPr id="295" name="Text Placeholder 4">
            <a:extLst>
              <a:ext uri="{FF2B5EF4-FFF2-40B4-BE49-F238E27FC236}">
                <a16:creationId xmlns:a16="http://schemas.microsoft.com/office/drawing/2014/main" id="{F6F4C016-3E68-B286-A1B9-3231EF3EDECE}"/>
              </a:ext>
            </a:extLst>
          </p:cNvPr>
          <p:cNvSpPr>
            <a:spLocks noGrp="1"/>
          </p:cNvSpPr>
          <p:nvPr>
            <p:custDataLst>
              <p:tags r:id="rId11"/>
            </p:custDataLst>
          </p:nvPr>
        </p:nvSpPr>
        <p:spPr bwMode="auto">
          <a:xfrm>
            <a:off x="800100" y="4246563"/>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4F59AB3-43E9-49CC-8984-51559ED634B9}" type="datetime'''''''''''''''''''Ot''h''''e''''''''r''s'''''''''''''''''''">
              <a:rPr lang="en-US" altLang="en-US" sz="1200" smtClean="0">
                <a:cs typeface="+mn-cs"/>
              </a:rPr>
              <a:pPr lvl="0">
                <a:spcBef>
                  <a:spcPct val="0"/>
                </a:spcBef>
                <a:spcAft>
                  <a:spcPct val="0"/>
                </a:spcAft>
              </a:pPr>
              <a:t>Others</a:t>
            </a:fld>
            <a:endParaRPr lang="en-US" sz="1200">
              <a:cs typeface="+mn-cs"/>
            </a:endParaRPr>
          </a:p>
        </p:txBody>
      </p:sp>
      <p:sp>
        <p:nvSpPr>
          <p:cNvPr id="448" name="Text Placeholder 4">
            <a:extLst>
              <a:ext uri="{FF2B5EF4-FFF2-40B4-BE49-F238E27FC236}">
                <a16:creationId xmlns:a16="http://schemas.microsoft.com/office/drawing/2014/main" id="{2C5FC266-BBF8-B44F-183D-116FE43DAE92}"/>
              </a:ext>
            </a:extLst>
          </p:cNvPr>
          <p:cNvSpPr>
            <a:spLocks noGrp="1"/>
          </p:cNvSpPr>
          <p:nvPr>
            <p:custDataLst>
              <p:tags r:id="rId12"/>
            </p:custDataLst>
          </p:nvPr>
        </p:nvSpPr>
        <p:spPr bwMode="auto">
          <a:xfrm>
            <a:off x="800100" y="4951413"/>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E6C7B823-860D-41FA-80A0-B87A70BD6F46}" type="datetime'T''''''''''''''''''''ota''''''''l'''''''''''''''''">
              <a:rPr lang="en-US" altLang="en-US" sz="1200" smtClean="0">
                <a:cs typeface="+mn-cs"/>
              </a:rPr>
              <a:pPr lvl="0">
                <a:spcBef>
                  <a:spcPct val="0"/>
                </a:spcBef>
                <a:spcAft>
                  <a:spcPct val="0"/>
                </a:spcAft>
              </a:pPr>
              <a:t>Total</a:t>
            </a:fld>
            <a:endParaRPr lang="en-US" sz="1200">
              <a:cs typeface="+mn-cs"/>
            </a:endParaRPr>
          </a:p>
        </p:txBody>
      </p:sp>
      <p:sp>
        <p:nvSpPr>
          <p:cNvPr id="597" name="Rectangle 596">
            <a:extLst>
              <a:ext uri="{FF2B5EF4-FFF2-40B4-BE49-F238E27FC236}">
                <a16:creationId xmlns:a16="http://schemas.microsoft.com/office/drawing/2014/main" id="{2B750471-26F3-4418-F429-7271B19D997C}"/>
              </a:ext>
            </a:extLst>
          </p:cNvPr>
          <p:cNvSpPr/>
          <p:nvPr>
            <p:custDataLst>
              <p:tags r:id="rId13"/>
            </p:custDataLst>
          </p:nvPr>
        </p:nvSpPr>
        <p:spPr bwMode="auto">
          <a:xfrm>
            <a:off x="6369050" y="2052638"/>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598" name="Rectangle 597">
            <a:extLst>
              <a:ext uri="{FF2B5EF4-FFF2-40B4-BE49-F238E27FC236}">
                <a16:creationId xmlns:a16="http://schemas.microsoft.com/office/drawing/2014/main" id="{352EE83A-AA1B-C68B-6277-C15E9C6C3E05}"/>
              </a:ext>
            </a:extLst>
          </p:cNvPr>
          <p:cNvSpPr/>
          <p:nvPr>
            <p:custDataLst>
              <p:tags r:id="rId14"/>
            </p:custDataLst>
          </p:nvPr>
        </p:nvSpPr>
        <p:spPr bwMode="auto">
          <a:xfrm>
            <a:off x="7218363" y="205263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599" name="Rectangle 598">
            <a:extLst>
              <a:ext uri="{FF2B5EF4-FFF2-40B4-BE49-F238E27FC236}">
                <a16:creationId xmlns:a16="http://schemas.microsoft.com/office/drawing/2014/main" id="{1A45949B-8411-A65A-5269-4E793134566A}"/>
              </a:ext>
            </a:extLst>
          </p:cNvPr>
          <p:cNvSpPr/>
          <p:nvPr>
            <p:custDataLst>
              <p:tags r:id="rId15"/>
            </p:custDataLst>
          </p:nvPr>
        </p:nvSpPr>
        <p:spPr bwMode="auto">
          <a:xfrm>
            <a:off x="8110538" y="2052638"/>
            <a:ext cx="165100" cy="165100"/>
          </a:xfrm>
          <a:prstGeom prst="rect">
            <a:avLst/>
          </a:prstGeom>
          <a:solidFill>
            <a:schemeClr val="accent3"/>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600" name="Rectangle 599">
            <a:extLst>
              <a:ext uri="{FF2B5EF4-FFF2-40B4-BE49-F238E27FC236}">
                <a16:creationId xmlns:a16="http://schemas.microsoft.com/office/drawing/2014/main" id="{3A67386E-68AE-41B2-A2AF-E11AA3B31846}"/>
              </a:ext>
            </a:extLst>
          </p:cNvPr>
          <p:cNvSpPr/>
          <p:nvPr>
            <p:custDataLst>
              <p:tags r:id="rId16"/>
            </p:custDataLst>
          </p:nvPr>
        </p:nvSpPr>
        <p:spPr bwMode="auto">
          <a:xfrm>
            <a:off x="9002713" y="2052638"/>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515" name="Text Placeholder 4">
            <a:extLst>
              <a:ext uri="{FF2B5EF4-FFF2-40B4-BE49-F238E27FC236}">
                <a16:creationId xmlns:a16="http://schemas.microsoft.com/office/drawing/2014/main" id="{10CAE60A-54CB-13D6-15D5-A10D461C9FD8}"/>
              </a:ext>
            </a:extLst>
          </p:cNvPr>
          <p:cNvSpPr>
            <a:spLocks noGrp="1"/>
          </p:cNvSpPr>
          <p:nvPr>
            <p:custDataLst>
              <p:tags r:id="rId17"/>
            </p:custDataLst>
          </p:nvPr>
        </p:nvSpPr>
        <p:spPr bwMode="auto">
          <a:xfrm>
            <a:off x="6584950" y="2051050"/>
            <a:ext cx="5318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B7D5FFBA-7D7C-4202-929F-3C02E7C35BBB}" type="datetime'3''''''''''0 d''''''a''''''''''''''''y''''''''''''''''s'''''">
              <a:rPr lang="en-US" altLang="en-US" sz="1200" smtClean="0">
                <a:cs typeface="+mn-cs"/>
              </a:rPr>
              <a:pPr lvl="0">
                <a:spcBef>
                  <a:spcPct val="0"/>
                </a:spcBef>
                <a:spcAft>
                  <a:spcPct val="0"/>
                </a:spcAft>
              </a:pPr>
              <a:t>30 days</a:t>
            </a:fld>
            <a:endParaRPr lang="en-US" sz="1200">
              <a:cs typeface="+mn-cs"/>
            </a:endParaRPr>
          </a:p>
        </p:txBody>
      </p:sp>
      <p:sp>
        <p:nvSpPr>
          <p:cNvPr id="519" name="Text Placeholder 4">
            <a:extLst>
              <a:ext uri="{FF2B5EF4-FFF2-40B4-BE49-F238E27FC236}">
                <a16:creationId xmlns:a16="http://schemas.microsoft.com/office/drawing/2014/main" id="{027BE475-B531-6F4A-25D0-EB5BE992E55C}"/>
              </a:ext>
            </a:extLst>
          </p:cNvPr>
          <p:cNvSpPr>
            <a:spLocks noGrp="1"/>
          </p:cNvSpPr>
          <p:nvPr>
            <p:custDataLst>
              <p:tags r:id="rId18"/>
            </p:custDataLst>
          </p:nvPr>
        </p:nvSpPr>
        <p:spPr bwMode="auto">
          <a:xfrm>
            <a:off x="7434263" y="2051050"/>
            <a:ext cx="574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8FE4E3BC-2692-454C-879F-8BDFF46BED21}" type="datetime'''''''45'''''' ''d''''''''a''''''ys '''''''''''''''''''">
              <a:rPr lang="en-US" altLang="en-US" sz="1200" smtClean="0">
                <a:cs typeface="+mn-cs"/>
              </a:rPr>
              <a:pPr lvl="0">
                <a:spcBef>
                  <a:spcPct val="0"/>
                </a:spcBef>
                <a:spcAft>
                  <a:spcPct val="0"/>
                </a:spcAft>
              </a:pPr>
              <a:t>45 days </a:t>
            </a:fld>
            <a:endParaRPr lang="en-US" sz="1200">
              <a:cs typeface="+mn-cs"/>
            </a:endParaRPr>
          </a:p>
        </p:txBody>
      </p:sp>
      <p:sp>
        <p:nvSpPr>
          <p:cNvPr id="518" name="Text Placeholder 4">
            <a:extLst>
              <a:ext uri="{FF2B5EF4-FFF2-40B4-BE49-F238E27FC236}">
                <a16:creationId xmlns:a16="http://schemas.microsoft.com/office/drawing/2014/main" id="{B48EE4F1-A4A7-671A-7C82-DF254CDA2C38}"/>
              </a:ext>
            </a:extLst>
          </p:cNvPr>
          <p:cNvSpPr>
            <a:spLocks noGrp="1"/>
          </p:cNvSpPr>
          <p:nvPr>
            <p:custDataLst>
              <p:tags r:id="rId19"/>
            </p:custDataLst>
          </p:nvPr>
        </p:nvSpPr>
        <p:spPr bwMode="auto">
          <a:xfrm>
            <a:off x="8326438" y="2051050"/>
            <a:ext cx="574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3D73544A-0909-474D-8D28-DE081CA95244}" type="datetime'6''''''0'''''''''' ''da''ys'''''''''''''' '''''''''''''''''''">
              <a:rPr lang="en-US" altLang="en-US" sz="1200" smtClean="0">
                <a:cs typeface="+mn-cs"/>
              </a:rPr>
              <a:pPr lvl="0">
                <a:spcBef>
                  <a:spcPct val="0"/>
                </a:spcBef>
                <a:spcAft>
                  <a:spcPct val="0"/>
                </a:spcAft>
              </a:pPr>
              <a:t>60 days </a:t>
            </a:fld>
            <a:endParaRPr lang="en-US" sz="1200">
              <a:cs typeface="+mn-cs"/>
            </a:endParaRPr>
          </a:p>
        </p:txBody>
      </p:sp>
      <p:sp>
        <p:nvSpPr>
          <p:cNvPr id="522" name="Text Placeholder 4">
            <a:extLst>
              <a:ext uri="{FF2B5EF4-FFF2-40B4-BE49-F238E27FC236}">
                <a16:creationId xmlns:a16="http://schemas.microsoft.com/office/drawing/2014/main" id="{39A9A1B1-A09E-40BC-0DC5-2F9B4FF1FBC7}"/>
              </a:ext>
            </a:extLst>
          </p:cNvPr>
          <p:cNvSpPr>
            <a:spLocks noGrp="1"/>
          </p:cNvSpPr>
          <p:nvPr>
            <p:custDataLst>
              <p:tags r:id="rId20"/>
            </p:custDataLst>
          </p:nvPr>
        </p:nvSpPr>
        <p:spPr bwMode="auto">
          <a:xfrm>
            <a:off x="9218613" y="2051050"/>
            <a:ext cx="7667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2CB5A16-3CFC-4EAC-89E7-C80ACB0F3DEB}" type="datetime'''''''''''N''''''o'' o''p''i''n''''''''''''''''''ion'''' '''''">
              <a:rPr lang="en-US" altLang="en-US" sz="1200" smtClean="0">
                <a:cs typeface="+mn-cs"/>
              </a:rPr>
              <a:pPr lvl="0">
                <a:spcBef>
                  <a:spcPct val="0"/>
                </a:spcBef>
                <a:spcAft>
                  <a:spcPct val="0"/>
                </a:spcAft>
              </a:pPr>
              <a:t>No opinion </a:t>
            </a:fld>
            <a:endParaRPr lang="en-US" sz="1200">
              <a:cs typeface="+mn-cs"/>
            </a:endParaRPr>
          </a:p>
        </p:txBody>
      </p:sp>
      <p:sp>
        <p:nvSpPr>
          <p:cNvPr id="651" name="Oval 650">
            <a:extLst>
              <a:ext uri="{FF2B5EF4-FFF2-40B4-BE49-F238E27FC236}">
                <a16:creationId xmlns:a16="http://schemas.microsoft.com/office/drawing/2014/main" id="{FF812730-3DEB-75E5-A1B2-4FC257631875}"/>
              </a:ext>
            </a:extLst>
          </p:cNvPr>
          <p:cNvSpPr>
            <a:spLocks/>
          </p:cNvSpPr>
          <p:nvPr/>
        </p:nvSpPr>
        <p:spPr>
          <a:xfrm>
            <a:off x="10795000" y="2816370"/>
            <a:ext cx="756869"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14</a:t>
            </a:r>
          </a:p>
        </p:txBody>
      </p:sp>
      <p:sp>
        <p:nvSpPr>
          <p:cNvPr id="652" name="Oval 651">
            <a:extLst>
              <a:ext uri="{FF2B5EF4-FFF2-40B4-BE49-F238E27FC236}">
                <a16:creationId xmlns:a16="http://schemas.microsoft.com/office/drawing/2014/main" id="{C1C3426C-02A9-3960-3160-4375E20B997B}"/>
              </a:ext>
            </a:extLst>
          </p:cNvPr>
          <p:cNvSpPr>
            <a:spLocks/>
          </p:cNvSpPr>
          <p:nvPr/>
        </p:nvSpPr>
        <p:spPr>
          <a:xfrm>
            <a:off x="10795000" y="3523495"/>
            <a:ext cx="756869"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30</a:t>
            </a:r>
          </a:p>
        </p:txBody>
      </p:sp>
      <p:sp>
        <p:nvSpPr>
          <p:cNvPr id="653" name="Oval 652">
            <a:extLst>
              <a:ext uri="{FF2B5EF4-FFF2-40B4-BE49-F238E27FC236}">
                <a16:creationId xmlns:a16="http://schemas.microsoft.com/office/drawing/2014/main" id="{4BE7FE3E-AA95-7156-E242-AECA1313685B}"/>
              </a:ext>
            </a:extLst>
          </p:cNvPr>
          <p:cNvSpPr>
            <a:spLocks/>
          </p:cNvSpPr>
          <p:nvPr/>
        </p:nvSpPr>
        <p:spPr>
          <a:xfrm>
            <a:off x="10795000" y="4230620"/>
            <a:ext cx="756869"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16</a:t>
            </a:r>
          </a:p>
        </p:txBody>
      </p:sp>
      <p:sp>
        <p:nvSpPr>
          <p:cNvPr id="654" name="Oval 653">
            <a:extLst>
              <a:ext uri="{FF2B5EF4-FFF2-40B4-BE49-F238E27FC236}">
                <a16:creationId xmlns:a16="http://schemas.microsoft.com/office/drawing/2014/main" id="{8EF9EE9F-59A0-36DB-76F5-14F31D2D9A68}"/>
              </a:ext>
            </a:extLst>
          </p:cNvPr>
          <p:cNvSpPr>
            <a:spLocks/>
          </p:cNvSpPr>
          <p:nvPr/>
        </p:nvSpPr>
        <p:spPr>
          <a:xfrm>
            <a:off x="10795000" y="4937745"/>
            <a:ext cx="756869"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60</a:t>
            </a:r>
          </a:p>
        </p:txBody>
      </p:sp>
      <p:sp>
        <p:nvSpPr>
          <p:cNvPr id="13" name="Rectangle 12">
            <a:extLst>
              <a:ext uri="{FF2B5EF4-FFF2-40B4-BE49-F238E27FC236}">
                <a16:creationId xmlns:a16="http://schemas.microsoft.com/office/drawing/2014/main" id="{677440C4-A8D6-5F56-4F65-720FF62D8545}"/>
              </a:ext>
            </a:extLst>
          </p:cNvPr>
          <p:cNvSpPr/>
          <p:nvPr/>
        </p:nvSpPr>
        <p:spPr>
          <a:xfrm>
            <a:off x="504793" y="5859788"/>
            <a:ext cx="11153807" cy="476696"/>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spcAft>
                <a:spcPts val="300"/>
              </a:spcAft>
            </a:pPr>
            <a:r>
              <a:rPr lang="en-US" sz="1200" b="1">
                <a:solidFill>
                  <a:schemeClr val="tx1"/>
                </a:solidFill>
              </a:rPr>
              <a:t>79% of TSPs believe they should have &gt;45 days to identify preliminary steady state solutions and complete feasibility reviews; &gt;50% of non-TSP respondents believe TSPs should have 30 days</a:t>
            </a:r>
          </a:p>
        </p:txBody>
      </p:sp>
    </p:spTree>
    <p:extLst>
      <p:ext uri="{BB962C8B-B14F-4D97-AF65-F5344CB8AC3E}">
        <p14:creationId xmlns:p14="http://schemas.microsoft.com/office/powerpoint/2010/main" val="8303970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FB788-F6F8-D407-187B-4CB1B4FB42DC}"/>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93EA244A-1736-19EC-CBA7-3E2823E4ACF3}"/>
              </a:ext>
            </a:extLst>
          </p:cNvPr>
          <p:cNvGraphicFramePr>
            <a:graphicFrameLocks noChangeAspect="1"/>
          </p:cNvGraphicFramePr>
          <p:nvPr>
            <p:custDataLst>
              <p:tags r:id="rId1"/>
            </p:custDataLst>
            <p:extLst>
              <p:ext uri="{D42A27DB-BD31-4B8C-83A1-F6EECF244321}">
                <p14:modId xmlns:p14="http://schemas.microsoft.com/office/powerpoint/2010/main" val="26639763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4" imgW="262" imgH="262" progId="TCLayout.ActiveDocument.1">
                  <p:embed/>
                </p:oleObj>
              </mc:Choice>
              <mc:Fallback>
                <p:oleObj name="think-cell Slide" r:id="rId44" imgW="262" imgH="262" progId="TCLayout.ActiveDocument.1">
                  <p:embed/>
                  <p:pic>
                    <p:nvPicPr>
                      <p:cNvPr id="5" name="Object 6" hidden="1">
                        <a:extLst>
                          <a:ext uri="{FF2B5EF4-FFF2-40B4-BE49-F238E27FC236}">
                            <a16:creationId xmlns:a16="http://schemas.microsoft.com/office/drawing/2014/main" id="{93EA244A-1736-19EC-CBA7-3E2823E4ACF3}"/>
                          </a:ext>
                        </a:extLst>
                      </p:cNvPr>
                      <p:cNvPicPr/>
                      <p:nvPr/>
                    </p:nvPicPr>
                    <p:blipFill>
                      <a:blip r:embed="rId45"/>
                      <a:stretch>
                        <a:fillRect/>
                      </a:stretch>
                    </p:blipFill>
                    <p:spPr>
                      <a:xfrm>
                        <a:off x="1588" y="1588"/>
                        <a:ext cx="1588" cy="1588"/>
                      </a:xfrm>
                      <a:prstGeom prst="rect">
                        <a:avLst/>
                      </a:prstGeom>
                    </p:spPr>
                  </p:pic>
                </p:oleObj>
              </mc:Fallback>
            </mc:AlternateContent>
          </a:graphicData>
        </a:graphic>
      </p:graphicFrame>
      <p:sp>
        <p:nvSpPr>
          <p:cNvPr id="3" name="1. On-page tracker">
            <a:extLst>
              <a:ext uri="{FF2B5EF4-FFF2-40B4-BE49-F238E27FC236}">
                <a16:creationId xmlns:a16="http://schemas.microsoft.com/office/drawing/2014/main" id="{6A30112A-0A3D-C83E-454C-BD33A99D28E6}"/>
              </a:ext>
            </a:extLst>
          </p:cNvPr>
          <p:cNvSpPr>
            <a:spLocks noGrp="1"/>
          </p:cNvSpPr>
          <p:nvPr>
            <p:ph type="body" sz="quarter" idx="10"/>
            <p:custDataLst>
              <p:tags r:id="rId2"/>
            </p:custDataLst>
          </p:nvPr>
        </p:nvSpPr>
        <p:spPr/>
        <p:txBody>
          <a:bodyPr/>
          <a:lstStyle/>
          <a:p>
            <a:endParaRPr lang="en-US"/>
          </a:p>
        </p:txBody>
      </p:sp>
      <p:sp>
        <p:nvSpPr>
          <p:cNvPr id="4" name="2. Slide Title">
            <a:extLst>
              <a:ext uri="{FF2B5EF4-FFF2-40B4-BE49-F238E27FC236}">
                <a16:creationId xmlns:a16="http://schemas.microsoft.com/office/drawing/2014/main" id="{961CA01B-1D38-EB4F-26F7-FB50A61EBE88}"/>
              </a:ext>
            </a:extLst>
          </p:cNvPr>
          <p:cNvSpPr>
            <a:spLocks noGrp="1"/>
          </p:cNvSpPr>
          <p:nvPr>
            <p:ph type="title"/>
            <p:custDataLst>
              <p:tags r:id="rId3"/>
            </p:custDataLst>
          </p:nvPr>
        </p:nvSpPr>
        <p:spPr/>
        <p:txBody>
          <a:bodyPr vert="horz"/>
          <a:lstStyle/>
          <a:p>
            <a:r>
              <a:rPr lang="en-US">
                <a:solidFill>
                  <a:schemeClr val="accent1"/>
                </a:solidFill>
              </a:rPr>
              <a:t>Reliability studies: </a:t>
            </a:r>
            <a:r>
              <a:rPr lang="en-US"/>
              <a:t>TSP engagement (3/3)</a:t>
            </a:r>
          </a:p>
        </p:txBody>
      </p:sp>
      <p:sp>
        <p:nvSpPr>
          <p:cNvPr id="27" name="TextBox 26">
            <a:extLst>
              <a:ext uri="{FF2B5EF4-FFF2-40B4-BE49-F238E27FC236}">
                <a16:creationId xmlns:a16="http://schemas.microsoft.com/office/drawing/2014/main" id="{025924AB-9FC1-E1B8-1E51-DAB23F1A5B59}"/>
              </a:ext>
            </a:extLst>
          </p:cNvPr>
          <p:cNvSpPr txBox="1">
            <a:spLocks/>
          </p:cNvSpPr>
          <p:nvPr>
            <p:custDataLst>
              <p:tags r:id="rId4"/>
            </p:custDataLst>
          </p:nvPr>
        </p:nvSpPr>
        <p:spPr>
          <a:xfrm>
            <a:off x="531813" y="1404938"/>
            <a:ext cx="5350240" cy="554038"/>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Q32: How much time should TSPs be given to identify preliminary solutions and complete a feasibility review for preliminary solutions during the Reliability study? </a:t>
            </a:r>
            <a:r>
              <a:rPr lang="en-US" sz="1200"/>
              <a:t>% of respondents</a:t>
            </a:r>
          </a:p>
        </p:txBody>
      </p:sp>
      <p:cxnSp>
        <p:nvCxnSpPr>
          <p:cNvPr id="28" name="Straight Connector 27">
            <a:extLst>
              <a:ext uri="{FF2B5EF4-FFF2-40B4-BE49-F238E27FC236}">
                <a16:creationId xmlns:a16="http://schemas.microsoft.com/office/drawing/2014/main" id="{81EE1BDC-346D-9396-ABE6-B44BD1E50AEC}"/>
              </a:ext>
            </a:extLst>
          </p:cNvPr>
          <p:cNvCxnSpPr>
            <a:cxnSpLocks/>
          </p:cNvCxnSpPr>
          <p:nvPr>
            <p:custDataLst>
              <p:tags r:id="rId5"/>
            </p:custDataLst>
          </p:nvPr>
        </p:nvCxnSpPr>
        <p:spPr>
          <a:xfrm>
            <a:off x="531813" y="2005013"/>
            <a:ext cx="5350240" cy="3175"/>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0810CE12-D771-EF1E-6EBD-E83F56395263}"/>
              </a:ext>
            </a:extLst>
          </p:cNvPr>
          <p:cNvSpPr txBox="1">
            <a:spLocks/>
          </p:cNvSpPr>
          <p:nvPr>
            <p:custDataLst>
              <p:tags r:id="rId6"/>
            </p:custDataLst>
          </p:nvPr>
        </p:nvSpPr>
        <p:spPr>
          <a:xfrm>
            <a:off x="6323624" y="1589088"/>
            <a:ext cx="5334976" cy="369888"/>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Q33: How should TSP feedback be structured during the Reliability study to finalize solutions? </a:t>
            </a:r>
            <a:r>
              <a:rPr lang="en-US" sz="1200"/>
              <a:t>% of respondents</a:t>
            </a:r>
          </a:p>
        </p:txBody>
      </p:sp>
      <p:cxnSp>
        <p:nvCxnSpPr>
          <p:cNvPr id="31" name="Straight Connector 30">
            <a:extLst>
              <a:ext uri="{FF2B5EF4-FFF2-40B4-BE49-F238E27FC236}">
                <a16:creationId xmlns:a16="http://schemas.microsoft.com/office/drawing/2014/main" id="{FC59E910-611F-7C89-8614-4CA3A11DEEBE}"/>
              </a:ext>
            </a:extLst>
          </p:cNvPr>
          <p:cNvCxnSpPr>
            <a:cxnSpLocks/>
          </p:cNvCxnSpPr>
          <p:nvPr>
            <p:custDataLst>
              <p:tags r:id="rId7"/>
            </p:custDataLst>
          </p:nvPr>
        </p:nvCxnSpPr>
        <p:spPr>
          <a:xfrm>
            <a:off x="6323013" y="2005013"/>
            <a:ext cx="5334976"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3" name="LineContentSeparatorDefaultVertical 27">
            <a:extLst>
              <a:ext uri="{FF2B5EF4-FFF2-40B4-BE49-F238E27FC236}">
                <a16:creationId xmlns:a16="http://schemas.microsoft.com/office/drawing/2014/main" id="{248DADF3-1771-F1CE-F345-4C90CED04E76}"/>
              </a:ext>
            </a:extLst>
          </p:cNvPr>
          <p:cNvCxnSpPr>
            <a:cxnSpLocks/>
          </p:cNvCxnSpPr>
          <p:nvPr>
            <p:custDataLst>
              <p:tags r:id="rId8"/>
            </p:custDataLst>
          </p:nvPr>
        </p:nvCxnSpPr>
        <p:spPr>
          <a:xfrm>
            <a:off x="6120422" y="1589088"/>
            <a:ext cx="0" cy="4127500"/>
          </a:xfrm>
          <a:prstGeom prst="straightConnector1">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156" name="Group 155" descr="Confidential document label">
            <a:extLst>
              <a:ext uri="{FF2B5EF4-FFF2-40B4-BE49-F238E27FC236}">
                <a16:creationId xmlns:a16="http://schemas.microsoft.com/office/drawing/2014/main" id="{43185552-0865-D54D-C5DE-7B0BB387C12F}"/>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57" name="Rectangle 156">
              <a:extLst>
                <a:ext uri="{FF2B5EF4-FFF2-40B4-BE49-F238E27FC236}">
                  <a16:creationId xmlns:a16="http://schemas.microsoft.com/office/drawing/2014/main" id="{2157DF25-7012-EAC4-74AA-9D632476C8F2}"/>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58" name="TextBox 157">
              <a:extLst>
                <a:ext uri="{FF2B5EF4-FFF2-40B4-BE49-F238E27FC236}">
                  <a16:creationId xmlns:a16="http://schemas.microsoft.com/office/drawing/2014/main" id="{26859414-962A-A0C2-E876-22E0BDAB5E28}"/>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graphicFrame>
        <p:nvGraphicFramePr>
          <p:cNvPr id="38" name="Chart 37">
            <a:extLst>
              <a:ext uri="{FF2B5EF4-FFF2-40B4-BE49-F238E27FC236}">
                <a16:creationId xmlns:a16="http://schemas.microsoft.com/office/drawing/2014/main" id="{E0A1DAF5-7407-D25F-9D61-140B6F340EE5}"/>
              </a:ext>
            </a:extLst>
          </p:cNvPr>
          <p:cNvGraphicFramePr/>
          <p:nvPr>
            <p:custDataLst>
              <p:tags r:id="rId9"/>
            </p:custDataLst>
          </p:nvPr>
        </p:nvGraphicFramePr>
        <p:xfrm>
          <a:off x="1081088" y="2817813"/>
          <a:ext cx="4164012" cy="3146425"/>
        </p:xfrm>
        <a:graphic>
          <a:graphicData uri="http://schemas.openxmlformats.org/drawingml/2006/chart">
            <c:chart xmlns:c="http://schemas.openxmlformats.org/drawingml/2006/chart" xmlns:r="http://schemas.openxmlformats.org/officeDocument/2006/relationships" r:id="rId46"/>
          </a:graphicData>
        </a:graphic>
      </p:graphicFrame>
      <p:sp>
        <p:nvSpPr>
          <p:cNvPr id="150" name="Text Placeholder 4">
            <a:extLst>
              <a:ext uri="{FF2B5EF4-FFF2-40B4-BE49-F238E27FC236}">
                <a16:creationId xmlns:a16="http://schemas.microsoft.com/office/drawing/2014/main" id="{5BF0FC15-B38B-6BE4-285B-26E01D35907E}"/>
              </a:ext>
            </a:extLst>
          </p:cNvPr>
          <p:cNvSpPr>
            <a:spLocks noGrp="1"/>
          </p:cNvSpPr>
          <p:nvPr>
            <p:custDataLst>
              <p:tags r:id="rId10"/>
            </p:custDataLst>
          </p:nvPr>
        </p:nvSpPr>
        <p:spPr bwMode="auto">
          <a:xfrm>
            <a:off x="604838" y="3319463"/>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9A9B3C8A-E58A-4745-96DE-8C3254C2CE6E}" type="datetime'T''''''''''''''S''''''''''''''''''''''''''''''''P'">
              <a:rPr lang="en-US" altLang="en-US" sz="1200" smtClean="0">
                <a:solidFill>
                  <a:srgbClr val="171A1C"/>
                </a:solidFill>
                <a:cs typeface="+mn-cs"/>
              </a:rPr>
              <a:pPr lvl="0">
                <a:spcBef>
                  <a:spcPct val="0"/>
                </a:spcBef>
                <a:spcAft>
                  <a:spcPct val="0"/>
                </a:spcAft>
                <a:buClr>
                  <a:srgbClr val="171A1C"/>
                </a:buClr>
                <a:defRPr/>
              </a:pPr>
              <a:t>TSP</a:t>
            </a:fld>
            <a:endParaRPr kumimoji="0" lang="en-US" sz="1200" b="0" i="0" strike="noStrike" kern="1200" cap="none" spc="0" normalizeH="0" baseline="0" noProof="0">
              <a:ln>
                <a:noFill/>
              </a:ln>
              <a:solidFill>
                <a:srgbClr val="171A1C"/>
              </a:solidFill>
              <a:effectLst/>
              <a:uLnTx/>
              <a:uFillTx/>
              <a:cs typeface="+mn-cs"/>
            </a:endParaRPr>
          </a:p>
        </p:txBody>
      </p:sp>
      <p:sp>
        <p:nvSpPr>
          <p:cNvPr id="152" name="Text Placeholder 4">
            <a:extLst>
              <a:ext uri="{FF2B5EF4-FFF2-40B4-BE49-F238E27FC236}">
                <a16:creationId xmlns:a16="http://schemas.microsoft.com/office/drawing/2014/main" id="{86483605-A3BF-2FDC-A632-A2557763A514}"/>
              </a:ext>
            </a:extLst>
          </p:cNvPr>
          <p:cNvSpPr>
            <a:spLocks noGrp="1"/>
          </p:cNvSpPr>
          <p:nvPr>
            <p:custDataLst>
              <p:tags r:id="rId11"/>
            </p:custDataLst>
          </p:nvPr>
        </p:nvSpPr>
        <p:spPr bwMode="auto">
          <a:xfrm>
            <a:off x="604838" y="3973513"/>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5FD04E14-CCCB-409B-90F7-1532F6F054FD}" type="datetime'''''''I''''''''''L''L''E'''''''''''''''''''''''''''''''''">
              <a:rPr lang="en-US" altLang="en-US" sz="1200" smtClean="0">
                <a:solidFill>
                  <a:srgbClr val="171A1C"/>
                </a:solidFill>
                <a:cs typeface="+mn-cs"/>
              </a:rPr>
              <a:pPr lvl="0">
                <a:spcBef>
                  <a:spcPct val="0"/>
                </a:spcBef>
                <a:spcAft>
                  <a:spcPct val="0"/>
                </a:spcAft>
                <a:buClr>
                  <a:srgbClr val="171A1C"/>
                </a:buClr>
                <a:defRPr/>
              </a:pPr>
              <a:t>ILLE</a:t>
            </a:fld>
            <a:endParaRPr kumimoji="0" lang="en-US" sz="1200" b="0" i="0" strike="noStrike" kern="1200" cap="none" spc="0" normalizeH="0" baseline="0" noProof="0">
              <a:ln>
                <a:noFill/>
              </a:ln>
              <a:solidFill>
                <a:srgbClr val="171A1C"/>
              </a:solidFill>
              <a:effectLst/>
              <a:uLnTx/>
              <a:uFillTx/>
              <a:cs typeface="+mn-cs"/>
            </a:endParaRPr>
          </a:p>
        </p:txBody>
      </p:sp>
      <p:sp>
        <p:nvSpPr>
          <p:cNvPr id="154" name="Text Placeholder 4">
            <a:extLst>
              <a:ext uri="{FF2B5EF4-FFF2-40B4-BE49-F238E27FC236}">
                <a16:creationId xmlns:a16="http://schemas.microsoft.com/office/drawing/2014/main" id="{A4F63D89-8C1F-2A90-C722-314437E6983F}"/>
              </a:ext>
            </a:extLst>
          </p:cNvPr>
          <p:cNvSpPr>
            <a:spLocks noGrp="1"/>
          </p:cNvSpPr>
          <p:nvPr>
            <p:custDataLst>
              <p:tags r:id="rId12"/>
            </p:custDataLst>
          </p:nvPr>
        </p:nvSpPr>
        <p:spPr bwMode="auto">
          <a:xfrm>
            <a:off x="604838" y="4625975"/>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334765C2-7ED2-4158-A602-6EC1DD33D35C}" type="datetime'''''O''''t''''''''''''''''h''''e''''''''r''s'''">
              <a:rPr lang="en-US" altLang="en-US" sz="1200" smtClean="0">
                <a:solidFill>
                  <a:srgbClr val="171A1C"/>
                </a:solidFill>
                <a:cs typeface="+mn-cs"/>
              </a:rPr>
              <a:pPr lvl="0">
                <a:spcBef>
                  <a:spcPct val="0"/>
                </a:spcBef>
                <a:spcAft>
                  <a:spcPct val="0"/>
                </a:spcAft>
                <a:buClr>
                  <a:srgbClr val="171A1C"/>
                </a:buClr>
                <a:defRPr/>
              </a:pPr>
              <a:t>Others</a:t>
            </a:fld>
            <a:endParaRPr kumimoji="0" lang="en-US" sz="1200" b="0" i="0" strike="noStrike" kern="1200" cap="none" spc="0" normalizeH="0" baseline="0" noProof="0">
              <a:ln>
                <a:noFill/>
              </a:ln>
              <a:solidFill>
                <a:srgbClr val="171A1C"/>
              </a:solidFill>
              <a:effectLst/>
              <a:uLnTx/>
              <a:uFillTx/>
              <a:cs typeface="+mn-cs"/>
            </a:endParaRPr>
          </a:p>
        </p:txBody>
      </p:sp>
      <p:sp>
        <p:nvSpPr>
          <p:cNvPr id="155" name="Text Placeholder 4">
            <a:extLst>
              <a:ext uri="{FF2B5EF4-FFF2-40B4-BE49-F238E27FC236}">
                <a16:creationId xmlns:a16="http://schemas.microsoft.com/office/drawing/2014/main" id="{3BEDC71F-280A-3351-E1EC-731101965605}"/>
              </a:ext>
            </a:extLst>
          </p:cNvPr>
          <p:cNvSpPr>
            <a:spLocks noGrp="1"/>
          </p:cNvSpPr>
          <p:nvPr>
            <p:custDataLst>
              <p:tags r:id="rId13"/>
            </p:custDataLst>
          </p:nvPr>
        </p:nvSpPr>
        <p:spPr bwMode="auto">
          <a:xfrm>
            <a:off x="604838" y="5280025"/>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609D7E08-A10C-4DA3-A449-F1911D0BFFBA}" type="datetime'''''''''T''''o''''t''''al'''''''''''''''''''">
              <a:rPr lang="en-US" altLang="en-US" sz="1200" smtClean="0">
                <a:solidFill>
                  <a:srgbClr val="171A1C"/>
                </a:solidFill>
                <a:cs typeface="+mn-cs"/>
              </a:rPr>
              <a:pPr lvl="0">
                <a:spcBef>
                  <a:spcPct val="0"/>
                </a:spcBef>
                <a:spcAft>
                  <a:spcPct val="0"/>
                </a:spcAft>
                <a:buClr>
                  <a:srgbClr val="171A1C"/>
                </a:buClr>
                <a:defRPr/>
              </a:pPr>
              <a:t>Total</a:t>
            </a:fld>
            <a:endParaRPr kumimoji="0" lang="en-US" sz="1200" b="0" i="0" strike="noStrike" kern="1200" cap="none" spc="0" normalizeH="0" baseline="0" noProof="0">
              <a:ln>
                <a:noFill/>
              </a:ln>
              <a:solidFill>
                <a:srgbClr val="171A1C"/>
              </a:solidFill>
              <a:effectLst/>
              <a:uLnTx/>
              <a:uFillTx/>
              <a:cs typeface="+mn-cs"/>
            </a:endParaRPr>
          </a:p>
        </p:txBody>
      </p:sp>
      <p:sp>
        <p:nvSpPr>
          <p:cNvPr id="160" name="Rectangle 159">
            <a:extLst>
              <a:ext uri="{FF2B5EF4-FFF2-40B4-BE49-F238E27FC236}">
                <a16:creationId xmlns:a16="http://schemas.microsoft.com/office/drawing/2014/main" id="{4E6B1EB5-BC2F-2EA2-CE74-774A56F08F3C}"/>
              </a:ext>
            </a:extLst>
          </p:cNvPr>
          <p:cNvSpPr/>
          <p:nvPr>
            <p:custDataLst>
              <p:tags r:id="rId14"/>
            </p:custDataLst>
          </p:nvPr>
        </p:nvSpPr>
        <p:spPr bwMode="auto">
          <a:xfrm>
            <a:off x="1614488" y="220027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61" name="Rectangle 160">
            <a:extLst>
              <a:ext uri="{FF2B5EF4-FFF2-40B4-BE49-F238E27FC236}">
                <a16:creationId xmlns:a16="http://schemas.microsoft.com/office/drawing/2014/main" id="{4DACA5AA-82AC-BF4D-3064-B065EB3CBC84}"/>
              </a:ext>
            </a:extLst>
          </p:cNvPr>
          <p:cNvSpPr/>
          <p:nvPr>
            <p:custDataLst>
              <p:tags r:id="rId15"/>
            </p:custDataLst>
          </p:nvPr>
        </p:nvSpPr>
        <p:spPr bwMode="auto">
          <a:xfrm>
            <a:off x="2463800" y="2200275"/>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62" name="Rectangle 161">
            <a:extLst>
              <a:ext uri="{FF2B5EF4-FFF2-40B4-BE49-F238E27FC236}">
                <a16:creationId xmlns:a16="http://schemas.microsoft.com/office/drawing/2014/main" id="{616318A6-B419-BBB5-B936-7A6EF762C6BE}"/>
              </a:ext>
            </a:extLst>
          </p:cNvPr>
          <p:cNvSpPr/>
          <p:nvPr>
            <p:custDataLst>
              <p:tags r:id="rId16"/>
            </p:custDataLst>
          </p:nvPr>
        </p:nvSpPr>
        <p:spPr bwMode="auto">
          <a:xfrm>
            <a:off x="3313113" y="2200275"/>
            <a:ext cx="165100" cy="165100"/>
          </a:xfrm>
          <a:prstGeom prst="rect">
            <a:avLst/>
          </a:prstGeom>
          <a:solidFill>
            <a:schemeClr val="accent3"/>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88" name="Rectangle 187">
            <a:extLst>
              <a:ext uri="{FF2B5EF4-FFF2-40B4-BE49-F238E27FC236}">
                <a16:creationId xmlns:a16="http://schemas.microsoft.com/office/drawing/2014/main" id="{02555581-4B28-4237-CCDA-0E9D436AD48C}"/>
              </a:ext>
            </a:extLst>
          </p:cNvPr>
          <p:cNvSpPr/>
          <p:nvPr>
            <p:custDataLst>
              <p:tags r:id="rId17"/>
            </p:custDataLst>
          </p:nvPr>
        </p:nvSpPr>
        <p:spPr bwMode="auto">
          <a:xfrm>
            <a:off x="4162425" y="2200275"/>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65" name="Text Placeholder 4">
            <a:extLst>
              <a:ext uri="{FF2B5EF4-FFF2-40B4-BE49-F238E27FC236}">
                <a16:creationId xmlns:a16="http://schemas.microsoft.com/office/drawing/2014/main" id="{16472EC6-14FE-7475-6D40-BF8083150584}"/>
              </a:ext>
            </a:extLst>
          </p:cNvPr>
          <p:cNvSpPr>
            <a:spLocks noGrp="1"/>
          </p:cNvSpPr>
          <p:nvPr>
            <p:custDataLst>
              <p:tags r:id="rId18"/>
            </p:custDataLst>
          </p:nvPr>
        </p:nvSpPr>
        <p:spPr bwMode="auto">
          <a:xfrm>
            <a:off x="1830388" y="2198688"/>
            <a:ext cx="5318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2C7FDD4-F96D-4F10-A7DB-942DA0B1DF36}" type="datetime'''''''''3''''''5'''''''''' d''''''''ays'''''''''''''''''''''''">
              <a:rPr lang="en-US" altLang="en-US" sz="1200" smtClean="0">
                <a:cs typeface="+mn-cs"/>
              </a:rPr>
              <a:pPr lvl="0">
                <a:spcBef>
                  <a:spcPct val="0"/>
                </a:spcBef>
                <a:spcAft>
                  <a:spcPct val="0"/>
                </a:spcAft>
              </a:pPr>
              <a:t>35 days</a:t>
            </a:fld>
            <a:endParaRPr lang="en-US" sz="1200">
              <a:cs typeface="+mn-cs"/>
            </a:endParaRPr>
          </a:p>
        </p:txBody>
      </p:sp>
      <p:sp>
        <p:nvSpPr>
          <p:cNvPr id="164" name="Text Placeholder 4">
            <a:extLst>
              <a:ext uri="{FF2B5EF4-FFF2-40B4-BE49-F238E27FC236}">
                <a16:creationId xmlns:a16="http://schemas.microsoft.com/office/drawing/2014/main" id="{352DBBB9-02E8-DDB0-9538-9D419B0B2129}"/>
              </a:ext>
            </a:extLst>
          </p:cNvPr>
          <p:cNvSpPr>
            <a:spLocks noGrp="1"/>
          </p:cNvSpPr>
          <p:nvPr>
            <p:custDataLst>
              <p:tags r:id="rId19"/>
            </p:custDataLst>
          </p:nvPr>
        </p:nvSpPr>
        <p:spPr bwMode="auto">
          <a:xfrm>
            <a:off x="2679700" y="2198688"/>
            <a:ext cx="5318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D0A2F025-7541-4366-9743-922F6A5EAFFC}" type="datetime'''''''''''''''''''''4''''''''''5'''''''''' ''d''''''a''ys'''''">
              <a:rPr lang="en-US" altLang="en-US" sz="1200" smtClean="0">
                <a:cs typeface="+mn-cs"/>
              </a:rPr>
              <a:pPr lvl="0">
                <a:spcBef>
                  <a:spcPct val="0"/>
                </a:spcBef>
                <a:spcAft>
                  <a:spcPct val="0"/>
                </a:spcAft>
              </a:pPr>
              <a:t>45 days</a:t>
            </a:fld>
            <a:endParaRPr lang="en-US" sz="1200">
              <a:cs typeface="+mn-cs"/>
            </a:endParaRPr>
          </a:p>
        </p:txBody>
      </p:sp>
      <p:sp>
        <p:nvSpPr>
          <p:cNvPr id="163" name="Text Placeholder 4">
            <a:extLst>
              <a:ext uri="{FF2B5EF4-FFF2-40B4-BE49-F238E27FC236}">
                <a16:creationId xmlns:a16="http://schemas.microsoft.com/office/drawing/2014/main" id="{7E91B4F5-A538-3700-4FCA-7B9D2AF2F2B0}"/>
              </a:ext>
            </a:extLst>
          </p:cNvPr>
          <p:cNvSpPr>
            <a:spLocks noGrp="1"/>
          </p:cNvSpPr>
          <p:nvPr>
            <p:custDataLst>
              <p:tags r:id="rId20"/>
            </p:custDataLst>
          </p:nvPr>
        </p:nvSpPr>
        <p:spPr bwMode="auto">
          <a:xfrm>
            <a:off x="3529013" y="2198688"/>
            <a:ext cx="5318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348633F9-5B20-4DA4-8311-DBA973E0931B}" type="datetime'''''''''''''''''''6''0'' ''''''''''''''''''''d''''a''y''''''s'">
              <a:rPr lang="en-US" altLang="en-US" sz="1200" smtClean="0">
                <a:cs typeface="+mn-cs"/>
              </a:rPr>
              <a:pPr lvl="0">
                <a:spcBef>
                  <a:spcPct val="0"/>
                </a:spcBef>
                <a:spcAft>
                  <a:spcPct val="0"/>
                </a:spcAft>
              </a:pPr>
              <a:t>60 days</a:t>
            </a:fld>
            <a:endParaRPr lang="en-US" sz="1200">
              <a:cs typeface="+mn-cs"/>
            </a:endParaRPr>
          </a:p>
        </p:txBody>
      </p:sp>
      <p:sp>
        <p:nvSpPr>
          <p:cNvPr id="183" name="Text Placeholder 4">
            <a:extLst>
              <a:ext uri="{FF2B5EF4-FFF2-40B4-BE49-F238E27FC236}">
                <a16:creationId xmlns:a16="http://schemas.microsoft.com/office/drawing/2014/main" id="{EEC4B3E4-5679-F681-42B7-4497D1D73CC2}"/>
              </a:ext>
            </a:extLst>
          </p:cNvPr>
          <p:cNvSpPr>
            <a:spLocks noGrp="1"/>
          </p:cNvSpPr>
          <p:nvPr>
            <p:custDataLst>
              <p:tags r:id="rId21"/>
            </p:custDataLst>
          </p:nvPr>
        </p:nvSpPr>
        <p:spPr bwMode="auto">
          <a:xfrm>
            <a:off x="4378325" y="2198688"/>
            <a:ext cx="7239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67D45AC-BFD2-4FB7-BC8F-3404CC9F8333}" type="datetime'N''o'''''''' ''''''o''''''p''''i''''''''''''''n''''''i''on'">
              <a:rPr lang="en-US" altLang="en-US" sz="1200" smtClean="0">
                <a:cs typeface="+mn-cs"/>
              </a:rPr>
              <a:pPr lvl="0">
                <a:spcBef>
                  <a:spcPct val="0"/>
                </a:spcBef>
                <a:spcAft>
                  <a:spcPct val="0"/>
                </a:spcAft>
              </a:pPr>
              <a:t>No opinion</a:t>
            </a:fld>
            <a:endParaRPr lang="en-US" sz="1200">
              <a:cs typeface="+mn-cs"/>
            </a:endParaRPr>
          </a:p>
        </p:txBody>
      </p:sp>
      <p:sp>
        <p:nvSpPr>
          <p:cNvPr id="177" name="5. Source">
            <a:extLst>
              <a:ext uri="{FF2B5EF4-FFF2-40B4-BE49-F238E27FC236}">
                <a16:creationId xmlns:a16="http://schemas.microsoft.com/office/drawing/2014/main" id="{3AC0002F-6370-AD69-20F4-E8413191A39D}"/>
              </a:ext>
            </a:extLst>
          </p:cNvPr>
          <p:cNvSpPr txBox="1"/>
          <p:nvPr>
            <p:custDataLst>
              <p:tags r:id="rId22"/>
            </p:custDataLst>
          </p:nvPr>
        </p:nvSpPr>
        <p:spPr>
          <a:xfrm>
            <a:off x="527050" y="6470257"/>
            <a:ext cx="5350240"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22 blank responses)</a:t>
            </a:r>
          </a:p>
        </p:txBody>
      </p:sp>
      <p:sp>
        <p:nvSpPr>
          <p:cNvPr id="216" name="Oval 215">
            <a:extLst>
              <a:ext uri="{FF2B5EF4-FFF2-40B4-BE49-F238E27FC236}">
                <a16:creationId xmlns:a16="http://schemas.microsoft.com/office/drawing/2014/main" id="{BA3E6300-9045-E3FD-ACD0-1D9EA7F8A3DD}"/>
              </a:ext>
            </a:extLst>
          </p:cNvPr>
          <p:cNvSpPr>
            <a:spLocks/>
          </p:cNvSpPr>
          <p:nvPr/>
        </p:nvSpPr>
        <p:spPr>
          <a:xfrm>
            <a:off x="5424488" y="323373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12</a:t>
            </a:r>
          </a:p>
        </p:txBody>
      </p:sp>
      <p:sp>
        <p:nvSpPr>
          <p:cNvPr id="217" name="Oval 216">
            <a:extLst>
              <a:ext uri="{FF2B5EF4-FFF2-40B4-BE49-F238E27FC236}">
                <a16:creationId xmlns:a16="http://schemas.microsoft.com/office/drawing/2014/main" id="{2269BFF0-7B8B-E300-FDDC-430F52BF1BB6}"/>
              </a:ext>
            </a:extLst>
          </p:cNvPr>
          <p:cNvSpPr>
            <a:spLocks/>
          </p:cNvSpPr>
          <p:nvPr/>
        </p:nvSpPr>
        <p:spPr>
          <a:xfrm>
            <a:off x="5424488" y="386238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28</a:t>
            </a:r>
          </a:p>
        </p:txBody>
      </p:sp>
      <p:sp>
        <p:nvSpPr>
          <p:cNvPr id="218" name="Oval 217">
            <a:extLst>
              <a:ext uri="{FF2B5EF4-FFF2-40B4-BE49-F238E27FC236}">
                <a16:creationId xmlns:a16="http://schemas.microsoft.com/office/drawing/2014/main" id="{C36F3DFE-55E4-F5D1-9B8C-B6F134EE538B}"/>
              </a:ext>
            </a:extLst>
          </p:cNvPr>
          <p:cNvSpPr>
            <a:spLocks/>
          </p:cNvSpPr>
          <p:nvPr/>
        </p:nvSpPr>
        <p:spPr>
          <a:xfrm>
            <a:off x="5424488" y="448945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12</a:t>
            </a:r>
          </a:p>
        </p:txBody>
      </p:sp>
      <p:sp>
        <p:nvSpPr>
          <p:cNvPr id="219" name="Oval 218">
            <a:extLst>
              <a:ext uri="{FF2B5EF4-FFF2-40B4-BE49-F238E27FC236}">
                <a16:creationId xmlns:a16="http://schemas.microsoft.com/office/drawing/2014/main" id="{ECCD7C0D-3785-3751-14DE-5D1829E07679}"/>
              </a:ext>
            </a:extLst>
          </p:cNvPr>
          <p:cNvSpPr>
            <a:spLocks/>
          </p:cNvSpPr>
          <p:nvPr/>
        </p:nvSpPr>
        <p:spPr>
          <a:xfrm>
            <a:off x="5424488" y="511810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52</a:t>
            </a:r>
          </a:p>
        </p:txBody>
      </p:sp>
      <p:graphicFrame>
        <p:nvGraphicFramePr>
          <p:cNvPr id="44" name="Chart 43">
            <a:extLst>
              <a:ext uri="{FF2B5EF4-FFF2-40B4-BE49-F238E27FC236}">
                <a16:creationId xmlns:a16="http://schemas.microsoft.com/office/drawing/2014/main" id="{92893155-9D76-15AE-7E1C-9048DC1F08B3}"/>
              </a:ext>
            </a:extLst>
          </p:cNvPr>
          <p:cNvGraphicFramePr/>
          <p:nvPr>
            <p:custDataLst>
              <p:tags r:id="rId23"/>
            </p:custDataLst>
          </p:nvPr>
        </p:nvGraphicFramePr>
        <p:xfrm>
          <a:off x="6969125" y="2817813"/>
          <a:ext cx="4148138" cy="3146425"/>
        </p:xfrm>
        <a:graphic>
          <a:graphicData uri="http://schemas.openxmlformats.org/drawingml/2006/chart">
            <c:chart xmlns:c="http://schemas.openxmlformats.org/drawingml/2006/chart" xmlns:r="http://schemas.openxmlformats.org/officeDocument/2006/relationships" r:id="rId47"/>
          </a:graphicData>
        </a:graphic>
      </p:graphicFrame>
      <p:sp>
        <p:nvSpPr>
          <p:cNvPr id="222" name="Text Placeholder 4">
            <a:extLst>
              <a:ext uri="{FF2B5EF4-FFF2-40B4-BE49-F238E27FC236}">
                <a16:creationId xmlns:a16="http://schemas.microsoft.com/office/drawing/2014/main" id="{1F8BF801-3FDC-061B-A972-83CE7CC89939}"/>
              </a:ext>
            </a:extLst>
          </p:cNvPr>
          <p:cNvSpPr>
            <a:spLocks noGrp="1"/>
          </p:cNvSpPr>
          <p:nvPr>
            <p:custDataLst>
              <p:tags r:id="rId24"/>
            </p:custDataLst>
          </p:nvPr>
        </p:nvSpPr>
        <p:spPr bwMode="auto">
          <a:xfrm>
            <a:off x="6492875" y="3319463"/>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9FB03ED7-A18C-4018-854E-AC1F8CF598D6}" type="datetime'''''''T''''S''''''P'''''''''''''''''''''''">
              <a:rPr lang="en-US" altLang="en-US" sz="1200" smtClean="0">
                <a:solidFill>
                  <a:srgbClr val="171A1C"/>
                </a:solidFill>
                <a:cs typeface="+mn-cs"/>
              </a:rPr>
              <a:pPr lvl="0">
                <a:spcBef>
                  <a:spcPct val="0"/>
                </a:spcBef>
                <a:spcAft>
                  <a:spcPct val="0"/>
                </a:spcAft>
                <a:buClr>
                  <a:srgbClr val="171A1C"/>
                </a:buClr>
                <a:defRPr/>
              </a:pPr>
              <a:t>TSP</a:t>
            </a:fld>
            <a:endParaRPr kumimoji="0" lang="en-US" sz="1200" b="0" i="0" strike="noStrike" kern="1200" cap="none" spc="0" normalizeH="0" baseline="0" noProof="0">
              <a:ln>
                <a:noFill/>
              </a:ln>
              <a:solidFill>
                <a:srgbClr val="171A1C"/>
              </a:solidFill>
              <a:effectLst/>
              <a:uLnTx/>
              <a:uFillTx/>
              <a:cs typeface="+mn-cs"/>
            </a:endParaRPr>
          </a:p>
        </p:txBody>
      </p:sp>
      <p:sp>
        <p:nvSpPr>
          <p:cNvPr id="223" name="Text Placeholder 4">
            <a:extLst>
              <a:ext uri="{FF2B5EF4-FFF2-40B4-BE49-F238E27FC236}">
                <a16:creationId xmlns:a16="http://schemas.microsoft.com/office/drawing/2014/main" id="{8F7F0EC2-E088-0854-E590-0779C9E01385}"/>
              </a:ext>
            </a:extLst>
          </p:cNvPr>
          <p:cNvSpPr>
            <a:spLocks noGrp="1"/>
          </p:cNvSpPr>
          <p:nvPr>
            <p:custDataLst>
              <p:tags r:id="rId25"/>
            </p:custDataLst>
          </p:nvPr>
        </p:nvSpPr>
        <p:spPr bwMode="auto">
          <a:xfrm>
            <a:off x="6492875" y="3973513"/>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A5116C96-291B-4C0D-929F-99142FE2B0BB}" type="datetime'''''''I''''''''''''''L''''L''E'''''''''''''''''''''''''''''">
              <a:rPr lang="en-US" altLang="en-US" sz="1200" smtClean="0">
                <a:solidFill>
                  <a:srgbClr val="171A1C"/>
                </a:solidFill>
                <a:cs typeface="+mn-cs"/>
              </a:rPr>
              <a:pPr lvl="0">
                <a:spcBef>
                  <a:spcPct val="0"/>
                </a:spcBef>
                <a:spcAft>
                  <a:spcPct val="0"/>
                </a:spcAft>
                <a:buClr>
                  <a:srgbClr val="171A1C"/>
                </a:buClr>
                <a:defRPr/>
              </a:pPr>
              <a:t>ILLE</a:t>
            </a:fld>
            <a:endParaRPr kumimoji="0" lang="en-US" sz="1200" b="0" i="0" strike="noStrike" kern="1200" cap="none" spc="0" normalizeH="0" baseline="0" noProof="0">
              <a:ln>
                <a:noFill/>
              </a:ln>
              <a:solidFill>
                <a:srgbClr val="171A1C"/>
              </a:solidFill>
              <a:effectLst/>
              <a:uLnTx/>
              <a:uFillTx/>
              <a:cs typeface="+mn-cs"/>
            </a:endParaRPr>
          </a:p>
        </p:txBody>
      </p:sp>
      <p:sp>
        <p:nvSpPr>
          <p:cNvPr id="224" name="Text Placeholder 4">
            <a:extLst>
              <a:ext uri="{FF2B5EF4-FFF2-40B4-BE49-F238E27FC236}">
                <a16:creationId xmlns:a16="http://schemas.microsoft.com/office/drawing/2014/main" id="{B8436926-9F26-6DFA-C9A1-50CC6F1C2FE6}"/>
              </a:ext>
            </a:extLst>
          </p:cNvPr>
          <p:cNvSpPr>
            <a:spLocks noGrp="1"/>
          </p:cNvSpPr>
          <p:nvPr>
            <p:custDataLst>
              <p:tags r:id="rId26"/>
            </p:custDataLst>
          </p:nvPr>
        </p:nvSpPr>
        <p:spPr bwMode="auto">
          <a:xfrm>
            <a:off x="6492875" y="4625975"/>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C6CFAECD-8C8C-4313-916A-0A0253087C5E}" type="datetime'''''Ot''''''''''''h''''e''r''''''''''''''''''''''s'''''''">
              <a:rPr lang="en-US" altLang="en-US" sz="1200" smtClean="0">
                <a:solidFill>
                  <a:srgbClr val="171A1C"/>
                </a:solidFill>
                <a:cs typeface="+mn-cs"/>
              </a:rPr>
              <a:pPr lvl="0">
                <a:spcBef>
                  <a:spcPct val="0"/>
                </a:spcBef>
                <a:spcAft>
                  <a:spcPct val="0"/>
                </a:spcAft>
                <a:buClr>
                  <a:srgbClr val="171A1C"/>
                </a:buClr>
                <a:defRPr/>
              </a:pPr>
              <a:t>Others</a:t>
            </a:fld>
            <a:endParaRPr kumimoji="0" lang="en-US" sz="1200" b="0" i="0" strike="noStrike" kern="1200" cap="none" spc="0" normalizeH="0" baseline="0" noProof="0">
              <a:ln>
                <a:noFill/>
              </a:ln>
              <a:solidFill>
                <a:srgbClr val="171A1C"/>
              </a:solidFill>
              <a:effectLst/>
              <a:uLnTx/>
              <a:uFillTx/>
              <a:cs typeface="+mn-cs"/>
            </a:endParaRPr>
          </a:p>
        </p:txBody>
      </p:sp>
      <p:sp>
        <p:nvSpPr>
          <p:cNvPr id="300" name="Text Placeholder 4">
            <a:extLst>
              <a:ext uri="{FF2B5EF4-FFF2-40B4-BE49-F238E27FC236}">
                <a16:creationId xmlns:a16="http://schemas.microsoft.com/office/drawing/2014/main" id="{75708ABF-1936-636A-662D-6717D04BCEB3}"/>
              </a:ext>
            </a:extLst>
          </p:cNvPr>
          <p:cNvSpPr>
            <a:spLocks noGrp="1"/>
          </p:cNvSpPr>
          <p:nvPr>
            <p:custDataLst>
              <p:tags r:id="rId27"/>
            </p:custDataLst>
          </p:nvPr>
        </p:nvSpPr>
        <p:spPr bwMode="gray">
          <a:xfrm>
            <a:off x="9028113" y="5164138"/>
            <a:ext cx="263525" cy="182563"/>
          </a:xfrm>
          <a:prstGeom prst="rect">
            <a:avLst/>
          </a:prstGeom>
          <a:solidFill>
            <a:schemeClr val="accent4"/>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D0555B7B-2953-4299-BD2C-8E2D3A1FAC24}" type="datetime'''''''''''4''''''''%'''''''''''''''''''''''''">
              <a:rPr lang="en-US" altLang="en-US" sz="1200" smtClean="0">
                <a:solidFill>
                  <a:schemeClr val="bg1"/>
                </a:solidFill>
                <a:effectLst/>
                <a:cs typeface="+mn-cs"/>
              </a:rPr>
              <a:pPr lvl="0" algn="ctr">
                <a:spcBef>
                  <a:spcPct val="0"/>
                </a:spcBef>
                <a:spcAft>
                  <a:spcPct val="0"/>
                </a:spcAft>
              </a:pPr>
              <a:t>4%</a:t>
            </a:fld>
            <a:endParaRPr lang="en-US" sz="1200">
              <a:solidFill>
                <a:schemeClr val="bg1"/>
              </a:solidFill>
              <a:cs typeface="+mn-cs"/>
            </a:endParaRPr>
          </a:p>
        </p:txBody>
      </p:sp>
      <p:sp>
        <p:nvSpPr>
          <p:cNvPr id="225" name="Text Placeholder 4">
            <a:extLst>
              <a:ext uri="{FF2B5EF4-FFF2-40B4-BE49-F238E27FC236}">
                <a16:creationId xmlns:a16="http://schemas.microsoft.com/office/drawing/2014/main" id="{A695DB87-C298-4123-F32A-7A159FF3F85A}"/>
              </a:ext>
            </a:extLst>
          </p:cNvPr>
          <p:cNvSpPr>
            <a:spLocks noGrp="1"/>
          </p:cNvSpPr>
          <p:nvPr>
            <p:custDataLst>
              <p:tags r:id="rId28"/>
            </p:custDataLst>
          </p:nvPr>
        </p:nvSpPr>
        <p:spPr bwMode="auto">
          <a:xfrm>
            <a:off x="6492875" y="5280025"/>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buClr>
                <a:srgbClr val="171A1C"/>
              </a:buClr>
              <a:defRPr/>
            </a:pPr>
            <a:fld id="{CEE47816-11F4-40EB-8EB3-E02F595A9391}" type="datetime'''''''''''''''''''''T''o''''''t''''''''''''a''''''''''''l'''''">
              <a:rPr lang="en-US" altLang="en-US" sz="1200" smtClean="0">
                <a:solidFill>
                  <a:srgbClr val="171A1C"/>
                </a:solidFill>
                <a:cs typeface="+mn-cs"/>
              </a:rPr>
              <a:pPr lvl="0">
                <a:spcBef>
                  <a:spcPct val="0"/>
                </a:spcBef>
                <a:spcAft>
                  <a:spcPct val="0"/>
                </a:spcAft>
                <a:buClr>
                  <a:srgbClr val="171A1C"/>
                </a:buClr>
                <a:defRPr/>
              </a:pPr>
              <a:t>Total</a:t>
            </a:fld>
            <a:endParaRPr kumimoji="0" lang="en-US" sz="1200" b="0" i="0" strike="noStrike" kern="1200" cap="none" spc="0" normalizeH="0" baseline="0" noProof="0">
              <a:ln>
                <a:noFill/>
              </a:ln>
              <a:solidFill>
                <a:srgbClr val="171A1C"/>
              </a:solidFill>
              <a:effectLst/>
              <a:uLnTx/>
              <a:uFillTx/>
              <a:cs typeface="+mn-cs"/>
            </a:endParaRPr>
          </a:p>
        </p:txBody>
      </p:sp>
      <p:sp>
        <p:nvSpPr>
          <p:cNvPr id="229" name="Rectangle 228">
            <a:extLst>
              <a:ext uri="{FF2B5EF4-FFF2-40B4-BE49-F238E27FC236}">
                <a16:creationId xmlns:a16="http://schemas.microsoft.com/office/drawing/2014/main" id="{14417EAD-B92C-2019-78F3-BA9FE656C18F}"/>
              </a:ext>
            </a:extLst>
          </p:cNvPr>
          <p:cNvSpPr/>
          <p:nvPr>
            <p:custDataLst>
              <p:tags r:id="rId29"/>
            </p:custDataLst>
          </p:nvPr>
        </p:nvSpPr>
        <p:spPr bwMode="auto">
          <a:xfrm>
            <a:off x="7548563" y="2200275"/>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30" name="Rectangle 229">
            <a:extLst>
              <a:ext uri="{FF2B5EF4-FFF2-40B4-BE49-F238E27FC236}">
                <a16:creationId xmlns:a16="http://schemas.microsoft.com/office/drawing/2014/main" id="{1D9A6CB4-5AC2-72F6-779D-0A38A3166C2F}"/>
              </a:ext>
            </a:extLst>
          </p:cNvPr>
          <p:cNvSpPr/>
          <p:nvPr>
            <p:custDataLst>
              <p:tags r:id="rId30"/>
            </p:custDataLst>
          </p:nvPr>
        </p:nvSpPr>
        <p:spPr bwMode="auto">
          <a:xfrm>
            <a:off x="7548563" y="2433638"/>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31" name="Rectangle 230">
            <a:extLst>
              <a:ext uri="{FF2B5EF4-FFF2-40B4-BE49-F238E27FC236}">
                <a16:creationId xmlns:a16="http://schemas.microsoft.com/office/drawing/2014/main" id="{56E6FDE6-7847-76FB-7E9E-E232C5365178}"/>
              </a:ext>
            </a:extLst>
          </p:cNvPr>
          <p:cNvSpPr/>
          <p:nvPr>
            <p:custDataLst>
              <p:tags r:id="rId31"/>
            </p:custDataLst>
          </p:nvPr>
        </p:nvSpPr>
        <p:spPr bwMode="auto">
          <a:xfrm>
            <a:off x="7548563" y="2667000"/>
            <a:ext cx="165100" cy="165100"/>
          </a:xfrm>
          <a:prstGeom prst="rect">
            <a:avLst/>
          </a:prstGeom>
          <a:solidFill>
            <a:schemeClr val="accent3"/>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32" name="Rectangle 231">
            <a:extLst>
              <a:ext uri="{FF2B5EF4-FFF2-40B4-BE49-F238E27FC236}">
                <a16:creationId xmlns:a16="http://schemas.microsoft.com/office/drawing/2014/main" id="{83D6E6DA-F490-7EBA-82E5-C8D89A7EC034}"/>
              </a:ext>
            </a:extLst>
          </p:cNvPr>
          <p:cNvSpPr/>
          <p:nvPr>
            <p:custDataLst>
              <p:tags r:id="rId32"/>
            </p:custDataLst>
          </p:nvPr>
        </p:nvSpPr>
        <p:spPr bwMode="auto">
          <a:xfrm>
            <a:off x="9459913" y="2200275"/>
            <a:ext cx="165100" cy="165100"/>
          </a:xfrm>
          <a:prstGeom prst="rect">
            <a:avLst/>
          </a:prstGeom>
          <a:solidFill>
            <a:schemeClr val="accent4"/>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59" name="Rectangle 258">
            <a:extLst>
              <a:ext uri="{FF2B5EF4-FFF2-40B4-BE49-F238E27FC236}">
                <a16:creationId xmlns:a16="http://schemas.microsoft.com/office/drawing/2014/main" id="{D8FBB8E8-058A-5D82-608A-F9E8ED2A29BC}"/>
              </a:ext>
            </a:extLst>
          </p:cNvPr>
          <p:cNvSpPr/>
          <p:nvPr>
            <p:custDataLst>
              <p:tags r:id="rId33"/>
            </p:custDataLst>
          </p:nvPr>
        </p:nvSpPr>
        <p:spPr bwMode="auto">
          <a:xfrm>
            <a:off x="9459913" y="2433638"/>
            <a:ext cx="165100" cy="165100"/>
          </a:xfrm>
          <a:prstGeom prst="rect">
            <a:avLst/>
          </a:prstGeom>
          <a:solidFill>
            <a:schemeClr val="accent5"/>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64" name="Rectangle 263">
            <a:extLst>
              <a:ext uri="{FF2B5EF4-FFF2-40B4-BE49-F238E27FC236}">
                <a16:creationId xmlns:a16="http://schemas.microsoft.com/office/drawing/2014/main" id="{ADC4493B-0878-9800-8D3A-20D5C7685089}"/>
              </a:ext>
            </a:extLst>
          </p:cNvPr>
          <p:cNvSpPr/>
          <p:nvPr>
            <p:custDataLst>
              <p:tags r:id="rId34"/>
            </p:custDataLst>
          </p:nvPr>
        </p:nvSpPr>
        <p:spPr bwMode="auto">
          <a:xfrm>
            <a:off x="9459913" y="2667000"/>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233" name="Text Placeholder 4">
            <a:extLst>
              <a:ext uri="{FF2B5EF4-FFF2-40B4-BE49-F238E27FC236}">
                <a16:creationId xmlns:a16="http://schemas.microsoft.com/office/drawing/2014/main" id="{30CBF236-27B3-97D3-5699-152476E76822}"/>
              </a:ext>
            </a:extLst>
          </p:cNvPr>
          <p:cNvSpPr>
            <a:spLocks noGrp="1"/>
          </p:cNvSpPr>
          <p:nvPr>
            <p:custDataLst>
              <p:tags r:id="rId35"/>
            </p:custDataLst>
          </p:nvPr>
        </p:nvSpPr>
        <p:spPr bwMode="auto">
          <a:xfrm>
            <a:off x="7764463" y="2198688"/>
            <a:ext cx="15938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8A1EF102-67A3-400C-A59C-F761F693F74F}" type="datetime'Recurrin''''''''g'''' ''1wk wi''''nd''''''ows'''''''">
              <a:rPr lang="en-US" altLang="en-US" sz="1200" smtClean="0">
                <a:cs typeface="+mn-cs"/>
              </a:rPr>
              <a:pPr lvl="0">
                <a:spcBef>
                  <a:spcPct val="0"/>
                </a:spcBef>
                <a:spcAft>
                  <a:spcPct val="0"/>
                </a:spcAft>
              </a:pPr>
              <a:t>Recurring 1wk windows</a:t>
            </a:fld>
            <a:endParaRPr lang="en-US" sz="1200">
              <a:cs typeface="+mn-cs"/>
            </a:endParaRPr>
          </a:p>
        </p:txBody>
      </p:sp>
      <p:sp>
        <p:nvSpPr>
          <p:cNvPr id="234" name="Text Placeholder 4">
            <a:extLst>
              <a:ext uri="{FF2B5EF4-FFF2-40B4-BE49-F238E27FC236}">
                <a16:creationId xmlns:a16="http://schemas.microsoft.com/office/drawing/2014/main" id="{C6ED25A2-87F8-0836-C7C4-B8A62F653D41}"/>
              </a:ext>
            </a:extLst>
          </p:cNvPr>
          <p:cNvSpPr>
            <a:spLocks noGrp="1"/>
          </p:cNvSpPr>
          <p:nvPr>
            <p:custDataLst>
              <p:tags r:id="rId36"/>
            </p:custDataLst>
          </p:nvPr>
        </p:nvSpPr>
        <p:spPr bwMode="auto">
          <a:xfrm>
            <a:off x="7764463" y="2432050"/>
            <a:ext cx="15938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43913AB4-0D06-40D1-8DEC-FB59B9680B36}" type="datetime'''''''''Recu''''''r''ring ''2''''''wk'' ''''wi''n''d''o''ws'">
              <a:rPr lang="en-US" altLang="en-US" sz="1200" smtClean="0">
                <a:cs typeface="+mn-cs"/>
              </a:rPr>
              <a:pPr lvl="0">
                <a:spcBef>
                  <a:spcPct val="0"/>
                </a:spcBef>
                <a:spcAft>
                  <a:spcPct val="0"/>
                </a:spcAft>
              </a:pPr>
              <a:t>Recurring 2wk windows</a:t>
            </a:fld>
            <a:endParaRPr lang="en-US" sz="1200">
              <a:cs typeface="+mn-cs"/>
            </a:endParaRPr>
          </a:p>
        </p:txBody>
      </p:sp>
      <p:sp>
        <p:nvSpPr>
          <p:cNvPr id="235" name="Text Placeholder 4">
            <a:extLst>
              <a:ext uri="{FF2B5EF4-FFF2-40B4-BE49-F238E27FC236}">
                <a16:creationId xmlns:a16="http://schemas.microsoft.com/office/drawing/2014/main" id="{5186B93B-BD75-8445-E8AF-AECFCB396BD7}"/>
              </a:ext>
            </a:extLst>
          </p:cNvPr>
          <p:cNvSpPr>
            <a:spLocks noGrp="1"/>
          </p:cNvSpPr>
          <p:nvPr>
            <p:custDataLst>
              <p:tags r:id="rId37"/>
            </p:custDataLst>
          </p:nvPr>
        </p:nvSpPr>
        <p:spPr bwMode="auto">
          <a:xfrm>
            <a:off x="7764463" y="2665413"/>
            <a:ext cx="15938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06C5BCE-B764-4D2C-8217-4EDD079BCD79}" type="datetime'''''R''''''ecu''r''''''''''rin''g 4wk'' ''''w''indo''w''s'">
              <a:rPr lang="en-US" altLang="en-US" sz="1200" smtClean="0">
                <a:cs typeface="+mn-cs"/>
              </a:rPr>
              <a:pPr lvl="0">
                <a:spcBef>
                  <a:spcPct val="0"/>
                </a:spcBef>
                <a:spcAft>
                  <a:spcPct val="0"/>
                </a:spcAft>
              </a:pPr>
              <a:t>Recurring 4wk windows</a:t>
            </a:fld>
            <a:endParaRPr lang="en-US" sz="1200">
              <a:cs typeface="+mn-cs"/>
            </a:endParaRPr>
          </a:p>
        </p:txBody>
      </p:sp>
      <p:sp>
        <p:nvSpPr>
          <p:cNvPr id="236" name="Text Placeholder 4">
            <a:extLst>
              <a:ext uri="{FF2B5EF4-FFF2-40B4-BE49-F238E27FC236}">
                <a16:creationId xmlns:a16="http://schemas.microsoft.com/office/drawing/2014/main" id="{7C3DFBA8-AAB5-E75A-AD1D-A339D302C701}"/>
              </a:ext>
            </a:extLst>
          </p:cNvPr>
          <p:cNvSpPr>
            <a:spLocks noGrp="1"/>
          </p:cNvSpPr>
          <p:nvPr>
            <p:custDataLst>
              <p:tags r:id="rId38"/>
            </p:custDataLst>
          </p:nvPr>
        </p:nvSpPr>
        <p:spPr bwMode="auto">
          <a:xfrm>
            <a:off x="9675813" y="2198688"/>
            <a:ext cx="12985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703C05DE-73AA-4C04-8A75-652BE8BA2C06}" type="datetime'''Cont''''i''''''''n''uo''''us ''''/'' ''r''o''''''l''''ling'">
              <a:rPr lang="en-US" altLang="en-US" sz="1200" smtClean="0">
                <a:cs typeface="+mn-cs"/>
              </a:rPr>
              <a:pPr lvl="0">
                <a:spcBef>
                  <a:spcPct val="0"/>
                </a:spcBef>
                <a:spcAft>
                  <a:spcPct val="0"/>
                </a:spcAft>
              </a:pPr>
              <a:t>Continuous / rolling</a:t>
            </a:fld>
            <a:endParaRPr lang="en-US" sz="1200">
              <a:cs typeface="+mn-cs"/>
            </a:endParaRPr>
          </a:p>
        </p:txBody>
      </p:sp>
      <p:sp>
        <p:nvSpPr>
          <p:cNvPr id="256" name="Text Placeholder 4">
            <a:extLst>
              <a:ext uri="{FF2B5EF4-FFF2-40B4-BE49-F238E27FC236}">
                <a16:creationId xmlns:a16="http://schemas.microsoft.com/office/drawing/2014/main" id="{69623CC7-631C-39CA-C319-3A73418A74D3}"/>
              </a:ext>
            </a:extLst>
          </p:cNvPr>
          <p:cNvSpPr>
            <a:spLocks noGrp="1"/>
          </p:cNvSpPr>
          <p:nvPr>
            <p:custDataLst>
              <p:tags r:id="rId39"/>
            </p:custDataLst>
          </p:nvPr>
        </p:nvSpPr>
        <p:spPr bwMode="auto">
          <a:xfrm>
            <a:off x="9675813" y="2432050"/>
            <a:ext cx="11128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DDC07E95-CFA0-4503-9729-3B36E9D6AA64}" type="datetime'''M''iles''''''t''''o''''''ne''''''-b''''''a''sed'">
              <a:rPr lang="en-US" altLang="en-US" sz="1200" smtClean="0">
                <a:cs typeface="+mn-cs"/>
              </a:rPr>
              <a:pPr lvl="0">
                <a:spcBef>
                  <a:spcPct val="0"/>
                </a:spcBef>
                <a:spcAft>
                  <a:spcPct val="0"/>
                </a:spcAft>
              </a:pPr>
              <a:t>Milestone-based</a:t>
            </a:fld>
            <a:endParaRPr lang="en-US" sz="1200">
              <a:cs typeface="+mn-cs"/>
            </a:endParaRPr>
          </a:p>
        </p:txBody>
      </p:sp>
      <p:sp>
        <p:nvSpPr>
          <p:cNvPr id="260" name="Text Placeholder 4">
            <a:extLst>
              <a:ext uri="{FF2B5EF4-FFF2-40B4-BE49-F238E27FC236}">
                <a16:creationId xmlns:a16="http://schemas.microsoft.com/office/drawing/2014/main" id="{1CA0561F-23E3-7F1D-7F6B-A6393367DEF1}"/>
              </a:ext>
            </a:extLst>
          </p:cNvPr>
          <p:cNvSpPr>
            <a:spLocks noGrp="1"/>
          </p:cNvSpPr>
          <p:nvPr>
            <p:custDataLst>
              <p:tags r:id="rId40"/>
            </p:custDataLst>
          </p:nvPr>
        </p:nvSpPr>
        <p:spPr bwMode="auto">
          <a:xfrm>
            <a:off x="9675813" y="2665413"/>
            <a:ext cx="7239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3617C052-A0D1-46CE-BAF0-96057953B69D}" type="datetime'No'''''''''''''''''''' ''o''''''''''''''''p''''in''''i''''on'">
              <a:rPr lang="en-US" altLang="en-US" sz="1200" smtClean="0">
                <a:cs typeface="+mn-cs"/>
              </a:rPr>
              <a:pPr lvl="0">
                <a:spcBef>
                  <a:spcPct val="0"/>
                </a:spcBef>
                <a:spcAft>
                  <a:spcPct val="0"/>
                </a:spcAft>
              </a:pPr>
              <a:t>No opinion</a:t>
            </a:fld>
            <a:endParaRPr lang="en-US" sz="1200">
              <a:cs typeface="+mn-cs"/>
            </a:endParaRPr>
          </a:p>
        </p:txBody>
      </p:sp>
      <p:sp>
        <p:nvSpPr>
          <p:cNvPr id="241" name="5. Source">
            <a:extLst>
              <a:ext uri="{FF2B5EF4-FFF2-40B4-BE49-F238E27FC236}">
                <a16:creationId xmlns:a16="http://schemas.microsoft.com/office/drawing/2014/main" id="{9266C68A-0A04-AE6F-8C42-EC8CE6C57115}"/>
              </a:ext>
            </a:extLst>
          </p:cNvPr>
          <p:cNvSpPr txBox="1"/>
          <p:nvPr>
            <p:custDataLst>
              <p:tags r:id="rId41"/>
            </p:custDataLst>
          </p:nvPr>
        </p:nvSpPr>
        <p:spPr>
          <a:xfrm>
            <a:off x="6323013" y="6470257"/>
            <a:ext cx="5335587"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23 blank responses)</a:t>
            </a:r>
          </a:p>
        </p:txBody>
      </p:sp>
      <p:sp>
        <p:nvSpPr>
          <p:cNvPr id="316" name="Oval 315">
            <a:extLst>
              <a:ext uri="{FF2B5EF4-FFF2-40B4-BE49-F238E27FC236}">
                <a16:creationId xmlns:a16="http://schemas.microsoft.com/office/drawing/2014/main" id="{89CC8E46-CE06-4047-C7B3-8D54831F714E}"/>
              </a:ext>
            </a:extLst>
          </p:cNvPr>
          <p:cNvSpPr>
            <a:spLocks/>
          </p:cNvSpPr>
          <p:nvPr/>
        </p:nvSpPr>
        <p:spPr>
          <a:xfrm>
            <a:off x="11302207" y="323373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12</a:t>
            </a:r>
          </a:p>
        </p:txBody>
      </p:sp>
      <p:sp>
        <p:nvSpPr>
          <p:cNvPr id="317" name="Oval 316">
            <a:extLst>
              <a:ext uri="{FF2B5EF4-FFF2-40B4-BE49-F238E27FC236}">
                <a16:creationId xmlns:a16="http://schemas.microsoft.com/office/drawing/2014/main" id="{22AA08AF-E053-4680-5AF7-711EC66AC346}"/>
              </a:ext>
            </a:extLst>
          </p:cNvPr>
          <p:cNvSpPr>
            <a:spLocks/>
          </p:cNvSpPr>
          <p:nvPr/>
        </p:nvSpPr>
        <p:spPr>
          <a:xfrm>
            <a:off x="11302207" y="3862388"/>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25</a:t>
            </a:r>
          </a:p>
        </p:txBody>
      </p:sp>
      <p:sp>
        <p:nvSpPr>
          <p:cNvPr id="318" name="Oval 317">
            <a:extLst>
              <a:ext uri="{FF2B5EF4-FFF2-40B4-BE49-F238E27FC236}">
                <a16:creationId xmlns:a16="http://schemas.microsoft.com/office/drawing/2014/main" id="{CBA042AF-D49C-32F7-204F-D50F220972E1}"/>
              </a:ext>
            </a:extLst>
          </p:cNvPr>
          <p:cNvSpPr>
            <a:spLocks/>
          </p:cNvSpPr>
          <p:nvPr/>
        </p:nvSpPr>
        <p:spPr>
          <a:xfrm>
            <a:off x="11302207" y="448945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14</a:t>
            </a:r>
          </a:p>
        </p:txBody>
      </p:sp>
      <p:sp>
        <p:nvSpPr>
          <p:cNvPr id="319" name="Oval 318">
            <a:extLst>
              <a:ext uri="{FF2B5EF4-FFF2-40B4-BE49-F238E27FC236}">
                <a16:creationId xmlns:a16="http://schemas.microsoft.com/office/drawing/2014/main" id="{EBF1A15B-5930-D7B6-064B-DF3B7E4F0CE0}"/>
              </a:ext>
            </a:extLst>
          </p:cNvPr>
          <p:cNvSpPr>
            <a:spLocks/>
          </p:cNvSpPr>
          <p:nvPr/>
        </p:nvSpPr>
        <p:spPr>
          <a:xfrm>
            <a:off x="11302207" y="511810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51</a:t>
            </a:r>
          </a:p>
        </p:txBody>
      </p:sp>
      <p:sp>
        <p:nvSpPr>
          <p:cNvPr id="328" name="TextBox 327">
            <a:extLst>
              <a:ext uri="{FF2B5EF4-FFF2-40B4-BE49-F238E27FC236}">
                <a16:creationId xmlns:a16="http://schemas.microsoft.com/office/drawing/2014/main" id="{10101071-D7D7-8E72-207D-93AD0683DB02}"/>
              </a:ext>
            </a:extLst>
          </p:cNvPr>
          <p:cNvSpPr txBox="1">
            <a:spLocks/>
          </p:cNvSpPr>
          <p:nvPr>
            <p:custDataLst>
              <p:tags r:id="rId42"/>
            </p:custDataLst>
          </p:nvPr>
        </p:nvSpPr>
        <p:spPr>
          <a:xfrm>
            <a:off x="10711225" y="1039813"/>
            <a:ext cx="947375" cy="1539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sp>
        <p:nvSpPr>
          <p:cNvPr id="330" name="Oval 329">
            <a:extLst>
              <a:ext uri="{FF2B5EF4-FFF2-40B4-BE49-F238E27FC236}">
                <a16:creationId xmlns:a16="http://schemas.microsoft.com/office/drawing/2014/main" id="{2119252D-1756-E26D-5E09-4B297E2703F2}"/>
              </a:ext>
            </a:extLst>
          </p:cNvPr>
          <p:cNvSpPr>
            <a:spLocks/>
          </p:cNvSpPr>
          <p:nvPr/>
        </p:nvSpPr>
        <p:spPr>
          <a:xfrm>
            <a:off x="10193694" y="1003300"/>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sp>
        <p:nvSpPr>
          <p:cNvPr id="47" name="Rectangle 46">
            <a:extLst>
              <a:ext uri="{FF2B5EF4-FFF2-40B4-BE49-F238E27FC236}">
                <a16:creationId xmlns:a16="http://schemas.microsoft.com/office/drawing/2014/main" id="{9622E79E-43A2-7765-1BB1-1ECAF13EBC3C}"/>
              </a:ext>
            </a:extLst>
          </p:cNvPr>
          <p:cNvSpPr/>
          <p:nvPr/>
        </p:nvSpPr>
        <p:spPr>
          <a:xfrm>
            <a:off x="504793" y="5944263"/>
            <a:ext cx="11153807" cy="314483"/>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spcAft>
                <a:spcPts val="300"/>
              </a:spcAft>
            </a:pPr>
            <a:r>
              <a:rPr lang="en-US" sz="1200" b="1">
                <a:solidFill>
                  <a:schemeClr val="tx1"/>
                </a:solidFill>
              </a:rPr>
              <a:t>Most TSPs (58%) would like 60 days to identify preliminary solutions. TSPs also prefer recurring meetings to review solutions (59%) </a:t>
            </a:r>
          </a:p>
        </p:txBody>
      </p:sp>
    </p:spTree>
    <p:extLst>
      <p:ext uri="{BB962C8B-B14F-4D97-AF65-F5344CB8AC3E}">
        <p14:creationId xmlns:p14="http://schemas.microsoft.com/office/powerpoint/2010/main" val="37626589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D5E7C-695C-9A43-A6EF-0F2418D295D5}"/>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E5F616EB-B147-5F7A-955F-3E21234B07A4}"/>
              </a:ext>
            </a:extLst>
          </p:cNvPr>
          <p:cNvGraphicFramePr>
            <a:graphicFrameLocks noChangeAspect="1"/>
          </p:cNvGraphicFramePr>
          <p:nvPr>
            <p:custDataLst>
              <p:tags r:id="rId1"/>
            </p:custDataLst>
            <p:extLst>
              <p:ext uri="{D42A27DB-BD31-4B8C-83A1-F6EECF244321}">
                <p14:modId xmlns:p14="http://schemas.microsoft.com/office/powerpoint/2010/main" val="23930470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404" imgH="405" progId="TCLayout.ActiveDocument.1">
                  <p:embed/>
                </p:oleObj>
              </mc:Choice>
              <mc:Fallback>
                <p:oleObj name="think-cell Slide" r:id="rId15" imgW="404" imgH="405" progId="TCLayout.ActiveDocument.1">
                  <p:embed/>
                  <p:pic>
                    <p:nvPicPr>
                      <p:cNvPr id="7" name="Object 1" hidden="1">
                        <a:extLst>
                          <a:ext uri="{FF2B5EF4-FFF2-40B4-BE49-F238E27FC236}">
                            <a16:creationId xmlns:a16="http://schemas.microsoft.com/office/drawing/2014/main" id="{E5F616EB-B147-5F7A-955F-3E21234B07A4}"/>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BE8DFCA-3B27-2491-E914-6D691E0D0DA3}"/>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67E303E0-8DA8-89FE-FAAA-2A9E26A39EF1}"/>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06A61F85-1FCC-C86D-54E3-F00C9B101282}"/>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8" name="Text Placeholder 2">
            <a:hlinkClick r:id="rId17" action="ppaction://hlinksldjump"/>
            <a:extLst>
              <a:ext uri="{FF2B5EF4-FFF2-40B4-BE49-F238E27FC236}">
                <a16:creationId xmlns:a16="http://schemas.microsoft.com/office/drawing/2014/main" id="{6929AC53-7103-4FCC-84BC-1C11379354A9}"/>
              </a:ext>
            </a:extLst>
          </p:cNvPr>
          <p:cNvSpPr>
            <a:spLocks noGrp="1"/>
          </p:cNvSpPr>
          <p:nvPr>
            <p:custDataLst>
              <p:tags r:id="rId2"/>
            </p:custDataLst>
          </p:nvPr>
        </p:nvSpPr>
        <p:spPr bwMode="auto">
          <a:xfrm>
            <a:off x="5595939" y="172878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15" name="Text Placeholder 2">
            <a:hlinkClick r:id="rId18" action="ppaction://hlinksldjump"/>
            <a:extLst>
              <a:ext uri="{FF2B5EF4-FFF2-40B4-BE49-F238E27FC236}">
                <a16:creationId xmlns:a16="http://schemas.microsoft.com/office/drawing/2014/main" id="{E8067A0F-E0A8-0B92-9130-E4593F259F41}"/>
              </a:ext>
            </a:extLst>
          </p:cNvPr>
          <p:cNvSpPr>
            <a:spLocks noGrp="1"/>
          </p:cNvSpPr>
          <p:nvPr>
            <p:custDataLst>
              <p:tags r:id="rId3"/>
            </p:custDataLst>
          </p:nvPr>
        </p:nvSpPr>
        <p:spPr bwMode="auto">
          <a:xfrm>
            <a:off x="5595939" y="2176464"/>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31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2. PUCT Project 58481 update</a:t>
            </a:r>
            <a:endParaRPr kumimoji="0" lang="en-US" altLang="en-US" i="0" u="none" strike="noStrike" kern="1200" cap="none" spc="0" normalizeH="0" noProof="0">
              <a:ln>
                <a:noFill/>
              </a:ln>
              <a:effectLst/>
              <a:uLnTx/>
              <a:uFillTx/>
              <a:latin typeface="Arial"/>
            </a:endParaRPr>
          </a:p>
        </p:txBody>
      </p:sp>
      <p:sp>
        <p:nvSpPr>
          <p:cNvPr id="18" name="Text Placeholder 2">
            <a:hlinkClick r:id="rId19" action="ppaction://hlinksldjump"/>
            <a:extLst>
              <a:ext uri="{FF2B5EF4-FFF2-40B4-BE49-F238E27FC236}">
                <a16:creationId xmlns:a16="http://schemas.microsoft.com/office/drawing/2014/main" id="{D5E0EC27-8070-7344-DA06-76B64087A436}"/>
              </a:ext>
            </a:extLst>
          </p:cNvPr>
          <p:cNvSpPr>
            <a:spLocks noGrp="1"/>
          </p:cNvSpPr>
          <p:nvPr>
            <p:custDataLst>
              <p:tags r:id="rId4"/>
            </p:custDataLst>
          </p:nvPr>
        </p:nvSpPr>
        <p:spPr bwMode="auto">
          <a:xfrm>
            <a:off x="5595938" y="2625725"/>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3. Share update on CTP / Batch 1+ </a:t>
            </a:r>
          </a:p>
        </p:txBody>
      </p:sp>
      <p:sp>
        <p:nvSpPr>
          <p:cNvPr id="20" name="Text Placeholder 2">
            <a:hlinkClick r:id="rId20" action="ppaction://hlinksldjump"/>
            <a:extLst>
              <a:ext uri="{FF2B5EF4-FFF2-40B4-BE49-F238E27FC236}">
                <a16:creationId xmlns:a16="http://schemas.microsoft.com/office/drawing/2014/main" id="{9B5F66E3-F0BE-34EE-4DE9-3412962D72EA}"/>
              </a:ext>
            </a:extLst>
          </p:cNvPr>
          <p:cNvSpPr>
            <a:spLocks noGrp="1"/>
          </p:cNvSpPr>
          <p:nvPr>
            <p:custDataLst>
              <p:tags r:id="rId5"/>
            </p:custDataLst>
          </p:nvPr>
        </p:nvSpPr>
        <p:spPr bwMode="auto">
          <a:xfrm>
            <a:off x="5595939" y="3073400"/>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4. Conduct Batch study focus session</a:t>
            </a:r>
          </a:p>
        </p:txBody>
      </p:sp>
      <p:sp>
        <p:nvSpPr>
          <p:cNvPr id="23" name="Text Placeholder 2">
            <a:hlinkClick r:id="rId21" action="ppaction://hlinksldjump"/>
            <a:extLst>
              <a:ext uri="{FF2B5EF4-FFF2-40B4-BE49-F238E27FC236}">
                <a16:creationId xmlns:a16="http://schemas.microsoft.com/office/drawing/2014/main" id="{3B05FAE3-7B24-4B1C-2B50-08C9846E0278}"/>
              </a:ext>
            </a:extLst>
          </p:cNvPr>
          <p:cNvSpPr>
            <a:spLocks noGrp="1"/>
          </p:cNvSpPr>
          <p:nvPr>
            <p:custDataLst>
              <p:tags r:id="rId6"/>
            </p:custDataLst>
          </p:nvPr>
        </p:nvSpPr>
        <p:spPr bwMode="auto">
          <a:xfrm>
            <a:off x="5595939" y="3521075"/>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31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5. Discuss Batch reporting/transparency</a:t>
            </a:r>
            <a:endParaRPr kumimoji="0" lang="en-US" altLang="en-US" i="0" u="none" strike="noStrike" kern="1200" cap="none" spc="0" normalizeH="0" noProof="0">
              <a:ln>
                <a:noFill/>
              </a:ln>
              <a:effectLst/>
              <a:uLnTx/>
              <a:uFillTx/>
              <a:latin typeface="Arial"/>
            </a:endParaRPr>
          </a:p>
        </p:txBody>
      </p:sp>
      <p:sp>
        <p:nvSpPr>
          <p:cNvPr id="26" name="Text Placeholder 2">
            <a:hlinkClick r:id="rId22" action="ppaction://hlinksldjump"/>
            <a:extLst>
              <a:ext uri="{FF2B5EF4-FFF2-40B4-BE49-F238E27FC236}">
                <a16:creationId xmlns:a16="http://schemas.microsoft.com/office/drawing/2014/main" id="{2395E308-EAD7-86AE-5577-87B086A7825C}"/>
              </a:ext>
            </a:extLst>
          </p:cNvPr>
          <p:cNvSpPr>
            <a:spLocks noGrp="1"/>
          </p:cNvSpPr>
          <p:nvPr>
            <p:custDataLst>
              <p:tags r:id="rId7"/>
            </p:custDataLst>
          </p:nvPr>
        </p:nvSpPr>
        <p:spPr bwMode="auto">
          <a:xfrm>
            <a:off x="5595938" y="397033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6. Conduct CTP focus session</a:t>
            </a:r>
            <a:endParaRPr kumimoji="0" lang="en-US" altLang="en-US" i="0" u="none" strike="noStrike" kern="1200" cap="none" spc="0" normalizeH="0" noProof="0">
              <a:ln>
                <a:noFill/>
              </a:ln>
              <a:effectLst/>
              <a:uLnTx/>
              <a:uFillTx/>
              <a:latin typeface="Arial"/>
            </a:endParaRPr>
          </a:p>
        </p:txBody>
      </p:sp>
      <p:sp>
        <p:nvSpPr>
          <p:cNvPr id="28" name="Text Placeholder 2">
            <a:hlinkClick r:id="rId23" action="ppaction://hlinksldjump"/>
            <a:extLst>
              <a:ext uri="{FF2B5EF4-FFF2-40B4-BE49-F238E27FC236}">
                <a16:creationId xmlns:a16="http://schemas.microsoft.com/office/drawing/2014/main" id="{2349B6F9-1390-5A86-B98B-2BD712A27BA8}"/>
              </a:ext>
            </a:extLst>
          </p:cNvPr>
          <p:cNvSpPr>
            <a:spLocks noGrp="1"/>
          </p:cNvSpPr>
          <p:nvPr>
            <p:custDataLst>
              <p:tags r:id="rId8"/>
            </p:custDataLst>
          </p:nvPr>
        </p:nvSpPr>
        <p:spPr bwMode="auto">
          <a:xfrm>
            <a:off x="5595938" y="4418013"/>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kumimoji="0" lang="en-US" altLang="en-US" sz="1600" i="0" u="none" strike="noStrike" kern="1200" cap="none" spc="0" normalizeH="0" noProof="0">
                <a:ln>
                  <a:noFill/>
                </a:ln>
                <a:effectLst/>
                <a:uLnTx/>
                <a:uFillTx/>
                <a:latin typeface="Arial"/>
              </a:rPr>
              <a:t>Review CTP survey results</a:t>
            </a:r>
          </a:p>
        </p:txBody>
      </p:sp>
      <p:sp>
        <p:nvSpPr>
          <p:cNvPr id="5" name="Text Placeholder 2">
            <a:extLst>
              <a:ext uri="{FF2B5EF4-FFF2-40B4-BE49-F238E27FC236}">
                <a16:creationId xmlns:a16="http://schemas.microsoft.com/office/drawing/2014/main" id="{5767027B-B007-5F78-FEC4-8B796FB5DCD1}"/>
              </a:ext>
            </a:extLst>
          </p:cNvPr>
          <p:cNvSpPr>
            <a:spLocks noGrp="1"/>
          </p:cNvSpPr>
          <p:nvPr>
            <p:custDataLst>
              <p:tags r:id="rId9"/>
            </p:custDataLst>
          </p:nvPr>
        </p:nvSpPr>
        <p:spPr bwMode="auto">
          <a:xfrm>
            <a:off x="5595939" y="4865688"/>
            <a:ext cx="6062663" cy="447675"/>
          </a:xfrm>
          <a:prstGeom prst="rect">
            <a:avLst/>
          </a:prstGeom>
          <a:solidFill>
            <a:schemeClr val="accent1"/>
          </a:solidFill>
          <a:ln>
            <a:noFill/>
          </a:ln>
          <a:effec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lang="en-US" altLang="en-US" sz="1600" b="1">
                <a:solidFill>
                  <a:schemeClr val="bg1"/>
                </a:solidFill>
                <a:latin typeface="Arial"/>
              </a:rPr>
              <a:t>Discuss ERCOT CTP proposal</a:t>
            </a:r>
            <a:endParaRPr kumimoji="0" lang="en-US" altLang="en-US" sz="1600" i="0" u="none" strike="noStrike" kern="1200" cap="none" spc="0" normalizeH="0" noProof="0">
              <a:ln>
                <a:noFill/>
              </a:ln>
              <a:solidFill>
                <a:schemeClr val="bg1"/>
              </a:solidFill>
              <a:effectLst/>
              <a:uLnTx/>
              <a:uFillTx/>
              <a:latin typeface="Arial"/>
            </a:endParaRPr>
          </a:p>
        </p:txBody>
      </p:sp>
      <p:sp>
        <p:nvSpPr>
          <p:cNvPr id="29" name="Text Placeholder 2">
            <a:hlinkClick r:id="rId24" action="ppaction://hlinksldjump"/>
            <a:extLst>
              <a:ext uri="{FF2B5EF4-FFF2-40B4-BE49-F238E27FC236}">
                <a16:creationId xmlns:a16="http://schemas.microsoft.com/office/drawing/2014/main" id="{13C66C45-65DE-EEF4-577B-2D39D2ACC635}"/>
              </a:ext>
            </a:extLst>
          </p:cNvPr>
          <p:cNvSpPr>
            <a:spLocks noGrp="1"/>
          </p:cNvSpPr>
          <p:nvPr>
            <p:custDataLst>
              <p:tags r:id="rId10"/>
            </p:custDataLst>
          </p:nvPr>
        </p:nvSpPr>
        <p:spPr bwMode="auto">
          <a:xfrm>
            <a:off x="5595939" y="5313363"/>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3188"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lang="en-US" altLang="en-US" sz="1600">
                <a:latin typeface="Arial"/>
              </a:rPr>
              <a:t>Discuss priorities based on survey results</a:t>
            </a:r>
            <a:endParaRPr kumimoji="0" lang="en-US" altLang="en-US" sz="1600" i="0" u="none" strike="noStrike" kern="1200" cap="none" spc="0" normalizeH="0" noProof="0">
              <a:ln>
                <a:noFill/>
              </a:ln>
              <a:effectLst/>
              <a:uLnTx/>
              <a:uFillTx/>
              <a:latin typeface="Arial"/>
            </a:endParaRPr>
          </a:p>
        </p:txBody>
      </p:sp>
      <p:sp>
        <p:nvSpPr>
          <p:cNvPr id="30" name="Text Placeholder 2">
            <a:hlinkClick r:id="rId25" action="ppaction://hlinksldjump"/>
            <a:extLst>
              <a:ext uri="{FF2B5EF4-FFF2-40B4-BE49-F238E27FC236}">
                <a16:creationId xmlns:a16="http://schemas.microsoft.com/office/drawing/2014/main" id="{CAB99059-9F2E-D052-A5DE-5B358FBC1065}"/>
              </a:ext>
            </a:extLst>
          </p:cNvPr>
          <p:cNvSpPr>
            <a:spLocks noGrp="1"/>
          </p:cNvSpPr>
          <p:nvPr>
            <p:custDataLst>
              <p:tags r:id="rId11"/>
            </p:custDataLst>
          </p:nvPr>
        </p:nvSpPr>
        <p:spPr bwMode="auto">
          <a:xfrm>
            <a:off x="5595939" y="5762625"/>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7. Discuss format and timing options for next meeting</a:t>
            </a:r>
            <a:endParaRPr kumimoji="0" lang="en-US" altLang="en-US" i="0" u="none" strike="noStrike" kern="1200" cap="none" spc="0" normalizeH="0" noProof="0">
              <a:ln>
                <a:noFill/>
              </a:ln>
              <a:effectLst/>
              <a:uLnTx/>
              <a:uFillTx/>
              <a:latin typeface="Arial"/>
            </a:endParaRPr>
          </a:p>
        </p:txBody>
      </p:sp>
      <p:sp>
        <p:nvSpPr>
          <p:cNvPr id="38" name="Slide Number Placeholder 5">
            <a:extLst>
              <a:ext uri="{FF2B5EF4-FFF2-40B4-BE49-F238E27FC236}">
                <a16:creationId xmlns:a16="http://schemas.microsoft.com/office/drawing/2014/main" id="{4404E4B5-B845-5BB3-5AE1-9780616D50C9}"/>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63</a:t>
            </a:fld>
            <a:endParaRPr lang="en-US"/>
          </a:p>
        </p:txBody>
      </p:sp>
      <p:sp>
        <p:nvSpPr>
          <p:cNvPr id="6" name="1. On-page tracker">
            <a:extLst>
              <a:ext uri="{FF2B5EF4-FFF2-40B4-BE49-F238E27FC236}">
                <a16:creationId xmlns:a16="http://schemas.microsoft.com/office/drawing/2014/main" id="{F42A4FD4-9C43-0B05-24CD-3EAFF3CE4CD4}"/>
              </a:ext>
            </a:extLst>
          </p:cNvPr>
          <p:cNvSpPr>
            <a:spLocks noGrp="1"/>
          </p:cNvSpPr>
          <p:nvPr>
            <p:ph type="body" sz="quarter" idx="10"/>
            <p:custDataLst>
              <p:tags r:id="rId12"/>
            </p:custDataLst>
          </p:nvPr>
        </p:nvSpPr>
        <p:spPr/>
        <p:txBody>
          <a:bodyPr/>
          <a:lstStyle/>
          <a:p>
            <a:endParaRPr lang="en-US"/>
          </a:p>
        </p:txBody>
      </p:sp>
      <p:sp>
        <p:nvSpPr>
          <p:cNvPr id="19" name="TextBox 18">
            <a:extLst>
              <a:ext uri="{FF2B5EF4-FFF2-40B4-BE49-F238E27FC236}">
                <a16:creationId xmlns:a16="http://schemas.microsoft.com/office/drawing/2014/main" id="{41ACF2F5-51D5-7A31-B9FF-24775F725CAD}"/>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FF91DE78-877F-9A10-DC16-867114097B36}"/>
              </a:ext>
            </a:extLst>
          </p:cNvPr>
          <p:cNvPicPr>
            <a:picLocks noChangeAspect="1"/>
          </p:cNvPicPr>
          <p:nvPr/>
        </p:nvPicPr>
        <p:blipFill>
          <a:blip r:embed="rId26"/>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4061E4CC-0D2D-E120-6EFE-83F8D08FC054}"/>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4C5463FC-90E9-DE3B-DE18-730A6F3EF381}"/>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C282A847-353C-780F-F478-324E586D79A4}"/>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490700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A6E94-C2B3-1179-B5A2-0112EEDFE642}"/>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5D399476-362B-E6AB-FFB0-578E1BD83A9C}"/>
              </a:ext>
            </a:extLst>
          </p:cNvPr>
          <p:cNvGraphicFramePr>
            <a:graphicFrameLocks noChangeAspect="1"/>
          </p:cNvGraphicFramePr>
          <p:nvPr>
            <p:custDataLst>
              <p:tags r:id="rId1"/>
            </p:custDataLst>
            <p:extLst>
              <p:ext uri="{D42A27DB-BD31-4B8C-83A1-F6EECF244321}">
                <p14:modId xmlns:p14="http://schemas.microsoft.com/office/powerpoint/2010/main" val="41085256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404" imgH="405" progId="TCLayout.ActiveDocument.1">
                  <p:embed/>
                </p:oleObj>
              </mc:Choice>
              <mc:Fallback>
                <p:oleObj name="think-cell Slide" r:id="rId7" imgW="404" imgH="405" progId="TCLayout.ActiveDocument.1">
                  <p:embed/>
                  <p:pic>
                    <p:nvPicPr>
                      <p:cNvPr id="5" name="Object 6" hidden="1">
                        <a:extLst>
                          <a:ext uri="{FF2B5EF4-FFF2-40B4-BE49-F238E27FC236}">
                            <a16:creationId xmlns:a16="http://schemas.microsoft.com/office/drawing/2014/main" id="{5D399476-362B-E6AB-FFB0-578E1BD83A9C}"/>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71B56D8F-14F2-1523-696B-387304D5F791}"/>
              </a:ext>
            </a:extLst>
          </p:cNvPr>
          <p:cNvSpPr>
            <a:spLocks noGrp="1"/>
          </p:cNvSpPr>
          <p:nvPr>
            <p:ph type="title"/>
            <p:custDataLst>
              <p:tags r:id="rId2"/>
            </p:custDataLst>
          </p:nvPr>
        </p:nvSpPr>
        <p:spPr>
          <a:xfrm>
            <a:off x="1257300" y="446532"/>
            <a:ext cx="10401300" cy="384721"/>
          </a:xfrm>
        </p:spPr>
        <p:txBody>
          <a:bodyPr vert="horz"/>
          <a:lstStyle/>
          <a:p>
            <a:r>
              <a:rPr lang="en-US" sz="2200">
                <a:solidFill>
                  <a:schemeClr val="accent1"/>
                </a:solidFill>
              </a:rPr>
              <a:t>Recap: </a:t>
            </a:r>
            <a:r>
              <a:rPr lang="en-US" sz="2200">
                <a:solidFill>
                  <a:srgbClr val="171A1C"/>
                </a:solidFill>
              </a:rPr>
              <a:t>As a starting point, ERCOT</a:t>
            </a:r>
            <a:r>
              <a:rPr lang="en-US" sz="2200"/>
              <a:t> will integrate Batch process, streamline modeling and planning processes, and define clear governance handoffs</a:t>
            </a:r>
          </a:p>
        </p:txBody>
      </p:sp>
      <p:cxnSp>
        <p:nvCxnSpPr>
          <p:cNvPr id="15" name="LineBasicDefault 15">
            <a:extLst>
              <a:ext uri="{FF2B5EF4-FFF2-40B4-BE49-F238E27FC236}">
                <a16:creationId xmlns:a16="http://schemas.microsoft.com/office/drawing/2014/main" id="{B3BC58C6-0C6F-9A14-3976-31F21EF407E4}"/>
              </a:ext>
            </a:extLst>
          </p:cNvPr>
          <p:cNvCxnSpPr>
            <a:cxnSpLocks/>
          </p:cNvCxnSpPr>
          <p:nvPr>
            <p:custDataLst>
              <p:tags r:id="rId3"/>
            </p:custDataLst>
          </p:nvPr>
        </p:nvCxnSpPr>
        <p:spPr>
          <a:xfrm>
            <a:off x="1257300" y="2065456"/>
            <a:ext cx="10401300" cy="0"/>
          </a:xfrm>
          <a:prstGeom prst="straightConnector1">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5C9F1CB7-1675-2ED9-F0B7-C9108B38A2D2}"/>
              </a:ext>
            </a:extLst>
          </p:cNvPr>
          <p:cNvSpPr txBox="1">
            <a:spLocks/>
          </p:cNvSpPr>
          <p:nvPr/>
        </p:nvSpPr>
        <p:spPr>
          <a:xfrm>
            <a:off x="1257300" y="1758951"/>
            <a:ext cx="10401300" cy="246221"/>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cs typeface="Arial"/>
              </a:rPr>
              <a:t>Scope for Comprehensive Transmission Planning Process development</a:t>
            </a:r>
            <a:endParaRPr lang="en-US">
              <a:cs typeface="Arial"/>
            </a:endParaRPr>
          </a:p>
        </p:txBody>
      </p:sp>
      <p:sp>
        <p:nvSpPr>
          <p:cNvPr id="23" name="TextBox 22">
            <a:extLst>
              <a:ext uri="{FF2B5EF4-FFF2-40B4-BE49-F238E27FC236}">
                <a16:creationId xmlns:a16="http://schemas.microsoft.com/office/drawing/2014/main" id="{6AB3E647-86DE-4CD3-0407-F3509D90677F}"/>
              </a:ext>
            </a:extLst>
          </p:cNvPr>
          <p:cNvSpPr txBox="1">
            <a:spLocks/>
          </p:cNvSpPr>
          <p:nvPr/>
        </p:nvSpPr>
        <p:spPr>
          <a:xfrm>
            <a:off x="3191256" y="2206451"/>
            <a:ext cx="8467344" cy="80021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285750" indent="-285750">
              <a:buFont typeface="Arial" panose="020B0604020202020204" pitchFamily="34" charset="0"/>
              <a:buChar char="•"/>
            </a:pPr>
            <a:r>
              <a:rPr lang="en-US" sz="1400"/>
              <a:t>Define the future role of Batch within the annual planning cycle</a:t>
            </a:r>
          </a:p>
          <a:p>
            <a:pPr marL="285750" indent="-285750">
              <a:buFont typeface="Arial" panose="020B0604020202020204" pitchFamily="34" charset="0"/>
              <a:buChar char="•"/>
            </a:pPr>
            <a:r>
              <a:rPr lang="en-US" sz="1400"/>
              <a:t>Determine the technical study required to support Large Load commitment decisions</a:t>
            </a:r>
          </a:p>
          <a:p>
            <a:pPr marL="285750" indent="-285750">
              <a:buFont typeface="Arial" panose="020B0604020202020204" pitchFamily="34" charset="0"/>
              <a:buChar char="•"/>
            </a:pPr>
            <a:r>
              <a:rPr lang="en-US" sz="1400"/>
              <a:t>Design the transition from Batch study outputs to the CTP planning process</a:t>
            </a:r>
          </a:p>
        </p:txBody>
      </p:sp>
      <p:sp>
        <p:nvSpPr>
          <p:cNvPr id="35" name="TextBox 34">
            <a:extLst>
              <a:ext uri="{FF2B5EF4-FFF2-40B4-BE49-F238E27FC236}">
                <a16:creationId xmlns:a16="http://schemas.microsoft.com/office/drawing/2014/main" id="{E1BA8274-5CCA-58AA-0888-D1947BB7415F}"/>
              </a:ext>
            </a:extLst>
          </p:cNvPr>
          <p:cNvSpPr txBox="1">
            <a:spLocks/>
          </p:cNvSpPr>
          <p:nvPr/>
        </p:nvSpPr>
        <p:spPr>
          <a:xfrm>
            <a:off x="1257300" y="2206451"/>
            <a:ext cx="1751076" cy="43088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Batch-CTP integration</a:t>
            </a:r>
          </a:p>
        </p:txBody>
      </p:sp>
      <p:cxnSp>
        <p:nvCxnSpPr>
          <p:cNvPr id="36" name="LineBasicDefault 15">
            <a:extLst>
              <a:ext uri="{FF2B5EF4-FFF2-40B4-BE49-F238E27FC236}">
                <a16:creationId xmlns:a16="http://schemas.microsoft.com/office/drawing/2014/main" id="{D43FFFB1-536E-80B1-90DC-900B2C5FFB0B}"/>
              </a:ext>
            </a:extLst>
          </p:cNvPr>
          <p:cNvCxnSpPr>
            <a:cxnSpLocks/>
          </p:cNvCxnSpPr>
          <p:nvPr>
            <p:custDataLst>
              <p:tags r:id="rId4"/>
            </p:custDataLst>
          </p:nvPr>
        </p:nvCxnSpPr>
        <p:spPr>
          <a:xfrm>
            <a:off x="1257300" y="3205415"/>
            <a:ext cx="10401300" cy="0"/>
          </a:xfrm>
          <a:prstGeom prst="straightConnector1">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3D404295-A19B-6A72-EDB4-8F608A4844EE}"/>
              </a:ext>
            </a:extLst>
          </p:cNvPr>
          <p:cNvSpPr txBox="1">
            <a:spLocks/>
          </p:cNvSpPr>
          <p:nvPr/>
        </p:nvSpPr>
        <p:spPr>
          <a:xfrm>
            <a:off x="3191256" y="3404160"/>
            <a:ext cx="8467344" cy="109260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285750" indent="-285750">
              <a:buFont typeface="Arial" panose="020B0604020202020204" pitchFamily="34" charset="0"/>
              <a:buChar char="•"/>
            </a:pPr>
            <a:r>
              <a:rPr lang="en-US" sz="1400"/>
              <a:t>Establish a planning-led source of truth for planning models and assumptions</a:t>
            </a:r>
          </a:p>
          <a:p>
            <a:pPr marL="285750" indent="-285750">
              <a:buFont typeface="Arial" panose="020B0604020202020204" pitchFamily="34" charset="0"/>
              <a:buChar char="•"/>
            </a:pPr>
            <a:r>
              <a:rPr lang="en-US" sz="1400"/>
              <a:t>Develop a standardized planning model framework and taxonomy</a:t>
            </a:r>
          </a:p>
          <a:p>
            <a:pPr marL="285750" indent="-285750">
              <a:buFont typeface="Arial" panose="020B0604020202020204" pitchFamily="34" charset="0"/>
              <a:buChar char="•"/>
            </a:pPr>
            <a:r>
              <a:rPr lang="en-US" sz="1400"/>
              <a:t>Standardize planning cases, assumptions, and study methodology</a:t>
            </a:r>
          </a:p>
          <a:p>
            <a:pPr marL="285750" indent="-285750">
              <a:buFont typeface="Arial" panose="020B0604020202020204" pitchFamily="34" charset="0"/>
              <a:buChar char="•"/>
            </a:pPr>
            <a:r>
              <a:rPr lang="en-US" sz="1400"/>
              <a:t>Clarify ERCOT and TSP responsibilities for case development, model conditioning, and study execution</a:t>
            </a:r>
          </a:p>
        </p:txBody>
      </p:sp>
      <p:sp>
        <p:nvSpPr>
          <p:cNvPr id="39" name="TextBox 38">
            <a:extLst>
              <a:ext uri="{FF2B5EF4-FFF2-40B4-BE49-F238E27FC236}">
                <a16:creationId xmlns:a16="http://schemas.microsoft.com/office/drawing/2014/main" id="{D8CF5BAC-6DD4-ABE7-C8DB-891F98E2C73B}"/>
              </a:ext>
            </a:extLst>
          </p:cNvPr>
          <p:cNvSpPr txBox="1">
            <a:spLocks/>
          </p:cNvSpPr>
          <p:nvPr/>
        </p:nvSpPr>
        <p:spPr>
          <a:xfrm>
            <a:off x="1257300" y="3404160"/>
            <a:ext cx="1751076" cy="43088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Modeling and planning</a:t>
            </a:r>
          </a:p>
        </p:txBody>
      </p:sp>
      <p:cxnSp>
        <p:nvCxnSpPr>
          <p:cNvPr id="40" name="LineBasicDefault 15">
            <a:extLst>
              <a:ext uri="{FF2B5EF4-FFF2-40B4-BE49-F238E27FC236}">
                <a16:creationId xmlns:a16="http://schemas.microsoft.com/office/drawing/2014/main" id="{D522D548-504F-754B-EC1D-E7584DC359DC}"/>
              </a:ext>
            </a:extLst>
          </p:cNvPr>
          <p:cNvCxnSpPr>
            <a:cxnSpLocks/>
          </p:cNvCxnSpPr>
          <p:nvPr>
            <p:custDataLst>
              <p:tags r:id="rId5"/>
            </p:custDataLst>
          </p:nvPr>
        </p:nvCxnSpPr>
        <p:spPr>
          <a:xfrm>
            <a:off x="1257300" y="4695512"/>
            <a:ext cx="10401300" cy="0"/>
          </a:xfrm>
          <a:prstGeom prst="straightConnector1">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F52C5808-6CCE-973C-39A3-E16D4511E3B4}"/>
              </a:ext>
            </a:extLst>
          </p:cNvPr>
          <p:cNvSpPr txBox="1">
            <a:spLocks/>
          </p:cNvSpPr>
          <p:nvPr/>
        </p:nvSpPr>
        <p:spPr>
          <a:xfrm>
            <a:off x="3191256" y="4894257"/>
            <a:ext cx="8467344" cy="80021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285750" indent="-285750">
              <a:buFont typeface="Arial" panose="020B0604020202020204" pitchFamily="34" charset="0"/>
              <a:buChar char="•"/>
            </a:pPr>
            <a:r>
              <a:rPr lang="en-US" sz="1400"/>
              <a:t>Define the stakeholder engagement and endorsement process for CTP</a:t>
            </a:r>
          </a:p>
          <a:p>
            <a:pPr marL="285750" indent="-285750">
              <a:buFont typeface="Arial" panose="020B0604020202020204" pitchFamily="34" charset="0"/>
              <a:buChar char="•"/>
            </a:pPr>
            <a:r>
              <a:rPr lang="en-US" sz="1400"/>
              <a:t>Clarify ERCOT and TSP roles in project identification and solution development</a:t>
            </a:r>
          </a:p>
          <a:p>
            <a:pPr marL="285750" indent="-285750">
              <a:buFont typeface="Arial" panose="020B0604020202020204" pitchFamily="34" charset="0"/>
              <a:buChar char="•"/>
            </a:pPr>
            <a:r>
              <a:rPr lang="en-US" sz="1400"/>
              <a:t>Establish governance, milestones, and response timelines for transmission plan development</a:t>
            </a:r>
          </a:p>
        </p:txBody>
      </p:sp>
      <p:sp>
        <p:nvSpPr>
          <p:cNvPr id="42" name="TextBox 41">
            <a:extLst>
              <a:ext uri="{FF2B5EF4-FFF2-40B4-BE49-F238E27FC236}">
                <a16:creationId xmlns:a16="http://schemas.microsoft.com/office/drawing/2014/main" id="{55F70764-E802-D4BA-E06C-BAD7501C5FF9}"/>
              </a:ext>
            </a:extLst>
          </p:cNvPr>
          <p:cNvSpPr txBox="1">
            <a:spLocks/>
          </p:cNvSpPr>
          <p:nvPr/>
        </p:nvSpPr>
        <p:spPr>
          <a:xfrm>
            <a:off x="1257300" y="4894257"/>
            <a:ext cx="1751076" cy="64633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TSP/stakeholder process and governance</a:t>
            </a:r>
          </a:p>
        </p:txBody>
      </p:sp>
      <p:grpSp>
        <p:nvGrpSpPr>
          <p:cNvPr id="7" name="Group 6">
            <a:extLst>
              <a:ext uri="{FF2B5EF4-FFF2-40B4-BE49-F238E27FC236}">
                <a16:creationId xmlns:a16="http://schemas.microsoft.com/office/drawing/2014/main" id="{3C67ACAA-C88F-4989-8372-128F450DE77C}"/>
              </a:ext>
            </a:extLst>
          </p:cNvPr>
          <p:cNvGrpSpPr/>
          <p:nvPr/>
        </p:nvGrpSpPr>
        <p:grpSpPr>
          <a:xfrm>
            <a:off x="1269187" y="1226145"/>
            <a:ext cx="2136492" cy="198596"/>
            <a:chOff x="5074920" y="5401732"/>
            <a:chExt cx="1723813" cy="238692"/>
          </a:xfrm>
        </p:grpSpPr>
        <p:sp>
          <p:nvSpPr>
            <p:cNvPr id="8" name="TextBox 7">
              <a:extLst>
                <a:ext uri="{FF2B5EF4-FFF2-40B4-BE49-F238E27FC236}">
                  <a16:creationId xmlns:a16="http://schemas.microsoft.com/office/drawing/2014/main" id="{59B7FCBA-F64B-4053-4465-85CA9EAF450C}"/>
                </a:ext>
              </a:extLst>
            </p:cNvPr>
            <p:cNvSpPr txBox="1"/>
            <p:nvPr/>
          </p:nvSpPr>
          <p:spPr>
            <a:xfrm>
              <a:off x="5074920" y="5401732"/>
              <a:ext cx="1723813" cy="20345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Illustrative – for discussion</a:t>
              </a:r>
            </a:p>
          </p:txBody>
        </p:sp>
        <p:cxnSp>
          <p:nvCxnSpPr>
            <p:cNvPr id="9" name="Straight Connector 8">
              <a:extLst>
                <a:ext uri="{FF2B5EF4-FFF2-40B4-BE49-F238E27FC236}">
                  <a16:creationId xmlns:a16="http://schemas.microsoft.com/office/drawing/2014/main" id="{C4DFBCB8-E669-5664-67D0-B3EDC3D2AFFA}"/>
                </a:ext>
              </a:extLst>
            </p:cNvPr>
            <p:cNvCxnSpPr>
              <a:cxnSpLocks/>
            </p:cNvCxnSpPr>
            <p:nvPr/>
          </p:nvCxnSpPr>
          <p:spPr>
            <a:xfrm>
              <a:off x="5081256" y="5640424"/>
              <a:ext cx="1446162"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027060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98FAA-F51D-0BC4-4566-5019866E9718}"/>
            </a:ext>
          </a:extLst>
        </p:cNvPr>
        <p:cNvGrpSpPr/>
        <p:nvPr/>
      </p:nvGrpSpPr>
      <p:grpSpPr>
        <a:xfrm>
          <a:off x="0" y="0"/>
          <a:ext cx="0" cy="0"/>
          <a:chOff x="0" y="0"/>
          <a:chExt cx="0" cy="0"/>
        </a:xfrm>
      </p:grpSpPr>
      <p:graphicFrame>
        <p:nvGraphicFramePr>
          <p:cNvPr id="4" name="Object 6" hidden="1">
            <a:extLst>
              <a:ext uri="{FF2B5EF4-FFF2-40B4-BE49-F238E27FC236}">
                <a16:creationId xmlns:a16="http://schemas.microsoft.com/office/drawing/2014/main" id="{1F787204-8D83-85B3-3AA0-517AD3B2DFA8}"/>
              </a:ext>
            </a:extLst>
          </p:cNvPr>
          <p:cNvGraphicFramePr>
            <a:graphicFrameLocks noChangeAspect="1"/>
          </p:cNvGraphicFramePr>
          <p:nvPr>
            <p:custDataLst>
              <p:tags r:id="rId1"/>
            </p:custDataLst>
            <p:extLst>
              <p:ext uri="{D42A27DB-BD31-4B8C-83A1-F6EECF244321}">
                <p14:modId xmlns:p14="http://schemas.microsoft.com/office/powerpoint/2010/main" val="7416363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04" imgH="403" progId="TCLayout.ActiveDocument.1">
                  <p:embed/>
                </p:oleObj>
              </mc:Choice>
              <mc:Fallback>
                <p:oleObj name="think-cell Slide" r:id="rId6" imgW="404" imgH="403" progId="TCLayout.ActiveDocument.1">
                  <p:embed/>
                  <p:pic>
                    <p:nvPicPr>
                      <p:cNvPr id="4" name="Object 6" hidden="1">
                        <a:extLst>
                          <a:ext uri="{FF2B5EF4-FFF2-40B4-BE49-F238E27FC236}">
                            <a16:creationId xmlns:a16="http://schemas.microsoft.com/office/drawing/2014/main" id="{1F787204-8D83-85B3-3AA0-517AD3B2DFA8}"/>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2. Slide Title">
            <a:extLst>
              <a:ext uri="{FF2B5EF4-FFF2-40B4-BE49-F238E27FC236}">
                <a16:creationId xmlns:a16="http://schemas.microsoft.com/office/drawing/2014/main" id="{00A3DB1D-9107-FF11-DBE0-15E3DB9446CD}"/>
              </a:ext>
            </a:extLst>
          </p:cNvPr>
          <p:cNvSpPr>
            <a:spLocks noGrp="1"/>
          </p:cNvSpPr>
          <p:nvPr>
            <p:ph type="title"/>
            <p:custDataLst>
              <p:tags r:id="rId2"/>
            </p:custDataLst>
          </p:nvPr>
        </p:nvSpPr>
        <p:spPr>
          <a:xfrm>
            <a:off x="1197915" y="419788"/>
            <a:ext cx="10656775" cy="738664"/>
          </a:xfrm>
          <a:noFill/>
          <a:ln>
            <a:noFill/>
          </a:ln>
          <a:extLst>
            <a:ext uri="{909E8E84-426E-40DD-AFC4-6F175D3DCCD1}">
              <a14:hiddenFill xmlns:a14="http://schemas.microsoft.com/office/drawing/2010/main">
                <a:solidFill>
                  <a:srgbClr val="FFFFFF"/>
                </a:solidFill>
              </a14:hiddenFill>
            </a:ext>
          </a:extLst>
        </p:spPr>
        <p:txBody>
          <a:bodyPr vert="horz" wrap="square">
            <a:spAutoFit/>
          </a:bodyPr>
          <a:lstStyle/>
          <a:p>
            <a:r>
              <a:rPr lang="en-US">
                <a:solidFill>
                  <a:schemeClr val="accent1"/>
                </a:solidFill>
              </a:rPr>
              <a:t>Recap: </a:t>
            </a:r>
            <a:r>
              <a:rPr lang="en-US"/>
              <a:t>In the last workshop, we discussed the following elements in the end-to-end conceptual flow </a:t>
            </a:r>
            <a:endParaRPr lang="en-US">
              <a:cs typeface="Arial"/>
            </a:endParaRPr>
          </a:p>
        </p:txBody>
      </p:sp>
      <p:sp>
        <p:nvSpPr>
          <p:cNvPr id="25" name="4. Footnote">
            <a:extLst>
              <a:ext uri="{FF2B5EF4-FFF2-40B4-BE49-F238E27FC236}">
                <a16:creationId xmlns:a16="http://schemas.microsoft.com/office/drawing/2014/main" id="{BFC9B2E7-0ED2-6AC7-14F6-67951EEE2604}"/>
              </a:ext>
            </a:extLst>
          </p:cNvPr>
          <p:cNvSpPr txBox="1"/>
          <p:nvPr>
            <p:custDataLst>
              <p:tags r:id="rId3"/>
            </p:custDataLst>
          </p:nvPr>
        </p:nvSpPr>
        <p:spPr>
          <a:xfrm>
            <a:off x="506347" y="6210706"/>
            <a:ext cx="7278624" cy="24622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marL="0" lvl="0" indent="0">
              <a:buAutoNum type="arabicPeriod"/>
            </a:pPr>
            <a:r>
              <a:rPr lang="en-US"/>
              <a:t>    TPL and Alternative Project Analytics</a:t>
            </a:r>
          </a:p>
          <a:p>
            <a:pPr marL="0" lvl="0" indent="0">
              <a:buAutoNum type="arabicPeriod"/>
            </a:pPr>
            <a:r>
              <a:rPr lang="en-US"/>
              <a:t>    Short circuit</a:t>
            </a:r>
          </a:p>
        </p:txBody>
      </p:sp>
      <p:sp>
        <p:nvSpPr>
          <p:cNvPr id="111" name="TextBox 110">
            <a:extLst>
              <a:ext uri="{FF2B5EF4-FFF2-40B4-BE49-F238E27FC236}">
                <a16:creationId xmlns:a16="http://schemas.microsoft.com/office/drawing/2014/main" id="{9EAEC9AB-C5AC-5242-598C-BEBF16B3F8FC}"/>
              </a:ext>
            </a:extLst>
          </p:cNvPr>
          <p:cNvSpPr txBox="1"/>
          <p:nvPr/>
        </p:nvSpPr>
        <p:spPr>
          <a:xfrm>
            <a:off x="614338" y="1568396"/>
            <a:ext cx="2308226" cy="169277"/>
          </a:xfrm>
          <a:prstGeom prst="rect">
            <a:avLst/>
          </a:prstGeom>
        </p:spPr>
        <p:txBody>
          <a:bodyPr vert="horz" wrap="square" lIns="0" tIns="0" rIns="0" bIns="0" rtlCol="0" anchor="ctr">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100" b="1">
                <a:solidFill>
                  <a:schemeClr val="tx1">
                    <a:lumMod val="75000"/>
                    <a:lumOff val="25000"/>
                  </a:schemeClr>
                </a:solidFill>
              </a:rPr>
              <a:t>Single source of truth</a:t>
            </a:r>
          </a:p>
        </p:txBody>
      </p:sp>
      <p:sp>
        <p:nvSpPr>
          <p:cNvPr id="112" name="TextBox 111">
            <a:extLst>
              <a:ext uri="{FF2B5EF4-FFF2-40B4-BE49-F238E27FC236}">
                <a16:creationId xmlns:a16="http://schemas.microsoft.com/office/drawing/2014/main" id="{928948B9-7031-8A27-7D27-D6B8AD349560}"/>
              </a:ext>
            </a:extLst>
          </p:cNvPr>
          <p:cNvSpPr txBox="1"/>
          <p:nvPr/>
        </p:nvSpPr>
        <p:spPr>
          <a:xfrm>
            <a:off x="3333799" y="1568396"/>
            <a:ext cx="1851026" cy="169277"/>
          </a:xfrm>
          <a:prstGeom prst="rect">
            <a:avLst/>
          </a:prstGeom>
        </p:spPr>
        <p:txBody>
          <a:bodyPr vert="horz" wrap="square" lIns="0" tIns="0" rIns="0" bIns="0" rtlCol="0" anchor="ctr">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100" b="1">
                <a:solidFill>
                  <a:schemeClr val="accent6">
                    <a:lumMod val="75000"/>
                  </a:schemeClr>
                </a:solidFill>
              </a:rPr>
              <a:t>Batch process</a:t>
            </a:r>
          </a:p>
        </p:txBody>
      </p:sp>
      <p:sp>
        <p:nvSpPr>
          <p:cNvPr id="126" name="TextBox 125">
            <a:extLst>
              <a:ext uri="{FF2B5EF4-FFF2-40B4-BE49-F238E27FC236}">
                <a16:creationId xmlns:a16="http://schemas.microsoft.com/office/drawing/2014/main" id="{6E32C286-0C90-2EA5-E6FD-48BBBB7D62D6}"/>
              </a:ext>
            </a:extLst>
          </p:cNvPr>
          <p:cNvSpPr txBox="1"/>
          <p:nvPr/>
        </p:nvSpPr>
        <p:spPr>
          <a:xfrm>
            <a:off x="5722917" y="1568396"/>
            <a:ext cx="2891154" cy="169277"/>
          </a:xfrm>
          <a:prstGeom prst="rect">
            <a:avLst/>
          </a:prstGeom>
        </p:spPr>
        <p:txBody>
          <a:bodyPr vert="horz" wrap="square" lIns="0" tIns="0" rIns="0" bIns="0" rtlCol="0" anchor="ctr">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100" b="1">
                <a:solidFill>
                  <a:schemeClr val="accent4">
                    <a:lumMod val="75000"/>
                  </a:schemeClr>
                </a:solidFill>
              </a:rPr>
              <a:t>Consolidated modeling </a:t>
            </a:r>
            <a:r>
              <a:rPr lang="en-US" sz="1100"/>
              <a:t>and</a:t>
            </a:r>
            <a:r>
              <a:rPr lang="en-US" sz="1100">
                <a:solidFill>
                  <a:schemeClr val="accent4">
                    <a:lumMod val="75000"/>
                  </a:schemeClr>
                </a:solidFill>
              </a:rPr>
              <a:t> </a:t>
            </a:r>
            <a:r>
              <a:rPr lang="en-US" sz="1100" b="1">
                <a:solidFill>
                  <a:schemeClr val="accent5">
                    <a:lumMod val="75000"/>
                  </a:schemeClr>
                </a:solidFill>
              </a:rPr>
              <a:t>reliability study</a:t>
            </a:r>
          </a:p>
        </p:txBody>
      </p:sp>
      <p:sp>
        <p:nvSpPr>
          <p:cNvPr id="129" name="TextBox 128">
            <a:extLst>
              <a:ext uri="{FF2B5EF4-FFF2-40B4-BE49-F238E27FC236}">
                <a16:creationId xmlns:a16="http://schemas.microsoft.com/office/drawing/2014/main" id="{280B8DE1-1E39-EAB7-1AF0-65C46613F8DA}"/>
              </a:ext>
            </a:extLst>
          </p:cNvPr>
          <p:cNvSpPr txBox="1"/>
          <p:nvPr/>
        </p:nvSpPr>
        <p:spPr>
          <a:xfrm>
            <a:off x="9714998" y="1568396"/>
            <a:ext cx="2276475" cy="169277"/>
          </a:xfrm>
          <a:prstGeom prst="rect">
            <a:avLst/>
          </a:prstGeom>
        </p:spPr>
        <p:txBody>
          <a:bodyPr vert="horz" wrap="square" lIns="0" tIns="0" rIns="0" bIns="0" rtlCol="0" anchor="ctr">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100" b="1">
                <a:solidFill>
                  <a:srgbClr val="CC9B00"/>
                </a:solidFill>
              </a:rPr>
              <a:t>Streamlined endorsement</a:t>
            </a:r>
          </a:p>
        </p:txBody>
      </p:sp>
      <p:sp>
        <p:nvSpPr>
          <p:cNvPr id="213" name="Rectangle 212">
            <a:extLst>
              <a:ext uri="{FF2B5EF4-FFF2-40B4-BE49-F238E27FC236}">
                <a16:creationId xmlns:a16="http://schemas.microsoft.com/office/drawing/2014/main" id="{9C5A94C2-19EF-0861-002C-4CA39EF0E1F5}"/>
              </a:ext>
            </a:extLst>
          </p:cNvPr>
          <p:cNvSpPr>
            <a:spLocks/>
          </p:cNvSpPr>
          <p:nvPr/>
        </p:nvSpPr>
        <p:spPr>
          <a:xfrm>
            <a:off x="7120233" y="1843546"/>
            <a:ext cx="1493838" cy="2234685"/>
          </a:xfrm>
          <a:prstGeom prst="rect">
            <a:avLst/>
          </a:prstGeom>
          <a:solidFill>
            <a:schemeClr val="accent5">
              <a:lumMod val="20000"/>
              <a:lumOff val="80000"/>
            </a:schemeClr>
          </a:solidFill>
          <a:ln w="28575">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900"/>
          </a:p>
        </p:txBody>
      </p:sp>
      <p:sp>
        <p:nvSpPr>
          <p:cNvPr id="215" name="Rectangle 214">
            <a:extLst>
              <a:ext uri="{FF2B5EF4-FFF2-40B4-BE49-F238E27FC236}">
                <a16:creationId xmlns:a16="http://schemas.microsoft.com/office/drawing/2014/main" id="{5CB04E1F-D6B9-825E-A818-CCBDA28E5EC7}"/>
              </a:ext>
            </a:extLst>
          </p:cNvPr>
          <p:cNvSpPr>
            <a:spLocks/>
          </p:cNvSpPr>
          <p:nvPr/>
        </p:nvSpPr>
        <p:spPr>
          <a:xfrm>
            <a:off x="7156537" y="4149253"/>
            <a:ext cx="4501556" cy="32316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tx1"/>
                </a:solidFill>
              </a:rPr>
              <a:t>Stakeholder engagement and public comment (e.g., via monthly updates, to define stakeholder gates)</a:t>
            </a:r>
          </a:p>
        </p:txBody>
      </p:sp>
      <p:sp>
        <p:nvSpPr>
          <p:cNvPr id="216" name="Rectangle 215">
            <a:extLst>
              <a:ext uri="{FF2B5EF4-FFF2-40B4-BE49-F238E27FC236}">
                <a16:creationId xmlns:a16="http://schemas.microsoft.com/office/drawing/2014/main" id="{771FB97B-71C3-83DD-9E5C-7965CAF9D3A5}"/>
              </a:ext>
            </a:extLst>
          </p:cNvPr>
          <p:cNvSpPr>
            <a:spLocks/>
          </p:cNvSpPr>
          <p:nvPr/>
        </p:nvSpPr>
        <p:spPr>
          <a:xfrm>
            <a:off x="5722917" y="1843546"/>
            <a:ext cx="1303338" cy="2234685"/>
          </a:xfrm>
          <a:prstGeom prst="rect">
            <a:avLst/>
          </a:prstGeom>
          <a:solidFill>
            <a:schemeClr val="accent4">
              <a:lumMod val="20000"/>
              <a:lumOff val="80000"/>
            </a:schemeClr>
          </a:solidFill>
          <a:ln w="28575">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900"/>
          </a:p>
        </p:txBody>
      </p:sp>
      <p:sp>
        <p:nvSpPr>
          <p:cNvPr id="218" name="Rectangle 217">
            <a:extLst>
              <a:ext uri="{FF2B5EF4-FFF2-40B4-BE49-F238E27FC236}">
                <a16:creationId xmlns:a16="http://schemas.microsoft.com/office/drawing/2014/main" id="{33EB3AF7-032C-F0BE-A437-63871CEBCFF3}"/>
              </a:ext>
            </a:extLst>
          </p:cNvPr>
          <p:cNvSpPr>
            <a:spLocks/>
          </p:cNvSpPr>
          <p:nvPr/>
        </p:nvSpPr>
        <p:spPr>
          <a:xfrm>
            <a:off x="3274608" y="1843585"/>
            <a:ext cx="2345440" cy="2234685"/>
          </a:xfrm>
          <a:prstGeom prst="rect">
            <a:avLst/>
          </a:prstGeom>
          <a:solidFill>
            <a:schemeClr val="accent6">
              <a:lumMod val="20000"/>
              <a:lumOff val="80000"/>
            </a:schemeClr>
          </a:solid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900"/>
          </a:p>
        </p:txBody>
      </p:sp>
      <p:sp>
        <p:nvSpPr>
          <p:cNvPr id="219" name="Rectangle 218">
            <a:extLst>
              <a:ext uri="{FF2B5EF4-FFF2-40B4-BE49-F238E27FC236}">
                <a16:creationId xmlns:a16="http://schemas.microsoft.com/office/drawing/2014/main" id="{4F7C3877-3AD7-C8F9-9CD1-A1D130E4FF43}"/>
              </a:ext>
            </a:extLst>
          </p:cNvPr>
          <p:cNvSpPr>
            <a:spLocks/>
          </p:cNvSpPr>
          <p:nvPr/>
        </p:nvSpPr>
        <p:spPr>
          <a:xfrm>
            <a:off x="609094" y="1889106"/>
            <a:ext cx="2492376" cy="4065588"/>
          </a:xfrm>
          <a:prstGeom prst="rect">
            <a:avLst/>
          </a:prstGeom>
          <a:solidFill>
            <a:schemeClr val="bg1">
              <a:lumMod val="95000"/>
            </a:schemeClr>
          </a:solidFill>
          <a:ln w="2857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900"/>
          </a:p>
        </p:txBody>
      </p:sp>
      <p:sp>
        <p:nvSpPr>
          <p:cNvPr id="220" name="Rectangle 219">
            <a:extLst>
              <a:ext uri="{FF2B5EF4-FFF2-40B4-BE49-F238E27FC236}">
                <a16:creationId xmlns:a16="http://schemas.microsoft.com/office/drawing/2014/main" id="{097E73BE-0CB8-FD1B-B64F-1E50010EDF60}"/>
              </a:ext>
            </a:extLst>
          </p:cNvPr>
          <p:cNvSpPr>
            <a:spLocks/>
          </p:cNvSpPr>
          <p:nvPr/>
        </p:nvSpPr>
        <p:spPr>
          <a:xfrm>
            <a:off x="744031" y="3117832"/>
            <a:ext cx="827088" cy="777875"/>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91440" rtlCol="0" anchor="ctr">
            <a:noAutofit/>
          </a:bodyPr>
          <a:lstStyle/>
          <a:p>
            <a:pPr algn="ctr"/>
            <a:r>
              <a:rPr lang="en-US" sz="900">
                <a:solidFill>
                  <a:schemeClr val="tx1"/>
                </a:solidFill>
              </a:rPr>
              <a:t>RIOO</a:t>
            </a:r>
          </a:p>
        </p:txBody>
      </p:sp>
      <p:sp>
        <p:nvSpPr>
          <p:cNvPr id="221" name="Rectangle 220">
            <a:extLst>
              <a:ext uri="{FF2B5EF4-FFF2-40B4-BE49-F238E27FC236}">
                <a16:creationId xmlns:a16="http://schemas.microsoft.com/office/drawing/2014/main" id="{6DF14479-3DCC-39F3-189C-28749F1A1845}"/>
              </a:ext>
            </a:extLst>
          </p:cNvPr>
          <p:cNvSpPr>
            <a:spLocks/>
          </p:cNvSpPr>
          <p:nvPr/>
        </p:nvSpPr>
        <p:spPr>
          <a:xfrm>
            <a:off x="744031" y="4078270"/>
            <a:ext cx="827088" cy="777875"/>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91440" rtlCol="0" anchor="ctr">
            <a:noAutofit/>
          </a:bodyPr>
          <a:lstStyle/>
          <a:p>
            <a:pPr algn="ctr"/>
            <a:r>
              <a:rPr lang="en-US" sz="900">
                <a:solidFill>
                  <a:schemeClr val="tx1"/>
                </a:solidFill>
              </a:rPr>
              <a:t>MOD, TPIT</a:t>
            </a:r>
          </a:p>
        </p:txBody>
      </p:sp>
      <p:sp>
        <p:nvSpPr>
          <p:cNvPr id="222" name="Rectangle 221">
            <a:extLst>
              <a:ext uri="{FF2B5EF4-FFF2-40B4-BE49-F238E27FC236}">
                <a16:creationId xmlns:a16="http://schemas.microsoft.com/office/drawing/2014/main" id="{0C3A8BDD-D8CC-5325-69A4-FBE6D9269864}"/>
              </a:ext>
            </a:extLst>
          </p:cNvPr>
          <p:cNvSpPr>
            <a:spLocks/>
          </p:cNvSpPr>
          <p:nvPr/>
        </p:nvSpPr>
        <p:spPr>
          <a:xfrm>
            <a:off x="744031" y="5038707"/>
            <a:ext cx="827088" cy="777875"/>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91440" rtlCol="0" anchor="ctr">
            <a:noAutofit/>
          </a:bodyPr>
          <a:lstStyle/>
          <a:p>
            <a:pPr algn="ctr"/>
            <a:r>
              <a:rPr lang="en-US" sz="900">
                <a:solidFill>
                  <a:schemeClr val="tx1"/>
                </a:solidFill>
              </a:rPr>
              <a:t>Base Load Economic Forecast, TSP RFI</a:t>
            </a:r>
          </a:p>
        </p:txBody>
      </p:sp>
      <p:sp>
        <p:nvSpPr>
          <p:cNvPr id="223" name="Rectangle 222">
            <a:extLst>
              <a:ext uri="{FF2B5EF4-FFF2-40B4-BE49-F238E27FC236}">
                <a16:creationId xmlns:a16="http://schemas.microsoft.com/office/drawing/2014/main" id="{426BD892-6411-D5BD-5944-87230D1CFF9C}"/>
              </a:ext>
            </a:extLst>
          </p:cNvPr>
          <p:cNvSpPr>
            <a:spLocks/>
          </p:cNvSpPr>
          <p:nvPr/>
        </p:nvSpPr>
        <p:spPr>
          <a:xfrm>
            <a:off x="3345577" y="2224070"/>
            <a:ext cx="593725" cy="6445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bg1"/>
                </a:solidFill>
              </a:rPr>
              <a:t>Batch model build</a:t>
            </a:r>
          </a:p>
        </p:txBody>
      </p:sp>
      <p:sp>
        <p:nvSpPr>
          <p:cNvPr id="224" name="Oval 223">
            <a:extLst>
              <a:ext uri="{FF2B5EF4-FFF2-40B4-BE49-F238E27FC236}">
                <a16:creationId xmlns:a16="http://schemas.microsoft.com/office/drawing/2014/main" id="{A5B2A839-404D-2CA5-AC64-3D947A2BADA1}"/>
              </a:ext>
            </a:extLst>
          </p:cNvPr>
          <p:cNvSpPr>
            <a:spLocks/>
          </p:cNvSpPr>
          <p:nvPr/>
        </p:nvSpPr>
        <p:spPr>
          <a:xfrm>
            <a:off x="5943580" y="2092595"/>
            <a:ext cx="946149" cy="900736"/>
          </a:xfrm>
          <a:prstGeom prst="ellipse">
            <a:avLst/>
          </a:prstGeom>
          <a:solidFill>
            <a:schemeClr val="accent4">
              <a:lumMod val="75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50" b="1"/>
              <a:t>Post commitment</a:t>
            </a:r>
            <a:r>
              <a:rPr lang="en-US" sz="850" b="1">
                <a:solidFill>
                  <a:schemeClr val="bg1"/>
                </a:solidFill>
              </a:rPr>
              <a:t> &amp; </a:t>
            </a:r>
            <a:r>
              <a:rPr lang="en-US" sz="850" b="1"/>
              <a:t>CTP Year N Model</a:t>
            </a:r>
          </a:p>
        </p:txBody>
      </p:sp>
      <p:sp>
        <p:nvSpPr>
          <p:cNvPr id="225" name="Oval 224">
            <a:extLst>
              <a:ext uri="{FF2B5EF4-FFF2-40B4-BE49-F238E27FC236}">
                <a16:creationId xmlns:a16="http://schemas.microsoft.com/office/drawing/2014/main" id="{4D7EC443-E3A5-131D-D776-87ED5507C0FF}"/>
              </a:ext>
            </a:extLst>
          </p:cNvPr>
          <p:cNvSpPr>
            <a:spLocks/>
          </p:cNvSpPr>
          <p:nvPr/>
        </p:nvSpPr>
        <p:spPr>
          <a:xfrm>
            <a:off x="8763717" y="2159474"/>
            <a:ext cx="804022" cy="777875"/>
          </a:xfrm>
          <a:prstGeom prst="ellipse">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900" b="1"/>
              <a:t>Final model snapshot</a:t>
            </a:r>
            <a:endParaRPr lang="en-US" sz="900"/>
          </a:p>
        </p:txBody>
      </p:sp>
      <p:sp>
        <p:nvSpPr>
          <p:cNvPr id="226" name="Diamond 225">
            <a:extLst>
              <a:ext uri="{FF2B5EF4-FFF2-40B4-BE49-F238E27FC236}">
                <a16:creationId xmlns:a16="http://schemas.microsoft.com/office/drawing/2014/main" id="{DEF6B1E7-1423-F363-DC3B-A6BF2C146C11}"/>
              </a:ext>
            </a:extLst>
          </p:cNvPr>
          <p:cNvSpPr/>
          <p:nvPr/>
        </p:nvSpPr>
        <p:spPr>
          <a:xfrm>
            <a:off x="1726694" y="3121007"/>
            <a:ext cx="1330325" cy="771525"/>
          </a:xfrm>
          <a:prstGeom prst="diamond">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900" b="1"/>
              <a:t>Gen. data</a:t>
            </a:r>
          </a:p>
        </p:txBody>
      </p:sp>
      <p:sp>
        <p:nvSpPr>
          <p:cNvPr id="227" name="Diamond 226">
            <a:extLst>
              <a:ext uri="{FF2B5EF4-FFF2-40B4-BE49-F238E27FC236}">
                <a16:creationId xmlns:a16="http://schemas.microsoft.com/office/drawing/2014/main" id="{10E83D0B-0081-77A3-8FC6-5B60A651E415}"/>
              </a:ext>
            </a:extLst>
          </p:cNvPr>
          <p:cNvSpPr/>
          <p:nvPr/>
        </p:nvSpPr>
        <p:spPr>
          <a:xfrm>
            <a:off x="1726694" y="4080651"/>
            <a:ext cx="1330325" cy="773113"/>
          </a:xfrm>
          <a:prstGeom prst="diamond">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900" b="1"/>
              <a:t>Topology</a:t>
            </a:r>
            <a:br>
              <a:rPr lang="en-US" sz="900" b="1"/>
            </a:br>
            <a:r>
              <a:rPr lang="en-US" sz="900" b="1"/>
              <a:t>data</a:t>
            </a:r>
          </a:p>
        </p:txBody>
      </p:sp>
      <p:sp>
        <p:nvSpPr>
          <p:cNvPr id="228" name="Diamond 227">
            <a:extLst>
              <a:ext uri="{FF2B5EF4-FFF2-40B4-BE49-F238E27FC236}">
                <a16:creationId xmlns:a16="http://schemas.microsoft.com/office/drawing/2014/main" id="{4AC9F2B4-5462-2F8D-C7CA-B311C2429325}"/>
              </a:ext>
            </a:extLst>
          </p:cNvPr>
          <p:cNvSpPr/>
          <p:nvPr/>
        </p:nvSpPr>
        <p:spPr>
          <a:xfrm>
            <a:off x="1726694" y="5041088"/>
            <a:ext cx="1330325" cy="773113"/>
          </a:xfrm>
          <a:prstGeom prst="diamond">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800" b="1"/>
              <a:t>Remaining </a:t>
            </a:r>
            <a:br>
              <a:rPr lang="en-US" sz="800" b="1"/>
            </a:br>
            <a:r>
              <a:rPr lang="en-US" sz="800" b="1"/>
              <a:t>load data</a:t>
            </a:r>
          </a:p>
          <a:p>
            <a:pPr algn="ctr"/>
            <a:r>
              <a:rPr lang="en-US" sz="800"/>
              <a:t>(medium, economic)</a:t>
            </a:r>
          </a:p>
        </p:txBody>
      </p:sp>
      <p:sp>
        <p:nvSpPr>
          <p:cNvPr id="229" name="Diamond 228">
            <a:extLst>
              <a:ext uri="{FF2B5EF4-FFF2-40B4-BE49-F238E27FC236}">
                <a16:creationId xmlns:a16="http://schemas.microsoft.com/office/drawing/2014/main" id="{3C5D92E7-ACB6-DC01-084A-257ABEF404AC}"/>
              </a:ext>
            </a:extLst>
          </p:cNvPr>
          <p:cNvSpPr/>
          <p:nvPr/>
        </p:nvSpPr>
        <p:spPr>
          <a:xfrm>
            <a:off x="1726694" y="2159776"/>
            <a:ext cx="1330325" cy="773113"/>
          </a:xfrm>
          <a:prstGeom prst="diamond">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900" b="1"/>
              <a:t>Large load data </a:t>
            </a:r>
            <a:r>
              <a:rPr lang="en-US" sz="900"/>
              <a:t>(from TSPs)</a:t>
            </a:r>
          </a:p>
        </p:txBody>
      </p:sp>
      <p:sp>
        <p:nvSpPr>
          <p:cNvPr id="230" name="Rectangle 229">
            <a:extLst>
              <a:ext uri="{FF2B5EF4-FFF2-40B4-BE49-F238E27FC236}">
                <a16:creationId xmlns:a16="http://schemas.microsoft.com/office/drawing/2014/main" id="{8F73F953-C95F-A879-B0F6-02CB73B3AA98}"/>
              </a:ext>
            </a:extLst>
          </p:cNvPr>
          <p:cNvSpPr>
            <a:spLocks/>
          </p:cNvSpPr>
          <p:nvPr/>
        </p:nvSpPr>
        <p:spPr>
          <a:xfrm>
            <a:off x="744031" y="2157395"/>
            <a:ext cx="827088" cy="777875"/>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91440" rtlCol="0" anchor="ctr">
            <a:noAutofit/>
          </a:bodyPr>
          <a:lstStyle/>
          <a:p>
            <a:pPr algn="ctr"/>
            <a:r>
              <a:rPr lang="en-US" sz="900">
                <a:solidFill>
                  <a:schemeClr val="tx1"/>
                </a:solidFill>
              </a:rPr>
              <a:t>ILLE large load data</a:t>
            </a:r>
          </a:p>
        </p:txBody>
      </p:sp>
      <p:sp>
        <p:nvSpPr>
          <p:cNvPr id="231" name="Rectangle 230">
            <a:extLst>
              <a:ext uri="{FF2B5EF4-FFF2-40B4-BE49-F238E27FC236}">
                <a16:creationId xmlns:a16="http://schemas.microsoft.com/office/drawing/2014/main" id="{EF9DC5F1-4931-F01C-1EF7-4D119154C7A0}"/>
              </a:ext>
            </a:extLst>
          </p:cNvPr>
          <p:cNvSpPr>
            <a:spLocks/>
          </p:cNvSpPr>
          <p:nvPr/>
        </p:nvSpPr>
        <p:spPr>
          <a:xfrm>
            <a:off x="4868363" y="2224070"/>
            <a:ext cx="681038" cy="6445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bg1"/>
                </a:solidFill>
              </a:rPr>
              <a:t>Commit-</a:t>
            </a:r>
            <a:r>
              <a:rPr lang="en-US" sz="900" err="1">
                <a:solidFill>
                  <a:schemeClr val="bg1"/>
                </a:solidFill>
              </a:rPr>
              <a:t>ment</a:t>
            </a:r>
            <a:r>
              <a:rPr lang="en-US" sz="900">
                <a:solidFill>
                  <a:schemeClr val="bg1"/>
                </a:solidFill>
              </a:rPr>
              <a:t> window</a:t>
            </a:r>
          </a:p>
        </p:txBody>
      </p:sp>
      <p:grpSp>
        <p:nvGrpSpPr>
          <p:cNvPr id="3" name="Group 2">
            <a:extLst>
              <a:ext uri="{FF2B5EF4-FFF2-40B4-BE49-F238E27FC236}">
                <a16:creationId xmlns:a16="http://schemas.microsoft.com/office/drawing/2014/main" id="{25AA61E5-2F4A-FE0C-F1C5-7F26992DB0C7}"/>
              </a:ext>
            </a:extLst>
          </p:cNvPr>
          <p:cNvGrpSpPr/>
          <p:nvPr/>
        </p:nvGrpSpPr>
        <p:grpSpPr>
          <a:xfrm>
            <a:off x="9714998" y="1843546"/>
            <a:ext cx="1967707" cy="2234683"/>
            <a:chOff x="9096376" y="1949305"/>
            <a:chExt cx="2351087" cy="1599273"/>
          </a:xfrm>
        </p:grpSpPr>
        <p:sp>
          <p:nvSpPr>
            <p:cNvPr id="217" name="Rectangle 216">
              <a:extLst>
                <a:ext uri="{FF2B5EF4-FFF2-40B4-BE49-F238E27FC236}">
                  <a16:creationId xmlns:a16="http://schemas.microsoft.com/office/drawing/2014/main" id="{984201A4-4534-2A4E-7A9D-FB2B7110BB9A}"/>
                </a:ext>
              </a:extLst>
            </p:cNvPr>
            <p:cNvSpPr>
              <a:spLocks/>
            </p:cNvSpPr>
            <p:nvPr/>
          </p:nvSpPr>
          <p:spPr>
            <a:xfrm>
              <a:off x="9096376" y="1949305"/>
              <a:ext cx="2351087" cy="1599273"/>
            </a:xfrm>
            <a:prstGeom prst="rect">
              <a:avLst/>
            </a:prstGeom>
            <a:solidFill>
              <a:srgbClr val="F4EABE"/>
            </a:solid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900"/>
            </a:p>
          </p:txBody>
        </p:sp>
        <p:sp>
          <p:nvSpPr>
            <p:cNvPr id="232" name="Rectangle 231">
              <a:extLst>
                <a:ext uri="{FF2B5EF4-FFF2-40B4-BE49-F238E27FC236}">
                  <a16:creationId xmlns:a16="http://schemas.microsoft.com/office/drawing/2014/main" id="{7133C826-336F-1F11-84C3-1C5A98A5DD16}"/>
                </a:ext>
              </a:extLst>
            </p:cNvPr>
            <p:cNvSpPr>
              <a:spLocks/>
            </p:cNvSpPr>
            <p:nvPr/>
          </p:nvSpPr>
          <p:spPr>
            <a:xfrm>
              <a:off x="9255174" y="2197894"/>
              <a:ext cx="930176" cy="777875"/>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b="1">
                  <a:solidFill>
                    <a:schemeClr val="tx1"/>
                  </a:solidFill>
                </a:rPr>
                <a:t>Actionable Trans. Plan</a:t>
              </a:r>
            </a:p>
          </p:txBody>
        </p:sp>
        <p:sp>
          <p:nvSpPr>
            <p:cNvPr id="233" name="Rectangle 232">
              <a:extLst>
                <a:ext uri="{FF2B5EF4-FFF2-40B4-BE49-F238E27FC236}">
                  <a16:creationId xmlns:a16="http://schemas.microsoft.com/office/drawing/2014/main" id="{F08C0360-F49A-9294-23A5-AC03EE542E32}"/>
                </a:ext>
              </a:extLst>
            </p:cNvPr>
            <p:cNvSpPr>
              <a:spLocks/>
            </p:cNvSpPr>
            <p:nvPr/>
          </p:nvSpPr>
          <p:spPr>
            <a:xfrm>
              <a:off x="10358488" y="2189098"/>
              <a:ext cx="930176" cy="777875"/>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b="1">
                  <a:solidFill>
                    <a:schemeClr val="tx1"/>
                  </a:solidFill>
                </a:rPr>
                <a:t>Endorsed Trans. Plan</a:t>
              </a:r>
            </a:p>
          </p:txBody>
        </p:sp>
      </p:grpSp>
      <p:cxnSp>
        <p:nvCxnSpPr>
          <p:cNvPr id="235" name="Straight Arrow Connector 234">
            <a:extLst>
              <a:ext uri="{FF2B5EF4-FFF2-40B4-BE49-F238E27FC236}">
                <a16:creationId xmlns:a16="http://schemas.microsoft.com/office/drawing/2014/main" id="{7D762321-2B1B-130C-4344-13F5E2288ED6}"/>
              </a:ext>
            </a:extLst>
          </p:cNvPr>
          <p:cNvCxnSpPr>
            <a:cxnSpLocks/>
          </p:cNvCxnSpPr>
          <p:nvPr/>
        </p:nvCxnSpPr>
        <p:spPr>
          <a:xfrm>
            <a:off x="9567739" y="2546333"/>
            <a:ext cx="308445" cy="0"/>
          </a:xfrm>
          <a:prstGeom prst="straightConnector1">
            <a:avLst/>
          </a:prstGeom>
          <a:ln w="6350">
            <a:solidFill>
              <a:schemeClr val="tx1">
                <a:lumMod val="75000"/>
                <a:lumOff val="25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238" name="TextBox 237">
            <a:extLst>
              <a:ext uri="{FF2B5EF4-FFF2-40B4-BE49-F238E27FC236}">
                <a16:creationId xmlns:a16="http://schemas.microsoft.com/office/drawing/2014/main" id="{89F5FCA7-0A0E-2C0E-B2B8-EE9952D7998F}"/>
              </a:ext>
            </a:extLst>
          </p:cNvPr>
          <p:cNvSpPr txBox="1">
            <a:spLocks/>
          </p:cNvSpPr>
          <p:nvPr/>
        </p:nvSpPr>
        <p:spPr>
          <a:xfrm>
            <a:off x="744031" y="1943081"/>
            <a:ext cx="2312988" cy="138499"/>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i="1"/>
              <a:t>Data inputs</a:t>
            </a:r>
          </a:p>
        </p:txBody>
      </p:sp>
      <p:sp>
        <p:nvSpPr>
          <p:cNvPr id="239" name="TextBox 238">
            <a:extLst>
              <a:ext uri="{FF2B5EF4-FFF2-40B4-BE49-F238E27FC236}">
                <a16:creationId xmlns:a16="http://schemas.microsoft.com/office/drawing/2014/main" id="{797A382D-3437-585B-5055-12D6F43F681D}"/>
              </a:ext>
            </a:extLst>
          </p:cNvPr>
          <p:cNvSpPr txBox="1"/>
          <p:nvPr/>
        </p:nvSpPr>
        <p:spPr>
          <a:xfrm>
            <a:off x="3404681" y="1908157"/>
            <a:ext cx="1466850" cy="13849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i="1"/>
              <a:t>Batch study</a:t>
            </a:r>
          </a:p>
        </p:txBody>
      </p:sp>
      <p:sp>
        <p:nvSpPr>
          <p:cNvPr id="240" name="TextBox 239">
            <a:extLst>
              <a:ext uri="{FF2B5EF4-FFF2-40B4-BE49-F238E27FC236}">
                <a16:creationId xmlns:a16="http://schemas.microsoft.com/office/drawing/2014/main" id="{114F88A4-A974-C738-28EA-F3432984520A}"/>
              </a:ext>
            </a:extLst>
          </p:cNvPr>
          <p:cNvSpPr txBox="1">
            <a:spLocks/>
          </p:cNvSpPr>
          <p:nvPr/>
        </p:nvSpPr>
        <p:spPr>
          <a:xfrm>
            <a:off x="5846742" y="1908157"/>
            <a:ext cx="1095375" cy="138499"/>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i="1"/>
              <a:t>Modeling</a:t>
            </a:r>
          </a:p>
        </p:txBody>
      </p:sp>
      <p:sp>
        <p:nvSpPr>
          <p:cNvPr id="241" name="TextBox 240">
            <a:extLst>
              <a:ext uri="{FF2B5EF4-FFF2-40B4-BE49-F238E27FC236}">
                <a16:creationId xmlns:a16="http://schemas.microsoft.com/office/drawing/2014/main" id="{9E3D1E98-5562-70C7-1E53-14A74707513C}"/>
              </a:ext>
            </a:extLst>
          </p:cNvPr>
          <p:cNvSpPr txBox="1"/>
          <p:nvPr/>
        </p:nvSpPr>
        <p:spPr>
          <a:xfrm>
            <a:off x="9767386" y="1895039"/>
            <a:ext cx="1465263" cy="13849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i="1"/>
              <a:t>Endorsement</a:t>
            </a:r>
          </a:p>
        </p:txBody>
      </p:sp>
      <p:sp>
        <p:nvSpPr>
          <p:cNvPr id="242" name="Rectangle 241">
            <a:extLst>
              <a:ext uri="{FF2B5EF4-FFF2-40B4-BE49-F238E27FC236}">
                <a16:creationId xmlns:a16="http://schemas.microsoft.com/office/drawing/2014/main" id="{0F925CAF-F142-4454-EE76-636179DA5BB3}"/>
              </a:ext>
            </a:extLst>
          </p:cNvPr>
          <p:cNvSpPr>
            <a:spLocks/>
          </p:cNvSpPr>
          <p:nvPr/>
        </p:nvSpPr>
        <p:spPr>
          <a:xfrm>
            <a:off x="7202784" y="2190702"/>
            <a:ext cx="1320800" cy="967927"/>
          </a:xfrm>
          <a:prstGeom prst="rect">
            <a:avLst/>
          </a:prstGeom>
          <a:solidFill>
            <a:srgbClr val="13683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endParaRPr lang="en-US" sz="900" b="1" baseline="30000">
              <a:solidFill>
                <a:schemeClr val="bg1"/>
              </a:solidFill>
            </a:endParaRPr>
          </a:p>
          <a:p>
            <a:pPr algn="ctr"/>
            <a:endParaRPr lang="en-US" sz="900" b="1" baseline="30000">
              <a:solidFill>
                <a:schemeClr val="bg1"/>
              </a:solidFill>
            </a:endParaRPr>
          </a:p>
          <a:p>
            <a:pPr algn="ctr"/>
            <a:endParaRPr lang="en-US" sz="900" b="1" baseline="30000">
              <a:solidFill>
                <a:schemeClr val="bg1"/>
              </a:solidFill>
            </a:endParaRPr>
          </a:p>
          <a:p>
            <a:pPr algn="ctr"/>
            <a:endParaRPr lang="en-US" sz="900" b="1">
              <a:solidFill>
                <a:schemeClr val="bg1"/>
              </a:solidFill>
            </a:endParaRPr>
          </a:p>
        </p:txBody>
      </p:sp>
      <p:sp>
        <p:nvSpPr>
          <p:cNvPr id="243" name="Rectangle 242">
            <a:extLst>
              <a:ext uri="{FF2B5EF4-FFF2-40B4-BE49-F238E27FC236}">
                <a16:creationId xmlns:a16="http://schemas.microsoft.com/office/drawing/2014/main" id="{05EEDBD0-E499-5D16-018D-ECEED7FD48FF}"/>
              </a:ext>
            </a:extLst>
          </p:cNvPr>
          <p:cNvSpPr/>
          <p:nvPr/>
        </p:nvSpPr>
        <p:spPr>
          <a:xfrm>
            <a:off x="7275809" y="2427893"/>
            <a:ext cx="508000" cy="176213"/>
          </a:xfrm>
          <a:prstGeom prst="rect">
            <a:avLst/>
          </a:prstGeom>
          <a:solidFill>
            <a:schemeClr val="accent5">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bg1"/>
                </a:solidFill>
              </a:rPr>
              <a:t>TPL</a:t>
            </a:r>
            <a:r>
              <a:rPr lang="en-US" sz="900" baseline="30000">
                <a:solidFill>
                  <a:schemeClr val="bg1"/>
                </a:solidFill>
              </a:rPr>
              <a:t>1</a:t>
            </a:r>
            <a:endParaRPr lang="en-US" sz="900">
              <a:solidFill>
                <a:schemeClr val="bg1"/>
              </a:solidFill>
            </a:endParaRPr>
          </a:p>
        </p:txBody>
      </p:sp>
      <p:sp>
        <p:nvSpPr>
          <p:cNvPr id="244" name="Rectangle 243">
            <a:extLst>
              <a:ext uri="{FF2B5EF4-FFF2-40B4-BE49-F238E27FC236}">
                <a16:creationId xmlns:a16="http://schemas.microsoft.com/office/drawing/2014/main" id="{87C6390A-903C-13B2-EBC9-EBF9336307C6}"/>
              </a:ext>
            </a:extLst>
          </p:cNvPr>
          <p:cNvSpPr>
            <a:spLocks/>
          </p:cNvSpPr>
          <p:nvPr/>
        </p:nvSpPr>
        <p:spPr>
          <a:xfrm>
            <a:off x="7275809" y="2661255"/>
            <a:ext cx="1138238" cy="171450"/>
          </a:xfrm>
          <a:prstGeom prst="rect">
            <a:avLst/>
          </a:prstGeom>
          <a:solidFill>
            <a:schemeClr val="accent5">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bg1"/>
                </a:solidFill>
              </a:rPr>
              <a:t>Dynamic</a:t>
            </a:r>
          </a:p>
        </p:txBody>
      </p:sp>
      <p:sp>
        <p:nvSpPr>
          <p:cNvPr id="245" name="Rectangle 244">
            <a:extLst>
              <a:ext uri="{FF2B5EF4-FFF2-40B4-BE49-F238E27FC236}">
                <a16:creationId xmlns:a16="http://schemas.microsoft.com/office/drawing/2014/main" id="{913713BD-EDFB-3D2F-A096-99890897EC3F}"/>
              </a:ext>
            </a:extLst>
          </p:cNvPr>
          <p:cNvSpPr>
            <a:spLocks/>
          </p:cNvSpPr>
          <p:nvPr/>
        </p:nvSpPr>
        <p:spPr>
          <a:xfrm>
            <a:off x="7275809" y="3192378"/>
            <a:ext cx="1138238" cy="169863"/>
          </a:xfrm>
          <a:prstGeom prst="rect">
            <a:avLst/>
          </a:prstGeom>
          <a:solidFill>
            <a:schemeClr val="accent5">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bg1"/>
                </a:solidFill>
              </a:rPr>
              <a:t>Economic</a:t>
            </a:r>
          </a:p>
        </p:txBody>
      </p:sp>
      <p:sp>
        <p:nvSpPr>
          <p:cNvPr id="246" name="Rectangle 245">
            <a:extLst>
              <a:ext uri="{FF2B5EF4-FFF2-40B4-BE49-F238E27FC236}">
                <a16:creationId xmlns:a16="http://schemas.microsoft.com/office/drawing/2014/main" id="{CEEB9D42-ADAA-81B4-E3B8-A5BB5EB4529C}"/>
              </a:ext>
            </a:extLst>
          </p:cNvPr>
          <p:cNvSpPr/>
          <p:nvPr/>
        </p:nvSpPr>
        <p:spPr>
          <a:xfrm>
            <a:off x="7917159" y="2427893"/>
            <a:ext cx="506413" cy="176213"/>
          </a:xfrm>
          <a:prstGeom prst="rect">
            <a:avLst/>
          </a:prstGeom>
          <a:solidFill>
            <a:schemeClr val="accent5">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bg1"/>
                </a:solidFill>
              </a:rPr>
              <a:t>SC</a:t>
            </a:r>
            <a:r>
              <a:rPr lang="en-US" sz="900" baseline="30000">
                <a:solidFill>
                  <a:schemeClr val="bg1"/>
                </a:solidFill>
              </a:rPr>
              <a:t>2</a:t>
            </a:r>
            <a:endParaRPr lang="en-US" sz="900">
              <a:solidFill>
                <a:schemeClr val="bg1"/>
              </a:solidFill>
            </a:endParaRPr>
          </a:p>
        </p:txBody>
      </p:sp>
      <p:sp>
        <p:nvSpPr>
          <p:cNvPr id="247" name="Rectangle 246">
            <a:extLst>
              <a:ext uri="{FF2B5EF4-FFF2-40B4-BE49-F238E27FC236}">
                <a16:creationId xmlns:a16="http://schemas.microsoft.com/office/drawing/2014/main" id="{099E5C40-7EC5-5647-9D58-479D6785605B}"/>
              </a:ext>
            </a:extLst>
          </p:cNvPr>
          <p:cNvSpPr>
            <a:spLocks/>
          </p:cNvSpPr>
          <p:nvPr/>
        </p:nvSpPr>
        <p:spPr>
          <a:xfrm>
            <a:off x="7275809" y="2888268"/>
            <a:ext cx="1138238" cy="169863"/>
          </a:xfrm>
          <a:prstGeom prst="rect">
            <a:avLst/>
          </a:prstGeom>
          <a:solidFill>
            <a:srgbClr val="1D9C5D"/>
          </a:solidFill>
          <a:ln w="3810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ts val="300"/>
              </a:spcBef>
              <a:spcAft>
                <a:spcPts val="300"/>
              </a:spcAft>
            </a:pPr>
            <a:r>
              <a:rPr lang="en-US" sz="900">
                <a:solidFill>
                  <a:schemeClr val="bg1"/>
                </a:solidFill>
              </a:rPr>
              <a:t>RPG-like analysis</a:t>
            </a:r>
          </a:p>
        </p:txBody>
      </p:sp>
      <p:sp>
        <p:nvSpPr>
          <p:cNvPr id="248" name="TextBox 247">
            <a:extLst>
              <a:ext uri="{FF2B5EF4-FFF2-40B4-BE49-F238E27FC236}">
                <a16:creationId xmlns:a16="http://schemas.microsoft.com/office/drawing/2014/main" id="{07A8FE15-F451-E251-4EC1-CDFA87482452}"/>
              </a:ext>
            </a:extLst>
          </p:cNvPr>
          <p:cNvSpPr txBox="1">
            <a:spLocks/>
          </p:cNvSpPr>
          <p:nvPr/>
        </p:nvSpPr>
        <p:spPr>
          <a:xfrm>
            <a:off x="7202784" y="1908157"/>
            <a:ext cx="1320800" cy="138499"/>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900" i="1"/>
              <a:t>Reliability study</a:t>
            </a:r>
          </a:p>
        </p:txBody>
      </p:sp>
      <p:sp>
        <p:nvSpPr>
          <p:cNvPr id="249" name="TextBox 248">
            <a:extLst>
              <a:ext uri="{FF2B5EF4-FFF2-40B4-BE49-F238E27FC236}">
                <a16:creationId xmlns:a16="http://schemas.microsoft.com/office/drawing/2014/main" id="{52922A7E-C624-2EB4-6EB8-BC500BDF3648}"/>
              </a:ext>
            </a:extLst>
          </p:cNvPr>
          <p:cNvSpPr txBox="1"/>
          <p:nvPr/>
        </p:nvSpPr>
        <p:spPr>
          <a:xfrm>
            <a:off x="7314742" y="2224070"/>
            <a:ext cx="1107996" cy="138499"/>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buClr>
                <a:schemeClr val="tx2"/>
              </a:buClr>
            </a:pPr>
            <a:r>
              <a:rPr lang="en-US" sz="900" b="1">
                <a:solidFill>
                  <a:schemeClr val="bg1"/>
                </a:solidFill>
                <a:cs typeface="+mn-cs"/>
              </a:rPr>
              <a:t>CTP assessment</a:t>
            </a:r>
          </a:p>
        </p:txBody>
      </p:sp>
      <p:cxnSp>
        <p:nvCxnSpPr>
          <p:cNvPr id="250" name="Straight Arrow Connector 249">
            <a:extLst>
              <a:ext uri="{FF2B5EF4-FFF2-40B4-BE49-F238E27FC236}">
                <a16:creationId xmlns:a16="http://schemas.microsoft.com/office/drawing/2014/main" id="{FB522D9A-BE4F-D162-438A-0F6D08145656}"/>
              </a:ext>
            </a:extLst>
          </p:cNvPr>
          <p:cNvCxnSpPr>
            <a:cxnSpLocks/>
            <a:stCxn id="220" idx="3"/>
            <a:endCxn id="226" idx="1"/>
          </p:cNvCxnSpPr>
          <p:nvPr/>
        </p:nvCxnSpPr>
        <p:spPr>
          <a:xfrm>
            <a:off x="1571119" y="3506770"/>
            <a:ext cx="155575"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51" name="Straight Arrow Connector 250">
            <a:extLst>
              <a:ext uri="{FF2B5EF4-FFF2-40B4-BE49-F238E27FC236}">
                <a16:creationId xmlns:a16="http://schemas.microsoft.com/office/drawing/2014/main" id="{953706E9-859C-CC57-5059-6AB6682A0C84}"/>
              </a:ext>
            </a:extLst>
          </p:cNvPr>
          <p:cNvCxnSpPr>
            <a:cxnSpLocks/>
            <a:stCxn id="222" idx="3"/>
            <a:endCxn id="228" idx="1"/>
          </p:cNvCxnSpPr>
          <p:nvPr/>
        </p:nvCxnSpPr>
        <p:spPr>
          <a:xfrm>
            <a:off x="1571119" y="5427645"/>
            <a:ext cx="155575"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52" name="Straight Arrow Connector 251">
            <a:extLst>
              <a:ext uri="{FF2B5EF4-FFF2-40B4-BE49-F238E27FC236}">
                <a16:creationId xmlns:a16="http://schemas.microsoft.com/office/drawing/2014/main" id="{D8B39AF0-4581-2A11-C813-95CD0220892C}"/>
              </a:ext>
            </a:extLst>
          </p:cNvPr>
          <p:cNvCxnSpPr>
            <a:cxnSpLocks/>
            <a:stCxn id="221" idx="3"/>
            <a:endCxn id="227" idx="1"/>
          </p:cNvCxnSpPr>
          <p:nvPr/>
        </p:nvCxnSpPr>
        <p:spPr>
          <a:xfrm>
            <a:off x="1571119" y="4467208"/>
            <a:ext cx="155575"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53" name="Connector: Elbow 91">
            <a:extLst>
              <a:ext uri="{FF2B5EF4-FFF2-40B4-BE49-F238E27FC236}">
                <a16:creationId xmlns:a16="http://schemas.microsoft.com/office/drawing/2014/main" id="{99A8462C-32B0-EDD0-DBBB-E132734EA5FF}"/>
              </a:ext>
            </a:extLst>
          </p:cNvPr>
          <p:cNvCxnSpPr>
            <a:cxnSpLocks/>
            <a:stCxn id="229" idx="3"/>
            <a:endCxn id="223" idx="1"/>
          </p:cNvCxnSpPr>
          <p:nvPr/>
        </p:nvCxnSpPr>
        <p:spPr>
          <a:xfrm>
            <a:off x="3057019" y="2546333"/>
            <a:ext cx="288558"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54" name="Straight Arrow Connector 253">
            <a:extLst>
              <a:ext uri="{FF2B5EF4-FFF2-40B4-BE49-F238E27FC236}">
                <a16:creationId xmlns:a16="http://schemas.microsoft.com/office/drawing/2014/main" id="{37A87275-9A66-4453-E0EB-9685511AFDCB}"/>
              </a:ext>
            </a:extLst>
          </p:cNvPr>
          <p:cNvCxnSpPr>
            <a:cxnSpLocks/>
            <a:stCxn id="230" idx="3"/>
            <a:endCxn id="229" idx="1"/>
          </p:cNvCxnSpPr>
          <p:nvPr/>
        </p:nvCxnSpPr>
        <p:spPr>
          <a:xfrm>
            <a:off x="1571119" y="2546333"/>
            <a:ext cx="155575"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55" name="Straight Arrow Connector 254">
            <a:extLst>
              <a:ext uri="{FF2B5EF4-FFF2-40B4-BE49-F238E27FC236}">
                <a16:creationId xmlns:a16="http://schemas.microsoft.com/office/drawing/2014/main" id="{49D585B5-FBD5-92DF-5266-AC45D770CD4C}"/>
              </a:ext>
            </a:extLst>
          </p:cNvPr>
          <p:cNvCxnSpPr>
            <a:cxnSpLocks/>
            <a:stCxn id="231" idx="3"/>
            <a:endCxn id="224" idx="2"/>
          </p:cNvCxnSpPr>
          <p:nvPr/>
        </p:nvCxnSpPr>
        <p:spPr>
          <a:xfrm flipV="1">
            <a:off x="5549401" y="2542963"/>
            <a:ext cx="394179" cy="337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56" name="Connector: Elbow 255">
            <a:extLst>
              <a:ext uri="{FF2B5EF4-FFF2-40B4-BE49-F238E27FC236}">
                <a16:creationId xmlns:a16="http://schemas.microsoft.com/office/drawing/2014/main" id="{A1183128-E890-6D6E-9FAD-DCD3FEC2993F}"/>
              </a:ext>
            </a:extLst>
          </p:cNvPr>
          <p:cNvCxnSpPr>
            <a:cxnSpLocks/>
            <a:endCxn id="221" idx="1"/>
          </p:cNvCxnSpPr>
          <p:nvPr/>
        </p:nvCxnSpPr>
        <p:spPr>
          <a:xfrm flipH="1">
            <a:off x="744031" y="2722079"/>
            <a:ext cx="10805770" cy="1745129"/>
          </a:xfrm>
          <a:prstGeom prst="bentConnector5">
            <a:avLst>
              <a:gd name="adj1" fmla="val -2112"/>
              <a:gd name="adj2" fmla="val 53920"/>
              <a:gd name="adj3" fmla="val 102112"/>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58" name="Connector: Elbow 257">
            <a:extLst>
              <a:ext uri="{FF2B5EF4-FFF2-40B4-BE49-F238E27FC236}">
                <a16:creationId xmlns:a16="http://schemas.microsoft.com/office/drawing/2014/main" id="{79680EAF-2FD5-0489-9369-2E71EE810F5E}"/>
              </a:ext>
            </a:extLst>
          </p:cNvPr>
          <p:cNvCxnSpPr>
            <a:cxnSpLocks/>
            <a:stCxn id="225" idx="0"/>
            <a:endCxn id="223" idx="0"/>
          </p:cNvCxnSpPr>
          <p:nvPr/>
        </p:nvCxnSpPr>
        <p:spPr>
          <a:xfrm rot="16200000" flipH="1" flipV="1">
            <a:off x="6371786" y="-569872"/>
            <a:ext cx="64596" cy="5523288"/>
          </a:xfrm>
          <a:prstGeom prst="bentConnector3">
            <a:avLst>
              <a:gd name="adj1" fmla="val -353892"/>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59" name="Straight Arrow Connector 258">
            <a:extLst>
              <a:ext uri="{FF2B5EF4-FFF2-40B4-BE49-F238E27FC236}">
                <a16:creationId xmlns:a16="http://schemas.microsoft.com/office/drawing/2014/main" id="{D100B5A7-64B9-5DC3-B1B7-82573D7B19F4}"/>
              </a:ext>
            </a:extLst>
          </p:cNvPr>
          <p:cNvCxnSpPr>
            <a:cxnSpLocks/>
          </p:cNvCxnSpPr>
          <p:nvPr/>
        </p:nvCxnSpPr>
        <p:spPr>
          <a:xfrm>
            <a:off x="6889729" y="2537877"/>
            <a:ext cx="333693"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60" name="Straight Arrow Connector 259">
            <a:extLst>
              <a:ext uri="{FF2B5EF4-FFF2-40B4-BE49-F238E27FC236}">
                <a16:creationId xmlns:a16="http://schemas.microsoft.com/office/drawing/2014/main" id="{88369D1B-2EF5-C600-ACBA-08308A7ADD63}"/>
              </a:ext>
            </a:extLst>
          </p:cNvPr>
          <p:cNvCxnSpPr>
            <a:cxnSpLocks/>
          </p:cNvCxnSpPr>
          <p:nvPr/>
        </p:nvCxnSpPr>
        <p:spPr>
          <a:xfrm>
            <a:off x="8523584" y="2537877"/>
            <a:ext cx="240133"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61" name="Straight Connector 103">
            <a:extLst>
              <a:ext uri="{FF2B5EF4-FFF2-40B4-BE49-F238E27FC236}">
                <a16:creationId xmlns:a16="http://schemas.microsoft.com/office/drawing/2014/main" id="{28601AE8-A20D-6C84-3465-726C4F6A2546}"/>
              </a:ext>
            </a:extLst>
          </p:cNvPr>
          <p:cNvCxnSpPr>
            <a:cxnSpLocks/>
          </p:cNvCxnSpPr>
          <p:nvPr/>
        </p:nvCxnSpPr>
        <p:spPr>
          <a:xfrm rot="5400000" flipH="1" flipV="1">
            <a:off x="1668776" y="3927880"/>
            <a:ext cx="2873720" cy="125810"/>
          </a:xfrm>
          <a:prstGeom prst="bentConnector3">
            <a:avLst>
              <a:gd name="adj1" fmla="val 34"/>
            </a:avLst>
          </a:prstGeom>
          <a:ln w="6350">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262" name="Rectangle 261">
            <a:extLst>
              <a:ext uri="{FF2B5EF4-FFF2-40B4-BE49-F238E27FC236}">
                <a16:creationId xmlns:a16="http://schemas.microsoft.com/office/drawing/2014/main" id="{99A8F448-E861-79F8-CB71-5F27A468ED2D}"/>
              </a:ext>
            </a:extLst>
          </p:cNvPr>
          <p:cNvSpPr/>
          <p:nvPr/>
        </p:nvSpPr>
        <p:spPr>
          <a:xfrm>
            <a:off x="3150682" y="3380112"/>
            <a:ext cx="176212" cy="125414"/>
          </a:xfrm>
          <a:prstGeom prst="rect">
            <a:avLst/>
          </a:prstGeom>
          <a:no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cxnSp>
        <p:nvCxnSpPr>
          <p:cNvPr id="9" name="Straight Arrow Connector 8">
            <a:extLst>
              <a:ext uri="{FF2B5EF4-FFF2-40B4-BE49-F238E27FC236}">
                <a16:creationId xmlns:a16="http://schemas.microsoft.com/office/drawing/2014/main" id="{5536B23E-0520-C1C0-FD11-57B5AA7FBBDE}"/>
              </a:ext>
            </a:extLst>
          </p:cNvPr>
          <p:cNvCxnSpPr>
            <a:cxnSpLocks/>
          </p:cNvCxnSpPr>
          <p:nvPr/>
        </p:nvCxnSpPr>
        <p:spPr>
          <a:xfrm>
            <a:off x="10626399" y="2553925"/>
            <a:ext cx="154222" cy="0"/>
          </a:xfrm>
          <a:prstGeom prst="straightConnector1">
            <a:avLst/>
          </a:prstGeom>
          <a:ln w="6350">
            <a:solidFill>
              <a:schemeClr val="tx1">
                <a:lumMod val="75000"/>
                <a:lumOff val="25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D7ECB005-B4C8-F163-6C1E-7055B7C0B68F}"/>
              </a:ext>
            </a:extLst>
          </p:cNvPr>
          <p:cNvSpPr>
            <a:spLocks/>
          </p:cNvSpPr>
          <p:nvPr/>
        </p:nvSpPr>
        <p:spPr>
          <a:xfrm>
            <a:off x="4106970" y="2224070"/>
            <a:ext cx="593725" cy="6445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bg1"/>
                </a:solidFill>
              </a:rPr>
              <a:t>Batch study</a:t>
            </a:r>
          </a:p>
        </p:txBody>
      </p:sp>
      <p:cxnSp>
        <p:nvCxnSpPr>
          <p:cNvPr id="38" name="Straight Connector 103">
            <a:extLst>
              <a:ext uri="{FF2B5EF4-FFF2-40B4-BE49-F238E27FC236}">
                <a16:creationId xmlns:a16="http://schemas.microsoft.com/office/drawing/2014/main" id="{CBA39B18-91C9-E2E8-8814-31E55EDC8E3D}"/>
              </a:ext>
            </a:extLst>
          </p:cNvPr>
          <p:cNvCxnSpPr>
            <a:cxnSpLocks/>
          </p:cNvCxnSpPr>
          <p:nvPr/>
        </p:nvCxnSpPr>
        <p:spPr>
          <a:xfrm rot="10800000" flipV="1">
            <a:off x="3062569" y="3505524"/>
            <a:ext cx="105100" cy="1"/>
          </a:xfrm>
          <a:prstGeom prst="bentConnector3">
            <a:avLst>
              <a:gd name="adj1" fmla="val 50000"/>
            </a:avLst>
          </a:prstGeom>
          <a:ln w="6350">
            <a:solidFill>
              <a:schemeClr val="tx1">
                <a:lumMod val="75000"/>
                <a:lumOff val="2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47" name="Straight Connector 103">
            <a:extLst>
              <a:ext uri="{FF2B5EF4-FFF2-40B4-BE49-F238E27FC236}">
                <a16:creationId xmlns:a16="http://schemas.microsoft.com/office/drawing/2014/main" id="{0A284AC1-8655-973C-9AEC-94A7DCD5F8EE}"/>
              </a:ext>
            </a:extLst>
          </p:cNvPr>
          <p:cNvCxnSpPr>
            <a:cxnSpLocks/>
          </p:cNvCxnSpPr>
          <p:nvPr/>
        </p:nvCxnSpPr>
        <p:spPr>
          <a:xfrm rot="10800000" flipV="1">
            <a:off x="3059870" y="4464569"/>
            <a:ext cx="105100" cy="1"/>
          </a:xfrm>
          <a:prstGeom prst="bentConnector3">
            <a:avLst>
              <a:gd name="adj1" fmla="val 50000"/>
            </a:avLst>
          </a:prstGeom>
          <a:ln w="6350">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CCE91880-4F29-30E5-D86A-AA7C03C678B4}"/>
              </a:ext>
            </a:extLst>
          </p:cNvPr>
          <p:cNvCxnSpPr>
            <a:stCxn id="223" idx="3"/>
            <a:endCxn id="17" idx="1"/>
          </p:cNvCxnSpPr>
          <p:nvPr/>
        </p:nvCxnSpPr>
        <p:spPr>
          <a:xfrm>
            <a:off x="3939302" y="2546333"/>
            <a:ext cx="167668" cy="0"/>
          </a:xfrm>
          <a:prstGeom prst="straightConnector1">
            <a:avLst/>
          </a:prstGeom>
          <a:ln w="6350" cap="flat">
            <a:solidFill>
              <a:schemeClr val="tx1"/>
            </a:solidFill>
            <a:prstDash val="sysDash"/>
            <a:miter lim="800000"/>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65E38792-9E78-2E3C-76A7-087FC9405BDA}"/>
              </a:ext>
            </a:extLst>
          </p:cNvPr>
          <p:cNvCxnSpPr>
            <a:stCxn id="17" idx="3"/>
            <a:endCxn id="231" idx="1"/>
          </p:cNvCxnSpPr>
          <p:nvPr/>
        </p:nvCxnSpPr>
        <p:spPr>
          <a:xfrm>
            <a:off x="4700695" y="2546333"/>
            <a:ext cx="167668" cy="0"/>
          </a:xfrm>
          <a:prstGeom prst="straightConnector1">
            <a:avLst/>
          </a:prstGeom>
          <a:ln w="6350" cap="flat">
            <a:solidFill>
              <a:schemeClr val="tx1"/>
            </a:solidFill>
            <a:prstDash val="sysDash"/>
            <a:miter lim="800000"/>
            <a:tailEnd type="triangle"/>
          </a:ln>
        </p:spPr>
        <p:style>
          <a:lnRef idx="1">
            <a:schemeClr val="accent1"/>
          </a:lnRef>
          <a:fillRef idx="0">
            <a:schemeClr val="accent1"/>
          </a:fillRef>
          <a:effectRef idx="0">
            <a:schemeClr val="accent1"/>
          </a:effectRef>
          <a:fontRef idx="minor">
            <a:schemeClr val="tx1"/>
          </a:fontRef>
        </p:style>
      </p:cxnSp>
      <p:cxnSp>
        <p:nvCxnSpPr>
          <p:cNvPr id="55" name="Straight Connector 103">
            <a:extLst>
              <a:ext uri="{FF2B5EF4-FFF2-40B4-BE49-F238E27FC236}">
                <a16:creationId xmlns:a16="http://schemas.microsoft.com/office/drawing/2014/main" id="{FE0CED45-95A1-616E-5EE9-060040411845}"/>
              </a:ext>
            </a:extLst>
          </p:cNvPr>
          <p:cNvCxnSpPr>
            <a:cxnSpLocks/>
            <a:stCxn id="227" idx="3"/>
          </p:cNvCxnSpPr>
          <p:nvPr/>
        </p:nvCxnSpPr>
        <p:spPr>
          <a:xfrm flipV="1">
            <a:off x="3057019" y="2546333"/>
            <a:ext cx="2625090" cy="1920875"/>
          </a:xfrm>
          <a:prstGeom prst="bentConnector3">
            <a:avLst>
              <a:gd name="adj1" fmla="val 99637"/>
            </a:avLst>
          </a:prstGeom>
          <a:ln w="6350">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214" name="Rectangle 213">
            <a:extLst>
              <a:ext uri="{FF2B5EF4-FFF2-40B4-BE49-F238E27FC236}">
                <a16:creationId xmlns:a16="http://schemas.microsoft.com/office/drawing/2014/main" id="{10E972B1-FF46-4C35-101F-40E6F1435E4B}"/>
              </a:ext>
            </a:extLst>
          </p:cNvPr>
          <p:cNvSpPr>
            <a:spLocks/>
          </p:cNvSpPr>
          <p:nvPr/>
        </p:nvSpPr>
        <p:spPr>
          <a:xfrm>
            <a:off x="3341680" y="3676973"/>
            <a:ext cx="8316414" cy="32316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tx1"/>
                </a:solidFill>
              </a:rPr>
              <a:t>TSP engagement</a:t>
            </a:r>
          </a:p>
        </p:txBody>
      </p:sp>
      <p:sp>
        <p:nvSpPr>
          <p:cNvPr id="6" name="TextBox 5">
            <a:extLst>
              <a:ext uri="{FF2B5EF4-FFF2-40B4-BE49-F238E27FC236}">
                <a16:creationId xmlns:a16="http://schemas.microsoft.com/office/drawing/2014/main" id="{16E1860F-1CA5-C8A7-9DD9-3C3AA2E61E62}"/>
              </a:ext>
            </a:extLst>
          </p:cNvPr>
          <p:cNvSpPr txBox="1"/>
          <p:nvPr/>
        </p:nvSpPr>
        <p:spPr>
          <a:xfrm>
            <a:off x="4468103" y="4797002"/>
            <a:ext cx="6859593" cy="1088488"/>
          </a:xfrm>
          <a:prstGeom prst="rect">
            <a:avLst/>
          </a:prstGeom>
          <a:solidFill>
            <a:schemeClr val="bg1">
              <a:lumMod val="95000"/>
            </a:schemeClr>
          </a:solidFill>
          <a:ln w="6350">
            <a:solidFill>
              <a:schemeClr val="accent3">
                <a:lumMod val="50000"/>
                <a:lumOff val="50000"/>
              </a:schemeClr>
            </a:solidFill>
            <a:miter lim="800000"/>
          </a:ln>
        </p:spPr>
        <p:txBody>
          <a:bodyPr vert="horz" wrap="square" lIns="91440" tIns="91440" rIns="0" bIns="0" rtlCol="0">
            <a:noAutofit/>
          </a:bodyPr>
          <a:lstStyle/>
          <a:p>
            <a:pPr algn="l">
              <a:spcBef>
                <a:spcPts val="300"/>
              </a:spcBef>
              <a:spcAft>
                <a:spcPts val="300"/>
              </a:spcAft>
              <a:buNone/>
            </a:pPr>
            <a:r>
              <a:rPr lang="en-US" sz="1400" b="1" i="1"/>
              <a:t>Key Design Change:</a:t>
            </a:r>
          </a:p>
          <a:p>
            <a:pPr algn="l">
              <a:spcBef>
                <a:spcPts val="300"/>
              </a:spcBef>
              <a:spcAft>
                <a:spcPts val="300"/>
              </a:spcAft>
              <a:buNone/>
            </a:pPr>
            <a:r>
              <a:rPr lang="en-US" sz="1400"/>
              <a:t>Post-commitment in Batch Zero proceeds to Batch Refinement Study/RPG</a:t>
            </a:r>
          </a:p>
          <a:p>
            <a:pPr algn="l">
              <a:spcBef>
                <a:spcPts val="300"/>
              </a:spcBef>
              <a:spcAft>
                <a:spcPts val="300"/>
              </a:spcAft>
              <a:buNone/>
            </a:pPr>
            <a:r>
              <a:rPr lang="en-US" sz="1400"/>
              <a:t>Post commitment in Batch 1+ feeds into full Planning Studies</a:t>
            </a:r>
          </a:p>
        </p:txBody>
      </p:sp>
      <p:cxnSp>
        <p:nvCxnSpPr>
          <p:cNvPr id="8" name="Straight Connector 7">
            <a:extLst>
              <a:ext uri="{FF2B5EF4-FFF2-40B4-BE49-F238E27FC236}">
                <a16:creationId xmlns:a16="http://schemas.microsoft.com/office/drawing/2014/main" id="{ACDF6C42-817E-3849-465E-C892232A430A}"/>
              </a:ext>
            </a:extLst>
          </p:cNvPr>
          <p:cNvCxnSpPr>
            <a:cxnSpLocks/>
          </p:cNvCxnSpPr>
          <p:nvPr/>
        </p:nvCxnSpPr>
        <p:spPr>
          <a:xfrm flipV="1">
            <a:off x="5620048" y="4100745"/>
            <a:ext cx="0" cy="703709"/>
          </a:xfrm>
          <a:prstGeom prst="line">
            <a:avLst/>
          </a:prstGeom>
          <a:ln w="6350" cap="flat">
            <a:solidFill>
              <a:schemeClr val="accent3">
                <a:lumMod val="50000"/>
                <a:lumOff val="50000"/>
              </a:schemeClr>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F1C2E83B-6F62-083B-A3A4-D0DE8909C418}"/>
              </a:ext>
            </a:extLst>
          </p:cNvPr>
          <p:cNvGrpSpPr/>
          <p:nvPr/>
        </p:nvGrpSpPr>
        <p:grpSpPr>
          <a:xfrm>
            <a:off x="1197915" y="1211682"/>
            <a:ext cx="2136492" cy="198596"/>
            <a:chOff x="5074920" y="5401732"/>
            <a:chExt cx="1723813" cy="238692"/>
          </a:xfrm>
        </p:grpSpPr>
        <p:sp>
          <p:nvSpPr>
            <p:cNvPr id="11" name="TextBox 10">
              <a:extLst>
                <a:ext uri="{FF2B5EF4-FFF2-40B4-BE49-F238E27FC236}">
                  <a16:creationId xmlns:a16="http://schemas.microsoft.com/office/drawing/2014/main" id="{DFC29998-C080-256B-A79D-FFF94CA6842F}"/>
                </a:ext>
              </a:extLst>
            </p:cNvPr>
            <p:cNvSpPr txBox="1"/>
            <p:nvPr/>
          </p:nvSpPr>
          <p:spPr>
            <a:xfrm>
              <a:off x="5074920" y="5401732"/>
              <a:ext cx="1723813" cy="20345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Illustrative – for discussion</a:t>
              </a:r>
            </a:p>
          </p:txBody>
        </p:sp>
        <p:cxnSp>
          <p:nvCxnSpPr>
            <p:cNvPr id="12" name="Straight Connector 11">
              <a:extLst>
                <a:ext uri="{FF2B5EF4-FFF2-40B4-BE49-F238E27FC236}">
                  <a16:creationId xmlns:a16="http://schemas.microsoft.com/office/drawing/2014/main" id="{502125D1-667D-D48C-BE73-49BC0F0BB794}"/>
                </a:ext>
              </a:extLst>
            </p:cNvPr>
            <p:cNvCxnSpPr>
              <a:cxnSpLocks/>
            </p:cNvCxnSpPr>
            <p:nvPr/>
          </p:nvCxnSpPr>
          <p:spPr>
            <a:xfrm>
              <a:off x="5081256" y="5640424"/>
              <a:ext cx="1446162"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194064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27D64-499A-4B87-39EF-4DC56A85D39A}"/>
            </a:ext>
          </a:extLst>
        </p:cNvPr>
        <p:cNvGrpSpPr/>
        <p:nvPr/>
      </p:nvGrpSpPr>
      <p:grpSpPr>
        <a:xfrm>
          <a:off x="0" y="0"/>
          <a:ext cx="0" cy="0"/>
          <a:chOff x="0" y="0"/>
          <a:chExt cx="0" cy="0"/>
        </a:xfrm>
      </p:grpSpPr>
      <p:graphicFrame>
        <p:nvGraphicFramePr>
          <p:cNvPr id="8" name="Object 6" hidden="1">
            <a:extLst>
              <a:ext uri="{FF2B5EF4-FFF2-40B4-BE49-F238E27FC236}">
                <a16:creationId xmlns:a16="http://schemas.microsoft.com/office/drawing/2014/main" id="{FB4445E5-FC5E-19DC-30FD-60432779A7E1}"/>
              </a:ext>
            </a:extLst>
          </p:cNvPr>
          <p:cNvGraphicFramePr>
            <a:graphicFrameLocks noChangeAspect="1"/>
          </p:cNvGraphicFramePr>
          <p:nvPr>
            <p:custDataLst>
              <p:tags r:id="rId1"/>
            </p:custDataLst>
            <p:extLst>
              <p:ext uri="{D42A27DB-BD31-4B8C-83A1-F6EECF244321}">
                <p14:modId xmlns:p14="http://schemas.microsoft.com/office/powerpoint/2010/main" val="18964990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606" imgH="608" progId="TCLayout.ActiveDocument.1">
                  <p:embed/>
                </p:oleObj>
              </mc:Choice>
              <mc:Fallback>
                <p:oleObj name="think-cell Slide" r:id="rId7" imgW="606" imgH="608" progId="TCLayout.ActiveDocument.1">
                  <p:embed/>
                  <p:pic>
                    <p:nvPicPr>
                      <p:cNvPr id="8" name="Object 6" hidden="1">
                        <a:extLst>
                          <a:ext uri="{FF2B5EF4-FFF2-40B4-BE49-F238E27FC236}">
                            <a16:creationId xmlns:a16="http://schemas.microsoft.com/office/drawing/2014/main" id="{FB4445E5-FC5E-19DC-30FD-60432779A7E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31C45A7E-BA1A-1E1C-4834-6EC0F97B4080}"/>
              </a:ext>
            </a:extLst>
          </p:cNvPr>
          <p:cNvSpPr>
            <a:spLocks noGrp="1"/>
          </p:cNvSpPr>
          <p:nvPr>
            <p:ph type="title"/>
            <p:custDataLst>
              <p:tags r:id="rId2"/>
            </p:custDataLst>
          </p:nvPr>
        </p:nvSpPr>
        <p:spPr>
          <a:xfrm>
            <a:off x="1257300" y="419100"/>
            <a:ext cx="10401300" cy="738664"/>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t>Previously shared conceptual flow may result in a longer (&gt;18-month) end-to-end process due to:</a:t>
            </a:r>
          </a:p>
        </p:txBody>
      </p:sp>
      <p:sp>
        <p:nvSpPr>
          <p:cNvPr id="6" name="TextBox 5">
            <a:extLst>
              <a:ext uri="{FF2B5EF4-FFF2-40B4-BE49-F238E27FC236}">
                <a16:creationId xmlns:a16="http://schemas.microsoft.com/office/drawing/2014/main" id="{BEE571B9-D066-8A43-1928-0B2BA89FADBC}"/>
              </a:ext>
            </a:extLst>
          </p:cNvPr>
          <p:cNvSpPr txBox="1">
            <a:spLocks/>
          </p:cNvSpPr>
          <p:nvPr/>
        </p:nvSpPr>
        <p:spPr>
          <a:xfrm>
            <a:off x="4593125" y="3459137"/>
            <a:ext cx="2967650" cy="923330"/>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buNone/>
            </a:pPr>
            <a:r>
              <a:rPr lang="en-US" sz="2000"/>
              <a:t>Repeated study of similar cases in Batch and Reliability study</a:t>
            </a:r>
          </a:p>
        </p:txBody>
      </p:sp>
      <p:sp>
        <p:nvSpPr>
          <p:cNvPr id="7" name="TextBox 6">
            <a:extLst>
              <a:ext uri="{FF2B5EF4-FFF2-40B4-BE49-F238E27FC236}">
                <a16:creationId xmlns:a16="http://schemas.microsoft.com/office/drawing/2014/main" id="{96519F0F-D831-8E78-72C3-F9B2D580775A}"/>
              </a:ext>
            </a:extLst>
          </p:cNvPr>
          <p:cNvSpPr txBox="1">
            <a:spLocks/>
          </p:cNvSpPr>
          <p:nvPr/>
        </p:nvSpPr>
        <p:spPr>
          <a:xfrm>
            <a:off x="8434875" y="3459137"/>
            <a:ext cx="2967650" cy="923330"/>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buNone/>
            </a:pPr>
            <a:r>
              <a:rPr lang="en-US" sz="2000"/>
              <a:t>Studies are effectively conducted twice if most Batch loads commit</a:t>
            </a:r>
          </a:p>
        </p:txBody>
      </p:sp>
      <p:sp>
        <p:nvSpPr>
          <p:cNvPr id="27" name="TextBox 26">
            <a:extLst>
              <a:ext uri="{FF2B5EF4-FFF2-40B4-BE49-F238E27FC236}">
                <a16:creationId xmlns:a16="http://schemas.microsoft.com/office/drawing/2014/main" id="{6F632070-B4DF-9999-53B5-19590669EF55}"/>
              </a:ext>
            </a:extLst>
          </p:cNvPr>
          <p:cNvSpPr txBox="1">
            <a:spLocks/>
          </p:cNvSpPr>
          <p:nvPr/>
        </p:nvSpPr>
        <p:spPr>
          <a:xfrm>
            <a:off x="751375" y="3459137"/>
            <a:ext cx="2967650" cy="923330"/>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buNone/>
            </a:pPr>
            <a:r>
              <a:rPr lang="en-US" sz="2000"/>
              <a:t>Separate study of large loads and base load growth</a:t>
            </a:r>
          </a:p>
        </p:txBody>
      </p:sp>
      <p:grpSp>
        <p:nvGrpSpPr>
          <p:cNvPr id="36" name="CustomIcon">
            <a:extLst>
              <a:ext uri="{FF2B5EF4-FFF2-40B4-BE49-F238E27FC236}">
                <a16:creationId xmlns:a16="http://schemas.microsoft.com/office/drawing/2014/main" id="{AE75DE39-9F7F-0E6E-B26E-ED50E49F5706}"/>
              </a:ext>
            </a:extLst>
          </p:cNvPr>
          <p:cNvGrpSpPr>
            <a:grpSpLocks/>
          </p:cNvGrpSpPr>
          <p:nvPr>
            <p:custDataLst>
              <p:tags r:id="rId3"/>
            </p:custDataLst>
          </p:nvPr>
        </p:nvGrpSpPr>
        <p:grpSpPr>
          <a:xfrm>
            <a:off x="1689102" y="2204206"/>
            <a:ext cx="1092196" cy="1092196"/>
            <a:chOff x="-205105" y="-205105"/>
            <a:chExt cx="1019810" cy="1019810"/>
          </a:xfrm>
        </p:grpSpPr>
        <p:sp>
          <p:nvSpPr>
            <p:cNvPr id="33" name="Oval 32">
              <a:extLst>
                <a:ext uri="{FF2B5EF4-FFF2-40B4-BE49-F238E27FC236}">
                  <a16:creationId xmlns:a16="http://schemas.microsoft.com/office/drawing/2014/main" id="{32740E4F-5D86-ED11-996E-0DDBEF0B0451}"/>
                </a:ext>
              </a:extLst>
            </p:cNvPr>
            <p:cNvSpPr>
              <a:spLocks noChangeAspect="1"/>
            </p:cNvSpPr>
            <p:nvPr/>
          </p:nvSpPr>
          <p:spPr>
            <a:xfrm>
              <a:off x="-205105" y="-205105"/>
              <a:ext cx="1019810" cy="101981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35" name="Graphic 34">
              <a:extLst>
                <a:ext uri="{FF2B5EF4-FFF2-40B4-BE49-F238E27FC236}">
                  <a16:creationId xmlns:a16="http://schemas.microsoft.com/office/drawing/2014/main" id="{021068B7-0F16-61BC-78AC-69769CB9B7C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0" y="0"/>
              <a:ext cx="609600" cy="609600"/>
            </a:xfrm>
            <a:prstGeom prst="rect">
              <a:avLst/>
            </a:prstGeom>
          </p:spPr>
        </p:pic>
      </p:grpSp>
      <p:grpSp>
        <p:nvGrpSpPr>
          <p:cNvPr id="45" name="Group 44">
            <a:extLst>
              <a:ext uri="{FF2B5EF4-FFF2-40B4-BE49-F238E27FC236}">
                <a16:creationId xmlns:a16="http://schemas.microsoft.com/office/drawing/2014/main" id="{3F13A210-46B0-A4A9-B36B-00E87E2CBF99}"/>
              </a:ext>
            </a:extLst>
          </p:cNvPr>
          <p:cNvGrpSpPr>
            <a:grpSpLocks/>
          </p:cNvGrpSpPr>
          <p:nvPr/>
        </p:nvGrpSpPr>
        <p:grpSpPr>
          <a:xfrm>
            <a:off x="5530852" y="2204206"/>
            <a:ext cx="1092196" cy="1092196"/>
            <a:chOff x="1071296" y="2420282"/>
            <a:chExt cx="614485" cy="614485"/>
          </a:xfrm>
        </p:grpSpPr>
        <p:sp>
          <p:nvSpPr>
            <p:cNvPr id="38" name="Oval 37">
              <a:extLst>
                <a:ext uri="{FF2B5EF4-FFF2-40B4-BE49-F238E27FC236}">
                  <a16:creationId xmlns:a16="http://schemas.microsoft.com/office/drawing/2014/main" id="{2C40BB96-E344-06CE-2E0F-D2EA94E4C126}"/>
                </a:ext>
              </a:extLst>
            </p:cNvPr>
            <p:cNvSpPr>
              <a:spLocks noChangeAspect="1"/>
            </p:cNvSpPr>
            <p:nvPr/>
          </p:nvSpPr>
          <p:spPr>
            <a:xfrm>
              <a:off x="1071296" y="2420282"/>
              <a:ext cx="614485" cy="614485"/>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39" name="Graphic 38">
              <a:extLst>
                <a:ext uri="{FF2B5EF4-FFF2-40B4-BE49-F238E27FC236}">
                  <a16:creationId xmlns:a16="http://schemas.microsoft.com/office/drawing/2014/main" id="{D028A6BB-96F5-FD05-2E39-536A56FAE375}"/>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194882" y="2543868"/>
              <a:ext cx="367314" cy="367314"/>
            </a:xfrm>
            <a:prstGeom prst="rect">
              <a:avLst/>
            </a:prstGeom>
          </p:spPr>
        </p:pic>
      </p:grpSp>
      <p:grpSp>
        <p:nvGrpSpPr>
          <p:cNvPr id="43" name="CustomIcon">
            <a:extLst>
              <a:ext uri="{FF2B5EF4-FFF2-40B4-BE49-F238E27FC236}">
                <a16:creationId xmlns:a16="http://schemas.microsoft.com/office/drawing/2014/main" id="{380F588E-CE69-FB76-98C3-BF2F6BE48CB1}"/>
              </a:ext>
            </a:extLst>
          </p:cNvPr>
          <p:cNvGrpSpPr>
            <a:grpSpLocks/>
          </p:cNvGrpSpPr>
          <p:nvPr>
            <p:custDataLst>
              <p:tags r:id="rId4"/>
            </p:custDataLst>
          </p:nvPr>
        </p:nvGrpSpPr>
        <p:grpSpPr>
          <a:xfrm>
            <a:off x="9372602" y="2204206"/>
            <a:ext cx="1092196" cy="1092196"/>
            <a:chOff x="-205105" y="-205105"/>
            <a:chExt cx="1019810" cy="1019810"/>
          </a:xfrm>
        </p:grpSpPr>
        <p:sp>
          <p:nvSpPr>
            <p:cNvPr id="40" name="Oval 39">
              <a:extLst>
                <a:ext uri="{FF2B5EF4-FFF2-40B4-BE49-F238E27FC236}">
                  <a16:creationId xmlns:a16="http://schemas.microsoft.com/office/drawing/2014/main" id="{D2D9EE39-F983-8D8F-66F0-794AD7401E6D}"/>
                </a:ext>
              </a:extLst>
            </p:cNvPr>
            <p:cNvSpPr>
              <a:spLocks noChangeAspect="1"/>
            </p:cNvSpPr>
            <p:nvPr/>
          </p:nvSpPr>
          <p:spPr>
            <a:xfrm>
              <a:off x="-205105" y="-205105"/>
              <a:ext cx="1019810" cy="101981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42" name="Graphic 41">
              <a:extLst>
                <a:ext uri="{FF2B5EF4-FFF2-40B4-BE49-F238E27FC236}">
                  <a16:creationId xmlns:a16="http://schemas.microsoft.com/office/drawing/2014/main" id="{DCCE3484-BA58-278F-0E6C-BAAA9502F67F}"/>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0" y="0"/>
              <a:ext cx="609600" cy="609600"/>
            </a:xfrm>
            <a:prstGeom prst="rect">
              <a:avLst/>
            </a:prstGeom>
          </p:spPr>
        </p:pic>
      </p:grpSp>
      <p:grpSp>
        <p:nvGrpSpPr>
          <p:cNvPr id="20" name="Group 19">
            <a:extLst>
              <a:ext uri="{FF2B5EF4-FFF2-40B4-BE49-F238E27FC236}">
                <a16:creationId xmlns:a16="http://schemas.microsoft.com/office/drawing/2014/main" id="{1A2CF85F-373B-C90B-1A7F-9612DA108ECD}"/>
              </a:ext>
            </a:extLst>
          </p:cNvPr>
          <p:cNvGrpSpPr/>
          <p:nvPr/>
        </p:nvGrpSpPr>
        <p:grpSpPr>
          <a:xfrm>
            <a:off x="495300" y="4707938"/>
            <a:ext cx="11163300" cy="973319"/>
            <a:chOff x="495300" y="4707938"/>
            <a:chExt cx="11163300" cy="973319"/>
          </a:xfrm>
        </p:grpSpPr>
        <p:sp>
          <p:nvSpPr>
            <p:cNvPr id="13" name="Rectangle: Rounded Corners 12">
              <a:extLst>
                <a:ext uri="{FF2B5EF4-FFF2-40B4-BE49-F238E27FC236}">
                  <a16:creationId xmlns:a16="http://schemas.microsoft.com/office/drawing/2014/main" id="{87B65920-5A1D-4059-0030-1677976BAEF0}"/>
                </a:ext>
              </a:extLst>
            </p:cNvPr>
            <p:cNvSpPr/>
            <p:nvPr/>
          </p:nvSpPr>
          <p:spPr>
            <a:xfrm>
              <a:off x="495300" y="4707938"/>
              <a:ext cx="11163300" cy="973319"/>
            </a:xfrm>
            <a:prstGeom prst="round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2000" err="1">
                <a:solidFill>
                  <a:schemeClr val="bg1"/>
                </a:solidFill>
              </a:endParaRPr>
            </a:p>
          </p:txBody>
        </p:sp>
        <p:sp>
          <p:nvSpPr>
            <p:cNvPr id="11" name="TextBox 10">
              <a:extLst>
                <a:ext uri="{FF2B5EF4-FFF2-40B4-BE49-F238E27FC236}">
                  <a16:creationId xmlns:a16="http://schemas.microsoft.com/office/drawing/2014/main" id="{26D38C65-ACC9-FDA5-E367-EFD922EB09A5}"/>
                </a:ext>
              </a:extLst>
            </p:cNvPr>
            <p:cNvSpPr txBox="1"/>
            <p:nvPr/>
          </p:nvSpPr>
          <p:spPr>
            <a:xfrm>
              <a:off x="1002723" y="4886821"/>
              <a:ext cx="10148455" cy="615553"/>
            </a:xfrm>
            <a:prstGeom prst="rect">
              <a:avLst/>
            </a:prstGeom>
          </p:spPr>
          <p:txBody>
            <a:bodyPr vert="horz" wrap="squar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2000">
                  <a:solidFill>
                    <a:schemeClr val="bg1"/>
                  </a:solidFill>
                </a:rPr>
                <a:t>We are exploring alternative approaches that avoid these inefficiencies and deliver a faster end-to-end process</a:t>
              </a:r>
            </a:p>
          </p:txBody>
        </p:sp>
      </p:grpSp>
      <p:cxnSp>
        <p:nvCxnSpPr>
          <p:cNvPr id="17" name="Straight Connector 16">
            <a:extLst>
              <a:ext uri="{FF2B5EF4-FFF2-40B4-BE49-F238E27FC236}">
                <a16:creationId xmlns:a16="http://schemas.microsoft.com/office/drawing/2014/main" id="{77190872-BEC0-9BCB-DD9A-D60F09C091F2}"/>
              </a:ext>
            </a:extLst>
          </p:cNvPr>
          <p:cNvCxnSpPr>
            <a:cxnSpLocks/>
          </p:cNvCxnSpPr>
          <p:nvPr/>
        </p:nvCxnSpPr>
        <p:spPr>
          <a:xfrm>
            <a:off x="4156075" y="2204206"/>
            <a:ext cx="0" cy="2178261"/>
          </a:xfrm>
          <a:prstGeom prst="line">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EC71813-4337-6D30-B2AD-5D3D0AB00CFA}"/>
              </a:ext>
            </a:extLst>
          </p:cNvPr>
          <p:cNvCxnSpPr>
            <a:cxnSpLocks/>
          </p:cNvCxnSpPr>
          <p:nvPr/>
        </p:nvCxnSpPr>
        <p:spPr>
          <a:xfrm>
            <a:off x="7997825" y="2204206"/>
            <a:ext cx="0" cy="2178261"/>
          </a:xfrm>
          <a:prstGeom prst="line">
            <a:avLst/>
          </a:prstGeom>
          <a:ln w="6350" cap="flat">
            <a:solidFill>
              <a:srgbClr val="B3B3B3"/>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E1BC79DD-EE61-E0BB-2754-A245009F17A0}"/>
              </a:ext>
            </a:extLst>
          </p:cNvPr>
          <p:cNvGrpSpPr/>
          <p:nvPr/>
        </p:nvGrpSpPr>
        <p:grpSpPr>
          <a:xfrm>
            <a:off x="1197915" y="1211682"/>
            <a:ext cx="2136492" cy="198596"/>
            <a:chOff x="5074920" y="5401732"/>
            <a:chExt cx="1723813" cy="238692"/>
          </a:xfrm>
        </p:grpSpPr>
        <p:sp>
          <p:nvSpPr>
            <p:cNvPr id="5" name="TextBox 4">
              <a:extLst>
                <a:ext uri="{FF2B5EF4-FFF2-40B4-BE49-F238E27FC236}">
                  <a16:creationId xmlns:a16="http://schemas.microsoft.com/office/drawing/2014/main" id="{4FA550DB-3747-7E16-E30E-920237501973}"/>
                </a:ext>
              </a:extLst>
            </p:cNvPr>
            <p:cNvSpPr txBox="1"/>
            <p:nvPr/>
          </p:nvSpPr>
          <p:spPr>
            <a:xfrm>
              <a:off x="5074920" y="5401732"/>
              <a:ext cx="1723813" cy="20345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Illustrative – for discussion</a:t>
              </a:r>
            </a:p>
          </p:txBody>
        </p:sp>
        <p:cxnSp>
          <p:nvCxnSpPr>
            <p:cNvPr id="9" name="Straight Connector 8">
              <a:extLst>
                <a:ext uri="{FF2B5EF4-FFF2-40B4-BE49-F238E27FC236}">
                  <a16:creationId xmlns:a16="http://schemas.microsoft.com/office/drawing/2014/main" id="{409E0F01-18D8-1086-19AD-FEFC287990F3}"/>
                </a:ext>
              </a:extLst>
            </p:cNvPr>
            <p:cNvCxnSpPr>
              <a:cxnSpLocks/>
            </p:cNvCxnSpPr>
            <p:nvPr/>
          </p:nvCxnSpPr>
          <p:spPr>
            <a:xfrm>
              <a:off x="5081256" y="5640424"/>
              <a:ext cx="1446162"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714058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BC587-17BA-C248-1B07-E8CE8DFEA66F}"/>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C77AC30B-7254-2574-DA27-6008124178E1}"/>
              </a:ext>
            </a:extLst>
          </p:cNvPr>
          <p:cNvGraphicFramePr>
            <a:graphicFrameLocks noChangeAspect="1"/>
          </p:cNvGraphicFramePr>
          <p:nvPr>
            <p:custDataLst>
              <p:tags r:id="rId1"/>
            </p:custDataLst>
            <p:extLst>
              <p:ext uri="{D42A27DB-BD31-4B8C-83A1-F6EECF244321}">
                <p14:modId xmlns:p14="http://schemas.microsoft.com/office/powerpoint/2010/main" val="33803236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04" imgH="405" progId="TCLayout.ActiveDocument.1">
                  <p:embed/>
                </p:oleObj>
              </mc:Choice>
              <mc:Fallback>
                <p:oleObj name="think-cell Slide" r:id="rId8" imgW="404" imgH="405" progId="TCLayout.ActiveDocument.1">
                  <p:embed/>
                  <p:pic>
                    <p:nvPicPr>
                      <p:cNvPr id="5" name="Object 6" hidden="1">
                        <a:extLst>
                          <a:ext uri="{FF2B5EF4-FFF2-40B4-BE49-F238E27FC236}">
                            <a16:creationId xmlns:a16="http://schemas.microsoft.com/office/drawing/2014/main" id="{C77AC30B-7254-2574-DA27-6008124178E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F474F217-C154-3BFC-7BD8-976C59B3B3AC}"/>
              </a:ext>
            </a:extLst>
          </p:cNvPr>
          <p:cNvSpPr>
            <a:spLocks noGrp="1"/>
          </p:cNvSpPr>
          <p:nvPr>
            <p:ph type="title"/>
            <p:custDataLst>
              <p:tags r:id="rId2"/>
            </p:custDataLst>
          </p:nvPr>
        </p:nvSpPr>
        <p:spPr/>
        <p:txBody>
          <a:bodyPr vert="horz"/>
          <a:lstStyle/>
          <a:p>
            <a:r>
              <a:rPr lang="en-US"/>
              <a:t>Today, we want to discuss modified proposals on sequencing, </a:t>
            </a:r>
            <a:br>
              <a:rPr lang="en-US"/>
            </a:br>
            <a:r>
              <a:rPr lang="en-US"/>
              <a:t>scope, analysis parallelization, and RPG evolution</a:t>
            </a:r>
          </a:p>
        </p:txBody>
      </p:sp>
      <p:sp>
        <p:nvSpPr>
          <p:cNvPr id="10" name="Rectangle: Rounded Corners 9">
            <a:extLst>
              <a:ext uri="{FF2B5EF4-FFF2-40B4-BE49-F238E27FC236}">
                <a16:creationId xmlns:a16="http://schemas.microsoft.com/office/drawing/2014/main" id="{ECE5FB7F-5A7E-EE3D-0734-B14ADC833A48}"/>
              </a:ext>
            </a:extLst>
          </p:cNvPr>
          <p:cNvSpPr>
            <a:spLocks/>
          </p:cNvSpPr>
          <p:nvPr/>
        </p:nvSpPr>
        <p:spPr>
          <a:xfrm>
            <a:off x="495299" y="2004190"/>
            <a:ext cx="5387340" cy="667979"/>
          </a:xfrm>
          <a:prstGeom prst="roundRect">
            <a:avLst>
              <a:gd name="adj" fmla="val 19923"/>
            </a:avLst>
          </a:prstGeom>
          <a:solidFill>
            <a:schemeClr val="accent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0" tIns="464820" rIns="510540" bIns="464820" numCol="1" spcCol="0" rtlCol="0" fromWordArt="0" anchor="ctr" anchorCtr="0" forceAA="0" compatLnSpc="1">
            <a:prstTxWarp prst="textNoShape">
              <a:avLst/>
            </a:prstTxWarp>
            <a:noAutofit/>
          </a:bodyPr>
          <a:lstStyle/>
          <a:p>
            <a:pPr>
              <a:spcBef>
                <a:spcPts val="300"/>
              </a:spcBef>
              <a:spcAft>
                <a:spcPts val="300"/>
              </a:spcAft>
            </a:pPr>
            <a:r>
              <a:rPr lang="en-US" b="1">
                <a:solidFill>
                  <a:schemeClr val="bg1"/>
                </a:solidFill>
              </a:rPr>
              <a:t>Sequencing: </a:t>
            </a:r>
            <a:r>
              <a:rPr lang="en-US">
                <a:solidFill>
                  <a:schemeClr val="bg1"/>
                </a:solidFill>
              </a:rPr>
              <a:t>Consolidated Batch/Reliability study</a:t>
            </a:r>
            <a:endParaRPr lang="en-US" b="1">
              <a:solidFill>
                <a:schemeClr val="bg1"/>
              </a:solidFill>
            </a:endParaRPr>
          </a:p>
        </p:txBody>
      </p:sp>
      <p:sp>
        <p:nvSpPr>
          <p:cNvPr id="11" name="Rectangle: Rounded Corners 10">
            <a:extLst>
              <a:ext uri="{FF2B5EF4-FFF2-40B4-BE49-F238E27FC236}">
                <a16:creationId xmlns:a16="http://schemas.microsoft.com/office/drawing/2014/main" id="{38107938-FF33-2990-1B68-BCA40281656A}"/>
              </a:ext>
            </a:extLst>
          </p:cNvPr>
          <p:cNvSpPr>
            <a:spLocks/>
          </p:cNvSpPr>
          <p:nvPr/>
        </p:nvSpPr>
        <p:spPr>
          <a:xfrm>
            <a:off x="6326179" y="2004190"/>
            <a:ext cx="5327659" cy="667979"/>
          </a:xfrm>
          <a:prstGeom prst="roundRect">
            <a:avLst>
              <a:gd name="adj" fmla="val 19923"/>
            </a:avLst>
          </a:prstGeom>
          <a:solidFill>
            <a:schemeClr val="accent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0" tIns="464820" rIns="510540" bIns="464820" numCol="1" spcCol="0" rtlCol="0" fromWordArt="0" anchor="ctr" anchorCtr="0" forceAA="0" compatLnSpc="1">
            <a:prstTxWarp prst="textNoShape">
              <a:avLst/>
            </a:prstTxWarp>
            <a:noAutofit/>
          </a:bodyPr>
          <a:lstStyle/>
          <a:p>
            <a:pPr>
              <a:spcBef>
                <a:spcPts val="300"/>
              </a:spcBef>
              <a:spcAft>
                <a:spcPts val="300"/>
              </a:spcAft>
            </a:pPr>
            <a:r>
              <a:rPr lang="en-US" b="1">
                <a:solidFill>
                  <a:schemeClr val="bg1"/>
                </a:solidFill>
              </a:rPr>
              <a:t>Scope: </a:t>
            </a:r>
            <a:r>
              <a:rPr lang="en-US">
                <a:solidFill>
                  <a:schemeClr val="bg1"/>
                </a:solidFill>
              </a:rPr>
              <a:t>Years and cases studied</a:t>
            </a:r>
            <a:endParaRPr lang="en-US" b="1">
              <a:solidFill>
                <a:schemeClr val="bg1"/>
              </a:solidFill>
            </a:endParaRPr>
          </a:p>
        </p:txBody>
      </p:sp>
      <p:sp>
        <p:nvSpPr>
          <p:cNvPr id="14" name="TextBox 13">
            <a:extLst>
              <a:ext uri="{FF2B5EF4-FFF2-40B4-BE49-F238E27FC236}">
                <a16:creationId xmlns:a16="http://schemas.microsoft.com/office/drawing/2014/main" id="{29EF6398-81E9-F596-F199-A03625AC0C06}"/>
              </a:ext>
            </a:extLst>
          </p:cNvPr>
          <p:cNvSpPr txBox="1">
            <a:spLocks/>
          </p:cNvSpPr>
          <p:nvPr/>
        </p:nvSpPr>
        <p:spPr>
          <a:xfrm>
            <a:off x="495300" y="2766135"/>
            <a:ext cx="5387340" cy="984885"/>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cs typeface="Arial"/>
              </a:rPr>
              <a:t>ERCOT is considering studying all load requests and reliability needs in a combined study to consolidate planning activities</a:t>
            </a:r>
            <a:endParaRPr lang="en-US" b="1"/>
          </a:p>
        </p:txBody>
      </p:sp>
      <p:sp>
        <p:nvSpPr>
          <p:cNvPr id="15" name="TextBox 14">
            <a:extLst>
              <a:ext uri="{FF2B5EF4-FFF2-40B4-BE49-F238E27FC236}">
                <a16:creationId xmlns:a16="http://schemas.microsoft.com/office/drawing/2014/main" id="{5D7EDF52-CCD5-A627-8DAC-592AF5623D4C}"/>
              </a:ext>
            </a:extLst>
          </p:cNvPr>
          <p:cNvSpPr txBox="1">
            <a:spLocks/>
          </p:cNvSpPr>
          <p:nvPr/>
        </p:nvSpPr>
        <p:spPr>
          <a:xfrm>
            <a:off x="6326179" y="2766135"/>
            <a:ext cx="5327659" cy="984885"/>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ERCOT currently studies 15 Batch cases and ~7 reliability cases. ERCOT is considering a combined 15-17 planning cases for a combined study to meet all requirements on an accelerated timeframe</a:t>
            </a:r>
          </a:p>
        </p:txBody>
      </p:sp>
      <p:sp>
        <p:nvSpPr>
          <p:cNvPr id="42" name="Oval 41">
            <a:extLst>
              <a:ext uri="{FF2B5EF4-FFF2-40B4-BE49-F238E27FC236}">
                <a16:creationId xmlns:a16="http://schemas.microsoft.com/office/drawing/2014/main" id="{F6DD6EA5-7BCC-9B68-C530-E1EFCB8537AD}"/>
              </a:ext>
            </a:extLst>
          </p:cNvPr>
          <p:cNvSpPr/>
          <p:nvPr/>
        </p:nvSpPr>
        <p:spPr>
          <a:xfrm>
            <a:off x="591415" y="2187140"/>
            <a:ext cx="302082" cy="302080"/>
          </a:xfrm>
          <a:prstGeom prst="ellipse">
            <a:avLst/>
          </a:prstGeom>
          <a:solidFill>
            <a:schemeClr val="accent1"/>
          </a:solidFill>
          <a:ln w="6350"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b="1">
                <a:solidFill>
                  <a:schemeClr val="bg1"/>
                </a:solidFill>
              </a:rPr>
              <a:t>1</a:t>
            </a:r>
          </a:p>
        </p:txBody>
      </p:sp>
      <p:sp>
        <p:nvSpPr>
          <p:cNvPr id="44" name="Oval 43">
            <a:extLst>
              <a:ext uri="{FF2B5EF4-FFF2-40B4-BE49-F238E27FC236}">
                <a16:creationId xmlns:a16="http://schemas.microsoft.com/office/drawing/2014/main" id="{78327ECE-D78C-3B06-6CBC-8EED8BA31220}"/>
              </a:ext>
            </a:extLst>
          </p:cNvPr>
          <p:cNvSpPr/>
          <p:nvPr/>
        </p:nvSpPr>
        <p:spPr>
          <a:xfrm>
            <a:off x="6422294" y="2187140"/>
            <a:ext cx="302082" cy="302080"/>
          </a:xfrm>
          <a:prstGeom prst="ellipse">
            <a:avLst/>
          </a:prstGeom>
          <a:solidFill>
            <a:schemeClr val="accent1"/>
          </a:solidFill>
          <a:ln w="6350"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b="1">
                <a:solidFill>
                  <a:schemeClr val="bg1"/>
                </a:solidFill>
              </a:rPr>
              <a:t>2</a:t>
            </a:r>
          </a:p>
        </p:txBody>
      </p:sp>
      <p:sp>
        <p:nvSpPr>
          <p:cNvPr id="60" name="Rectangle: Rounded Corners 59">
            <a:extLst>
              <a:ext uri="{FF2B5EF4-FFF2-40B4-BE49-F238E27FC236}">
                <a16:creationId xmlns:a16="http://schemas.microsoft.com/office/drawing/2014/main" id="{E9732E42-5F1F-A424-14A4-92527C86D245}"/>
              </a:ext>
            </a:extLst>
          </p:cNvPr>
          <p:cNvSpPr>
            <a:spLocks/>
          </p:cNvSpPr>
          <p:nvPr/>
        </p:nvSpPr>
        <p:spPr>
          <a:xfrm>
            <a:off x="495299" y="4117544"/>
            <a:ext cx="5387340" cy="667979"/>
          </a:xfrm>
          <a:prstGeom prst="roundRect">
            <a:avLst>
              <a:gd name="adj" fmla="val 19923"/>
            </a:avLst>
          </a:prstGeom>
          <a:solidFill>
            <a:schemeClr val="accent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0" tIns="464820" rIns="510540" bIns="464820" numCol="1" spcCol="0" rtlCol="0" fromWordArt="0" anchor="ctr" anchorCtr="0" forceAA="0" compatLnSpc="1">
            <a:prstTxWarp prst="textNoShape">
              <a:avLst/>
            </a:prstTxWarp>
            <a:noAutofit/>
          </a:bodyPr>
          <a:lstStyle/>
          <a:p>
            <a:pPr>
              <a:spcBef>
                <a:spcPts val="300"/>
              </a:spcBef>
              <a:spcAft>
                <a:spcPts val="300"/>
              </a:spcAft>
            </a:pPr>
            <a:r>
              <a:rPr lang="en-US" b="1">
                <a:solidFill>
                  <a:schemeClr val="bg1"/>
                </a:solidFill>
              </a:rPr>
              <a:t>Parallel processing: </a:t>
            </a:r>
            <a:r>
              <a:rPr lang="en-US">
                <a:solidFill>
                  <a:schemeClr val="bg1"/>
                </a:solidFill>
              </a:rPr>
              <a:t>Analyses and handoffs</a:t>
            </a:r>
            <a:endParaRPr lang="en-US" b="1">
              <a:solidFill>
                <a:schemeClr val="bg1"/>
              </a:solidFill>
            </a:endParaRPr>
          </a:p>
        </p:txBody>
      </p:sp>
      <p:sp>
        <p:nvSpPr>
          <p:cNvPr id="61" name="Rectangle: Rounded Corners 60">
            <a:extLst>
              <a:ext uri="{FF2B5EF4-FFF2-40B4-BE49-F238E27FC236}">
                <a16:creationId xmlns:a16="http://schemas.microsoft.com/office/drawing/2014/main" id="{5227CF4C-682B-4EE9-907B-576342DA1C03}"/>
              </a:ext>
            </a:extLst>
          </p:cNvPr>
          <p:cNvSpPr>
            <a:spLocks/>
          </p:cNvSpPr>
          <p:nvPr/>
        </p:nvSpPr>
        <p:spPr>
          <a:xfrm>
            <a:off x="6326179" y="4117544"/>
            <a:ext cx="5327659" cy="667979"/>
          </a:xfrm>
          <a:prstGeom prst="roundRect">
            <a:avLst>
              <a:gd name="adj" fmla="val 19923"/>
            </a:avLst>
          </a:prstGeom>
          <a:solidFill>
            <a:schemeClr val="accent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0" tIns="464820" rIns="510540" bIns="464820" numCol="1" spcCol="0" rtlCol="0" fromWordArt="0" anchor="ctr" anchorCtr="0" forceAA="0" compatLnSpc="1">
            <a:prstTxWarp prst="textNoShape">
              <a:avLst/>
            </a:prstTxWarp>
            <a:noAutofit/>
          </a:bodyPr>
          <a:lstStyle/>
          <a:p>
            <a:pPr>
              <a:spcBef>
                <a:spcPts val="300"/>
              </a:spcBef>
              <a:spcAft>
                <a:spcPts val="300"/>
              </a:spcAft>
            </a:pPr>
            <a:r>
              <a:rPr lang="en-US" b="1">
                <a:solidFill>
                  <a:schemeClr val="bg1"/>
                </a:solidFill>
              </a:rPr>
              <a:t>RPG evolution: </a:t>
            </a:r>
            <a:r>
              <a:rPr lang="en-US">
                <a:solidFill>
                  <a:schemeClr val="bg1"/>
                </a:solidFill>
              </a:rPr>
              <a:t>Project transparency </a:t>
            </a:r>
            <a:br>
              <a:rPr lang="en-US">
                <a:solidFill>
                  <a:schemeClr val="bg1"/>
                </a:solidFill>
              </a:rPr>
            </a:br>
            <a:r>
              <a:rPr lang="en-US">
                <a:solidFill>
                  <a:schemeClr val="bg1"/>
                </a:solidFill>
              </a:rPr>
              <a:t>and alternative evaluation</a:t>
            </a:r>
            <a:r>
              <a:rPr lang="en-US" b="1">
                <a:solidFill>
                  <a:schemeClr val="bg1"/>
                </a:solidFill>
              </a:rPr>
              <a:t> </a:t>
            </a:r>
          </a:p>
        </p:txBody>
      </p:sp>
      <p:sp>
        <p:nvSpPr>
          <p:cNvPr id="62" name="TextBox 61">
            <a:extLst>
              <a:ext uri="{FF2B5EF4-FFF2-40B4-BE49-F238E27FC236}">
                <a16:creationId xmlns:a16="http://schemas.microsoft.com/office/drawing/2014/main" id="{25045243-8589-0554-0C6C-4E0423DB5BD5}"/>
              </a:ext>
            </a:extLst>
          </p:cNvPr>
          <p:cNvSpPr txBox="1">
            <a:spLocks/>
          </p:cNvSpPr>
          <p:nvPr/>
        </p:nvSpPr>
        <p:spPr>
          <a:xfrm>
            <a:off x="495299" y="4879489"/>
            <a:ext cx="5387340" cy="984885"/>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ERCOT is parallelizing analyses and coordinating handoffs within the end-to-end process flow to shorten the planning timeline</a:t>
            </a:r>
            <a:endParaRPr lang="en-US">
              <a:cs typeface="Arial"/>
            </a:endParaRPr>
          </a:p>
        </p:txBody>
      </p:sp>
      <p:sp>
        <p:nvSpPr>
          <p:cNvPr id="63" name="TextBox 62">
            <a:extLst>
              <a:ext uri="{FF2B5EF4-FFF2-40B4-BE49-F238E27FC236}">
                <a16:creationId xmlns:a16="http://schemas.microsoft.com/office/drawing/2014/main" id="{27D9482E-515F-41E6-D485-33F34A5C05A4}"/>
              </a:ext>
            </a:extLst>
          </p:cNvPr>
          <p:cNvSpPr txBox="1">
            <a:spLocks/>
          </p:cNvSpPr>
          <p:nvPr/>
        </p:nvSpPr>
        <p:spPr>
          <a:xfrm>
            <a:off x="6326179" y="4879489"/>
            <a:ext cx="5327659" cy="73866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a:t>RTP and RPG are potentially redundant. ERCOT is proposing a project transparency &amp; alternative evaluation pathway </a:t>
            </a:r>
            <a:r>
              <a:rPr lang="en-US" i="1"/>
              <a:t>within CTP </a:t>
            </a:r>
            <a:r>
              <a:rPr lang="en-US"/>
              <a:t>to limit restudy</a:t>
            </a:r>
          </a:p>
        </p:txBody>
      </p:sp>
      <p:sp>
        <p:nvSpPr>
          <p:cNvPr id="64" name="Oval 63">
            <a:extLst>
              <a:ext uri="{FF2B5EF4-FFF2-40B4-BE49-F238E27FC236}">
                <a16:creationId xmlns:a16="http://schemas.microsoft.com/office/drawing/2014/main" id="{BED9F2CC-5709-AA54-97DF-64A446420BB9}"/>
              </a:ext>
            </a:extLst>
          </p:cNvPr>
          <p:cNvSpPr/>
          <p:nvPr/>
        </p:nvSpPr>
        <p:spPr>
          <a:xfrm>
            <a:off x="591415" y="4300494"/>
            <a:ext cx="302082" cy="302080"/>
          </a:xfrm>
          <a:prstGeom prst="ellipse">
            <a:avLst/>
          </a:prstGeom>
          <a:solidFill>
            <a:schemeClr val="accent1"/>
          </a:solidFill>
          <a:ln w="6350"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b="1">
                <a:solidFill>
                  <a:schemeClr val="bg1"/>
                </a:solidFill>
              </a:rPr>
              <a:t>3</a:t>
            </a:r>
          </a:p>
        </p:txBody>
      </p:sp>
      <p:sp>
        <p:nvSpPr>
          <p:cNvPr id="65" name="Oval 64">
            <a:extLst>
              <a:ext uri="{FF2B5EF4-FFF2-40B4-BE49-F238E27FC236}">
                <a16:creationId xmlns:a16="http://schemas.microsoft.com/office/drawing/2014/main" id="{A6F6B600-93F4-63D2-265F-6476AA859872}"/>
              </a:ext>
            </a:extLst>
          </p:cNvPr>
          <p:cNvSpPr/>
          <p:nvPr/>
        </p:nvSpPr>
        <p:spPr>
          <a:xfrm>
            <a:off x="6422294" y="4300494"/>
            <a:ext cx="302082" cy="302080"/>
          </a:xfrm>
          <a:prstGeom prst="ellipse">
            <a:avLst/>
          </a:prstGeom>
          <a:solidFill>
            <a:schemeClr val="accent1"/>
          </a:solidFill>
          <a:ln w="6350"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b="1">
                <a:solidFill>
                  <a:schemeClr val="bg1"/>
                </a:solidFill>
              </a:rPr>
              <a:t>4</a:t>
            </a:r>
          </a:p>
        </p:txBody>
      </p:sp>
      <p:pic>
        <p:nvPicPr>
          <p:cNvPr id="25" name="CustomIcon">
            <a:extLst>
              <a:ext uri="{FF2B5EF4-FFF2-40B4-BE49-F238E27FC236}">
                <a16:creationId xmlns:a16="http://schemas.microsoft.com/office/drawing/2014/main" id="{C0A1220F-2874-E3BD-644A-8BFCBE94FBA9}"/>
              </a:ext>
            </a:extLst>
          </p:cNvPr>
          <p:cNvPicPr>
            <a:picLocks noChangeAspect="1"/>
          </p:cNvPicPr>
          <p:nvPr>
            <p:custDataLst>
              <p:tags r:id="rId3"/>
            </p:custDataLst>
          </p:nvPr>
        </p:nvPicPr>
        <p:blipFill>
          <a:blip>
            <a:extLst>
              <a:ext uri="{96DAC541-7B7A-43D3-8B79-37D633B846F1}">
                <asvg:svgBlip xmlns:asvg="http://schemas.microsoft.com/office/drawing/2016/SVG/main" r:embed="rId10"/>
              </a:ext>
            </a:extLst>
          </a:blip>
          <a:stretch>
            <a:fillRect/>
          </a:stretch>
        </p:blipFill>
        <p:spPr>
          <a:xfrm>
            <a:off x="11074154" y="4187703"/>
            <a:ext cx="527664" cy="527662"/>
          </a:xfrm>
          <a:prstGeom prst="rect">
            <a:avLst/>
          </a:prstGeom>
        </p:spPr>
      </p:pic>
      <p:pic>
        <p:nvPicPr>
          <p:cNvPr id="34" name="CustomIcon">
            <a:extLst>
              <a:ext uri="{FF2B5EF4-FFF2-40B4-BE49-F238E27FC236}">
                <a16:creationId xmlns:a16="http://schemas.microsoft.com/office/drawing/2014/main" id="{EDA3049B-8A9F-DF94-7969-F3AC975B7598}"/>
              </a:ext>
            </a:extLst>
          </p:cNvPr>
          <p:cNvPicPr>
            <a:picLocks noChangeAspect="1"/>
          </p:cNvPicPr>
          <p:nvPr>
            <p:custDataLst>
              <p:tags r:id="rId4"/>
            </p:custDataLst>
          </p:nvPr>
        </p:nvPicPr>
        <p:blipFill>
          <a:blip>
            <a:extLst>
              <a:ext uri="{96DAC541-7B7A-43D3-8B79-37D633B846F1}">
                <asvg:svgBlip xmlns:asvg="http://schemas.microsoft.com/office/drawing/2016/SVG/main" r:embed="rId11"/>
              </a:ext>
            </a:extLst>
          </a:blip>
          <a:stretch>
            <a:fillRect/>
          </a:stretch>
        </p:blipFill>
        <p:spPr>
          <a:xfrm>
            <a:off x="11074154" y="2074349"/>
            <a:ext cx="527664" cy="527662"/>
          </a:xfrm>
          <a:prstGeom prst="rect">
            <a:avLst/>
          </a:prstGeom>
        </p:spPr>
      </p:pic>
      <p:pic>
        <p:nvPicPr>
          <p:cNvPr id="38" name="CustomIcon">
            <a:extLst>
              <a:ext uri="{FF2B5EF4-FFF2-40B4-BE49-F238E27FC236}">
                <a16:creationId xmlns:a16="http://schemas.microsoft.com/office/drawing/2014/main" id="{C1852EAC-B399-1D51-A020-C9917038EFF6}"/>
              </a:ext>
            </a:extLst>
          </p:cNvPr>
          <p:cNvPicPr>
            <a:picLocks noChangeAspect="1"/>
          </p:cNvPicPr>
          <p:nvPr>
            <p:custDataLst>
              <p:tags r:id="rId5"/>
            </p:custDataLst>
          </p:nvPr>
        </p:nvPicPr>
        <p:blipFill>
          <a:blip>
            <a:extLst>
              <a:ext uri="{96DAC541-7B7A-43D3-8B79-37D633B846F1}">
                <asvg:svgBlip xmlns:asvg="http://schemas.microsoft.com/office/drawing/2016/SVG/main" r:embed="rId12"/>
              </a:ext>
            </a:extLst>
          </a:blip>
          <a:stretch>
            <a:fillRect/>
          </a:stretch>
        </p:blipFill>
        <p:spPr>
          <a:xfrm>
            <a:off x="5243275" y="4187703"/>
            <a:ext cx="527664" cy="527662"/>
          </a:xfrm>
          <a:prstGeom prst="rect">
            <a:avLst/>
          </a:prstGeom>
        </p:spPr>
      </p:pic>
      <p:pic>
        <p:nvPicPr>
          <p:cNvPr id="55" name="CustomIcon">
            <a:extLst>
              <a:ext uri="{FF2B5EF4-FFF2-40B4-BE49-F238E27FC236}">
                <a16:creationId xmlns:a16="http://schemas.microsoft.com/office/drawing/2014/main" id="{5B15D8DE-683A-D37C-A7F9-25F369B3A992}"/>
              </a:ext>
            </a:extLst>
          </p:cNvPr>
          <p:cNvPicPr>
            <a:picLocks noChangeAspect="1"/>
          </p:cNvPicPr>
          <p:nvPr>
            <p:custDataLst>
              <p:tags r:id="rId6"/>
            </p:custDataLst>
          </p:nvPr>
        </p:nvPicPr>
        <p:blipFill>
          <a:blip>
            <a:extLst>
              <a:ext uri="{96DAC541-7B7A-43D3-8B79-37D633B846F1}">
                <asvg:svgBlip xmlns:asvg="http://schemas.microsoft.com/office/drawing/2016/SVG/main" r:embed="rId13"/>
              </a:ext>
            </a:extLst>
          </a:blip>
          <a:stretch>
            <a:fillRect/>
          </a:stretch>
        </p:blipFill>
        <p:spPr>
          <a:xfrm>
            <a:off x="5243275" y="2074349"/>
            <a:ext cx="527664" cy="527662"/>
          </a:xfrm>
          <a:prstGeom prst="rect">
            <a:avLst/>
          </a:prstGeom>
        </p:spPr>
      </p:pic>
      <p:grpSp>
        <p:nvGrpSpPr>
          <p:cNvPr id="3" name="Group 2">
            <a:extLst>
              <a:ext uri="{FF2B5EF4-FFF2-40B4-BE49-F238E27FC236}">
                <a16:creationId xmlns:a16="http://schemas.microsoft.com/office/drawing/2014/main" id="{B5395B8B-AE23-4D96-7807-4F551A9890E6}"/>
              </a:ext>
            </a:extLst>
          </p:cNvPr>
          <p:cNvGrpSpPr/>
          <p:nvPr/>
        </p:nvGrpSpPr>
        <p:grpSpPr>
          <a:xfrm>
            <a:off x="1197915" y="1211682"/>
            <a:ext cx="2136492" cy="198596"/>
            <a:chOff x="5074920" y="5401732"/>
            <a:chExt cx="1723813" cy="238692"/>
          </a:xfrm>
        </p:grpSpPr>
        <p:sp>
          <p:nvSpPr>
            <p:cNvPr id="6" name="TextBox 5">
              <a:extLst>
                <a:ext uri="{FF2B5EF4-FFF2-40B4-BE49-F238E27FC236}">
                  <a16:creationId xmlns:a16="http://schemas.microsoft.com/office/drawing/2014/main" id="{B176B99D-DED0-7498-9968-69D84EA8C63C}"/>
                </a:ext>
              </a:extLst>
            </p:cNvPr>
            <p:cNvSpPr txBox="1"/>
            <p:nvPr/>
          </p:nvSpPr>
          <p:spPr>
            <a:xfrm>
              <a:off x="5074920" y="5401732"/>
              <a:ext cx="1723813" cy="20345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Illustrative – for discussion</a:t>
              </a:r>
            </a:p>
          </p:txBody>
        </p:sp>
        <p:cxnSp>
          <p:nvCxnSpPr>
            <p:cNvPr id="7" name="Straight Connector 6">
              <a:extLst>
                <a:ext uri="{FF2B5EF4-FFF2-40B4-BE49-F238E27FC236}">
                  <a16:creationId xmlns:a16="http://schemas.microsoft.com/office/drawing/2014/main" id="{C7F99887-DA5E-34CB-94CB-CEF41592655F}"/>
                </a:ext>
              </a:extLst>
            </p:cNvPr>
            <p:cNvCxnSpPr>
              <a:cxnSpLocks/>
            </p:cNvCxnSpPr>
            <p:nvPr/>
          </p:nvCxnSpPr>
          <p:spPr>
            <a:xfrm>
              <a:off x="5081256" y="5640424"/>
              <a:ext cx="1446162"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487710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On-page tracker">
            <a:extLst>
              <a:ext uri="{FF2B5EF4-FFF2-40B4-BE49-F238E27FC236}">
                <a16:creationId xmlns:a16="http://schemas.microsoft.com/office/drawing/2014/main" id="{EB16400A-4885-3B22-F0CF-A5B41642EB66}"/>
              </a:ext>
            </a:extLst>
          </p:cNvPr>
          <p:cNvSpPr>
            <a:spLocks noGrp="1"/>
          </p:cNvSpPr>
          <p:nvPr>
            <p:ph type="body" sz="quarter" idx="10"/>
            <p:custDataLst>
              <p:tags r:id="rId1"/>
            </p:custDataLst>
          </p:nvPr>
        </p:nvSpPr>
        <p:spPr/>
        <p:txBody>
          <a:bodyPr/>
          <a:lstStyle/>
          <a:p>
            <a:endParaRPr lang="en-US"/>
          </a:p>
        </p:txBody>
      </p:sp>
      <p:sp>
        <p:nvSpPr>
          <p:cNvPr id="3" name="2. Slide Title">
            <a:extLst>
              <a:ext uri="{FF2B5EF4-FFF2-40B4-BE49-F238E27FC236}">
                <a16:creationId xmlns:a16="http://schemas.microsoft.com/office/drawing/2014/main" id="{B4D220AB-A5A3-D1DD-2CD1-BFDD3FF5EB1A}"/>
              </a:ext>
            </a:extLst>
          </p:cNvPr>
          <p:cNvSpPr txBox="1">
            <a:spLocks/>
          </p:cNvSpPr>
          <p:nvPr>
            <p:custDataLst>
              <p:tags r:id="rId2"/>
            </p:custDataLst>
          </p:nvPr>
        </p:nvSpPr>
        <p:spPr>
          <a:xfrm>
            <a:off x="1591289" y="403705"/>
            <a:ext cx="10600711" cy="461665"/>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91440" tIns="45720" rIns="91440" bIns="45720" anchor="t">
            <a:spAutoFit/>
          </a:bodyPr>
          <a:lstStyle>
            <a:lvl1pPr algn="l" defTabSz="914400" rtl="0" eaLnBrk="1" latinLnBrk="0" hangingPunct="1">
              <a:lnSpc>
                <a:spcPct val="100000"/>
              </a:lnSpc>
              <a:spcBef>
                <a:spcPct val="0"/>
              </a:spcBef>
              <a:buNone/>
              <a:defRPr lang="en-US" sz="2400" b="1" kern="1200" spc="0" baseline="0" dirty="0">
                <a:ln w="6350" cap="flat">
                  <a:noFill/>
                  <a:miter lim="800000"/>
                </a:ln>
                <a:solidFill>
                  <a:schemeClr val="tx1"/>
                </a:solidFill>
                <a:latin typeface="+mj-lt"/>
                <a:ea typeface="+mj-ea"/>
                <a:cs typeface="+mj-cs"/>
              </a:defRPr>
            </a:lvl1pPr>
          </a:lstStyle>
          <a:p>
            <a:r>
              <a:rPr lang="en-US">
                <a:solidFill>
                  <a:schemeClr val="accent1"/>
                </a:solidFill>
              </a:rPr>
              <a:t>Sequencing: </a:t>
            </a:r>
            <a:r>
              <a:rPr lang="en-US"/>
              <a:t>We are considering combining Batch &amp; Reliability studies</a:t>
            </a:r>
          </a:p>
        </p:txBody>
      </p:sp>
      <p:sp>
        <p:nvSpPr>
          <p:cNvPr id="5" name="Oval 4">
            <a:extLst>
              <a:ext uri="{FF2B5EF4-FFF2-40B4-BE49-F238E27FC236}">
                <a16:creationId xmlns:a16="http://schemas.microsoft.com/office/drawing/2014/main" id="{49BFCE1B-52B8-4736-327B-069ECB3BA89B}"/>
              </a:ext>
            </a:extLst>
          </p:cNvPr>
          <p:cNvSpPr/>
          <p:nvPr/>
        </p:nvSpPr>
        <p:spPr>
          <a:xfrm>
            <a:off x="1177745" y="471665"/>
            <a:ext cx="336549" cy="336549"/>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a:solidFill>
                  <a:schemeClr val="bg1"/>
                </a:solidFill>
              </a:rPr>
              <a:t>1</a:t>
            </a:r>
          </a:p>
        </p:txBody>
      </p:sp>
      <p:sp>
        <p:nvSpPr>
          <p:cNvPr id="10" name="Rectangle 9">
            <a:extLst>
              <a:ext uri="{FF2B5EF4-FFF2-40B4-BE49-F238E27FC236}">
                <a16:creationId xmlns:a16="http://schemas.microsoft.com/office/drawing/2014/main" id="{717D0383-EE9F-A63D-E529-EF7962BDF1DB}"/>
              </a:ext>
            </a:extLst>
          </p:cNvPr>
          <p:cNvSpPr>
            <a:spLocks/>
          </p:cNvSpPr>
          <p:nvPr/>
        </p:nvSpPr>
        <p:spPr>
          <a:xfrm>
            <a:off x="7140403" y="1903368"/>
            <a:ext cx="1493838" cy="2234685"/>
          </a:xfrm>
          <a:prstGeom prst="rect">
            <a:avLst/>
          </a:prstGeom>
          <a:solidFill>
            <a:schemeClr val="accent5">
              <a:lumMod val="20000"/>
              <a:lumOff val="80000"/>
            </a:schemeClr>
          </a:solidFill>
          <a:ln w="28575">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900"/>
          </a:p>
        </p:txBody>
      </p:sp>
      <p:sp>
        <p:nvSpPr>
          <p:cNvPr id="12" name="Rectangle 11">
            <a:extLst>
              <a:ext uri="{FF2B5EF4-FFF2-40B4-BE49-F238E27FC236}">
                <a16:creationId xmlns:a16="http://schemas.microsoft.com/office/drawing/2014/main" id="{01D93D34-64CC-654B-12A3-46DE1F16769E}"/>
              </a:ext>
            </a:extLst>
          </p:cNvPr>
          <p:cNvSpPr>
            <a:spLocks/>
          </p:cNvSpPr>
          <p:nvPr/>
        </p:nvSpPr>
        <p:spPr>
          <a:xfrm>
            <a:off x="5743087" y="1903368"/>
            <a:ext cx="1303338" cy="2234685"/>
          </a:xfrm>
          <a:prstGeom prst="rect">
            <a:avLst/>
          </a:prstGeom>
          <a:solidFill>
            <a:schemeClr val="accent4">
              <a:lumMod val="20000"/>
              <a:lumOff val="80000"/>
            </a:schemeClr>
          </a:solidFill>
          <a:ln w="28575">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900"/>
          </a:p>
        </p:txBody>
      </p:sp>
      <p:sp>
        <p:nvSpPr>
          <p:cNvPr id="13" name="Rectangle 12">
            <a:extLst>
              <a:ext uri="{FF2B5EF4-FFF2-40B4-BE49-F238E27FC236}">
                <a16:creationId xmlns:a16="http://schemas.microsoft.com/office/drawing/2014/main" id="{9BCFD25F-CD8C-59C0-FA19-C0CF5B12E90A}"/>
              </a:ext>
            </a:extLst>
          </p:cNvPr>
          <p:cNvSpPr>
            <a:spLocks/>
          </p:cNvSpPr>
          <p:nvPr/>
        </p:nvSpPr>
        <p:spPr>
          <a:xfrm>
            <a:off x="3294778" y="1903407"/>
            <a:ext cx="2345440" cy="2234685"/>
          </a:xfrm>
          <a:prstGeom prst="rect">
            <a:avLst/>
          </a:prstGeom>
          <a:solidFill>
            <a:schemeClr val="accent6">
              <a:lumMod val="20000"/>
              <a:lumOff val="80000"/>
            </a:schemeClr>
          </a:solid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900"/>
          </a:p>
        </p:txBody>
      </p:sp>
      <p:sp>
        <p:nvSpPr>
          <p:cNvPr id="14" name="Rectangle 13">
            <a:extLst>
              <a:ext uri="{FF2B5EF4-FFF2-40B4-BE49-F238E27FC236}">
                <a16:creationId xmlns:a16="http://schemas.microsoft.com/office/drawing/2014/main" id="{6984F002-6833-286D-D4C7-A482218CE64B}"/>
              </a:ext>
            </a:extLst>
          </p:cNvPr>
          <p:cNvSpPr>
            <a:spLocks/>
          </p:cNvSpPr>
          <p:nvPr/>
        </p:nvSpPr>
        <p:spPr>
          <a:xfrm>
            <a:off x="629264" y="1948928"/>
            <a:ext cx="2492376" cy="4065588"/>
          </a:xfrm>
          <a:prstGeom prst="rect">
            <a:avLst/>
          </a:prstGeom>
          <a:solidFill>
            <a:schemeClr val="bg1">
              <a:lumMod val="95000"/>
            </a:schemeClr>
          </a:solidFill>
          <a:ln w="2857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900"/>
          </a:p>
        </p:txBody>
      </p:sp>
      <p:sp>
        <p:nvSpPr>
          <p:cNvPr id="15" name="Rectangle 14">
            <a:extLst>
              <a:ext uri="{FF2B5EF4-FFF2-40B4-BE49-F238E27FC236}">
                <a16:creationId xmlns:a16="http://schemas.microsoft.com/office/drawing/2014/main" id="{28306D36-60B3-545D-5566-4B2B02ADBD0D}"/>
              </a:ext>
            </a:extLst>
          </p:cNvPr>
          <p:cNvSpPr>
            <a:spLocks/>
          </p:cNvSpPr>
          <p:nvPr/>
        </p:nvSpPr>
        <p:spPr>
          <a:xfrm>
            <a:off x="764201" y="3177654"/>
            <a:ext cx="827088" cy="777875"/>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91440" rtlCol="0" anchor="ctr">
            <a:noAutofit/>
          </a:bodyPr>
          <a:lstStyle/>
          <a:p>
            <a:pPr algn="ctr"/>
            <a:r>
              <a:rPr lang="en-US" sz="900">
                <a:solidFill>
                  <a:schemeClr val="tx1"/>
                </a:solidFill>
              </a:rPr>
              <a:t>RIOO</a:t>
            </a:r>
          </a:p>
        </p:txBody>
      </p:sp>
      <p:sp>
        <p:nvSpPr>
          <p:cNvPr id="16" name="Rectangle 15">
            <a:extLst>
              <a:ext uri="{FF2B5EF4-FFF2-40B4-BE49-F238E27FC236}">
                <a16:creationId xmlns:a16="http://schemas.microsoft.com/office/drawing/2014/main" id="{02F80828-85D0-FF7F-ED2E-EAE2E99FA8FD}"/>
              </a:ext>
            </a:extLst>
          </p:cNvPr>
          <p:cNvSpPr>
            <a:spLocks/>
          </p:cNvSpPr>
          <p:nvPr/>
        </p:nvSpPr>
        <p:spPr>
          <a:xfrm>
            <a:off x="764201" y="4138092"/>
            <a:ext cx="827088" cy="777875"/>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91440" rtlCol="0" anchor="ctr">
            <a:noAutofit/>
          </a:bodyPr>
          <a:lstStyle/>
          <a:p>
            <a:pPr algn="ctr"/>
            <a:r>
              <a:rPr lang="en-US" sz="900">
                <a:solidFill>
                  <a:schemeClr val="tx1"/>
                </a:solidFill>
              </a:rPr>
              <a:t>MOD, TPIT</a:t>
            </a:r>
          </a:p>
        </p:txBody>
      </p:sp>
      <p:sp>
        <p:nvSpPr>
          <p:cNvPr id="17" name="Rectangle 16">
            <a:extLst>
              <a:ext uri="{FF2B5EF4-FFF2-40B4-BE49-F238E27FC236}">
                <a16:creationId xmlns:a16="http://schemas.microsoft.com/office/drawing/2014/main" id="{8D677011-06C4-911D-A41C-4CF8BA50503A}"/>
              </a:ext>
            </a:extLst>
          </p:cNvPr>
          <p:cNvSpPr>
            <a:spLocks/>
          </p:cNvSpPr>
          <p:nvPr/>
        </p:nvSpPr>
        <p:spPr>
          <a:xfrm>
            <a:off x="764201" y="5098529"/>
            <a:ext cx="827088" cy="777875"/>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91440" rtlCol="0" anchor="ctr">
            <a:noAutofit/>
          </a:bodyPr>
          <a:lstStyle/>
          <a:p>
            <a:pPr algn="ctr"/>
            <a:r>
              <a:rPr lang="en-US" sz="900">
                <a:solidFill>
                  <a:schemeClr val="tx1"/>
                </a:solidFill>
              </a:rPr>
              <a:t>Base Load Economic Forecast, TSP RFI</a:t>
            </a:r>
          </a:p>
        </p:txBody>
      </p:sp>
      <p:sp>
        <p:nvSpPr>
          <p:cNvPr id="18" name="Rectangle 17">
            <a:extLst>
              <a:ext uri="{FF2B5EF4-FFF2-40B4-BE49-F238E27FC236}">
                <a16:creationId xmlns:a16="http://schemas.microsoft.com/office/drawing/2014/main" id="{849E1FF7-531C-AADF-CAD5-118C82DF6D15}"/>
              </a:ext>
            </a:extLst>
          </p:cNvPr>
          <p:cNvSpPr>
            <a:spLocks/>
          </p:cNvSpPr>
          <p:nvPr/>
        </p:nvSpPr>
        <p:spPr>
          <a:xfrm>
            <a:off x="3365747" y="2283892"/>
            <a:ext cx="593725" cy="6445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bg1"/>
                </a:solidFill>
              </a:rPr>
              <a:t>Batch model build</a:t>
            </a:r>
          </a:p>
        </p:txBody>
      </p:sp>
      <p:sp>
        <p:nvSpPr>
          <p:cNvPr id="19" name="Oval 18">
            <a:extLst>
              <a:ext uri="{FF2B5EF4-FFF2-40B4-BE49-F238E27FC236}">
                <a16:creationId xmlns:a16="http://schemas.microsoft.com/office/drawing/2014/main" id="{B731D7A8-DD2F-CBDE-F598-F018B7FC5D73}"/>
              </a:ext>
            </a:extLst>
          </p:cNvPr>
          <p:cNvSpPr>
            <a:spLocks/>
          </p:cNvSpPr>
          <p:nvPr/>
        </p:nvSpPr>
        <p:spPr>
          <a:xfrm>
            <a:off x="5963750" y="2152417"/>
            <a:ext cx="946149" cy="900736"/>
          </a:xfrm>
          <a:prstGeom prst="ellipse">
            <a:avLst/>
          </a:prstGeom>
          <a:solidFill>
            <a:schemeClr val="accent4">
              <a:lumMod val="75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50" b="1"/>
              <a:t>Post commitment</a:t>
            </a:r>
            <a:r>
              <a:rPr lang="en-US" sz="850" b="1">
                <a:solidFill>
                  <a:schemeClr val="bg1"/>
                </a:solidFill>
              </a:rPr>
              <a:t> &amp; </a:t>
            </a:r>
            <a:r>
              <a:rPr lang="en-US" sz="850" b="1"/>
              <a:t>CTP Year N Model</a:t>
            </a:r>
          </a:p>
        </p:txBody>
      </p:sp>
      <p:sp>
        <p:nvSpPr>
          <p:cNvPr id="20" name="Oval 19">
            <a:extLst>
              <a:ext uri="{FF2B5EF4-FFF2-40B4-BE49-F238E27FC236}">
                <a16:creationId xmlns:a16="http://schemas.microsoft.com/office/drawing/2014/main" id="{2A1D3485-B560-1C10-20C3-6ACA6143E8BC}"/>
              </a:ext>
            </a:extLst>
          </p:cNvPr>
          <p:cNvSpPr>
            <a:spLocks/>
          </p:cNvSpPr>
          <p:nvPr/>
        </p:nvSpPr>
        <p:spPr>
          <a:xfrm>
            <a:off x="8783887" y="2219296"/>
            <a:ext cx="804022" cy="777875"/>
          </a:xfrm>
          <a:prstGeom prst="ellipse">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900" b="1"/>
              <a:t>Final model snapshot</a:t>
            </a:r>
            <a:endParaRPr lang="en-US" sz="900"/>
          </a:p>
        </p:txBody>
      </p:sp>
      <p:sp>
        <p:nvSpPr>
          <p:cNvPr id="21" name="Diamond 20">
            <a:extLst>
              <a:ext uri="{FF2B5EF4-FFF2-40B4-BE49-F238E27FC236}">
                <a16:creationId xmlns:a16="http://schemas.microsoft.com/office/drawing/2014/main" id="{6049B415-C404-6EF6-DEAF-51F32653DAA5}"/>
              </a:ext>
            </a:extLst>
          </p:cNvPr>
          <p:cNvSpPr/>
          <p:nvPr/>
        </p:nvSpPr>
        <p:spPr>
          <a:xfrm>
            <a:off x="1746864" y="3180829"/>
            <a:ext cx="1330325" cy="771525"/>
          </a:xfrm>
          <a:prstGeom prst="diamond">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900" b="1"/>
              <a:t>Gen. data</a:t>
            </a:r>
          </a:p>
        </p:txBody>
      </p:sp>
      <p:sp>
        <p:nvSpPr>
          <p:cNvPr id="22" name="Diamond 21">
            <a:extLst>
              <a:ext uri="{FF2B5EF4-FFF2-40B4-BE49-F238E27FC236}">
                <a16:creationId xmlns:a16="http://schemas.microsoft.com/office/drawing/2014/main" id="{7B72187C-67DB-8865-C7E2-234B0CD0DB96}"/>
              </a:ext>
            </a:extLst>
          </p:cNvPr>
          <p:cNvSpPr/>
          <p:nvPr/>
        </p:nvSpPr>
        <p:spPr>
          <a:xfrm>
            <a:off x="1746864" y="4140473"/>
            <a:ext cx="1330325" cy="773113"/>
          </a:xfrm>
          <a:prstGeom prst="diamond">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900" b="1"/>
              <a:t>Topology</a:t>
            </a:r>
            <a:br>
              <a:rPr lang="en-US" sz="900" b="1"/>
            </a:br>
            <a:r>
              <a:rPr lang="en-US" sz="900" b="1"/>
              <a:t>data</a:t>
            </a:r>
          </a:p>
        </p:txBody>
      </p:sp>
      <p:sp>
        <p:nvSpPr>
          <p:cNvPr id="23" name="Diamond 22">
            <a:extLst>
              <a:ext uri="{FF2B5EF4-FFF2-40B4-BE49-F238E27FC236}">
                <a16:creationId xmlns:a16="http://schemas.microsoft.com/office/drawing/2014/main" id="{356C58F7-4B3B-1BA4-62B3-725AC4FC6F6F}"/>
              </a:ext>
            </a:extLst>
          </p:cNvPr>
          <p:cNvSpPr/>
          <p:nvPr/>
        </p:nvSpPr>
        <p:spPr>
          <a:xfrm>
            <a:off x="1746864" y="5100910"/>
            <a:ext cx="1330325" cy="773113"/>
          </a:xfrm>
          <a:prstGeom prst="diamond">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800" b="1"/>
              <a:t>Remaining </a:t>
            </a:r>
            <a:br>
              <a:rPr lang="en-US" sz="800" b="1"/>
            </a:br>
            <a:r>
              <a:rPr lang="en-US" sz="800" b="1"/>
              <a:t>load data</a:t>
            </a:r>
          </a:p>
          <a:p>
            <a:pPr algn="ctr"/>
            <a:r>
              <a:rPr lang="en-US" sz="800"/>
              <a:t>(medium, economic)</a:t>
            </a:r>
          </a:p>
        </p:txBody>
      </p:sp>
      <p:sp>
        <p:nvSpPr>
          <p:cNvPr id="24" name="Diamond 23">
            <a:extLst>
              <a:ext uri="{FF2B5EF4-FFF2-40B4-BE49-F238E27FC236}">
                <a16:creationId xmlns:a16="http://schemas.microsoft.com/office/drawing/2014/main" id="{169A994F-6A42-B2D4-C826-87E4D82231B2}"/>
              </a:ext>
            </a:extLst>
          </p:cNvPr>
          <p:cNvSpPr/>
          <p:nvPr/>
        </p:nvSpPr>
        <p:spPr>
          <a:xfrm>
            <a:off x="1746864" y="2219598"/>
            <a:ext cx="1330325" cy="773113"/>
          </a:xfrm>
          <a:prstGeom prst="diamond">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900" b="1"/>
              <a:t>Large load data </a:t>
            </a:r>
            <a:r>
              <a:rPr lang="en-US" sz="900"/>
              <a:t>(from TSPs)</a:t>
            </a:r>
          </a:p>
        </p:txBody>
      </p:sp>
      <p:sp>
        <p:nvSpPr>
          <p:cNvPr id="25" name="Rectangle 24">
            <a:extLst>
              <a:ext uri="{FF2B5EF4-FFF2-40B4-BE49-F238E27FC236}">
                <a16:creationId xmlns:a16="http://schemas.microsoft.com/office/drawing/2014/main" id="{73871DD0-E934-90DB-457F-3B50FF26A61C}"/>
              </a:ext>
            </a:extLst>
          </p:cNvPr>
          <p:cNvSpPr>
            <a:spLocks/>
          </p:cNvSpPr>
          <p:nvPr/>
        </p:nvSpPr>
        <p:spPr>
          <a:xfrm>
            <a:off x="764201" y="2217217"/>
            <a:ext cx="827088" cy="777875"/>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91440" rtlCol="0" anchor="ctr">
            <a:noAutofit/>
          </a:bodyPr>
          <a:lstStyle/>
          <a:p>
            <a:pPr algn="ctr"/>
            <a:r>
              <a:rPr lang="en-US" sz="900">
                <a:solidFill>
                  <a:schemeClr val="tx1"/>
                </a:solidFill>
              </a:rPr>
              <a:t>ILLE large load data</a:t>
            </a:r>
          </a:p>
        </p:txBody>
      </p:sp>
      <p:sp>
        <p:nvSpPr>
          <p:cNvPr id="26" name="Rectangle 25">
            <a:extLst>
              <a:ext uri="{FF2B5EF4-FFF2-40B4-BE49-F238E27FC236}">
                <a16:creationId xmlns:a16="http://schemas.microsoft.com/office/drawing/2014/main" id="{A24B46A7-9963-1D4A-FDBB-B965CD6C99D6}"/>
              </a:ext>
            </a:extLst>
          </p:cNvPr>
          <p:cNvSpPr>
            <a:spLocks/>
          </p:cNvSpPr>
          <p:nvPr/>
        </p:nvSpPr>
        <p:spPr>
          <a:xfrm>
            <a:off x="4888533" y="2283892"/>
            <a:ext cx="681038" cy="644525"/>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tx1"/>
                </a:solidFill>
              </a:rPr>
              <a:t>Commit-</a:t>
            </a:r>
            <a:r>
              <a:rPr lang="en-US" sz="900" err="1">
                <a:solidFill>
                  <a:schemeClr val="tx1"/>
                </a:solidFill>
              </a:rPr>
              <a:t>ment</a:t>
            </a:r>
            <a:r>
              <a:rPr lang="en-US" sz="900">
                <a:solidFill>
                  <a:schemeClr val="tx1"/>
                </a:solidFill>
              </a:rPr>
              <a:t> window</a:t>
            </a:r>
          </a:p>
        </p:txBody>
      </p:sp>
      <p:grpSp>
        <p:nvGrpSpPr>
          <p:cNvPr id="27" name="Group 26">
            <a:extLst>
              <a:ext uri="{FF2B5EF4-FFF2-40B4-BE49-F238E27FC236}">
                <a16:creationId xmlns:a16="http://schemas.microsoft.com/office/drawing/2014/main" id="{AD21DF45-EC4F-9E58-EEA6-200C6E23F674}"/>
              </a:ext>
            </a:extLst>
          </p:cNvPr>
          <p:cNvGrpSpPr/>
          <p:nvPr/>
        </p:nvGrpSpPr>
        <p:grpSpPr>
          <a:xfrm>
            <a:off x="9735168" y="1903368"/>
            <a:ext cx="1967707" cy="2234683"/>
            <a:chOff x="9096376" y="1949305"/>
            <a:chExt cx="2351087" cy="1599273"/>
          </a:xfrm>
        </p:grpSpPr>
        <p:sp>
          <p:nvSpPr>
            <p:cNvPr id="28" name="Rectangle 27">
              <a:extLst>
                <a:ext uri="{FF2B5EF4-FFF2-40B4-BE49-F238E27FC236}">
                  <a16:creationId xmlns:a16="http://schemas.microsoft.com/office/drawing/2014/main" id="{EC63518D-7C82-0DBD-50A0-CAC791F8B418}"/>
                </a:ext>
              </a:extLst>
            </p:cNvPr>
            <p:cNvSpPr>
              <a:spLocks/>
            </p:cNvSpPr>
            <p:nvPr/>
          </p:nvSpPr>
          <p:spPr>
            <a:xfrm>
              <a:off x="9096376" y="1949305"/>
              <a:ext cx="2351087" cy="1599273"/>
            </a:xfrm>
            <a:prstGeom prst="rect">
              <a:avLst/>
            </a:prstGeom>
            <a:solidFill>
              <a:srgbClr val="F4EABE"/>
            </a:solid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900"/>
            </a:p>
          </p:txBody>
        </p:sp>
        <p:sp>
          <p:nvSpPr>
            <p:cNvPr id="29" name="Rectangle 28">
              <a:extLst>
                <a:ext uri="{FF2B5EF4-FFF2-40B4-BE49-F238E27FC236}">
                  <a16:creationId xmlns:a16="http://schemas.microsoft.com/office/drawing/2014/main" id="{706AF57C-0C3B-447F-CE38-1791E17B796B}"/>
                </a:ext>
              </a:extLst>
            </p:cNvPr>
            <p:cNvSpPr>
              <a:spLocks/>
            </p:cNvSpPr>
            <p:nvPr/>
          </p:nvSpPr>
          <p:spPr>
            <a:xfrm>
              <a:off x="9255174" y="2197894"/>
              <a:ext cx="930176" cy="777875"/>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b="1">
                  <a:solidFill>
                    <a:schemeClr val="tx1"/>
                  </a:solidFill>
                </a:rPr>
                <a:t>Actionable Trans. Plan</a:t>
              </a:r>
            </a:p>
          </p:txBody>
        </p:sp>
        <p:sp>
          <p:nvSpPr>
            <p:cNvPr id="30" name="Rectangle 29">
              <a:extLst>
                <a:ext uri="{FF2B5EF4-FFF2-40B4-BE49-F238E27FC236}">
                  <a16:creationId xmlns:a16="http://schemas.microsoft.com/office/drawing/2014/main" id="{3D97D4C4-98B2-05D9-F036-4E5516D6BB50}"/>
                </a:ext>
              </a:extLst>
            </p:cNvPr>
            <p:cNvSpPr>
              <a:spLocks/>
            </p:cNvSpPr>
            <p:nvPr/>
          </p:nvSpPr>
          <p:spPr>
            <a:xfrm>
              <a:off x="10358488" y="2189098"/>
              <a:ext cx="930176" cy="777875"/>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b="1">
                  <a:solidFill>
                    <a:schemeClr val="tx1"/>
                  </a:solidFill>
                </a:rPr>
                <a:t>Endorsed Trans. Plan</a:t>
              </a:r>
            </a:p>
          </p:txBody>
        </p:sp>
      </p:grpSp>
      <p:cxnSp>
        <p:nvCxnSpPr>
          <p:cNvPr id="31" name="Straight Arrow Connector 30">
            <a:extLst>
              <a:ext uri="{FF2B5EF4-FFF2-40B4-BE49-F238E27FC236}">
                <a16:creationId xmlns:a16="http://schemas.microsoft.com/office/drawing/2014/main" id="{E0ED057F-759D-55E8-6516-222E8DA7DDB6}"/>
              </a:ext>
            </a:extLst>
          </p:cNvPr>
          <p:cNvCxnSpPr>
            <a:cxnSpLocks/>
          </p:cNvCxnSpPr>
          <p:nvPr/>
        </p:nvCxnSpPr>
        <p:spPr>
          <a:xfrm>
            <a:off x="9587909" y="2606155"/>
            <a:ext cx="308445" cy="0"/>
          </a:xfrm>
          <a:prstGeom prst="straightConnector1">
            <a:avLst/>
          </a:prstGeom>
          <a:ln w="6350">
            <a:solidFill>
              <a:schemeClr val="tx1">
                <a:lumMod val="75000"/>
                <a:lumOff val="25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5F0A3011-F32A-071A-76A1-D6712589774A}"/>
              </a:ext>
            </a:extLst>
          </p:cNvPr>
          <p:cNvSpPr txBox="1">
            <a:spLocks/>
          </p:cNvSpPr>
          <p:nvPr/>
        </p:nvSpPr>
        <p:spPr>
          <a:xfrm>
            <a:off x="764201" y="2002903"/>
            <a:ext cx="2312988" cy="138499"/>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i="1"/>
              <a:t>Data inputs</a:t>
            </a:r>
          </a:p>
        </p:txBody>
      </p:sp>
      <p:sp>
        <p:nvSpPr>
          <p:cNvPr id="33" name="TextBox 32">
            <a:extLst>
              <a:ext uri="{FF2B5EF4-FFF2-40B4-BE49-F238E27FC236}">
                <a16:creationId xmlns:a16="http://schemas.microsoft.com/office/drawing/2014/main" id="{723C92E2-782C-CE1C-E917-8AB052419076}"/>
              </a:ext>
            </a:extLst>
          </p:cNvPr>
          <p:cNvSpPr txBox="1"/>
          <p:nvPr/>
        </p:nvSpPr>
        <p:spPr>
          <a:xfrm>
            <a:off x="3424851" y="1967979"/>
            <a:ext cx="1466850" cy="13849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i="1"/>
              <a:t>Batch study</a:t>
            </a:r>
          </a:p>
        </p:txBody>
      </p:sp>
      <p:sp>
        <p:nvSpPr>
          <p:cNvPr id="34" name="TextBox 33">
            <a:extLst>
              <a:ext uri="{FF2B5EF4-FFF2-40B4-BE49-F238E27FC236}">
                <a16:creationId xmlns:a16="http://schemas.microsoft.com/office/drawing/2014/main" id="{81EF8C5C-E7AD-E9FA-F483-A55497C16898}"/>
              </a:ext>
            </a:extLst>
          </p:cNvPr>
          <p:cNvSpPr txBox="1">
            <a:spLocks/>
          </p:cNvSpPr>
          <p:nvPr/>
        </p:nvSpPr>
        <p:spPr>
          <a:xfrm>
            <a:off x="5866912" y="1967979"/>
            <a:ext cx="1095375" cy="138499"/>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i="1"/>
              <a:t>Modeling</a:t>
            </a:r>
          </a:p>
        </p:txBody>
      </p:sp>
      <p:sp>
        <p:nvSpPr>
          <p:cNvPr id="35" name="TextBox 34">
            <a:extLst>
              <a:ext uri="{FF2B5EF4-FFF2-40B4-BE49-F238E27FC236}">
                <a16:creationId xmlns:a16="http://schemas.microsoft.com/office/drawing/2014/main" id="{4F2622D4-681A-FCD7-2D9A-D3E614A286C7}"/>
              </a:ext>
            </a:extLst>
          </p:cNvPr>
          <p:cNvSpPr txBox="1"/>
          <p:nvPr/>
        </p:nvSpPr>
        <p:spPr>
          <a:xfrm>
            <a:off x="9787556" y="1954861"/>
            <a:ext cx="1465263" cy="13849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i="1"/>
              <a:t>Endorsement</a:t>
            </a:r>
          </a:p>
        </p:txBody>
      </p:sp>
      <p:sp>
        <p:nvSpPr>
          <p:cNvPr id="36" name="Rectangle 35">
            <a:extLst>
              <a:ext uri="{FF2B5EF4-FFF2-40B4-BE49-F238E27FC236}">
                <a16:creationId xmlns:a16="http://schemas.microsoft.com/office/drawing/2014/main" id="{9A7D370E-E3DF-3150-EBCB-41F6B8D6E8C7}"/>
              </a:ext>
            </a:extLst>
          </p:cNvPr>
          <p:cNvSpPr>
            <a:spLocks/>
          </p:cNvSpPr>
          <p:nvPr/>
        </p:nvSpPr>
        <p:spPr>
          <a:xfrm>
            <a:off x="7222954" y="2250524"/>
            <a:ext cx="1320800" cy="967927"/>
          </a:xfrm>
          <a:prstGeom prst="rect">
            <a:avLst/>
          </a:prstGeom>
          <a:solidFill>
            <a:srgbClr val="13683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endParaRPr lang="en-US" sz="900" b="1" baseline="30000">
              <a:solidFill>
                <a:schemeClr val="bg1"/>
              </a:solidFill>
            </a:endParaRPr>
          </a:p>
          <a:p>
            <a:pPr algn="ctr"/>
            <a:endParaRPr lang="en-US" sz="900" b="1" baseline="30000">
              <a:solidFill>
                <a:schemeClr val="bg1"/>
              </a:solidFill>
            </a:endParaRPr>
          </a:p>
          <a:p>
            <a:pPr algn="ctr"/>
            <a:endParaRPr lang="en-US" sz="900" b="1" baseline="30000">
              <a:solidFill>
                <a:schemeClr val="bg1"/>
              </a:solidFill>
            </a:endParaRPr>
          </a:p>
          <a:p>
            <a:pPr algn="ctr"/>
            <a:endParaRPr lang="en-US" sz="900" b="1">
              <a:solidFill>
                <a:schemeClr val="bg1"/>
              </a:solidFill>
            </a:endParaRPr>
          </a:p>
        </p:txBody>
      </p:sp>
      <p:sp>
        <p:nvSpPr>
          <p:cNvPr id="37" name="Rectangle 36">
            <a:extLst>
              <a:ext uri="{FF2B5EF4-FFF2-40B4-BE49-F238E27FC236}">
                <a16:creationId xmlns:a16="http://schemas.microsoft.com/office/drawing/2014/main" id="{8025F9CE-2934-FB7C-9D03-E8EB2BB59A94}"/>
              </a:ext>
            </a:extLst>
          </p:cNvPr>
          <p:cNvSpPr/>
          <p:nvPr/>
        </p:nvSpPr>
        <p:spPr>
          <a:xfrm>
            <a:off x="7295979" y="2487715"/>
            <a:ext cx="508000" cy="176213"/>
          </a:xfrm>
          <a:prstGeom prst="rect">
            <a:avLst/>
          </a:prstGeom>
          <a:solidFill>
            <a:schemeClr val="accent5">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bg1"/>
                </a:solidFill>
              </a:rPr>
              <a:t>TPL</a:t>
            </a:r>
            <a:r>
              <a:rPr lang="en-US" sz="900" baseline="30000">
                <a:solidFill>
                  <a:schemeClr val="bg1"/>
                </a:solidFill>
              </a:rPr>
              <a:t>1</a:t>
            </a:r>
            <a:endParaRPr lang="en-US" sz="900">
              <a:solidFill>
                <a:schemeClr val="bg1"/>
              </a:solidFill>
            </a:endParaRPr>
          </a:p>
        </p:txBody>
      </p:sp>
      <p:sp>
        <p:nvSpPr>
          <p:cNvPr id="38" name="Rectangle 37">
            <a:extLst>
              <a:ext uri="{FF2B5EF4-FFF2-40B4-BE49-F238E27FC236}">
                <a16:creationId xmlns:a16="http://schemas.microsoft.com/office/drawing/2014/main" id="{AB2EF297-5820-92EE-3A16-188892EF313F}"/>
              </a:ext>
            </a:extLst>
          </p:cNvPr>
          <p:cNvSpPr>
            <a:spLocks/>
          </p:cNvSpPr>
          <p:nvPr/>
        </p:nvSpPr>
        <p:spPr>
          <a:xfrm>
            <a:off x="7295979" y="2721077"/>
            <a:ext cx="1138238" cy="171450"/>
          </a:xfrm>
          <a:prstGeom prst="rect">
            <a:avLst/>
          </a:prstGeom>
          <a:solidFill>
            <a:schemeClr val="accent5">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bg1"/>
                </a:solidFill>
              </a:rPr>
              <a:t>Dynamic</a:t>
            </a:r>
          </a:p>
        </p:txBody>
      </p:sp>
      <p:sp>
        <p:nvSpPr>
          <p:cNvPr id="39" name="Rectangle 38">
            <a:extLst>
              <a:ext uri="{FF2B5EF4-FFF2-40B4-BE49-F238E27FC236}">
                <a16:creationId xmlns:a16="http://schemas.microsoft.com/office/drawing/2014/main" id="{A94B6A44-9E4E-754B-7D2B-96CFD84BCA38}"/>
              </a:ext>
            </a:extLst>
          </p:cNvPr>
          <p:cNvSpPr>
            <a:spLocks/>
          </p:cNvSpPr>
          <p:nvPr/>
        </p:nvSpPr>
        <p:spPr>
          <a:xfrm>
            <a:off x="7295979" y="3252200"/>
            <a:ext cx="1138238" cy="169863"/>
          </a:xfrm>
          <a:prstGeom prst="rect">
            <a:avLst/>
          </a:prstGeom>
          <a:solidFill>
            <a:schemeClr val="accent5">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bg1"/>
                </a:solidFill>
              </a:rPr>
              <a:t>Economic</a:t>
            </a:r>
          </a:p>
        </p:txBody>
      </p:sp>
      <p:sp>
        <p:nvSpPr>
          <p:cNvPr id="40" name="Rectangle 39">
            <a:extLst>
              <a:ext uri="{FF2B5EF4-FFF2-40B4-BE49-F238E27FC236}">
                <a16:creationId xmlns:a16="http://schemas.microsoft.com/office/drawing/2014/main" id="{437527D3-A00D-6458-8939-2C0907D28BEC}"/>
              </a:ext>
            </a:extLst>
          </p:cNvPr>
          <p:cNvSpPr/>
          <p:nvPr/>
        </p:nvSpPr>
        <p:spPr>
          <a:xfrm>
            <a:off x="7937329" y="2487715"/>
            <a:ext cx="506413" cy="176213"/>
          </a:xfrm>
          <a:prstGeom prst="rect">
            <a:avLst/>
          </a:prstGeom>
          <a:solidFill>
            <a:schemeClr val="accent5">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bg1"/>
                </a:solidFill>
              </a:rPr>
              <a:t>SC</a:t>
            </a:r>
            <a:r>
              <a:rPr lang="en-US" sz="900" baseline="30000">
                <a:solidFill>
                  <a:schemeClr val="bg1"/>
                </a:solidFill>
              </a:rPr>
              <a:t>2</a:t>
            </a:r>
            <a:endParaRPr lang="en-US" sz="900">
              <a:solidFill>
                <a:schemeClr val="bg1"/>
              </a:solidFill>
            </a:endParaRPr>
          </a:p>
        </p:txBody>
      </p:sp>
      <p:sp>
        <p:nvSpPr>
          <p:cNvPr id="41" name="Rectangle 40">
            <a:extLst>
              <a:ext uri="{FF2B5EF4-FFF2-40B4-BE49-F238E27FC236}">
                <a16:creationId xmlns:a16="http://schemas.microsoft.com/office/drawing/2014/main" id="{3B293BC7-3A55-D0B6-B166-EA61B55C1973}"/>
              </a:ext>
            </a:extLst>
          </p:cNvPr>
          <p:cNvSpPr>
            <a:spLocks/>
          </p:cNvSpPr>
          <p:nvPr/>
        </p:nvSpPr>
        <p:spPr>
          <a:xfrm>
            <a:off x="7295979" y="2948090"/>
            <a:ext cx="1138238" cy="169863"/>
          </a:xfrm>
          <a:prstGeom prst="rect">
            <a:avLst/>
          </a:prstGeom>
          <a:solidFill>
            <a:srgbClr val="1D9C5D"/>
          </a:solidFill>
          <a:ln w="3810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ts val="300"/>
              </a:spcBef>
              <a:spcAft>
                <a:spcPts val="300"/>
              </a:spcAft>
            </a:pPr>
            <a:r>
              <a:rPr lang="en-US" sz="900">
                <a:solidFill>
                  <a:schemeClr val="bg1"/>
                </a:solidFill>
              </a:rPr>
              <a:t>RPG-like analysis</a:t>
            </a:r>
          </a:p>
        </p:txBody>
      </p:sp>
      <p:sp>
        <p:nvSpPr>
          <p:cNvPr id="42" name="TextBox 41">
            <a:extLst>
              <a:ext uri="{FF2B5EF4-FFF2-40B4-BE49-F238E27FC236}">
                <a16:creationId xmlns:a16="http://schemas.microsoft.com/office/drawing/2014/main" id="{514717AE-F693-E88E-3B19-9C5BDCFACCA0}"/>
              </a:ext>
            </a:extLst>
          </p:cNvPr>
          <p:cNvSpPr txBox="1">
            <a:spLocks/>
          </p:cNvSpPr>
          <p:nvPr/>
        </p:nvSpPr>
        <p:spPr>
          <a:xfrm>
            <a:off x="7222954" y="1967979"/>
            <a:ext cx="1320800" cy="138499"/>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900" i="1"/>
              <a:t>Reliability study</a:t>
            </a:r>
          </a:p>
        </p:txBody>
      </p:sp>
      <p:sp>
        <p:nvSpPr>
          <p:cNvPr id="43" name="TextBox 42">
            <a:extLst>
              <a:ext uri="{FF2B5EF4-FFF2-40B4-BE49-F238E27FC236}">
                <a16:creationId xmlns:a16="http://schemas.microsoft.com/office/drawing/2014/main" id="{B364CDAA-9540-A093-B1B3-76A1A6EF599B}"/>
              </a:ext>
            </a:extLst>
          </p:cNvPr>
          <p:cNvSpPr txBox="1"/>
          <p:nvPr/>
        </p:nvSpPr>
        <p:spPr>
          <a:xfrm>
            <a:off x="7334912" y="2283892"/>
            <a:ext cx="1107996" cy="138499"/>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buClr>
                <a:schemeClr val="tx2"/>
              </a:buClr>
            </a:pPr>
            <a:r>
              <a:rPr lang="en-US" sz="900" b="1">
                <a:solidFill>
                  <a:schemeClr val="bg1"/>
                </a:solidFill>
                <a:cs typeface="+mn-cs"/>
              </a:rPr>
              <a:t>CTP assessment</a:t>
            </a:r>
          </a:p>
        </p:txBody>
      </p:sp>
      <p:cxnSp>
        <p:nvCxnSpPr>
          <p:cNvPr id="44" name="Straight Arrow Connector 43">
            <a:extLst>
              <a:ext uri="{FF2B5EF4-FFF2-40B4-BE49-F238E27FC236}">
                <a16:creationId xmlns:a16="http://schemas.microsoft.com/office/drawing/2014/main" id="{F530E8C4-1460-B464-7B88-D2789309580D}"/>
              </a:ext>
            </a:extLst>
          </p:cNvPr>
          <p:cNvCxnSpPr>
            <a:cxnSpLocks/>
            <a:stCxn id="15" idx="3"/>
            <a:endCxn id="21" idx="1"/>
          </p:cNvCxnSpPr>
          <p:nvPr/>
        </p:nvCxnSpPr>
        <p:spPr>
          <a:xfrm>
            <a:off x="1591289" y="3566592"/>
            <a:ext cx="155575"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0B6C8469-A63F-23D6-9209-ABC402EE93F0}"/>
              </a:ext>
            </a:extLst>
          </p:cNvPr>
          <p:cNvCxnSpPr>
            <a:cxnSpLocks/>
            <a:stCxn id="17" idx="3"/>
            <a:endCxn id="23" idx="1"/>
          </p:cNvCxnSpPr>
          <p:nvPr/>
        </p:nvCxnSpPr>
        <p:spPr>
          <a:xfrm>
            <a:off x="1591289" y="5487467"/>
            <a:ext cx="155575"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7074732A-D82E-D31D-D3D1-0B1E81A69C40}"/>
              </a:ext>
            </a:extLst>
          </p:cNvPr>
          <p:cNvCxnSpPr>
            <a:cxnSpLocks/>
            <a:stCxn id="16" idx="3"/>
            <a:endCxn id="22" idx="1"/>
          </p:cNvCxnSpPr>
          <p:nvPr/>
        </p:nvCxnSpPr>
        <p:spPr>
          <a:xfrm>
            <a:off x="1591289" y="4527030"/>
            <a:ext cx="155575"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47" name="Connector: Elbow 91">
            <a:extLst>
              <a:ext uri="{FF2B5EF4-FFF2-40B4-BE49-F238E27FC236}">
                <a16:creationId xmlns:a16="http://schemas.microsoft.com/office/drawing/2014/main" id="{9C98ED0B-E9C4-0356-56E5-FC51121BB34E}"/>
              </a:ext>
            </a:extLst>
          </p:cNvPr>
          <p:cNvCxnSpPr>
            <a:cxnSpLocks/>
            <a:stCxn id="24" idx="3"/>
            <a:endCxn id="18" idx="1"/>
          </p:cNvCxnSpPr>
          <p:nvPr/>
        </p:nvCxnSpPr>
        <p:spPr>
          <a:xfrm>
            <a:off x="3077189" y="2606155"/>
            <a:ext cx="288558"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99FABA21-9C62-A8BE-0D20-725190B9CB9B}"/>
              </a:ext>
            </a:extLst>
          </p:cNvPr>
          <p:cNvCxnSpPr>
            <a:cxnSpLocks/>
            <a:stCxn id="25" idx="3"/>
            <a:endCxn id="24" idx="1"/>
          </p:cNvCxnSpPr>
          <p:nvPr/>
        </p:nvCxnSpPr>
        <p:spPr>
          <a:xfrm>
            <a:off x="1591289" y="2606155"/>
            <a:ext cx="155575"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49" name="Straight Arrow Connector 48">
            <a:extLst>
              <a:ext uri="{FF2B5EF4-FFF2-40B4-BE49-F238E27FC236}">
                <a16:creationId xmlns:a16="http://schemas.microsoft.com/office/drawing/2014/main" id="{454F7DA5-8FD9-287E-40B1-652FC89CC47A}"/>
              </a:ext>
            </a:extLst>
          </p:cNvPr>
          <p:cNvCxnSpPr>
            <a:cxnSpLocks/>
            <a:stCxn id="26" idx="3"/>
            <a:endCxn id="19" idx="2"/>
          </p:cNvCxnSpPr>
          <p:nvPr/>
        </p:nvCxnSpPr>
        <p:spPr>
          <a:xfrm flipV="1">
            <a:off x="5569571" y="2602785"/>
            <a:ext cx="394179" cy="337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50" name="Connector: Elbow 49">
            <a:extLst>
              <a:ext uri="{FF2B5EF4-FFF2-40B4-BE49-F238E27FC236}">
                <a16:creationId xmlns:a16="http://schemas.microsoft.com/office/drawing/2014/main" id="{D7FD13C2-1D10-10B9-BF19-C4E75348ED8F}"/>
              </a:ext>
            </a:extLst>
          </p:cNvPr>
          <p:cNvCxnSpPr>
            <a:cxnSpLocks/>
            <a:stCxn id="30" idx="3"/>
            <a:endCxn id="16" idx="1"/>
          </p:cNvCxnSpPr>
          <p:nvPr/>
        </p:nvCxnSpPr>
        <p:spPr>
          <a:xfrm flipH="1">
            <a:off x="764201" y="2781901"/>
            <a:ext cx="10805770" cy="1745129"/>
          </a:xfrm>
          <a:prstGeom prst="bentConnector5">
            <a:avLst>
              <a:gd name="adj1" fmla="val -2116"/>
              <a:gd name="adj2" fmla="val 191970"/>
              <a:gd name="adj3" fmla="val 102116"/>
            </a:avLst>
          </a:prstGeom>
          <a:ln w="6350">
            <a:solidFill>
              <a:schemeClr val="bg1">
                <a:lumMod val="85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51" name="Connector: Elbow 50">
            <a:extLst>
              <a:ext uri="{FF2B5EF4-FFF2-40B4-BE49-F238E27FC236}">
                <a16:creationId xmlns:a16="http://schemas.microsoft.com/office/drawing/2014/main" id="{0E9BCD4A-B00B-D600-7AD1-CB6C5B742975}"/>
              </a:ext>
            </a:extLst>
          </p:cNvPr>
          <p:cNvCxnSpPr>
            <a:cxnSpLocks/>
            <a:stCxn id="20" idx="0"/>
            <a:endCxn id="18" idx="0"/>
          </p:cNvCxnSpPr>
          <p:nvPr/>
        </p:nvCxnSpPr>
        <p:spPr>
          <a:xfrm rot="16200000" flipH="1" flipV="1">
            <a:off x="6391956" y="-510050"/>
            <a:ext cx="64596" cy="5523288"/>
          </a:xfrm>
          <a:prstGeom prst="bentConnector3">
            <a:avLst>
              <a:gd name="adj1" fmla="val -135659"/>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61B045C8-4814-1D19-C9CC-0A39B1FC21C9}"/>
              </a:ext>
            </a:extLst>
          </p:cNvPr>
          <p:cNvCxnSpPr>
            <a:cxnSpLocks/>
          </p:cNvCxnSpPr>
          <p:nvPr/>
        </p:nvCxnSpPr>
        <p:spPr>
          <a:xfrm>
            <a:off x="6909899" y="2597699"/>
            <a:ext cx="333693"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E8CA6779-16C5-9161-B5F6-3EF11B54DCC7}"/>
              </a:ext>
            </a:extLst>
          </p:cNvPr>
          <p:cNvCxnSpPr>
            <a:cxnSpLocks/>
          </p:cNvCxnSpPr>
          <p:nvPr/>
        </p:nvCxnSpPr>
        <p:spPr>
          <a:xfrm>
            <a:off x="8543754" y="2597699"/>
            <a:ext cx="240133"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54" name="Straight Connector 103">
            <a:extLst>
              <a:ext uri="{FF2B5EF4-FFF2-40B4-BE49-F238E27FC236}">
                <a16:creationId xmlns:a16="http://schemas.microsoft.com/office/drawing/2014/main" id="{7118B1B3-D4DD-1834-0DE4-E376F27686F4}"/>
              </a:ext>
            </a:extLst>
          </p:cNvPr>
          <p:cNvCxnSpPr>
            <a:cxnSpLocks/>
          </p:cNvCxnSpPr>
          <p:nvPr/>
        </p:nvCxnSpPr>
        <p:spPr>
          <a:xfrm rot="5400000" flipH="1" flipV="1">
            <a:off x="1688946" y="3987702"/>
            <a:ext cx="2873720" cy="125810"/>
          </a:xfrm>
          <a:prstGeom prst="bentConnector3">
            <a:avLst>
              <a:gd name="adj1" fmla="val 34"/>
            </a:avLst>
          </a:prstGeom>
          <a:ln w="6350">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55" name="Rectangle 54">
            <a:extLst>
              <a:ext uri="{FF2B5EF4-FFF2-40B4-BE49-F238E27FC236}">
                <a16:creationId xmlns:a16="http://schemas.microsoft.com/office/drawing/2014/main" id="{26B37171-B4A0-F68B-6420-E4AAB774C5A6}"/>
              </a:ext>
            </a:extLst>
          </p:cNvPr>
          <p:cNvSpPr/>
          <p:nvPr/>
        </p:nvSpPr>
        <p:spPr>
          <a:xfrm>
            <a:off x="3170852" y="3439934"/>
            <a:ext cx="176212" cy="125414"/>
          </a:xfrm>
          <a:prstGeom prst="rect">
            <a:avLst/>
          </a:prstGeom>
          <a:no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cxnSp>
        <p:nvCxnSpPr>
          <p:cNvPr id="56" name="Straight Arrow Connector 55">
            <a:extLst>
              <a:ext uri="{FF2B5EF4-FFF2-40B4-BE49-F238E27FC236}">
                <a16:creationId xmlns:a16="http://schemas.microsoft.com/office/drawing/2014/main" id="{E19210F1-12F1-21DC-BD57-770EE7E62609}"/>
              </a:ext>
            </a:extLst>
          </p:cNvPr>
          <p:cNvCxnSpPr>
            <a:cxnSpLocks/>
          </p:cNvCxnSpPr>
          <p:nvPr/>
        </p:nvCxnSpPr>
        <p:spPr>
          <a:xfrm>
            <a:off x="10646569" y="2613747"/>
            <a:ext cx="154222" cy="0"/>
          </a:xfrm>
          <a:prstGeom prst="straightConnector1">
            <a:avLst/>
          </a:prstGeom>
          <a:ln w="6350">
            <a:solidFill>
              <a:schemeClr val="tx1">
                <a:lumMod val="75000"/>
                <a:lumOff val="25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57" name="Rectangle 56">
            <a:extLst>
              <a:ext uri="{FF2B5EF4-FFF2-40B4-BE49-F238E27FC236}">
                <a16:creationId xmlns:a16="http://schemas.microsoft.com/office/drawing/2014/main" id="{45007D62-AAED-2D4C-69FF-7A7D3A5C3E3D}"/>
              </a:ext>
            </a:extLst>
          </p:cNvPr>
          <p:cNvSpPr>
            <a:spLocks/>
          </p:cNvSpPr>
          <p:nvPr/>
        </p:nvSpPr>
        <p:spPr>
          <a:xfrm>
            <a:off x="4127140" y="2283892"/>
            <a:ext cx="593725" cy="6445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bg1"/>
                </a:solidFill>
              </a:rPr>
              <a:t>Batch study</a:t>
            </a:r>
          </a:p>
        </p:txBody>
      </p:sp>
      <p:cxnSp>
        <p:nvCxnSpPr>
          <p:cNvPr id="58" name="Straight Connector 103">
            <a:extLst>
              <a:ext uri="{FF2B5EF4-FFF2-40B4-BE49-F238E27FC236}">
                <a16:creationId xmlns:a16="http://schemas.microsoft.com/office/drawing/2014/main" id="{595A2BC1-FA00-6A16-BACB-51E7AE6E0E80}"/>
              </a:ext>
            </a:extLst>
          </p:cNvPr>
          <p:cNvCxnSpPr>
            <a:cxnSpLocks/>
          </p:cNvCxnSpPr>
          <p:nvPr/>
        </p:nvCxnSpPr>
        <p:spPr>
          <a:xfrm rot="10800000" flipV="1">
            <a:off x="3082739" y="3565346"/>
            <a:ext cx="105100" cy="1"/>
          </a:xfrm>
          <a:prstGeom prst="bentConnector3">
            <a:avLst>
              <a:gd name="adj1" fmla="val 50000"/>
            </a:avLst>
          </a:prstGeom>
          <a:ln w="6350">
            <a:solidFill>
              <a:schemeClr val="tx1">
                <a:lumMod val="75000"/>
                <a:lumOff val="2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59" name="Straight Connector 103">
            <a:extLst>
              <a:ext uri="{FF2B5EF4-FFF2-40B4-BE49-F238E27FC236}">
                <a16:creationId xmlns:a16="http://schemas.microsoft.com/office/drawing/2014/main" id="{8B08088E-938B-3612-99EC-52EC20317AF5}"/>
              </a:ext>
            </a:extLst>
          </p:cNvPr>
          <p:cNvCxnSpPr>
            <a:cxnSpLocks/>
          </p:cNvCxnSpPr>
          <p:nvPr/>
        </p:nvCxnSpPr>
        <p:spPr>
          <a:xfrm rot="10800000" flipV="1">
            <a:off x="3080040" y="4524391"/>
            <a:ext cx="105100" cy="1"/>
          </a:xfrm>
          <a:prstGeom prst="bentConnector3">
            <a:avLst>
              <a:gd name="adj1" fmla="val 50000"/>
            </a:avLst>
          </a:prstGeom>
          <a:ln w="6350">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60" name="Straight Arrow Connector 59">
            <a:extLst>
              <a:ext uri="{FF2B5EF4-FFF2-40B4-BE49-F238E27FC236}">
                <a16:creationId xmlns:a16="http://schemas.microsoft.com/office/drawing/2014/main" id="{CAA3EBC1-02D9-D5D7-359C-73929E26A0CA}"/>
              </a:ext>
            </a:extLst>
          </p:cNvPr>
          <p:cNvCxnSpPr>
            <a:stCxn id="18" idx="3"/>
            <a:endCxn id="57" idx="1"/>
          </p:cNvCxnSpPr>
          <p:nvPr/>
        </p:nvCxnSpPr>
        <p:spPr>
          <a:xfrm>
            <a:off x="3959472" y="2606155"/>
            <a:ext cx="167668" cy="0"/>
          </a:xfrm>
          <a:prstGeom prst="straightConnector1">
            <a:avLst/>
          </a:prstGeom>
          <a:ln w="6350" cap="flat">
            <a:solidFill>
              <a:schemeClr val="tx1"/>
            </a:solidFill>
            <a:prstDash val="sysDash"/>
            <a:miter lim="800000"/>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EDF329EB-4977-59E1-D909-735062691588}"/>
              </a:ext>
            </a:extLst>
          </p:cNvPr>
          <p:cNvCxnSpPr>
            <a:stCxn id="57" idx="3"/>
            <a:endCxn id="26" idx="1"/>
          </p:cNvCxnSpPr>
          <p:nvPr/>
        </p:nvCxnSpPr>
        <p:spPr>
          <a:xfrm>
            <a:off x="4720865" y="2606155"/>
            <a:ext cx="167668" cy="0"/>
          </a:xfrm>
          <a:prstGeom prst="straightConnector1">
            <a:avLst/>
          </a:prstGeom>
          <a:ln w="6350" cap="flat">
            <a:solidFill>
              <a:schemeClr val="tx1"/>
            </a:solidFill>
            <a:prstDash val="sysDash"/>
            <a:miter lim="800000"/>
            <a:tailEnd type="triangle"/>
          </a:ln>
        </p:spPr>
        <p:style>
          <a:lnRef idx="1">
            <a:schemeClr val="accent1"/>
          </a:lnRef>
          <a:fillRef idx="0">
            <a:schemeClr val="accent1"/>
          </a:fillRef>
          <a:effectRef idx="0">
            <a:schemeClr val="accent1"/>
          </a:effectRef>
          <a:fontRef idx="minor">
            <a:schemeClr val="tx1"/>
          </a:fontRef>
        </p:style>
      </p:cxnSp>
      <p:cxnSp>
        <p:nvCxnSpPr>
          <p:cNvPr id="62" name="Straight Connector 103">
            <a:extLst>
              <a:ext uri="{FF2B5EF4-FFF2-40B4-BE49-F238E27FC236}">
                <a16:creationId xmlns:a16="http://schemas.microsoft.com/office/drawing/2014/main" id="{5EC029BE-7CC1-ABAE-C7F4-56DD4AF59B1B}"/>
              </a:ext>
            </a:extLst>
          </p:cNvPr>
          <p:cNvCxnSpPr>
            <a:cxnSpLocks/>
            <a:stCxn id="22" idx="3"/>
          </p:cNvCxnSpPr>
          <p:nvPr/>
        </p:nvCxnSpPr>
        <p:spPr>
          <a:xfrm flipV="1">
            <a:off x="3077189" y="2606155"/>
            <a:ext cx="2625090" cy="1920875"/>
          </a:xfrm>
          <a:prstGeom prst="bentConnector3">
            <a:avLst>
              <a:gd name="adj1" fmla="val 99637"/>
            </a:avLst>
          </a:prstGeom>
          <a:ln w="6350">
            <a:solidFill>
              <a:schemeClr val="bg1">
                <a:lumMod val="8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68" name="Rectangle 67">
            <a:extLst>
              <a:ext uri="{FF2B5EF4-FFF2-40B4-BE49-F238E27FC236}">
                <a16:creationId xmlns:a16="http://schemas.microsoft.com/office/drawing/2014/main" id="{AB1E27A7-088A-DB7B-713F-DF32C4C2EA8D}"/>
              </a:ext>
            </a:extLst>
          </p:cNvPr>
          <p:cNvSpPr/>
          <p:nvPr/>
        </p:nvSpPr>
        <p:spPr>
          <a:xfrm>
            <a:off x="501650" y="1797050"/>
            <a:ext cx="2708990" cy="4476750"/>
          </a:xfrm>
          <a:prstGeom prst="rect">
            <a:avLst/>
          </a:prstGeom>
          <a:solidFill>
            <a:srgbClr val="FFFFFF">
              <a:alpha val="60000"/>
            </a:srgb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69" name="Rectangle 68">
            <a:extLst>
              <a:ext uri="{FF2B5EF4-FFF2-40B4-BE49-F238E27FC236}">
                <a16:creationId xmlns:a16="http://schemas.microsoft.com/office/drawing/2014/main" id="{F806AAC5-99DC-C126-AB1B-2097F5E2A878}"/>
              </a:ext>
            </a:extLst>
          </p:cNvPr>
          <p:cNvSpPr/>
          <p:nvPr/>
        </p:nvSpPr>
        <p:spPr>
          <a:xfrm>
            <a:off x="5672886" y="1797050"/>
            <a:ext cx="1440531" cy="4476750"/>
          </a:xfrm>
          <a:prstGeom prst="rect">
            <a:avLst/>
          </a:prstGeom>
          <a:solidFill>
            <a:srgbClr val="FFFFFF">
              <a:alpha val="60000"/>
            </a:srgb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70" name="Rectangle 69">
            <a:extLst>
              <a:ext uri="{FF2B5EF4-FFF2-40B4-BE49-F238E27FC236}">
                <a16:creationId xmlns:a16="http://schemas.microsoft.com/office/drawing/2014/main" id="{E3CA1C6E-4308-16D5-1371-2534ABFFC9CC}"/>
              </a:ext>
            </a:extLst>
          </p:cNvPr>
          <p:cNvSpPr/>
          <p:nvPr/>
        </p:nvSpPr>
        <p:spPr>
          <a:xfrm>
            <a:off x="8741461" y="1797050"/>
            <a:ext cx="3125373" cy="4476750"/>
          </a:xfrm>
          <a:prstGeom prst="rect">
            <a:avLst/>
          </a:prstGeom>
          <a:solidFill>
            <a:srgbClr val="FFFFFF">
              <a:alpha val="60000"/>
            </a:srgb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cxnSp>
        <p:nvCxnSpPr>
          <p:cNvPr id="72" name="Connector: Curved 71">
            <a:extLst>
              <a:ext uri="{FF2B5EF4-FFF2-40B4-BE49-F238E27FC236}">
                <a16:creationId xmlns:a16="http://schemas.microsoft.com/office/drawing/2014/main" id="{3219F0D9-E09A-282E-32D2-8E9E329CF02F}"/>
              </a:ext>
            </a:extLst>
          </p:cNvPr>
          <p:cNvCxnSpPr>
            <a:cxnSpLocks/>
          </p:cNvCxnSpPr>
          <p:nvPr/>
        </p:nvCxnSpPr>
        <p:spPr>
          <a:xfrm rot="16200000" flipH="1">
            <a:off x="4195724" y="4307987"/>
            <a:ext cx="770585" cy="491015"/>
          </a:xfrm>
          <a:prstGeom prst="curvedConnector2">
            <a:avLst/>
          </a:prstGeom>
          <a:ln w="38100" cap="flat">
            <a:solidFill>
              <a:schemeClr val="accent6">
                <a:lumMod val="75000"/>
              </a:schemeClr>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74" name="Connector: Curved 73">
            <a:extLst>
              <a:ext uri="{FF2B5EF4-FFF2-40B4-BE49-F238E27FC236}">
                <a16:creationId xmlns:a16="http://schemas.microsoft.com/office/drawing/2014/main" id="{1181BCE8-BDD8-EF66-7018-69CDDCCA2F42}"/>
              </a:ext>
            </a:extLst>
          </p:cNvPr>
          <p:cNvCxnSpPr>
            <a:cxnSpLocks/>
          </p:cNvCxnSpPr>
          <p:nvPr/>
        </p:nvCxnSpPr>
        <p:spPr>
          <a:xfrm rot="5400000">
            <a:off x="7266280" y="4270247"/>
            <a:ext cx="770615" cy="515657"/>
          </a:xfrm>
          <a:prstGeom prst="curvedConnector2">
            <a:avLst/>
          </a:prstGeom>
          <a:ln w="38100" cap="flat">
            <a:solidFill>
              <a:schemeClr val="accent5">
                <a:lumMod val="75000"/>
              </a:schemeClr>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36E82F0D-7C9D-EBD0-6276-401CBCDD6AC0}"/>
              </a:ext>
            </a:extLst>
          </p:cNvPr>
          <p:cNvSpPr txBox="1"/>
          <p:nvPr/>
        </p:nvSpPr>
        <p:spPr>
          <a:xfrm>
            <a:off x="4960896" y="4750611"/>
            <a:ext cx="2445563" cy="140807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solidFill>
                  <a:srgbClr val="404040"/>
                </a:solidFill>
              </a:rPr>
              <a:t>Combined Batch and Reliability study </a:t>
            </a:r>
            <a:r>
              <a:rPr lang="en-US" sz="1200">
                <a:solidFill>
                  <a:srgbClr val="404040"/>
                </a:solidFill>
              </a:rPr>
              <a:t>that:</a:t>
            </a:r>
          </a:p>
          <a:p>
            <a:pPr lvl="1"/>
            <a:r>
              <a:rPr lang="en-US" sz="1200">
                <a:solidFill>
                  <a:srgbClr val="404040"/>
                </a:solidFill>
              </a:rPr>
              <a:t>Allocates MW by year to each interconnecting load</a:t>
            </a:r>
          </a:p>
          <a:p>
            <a:pPr lvl="1"/>
            <a:r>
              <a:rPr lang="en-US" sz="1200">
                <a:solidFill>
                  <a:srgbClr val="404040"/>
                </a:solidFill>
              </a:rPr>
              <a:t>Meets NERC TPL requirements</a:t>
            </a:r>
          </a:p>
          <a:p>
            <a:pPr marL="3175" lvl="1" indent="0">
              <a:buNone/>
            </a:pPr>
            <a:r>
              <a:rPr lang="en-US" sz="1200">
                <a:solidFill>
                  <a:srgbClr val="404040"/>
                </a:solidFill>
              </a:rPr>
              <a:t>to </a:t>
            </a:r>
            <a:r>
              <a:rPr lang="en-US" sz="1200" b="1">
                <a:solidFill>
                  <a:srgbClr val="404040"/>
                </a:solidFill>
              </a:rPr>
              <a:t>accelerate and streamline the study process</a:t>
            </a:r>
            <a:endParaRPr lang="en-US" sz="1200">
              <a:solidFill>
                <a:srgbClr val="404040"/>
              </a:solidFill>
            </a:endParaRPr>
          </a:p>
        </p:txBody>
      </p:sp>
      <p:cxnSp>
        <p:nvCxnSpPr>
          <p:cNvPr id="89" name="Connector: Curved 88">
            <a:extLst>
              <a:ext uri="{FF2B5EF4-FFF2-40B4-BE49-F238E27FC236}">
                <a16:creationId xmlns:a16="http://schemas.microsoft.com/office/drawing/2014/main" id="{92AE68E9-2297-D0BC-9DC8-2DC504546922}"/>
              </a:ext>
            </a:extLst>
          </p:cNvPr>
          <p:cNvCxnSpPr>
            <a:cxnSpLocks/>
          </p:cNvCxnSpPr>
          <p:nvPr/>
        </p:nvCxnSpPr>
        <p:spPr>
          <a:xfrm rot="16200000" flipV="1">
            <a:off x="4965040" y="414545"/>
            <a:ext cx="460224" cy="2495353"/>
          </a:xfrm>
          <a:prstGeom prst="curvedConnector2">
            <a:avLst/>
          </a:prstGeom>
          <a:ln w="28575" cap="flat">
            <a:solidFill>
              <a:schemeClr val="accent3">
                <a:lumMod val="90000"/>
                <a:lumOff val="10000"/>
              </a:schemeClr>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90" name="TextBox 89">
            <a:extLst>
              <a:ext uri="{FF2B5EF4-FFF2-40B4-BE49-F238E27FC236}">
                <a16:creationId xmlns:a16="http://schemas.microsoft.com/office/drawing/2014/main" id="{32A328C3-1EB5-94A7-06A8-8849A8A72340}"/>
              </a:ext>
            </a:extLst>
          </p:cNvPr>
          <p:cNvSpPr txBox="1"/>
          <p:nvPr/>
        </p:nvSpPr>
        <p:spPr>
          <a:xfrm>
            <a:off x="1920695" y="1244357"/>
            <a:ext cx="2019252" cy="369332"/>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Single modeling process </a:t>
            </a:r>
            <a:r>
              <a:rPr lang="en-US" sz="1200"/>
              <a:t>that occurs at the beginning</a:t>
            </a:r>
          </a:p>
        </p:txBody>
      </p:sp>
      <p:grpSp>
        <p:nvGrpSpPr>
          <p:cNvPr id="91" name="Group 90">
            <a:extLst>
              <a:ext uri="{FF2B5EF4-FFF2-40B4-BE49-F238E27FC236}">
                <a16:creationId xmlns:a16="http://schemas.microsoft.com/office/drawing/2014/main" id="{A58EB750-2D4F-E270-7A15-391177BE9A02}"/>
              </a:ext>
            </a:extLst>
          </p:cNvPr>
          <p:cNvGrpSpPr/>
          <p:nvPr/>
        </p:nvGrpSpPr>
        <p:grpSpPr>
          <a:xfrm>
            <a:off x="1174389" y="959430"/>
            <a:ext cx="2136492" cy="198596"/>
            <a:chOff x="5074920" y="5401732"/>
            <a:chExt cx="1723813" cy="238692"/>
          </a:xfrm>
        </p:grpSpPr>
        <p:sp>
          <p:nvSpPr>
            <p:cNvPr id="92" name="TextBox 91">
              <a:extLst>
                <a:ext uri="{FF2B5EF4-FFF2-40B4-BE49-F238E27FC236}">
                  <a16:creationId xmlns:a16="http://schemas.microsoft.com/office/drawing/2014/main" id="{54752F57-31B5-DCF8-F544-E92F95AAD25A}"/>
                </a:ext>
              </a:extLst>
            </p:cNvPr>
            <p:cNvSpPr txBox="1"/>
            <p:nvPr/>
          </p:nvSpPr>
          <p:spPr>
            <a:xfrm>
              <a:off x="5074920" y="5401732"/>
              <a:ext cx="1723813" cy="20345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Illustrative – for discussion</a:t>
              </a:r>
            </a:p>
          </p:txBody>
        </p:sp>
        <p:cxnSp>
          <p:nvCxnSpPr>
            <p:cNvPr id="93" name="Straight Connector 92">
              <a:extLst>
                <a:ext uri="{FF2B5EF4-FFF2-40B4-BE49-F238E27FC236}">
                  <a16:creationId xmlns:a16="http://schemas.microsoft.com/office/drawing/2014/main" id="{1800FE83-BB43-5BDA-1507-25D2898249EA}"/>
                </a:ext>
              </a:extLst>
            </p:cNvPr>
            <p:cNvCxnSpPr>
              <a:cxnSpLocks/>
            </p:cNvCxnSpPr>
            <p:nvPr/>
          </p:nvCxnSpPr>
          <p:spPr>
            <a:xfrm>
              <a:off x="5081256" y="5640424"/>
              <a:ext cx="1446162"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4" name="Group 4" descr="Confidential document label">
            <a:extLst>
              <a:ext uri="{FF2B5EF4-FFF2-40B4-BE49-F238E27FC236}">
                <a16:creationId xmlns:a16="http://schemas.microsoft.com/office/drawing/2014/main" id="{B85031CE-405B-BD21-C076-94D0C4435BAA}"/>
              </a:ext>
              <a:ext uri="{C183D7F6-B498-43B3-948B-1728B52AA6E4}">
                <adec:decorative xmlns:adec="http://schemas.microsoft.com/office/drawing/2017/decorative" val="0"/>
              </a:ext>
            </a:extLst>
          </p:cNvPr>
          <p:cNvGrpSpPr/>
          <p:nvPr/>
        </p:nvGrpSpPr>
        <p:grpSpPr bwMode="ltGray">
          <a:xfrm>
            <a:off x="-91688" y="463923"/>
            <a:ext cx="1162970" cy="358775"/>
            <a:chOff x="-91688" y="6362698"/>
            <a:chExt cx="1162970" cy="358775"/>
          </a:xfrm>
        </p:grpSpPr>
        <p:sp>
          <p:nvSpPr>
            <p:cNvPr id="6" name="Rectangle 5">
              <a:extLst>
                <a:ext uri="{FF2B5EF4-FFF2-40B4-BE49-F238E27FC236}">
                  <a16:creationId xmlns:a16="http://schemas.microsoft.com/office/drawing/2014/main" id="{756146D6-47DF-4F81-F4F0-7FA570F0D751}"/>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7" name="TextBox 6">
              <a:extLst>
                <a:ext uri="{FF2B5EF4-FFF2-40B4-BE49-F238E27FC236}">
                  <a16:creationId xmlns:a16="http://schemas.microsoft.com/office/drawing/2014/main" id="{89AC7DAE-038D-BD54-5AD0-02AF0B1CF17C}"/>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8526502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A6D3C-0413-82D1-1895-421AAE0B2AA5}"/>
            </a:ext>
          </a:extLst>
        </p:cNvPr>
        <p:cNvGrpSpPr/>
        <p:nvPr/>
      </p:nvGrpSpPr>
      <p:grpSpPr>
        <a:xfrm>
          <a:off x="0" y="0"/>
          <a:ext cx="0" cy="0"/>
          <a:chOff x="0" y="0"/>
          <a:chExt cx="0" cy="0"/>
        </a:xfrm>
      </p:grpSpPr>
      <p:sp>
        <p:nvSpPr>
          <p:cNvPr id="2" name="1. On-page tracker">
            <a:extLst>
              <a:ext uri="{FF2B5EF4-FFF2-40B4-BE49-F238E27FC236}">
                <a16:creationId xmlns:a16="http://schemas.microsoft.com/office/drawing/2014/main" id="{AB01FFE7-6508-0969-8D85-C7B6712BED6F}"/>
              </a:ext>
            </a:extLst>
          </p:cNvPr>
          <p:cNvSpPr>
            <a:spLocks noGrp="1"/>
          </p:cNvSpPr>
          <p:nvPr>
            <p:ph type="body" sz="quarter" idx="10"/>
            <p:custDataLst>
              <p:tags r:id="rId1"/>
            </p:custDataLst>
          </p:nvPr>
        </p:nvSpPr>
        <p:spPr/>
        <p:txBody>
          <a:bodyPr/>
          <a:lstStyle/>
          <a:p>
            <a:endParaRPr lang="en-US"/>
          </a:p>
        </p:txBody>
      </p:sp>
      <p:sp>
        <p:nvSpPr>
          <p:cNvPr id="3" name="2. Slide Title">
            <a:extLst>
              <a:ext uri="{FF2B5EF4-FFF2-40B4-BE49-F238E27FC236}">
                <a16:creationId xmlns:a16="http://schemas.microsoft.com/office/drawing/2014/main" id="{A3A94731-B8F3-B937-7AB5-9128375484E0}"/>
              </a:ext>
            </a:extLst>
          </p:cNvPr>
          <p:cNvSpPr txBox="1">
            <a:spLocks/>
          </p:cNvSpPr>
          <p:nvPr>
            <p:custDataLst>
              <p:tags r:id="rId2"/>
            </p:custDataLst>
          </p:nvPr>
        </p:nvSpPr>
        <p:spPr>
          <a:xfrm>
            <a:off x="1177745" y="437077"/>
            <a:ext cx="10792005" cy="830997"/>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a:spAutoFit/>
          </a:bodyPr>
          <a:lstStyle>
            <a:lvl1pPr algn="l" defTabSz="914400" rtl="0" eaLnBrk="1" latinLnBrk="0" hangingPunct="1">
              <a:lnSpc>
                <a:spcPct val="100000"/>
              </a:lnSpc>
              <a:spcBef>
                <a:spcPct val="0"/>
              </a:spcBef>
              <a:buNone/>
              <a:defRPr lang="en-US" sz="2400" b="1" kern="1200" spc="0" baseline="0" dirty="0">
                <a:ln w="6350" cap="flat">
                  <a:noFill/>
                  <a:miter lim="800000"/>
                </a:ln>
                <a:solidFill>
                  <a:schemeClr val="tx1"/>
                </a:solidFill>
                <a:latin typeface="+mj-lt"/>
                <a:ea typeface="+mj-ea"/>
                <a:cs typeface="+mj-cs"/>
              </a:defRPr>
            </a:lvl1pPr>
          </a:lstStyle>
          <a:p>
            <a:r>
              <a:rPr lang="en-US">
                <a:solidFill>
                  <a:schemeClr val="accent2">
                    <a:lumMod val="75000"/>
                  </a:schemeClr>
                </a:solidFill>
              </a:rPr>
              <a:t>    </a:t>
            </a:r>
            <a:r>
              <a:rPr lang="en-US">
                <a:solidFill>
                  <a:schemeClr val="accent1"/>
                </a:solidFill>
              </a:rPr>
              <a:t>Sequencing: </a:t>
            </a:r>
            <a:r>
              <a:rPr lang="en-US"/>
              <a:t>This allows acceleration of the process, especially if commitment window project drop-off is small</a:t>
            </a:r>
          </a:p>
        </p:txBody>
      </p:sp>
      <p:sp>
        <p:nvSpPr>
          <p:cNvPr id="5" name="Oval 4">
            <a:extLst>
              <a:ext uri="{FF2B5EF4-FFF2-40B4-BE49-F238E27FC236}">
                <a16:creationId xmlns:a16="http://schemas.microsoft.com/office/drawing/2014/main" id="{4DDC1381-157E-BD87-9428-F457A3778935}"/>
              </a:ext>
            </a:extLst>
          </p:cNvPr>
          <p:cNvSpPr/>
          <p:nvPr/>
        </p:nvSpPr>
        <p:spPr>
          <a:xfrm>
            <a:off x="1177745" y="499634"/>
            <a:ext cx="336549" cy="336549"/>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a:solidFill>
                  <a:schemeClr val="bg1"/>
                </a:solidFill>
              </a:rPr>
              <a:t>1</a:t>
            </a:r>
          </a:p>
        </p:txBody>
      </p:sp>
      <p:sp>
        <p:nvSpPr>
          <p:cNvPr id="12" name="Rectangle 11">
            <a:extLst>
              <a:ext uri="{FF2B5EF4-FFF2-40B4-BE49-F238E27FC236}">
                <a16:creationId xmlns:a16="http://schemas.microsoft.com/office/drawing/2014/main" id="{33B397D0-2E52-585A-18C4-B1BA1D367148}"/>
              </a:ext>
            </a:extLst>
          </p:cNvPr>
          <p:cNvSpPr>
            <a:spLocks/>
          </p:cNvSpPr>
          <p:nvPr/>
        </p:nvSpPr>
        <p:spPr>
          <a:xfrm>
            <a:off x="3301187" y="1954862"/>
            <a:ext cx="1136490" cy="1979566"/>
          </a:xfrm>
          <a:prstGeom prst="rect">
            <a:avLst/>
          </a:prstGeom>
          <a:solidFill>
            <a:schemeClr val="accent4">
              <a:lumMod val="20000"/>
              <a:lumOff val="80000"/>
            </a:schemeClr>
          </a:solidFill>
          <a:ln w="28575">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900"/>
          </a:p>
        </p:txBody>
      </p:sp>
      <p:sp>
        <p:nvSpPr>
          <p:cNvPr id="13" name="Rectangle 12">
            <a:extLst>
              <a:ext uri="{FF2B5EF4-FFF2-40B4-BE49-F238E27FC236}">
                <a16:creationId xmlns:a16="http://schemas.microsoft.com/office/drawing/2014/main" id="{B779DE8D-31CC-2729-0419-C08120CD01F9}"/>
              </a:ext>
            </a:extLst>
          </p:cNvPr>
          <p:cNvSpPr>
            <a:spLocks/>
          </p:cNvSpPr>
          <p:nvPr/>
        </p:nvSpPr>
        <p:spPr>
          <a:xfrm>
            <a:off x="4638672" y="1945955"/>
            <a:ext cx="2254633" cy="1979565"/>
          </a:xfrm>
          <a:prstGeom prst="rect">
            <a:avLst/>
          </a:prstGeom>
          <a:gradFill>
            <a:gsLst>
              <a:gs pos="0">
                <a:schemeClr val="accent6">
                  <a:lumMod val="20000"/>
                  <a:lumOff val="80000"/>
                </a:schemeClr>
              </a:gs>
              <a:gs pos="100000">
                <a:schemeClr val="accent5">
                  <a:lumMod val="20000"/>
                  <a:lumOff val="80000"/>
                </a:schemeClr>
              </a:gs>
            </a:gsLst>
            <a:lin ang="5400000" scaled="1"/>
          </a:grad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900"/>
          </a:p>
        </p:txBody>
      </p:sp>
      <p:sp>
        <p:nvSpPr>
          <p:cNvPr id="14" name="Rectangle 13">
            <a:extLst>
              <a:ext uri="{FF2B5EF4-FFF2-40B4-BE49-F238E27FC236}">
                <a16:creationId xmlns:a16="http://schemas.microsoft.com/office/drawing/2014/main" id="{2B67EBDA-58B0-9345-0C67-B2F3E923943C}"/>
              </a:ext>
            </a:extLst>
          </p:cNvPr>
          <p:cNvSpPr>
            <a:spLocks/>
          </p:cNvSpPr>
          <p:nvPr/>
        </p:nvSpPr>
        <p:spPr>
          <a:xfrm>
            <a:off x="629264" y="1948928"/>
            <a:ext cx="2492376" cy="4065588"/>
          </a:xfrm>
          <a:prstGeom prst="rect">
            <a:avLst/>
          </a:prstGeom>
          <a:solidFill>
            <a:schemeClr val="bg1">
              <a:lumMod val="95000"/>
            </a:schemeClr>
          </a:solidFill>
          <a:ln w="2857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900"/>
          </a:p>
        </p:txBody>
      </p:sp>
      <p:sp>
        <p:nvSpPr>
          <p:cNvPr id="15" name="Rectangle 14">
            <a:extLst>
              <a:ext uri="{FF2B5EF4-FFF2-40B4-BE49-F238E27FC236}">
                <a16:creationId xmlns:a16="http://schemas.microsoft.com/office/drawing/2014/main" id="{32F056B0-0E6A-413C-628A-A32FB714C75C}"/>
              </a:ext>
            </a:extLst>
          </p:cNvPr>
          <p:cNvSpPr>
            <a:spLocks/>
          </p:cNvSpPr>
          <p:nvPr/>
        </p:nvSpPr>
        <p:spPr>
          <a:xfrm>
            <a:off x="764201" y="3177654"/>
            <a:ext cx="827088" cy="777875"/>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91440" rtlCol="0" anchor="ctr">
            <a:noAutofit/>
          </a:bodyPr>
          <a:lstStyle/>
          <a:p>
            <a:pPr algn="ctr"/>
            <a:r>
              <a:rPr lang="en-US" sz="900">
                <a:solidFill>
                  <a:schemeClr val="tx1"/>
                </a:solidFill>
              </a:rPr>
              <a:t>RIOO</a:t>
            </a:r>
          </a:p>
        </p:txBody>
      </p:sp>
      <p:sp>
        <p:nvSpPr>
          <p:cNvPr id="16" name="Rectangle 15">
            <a:extLst>
              <a:ext uri="{FF2B5EF4-FFF2-40B4-BE49-F238E27FC236}">
                <a16:creationId xmlns:a16="http://schemas.microsoft.com/office/drawing/2014/main" id="{00C955DA-210D-D020-E2EA-9FBD154C1685}"/>
              </a:ext>
            </a:extLst>
          </p:cNvPr>
          <p:cNvSpPr>
            <a:spLocks/>
          </p:cNvSpPr>
          <p:nvPr/>
        </p:nvSpPr>
        <p:spPr>
          <a:xfrm>
            <a:off x="764201" y="4138092"/>
            <a:ext cx="827088" cy="777875"/>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91440" rtlCol="0" anchor="ctr">
            <a:noAutofit/>
          </a:bodyPr>
          <a:lstStyle/>
          <a:p>
            <a:pPr algn="ctr"/>
            <a:r>
              <a:rPr lang="en-US" sz="900">
                <a:solidFill>
                  <a:schemeClr val="tx1"/>
                </a:solidFill>
              </a:rPr>
              <a:t>MOD, TPIT</a:t>
            </a:r>
          </a:p>
        </p:txBody>
      </p:sp>
      <p:sp>
        <p:nvSpPr>
          <p:cNvPr id="17" name="Rectangle 16">
            <a:extLst>
              <a:ext uri="{FF2B5EF4-FFF2-40B4-BE49-F238E27FC236}">
                <a16:creationId xmlns:a16="http://schemas.microsoft.com/office/drawing/2014/main" id="{FF1CDFDF-2553-05EF-6A2A-BADB0693BC0C}"/>
              </a:ext>
            </a:extLst>
          </p:cNvPr>
          <p:cNvSpPr>
            <a:spLocks/>
          </p:cNvSpPr>
          <p:nvPr/>
        </p:nvSpPr>
        <p:spPr>
          <a:xfrm>
            <a:off x="764201" y="5098529"/>
            <a:ext cx="827088" cy="777875"/>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91440" rtlCol="0" anchor="ctr">
            <a:noAutofit/>
          </a:bodyPr>
          <a:lstStyle/>
          <a:p>
            <a:pPr algn="ctr"/>
            <a:r>
              <a:rPr lang="en-US" sz="900">
                <a:solidFill>
                  <a:schemeClr val="tx1"/>
                </a:solidFill>
              </a:rPr>
              <a:t>Base Load Economic Forecast, TSP RFI</a:t>
            </a:r>
          </a:p>
        </p:txBody>
      </p:sp>
      <p:sp>
        <p:nvSpPr>
          <p:cNvPr id="18" name="Rectangle 17">
            <a:extLst>
              <a:ext uri="{FF2B5EF4-FFF2-40B4-BE49-F238E27FC236}">
                <a16:creationId xmlns:a16="http://schemas.microsoft.com/office/drawing/2014/main" id="{0141C96C-3661-3C94-28AA-278886F3E337}"/>
              </a:ext>
            </a:extLst>
          </p:cNvPr>
          <p:cNvSpPr>
            <a:spLocks/>
          </p:cNvSpPr>
          <p:nvPr/>
        </p:nvSpPr>
        <p:spPr>
          <a:xfrm>
            <a:off x="4709641" y="2326440"/>
            <a:ext cx="2108795" cy="27442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bg1"/>
                </a:solidFill>
              </a:rPr>
              <a:t>Steady state analysis</a:t>
            </a:r>
          </a:p>
        </p:txBody>
      </p:sp>
      <p:sp>
        <p:nvSpPr>
          <p:cNvPr id="19" name="Oval 18">
            <a:extLst>
              <a:ext uri="{FF2B5EF4-FFF2-40B4-BE49-F238E27FC236}">
                <a16:creationId xmlns:a16="http://schemas.microsoft.com/office/drawing/2014/main" id="{10566400-3DB7-7C9D-DBB8-1649731DBBE6}"/>
              </a:ext>
            </a:extLst>
          </p:cNvPr>
          <p:cNvSpPr>
            <a:spLocks/>
          </p:cNvSpPr>
          <p:nvPr/>
        </p:nvSpPr>
        <p:spPr>
          <a:xfrm>
            <a:off x="3381850" y="2157156"/>
            <a:ext cx="946149" cy="900736"/>
          </a:xfrm>
          <a:prstGeom prst="ellipse">
            <a:avLst/>
          </a:prstGeom>
          <a:solidFill>
            <a:schemeClr val="accent4">
              <a:lumMod val="75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50" b="1"/>
              <a:t>CTP Year N Model</a:t>
            </a:r>
          </a:p>
        </p:txBody>
      </p:sp>
      <p:sp>
        <p:nvSpPr>
          <p:cNvPr id="20" name="Oval 19">
            <a:extLst>
              <a:ext uri="{FF2B5EF4-FFF2-40B4-BE49-F238E27FC236}">
                <a16:creationId xmlns:a16="http://schemas.microsoft.com/office/drawing/2014/main" id="{7ED84AE0-3C92-77EB-8B36-34B36FE1923B}"/>
              </a:ext>
            </a:extLst>
          </p:cNvPr>
          <p:cNvSpPr>
            <a:spLocks/>
          </p:cNvSpPr>
          <p:nvPr/>
        </p:nvSpPr>
        <p:spPr>
          <a:xfrm>
            <a:off x="9441168" y="2264968"/>
            <a:ext cx="804022" cy="777875"/>
          </a:xfrm>
          <a:prstGeom prst="ellipse">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900" b="1"/>
              <a:t>Final model snapshot</a:t>
            </a:r>
            <a:endParaRPr lang="en-US" sz="900"/>
          </a:p>
        </p:txBody>
      </p:sp>
      <p:sp>
        <p:nvSpPr>
          <p:cNvPr id="21" name="Diamond 20">
            <a:extLst>
              <a:ext uri="{FF2B5EF4-FFF2-40B4-BE49-F238E27FC236}">
                <a16:creationId xmlns:a16="http://schemas.microsoft.com/office/drawing/2014/main" id="{FF0CCF2D-6DE1-2449-C22B-43F8652FD4DC}"/>
              </a:ext>
            </a:extLst>
          </p:cNvPr>
          <p:cNvSpPr/>
          <p:nvPr/>
        </p:nvSpPr>
        <p:spPr>
          <a:xfrm>
            <a:off x="1746864" y="3180829"/>
            <a:ext cx="1330325" cy="771525"/>
          </a:xfrm>
          <a:prstGeom prst="diamond">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900" b="1"/>
              <a:t>Gen. data</a:t>
            </a:r>
          </a:p>
        </p:txBody>
      </p:sp>
      <p:sp>
        <p:nvSpPr>
          <p:cNvPr id="22" name="Diamond 21">
            <a:extLst>
              <a:ext uri="{FF2B5EF4-FFF2-40B4-BE49-F238E27FC236}">
                <a16:creationId xmlns:a16="http://schemas.microsoft.com/office/drawing/2014/main" id="{56DC40EE-74AF-855C-1466-82DCED1A42A0}"/>
              </a:ext>
            </a:extLst>
          </p:cNvPr>
          <p:cNvSpPr/>
          <p:nvPr/>
        </p:nvSpPr>
        <p:spPr>
          <a:xfrm>
            <a:off x="1746864" y="4140473"/>
            <a:ext cx="1330325" cy="773113"/>
          </a:xfrm>
          <a:prstGeom prst="diamond">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900" b="1"/>
              <a:t>Topology</a:t>
            </a:r>
            <a:br>
              <a:rPr lang="en-US" sz="900" b="1"/>
            </a:br>
            <a:r>
              <a:rPr lang="en-US" sz="900" b="1"/>
              <a:t>data</a:t>
            </a:r>
          </a:p>
        </p:txBody>
      </p:sp>
      <p:sp>
        <p:nvSpPr>
          <p:cNvPr id="23" name="Diamond 22">
            <a:extLst>
              <a:ext uri="{FF2B5EF4-FFF2-40B4-BE49-F238E27FC236}">
                <a16:creationId xmlns:a16="http://schemas.microsoft.com/office/drawing/2014/main" id="{2D51850E-710C-224C-F5FB-5F2349B47E7A}"/>
              </a:ext>
            </a:extLst>
          </p:cNvPr>
          <p:cNvSpPr/>
          <p:nvPr/>
        </p:nvSpPr>
        <p:spPr>
          <a:xfrm>
            <a:off x="1746864" y="5100910"/>
            <a:ext cx="1330325" cy="773113"/>
          </a:xfrm>
          <a:prstGeom prst="diamond">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800" b="1"/>
              <a:t>Remaining </a:t>
            </a:r>
            <a:br>
              <a:rPr lang="en-US" sz="800" b="1"/>
            </a:br>
            <a:r>
              <a:rPr lang="en-US" sz="800" b="1"/>
              <a:t>load data</a:t>
            </a:r>
          </a:p>
          <a:p>
            <a:pPr algn="ctr"/>
            <a:r>
              <a:rPr lang="en-US" sz="800"/>
              <a:t>(medium, economic)</a:t>
            </a:r>
          </a:p>
        </p:txBody>
      </p:sp>
      <p:sp>
        <p:nvSpPr>
          <p:cNvPr id="24" name="Diamond 23">
            <a:extLst>
              <a:ext uri="{FF2B5EF4-FFF2-40B4-BE49-F238E27FC236}">
                <a16:creationId xmlns:a16="http://schemas.microsoft.com/office/drawing/2014/main" id="{40C00F23-35EF-D583-BE39-BFA6A2F65EB9}"/>
              </a:ext>
            </a:extLst>
          </p:cNvPr>
          <p:cNvSpPr/>
          <p:nvPr/>
        </p:nvSpPr>
        <p:spPr>
          <a:xfrm>
            <a:off x="1746864" y="2219598"/>
            <a:ext cx="1330325" cy="773113"/>
          </a:xfrm>
          <a:prstGeom prst="diamond">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900" b="1"/>
              <a:t>Large load data </a:t>
            </a:r>
            <a:r>
              <a:rPr lang="en-US" sz="900"/>
              <a:t>(from TSPs)</a:t>
            </a:r>
          </a:p>
        </p:txBody>
      </p:sp>
      <p:sp>
        <p:nvSpPr>
          <p:cNvPr id="25" name="Rectangle 24">
            <a:extLst>
              <a:ext uri="{FF2B5EF4-FFF2-40B4-BE49-F238E27FC236}">
                <a16:creationId xmlns:a16="http://schemas.microsoft.com/office/drawing/2014/main" id="{ADCD0713-E6A9-A52E-ED20-4DB5E128A8DC}"/>
              </a:ext>
            </a:extLst>
          </p:cNvPr>
          <p:cNvSpPr>
            <a:spLocks/>
          </p:cNvSpPr>
          <p:nvPr/>
        </p:nvSpPr>
        <p:spPr>
          <a:xfrm>
            <a:off x="764201" y="2217217"/>
            <a:ext cx="827088" cy="777875"/>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91440" rtlCol="0" anchor="ctr">
            <a:noAutofit/>
          </a:bodyPr>
          <a:lstStyle/>
          <a:p>
            <a:pPr algn="ctr"/>
            <a:r>
              <a:rPr lang="en-US" sz="900">
                <a:solidFill>
                  <a:schemeClr val="tx1"/>
                </a:solidFill>
              </a:rPr>
              <a:t>ILLE large load data</a:t>
            </a:r>
          </a:p>
        </p:txBody>
      </p:sp>
      <p:sp>
        <p:nvSpPr>
          <p:cNvPr id="32" name="TextBox 31">
            <a:extLst>
              <a:ext uri="{FF2B5EF4-FFF2-40B4-BE49-F238E27FC236}">
                <a16:creationId xmlns:a16="http://schemas.microsoft.com/office/drawing/2014/main" id="{81495304-983F-C093-2FC5-830405C1201B}"/>
              </a:ext>
            </a:extLst>
          </p:cNvPr>
          <p:cNvSpPr txBox="1">
            <a:spLocks/>
          </p:cNvSpPr>
          <p:nvPr/>
        </p:nvSpPr>
        <p:spPr>
          <a:xfrm>
            <a:off x="764201" y="2002903"/>
            <a:ext cx="2312988" cy="138499"/>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i="1"/>
              <a:t>Data inputs</a:t>
            </a:r>
          </a:p>
        </p:txBody>
      </p:sp>
      <p:sp>
        <p:nvSpPr>
          <p:cNvPr id="33" name="TextBox 32">
            <a:extLst>
              <a:ext uri="{FF2B5EF4-FFF2-40B4-BE49-F238E27FC236}">
                <a16:creationId xmlns:a16="http://schemas.microsoft.com/office/drawing/2014/main" id="{56695346-E003-7F3D-3BFA-A27B7A4E86BC}"/>
              </a:ext>
            </a:extLst>
          </p:cNvPr>
          <p:cNvSpPr txBox="1"/>
          <p:nvPr/>
        </p:nvSpPr>
        <p:spPr>
          <a:xfrm>
            <a:off x="4768744" y="2010526"/>
            <a:ext cx="1824311" cy="13849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i="1"/>
              <a:t>Combined batch &amp; reliability study</a:t>
            </a:r>
          </a:p>
        </p:txBody>
      </p:sp>
      <p:sp>
        <p:nvSpPr>
          <p:cNvPr id="34" name="TextBox 33">
            <a:extLst>
              <a:ext uri="{FF2B5EF4-FFF2-40B4-BE49-F238E27FC236}">
                <a16:creationId xmlns:a16="http://schemas.microsoft.com/office/drawing/2014/main" id="{A8A70529-EEA5-E5C3-B65B-E2DF54B2A42B}"/>
              </a:ext>
            </a:extLst>
          </p:cNvPr>
          <p:cNvSpPr txBox="1">
            <a:spLocks/>
          </p:cNvSpPr>
          <p:nvPr/>
        </p:nvSpPr>
        <p:spPr>
          <a:xfrm>
            <a:off x="3378974" y="2009287"/>
            <a:ext cx="1095375" cy="138499"/>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i="1"/>
              <a:t>Modeling</a:t>
            </a:r>
          </a:p>
        </p:txBody>
      </p:sp>
      <p:cxnSp>
        <p:nvCxnSpPr>
          <p:cNvPr id="44" name="Straight Arrow Connector 43">
            <a:extLst>
              <a:ext uri="{FF2B5EF4-FFF2-40B4-BE49-F238E27FC236}">
                <a16:creationId xmlns:a16="http://schemas.microsoft.com/office/drawing/2014/main" id="{7119AF6C-340E-89E1-6CA8-AF572DF15273}"/>
              </a:ext>
            </a:extLst>
          </p:cNvPr>
          <p:cNvCxnSpPr>
            <a:cxnSpLocks/>
            <a:stCxn id="15" idx="3"/>
            <a:endCxn id="21" idx="1"/>
          </p:cNvCxnSpPr>
          <p:nvPr/>
        </p:nvCxnSpPr>
        <p:spPr>
          <a:xfrm>
            <a:off x="1591289" y="3566592"/>
            <a:ext cx="155575"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6D7C796A-6BF8-1238-80DA-377C739657B8}"/>
              </a:ext>
            </a:extLst>
          </p:cNvPr>
          <p:cNvCxnSpPr>
            <a:cxnSpLocks/>
            <a:stCxn id="17" idx="3"/>
            <a:endCxn id="23" idx="1"/>
          </p:cNvCxnSpPr>
          <p:nvPr/>
        </p:nvCxnSpPr>
        <p:spPr>
          <a:xfrm>
            <a:off x="1591289" y="5487467"/>
            <a:ext cx="155575"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5DC0CCAC-2E83-72B6-B490-5CE0AAE17DBB}"/>
              </a:ext>
            </a:extLst>
          </p:cNvPr>
          <p:cNvCxnSpPr>
            <a:cxnSpLocks/>
            <a:stCxn id="16" idx="3"/>
            <a:endCxn id="22" idx="1"/>
          </p:cNvCxnSpPr>
          <p:nvPr/>
        </p:nvCxnSpPr>
        <p:spPr>
          <a:xfrm>
            <a:off x="1591289" y="4527030"/>
            <a:ext cx="155575"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47" name="Connector: Elbow 91">
            <a:extLst>
              <a:ext uri="{FF2B5EF4-FFF2-40B4-BE49-F238E27FC236}">
                <a16:creationId xmlns:a16="http://schemas.microsoft.com/office/drawing/2014/main" id="{934164B6-3C8B-77A4-1324-3484C37EB633}"/>
              </a:ext>
            </a:extLst>
          </p:cNvPr>
          <p:cNvCxnSpPr>
            <a:cxnSpLocks/>
            <a:stCxn id="24" idx="3"/>
            <a:endCxn id="19" idx="2"/>
          </p:cNvCxnSpPr>
          <p:nvPr/>
        </p:nvCxnSpPr>
        <p:spPr>
          <a:xfrm>
            <a:off x="3077189" y="2606155"/>
            <a:ext cx="304661" cy="1369"/>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9B1651C0-5866-AA18-6B18-ECE9484A2030}"/>
              </a:ext>
            </a:extLst>
          </p:cNvPr>
          <p:cNvCxnSpPr>
            <a:cxnSpLocks/>
            <a:stCxn id="25" idx="3"/>
            <a:endCxn id="24" idx="1"/>
          </p:cNvCxnSpPr>
          <p:nvPr/>
        </p:nvCxnSpPr>
        <p:spPr>
          <a:xfrm>
            <a:off x="1591289" y="2606155"/>
            <a:ext cx="155575"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49" name="Straight Arrow Connector 48">
            <a:extLst>
              <a:ext uri="{FF2B5EF4-FFF2-40B4-BE49-F238E27FC236}">
                <a16:creationId xmlns:a16="http://schemas.microsoft.com/office/drawing/2014/main" id="{8C728767-C67C-3A8E-55EC-293730F50672}"/>
              </a:ext>
            </a:extLst>
          </p:cNvPr>
          <p:cNvCxnSpPr>
            <a:cxnSpLocks/>
          </p:cNvCxnSpPr>
          <p:nvPr/>
        </p:nvCxnSpPr>
        <p:spPr>
          <a:xfrm>
            <a:off x="4327999" y="2586172"/>
            <a:ext cx="282638"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BAC2D3E5-9258-9CDC-683C-5FCA2BEE5FC8}"/>
              </a:ext>
            </a:extLst>
          </p:cNvPr>
          <p:cNvCxnSpPr>
            <a:cxnSpLocks/>
          </p:cNvCxnSpPr>
          <p:nvPr/>
        </p:nvCxnSpPr>
        <p:spPr>
          <a:xfrm>
            <a:off x="9201035" y="2643371"/>
            <a:ext cx="240133"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54" name="Straight Connector 103">
            <a:extLst>
              <a:ext uri="{FF2B5EF4-FFF2-40B4-BE49-F238E27FC236}">
                <a16:creationId xmlns:a16="http://schemas.microsoft.com/office/drawing/2014/main" id="{722F82B1-6B1E-C1BC-439C-A76358BF0357}"/>
              </a:ext>
            </a:extLst>
          </p:cNvPr>
          <p:cNvCxnSpPr>
            <a:cxnSpLocks/>
          </p:cNvCxnSpPr>
          <p:nvPr/>
        </p:nvCxnSpPr>
        <p:spPr>
          <a:xfrm rot="5400000" flipH="1" flipV="1">
            <a:off x="1688946" y="3987702"/>
            <a:ext cx="2873720" cy="125810"/>
          </a:xfrm>
          <a:prstGeom prst="bentConnector3">
            <a:avLst>
              <a:gd name="adj1" fmla="val 34"/>
            </a:avLst>
          </a:prstGeom>
          <a:ln w="6350">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58" name="Straight Connector 103">
            <a:extLst>
              <a:ext uri="{FF2B5EF4-FFF2-40B4-BE49-F238E27FC236}">
                <a16:creationId xmlns:a16="http://schemas.microsoft.com/office/drawing/2014/main" id="{EF06DF2A-FA52-C3F0-5BFB-0A9EA516ACCB}"/>
              </a:ext>
            </a:extLst>
          </p:cNvPr>
          <p:cNvCxnSpPr>
            <a:cxnSpLocks/>
          </p:cNvCxnSpPr>
          <p:nvPr/>
        </p:nvCxnSpPr>
        <p:spPr>
          <a:xfrm rot="10800000" flipV="1">
            <a:off x="3082739" y="3565346"/>
            <a:ext cx="105100" cy="1"/>
          </a:xfrm>
          <a:prstGeom prst="bentConnector3">
            <a:avLst>
              <a:gd name="adj1" fmla="val 50000"/>
            </a:avLst>
          </a:prstGeom>
          <a:ln w="6350">
            <a:solidFill>
              <a:schemeClr val="tx1">
                <a:lumMod val="75000"/>
                <a:lumOff val="2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59" name="Straight Connector 103">
            <a:extLst>
              <a:ext uri="{FF2B5EF4-FFF2-40B4-BE49-F238E27FC236}">
                <a16:creationId xmlns:a16="http://schemas.microsoft.com/office/drawing/2014/main" id="{7EBDE635-AD5F-9EE6-84D5-B02F48B4E473}"/>
              </a:ext>
            </a:extLst>
          </p:cNvPr>
          <p:cNvCxnSpPr>
            <a:cxnSpLocks/>
          </p:cNvCxnSpPr>
          <p:nvPr/>
        </p:nvCxnSpPr>
        <p:spPr>
          <a:xfrm rot="10800000" flipV="1">
            <a:off x="3080040" y="4524391"/>
            <a:ext cx="105100" cy="1"/>
          </a:xfrm>
          <a:prstGeom prst="bentConnector3">
            <a:avLst>
              <a:gd name="adj1" fmla="val 50000"/>
            </a:avLst>
          </a:prstGeom>
          <a:ln w="6350">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nvGrpSpPr>
          <p:cNvPr id="91" name="Group 90">
            <a:extLst>
              <a:ext uri="{FF2B5EF4-FFF2-40B4-BE49-F238E27FC236}">
                <a16:creationId xmlns:a16="http://schemas.microsoft.com/office/drawing/2014/main" id="{4446B392-14BF-4CF9-87B7-CCB736958AF0}"/>
              </a:ext>
            </a:extLst>
          </p:cNvPr>
          <p:cNvGrpSpPr/>
          <p:nvPr/>
        </p:nvGrpSpPr>
        <p:grpSpPr>
          <a:xfrm>
            <a:off x="1242482" y="1244591"/>
            <a:ext cx="2136492" cy="198596"/>
            <a:chOff x="5074920" y="5401732"/>
            <a:chExt cx="1723813" cy="238692"/>
          </a:xfrm>
        </p:grpSpPr>
        <p:sp>
          <p:nvSpPr>
            <p:cNvPr id="92" name="TextBox 91">
              <a:extLst>
                <a:ext uri="{FF2B5EF4-FFF2-40B4-BE49-F238E27FC236}">
                  <a16:creationId xmlns:a16="http://schemas.microsoft.com/office/drawing/2014/main" id="{5AA95BE3-744F-98C9-04D1-F72C7B04CC06}"/>
                </a:ext>
              </a:extLst>
            </p:cNvPr>
            <p:cNvSpPr txBox="1"/>
            <p:nvPr/>
          </p:nvSpPr>
          <p:spPr>
            <a:xfrm>
              <a:off x="5074920" y="5401732"/>
              <a:ext cx="1723813" cy="20345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Illustrative – for discussion</a:t>
              </a:r>
            </a:p>
          </p:txBody>
        </p:sp>
        <p:cxnSp>
          <p:nvCxnSpPr>
            <p:cNvPr id="93" name="Straight Connector 92">
              <a:extLst>
                <a:ext uri="{FF2B5EF4-FFF2-40B4-BE49-F238E27FC236}">
                  <a16:creationId xmlns:a16="http://schemas.microsoft.com/office/drawing/2014/main" id="{C594D1A4-0DD6-6A41-D306-3B10DDAD0343}"/>
                </a:ext>
              </a:extLst>
            </p:cNvPr>
            <p:cNvCxnSpPr>
              <a:cxnSpLocks/>
            </p:cNvCxnSpPr>
            <p:nvPr/>
          </p:nvCxnSpPr>
          <p:spPr>
            <a:xfrm>
              <a:off x="5081256" y="5640424"/>
              <a:ext cx="1446162"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66" name="Rectangle 65">
            <a:extLst>
              <a:ext uri="{FF2B5EF4-FFF2-40B4-BE49-F238E27FC236}">
                <a16:creationId xmlns:a16="http://schemas.microsoft.com/office/drawing/2014/main" id="{E31B8452-D590-DBDE-1316-71007408F774}"/>
              </a:ext>
            </a:extLst>
          </p:cNvPr>
          <p:cNvSpPr>
            <a:spLocks/>
          </p:cNvSpPr>
          <p:nvPr/>
        </p:nvSpPr>
        <p:spPr>
          <a:xfrm>
            <a:off x="4709641" y="2653400"/>
            <a:ext cx="2108795" cy="27442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bg1"/>
                </a:solidFill>
              </a:rPr>
              <a:t>Dynamic analysis</a:t>
            </a:r>
          </a:p>
        </p:txBody>
      </p:sp>
      <p:sp>
        <p:nvSpPr>
          <p:cNvPr id="67" name="Rectangle 66">
            <a:extLst>
              <a:ext uri="{FF2B5EF4-FFF2-40B4-BE49-F238E27FC236}">
                <a16:creationId xmlns:a16="http://schemas.microsoft.com/office/drawing/2014/main" id="{EA10CC19-85D1-1C07-8FBD-39781A711AFE}"/>
              </a:ext>
            </a:extLst>
          </p:cNvPr>
          <p:cNvSpPr>
            <a:spLocks/>
          </p:cNvSpPr>
          <p:nvPr/>
        </p:nvSpPr>
        <p:spPr>
          <a:xfrm>
            <a:off x="4709641" y="3000127"/>
            <a:ext cx="2108795" cy="27442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bg1"/>
                </a:solidFill>
              </a:rPr>
              <a:t>Short circuit analysis</a:t>
            </a:r>
          </a:p>
        </p:txBody>
      </p:sp>
      <p:sp>
        <p:nvSpPr>
          <p:cNvPr id="71" name="Rectangle 70">
            <a:extLst>
              <a:ext uri="{FF2B5EF4-FFF2-40B4-BE49-F238E27FC236}">
                <a16:creationId xmlns:a16="http://schemas.microsoft.com/office/drawing/2014/main" id="{5423E4FC-4D8A-824E-3C65-0AD10455730D}"/>
              </a:ext>
            </a:extLst>
          </p:cNvPr>
          <p:cNvSpPr>
            <a:spLocks/>
          </p:cNvSpPr>
          <p:nvPr/>
        </p:nvSpPr>
        <p:spPr>
          <a:xfrm>
            <a:off x="4709641" y="3343218"/>
            <a:ext cx="2108795" cy="40844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bg1"/>
                </a:solidFill>
              </a:rPr>
              <a:t>Project transparency &amp; alternative analysis</a:t>
            </a:r>
          </a:p>
        </p:txBody>
      </p:sp>
      <p:cxnSp>
        <p:nvCxnSpPr>
          <p:cNvPr id="73" name="Straight Arrow Connector 72">
            <a:extLst>
              <a:ext uri="{FF2B5EF4-FFF2-40B4-BE49-F238E27FC236}">
                <a16:creationId xmlns:a16="http://schemas.microsoft.com/office/drawing/2014/main" id="{883C0869-889A-52FB-8F66-2021C2ED7C72}"/>
              </a:ext>
            </a:extLst>
          </p:cNvPr>
          <p:cNvCxnSpPr>
            <a:cxnSpLocks/>
          </p:cNvCxnSpPr>
          <p:nvPr/>
        </p:nvCxnSpPr>
        <p:spPr>
          <a:xfrm>
            <a:off x="6893305" y="2586172"/>
            <a:ext cx="183636"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76" name="Rectangle 75">
            <a:extLst>
              <a:ext uri="{FF2B5EF4-FFF2-40B4-BE49-F238E27FC236}">
                <a16:creationId xmlns:a16="http://schemas.microsoft.com/office/drawing/2014/main" id="{0C97CDC0-CC52-B20E-8FD6-C5FF6E67A629}"/>
              </a:ext>
            </a:extLst>
          </p:cNvPr>
          <p:cNvSpPr>
            <a:spLocks/>
          </p:cNvSpPr>
          <p:nvPr/>
        </p:nvSpPr>
        <p:spPr>
          <a:xfrm>
            <a:off x="8256205" y="2002903"/>
            <a:ext cx="949081" cy="1328600"/>
          </a:xfrm>
          <a:prstGeom prst="rect">
            <a:avLst/>
          </a:prstGeom>
          <a:solidFill>
            <a:schemeClr val="accent5">
              <a:lumMod val="50000"/>
            </a:schemeClr>
          </a:solidFill>
          <a:ln w="28575">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r>
              <a:rPr lang="en-US" sz="900"/>
              <a:t>Refinement study</a:t>
            </a:r>
          </a:p>
        </p:txBody>
      </p:sp>
      <p:cxnSp>
        <p:nvCxnSpPr>
          <p:cNvPr id="77" name="Straight Arrow Connector 76">
            <a:extLst>
              <a:ext uri="{FF2B5EF4-FFF2-40B4-BE49-F238E27FC236}">
                <a16:creationId xmlns:a16="http://schemas.microsoft.com/office/drawing/2014/main" id="{3084DEB2-B494-5BE6-C1BC-4557302919C4}"/>
              </a:ext>
            </a:extLst>
          </p:cNvPr>
          <p:cNvCxnSpPr>
            <a:cxnSpLocks/>
          </p:cNvCxnSpPr>
          <p:nvPr/>
        </p:nvCxnSpPr>
        <p:spPr>
          <a:xfrm>
            <a:off x="10245190" y="2643371"/>
            <a:ext cx="240133"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78" name="TextBox 77">
            <a:extLst>
              <a:ext uri="{FF2B5EF4-FFF2-40B4-BE49-F238E27FC236}">
                <a16:creationId xmlns:a16="http://schemas.microsoft.com/office/drawing/2014/main" id="{5FB71447-C6A0-E714-812F-42FF1F17983D}"/>
              </a:ext>
            </a:extLst>
          </p:cNvPr>
          <p:cNvSpPr txBox="1"/>
          <p:nvPr/>
        </p:nvSpPr>
        <p:spPr>
          <a:xfrm>
            <a:off x="10549261" y="2566987"/>
            <a:ext cx="1414349" cy="15388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i="1"/>
              <a:t>Endorsement TBD</a:t>
            </a:r>
          </a:p>
        </p:txBody>
      </p:sp>
      <p:grpSp>
        <p:nvGrpSpPr>
          <p:cNvPr id="4" name="Group 4" descr="Confidential document label">
            <a:extLst>
              <a:ext uri="{FF2B5EF4-FFF2-40B4-BE49-F238E27FC236}">
                <a16:creationId xmlns:a16="http://schemas.microsoft.com/office/drawing/2014/main" id="{0EB33A88-2DE9-890C-8F0C-0A2319BE900A}"/>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85701067-AFAB-8C1B-5970-F4E3B5C3D295}"/>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7" name="TextBox 6">
              <a:extLst>
                <a:ext uri="{FF2B5EF4-FFF2-40B4-BE49-F238E27FC236}">
                  <a16:creationId xmlns:a16="http://schemas.microsoft.com/office/drawing/2014/main" id="{35A680AA-AE79-9082-511E-5D0EE5F070A4}"/>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82" name="Rectangle 81">
            <a:extLst>
              <a:ext uri="{FF2B5EF4-FFF2-40B4-BE49-F238E27FC236}">
                <a16:creationId xmlns:a16="http://schemas.microsoft.com/office/drawing/2014/main" id="{03F8EFA8-C54D-95DA-05F0-82E1D91076B1}"/>
              </a:ext>
            </a:extLst>
          </p:cNvPr>
          <p:cNvSpPr>
            <a:spLocks/>
          </p:cNvSpPr>
          <p:nvPr/>
        </p:nvSpPr>
        <p:spPr>
          <a:xfrm>
            <a:off x="7096506" y="2355602"/>
            <a:ext cx="956498" cy="64452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tx1"/>
                </a:solidFill>
              </a:rPr>
              <a:t>Commitment window</a:t>
            </a:r>
          </a:p>
        </p:txBody>
      </p:sp>
      <p:cxnSp>
        <p:nvCxnSpPr>
          <p:cNvPr id="83" name="Straight Arrow Connector 82">
            <a:extLst>
              <a:ext uri="{FF2B5EF4-FFF2-40B4-BE49-F238E27FC236}">
                <a16:creationId xmlns:a16="http://schemas.microsoft.com/office/drawing/2014/main" id="{1DC317EA-5702-62A9-371E-3B397BC5840F}"/>
              </a:ext>
            </a:extLst>
          </p:cNvPr>
          <p:cNvCxnSpPr>
            <a:cxnSpLocks/>
          </p:cNvCxnSpPr>
          <p:nvPr/>
        </p:nvCxnSpPr>
        <p:spPr>
          <a:xfrm>
            <a:off x="8016072" y="2643371"/>
            <a:ext cx="240133"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762D6034-3D91-D0FE-F349-611540F8EAA4}"/>
              </a:ext>
            </a:extLst>
          </p:cNvPr>
          <p:cNvSpPr txBox="1"/>
          <p:nvPr/>
        </p:nvSpPr>
        <p:spPr>
          <a:xfrm>
            <a:off x="4610637" y="4102935"/>
            <a:ext cx="2445563" cy="140807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solidFill>
                  <a:srgbClr val="404040"/>
                </a:solidFill>
              </a:rPr>
              <a:t>Combined Batch and Reliability study </a:t>
            </a:r>
            <a:r>
              <a:rPr lang="en-US" sz="1200">
                <a:solidFill>
                  <a:srgbClr val="404040"/>
                </a:solidFill>
              </a:rPr>
              <a:t>that:</a:t>
            </a:r>
          </a:p>
          <a:p>
            <a:pPr lvl="1"/>
            <a:r>
              <a:rPr lang="en-US" sz="1200">
                <a:solidFill>
                  <a:srgbClr val="404040"/>
                </a:solidFill>
              </a:rPr>
              <a:t>Allocates MW by year to each interconnecting load</a:t>
            </a:r>
          </a:p>
          <a:p>
            <a:pPr lvl="1"/>
            <a:r>
              <a:rPr lang="en-US" sz="1200">
                <a:solidFill>
                  <a:srgbClr val="404040"/>
                </a:solidFill>
              </a:rPr>
              <a:t>Meets NERC TPL requirements</a:t>
            </a:r>
          </a:p>
          <a:p>
            <a:pPr marL="3175" lvl="1" indent="0">
              <a:buNone/>
            </a:pPr>
            <a:r>
              <a:rPr lang="en-US" sz="1200">
                <a:solidFill>
                  <a:srgbClr val="404040"/>
                </a:solidFill>
              </a:rPr>
              <a:t>to </a:t>
            </a:r>
            <a:r>
              <a:rPr lang="en-US" sz="1200" b="1">
                <a:solidFill>
                  <a:srgbClr val="404040"/>
                </a:solidFill>
              </a:rPr>
              <a:t>accelerate and streamline the study process</a:t>
            </a:r>
            <a:endParaRPr lang="en-US" sz="1200">
              <a:solidFill>
                <a:srgbClr val="404040"/>
              </a:solidFill>
            </a:endParaRPr>
          </a:p>
        </p:txBody>
      </p:sp>
      <p:sp>
        <p:nvSpPr>
          <p:cNvPr id="10" name="TextBox 9">
            <a:extLst>
              <a:ext uri="{FF2B5EF4-FFF2-40B4-BE49-F238E27FC236}">
                <a16:creationId xmlns:a16="http://schemas.microsoft.com/office/drawing/2014/main" id="{F6646A6D-41CD-66A5-6C15-404203FC13AA}"/>
              </a:ext>
            </a:extLst>
          </p:cNvPr>
          <p:cNvSpPr txBox="1"/>
          <p:nvPr/>
        </p:nvSpPr>
        <p:spPr>
          <a:xfrm>
            <a:off x="8156269" y="4102933"/>
            <a:ext cx="1772698" cy="1107996"/>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solidFill>
                  <a:srgbClr val="404040"/>
                </a:solidFill>
              </a:rPr>
              <a:t>Refinement study to produce actionable transmission plan </a:t>
            </a:r>
            <a:r>
              <a:rPr lang="en-US" sz="1200">
                <a:solidFill>
                  <a:srgbClr val="404040"/>
                </a:solidFill>
              </a:rPr>
              <a:t>– would be brief if the commitment window project drop-off is small</a:t>
            </a:r>
          </a:p>
        </p:txBody>
      </p:sp>
      <p:cxnSp>
        <p:nvCxnSpPr>
          <p:cNvPr id="28" name="Straight Connector 27">
            <a:extLst>
              <a:ext uri="{FF2B5EF4-FFF2-40B4-BE49-F238E27FC236}">
                <a16:creationId xmlns:a16="http://schemas.microsoft.com/office/drawing/2014/main" id="{C59EAC90-0B8F-9D6C-689D-81FA1F6AD713}"/>
              </a:ext>
            </a:extLst>
          </p:cNvPr>
          <p:cNvCxnSpPr/>
          <p:nvPr/>
        </p:nvCxnSpPr>
        <p:spPr>
          <a:xfrm>
            <a:off x="8116941" y="3952354"/>
            <a:ext cx="1440014"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5392DDA-F4B0-52C6-2333-22C3223EB7A2}"/>
              </a:ext>
            </a:extLst>
          </p:cNvPr>
          <p:cNvCxnSpPr>
            <a:cxnSpLocks/>
          </p:cNvCxnSpPr>
          <p:nvPr/>
        </p:nvCxnSpPr>
        <p:spPr>
          <a:xfrm flipV="1">
            <a:off x="8819535" y="3429000"/>
            <a:ext cx="0" cy="523354"/>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57502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2FC76-B06D-9495-C47E-1533BAAEF370}"/>
            </a:ext>
          </a:extLst>
        </p:cNvPr>
        <p:cNvGrpSpPr/>
        <p:nvPr/>
      </p:nvGrpSpPr>
      <p:grpSpPr>
        <a:xfrm>
          <a:off x="0" y="0"/>
          <a:ext cx="0" cy="0"/>
          <a:chOff x="0" y="0"/>
          <a:chExt cx="0" cy="0"/>
        </a:xfrm>
      </p:grpSpPr>
      <p:sp>
        <p:nvSpPr>
          <p:cNvPr id="2" name="1. On-page tracker">
            <a:extLst>
              <a:ext uri="{FF2B5EF4-FFF2-40B4-BE49-F238E27FC236}">
                <a16:creationId xmlns:a16="http://schemas.microsoft.com/office/drawing/2014/main" id="{CE1F6546-AC9F-1141-534F-4BA89DAA59DE}"/>
              </a:ext>
            </a:extLst>
          </p:cNvPr>
          <p:cNvSpPr>
            <a:spLocks noGrp="1"/>
          </p:cNvSpPr>
          <p:nvPr>
            <p:ph type="body" sz="quarter" idx="10"/>
            <p:custDataLst>
              <p:tags r:id="rId1"/>
            </p:custDataLst>
          </p:nvPr>
        </p:nvSpPr>
        <p:spPr/>
        <p:txBody>
          <a:bodyPr/>
          <a:lstStyle/>
          <a:p>
            <a:endParaRPr lang="en-US"/>
          </a:p>
        </p:txBody>
      </p:sp>
      <p:sp>
        <p:nvSpPr>
          <p:cNvPr id="3" name="2. Slide Title">
            <a:extLst>
              <a:ext uri="{FF2B5EF4-FFF2-40B4-BE49-F238E27FC236}">
                <a16:creationId xmlns:a16="http://schemas.microsoft.com/office/drawing/2014/main" id="{D1B5D455-B9A3-6F1F-5032-30D80568D33B}"/>
              </a:ext>
            </a:extLst>
          </p:cNvPr>
          <p:cNvSpPr txBox="1">
            <a:spLocks/>
          </p:cNvSpPr>
          <p:nvPr>
            <p:custDataLst>
              <p:tags r:id="rId2"/>
            </p:custDataLst>
          </p:nvPr>
        </p:nvSpPr>
        <p:spPr>
          <a:xfrm>
            <a:off x="1177745" y="437077"/>
            <a:ext cx="10792005" cy="830997"/>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a:spAutoFit/>
          </a:bodyPr>
          <a:lstStyle>
            <a:lvl1pPr algn="l" defTabSz="914400" rtl="0" eaLnBrk="1" latinLnBrk="0" hangingPunct="1">
              <a:lnSpc>
                <a:spcPct val="100000"/>
              </a:lnSpc>
              <a:spcBef>
                <a:spcPct val="0"/>
              </a:spcBef>
              <a:buNone/>
              <a:defRPr lang="en-US" sz="2400" b="1" kern="1200" spc="0" baseline="0" dirty="0">
                <a:ln w="6350" cap="flat">
                  <a:noFill/>
                  <a:miter lim="800000"/>
                </a:ln>
                <a:solidFill>
                  <a:schemeClr val="tx1"/>
                </a:solidFill>
                <a:latin typeface="+mj-lt"/>
                <a:ea typeface="+mj-ea"/>
                <a:cs typeface="+mj-cs"/>
              </a:defRPr>
            </a:lvl1pPr>
          </a:lstStyle>
          <a:p>
            <a:r>
              <a:rPr lang="en-US">
                <a:solidFill>
                  <a:schemeClr val="accent2">
                    <a:lumMod val="75000"/>
                  </a:schemeClr>
                </a:solidFill>
              </a:rPr>
              <a:t>    </a:t>
            </a:r>
            <a:r>
              <a:rPr lang="en-US">
                <a:solidFill>
                  <a:schemeClr val="accent1"/>
                </a:solidFill>
              </a:rPr>
              <a:t>Scope: </a:t>
            </a:r>
            <a:r>
              <a:rPr lang="en-US"/>
              <a:t>For this new process, we want to analyze a streamlined set of cases that meet allocation and TPL requirements</a:t>
            </a:r>
          </a:p>
        </p:txBody>
      </p:sp>
      <p:sp>
        <p:nvSpPr>
          <p:cNvPr id="5" name="Oval 4">
            <a:extLst>
              <a:ext uri="{FF2B5EF4-FFF2-40B4-BE49-F238E27FC236}">
                <a16:creationId xmlns:a16="http://schemas.microsoft.com/office/drawing/2014/main" id="{99E0F145-C05C-689C-C006-8E0D140E5BAB}"/>
              </a:ext>
            </a:extLst>
          </p:cNvPr>
          <p:cNvSpPr/>
          <p:nvPr/>
        </p:nvSpPr>
        <p:spPr>
          <a:xfrm>
            <a:off x="1177745" y="499634"/>
            <a:ext cx="336549" cy="336549"/>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a:solidFill>
                  <a:schemeClr val="bg1"/>
                </a:solidFill>
              </a:rPr>
              <a:t>2</a:t>
            </a:r>
          </a:p>
        </p:txBody>
      </p:sp>
      <p:sp>
        <p:nvSpPr>
          <p:cNvPr id="12" name="Rectangle 11">
            <a:extLst>
              <a:ext uri="{FF2B5EF4-FFF2-40B4-BE49-F238E27FC236}">
                <a16:creationId xmlns:a16="http://schemas.microsoft.com/office/drawing/2014/main" id="{821FA80E-000F-7C26-59FF-AAB26DAB391E}"/>
              </a:ext>
            </a:extLst>
          </p:cNvPr>
          <p:cNvSpPr>
            <a:spLocks/>
          </p:cNvSpPr>
          <p:nvPr/>
        </p:nvSpPr>
        <p:spPr>
          <a:xfrm>
            <a:off x="3301187" y="1954861"/>
            <a:ext cx="1136490" cy="2097371"/>
          </a:xfrm>
          <a:prstGeom prst="rect">
            <a:avLst/>
          </a:prstGeom>
          <a:solidFill>
            <a:schemeClr val="accent4">
              <a:lumMod val="20000"/>
              <a:lumOff val="80000"/>
            </a:schemeClr>
          </a:solidFill>
          <a:ln w="28575">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900"/>
          </a:p>
        </p:txBody>
      </p:sp>
      <p:sp>
        <p:nvSpPr>
          <p:cNvPr id="13" name="Rectangle 12">
            <a:extLst>
              <a:ext uri="{FF2B5EF4-FFF2-40B4-BE49-F238E27FC236}">
                <a16:creationId xmlns:a16="http://schemas.microsoft.com/office/drawing/2014/main" id="{5464A9CD-349C-1E1C-D070-20F1E1433499}"/>
              </a:ext>
            </a:extLst>
          </p:cNvPr>
          <p:cNvSpPr>
            <a:spLocks/>
          </p:cNvSpPr>
          <p:nvPr/>
        </p:nvSpPr>
        <p:spPr>
          <a:xfrm>
            <a:off x="4638672" y="1945955"/>
            <a:ext cx="2254633" cy="1979566"/>
          </a:xfrm>
          <a:prstGeom prst="rect">
            <a:avLst/>
          </a:prstGeom>
          <a:gradFill>
            <a:gsLst>
              <a:gs pos="0">
                <a:schemeClr val="accent6">
                  <a:lumMod val="20000"/>
                  <a:lumOff val="80000"/>
                </a:schemeClr>
              </a:gs>
              <a:gs pos="100000">
                <a:schemeClr val="accent5">
                  <a:lumMod val="20000"/>
                  <a:lumOff val="80000"/>
                </a:schemeClr>
              </a:gs>
            </a:gsLst>
            <a:lin ang="5400000" scaled="1"/>
          </a:grad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900"/>
          </a:p>
        </p:txBody>
      </p:sp>
      <p:sp>
        <p:nvSpPr>
          <p:cNvPr id="14" name="Rectangle 13">
            <a:extLst>
              <a:ext uri="{FF2B5EF4-FFF2-40B4-BE49-F238E27FC236}">
                <a16:creationId xmlns:a16="http://schemas.microsoft.com/office/drawing/2014/main" id="{1FA16C96-43A0-E23A-1922-2C38C8C598B0}"/>
              </a:ext>
            </a:extLst>
          </p:cNvPr>
          <p:cNvSpPr>
            <a:spLocks/>
          </p:cNvSpPr>
          <p:nvPr/>
        </p:nvSpPr>
        <p:spPr>
          <a:xfrm>
            <a:off x="629264" y="1948928"/>
            <a:ext cx="2492376" cy="4065588"/>
          </a:xfrm>
          <a:prstGeom prst="rect">
            <a:avLst/>
          </a:prstGeom>
          <a:solidFill>
            <a:schemeClr val="bg1">
              <a:lumMod val="95000"/>
            </a:schemeClr>
          </a:solidFill>
          <a:ln w="2857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900"/>
          </a:p>
        </p:txBody>
      </p:sp>
      <p:sp>
        <p:nvSpPr>
          <p:cNvPr id="15" name="Rectangle 14">
            <a:extLst>
              <a:ext uri="{FF2B5EF4-FFF2-40B4-BE49-F238E27FC236}">
                <a16:creationId xmlns:a16="http://schemas.microsoft.com/office/drawing/2014/main" id="{C8CEC993-A9EF-4DBE-3A91-03E5B21B4A4C}"/>
              </a:ext>
            </a:extLst>
          </p:cNvPr>
          <p:cNvSpPr>
            <a:spLocks/>
          </p:cNvSpPr>
          <p:nvPr/>
        </p:nvSpPr>
        <p:spPr>
          <a:xfrm>
            <a:off x="764201" y="3177654"/>
            <a:ext cx="827088" cy="777875"/>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91440" rtlCol="0" anchor="ctr">
            <a:noAutofit/>
          </a:bodyPr>
          <a:lstStyle/>
          <a:p>
            <a:pPr algn="ctr"/>
            <a:r>
              <a:rPr lang="en-US" sz="900">
                <a:solidFill>
                  <a:schemeClr val="tx1"/>
                </a:solidFill>
              </a:rPr>
              <a:t>RIOO</a:t>
            </a:r>
          </a:p>
        </p:txBody>
      </p:sp>
      <p:sp>
        <p:nvSpPr>
          <p:cNvPr id="16" name="Rectangle 15">
            <a:extLst>
              <a:ext uri="{FF2B5EF4-FFF2-40B4-BE49-F238E27FC236}">
                <a16:creationId xmlns:a16="http://schemas.microsoft.com/office/drawing/2014/main" id="{293BEE84-D386-6809-2C25-648FF4DF0B1D}"/>
              </a:ext>
            </a:extLst>
          </p:cNvPr>
          <p:cNvSpPr>
            <a:spLocks/>
          </p:cNvSpPr>
          <p:nvPr/>
        </p:nvSpPr>
        <p:spPr>
          <a:xfrm>
            <a:off x="764201" y="4138092"/>
            <a:ext cx="827088" cy="777875"/>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91440" rtlCol="0" anchor="ctr">
            <a:noAutofit/>
          </a:bodyPr>
          <a:lstStyle/>
          <a:p>
            <a:pPr algn="ctr"/>
            <a:r>
              <a:rPr lang="en-US" sz="900">
                <a:solidFill>
                  <a:schemeClr val="tx1"/>
                </a:solidFill>
              </a:rPr>
              <a:t>MOD, TPIT</a:t>
            </a:r>
          </a:p>
        </p:txBody>
      </p:sp>
      <p:sp>
        <p:nvSpPr>
          <p:cNvPr id="17" name="Rectangle 16">
            <a:extLst>
              <a:ext uri="{FF2B5EF4-FFF2-40B4-BE49-F238E27FC236}">
                <a16:creationId xmlns:a16="http://schemas.microsoft.com/office/drawing/2014/main" id="{87C23AEA-BB06-7EB6-FBCE-752CFE7E1363}"/>
              </a:ext>
            </a:extLst>
          </p:cNvPr>
          <p:cNvSpPr>
            <a:spLocks/>
          </p:cNvSpPr>
          <p:nvPr/>
        </p:nvSpPr>
        <p:spPr>
          <a:xfrm>
            <a:off x="764201" y="5098529"/>
            <a:ext cx="827088" cy="777875"/>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91440" rtlCol="0" anchor="ctr">
            <a:noAutofit/>
          </a:bodyPr>
          <a:lstStyle/>
          <a:p>
            <a:pPr algn="ctr"/>
            <a:r>
              <a:rPr lang="en-US" sz="900">
                <a:solidFill>
                  <a:schemeClr val="tx1"/>
                </a:solidFill>
              </a:rPr>
              <a:t>Base Load Economic Forecast, TSP RFI</a:t>
            </a:r>
          </a:p>
        </p:txBody>
      </p:sp>
      <p:sp>
        <p:nvSpPr>
          <p:cNvPr id="18" name="Rectangle 17">
            <a:extLst>
              <a:ext uri="{FF2B5EF4-FFF2-40B4-BE49-F238E27FC236}">
                <a16:creationId xmlns:a16="http://schemas.microsoft.com/office/drawing/2014/main" id="{371DAE3C-AC53-F01E-E59B-589E6E1384F4}"/>
              </a:ext>
            </a:extLst>
          </p:cNvPr>
          <p:cNvSpPr>
            <a:spLocks/>
          </p:cNvSpPr>
          <p:nvPr/>
        </p:nvSpPr>
        <p:spPr>
          <a:xfrm>
            <a:off x="4709641" y="2326440"/>
            <a:ext cx="2108795" cy="27442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bg1"/>
                </a:solidFill>
              </a:rPr>
              <a:t>Steady state analysis</a:t>
            </a:r>
          </a:p>
        </p:txBody>
      </p:sp>
      <p:sp>
        <p:nvSpPr>
          <p:cNvPr id="19" name="Oval 18">
            <a:extLst>
              <a:ext uri="{FF2B5EF4-FFF2-40B4-BE49-F238E27FC236}">
                <a16:creationId xmlns:a16="http://schemas.microsoft.com/office/drawing/2014/main" id="{F805CC12-9A31-D9AE-09BA-8B2E856FDB3E}"/>
              </a:ext>
            </a:extLst>
          </p:cNvPr>
          <p:cNvSpPr>
            <a:spLocks/>
          </p:cNvSpPr>
          <p:nvPr/>
        </p:nvSpPr>
        <p:spPr>
          <a:xfrm>
            <a:off x="3381850" y="2157156"/>
            <a:ext cx="946149" cy="900736"/>
          </a:xfrm>
          <a:prstGeom prst="ellipse">
            <a:avLst/>
          </a:prstGeom>
          <a:solidFill>
            <a:schemeClr val="accent4">
              <a:lumMod val="75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50" b="1"/>
              <a:t>CTP Year N Model</a:t>
            </a:r>
          </a:p>
        </p:txBody>
      </p:sp>
      <p:sp>
        <p:nvSpPr>
          <p:cNvPr id="21" name="Diamond 20">
            <a:extLst>
              <a:ext uri="{FF2B5EF4-FFF2-40B4-BE49-F238E27FC236}">
                <a16:creationId xmlns:a16="http://schemas.microsoft.com/office/drawing/2014/main" id="{2F7D81D7-EB81-5443-3D10-6DC9238AED15}"/>
              </a:ext>
            </a:extLst>
          </p:cNvPr>
          <p:cNvSpPr/>
          <p:nvPr/>
        </p:nvSpPr>
        <p:spPr>
          <a:xfrm>
            <a:off x="1746864" y="3180829"/>
            <a:ext cx="1330325" cy="771525"/>
          </a:xfrm>
          <a:prstGeom prst="diamond">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900" b="1"/>
              <a:t>Gen. data</a:t>
            </a:r>
          </a:p>
        </p:txBody>
      </p:sp>
      <p:sp>
        <p:nvSpPr>
          <p:cNvPr id="22" name="Diamond 21">
            <a:extLst>
              <a:ext uri="{FF2B5EF4-FFF2-40B4-BE49-F238E27FC236}">
                <a16:creationId xmlns:a16="http://schemas.microsoft.com/office/drawing/2014/main" id="{59FC2476-FF2D-2492-FE11-39DFC2258BB3}"/>
              </a:ext>
            </a:extLst>
          </p:cNvPr>
          <p:cNvSpPr/>
          <p:nvPr/>
        </p:nvSpPr>
        <p:spPr>
          <a:xfrm>
            <a:off x="1746864" y="4140473"/>
            <a:ext cx="1330325" cy="773113"/>
          </a:xfrm>
          <a:prstGeom prst="diamond">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900" b="1"/>
              <a:t>Topology</a:t>
            </a:r>
            <a:br>
              <a:rPr lang="en-US" sz="900" b="1"/>
            </a:br>
            <a:r>
              <a:rPr lang="en-US" sz="900" b="1"/>
              <a:t>data</a:t>
            </a:r>
          </a:p>
        </p:txBody>
      </p:sp>
      <p:sp>
        <p:nvSpPr>
          <p:cNvPr id="23" name="Diamond 22">
            <a:extLst>
              <a:ext uri="{FF2B5EF4-FFF2-40B4-BE49-F238E27FC236}">
                <a16:creationId xmlns:a16="http://schemas.microsoft.com/office/drawing/2014/main" id="{036F6615-C666-127E-B06B-034AB4745510}"/>
              </a:ext>
            </a:extLst>
          </p:cNvPr>
          <p:cNvSpPr/>
          <p:nvPr/>
        </p:nvSpPr>
        <p:spPr>
          <a:xfrm>
            <a:off x="1746864" y="5100910"/>
            <a:ext cx="1330325" cy="773113"/>
          </a:xfrm>
          <a:prstGeom prst="diamond">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800" b="1"/>
              <a:t>Remaining </a:t>
            </a:r>
            <a:br>
              <a:rPr lang="en-US" sz="800" b="1"/>
            </a:br>
            <a:r>
              <a:rPr lang="en-US" sz="800" b="1"/>
              <a:t>load data</a:t>
            </a:r>
          </a:p>
          <a:p>
            <a:pPr algn="ctr"/>
            <a:r>
              <a:rPr lang="en-US" sz="800"/>
              <a:t>(medium, economic)</a:t>
            </a:r>
          </a:p>
        </p:txBody>
      </p:sp>
      <p:sp>
        <p:nvSpPr>
          <p:cNvPr id="24" name="Diamond 23">
            <a:extLst>
              <a:ext uri="{FF2B5EF4-FFF2-40B4-BE49-F238E27FC236}">
                <a16:creationId xmlns:a16="http://schemas.microsoft.com/office/drawing/2014/main" id="{D144A960-4075-C9E8-2361-EA2898740504}"/>
              </a:ext>
            </a:extLst>
          </p:cNvPr>
          <p:cNvSpPr/>
          <p:nvPr/>
        </p:nvSpPr>
        <p:spPr>
          <a:xfrm>
            <a:off x="1746864" y="2219598"/>
            <a:ext cx="1330325" cy="773113"/>
          </a:xfrm>
          <a:prstGeom prst="diamond">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900" b="1"/>
              <a:t>Large load data </a:t>
            </a:r>
            <a:r>
              <a:rPr lang="en-US" sz="900"/>
              <a:t>(from TSPs)</a:t>
            </a:r>
          </a:p>
        </p:txBody>
      </p:sp>
      <p:sp>
        <p:nvSpPr>
          <p:cNvPr id="25" name="Rectangle 24">
            <a:extLst>
              <a:ext uri="{FF2B5EF4-FFF2-40B4-BE49-F238E27FC236}">
                <a16:creationId xmlns:a16="http://schemas.microsoft.com/office/drawing/2014/main" id="{CF98FF59-5263-7B08-6628-C0F53695AFEF}"/>
              </a:ext>
            </a:extLst>
          </p:cNvPr>
          <p:cNvSpPr>
            <a:spLocks/>
          </p:cNvSpPr>
          <p:nvPr/>
        </p:nvSpPr>
        <p:spPr>
          <a:xfrm>
            <a:off x="764201" y="2217217"/>
            <a:ext cx="827088" cy="777875"/>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91440" rtlCol="0" anchor="ctr">
            <a:noAutofit/>
          </a:bodyPr>
          <a:lstStyle/>
          <a:p>
            <a:pPr algn="ctr"/>
            <a:r>
              <a:rPr lang="en-US" sz="900">
                <a:solidFill>
                  <a:schemeClr val="tx1"/>
                </a:solidFill>
              </a:rPr>
              <a:t>ILLE large load data</a:t>
            </a:r>
          </a:p>
        </p:txBody>
      </p:sp>
      <p:sp>
        <p:nvSpPr>
          <p:cNvPr id="32" name="TextBox 31">
            <a:extLst>
              <a:ext uri="{FF2B5EF4-FFF2-40B4-BE49-F238E27FC236}">
                <a16:creationId xmlns:a16="http://schemas.microsoft.com/office/drawing/2014/main" id="{E7577D18-639F-284D-AB01-39C593E8DA93}"/>
              </a:ext>
            </a:extLst>
          </p:cNvPr>
          <p:cNvSpPr txBox="1">
            <a:spLocks/>
          </p:cNvSpPr>
          <p:nvPr/>
        </p:nvSpPr>
        <p:spPr>
          <a:xfrm>
            <a:off x="764201" y="2002903"/>
            <a:ext cx="2312988" cy="138499"/>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i="1"/>
              <a:t>Data inputs</a:t>
            </a:r>
          </a:p>
        </p:txBody>
      </p:sp>
      <p:sp>
        <p:nvSpPr>
          <p:cNvPr id="33" name="TextBox 32">
            <a:extLst>
              <a:ext uri="{FF2B5EF4-FFF2-40B4-BE49-F238E27FC236}">
                <a16:creationId xmlns:a16="http://schemas.microsoft.com/office/drawing/2014/main" id="{C578EE88-AE54-E976-5C07-B9BC83B9A2D7}"/>
              </a:ext>
            </a:extLst>
          </p:cNvPr>
          <p:cNvSpPr txBox="1"/>
          <p:nvPr/>
        </p:nvSpPr>
        <p:spPr>
          <a:xfrm>
            <a:off x="4768744" y="2010526"/>
            <a:ext cx="1824311" cy="13849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i="1"/>
              <a:t>Combined Batch &amp; Reliability study</a:t>
            </a:r>
          </a:p>
        </p:txBody>
      </p:sp>
      <p:sp>
        <p:nvSpPr>
          <p:cNvPr id="34" name="TextBox 33">
            <a:extLst>
              <a:ext uri="{FF2B5EF4-FFF2-40B4-BE49-F238E27FC236}">
                <a16:creationId xmlns:a16="http://schemas.microsoft.com/office/drawing/2014/main" id="{A159DC8A-7EF6-D797-916A-7393D19E0D5B}"/>
              </a:ext>
            </a:extLst>
          </p:cNvPr>
          <p:cNvSpPr txBox="1">
            <a:spLocks/>
          </p:cNvSpPr>
          <p:nvPr/>
        </p:nvSpPr>
        <p:spPr>
          <a:xfrm>
            <a:off x="3378974" y="2009287"/>
            <a:ext cx="1095375" cy="138499"/>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i="1"/>
              <a:t>Modeling</a:t>
            </a:r>
          </a:p>
        </p:txBody>
      </p:sp>
      <p:cxnSp>
        <p:nvCxnSpPr>
          <p:cNvPr id="44" name="Straight Arrow Connector 43">
            <a:extLst>
              <a:ext uri="{FF2B5EF4-FFF2-40B4-BE49-F238E27FC236}">
                <a16:creationId xmlns:a16="http://schemas.microsoft.com/office/drawing/2014/main" id="{719D1BA3-9F97-C6B7-B0F0-219F91FCA161}"/>
              </a:ext>
            </a:extLst>
          </p:cNvPr>
          <p:cNvCxnSpPr>
            <a:cxnSpLocks/>
            <a:stCxn id="15" idx="3"/>
            <a:endCxn id="21" idx="1"/>
          </p:cNvCxnSpPr>
          <p:nvPr/>
        </p:nvCxnSpPr>
        <p:spPr>
          <a:xfrm>
            <a:off x="1591289" y="3566592"/>
            <a:ext cx="155575"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E491D5D3-3699-58A8-0026-54A84F396078}"/>
              </a:ext>
            </a:extLst>
          </p:cNvPr>
          <p:cNvCxnSpPr>
            <a:cxnSpLocks/>
            <a:stCxn id="17" idx="3"/>
            <a:endCxn id="23" idx="1"/>
          </p:cNvCxnSpPr>
          <p:nvPr/>
        </p:nvCxnSpPr>
        <p:spPr>
          <a:xfrm>
            <a:off x="1591289" y="5487467"/>
            <a:ext cx="155575"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B1CF1732-EAE8-F577-031C-3C2CBB3FDE55}"/>
              </a:ext>
            </a:extLst>
          </p:cNvPr>
          <p:cNvCxnSpPr>
            <a:cxnSpLocks/>
            <a:stCxn id="16" idx="3"/>
            <a:endCxn id="22" idx="1"/>
          </p:cNvCxnSpPr>
          <p:nvPr/>
        </p:nvCxnSpPr>
        <p:spPr>
          <a:xfrm>
            <a:off x="1591289" y="4527030"/>
            <a:ext cx="155575"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47" name="Connector: Elbow 91">
            <a:extLst>
              <a:ext uri="{FF2B5EF4-FFF2-40B4-BE49-F238E27FC236}">
                <a16:creationId xmlns:a16="http://schemas.microsoft.com/office/drawing/2014/main" id="{D9F29308-0BA0-676F-36F4-6194D686702E}"/>
              </a:ext>
            </a:extLst>
          </p:cNvPr>
          <p:cNvCxnSpPr>
            <a:cxnSpLocks/>
            <a:stCxn id="24" idx="3"/>
            <a:endCxn id="19" idx="2"/>
          </p:cNvCxnSpPr>
          <p:nvPr/>
        </p:nvCxnSpPr>
        <p:spPr>
          <a:xfrm>
            <a:off x="3077189" y="2606155"/>
            <a:ext cx="304661" cy="1369"/>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A8A79B91-36F4-54BB-4634-664C3C8E1B65}"/>
              </a:ext>
            </a:extLst>
          </p:cNvPr>
          <p:cNvCxnSpPr>
            <a:cxnSpLocks/>
            <a:stCxn id="25" idx="3"/>
            <a:endCxn id="24" idx="1"/>
          </p:cNvCxnSpPr>
          <p:nvPr/>
        </p:nvCxnSpPr>
        <p:spPr>
          <a:xfrm>
            <a:off x="1591289" y="2606155"/>
            <a:ext cx="155575"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49" name="Straight Arrow Connector 48">
            <a:extLst>
              <a:ext uri="{FF2B5EF4-FFF2-40B4-BE49-F238E27FC236}">
                <a16:creationId xmlns:a16="http://schemas.microsoft.com/office/drawing/2014/main" id="{2085E185-0799-39FA-8418-DFD9F7E5C29A}"/>
              </a:ext>
            </a:extLst>
          </p:cNvPr>
          <p:cNvCxnSpPr>
            <a:cxnSpLocks/>
          </p:cNvCxnSpPr>
          <p:nvPr/>
        </p:nvCxnSpPr>
        <p:spPr>
          <a:xfrm>
            <a:off x="4327999" y="2586172"/>
            <a:ext cx="282638"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54" name="Straight Connector 103">
            <a:extLst>
              <a:ext uri="{FF2B5EF4-FFF2-40B4-BE49-F238E27FC236}">
                <a16:creationId xmlns:a16="http://schemas.microsoft.com/office/drawing/2014/main" id="{04FE7E69-D379-365F-E3AA-30D1AC1CE8DD}"/>
              </a:ext>
            </a:extLst>
          </p:cNvPr>
          <p:cNvCxnSpPr>
            <a:cxnSpLocks/>
          </p:cNvCxnSpPr>
          <p:nvPr/>
        </p:nvCxnSpPr>
        <p:spPr>
          <a:xfrm rot="5400000" flipH="1" flipV="1">
            <a:off x="1688946" y="3987702"/>
            <a:ext cx="2873720" cy="125810"/>
          </a:xfrm>
          <a:prstGeom prst="bentConnector3">
            <a:avLst>
              <a:gd name="adj1" fmla="val 34"/>
            </a:avLst>
          </a:prstGeom>
          <a:ln w="6350">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58" name="Straight Connector 103">
            <a:extLst>
              <a:ext uri="{FF2B5EF4-FFF2-40B4-BE49-F238E27FC236}">
                <a16:creationId xmlns:a16="http://schemas.microsoft.com/office/drawing/2014/main" id="{DA16B831-5213-DF29-3747-DD90D3A9FC7E}"/>
              </a:ext>
            </a:extLst>
          </p:cNvPr>
          <p:cNvCxnSpPr>
            <a:cxnSpLocks/>
          </p:cNvCxnSpPr>
          <p:nvPr/>
        </p:nvCxnSpPr>
        <p:spPr>
          <a:xfrm rot="10800000" flipV="1">
            <a:off x="3082739" y="3565346"/>
            <a:ext cx="105100" cy="1"/>
          </a:xfrm>
          <a:prstGeom prst="bentConnector3">
            <a:avLst>
              <a:gd name="adj1" fmla="val 50000"/>
            </a:avLst>
          </a:prstGeom>
          <a:ln w="6350">
            <a:solidFill>
              <a:schemeClr val="tx1">
                <a:lumMod val="75000"/>
                <a:lumOff val="2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59" name="Straight Connector 103">
            <a:extLst>
              <a:ext uri="{FF2B5EF4-FFF2-40B4-BE49-F238E27FC236}">
                <a16:creationId xmlns:a16="http://schemas.microsoft.com/office/drawing/2014/main" id="{CC4AD049-4CF8-E14D-6DAB-6F8D98C2E9AE}"/>
              </a:ext>
            </a:extLst>
          </p:cNvPr>
          <p:cNvCxnSpPr>
            <a:cxnSpLocks/>
          </p:cNvCxnSpPr>
          <p:nvPr/>
        </p:nvCxnSpPr>
        <p:spPr>
          <a:xfrm rot="10800000" flipV="1">
            <a:off x="3080040" y="4524391"/>
            <a:ext cx="105100" cy="1"/>
          </a:xfrm>
          <a:prstGeom prst="bentConnector3">
            <a:avLst>
              <a:gd name="adj1" fmla="val 50000"/>
            </a:avLst>
          </a:prstGeom>
          <a:ln w="6350">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nvGrpSpPr>
          <p:cNvPr id="91" name="Group 90">
            <a:extLst>
              <a:ext uri="{FF2B5EF4-FFF2-40B4-BE49-F238E27FC236}">
                <a16:creationId xmlns:a16="http://schemas.microsoft.com/office/drawing/2014/main" id="{A95AAE5D-E7E4-9F25-BFD2-F21F849C1F78}"/>
              </a:ext>
            </a:extLst>
          </p:cNvPr>
          <p:cNvGrpSpPr/>
          <p:nvPr/>
        </p:nvGrpSpPr>
        <p:grpSpPr>
          <a:xfrm>
            <a:off x="1242482" y="1244591"/>
            <a:ext cx="2136492" cy="198596"/>
            <a:chOff x="5074920" y="5401732"/>
            <a:chExt cx="1723813" cy="238692"/>
          </a:xfrm>
        </p:grpSpPr>
        <p:sp>
          <p:nvSpPr>
            <p:cNvPr id="92" name="TextBox 91">
              <a:extLst>
                <a:ext uri="{FF2B5EF4-FFF2-40B4-BE49-F238E27FC236}">
                  <a16:creationId xmlns:a16="http://schemas.microsoft.com/office/drawing/2014/main" id="{CADDE221-8231-F0A6-35BA-4B043937E9FA}"/>
                </a:ext>
              </a:extLst>
            </p:cNvPr>
            <p:cNvSpPr txBox="1"/>
            <p:nvPr/>
          </p:nvSpPr>
          <p:spPr>
            <a:xfrm>
              <a:off x="5074920" y="5401732"/>
              <a:ext cx="1723813" cy="20345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Illustrative – for discussion</a:t>
              </a:r>
            </a:p>
          </p:txBody>
        </p:sp>
        <p:cxnSp>
          <p:nvCxnSpPr>
            <p:cNvPr id="93" name="Straight Connector 92">
              <a:extLst>
                <a:ext uri="{FF2B5EF4-FFF2-40B4-BE49-F238E27FC236}">
                  <a16:creationId xmlns:a16="http://schemas.microsoft.com/office/drawing/2014/main" id="{6F6E4B6C-FBE0-33BD-959D-268597CA75C1}"/>
                </a:ext>
              </a:extLst>
            </p:cNvPr>
            <p:cNvCxnSpPr>
              <a:cxnSpLocks/>
            </p:cNvCxnSpPr>
            <p:nvPr/>
          </p:nvCxnSpPr>
          <p:spPr>
            <a:xfrm>
              <a:off x="5081256" y="5640424"/>
              <a:ext cx="1446162"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66" name="Rectangle 65">
            <a:extLst>
              <a:ext uri="{FF2B5EF4-FFF2-40B4-BE49-F238E27FC236}">
                <a16:creationId xmlns:a16="http://schemas.microsoft.com/office/drawing/2014/main" id="{DFCDC292-2869-84C1-BF19-15133F7350B7}"/>
              </a:ext>
            </a:extLst>
          </p:cNvPr>
          <p:cNvSpPr>
            <a:spLocks/>
          </p:cNvSpPr>
          <p:nvPr/>
        </p:nvSpPr>
        <p:spPr>
          <a:xfrm>
            <a:off x="4709641" y="2653400"/>
            <a:ext cx="2108795" cy="27442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bg1"/>
                </a:solidFill>
              </a:rPr>
              <a:t>Dynamic analysis</a:t>
            </a:r>
          </a:p>
        </p:txBody>
      </p:sp>
      <p:sp>
        <p:nvSpPr>
          <p:cNvPr id="67" name="Rectangle 66">
            <a:extLst>
              <a:ext uri="{FF2B5EF4-FFF2-40B4-BE49-F238E27FC236}">
                <a16:creationId xmlns:a16="http://schemas.microsoft.com/office/drawing/2014/main" id="{A7B7F27D-99D5-E7B2-612D-8680A2DE1B0C}"/>
              </a:ext>
            </a:extLst>
          </p:cNvPr>
          <p:cNvSpPr>
            <a:spLocks/>
          </p:cNvSpPr>
          <p:nvPr/>
        </p:nvSpPr>
        <p:spPr>
          <a:xfrm>
            <a:off x="4709641" y="3000127"/>
            <a:ext cx="2108795" cy="27442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bg1"/>
                </a:solidFill>
              </a:rPr>
              <a:t>Short circuit analysis</a:t>
            </a:r>
          </a:p>
        </p:txBody>
      </p:sp>
      <p:sp>
        <p:nvSpPr>
          <p:cNvPr id="71" name="Rectangle 70">
            <a:extLst>
              <a:ext uri="{FF2B5EF4-FFF2-40B4-BE49-F238E27FC236}">
                <a16:creationId xmlns:a16="http://schemas.microsoft.com/office/drawing/2014/main" id="{8AD12BEE-79F3-1AFB-8DD1-403EA618C31C}"/>
              </a:ext>
            </a:extLst>
          </p:cNvPr>
          <p:cNvSpPr>
            <a:spLocks/>
          </p:cNvSpPr>
          <p:nvPr/>
        </p:nvSpPr>
        <p:spPr>
          <a:xfrm>
            <a:off x="4709641" y="3343218"/>
            <a:ext cx="2108795" cy="40844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bg1"/>
                </a:solidFill>
              </a:rPr>
              <a:t>Project transparency &amp; alternative analysis</a:t>
            </a:r>
          </a:p>
        </p:txBody>
      </p:sp>
      <p:grpSp>
        <p:nvGrpSpPr>
          <p:cNvPr id="4" name="Group 4" descr="Confidential document label">
            <a:extLst>
              <a:ext uri="{FF2B5EF4-FFF2-40B4-BE49-F238E27FC236}">
                <a16:creationId xmlns:a16="http://schemas.microsoft.com/office/drawing/2014/main" id="{A3712E40-C629-6CB7-CEEA-7B1943698843}"/>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5C305F9B-F1D4-F20B-14A4-BB9BF7C38662}"/>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7" name="TextBox 6">
              <a:extLst>
                <a:ext uri="{FF2B5EF4-FFF2-40B4-BE49-F238E27FC236}">
                  <a16:creationId xmlns:a16="http://schemas.microsoft.com/office/drawing/2014/main" id="{8FE41155-B3A2-7F69-B802-D42D56D118D9}"/>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8" name="Rectangle 7">
            <a:extLst>
              <a:ext uri="{FF2B5EF4-FFF2-40B4-BE49-F238E27FC236}">
                <a16:creationId xmlns:a16="http://schemas.microsoft.com/office/drawing/2014/main" id="{F074F00D-5567-E4E8-AD26-896DDFBA11F0}"/>
              </a:ext>
            </a:extLst>
          </p:cNvPr>
          <p:cNvSpPr/>
          <p:nvPr/>
        </p:nvSpPr>
        <p:spPr>
          <a:xfrm>
            <a:off x="3301187" y="4052232"/>
            <a:ext cx="3592118" cy="1065576"/>
          </a:xfrm>
          <a:prstGeom prst="rect">
            <a:avLst/>
          </a:prstGeom>
          <a:solidFill>
            <a:schemeClr val="accent3">
              <a:lumMod val="90000"/>
              <a:lumOff val="10000"/>
            </a:schemeClr>
          </a:solidFill>
          <a:ln w="28575" cap="sq">
            <a:solidFill>
              <a:schemeClr val="accent3">
                <a:lumMod val="90000"/>
                <a:lumOff val="1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b="1">
                <a:solidFill>
                  <a:schemeClr val="bg1"/>
                </a:solidFill>
              </a:rPr>
              <a:t>All years studied</a:t>
            </a:r>
          </a:p>
          <a:p>
            <a:pPr algn="ctr">
              <a:spcBef>
                <a:spcPts val="300"/>
              </a:spcBef>
              <a:spcAft>
                <a:spcPts val="300"/>
              </a:spcAft>
            </a:pPr>
            <a:r>
              <a:rPr lang="en-US" sz="1400" b="1">
                <a:solidFill>
                  <a:schemeClr val="bg1"/>
                </a:solidFill>
              </a:rPr>
              <a:t>15-17 cases created </a:t>
            </a:r>
            <a:r>
              <a:rPr lang="en-US" sz="1400">
                <a:solidFill>
                  <a:schemeClr val="bg1"/>
                </a:solidFill>
              </a:rPr>
              <a:t>for combined Batch &amp; Reliability study</a:t>
            </a:r>
          </a:p>
        </p:txBody>
      </p:sp>
      <p:sp>
        <p:nvSpPr>
          <p:cNvPr id="10" name="Oval 9">
            <a:extLst>
              <a:ext uri="{FF2B5EF4-FFF2-40B4-BE49-F238E27FC236}">
                <a16:creationId xmlns:a16="http://schemas.microsoft.com/office/drawing/2014/main" id="{F758E2E0-50B7-4A09-A1D0-78EE3941CB13}"/>
              </a:ext>
            </a:extLst>
          </p:cNvPr>
          <p:cNvSpPr>
            <a:spLocks/>
          </p:cNvSpPr>
          <p:nvPr/>
        </p:nvSpPr>
        <p:spPr>
          <a:xfrm>
            <a:off x="9441168" y="2264968"/>
            <a:ext cx="804022" cy="777875"/>
          </a:xfrm>
          <a:prstGeom prst="ellipse">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900" b="1"/>
              <a:t>Final model snapshot</a:t>
            </a:r>
            <a:endParaRPr lang="en-US" sz="900"/>
          </a:p>
        </p:txBody>
      </p:sp>
      <p:cxnSp>
        <p:nvCxnSpPr>
          <p:cNvPr id="11" name="Straight Arrow Connector 10">
            <a:extLst>
              <a:ext uri="{FF2B5EF4-FFF2-40B4-BE49-F238E27FC236}">
                <a16:creationId xmlns:a16="http://schemas.microsoft.com/office/drawing/2014/main" id="{0B11EA63-DBBB-E4D6-969F-2F33618D1BF5}"/>
              </a:ext>
            </a:extLst>
          </p:cNvPr>
          <p:cNvCxnSpPr>
            <a:cxnSpLocks/>
          </p:cNvCxnSpPr>
          <p:nvPr/>
        </p:nvCxnSpPr>
        <p:spPr>
          <a:xfrm>
            <a:off x="9201035" y="2643371"/>
            <a:ext cx="240133"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6AC012DC-5C36-2F22-396B-959346F7E5BB}"/>
              </a:ext>
            </a:extLst>
          </p:cNvPr>
          <p:cNvCxnSpPr>
            <a:cxnSpLocks/>
          </p:cNvCxnSpPr>
          <p:nvPr/>
        </p:nvCxnSpPr>
        <p:spPr>
          <a:xfrm>
            <a:off x="6893305" y="2586172"/>
            <a:ext cx="183636"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27" name="Rectangle 26">
            <a:extLst>
              <a:ext uri="{FF2B5EF4-FFF2-40B4-BE49-F238E27FC236}">
                <a16:creationId xmlns:a16="http://schemas.microsoft.com/office/drawing/2014/main" id="{8A0E719F-E770-C9B1-75F4-1F02C976770D}"/>
              </a:ext>
            </a:extLst>
          </p:cNvPr>
          <p:cNvSpPr>
            <a:spLocks/>
          </p:cNvSpPr>
          <p:nvPr/>
        </p:nvSpPr>
        <p:spPr>
          <a:xfrm>
            <a:off x="8256205" y="2002903"/>
            <a:ext cx="949081" cy="1328600"/>
          </a:xfrm>
          <a:prstGeom prst="rect">
            <a:avLst/>
          </a:prstGeom>
          <a:solidFill>
            <a:schemeClr val="accent5">
              <a:lumMod val="50000"/>
            </a:schemeClr>
          </a:solidFill>
          <a:ln w="28575">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r>
              <a:rPr lang="en-US" sz="900"/>
              <a:t>Refinement study</a:t>
            </a:r>
          </a:p>
        </p:txBody>
      </p:sp>
      <p:cxnSp>
        <p:nvCxnSpPr>
          <p:cNvPr id="28" name="Straight Arrow Connector 27">
            <a:extLst>
              <a:ext uri="{FF2B5EF4-FFF2-40B4-BE49-F238E27FC236}">
                <a16:creationId xmlns:a16="http://schemas.microsoft.com/office/drawing/2014/main" id="{C7DEB396-3859-0494-7833-36E6AB2A12E2}"/>
              </a:ext>
            </a:extLst>
          </p:cNvPr>
          <p:cNvCxnSpPr>
            <a:cxnSpLocks/>
          </p:cNvCxnSpPr>
          <p:nvPr/>
        </p:nvCxnSpPr>
        <p:spPr>
          <a:xfrm>
            <a:off x="10245190" y="2643371"/>
            <a:ext cx="240133"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53B8ACF7-EA81-E816-E1C8-5C7F1E5C691E}"/>
              </a:ext>
            </a:extLst>
          </p:cNvPr>
          <p:cNvSpPr txBox="1"/>
          <p:nvPr/>
        </p:nvSpPr>
        <p:spPr>
          <a:xfrm>
            <a:off x="10549261" y="2566987"/>
            <a:ext cx="1414349" cy="15388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i="1"/>
              <a:t>Endorsement TBD</a:t>
            </a:r>
          </a:p>
        </p:txBody>
      </p:sp>
      <p:sp>
        <p:nvSpPr>
          <p:cNvPr id="30" name="Rectangle 29">
            <a:extLst>
              <a:ext uri="{FF2B5EF4-FFF2-40B4-BE49-F238E27FC236}">
                <a16:creationId xmlns:a16="http://schemas.microsoft.com/office/drawing/2014/main" id="{F9701265-7970-C672-6803-B48212A2FAB3}"/>
              </a:ext>
            </a:extLst>
          </p:cNvPr>
          <p:cNvSpPr>
            <a:spLocks/>
          </p:cNvSpPr>
          <p:nvPr/>
        </p:nvSpPr>
        <p:spPr>
          <a:xfrm>
            <a:off x="7096506" y="2355602"/>
            <a:ext cx="956498" cy="64452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tx1"/>
                </a:solidFill>
              </a:rPr>
              <a:t>Commitment window</a:t>
            </a:r>
          </a:p>
        </p:txBody>
      </p:sp>
      <p:cxnSp>
        <p:nvCxnSpPr>
          <p:cNvPr id="31" name="Straight Arrow Connector 30">
            <a:extLst>
              <a:ext uri="{FF2B5EF4-FFF2-40B4-BE49-F238E27FC236}">
                <a16:creationId xmlns:a16="http://schemas.microsoft.com/office/drawing/2014/main" id="{B86A152A-8ED3-2335-8194-A0B65B5FA0D4}"/>
              </a:ext>
            </a:extLst>
          </p:cNvPr>
          <p:cNvCxnSpPr>
            <a:cxnSpLocks/>
          </p:cNvCxnSpPr>
          <p:nvPr/>
        </p:nvCxnSpPr>
        <p:spPr>
          <a:xfrm>
            <a:off x="8016072" y="2643371"/>
            <a:ext cx="240133"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288094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1D339-D574-AD4C-93A6-0C1EBFEF18A0}"/>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1015B913-EDCA-609F-9AD4-B9C6A26C5913}"/>
              </a:ext>
            </a:extLst>
          </p:cNvPr>
          <p:cNvGraphicFramePr>
            <a:graphicFrameLocks noChangeAspect="1"/>
          </p:cNvGraphicFramePr>
          <p:nvPr>
            <p:custDataLst>
              <p:tags r:id="rId1"/>
            </p:custDataLst>
            <p:extLst>
              <p:ext uri="{D42A27DB-BD31-4B8C-83A1-F6EECF244321}">
                <p14:modId xmlns:p14="http://schemas.microsoft.com/office/powerpoint/2010/main" val="5681137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7" imgW="360" imgH="360" progId="TCLayout.ActiveDocument.1">
                  <p:embed/>
                </p:oleObj>
              </mc:Choice>
              <mc:Fallback>
                <p:oleObj name="think-cell Slide" r:id="rId27" imgW="360" imgH="360" progId="TCLayout.ActiveDocument.1">
                  <p:embed/>
                  <p:pic>
                    <p:nvPicPr>
                      <p:cNvPr id="5" name="Object 6" hidden="1">
                        <a:extLst>
                          <a:ext uri="{FF2B5EF4-FFF2-40B4-BE49-F238E27FC236}">
                            <a16:creationId xmlns:a16="http://schemas.microsoft.com/office/drawing/2014/main" id="{1015B913-EDCA-609F-9AD4-B9C6A26C5913}"/>
                          </a:ext>
                        </a:extLst>
                      </p:cNvPr>
                      <p:cNvPicPr/>
                      <p:nvPr/>
                    </p:nvPicPr>
                    <p:blipFill>
                      <a:blip r:embed="rId28"/>
                      <a:stretch>
                        <a:fillRect/>
                      </a:stretch>
                    </p:blipFill>
                    <p:spPr>
                      <a:xfrm>
                        <a:off x="1588" y="1588"/>
                        <a:ext cx="1588" cy="1588"/>
                      </a:xfrm>
                      <a:prstGeom prst="rect">
                        <a:avLst/>
                      </a:prstGeom>
                    </p:spPr>
                  </p:pic>
                </p:oleObj>
              </mc:Fallback>
            </mc:AlternateContent>
          </a:graphicData>
        </a:graphic>
      </p:graphicFrame>
      <p:sp>
        <p:nvSpPr>
          <p:cNvPr id="37" name="Rectangle 36">
            <a:extLst>
              <a:ext uri="{FF2B5EF4-FFF2-40B4-BE49-F238E27FC236}">
                <a16:creationId xmlns:a16="http://schemas.microsoft.com/office/drawing/2014/main" id="{8FAA21F2-5A44-D884-884C-A7F992FF5B9B}"/>
              </a:ext>
            </a:extLst>
          </p:cNvPr>
          <p:cNvSpPr>
            <a:spLocks/>
          </p:cNvSpPr>
          <p:nvPr/>
        </p:nvSpPr>
        <p:spPr>
          <a:xfrm>
            <a:off x="2406182" y="2422748"/>
            <a:ext cx="9252420" cy="983171"/>
          </a:xfrm>
          <a:prstGeom prst="rect">
            <a:avLst/>
          </a:prstGeom>
          <a:solidFill>
            <a:schemeClr val="accent2">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err="1">
              <a:solidFill>
                <a:schemeClr val="bg1"/>
              </a:solidFill>
            </a:endParaRPr>
          </a:p>
        </p:txBody>
      </p:sp>
      <p:sp>
        <p:nvSpPr>
          <p:cNvPr id="27" name="2. Slide Title">
            <a:extLst>
              <a:ext uri="{FF2B5EF4-FFF2-40B4-BE49-F238E27FC236}">
                <a16:creationId xmlns:a16="http://schemas.microsoft.com/office/drawing/2014/main" id="{960A93CC-E19F-3CC0-BBF5-49FACC431D1C}"/>
              </a:ext>
            </a:extLst>
          </p:cNvPr>
          <p:cNvSpPr/>
          <p:nvPr>
            <p:custDataLst>
              <p:tags r:id="rId2"/>
            </p:custDataLst>
          </p:nvPr>
        </p:nvSpPr>
        <p:spPr>
          <a:xfrm>
            <a:off x="1217972" y="448596"/>
            <a:ext cx="336549" cy="336549"/>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a:solidFill>
                  <a:schemeClr val="bg1"/>
                </a:solidFill>
              </a:rPr>
              <a:t>2</a:t>
            </a:r>
          </a:p>
        </p:txBody>
      </p:sp>
      <p:cxnSp>
        <p:nvCxnSpPr>
          <p:cNvPr id="28" name="Straight Connector 27">
            <a:extLst>
              <a:ext uri="{FF2B5EF4-FFF2-40B4-BE49-F238E27FC236}">
                <a16:creationId xmlns:a16="http://schemas.microsoft.com/office/drawing/2014/main" id="{1900524F-5E4A-004C-2CF4-0453A831512C}"/>
              </a:ext>
            </a:extLst>
          </p:cNvPr>
          <p:cNvCxnSpPr>
            <a:cxnSpLocks/>
          </p:cNvCxnSpPr>
          <p:nvPr>
            <p:custDataLst>
              <p:tags r:id="rId3"/>
            </p:custDataLst>
          </p:nvPr>
        </p:nvCxnSpPr>
        <p:spPr>
          <a:xfrm>
            <a:off x="495300" y="2354294"/>
            <a:ext cx="111633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3A877191-7EB6-4860-273D-D683FA3FC2E7}"/>
              </a:ext>
            </a:extLst>
          </p:cNvPr>
          <p:cNvSpPr txBox="1">
            <a:spLocks/>
          </p:cNvSpPr>
          <p:nvPr>
            <p:custDataLst>
              <p:tags r:id="rId4"/>
            </p:custDataLst>
          </p:nvPr>
        </p:nvSpPr>
        <p:spPr>
          <a:xfrm>
            <a:off x="495300" y="1984291"/>
            <a:ext cx="1596558" cy="307777"/>
          </a:xfrm>
          <a:prstGeom prst="rect">
            <a:avLst/>
          </a:prstGeom>
        </p:spPr>
        <p:txBody>
          <a:bodyPr vert="horz" wrap="square" lIns="0" tIns="0" rIns="0" bIns="0" rtlCol="0" anchor="b"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2000" b="1">
                <a:solidFill>
                  <a:srgbClr val="171A1C"/>
                </a:solidFill>
              </a:rPr>
              <a:t>Process step</a:t>
            </a:r>
          </a:p>
        </p:txBody>
      </p:sp>
      <p:sp>
        <p:nvSpPr>
          <p:cNvPr id="55" name="TextBox 54">
            <a:extLst>
              <a:ext uri="{FF2B5EF4-FFF2-40B4-BE49-F238E27FC236}">
                <a16:creationId xmlns:a16="http://schemas.microsoft.com/office/drawing/2014/main" id="{4580600A-C78E-1ED1-F22C-C222BCB458AE}"/>
              </a:ext>
            </a:extLst>
          </p:cNvPr>
          <p:cNvSpPr txBox="1">
            <a:spLocks/>
          </p:cNvSpPr>
          <p:nvPr>
            <p:custDataLst>
              <p:tags r:id="rId5"/>
            </p:custDataLst>
          </p:nvPr>
        </p:nvSpPr>
        <p:spPr>
          <a:xfrm>
            <a:off x="649100" y="2422748"/>
            <a:ext cx="1603282" cy="2401369"/>
          </a:xfrm>
          <a:prstGeom prst="roundRect">
            <a:avLst>
              <a:gd name="adj" fmla="val 11210"/>
            </a:avLst>
          </a:prstGeom>
          <a:gradFill>
            <a:gsLst>
              <a:gs pos="0">
                <a:schemeClr val="accent6">
                  <a:lumMod val="20000"/>
                  <a:lumOff val="80000"/>
                </a:schemeClr>
              </a:gs>
              <a:gs pos="100000">
                <a:schemeClr val="accent5">
                  <a:lumMod val="20000"/>
                  <a:lumOff val="80000"/>
                </a:schemeClr>
              </a:gs>
            </a:gsLst>
            <a:lin ang="5400000" scaled="1"/>
          </a:gradFill>
        </p:spPr>
        <p:txBody>
          <a:bodyPr vert="horz" wrap="square" lIns="73152" tIns="73152" rIns="73152" bIns="73152"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85725"/>
            <a:r>
              <a:rPr lang="en-US" sz="1800" b="1"/>
              <a:t>Combined Batch + Reliability</a:t>
            </a:r>
          </a:p>
        </p:txBody>
      </p:sp>
      <p:sp>
        <p:nvSpPr>
          <p:cNvPr id="52" name="TrackerNumBlue 52">
            <a:extLst>
              <a:ext uri="{FF2B5EF4-FFF2-40B4-BE49-F238E27FC236}">
                <a16:creationId xmlns:a16="http://schemas.microsoft.com/office/drawing/2014/main" id="{A6244A2A-121C-6829-5A60-8212A86441F0}"/>
              </a:ext>
            </a:extLst>
          </p:cNvPr>
          <p:cNvSpPr>
            <a:spLocks/>
          </p:cNvSpPr>
          <p:nvPr>
            <p:custDataLst>
              <p:tags r:id="rId6"/>
            </p:custDataLst>
          </p:nvPr>
        </p:nvSpPr>
        <p:spPr>
          <a:xfrm>
            <a:off x="495300" y="3473853"/>
            <a:ext cx="299160" cy="299158"/>
          </a:xfrm>
          <a:prstGeom prst="ellipse">
            <a:avLst/>
          </a:prstGeom>
          <a:gradFill>
            <a:gsLst>
              <a:gs pos="0">
                <a:schemeClr val="accent6">
                  <a:lumMod val="20000"/>
                  <a:lumOff val="80000"/>
                </a:schemeClr>
              </a:gs>
              <a:gs pos="100000">
                <a:schemeClr val="accent5">
                  <a:lumMod val="20000"/>
                  <a:lumOff val="80000"/>
                </a:schemeClr>
              </a:gs>
            </a:gsLst>
            <a:lin ang="5400000" scaled="1"/>
          </a:gradFill>
          <a:ln w="6350" cap="sq" cmpd="sng" algn="ctr">
            <a:solidFill>
              <a:schemeClr val="tx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b="1">
                <a:solidFill>
                  <a:schemeClr val="tx1"/>
                </a:solidFill>
              </a:rPr>
              <a:t>1</a:t>
            </a:r>
          </a:p>
        </p:txBody>
      </p:sp>
      <p:cxnSp>
        <p:nvCxnSpPr>
          <p:cNvPr id="29" name="Straight Connector 28">
            <a:extLst>
              <a:ext uri="{FF2B5EF4-FFF2-40B4-BE49-F238E27FC236}">
                <a16:creationId xmlns:a16="http://schemas.microsoft.com/office/drawing/2014/main" id="{F004B2AC-2CE7-A974-7CAA-E1DF6E059E8E}"/>
              </a:ext>
            </a:extLst>
          </p:cNvPr>
          <p:cNvCxnSpPr>
            <a:cxnSpLocks/>
          </p:cNvCxnSpPr>
          <p:nvPr>
            <p:custDataLst>
              <p:tags r:id="rId7"/>
            </p:custDataLst>
          </p:nvPr>
        </p:nvCxnSpPr>
        <p:spPr>
          <a:xfrm>
            <a:off x="2418136" y="4442982"/>
            <a:ext cx="9240465"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780B6CF-E887-869B-A762-4D94CE468841}"/>
              </a:ext>
            </a:extLst>
          </p:cNvPr>
          <p:cNvCxnSpPr>
            <a:cxnSpLocks/>
          </p:cNvCxnSpPr>
          <p:nvPr>
            <p:custDataLst>
              <p:tags r:id="rId8"/>
            </p:custDataLst>
          </p:nvPr>
        </p:nvCxnSpPr>
        <p:spPr>
          <a:xfrm>
            <a:off x="2418136" y="3472440"/>
            <a:ext cx="9240465"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C5C20DF-96D7-7A2B-20AC-CE9838C4D510}"/>
              </a:ext>
            </a:extLst>
          </p:cNvPr>
          <p:cNvCxnSpPr>
            <a:cxnSpLocks/>
          </p:cNvCxnSpPr>
          <p:nvPr>
            <p:custDataLst>
              <p:tags r:id="rId9"/>
            </p:custDataLst>
          </p:nvPr>
        </p:nvCxnSpPr>
        <p:spPr>
          <a:xfrm>
            <a:off x="2418136" y="3957711"/>
            <a:ext cx="9240465"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7890589-F8C6-84FF-67BE-C28C789A7CCF}"/>
              </a:ext>
            </a:extLst>
          </p:cNvPr>
          <p:cNvSpPr txBox="1">
            <a:spLocks/>
          </p:cNvSpPr>
          <p:nvPr>
            <p:custDataLst>
              <p:tags r:id="rId10"/>
            </p:custDataLst>
          </p:nvPr>
        </p:nvSpPr>
        <p:spPr>
          <a:xfrm>
            <a:off x="2418136" y="1984291"/>
            <a:ext cx="2029595" cy="307777"/>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2000" b="1"/>
              <a:t>Item </a:t>
            </a:r>
          </a:p>
        </p:txBody>
      </p:sp>
      <p:sp>
        <p:nvSpPr>
          <p:cNvPr id="18" name="TextBox 17">
            <a:extLst>
              <a:ext uri="{FF2B5EF4-FFF2-40B4-BE49-F238E27FC236}">
                <a16:creationId xmlns:a16="http://schemas.microsoft.com/office/drawing/2014/main" id="{E817E20F-E197-B05D-D507-955555F6A391}"/>
              </a:ext>
            </a:extLst>
          </p:cNvPr>
          <p:cNvSpPr txBox="1">
            <a:spLocks/>
          </p:cNvSpPr>
          <p:nvPr>
            <p:custDataLst>
              <p:tags r:id="rId11"/>
            </p:custDataLst>
          </p:nvPr>
        </p:nvSpPr>
        <p:spPr>
          <a:xfrm>
            <a:off x="4961965" y="1984291"/>
            <a:ext cx="6696636" cy="307777"/>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2000" b="1"/>
              <a:t>Scope</a:t>
            </a:r>
          </a:p>
        </p:txBody>
      </p:sp>
      <p:grpSp>
        <p:nvGrpSpPr>
          <p:cNvPr id="61" name="Group 60">
            <a:extLst>
              <a:ext uri="{FF2B5EF4-FFF2-40B4-BE49-F238E27FC236}">
                <a16:creationId xmlns:a16="http://schemas.microsoft.com/office/drawing/2014/main" id="{C9E377DC-5902-8DF3-A3CF-D5452723A949}"/>
              </a:ext>
            </a:extLst>
          </p:cNvPr>
          <p:cNvGrpSpPr>
            <a:grpSpLocks/>
          </p:cNvGrpSpPr>
          <p:nvPr/>
        </p:nvGrpSpPr>
        <p:grpSpPr>
          <a:xfrm>
            <a:off x="2418136" y="2460363"/>
            <a:ext cx="9240465" cy="2363754"/>
            <a:chOff x="2418136" y="2460363"/>
            <a:chExt cx="9240465" cy="2363754"/>
          </a:xfrm>
        </p:grpSpPr>
        <p:grpSp>
          <p:nvGrpSpPr>
            <p:cNvPr id="53" name="Group 52">
              <a:extLst>
                <a:ext uri="{FF2B5EF4-FFF2-40B4-BE49-F238E27FC236}">
                  <a16:creationId xmlns:a16="http://schemas.microsoft.com/office/drawing/2014/main" id="{B8DCF88F-327E-A0AA-1627-1EE631114DE2}"/>
                </a:ext>
              </a:extLst>
            </p:cNvPr>
            <p:cNvGrpSpPr/>
            <p:nvPr/>
          </p:nvGrpSpPr>
          <p:grpSpPr>
            <a:xfrm>
              <a:off x="2418136" y="4547118"/>
              <a:ext cx="9240465" cy="276999"/>
              <a:chOff x="2418136" y="4371972"/>
              <a:chExt cx="9240465" cy="276999"/>
            </a:xfrm>
          </p:grpSpPr>
          <p:sp>
            <p:nvSpPr>
              <p:cNvPr id="13" name="TextBox 12">
                <a:extLst>
                  <a:ext uri="{FF2B5EF4-FFF2-40B4-BE49-F238E27FC236}">
                    <a16:creationId xmlns:a16="http://schemas.microsoft.com/office/drawing/2014/main" id="{89C4C64A-E126-49AF-CEE3-0321A0FA4FA2}"/>
                  </a:ext>
                </a:extLst>
              </p:cNvPr>
              <p:cNvSpPr txBox="1">
                <a:spLocks/>
              </p:cNvSpPr>
              <p:nvPr>
                <p:custDataLst>
                  <p:tags r:id="rId23"/>
                </p:custDataLst>
              </p:nvPr>
            </p:nvSpPr>
            <p:spPr>
              <a:xfrm>
                <a:off x="2418136" y="4371972"/>
                <a:ext cx="2029595" cy="276999"/>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800" b="1"/>
                  <a:t>Cost allocation</a:t>
                </a:r>
              </a:p>
            </p:txBody>
          </p:sp>
          <p:sp>
            <p:nvSpPr>
              <p:cNvPr id="21" name="TextBox 20">
                <a:extLst>
                  <a:ext uri="{FF2B5EF4-FFF2-40B4-BE49-F238E27FC236}">
                    <a16:creationId xmlns:a16="http://schemas.microsoft.com/office/drawing/2014/main" id="{E8C75572-E6C4-FD5B-3875-A98081E2F902}"/>
                  </a:ext>
                </a:extLst>
              </p:cNvPr>
              <p:cNvSpPr txBox="1">
                <a:spLocks/>
              </p:cNvSpPr>
              <p:nvPr>
                <p:custDataLst>
                  <p:tags r:id="rId24"/>
                </p:custDataLst>
              </p:nvPr>
            </p:nvSpPr>
            <p:spPr>
              <a:xfrm>
                <a:off x="4961965" y="4371972"/>
                <a:ext cx="6696636" cy="276999"/>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800"/>
                  <a:t>Y6</a:t>
                </a:r>
              </a:p>
            </p:txBody>
          </p:sp>
        </p:grpSp>
        <p:grpSp>
          <p:nvGrpSpPr>
            <p:cNvPr id="49" name="Group 48">
              <a:extLst>
                <a:ext uri="{FF2B5EF4-FFF2-40B4-BE49-F238E27FC236}">
                  <a16:creationId xmlns:a16="http://schemas.microsoft.com/office/drawing/2014/main" id="{370CEAEC-AE99-D5C9-2D61-51882C9A2A8D}"/>
                </a:ext>
              </a:extLst>
            </p:cNvPr>
            <p:cNvGrpSpPr>
              <a:grpSpLocks/>
            </p:cNvGrpSpPr>
            <p:nvPr/>
          </p:nvGrpSpPr>
          <p:grpSpPr>
            <a:xfrm>
              <a:off x="2418136" y="2460363"/>
              <a:ext cx="9240465" cy="907941"/>
              <a:chOff x="2418136" y="2460363"/>
              <a:chExt cx="9240465" cy="907941"/>
            </a:xfrm>
          </p:grpSpPr>
          <p:sp>
            <p:nvSpPr>
              <p:cNvPr id="11" name="TextBox 10">
                <a:extLst>
                  <a:ext uri="{FF2B5EF4-FFF2-40B4-BE49-F238E27FC236}">
                    <a16:creationId xmlns:a16="http://schemas.microsoft.com/office/drawing/2014/main" id="{6932EE6D-5FE5-8811-8C40-1169FB7D8D03}"/>
                  </a:ext>
                </a:extLst>
              </p:cNvPr>
              <p:cNvSpPr txBox="1">
                <a:spLocks/>
              </p:cNvSpPr>
              <p:nvPr>
                <p:custDataLst>
                  <p:tags r:id="rId21"/>
                </p:custDataLst>
              </p:nvPr>
            </p:nvSpPr>
            <p:spPr>
              <a:xfrm>
                <a:off x="2418136" y="2460363"/>
                <a:ext cx="2029595" cy="276999"/>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800" b="1"/>
                  <a:t>Cases</a:t>
                </a:r>
              </a:p>
            </p:txBody>
          </p:sp>
          <p:sp>
            <p:nvSpPr>
              <p:cNvPr id="19" name="TextBox 18">
                <a:extLst>
                  <a:ext uri="{FF2B5EF4-FFF2-40B4-BE49-F238E27FC236}">
                    <a16:creationId xmlns:a16="http://schemas.microsoft.com/office/drawing/2014/main" id="{9140F385-6548-E464-E4A1-07714B2AB13A}"/>
                  </a:ext>
                </a:extLst>
              </p:cNvPr>
              <p:cNvSpPr txBox="1">
                <a:spLocks/>
              </p:cNvSpPr>
              <p:nvPr>
                <p:custDataLst>
                  <p:tags r:id="rId22"/>
                </p:custDataLst>
              </p:nvPr>
            </p:nvSpPr>
            <p:spPr>
              <a:xfrm>
                <a:off x="4961965" y="2460363"/>
                <a:ext cx="6696636" cy="907941"/>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800"/>
                  <a:t>17 cases: Summer peak, summer peak - no solar, and fall peak for all five years</a:t>
                </a:r>
              </a:p>
              <a:p>
                <a:r>
                  <a:rPr lang="en-US" sz="1800"/>
                  <a:t>Y3 HRML and Y3 min load</a:t>
                </a:r>
              </a:p>
            </p:txBody>
          </p:sp>
        </p:grpSp>
      </p:grpSp>
      <p:grpSp>
        <p:nvGrpSpPr>
          <p:cNvPr id="51" name="Group 50">
            <a:extLst>
              <a:ext uri="{FF2B5EF4-FFF2-40B4-BE49-F238E27FC236}">
                <a16:creationId xmlns:a16="http://schemas.microsoft.com/office/drawing/2014/main" id="{A8306E7A-CFDF-8462-BAB2-471C385B8C44}"/>
              </a:ext>
            </a:extLst>
          </p:cNvPr>
          <p:cNvGrpSpPr/>
          <p:nvPr/>
        </p:nvGrpSpPr>
        <p:grpSpPr>
          <a:xfrm>
            <a:off x="2418136" y="4061847"/>
            <a:ext cx="9240465" cy="276999"/>
            <a:chOff x="2418136" y="3904046"/>
            <a:chExt cx="9240465" cy="276999"/>
          </a:xfrm>
        </p:grpSpPr>
        <p:sp>
          <p:nvSpPr>
            <p:cNvPr id="12" name="TextBox 11">
              <a:extLst>
                <a:ext uri="{FF2B5EF4-FFF2-40B4-BE49-F238E27FC236}">
                  <a16:creationId xmlns:a16="http://schemas.microsoft.com/office/drawing/2014/main" id="{2D5962F3-2F40-1C07-6AE8-7A01A9C9E637}"/>
                </a:ext>
              </a:extLst>
            </p:cNvPr>
            <p:cNvSpPr txBox="1">
              <a:spLocks/>
            </p:cNvSpPr>
            <p:nvPr>
              <p:custDataLst>
                <p:tags r:id="rId19"/>
              </p:custDataLst>
            </p:nvPr>
          </p:nvSpPr>
          <p:spPr>
            <a:xfrm>
              <a:off x="2418136" y="3904046"/>
              <a:ext cx="2029595" cy="276999"/>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800" b="1"/>
                <a:t>MW allocation</a:t>
              </a:r>
            </a:p>
          </p:txBody>
        </p:sp>
        <p:sp>
          <p:nvSpPr>
            <p:cNvPr id="20" name="TextBox 19">
              <a:extLst>
                <a:ext uri="{FF2B5EF4-FFF2-40B4-BE49-F238E27FC236}">
                  <a16:creationId xmlns:a16="http://schemas.microsoft.com/office/drawing/2014/main" id="{677247E3-57DA-BBA2-7DB5-088AC540D0B0}"/>
                </a:ext>
              </a:extLst>
            </p:cNvPr>
            <p:cNvSpPr txBox="1">
              <a:spLocks/>
            </p:cNvSpPr>
            <p:nvPr>
              <p:custDataLst>
                <p:tags r:id="rId20"/>
              </p:custDataLst>
            </p:nvPr>
          </p:nvSpPr>
          <p:spPr>
            <a:xfrm>
              <a:off x="4961965" y="3904046"/>
              <a:ext cx="6696636" cy="276999"/>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800"/>
                <a:t>All five years (</a:t>
              </a:r>
              <a:r>
                <a:rPr lang="en-US" sz="1800" err="1"/>
                <a:t>Y2</a:t>
              </a:r>
              <a:r>
                <a:rPr lang="en-US" sz="1800"/>
                <a:t>, </a:t>
              </a:r>
              <a:r>
                <a:rPr lang="en-US" sz="1800" err="1"/>
                <a:t>Y3</a:t>
              </a:r>
              <a:r>
                <a:rPr lang="en-US" sz="1800"/>
                <a:t>, </a:t>
              </a:r>
              <a:r>
                <a:rPr lang="en-US" sz="1800" err="1"/>
                <a:t>Y4</a:t>
              </a:r>
              <a:r>
                <a:rPr lang="en-US" sz="1800"/>
                <a:t>, </a:t>
              </a:r>
              <a:r>
                <a:rPr lang="en-US" sz="1800" err="1"/>
                <a:t>Y5</a:t>
              </a:r>
              <a:r>
                <a:rPr lang="en-US" sz="1800"/>
                <a:t>, </a:t>
              </a:r>
              <a:r>
                <a:rPr lang="en-US" sz="1800" err="1"/>
                <a:t>Y6</a:t>
              </a:r>
              <a:r>
                <a:rPr lang="en-US" sz="1800"/>
                <a:t>)</a:t>
              </a:r>
            </a:p>
          </p:txBody>
        </p:sp>
      </p:grpSp>
      <p:grpSp>
        <p:nvGrpSpPr>
          <p:cNvPr id="50" name="Group 49">
            <a:extLst>
              <a:ext uri="{FF2B5EF4-FFF2-40B4-BE49-F238E27FC236}">
                <a16:creationId xmlns:a16="http://schemas.microsoft.com/office/drawing/2014/main" id="{194C40A4-32DF-74F9-FDAC-F1B12D6904CF}"/>
              </a:ext>
            </a:extLst>
          </p:cNvPr>
          <p:cNvGrpSpPr/>
          <p:nvPr/>
        </p:nvGrpSpPr>
        <p:grpSpPr>
          <a:xfrm>
            <a:off x="2418136" y="3576576"/>
            <a:ext cx="9240465" cy="276999"/>
            <a:chOff x="2418136" y="3436120"/>
            <a:chExt cx="9240465" cy="276999"/>
          </a:xfrm>
        </p:grpSpPr>
        <p:sp>
          <p:nvSpPr>
            <p:cNvPr id="15" name="TextBox 14">
              <a:extLst>
                <a:ext uri="{FF2B5EF4-FFF2-40B4-BE49-F238E27FC236}">
                  <a16:creationId xmlns:a16="http://schemas.microsoft.com/office/drawing/2014/main" id="{A98A7C58-6E31-CCC2-F577-44C4D7242CCE}"/>
                </a:ext>
              </a:extLst>
            </p:cNvPr>
            <p:cNvSpPr txBox="1">
              <a:spLocks/>
            </p:cNvSpPr>
            <p:nvPr>
              <p:custDataLst>
                <p:tags r:id="rId17"/>
              </p:custDataLst>
            </p:nvPr>
          </p:nvSpPr>
          <p:spPr>
            <a:xfrm>
              <a:off x="2418136" y="3436120"/>
              <a:ext cx="2029595" cy="276999"/>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800" b="1"/>
                <a:t>Transmission plan</a:t>
              </a:r>
            </a:p>
          </p:txBody>
        </p:sp>
        <p:sp>
          <p:nvSpPr>
            <p:cNvPr id="23" name="TextBox 22">
              <a:extLst>
                <a:ext uri="{FF2B5EF4-FFF2-40B4-BE49-F238E27FC236}">
                  <a16:creationId xmlns:a16="http://schemas.microsoft.com/office/drawing/2014/main" id="{436A5055-FA4E-6C95-6885-3817EBEB4384}"/>
                </a:ext>
              </a:extLst>
            </p:cNvPr>
            <p:cNvSpPr txBox="1">
              <a:spLocks/>
            </p:cNvSpPr>
            <p:nvPr>
              <p:custDataLst>
                <p:tags r:id="rId18"/>
              </p:custDataLst>
            </p:nvPr>
          </p:nvSpPr>
          <p:spPr>
            <a:xfrm>
              <a:off x="4961965" y="3436120"/>
              <a:ext cx="6696636" cy="276999"/>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800"/>
                <a:t>Y2, Y5, Y6</a:t>
              </a:r>
            </a:p>
          </p:txBody>
        </p:sp>
      </p:grpSp>
      <p:sp>
        <p:nvSpPr>
          <p:cNvPr id="60" name="TextBox 59">
            <a:extLst>
              <a:ext uri="{FF2B5EF4-FFF2-40B4-BE49-F238E27FC236}">
                <a16:creationId xmlns:a16="http://schemas.microsoft.com/office/drawing/2014/main" id="{9F770FDD-8E25-63E5-51F6-E0E4AE271F3E}"/>
              </a:ext>
            </a:extLst>
          </p:cNvPr>
          <p:cNvSpPr txBox="1">
            <a:spLocks/>
          </p:cNvSpPr>
          <p:nvPr>
            <p:custDataLst>
              <p:tags r:id="rId12"/>
            </p:custDataLst>
          </p:nvPr>
        </p:nvSpPr>
        <p:spPr>
          <a:xfrm>
            <a:off x="649100" y="5032386"/>
            <a:ext cx="1603282" cy="830997"/>
          </a:xfrm>
          <a:prstGeom prst="roundRect">
            <a:avLst/>
          </a:prstGeom>
          <a:solidFill>
            <a:schemeClr val="accent5">
              <a:lumMod val="50000"/>
            </a:schemeClr>
          </a:solidFill>
        </p:spPr>
        <p:txBody>
          <a:bodyPr vert="horz" wrap="square" lIns="73152" tIns="73152" rIns="73152" bIns="73152"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85725"/>
            <a:r>
              <a:rPr lang="en-US" sz="1800" b="1">
                <a:solidFill>
                  <a:schemeClr val="bg1"/>
                </a:solidFill>
              </a:rPr>
              <a:t>Refinement</a:t>
            </a:r>
          </a:p>
        </p:txBody>
      </p:sp>
      <p:sp>
        <p:nvSpPr>
          <p:cNvPr id="58" name="TrackerNumBlue 52">
            <a:extLst>
              <a:ext uri="{FF2B5EF4-FFF2-40B4-BE49-F238E27FC236}">
                <a16:creationId xmlns:a16="http://schemas.microsoft.com/office/drawing/2014/main" id="{B15CF881-7A75-EBD9-1E51-CCE9CA2F131F}"/>
              </a:ext>
            </a:extLst>
          </p:cNvPr>
          <p:cNvSpPr>
            <a:spLocks/>
          </p:cNvSpPr>
          <p:nvPr>
            <p:custDataLst>
              <p:tags r:id="rId13"/>
            </p:custDataLst>
          </p:nvPr>
        </p:nvSpPr>
        <p:spPr>
          <a:xfrm>
            <a:off x="495300" y="5298305"/>
            <a:ext cx="299160" cy="299158"/>
          </a:xfrm>
          <a:prstGeom prst="ellipse">
            <a:avLst/>
          </a:prstGeom>
          <a:solidFill>
            <a:schemeClr val="accent1"/>
          </a:solidFill>
          <a:ln w="6350" cap="sq"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b="1">
                <a:solidFill>
                  <a:schemeClr val="bg1"/>
                </a:solidFill>
              </a:rPr>
              <a:t>2</a:t>
            </a:r>
          </a:p>
        </p:txBody>
      </p:sp>
      <p:sp>
        <p:nvSpPr>
          <p:cNvPr id="16" name="TextBox 15">
            <a:extLst>
              <a:ext uri="{FF2B5EF4-FFF2-40B4-BE49-F238E27FC236}">
                <a16:creationId xmlns:a16="http://schemas.microsoft.com/office/drawing/2014/main" id="{D3E3AD4B-6902-8046-6AE5-3A30E885E2B8}"/>
              </a:ext>
            </a:extLst>
          </p:cNvPr>
          <p:cNvSpPr txBox="1">
            <a:spLocks/>
          </p:cNvSpPr>
          <p:nvPr>
            <p:custDataLst>
              <p:tags r:id="rId14"/>
            </p:custDataLst>
          </p:nvPr>
        </p:nvSpPr>
        <p:spPr>
          <a:xfrm>
            <a:off x="2418136" y="5032386"/>
            <a:ext cx="2029595" cy="553998"/>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800" b="1"/>
              <a:t>Transmission project updates</a:t>
            </a:r>
          </a:p>
        </p:txBody>
      </p:sp>
      <p:sp>
        <p:nvSpPr>
          <p:cNvPr id="46" name="TextBox 45">
            <a:extLst>
              <a:ext uri="{FF2B5EF4-FFF2-40B4-BE49-F238E27FC236}">
                <a16:creationId xmlns:a16="http://schemas.microsoft.com/office/drawing/2014/main" id="{4D4BA6B0-08E5-FC93-0DB8-C50F2A8DEDD2}"/>
              </a:ext>
            </a:extLst>
          </p:cNvPr>
          <p:cNvSpPr txBox="1">
            <a:spLocks/>
          </p:cNvSpPr>
          <p:nvPr/>
        </p:nvSpPr>
        <p:spPr>
          <a:xfrm>
            <a:off x="4961965" y="5032386"/>
            <a:ext cx="6696636" cy="83099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800"/>
              <a:t>Update transmission projects to match committed load needs, utilizing projects identified in the Combined Batch and Reliability study as a project library</a:t>
            </a:r>
          </a:p>
        </p:txBody>
      </p:sp>
      <p:grpSp>
        <p:nvGrpSpPr>
          <p:cNvPr id="62" name="Group 61">
            <a:extLst>
              <a:ext uri="{FF2B5EF4-FFF2-40B4-BE49-F238E27FC236}">
                <a16:creationId xmlns:a16="http://schemas.microsoft.com/office/drawing/2014/main" id="{5EE2F8AE-0CA0-672B-67E7-CA356ACBAA05}"/>
              </a:ext>
            </a:extLst>
          </p:cNvPr>
          <p:cNvGrpSpPr/>
          <p:nvPr/>
        </p:nvGrpSpPr>
        <p:grpSpPr>
          <a:xfrm>
            <a:off x="10237310" y="1303032"/>
            <a:ext cx="1421290" cy="184666"/>
            <a:chOff x="9842114" y="1497396"/>
            <a:chExt cx="1421290" cy="184666"/>
          </a:xfrm>
        </p:grpSpPr>
        <p:sp>
          <p:nvSpPr>
            <p:cNvPr id="38" name="Rectangle 37">
              <a:extLst>
                <a:ext uri="{FF2B5EF4-FFF2-40B4-BE49-F238E27FC236}">
                  <a16:creationId xmlns:a16="http://schemas.microsoft.com/office/drawing/2014/main" id="{55D10DA3-CD7A-9F20-C560-FD7AA70C5B99}"/>
                </a:ext>
              </a:extLst>
            </p:cNvPr>
            <p:cNvSpPr/>
            <p:nvPr/>
          </p:nvSpPr>
          <p:spPr>
            <a:xfrm>
              <a:off x="9842114" y="1512005"/>
              <a:ext cx="155448" cy="155448"/>
            </a:xfrm>
            <a:prstGeom prst="rect">
              <a:avLst/>
            </a:prstGeom>
            <a:solidFill>
              <a:schemeClr val="accent2">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9" name="TextBox 38">
              <a:extLst>
                <a:ext uri="{FF2B5EF4-FFF2-40B4-BE49-F238E27FC236}">
                  <a16:creationId xmlns:a16="http://schemas.microsoft.com/office/drawing/2014/main" id="{2875BF31-DEB4-C8D5-3D23-1136604E867B}"/>
                </a:ext>
              </a:extLst>
            </p:cNvPr>
            <p:cNvSpPr txBox="1"/>
            <p:nvPr/>
          </p:nvSpPr>
          <p:spPr>
            <a:xfrm>
              <a:off x="10062754" y="1497396"/>
              <a:ext cx="1200650" cy="184666"/>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Deep dive follows</a:t>
              </a:r>
            </a:p>
          </p:txBody>
        </p:sp>
      </p:grpSp>
      <p:sp>
        <p:nvSpPr>
          <p:cNvPr id="2" name="2. Slide Title">
            <a:extLst>
              <a:ext uri="{FF2B5EF4-FFF2-40B4-BE49-F238E27FC236}">
                <a16:creationId xmlns:a16="http://schemas.microsoft.com/office/drawing/2014/main" id="{ED6B0599-419B-B9B1-D2AD-4E953A822972}"/>
              </a:ext>
            </a:extLst>
          </p:cNvPr>
          <p:cNvSpPr>
            <a:spLocks noGrp="1"/>
          </p:cNvSpPr>
          <p:nvPr>
            <p:ph type="title"/>
            <p:custDataLst>
              <p:tags r:id="rId15"/>
            </p:custDataLst>
          </p:nvPr>
        </p:nvSpPr>
        <p:spPr>
          <a:xfrm>
            <a:off x="1257300" y="419100"/>
            <a:ext cx="10401300" cy="738664"/>
          </a:xfrm>
          <a:noFill/>
          <a:ln/>
          <a:extLst>
            <a:ext uri="{909E8E84-426E-40DD-AFC4-6F175D3DCCD1}">
              <a14:hiddenFill xmlns:a14="http://schemas.microsoft.com/office/drawing/2010/main">
                <a:solidFill>
                  <a:srgbClr val="FFFFFF"/>
                </a:solidFill>
              </a14:hiddenFill>
            </a:ext>
          </a:extLst>
        </p:spPr>
        <p:txBody>
          <a:bodyPr vert="horz">
            <a:spAutoFit/>
          </a:bodyPr>
          <a:lstStyle/>
          <a:p>
            <a:pPr marL="390525"/>
            <a:r>
              <a:rPr lang="en-US">
                <a:solidFill>
                  <a:schemeClr val="accent1"/>
                </a:solidFill>
              </a:rPr>
              <a:t>Scope: </a:t>
            </a:r>
            <a:r>
              <a:rPr lang="en-US"/>
              <a:t>ERCOT is considering studying all five years, with 17 cases to fulfill both capacity allocation and NERC TPL requirements</a:t>
            </a:r>
          </a:p>
        </p:txBody>
      </p:sp>
      <p:cxnSp>
        <p:nvCxnSpPr>
          <p:cNvPr id="33" name="Straight Connector 32">
            <a:extLst>
              <a:ext uri="{FF2B5EF4-FFF2-40B4-BE49-F238E27FC236}">
                <a16:creationId xmlns:a16="http://schemas.microsoft.com/office/drawing/2014/main" id="{FA32757A-FE30-1BEE-76AA-F3E845B3C53D}"/>
              </a:ext>
            </a:extLst>
          </p:cNvPr>
          <p:cNvCxnSpPr>
            <a:cxnSpLocks/>
          </p:cNvCxnSpPr>
          <p:nvPr>
            <p:custDataLst>
              <p:tags r:id="rId16"/>
            </p:custDataLst>
          </p:nvPr>
        </p:nvCxnSpPr>
        <p:spPr>
          <a:xfrm>
            <a:off x="655824" y="4928253"/>
            <a:ext cx="110027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080B9F12-86CA-5D97-6413-543D70636485}"/>
              </a:ext>
            </a:extLst>
          </p:cNvPr>
          <p:cNvGrpSpPr/>
          <p:nvPr/>
        </p:nvGrpSpPr>
        <p:grpSpPr>
          <a:xfrm>
            <a:off x="1593849" y="1233903"/>
            <a:ext cx="2136492" cy="198596"/>
            <a:chOff x="5074920" y="5401732"/>
            <a:chExt cx="1723813" cy="238692"/>
          </a:xfrm>
        </p:grpSpPr>
        <p:sp>
          <p:nvSpPr>
            <p:cNvPr id="6" name="TextBox 5">
              <a:extLst>
                <a:ext uri="{FF2B5EF4-FFF2-40B4-BE49-F238E27FC236}">
                  <a16:creationId xmlns:a16="http://schemas.microsoft.com/office/drawing/2014/main" id="{C6BCE400-5B9E-3B6D-3B2D-33C0B56B718A}"/>
                </a:ext>
              </a:extLst>
            </p:cNvPr>
            <p:cNvSpPr txBox="1"/>
            <p:nvPr/>
          </p:nvSpPr>
          <p:spPr>
            <a:xfrm>
              <a:off x="5074920" y="5401732"/>
              <a:ext cx="1723813" cy="20345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Illustrative – for discussion</a:t>
              </a:r>
            </a:p>
          </p:txBody>
        </p:sp>
        <p:cxnSp>
          <p:nvCxnSpPr>
            <p:cNvPr id="7" name="Straight Connector 6">
              <a:extLst>
                <a:ext uri="{FF2B5EF4-FFF2-40B4-BE49-F238E27FC236}">
                  <a16:creationId xmlns:a16="http://schemas.microsoft.com/office/drawing/2014/main" id="{429B4D4D-223B-5664-9DE3-98F2E8154CCC}"/>
                </a:ext>
              </a:extLst>
            </p:cNvPr>
            <p:cNvCxnSpPr>
              <a:cxnSpLocks/>
            </p:cNvCxnSpPr>
            <p:nvPr/>
          </p:nvCxnSpPr>
          <p:spPr>
            <a:xfrm>
              <a:off x="5081256" y="5640424"/>
              <a:ext cx="1446162"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133891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60D70-B46D-95D3-1D17-EF51D44A2048}"/>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394A20E2-8069-4F21-A83C-7CD892AE19A6}"/>
              </a:ext>
            </a:extLst>
          </p:cNvPr>
          <p:cNvGraphicFramePr>
            <a:graphicFrameLocks noChangeAspect="1"/>
          </p:cNvGraphicFramePr>
          <p:nvPr>
            <p:custDataLst>
              <p:tags r:id="rId1"/>
            </p:custDataLst>
            <p:extLst>
              <p:ext uri="{D42A27DB-BD31-4B8C-83A1-F6EECF244321}">
                <p14:modId xmlns:p14="http://schemas.microsoft.com/office/powerpoint/2010/main" val="41138337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0" imgW="360" imgH="360" progId="TCLayout.ActiveDocument.1">
                  <p:embed/>
                </p:oleObj>
              </mc:Choice>
              <mc:Fallback>
                <p:oleObj name="think-cell Slide" r:id="rId20" imgW="360" imgH="360" progId="TCLayout.ActiveDocument.1">
                  <p:embed/>
                  <p:pic>
                    <p:nvPicPr>
                      <p:cNvPr id="5" name="Object 6" hidden="1">
                        <a:extLst>
                          <a:ext uri="{FF2B5EF4-FFF2-40B4-BE49-F238E27FC236}">
                            <a16:creationId xmlns:a16="http://schemas.microsoft.com/office/drawing/2014/main" id="{394A20E2-8069-4F21-A83C-7CD892AE19A6}"/>
                          </a:ext>
                        </a:extLst>
                      </p:cNvPr>
                      <p:cNvPicPr/>
                      <p:nvPr/>
                    </p:nvPicPr>
                    <p:blipFill>
                      <a:blip r:embed="rId21"/>
                      <a:stretch>
                        <a:fillRect/>
                      </a:stretch>
                    </p:blipFill>
                    <p:spPr>
                      <a:xfrm>
                        <a:off x="1588" y="1588"/>
                        <a:ext cx="1588" cy="1588"/>
                      </a:xfrm>
                      <a:prstGeom prst="rect">
                        <a:avLst/>
                      </a:prstGeom>
                    </p:spPr>
                  </p:pic>
                </p:oleObj>
              </mc:Fallback>
            </mc:AlternateContent>
          </a:graphicData>
        </a:graphic>
      </p:graphicFrame>
      <p:grpSp>
        <p:nvGrpSpPr>
          <p:cNvPr id="102" name="Group 101">
            <a:extLst>
              <a:ext uri="{FF2B5EF4-FFF2-40B4-BE49-F238E27FC236}">
                <a16:creationId xmlns:a16="http://schemas.microsoft.com/office/drawing/2014/main" id="{C47F3A85-3A5A-1316-22EC-6969CD176181}"/>
              </a:ext>
            </a:extLst>
          </p:cNvPr>
          <p:cNvGrpSpPr/>
          <p:nvPr/>
        </p:nvGrpSpPr>
        <p:grpSpPr>
          <a:xfrm>
            <a:off x="9828294" y="954474"/>
            <a:ext cx="252000" cy="252000"/>
            <a:chOff x="8164919" y="1281857"/>
            <a:chExt cx="252000" cy="252000"/>
          </a:xfrm>
          <a:solidFill>
            <a:schemeClr val="accent6"/>
          </a:solidFill>
        </p:grpSpPr>
        <p:sp>
          <p:nvSpPr>
            <p:cNvPr id="7" name="Oval 6">
              <a:extLst>
                <a:ext uri="{FF2B5EF4-FFF2-40B4-BE49-F238E27FC236}">
                  <a16:creationId xmlns:a16="http://schemas.microsoft.com/office/drawing/2014/main" id="{C12F89A9-46FF-46E8-21CD-6BA711FE6763}"/>
                </a:ext>
              </a:extLst>
            </p:cNvPr>
            <p:cNvSpPr/>
            <p:nvPr/>
          </p:nvSpPr>
          <p:spPr>
            <a:xfrm>
              <a:off x="8164919" y="1281857"/>
              <a:ext cx="252000" cy="252000"/>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pic>
          <p:nvPicPr>
            <p:cNvPr id="8" name="Graphic 7">
              <a:extLst>
                <a:ext uri="{FF2B5EF4-FFF2-40B4-BE49-F238E27FC236}">
                  <a16:creationId xmlns:a16="http://schemas.microsoft.com/office/drawing/2014/main" id="{F0C08D54-A64D-21F2-D6DD-F7824A335B89}"/>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8169761" y="1286699"/>
              <a:ext cx="242315" cy="242315"/>
            </a:xfrm>
            <a:prstGeom prst="rect">
              <a:avLst/>
            </a:prstGeom>
          </p:spPr>
        </p:pic>
      </p:grpSp>
      <p:sp>
        <p:nvSpPr>
          <p:cNvPr id="10" name="TextBox 9">
            <a:extLst>
              <a:ext uri="{FF2B5EF4-FFF2-40B4-BE49-F238E27FC236}">
                <a16:creationId xmlns:a16="http://schemas.microsoft.com/office/drawing/2014/main" id="{5EE3AFD3-19B0-8CF8-451D-E1CFF190BE7C}"/>
              </a:ext>
            </a:extLst>
          </p:cNvPr>
          <p:cNvSpPr txBox="1"/>
          <p:nvPr/>
        </p:nvSpPr>
        <p:spPr>
          <a:xfrm>
            <a:off x="10153092" y="972752"/>
            <a:ext cx="458459" cy="215444"/>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Batch</a:t>
            </a:r>
          </a:p>
        </p:txBody>
      </p:sp>
      <p:sp>
        <p:nvSpPr>
          <p:cNvPr id="11" name="TextBox 10">
            <a:extLst>
              <a:ext uri="{FF2B5EF4-FFF2-40B4-BE49-F238E27FC236}">
                <a16:creationId xmlns:a16="http://schemas.microsoft.com/office/drawing/2014/main" id="{4934F7A6-9C65-5C54-B154-35DA568957C0}"/>
              </a:ext>
            </a:extLst>
          </p:cNvPr>
          <p:cNvSpPr txBox="1"/>
          <p:nvPr/>
        </p:nvSpPr>
        <p:spPr>
          <a:xfrm>
            <a:off x="11329984" y="972752"/>
            <a:ext cx="328616" cy="215444"/>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TPL</a:t>
            </a:r>
          </a:p>
        </p:txBody>
      </p:sp>
      <p:grpSp>
        <p:nvGrpSpPr>
          <p:cNvPr id="105" name="Group 104">
            <a:extLst>
              <a:ext uri="{FF2B5EF4-FFF2-40B4-BE49-F238E27FC236}">
                <a16:creationId xmlns:a16="http://schemas.microsoft.com/office/drawing/2014/main" id="{15F29F7A-68B2-9B66-9773-AAB6CEE47946}"/>
              </a:ext>
            </a:extLst>
          </p:cNvPr>
          <p:cNvGrpSpPr/>
          <p:nvPr/>
        </p:nvGrpSpPr>
        <p:grpSpPr>
          <a:xfrm>
            <a:off x="11005187" y="954474"/>
            <a:ext cx="252000" cy="252000"/>
            <a:chOff x="11005187" y="954474"/>
            <a:chExt cx="252000" cy="252000"/>
          </a:xfrm>
          <a:solidFill>
            <a:schemeClr val="accent5">
              <a:lumMod val="50000"/>
            </a:schemeClr>
          </a:solidFill>
        </p:grpSpPr>
        <p:sp>
          <p:nvSpPr>
            <p:cNvPr id="61" name="Oval 60">
              <a:extLst>
                <a:ext uri="{FF2B5EF4-FFF2-40B4-BE49-F238E27FC236}">
                  <a16:creationId xmlns:a16="http://schemas.microsoft.com/office/drawing/2014/main" id="{12D2D55D-4508-28A5-AE09-90A5CAF5129E}"/>
                </a:ext>
              </a:extLst>
            </p:cNvPr>
            <p:cNvSpPr/>
            <p:nvPr/>
          </p:nvSpPr>
          <p:spPr>
            <a:xfrm>
              <a:off x="11005187" y="954474"/>
              <a:ext cx="252000" cy="252000"/>
            </a:xfrm>
            <a:prstGeom prst="ellipse">
              <a:avLst/>
            </a:prstGeom>
            <a:grpFill/>
            <a:ln w="6350"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pic>
          <p:nvPicPr>
            <p:cNvPr id="62" name="Graphic 61">
              <a:extLst>
                <a:ext uri="{FF2B5EF4-FFF2-40B4-BE49-F238E27FC236}">
                  <a16:creationId xmlns:a16="http://schemas.microsoft.com/office/drawing/2014/main" id="{A42BE4FB-C709-8F04-4972-DC184E8AAFBB}"/>
                </a:ext>
              </a:extLst>
            </p:cNvPr>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11010029" y="959316"/>
              <a:ext cx="242315" cy="242315"/>
            </a:xfrm>
            <a:prstGeom prst="rect">
              <a:avLst/>
            </a:prstGeom>
          </p:spPr>
        </p:pic>
      </p:grpSp>
      <p:grpSp>
        <p:nvGrpSpPr>
          <p:cNvPr id="85" name="Group 84">
            <a:extLst>
              <a:ext uri="{FF2B5EF4-FFF2-40B4-BE49-F238E27FC236}">
                <a16:creationId xmlns:a16="http://schemas.microsoft.com/office/drawing/2014/main" id="{0941DC7E-16EA-D674-D583-5335CB24657E}"/>
              </a:ext>
            </a:extLst>
          </p:cNvPr>
          <p:cNvGrpSpPr>
            <a:grpSpLocks/>
          </p:cNvGrpSpPr>
          <p:nvPr/>
        </p:nvGrpSpPr>
        <p:grpSpPr>
          <a:xfrm>
            <a:off x="4986530" y="4077739"/>
            <a:ext cx="361896" cy="361896"/>
            <a:chOff x="5474668" y="3789919"/>
            <a:chExt cx="252000" cy="252000"/>
          </a:xfrm>
          <a:solidFill>
            <a:schemeClr val="accent6"/>
          </a:solidFill>
        </p:grpSpPr>
        <p:sp>
          <p:nvSpPr>
            <p:cNvPr id="34" name="Oval 33">
              <a:extLst>
                <a:ext uri="{FF2B5EF4-FFF2-40B4-BE49-F238E27FC236}">
                  <a16:creationId xmlns:a16="http://schemas.microsoft.com/office/drawing/2014/main" id="{70B093C1-CEBF-E3DE-C02C-537E02A10346}"/>
                </a:ext>
              </a:extLst>
            </p:cNvPr>
            <p:cNvSpPr>
              <a:spLocks noChangeAspect="1"/>
            </p:cNvSpPr>
            <p:nvPr/>
          </p:nvSpPr>
          <p:spPr>
            <a:xfrm>
              <a:off x="5474668" y="3789919"/>
              <a:ext cx="252000" cy="252000"/>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35" name="Graphic 34">
              <a:extLst>
                <a:ext uri="{FF2B5EF4-FFF2-40B4-BE49-F238E27FC236}">
                  <a16:creationId xmlns:a16="http://schemas.microsoft.com/office/drawing/2014/main" id="{1548B45E-192A-4ECB-2177-B4DA37603D0A}"/>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5479511" y="3794761"/>
              <a:ext cx="242315" cy="242315"/>
            </a:xfrm>
            <a:prstGeom prst="rect">
              <a:avLst/>
            </a:prstGeom>
          </p:spPr>
        </p:pic>
      </p:grpSp>
      <p:grpSp>
        <p:nvGrpSpPr>
          <p:cNvPr id="80" name="Group 79">
            <a:extLst>
              <a:ext uri="{FF2B5EF4-FFF2-40B4-BE49-F238E27FC236}">
                <a16:creationId xmlns:a16="http://schemas.microsoft.com/office/drawing/2014/main" id="{4A5B8DD8-C4A3-9BAA-F92D-9E8DA0B20956}"/>
              </a:ext>
            </a:extLst>
          </p:cNvPr>
          <p:cNvGrpSpPr>
            <a:grpSpLocks/>
          </p:cNvGrpSpPr>
          <p:nvPr/>
        </p:nvGrpSpPr>
        <p:grpSpPr>
          <a:xfrm>
            <a:off x="6859931" y="4077739"/>
            <a:ext cx="361896" cy="361896"/>
            <a:chOff x="6796412" y="3789923"/>
            <a:chExt cx="252000" cy="252000"/>
          </a:xfrm>
          <a:solidFill>
            <a:schemeClr val="accent6"/>
          </a:solidFill>
        </p:grpSpPr>
        <p:sp>
          <p:nvSpPr>
            <p:cNvPr id="57" name="Oval 56">
              <a:extLst>
                <a:ext uri="{FF2B5EF4-FFF2-40B4-BE49-F238E27FC236}">
                  <a16:creationId xmlns:a16="http://schemas.microsoft.com/office/drawing/2014/main" id="{196B2BBC-36B4-8C8A-6057-90335254CA6D}"/>
                </a:ext>
              </a:extLst>
            </p:cNvPr>
            <p:cNvSpPr>
              <a:spLocks noChangeAspect="1"/>
            </p:cNvSpPr>
            <p:nvPr/>
          </p:nvSpPr>
          <p:spPr>
            <a:xfrm>
              <a:off x="6796412" y="3789923"/>
              <a:ext cx="252000" cy="252000"/>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58" name="Graphic 57">
              <a:extLst>
                <a:ext uri="{FF2B5EF4-FFF2-40B4-BE49-F238E27FC236}">
                  <a16:creationId xmlns:a16="http://schemas.microsoft.com/office/drawing/2014/main" id="{D0B9E66A-6260-690E-7BAE-7A491A1C6396}"/>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6801255" y="3794765"/>
              <a:ext cx="242315" cy="242315"/>
            </a:xfrm>
            <a:prstGeom prst="rect">
              <a:avLst/>
            </a:prstGeom>
          </p:spPr>
        </p:pic>
      </p:grpSp>
      <p:grpSp>
        <p:nvGrpSpPr>
          <p:cNvPr id="93" name="Group 92">
            <a:extLst>
              <a:ext uri="{FF2B5EF4-FFF2-40B4-BE49-F238E27FC236}">
                <a16:creationId xmlns:a16="http://schemas.microsoft.com/office/drawing/2014/main" id="{A5B8F9C7-F405-865C-AB98-87C8865E029E}"/>
              </a:ext>
            </a:extLst>
          </p:cNvPr>
          <p:cNvGrpSpPr>
            <a:grpSpLocks/>
          </p:cNvGrpSpPr>
          <p:nvPr/>
        </p:nvGrpSpPr>
        <p:grpSpPr>
          <a:xfrm>
            <a:off x="4986530" y="2468881"/>
            <a:ext cx="361896" cy="361896"/>
            <a:chOff x="5474668" y="2389442"/>
            <a:chExt cx="252000" cy="252000"/>
          </a:xfrm>
          <a:solidFill>
            <a:schemeClr val="accent6"/>
          </a:solidFill>
        </p:grpSpPr>
        <p:sp>
          <p:nvSpPr>
            <p:cNvPr id="38" name="Oval 37">
              <a:extLst>
                <a:ext uri="{FF2B5EF4-FFF2-40B4-BE49-F238E27FC236}">
                  <a16:creationId xmlns:a16="http://schemas.microsoft.com/office/drawing/2014/main" id="{75497F17-8DA9-4777-8A12-50958EA5EC6D}"/>
                </a:ext>
              </a:extLst>
            </p:cNvPr>
            <p:cNvSpPr>
              <a:spLocks noChangeAspect="1"/>
            </p:cNvSpPr>
            <p:nvPr/>
          </p:nvSpPr>
          <p:spPr>
            <a:xfrm>
              <a:off x="5474668" y="2389442"/>
              <a:ext cx="252000" cy="252000"/>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39" name="Graphic 38">
              <a:extLst>
                <a:ext uri="{FF2B5EF4-FFF2-40B4-BE49-F238E27FC236}">
                  <a16:creationId xmlns:a16="http://schemas.microsoft.com/office/drawing/2014/main" id="{9A5C8682-F553-A88A-9292-97FA5AD56B58}"/>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5479511" y="2394284"/>
              <a:ext cx="242315" cy="242315"/>
            </a:xfrm>
            <a:prstGeom prst="rect">
              <a:avLst/>
            </a:prstGeom>
          </p:spPr>
        </p:pic>
      </p:grpSp>
      <p:grpSp>
        <p:nvGrpSpPr>
          <p:cNvPr id="78" name="Group 77">
            <a:extLst>
              <a:ext uri="{FF2B5EF4-FFF2-40B4-BE49-F238E27FC236}">
                <a16:creationId xmlns:a16="http://schemas.microsoft.com/office/drawing/2014/main" id="{96059543-79A8-69EB-BA6A-7E4702A315C1}"/>
              </a:ext>
            </a:extLst>
          </p:cNvPr>
          <p:cNvGrpSpPr>
            <a:grpSpLocks/>
          </p:cNvGrpSpPr>
          <p:nvPr/>
        </p:nvGrpSpPr>
        <p:grpSpPr>
          <a:xfrm>
            <a:off x="6859931" y="2468881"/>
            <a:ext cx="361896" cy="361896"/>
            <a:chOff x="6796412" y="2389442"/>
            <a:chExt cx="252000" cy="252000"/>
          </a:xfrm>
          <a:solidFill>
            <a:schemeClr val="accent6"/>
          </a:solidFill>
        </p:grpSpPr>
        <p:sp>
          <p:nvSpPr>
            <p:cNvPr id="64" name="Oval 63">
              <a:extLst>
                <a:ext uri="{FF2B5EF4-FFF2-40B4-BE49-F238E27FC236}">
                  <a16:creationId xmlns:a16="http://schemas.microsoft.com/office/drawing/2014/main" id="{BAE7E86E-94C5-F198-8121-16C1A9143851}"/>
                </a:ext>
              </a:extLst>
            </p:cNvPr>
            <p:cNvSpPr>
              <a:spLocks noChangeAspect="1"/>
            </p:cNvSpPr>
            <p:nvPr/>
          </p:nvSpPr>
          <p:spPr>
            <a:xfrm>
              <a:off x="6796412" y="2389442"/>
              <a:ext cx="252000" cy="252000"/>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65" name="Graphic 64">
              <a:extLst>
                <a:ext uri="{FF2B5EF4-FFF2-40B4-BE49-F238E27FC236}">
                  <a16:creationId xmlns:a16="http://schemas.microsoft.com/office/drawing/2014/main" id="{6C68A180-610B-16BF-5D72-7A120EB1895F}"/>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6801255" y="2394284"/>
              <a:ext cx="242315" cy="242315"/>
            </a:xfrm>
            <a:prstGeom prst="rect">
              <a:avLst/>
            </a:prstGeom>
          </p:spPr>
        </p:pic>
      </p:grpSp>
      <p:grpSp>
        <p:nvGrpSpPr>
          <p:cNvPr id="92" name="Group 91">
            <a:extLst>
              <a:ext uri="{FF2B5EF4-FFF2-40B4-BE49-F238E27FC236}">
                <a16:creationId xmlns:a16="http://schemas.microsoft.com/office/drawing/2014/main" id="{439DC7AF-5788-3802-E0F5-CA86F44C4E81}"/>
              </a:ext>
            </a:extLst>
          </p:cNvPr>
          <p:cNvGrpSpPr>
            <a:grpSpLocks/>
          </p:cNvGrpSpPr>
          <p:nvPr/>
        </p:nvGrpSpPr>
        <p:grpSpPr>
          <a:xfrm>
            <a:off x="4986530" y="3273310"/>
            <a:ext cx="361896" cy="361896"/>
            <a:chOff x="5474668" y="3094315"/>
            <a:chExt cx="252000" cy="252000"/>
          </a:xfrm>
          <a:solidFill>
            <a:schemeClr val="accent6"/>
          </a:solidFill>
        </p:grpSpPr>
        <p:sp>
          <p:nvSpPr>
            <p:cNvPr id="36" name="Oval 35">
              <a:extLst>
                <a:ext uri="{FF2B5EF4-FFF2-40B4-BE49-F238E27FC236}">
                  <a16:creationId xmlns:a16="http://schemas.microsoft.com/office/drawing/2014/main" id="{0DDE1786-3A85-6ED6-AB9D-1D1846278B1A}"/>
                </a:ext>
              </a:extLst>
            </p:cNvPr>
            <p:cNvSpPr>
              <a:spLocks noChangeAspect="1"/>
            </p:cNvSpPr>
            <p:nvPr/>
          </p:nvSpPr>
          <p:spPr>
            <a:xfrm>
              <a:off x="5474668" y="3094315"/>
              <a:ext cx="252000" cy="252000"/>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37" name="Graphic 36">
              <a:extLst>
                <a:ext uri="{FF2B5EF4-FFF2-40B4-BE49-F238E27FC236}">
                  <a16:creationId xmlns:a16="http://schemas.microsoft.com/office/drawing/2014/main" id="{BCABC05A-995D-E1CD-C8FE-70E8ACB71478}"/>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5479511" y="3099157"/>
              <a:ext cx="242315" cy="242315"/>
            </a:xfrm>
            <a:prstGeom prst="rect">
              <a:avLst/>
            </a:prstGeom>
          </p:spPr>
        </p:pic>
      </p:grpSp>
      <p:grpSp>
        <p:nvGrpSpPr>
          <p:cNvPr id="79" name="Group 78">
            <a:extLst>
              <a:ext uri="{FF2B5EF4-FFF2-40B4-BE49-F238E27FC236}">
                <a16:creationId xmlns:a16="http://schemas.microsoft.com/office/drawing/2014/main" id="{36C7C4D6-AEE3-96C0-B499-E95920DCD1D8}"/>
              </a:ext>
            </a:extLst>
          </p:cNvPr>
          <p:cNvGrpSpPr>
            <a:grpSpLocks/>
          </p:cNvGrpSpPr>
          <p:nvPr/>
        </p:nvGrpSpPr>
        <p:grpSpPr>
          <a:xfrm>
            <a:off x="6859931" y="3273310"/>
            <a:ext cx="361896" cy="361896"/>
            <a:chOff x="6796412" y="3094315"/>
            <a:chExt cx="252000" cy="252000"/>
          </a:xfrm>
          <a:solidFill>
            <a:schemeClr val="accent6"/>
          </a:solidFill>
        </p:grpSpPr>
        <p:sp>
          <p:nvSpPr>
            <p:cNvPr id="59" name="Oval 58">
              <a:extLst>
                <a:ext uri="{FF2B5EF4-FFF2-40B4-BE49-F238E27FC236}">
                  <a16:creationId xmlns:a16="http://schemas.microsoft.com/office/drawing/2014/main" id="{B506BEF1-8264-E02E-E570-AE346BB7BE16}"/>
                </a:ext>
              </a:extLst>
            </p:cNvPr>
            <p:cNvSpPr>
              <a:spLocks noChangeAspect="1"/>
            </p:cNvSpPr>
            <p:nvPr/>
          </p:nvSpPr>
          <p:spPr>
            <a:xfrm>
              <a:off x="6796412" y="3094315"/>
              <a:ext cx="252000" cy="252000"/>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63" name="Graphic 62">
              <a:extLst>
                <a:ext uri="{FF2B5EF4-FFF2-40B4-BE49-F238E27FC236}">
                  <a16:creationId xmlns:a16="http://schemas.microsoft.com/office/drawing/2014/main" id="{4F6BC104-3F09-FA40-9C84-4D50AD96301E}"/>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6801255" y="3099157"/>
              <a:ext cx="242315" cy="242315"/>
            </a:xfrm>
            <a:prstGeom prst="rect">
              <a:avLst/>
            </a:prstGeom>
          </p:spPr>
        </p:pic>
      </p:grpSp>
      <p:grpSp>
        <p:nvGrpSpPr>
          <p:cNvPr id="71" name="Group 70">
            <a:extLst>
              <a:ext uri="{FF2B5EF4-FFF2-40B4-BE49-F238E27FC236}">
                <a16:creationId xmlns:a16="http://schemas.microsoft.com/office/drawing/2014/main" id="{D7C92A11-A960-6E10-1443-7B20DD32C0A6}"/>
              </a:ext>
            </a:extLst>
          </p:cNvPr>
          <p:cNvGrpSpPr>
            <a:grpSpLocks/>
          </p:cNvGrpSpPr>
          <p:nvPr/>
        </p:nvGrpSpPr>
        <p:grpSpPr>
          <a:xfrm>
            <a:off x="10393572" y="4077739"/>
            <a:ext cx="361896" cy="361896"/>
            <a:chOff x="10646682" y="3789922"/>
            <a:chExt cx="252000" cy="252000"/>
          </a:xfrm>
          <a:solidFill>
            <a:schemeClr val="accent6"/>
          </a:solidFill>
        </p:grpSpPr>
        <p:sp>
          <p:nvSpPr>
            <p:cNvPr id="125" name="Oval 124">
              <a:extLst>
                <a:ext uri="{FF2B5EF4-FFF2-40B4-BE49-F238E27FC236}">
                  <a16:creationId xmlns:a16="http://schemas.microsoft.com/office/drawing/2014/main" id="{703A2BFD-54A1-2576-D4E9-91FCE8505B49}"/>
                </a:ext>
              </a:extLst>
            </p:cNvPr>
            <p:cNvSpPr>
              <a:spLocks noChangeAspect="1"/>
            </p:cNvSpPr>
            <p:nvPr/>
          </p:nvSpPr>
          <p:spPr>
            <a:xfrm>
              <a:off x="10646682" y="3789922"/>
              <a:ext cx="252000" cy="252000"/>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26" name="Graphic 125">
              <a:extLst>
                <a:ext uri="{FF2B5EF4-FFF2-40B4-BE49-F238E27FC236}">
                  <a16:creationId xmlns:a16="http://schemas.microsoft.com/office/drawing/2014/main" id="{AAA60872-1355-4A0A-E858-F378C9BED189}"/>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10651525" y="3794764"/>
              <a:ext cx="242315" cy="242315"/>
            </a:xfrm>
            <a:prstGeom prst="rect">
              <a:avLst/>
            </a:prstGeom>
          </p:spPr>
        </p:pic>
      </p:grpSp>
      <p:grpSp>
        <p:nvGrpSpPr>
          <p:cNvPr id="69" name="Group 68">
            <a:extLst>
              <a:ext uri="{FF2B5EF4-FFF2-40B4-BE49-F238E27FC236}">
                <a16:creationId xmlns:a16="http://schemas.microsoft.com/office/drawing/2014/main" id="{6B93433D-BE9A-1F95-A358-783129B450CA}"/>
              </a:ext>
            </a:extLst>
          </p:cNvPr>
          <p:cNvGrpSpPr>
            <a:grpSpLocks/>
          </p:cNvGrpSpPr>
          <p:nvPr/>
        </p:nvGrpSpPr>
        <p:grpSpPr>
          <a:xfrm>
            <a:off x="10393572" y="2468881"/>
            <a:ext cx="361896" cy="361896"/>
            <a:chOff x="10457683" y="2389442"/>
            <a:chExt cx="252000" cy="252000"/>
          </a:xfrm>
          <a:solidFill>
            <a:schemeClr val="accent6"/>
          </a:solidFill>
        </p:grpSpPr>
        <p:sp>
          <p:nvSpPr>
            <p:cNvPr id="166" name="Oval 165">
              <a:extLst>
                <a:ext uri="{FF2B5EF4-FFF2-40B4-BE49-F238E27FC236}">
                  <a16:creationId xmlns:a16="http://schemas.microsoft.com/office/drawing/2014/main" id="{B8D88442-6FED-FEED-918E-EB40B4A2BF94}"/>
                </a:ext>
              </a:extLst>
            </p:cNvPr>
            <p:cNvSpPr/>
            <p:nvPr/>
          </p:nvSpPr>
          <p:spPr>
            <a:xfrm>
              <a:off x="10457683" y="2389442"/>
              <a:ext cx="252000" cy="252000"/>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a:solidFill>
                  <a:schemeClr val="bg1"/>
                </a:solidFill>
              </a:endParaRPr>
            </a:p>
          </p:txBody>
        </p:sp>
        <p:pic>
          <p:nvPicPr>
            <p:cNvPr id="167" name="Graphic 166">
              <a:extLst>
                <a:ext uri="{FF2B5EF4-FFF2-40B4-BE49-F238E27FC236}">
                  <a16:creationId xmlns:a16="http://schemas.microsoft.com/office/drawing/2014/main" id="{48A4D750-2729-FD38-D704-B16EC300FC41}"/>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10462525" y="2394284"/>
              <a:ext cx="242315" cy="242315"/>
            </a:xfrm>
            <a:prstGeom prst="rect">
              <a:avLst/>
            </a:prstGeom>
          </p:spPr>
        </p:pic>
      </p:grpSp>
      <p:grpSp>
        <p:nvGrpSpPr>
          <p:cNvPr id="112" name="Group 111">
            <a:extLst>
              <a:ext uri="{FF2B5EF4-FFF2-40B4-BE49-F238E27FC236}">
                <a16:creationId xmlns:a16="http://schemas.microsoft.com/office/drawing/2014/main" id="{BCCCC3BF-6527-12A4-5F86-0E89BA696F55}"/>
              </a:ext>
            </a:extLst>
          </p:cNvPr>
          <p:cNvGrpSpPr/>
          <p:nvPr/>
        </p:nvGrpSpPr>
        <p:grpSpPr>
          <a:xfrm>
            <a:off x="10819899" y="2468881"/>
            <a:ext cx="361896" cy="361896"/>
            <a:chOff x="10819899" y="2468881"/>
            <a:chExt cx="361896" cy="361896"/>
          </a:xfrm>
          <a:solidFill>
            <a:schemeClr val="accent5">
              <a:lumMod val="50000"/>
            </a:schemeClr>
          </a:solidFill>
        </p:grpSpPr>
        <p:sp>
          <p:nvSpPr>
            <p:cNvPr id="164" name="Oval 163">
              <a:extLst>
                <a:ext uri="{FF2B5EF4-FFF2-40B4-BE49-F238E27FC236}">
                  <a16:creationId xmlns:a16="http://schemas.microsoft.com/office/drawing/2014/main" id="{FAA9041E-4BF9-E74C-842D-8BD5845F6537}"/>
                </a:ext>
              </a:extLst>
            </p:cNvPr>
            <p:cNvSpPr/>
            <p:nvPr/>
          </p:nvSpPr>
          <p:spPr>
            <a:xfrm>
              <a:off x="10819899" y="2468881"/>
              <a:ext cx="361896" cy="361896"/>
            </a:xfrm>
            <a:prstGeom prst="ellipse">
              <a:avLst/>
            </a:prstGeom>
            <a:grpFill/>
            <a:ln w="6350"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65" name="Graphic 164">
              <a:extLst>
                <a:ext uri="{FF2B5EF4-FFF2-40B4-BE49-F238E27FC236}">
                  <a16:creationId xmlns:a16="http://schemas.microsoft.com/office/drawing/2014/main" id="{1C93464D-F359-44B5-FC9F-64E16C593FB8}"/>
                </a:ext>
              </a:extLst>
            </p:cNvPr>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10826853" y="2475835"/>
              <a:ext cx="347987" cy="347987"/>
            </a:xfrm>
            <a:prstGeom prst="rect">
              <a:avLst/>
            </a:prstGeom>
          </p:spPr>
        </p:pic>
      </p:grpSp>
      <p:grpSp>
        <p:nvGrpSpPr>
          <p:cNvPr id="70" name="Group 69">
            <a:extLst>
              <a:ext uri="{FF2B5EF4-FFF2-40B4-BE49-F238E27FC236}">
                <a16:creationId xmlns:a16="http://schemas.microsoft.com/office/drawing/2014/main" id="{2167D3E4-FE57-6C4A-469F-632092DA151C}"/>
              </a:ext>
            </a:extLst>
          </p:cNvPr>
          <p:cNvGrpSpPr>
            <a:grpSpLocks/>
          </p:cNvGrpSpPr>
          <p:nvPr/>
        </p:nvGrpSpPr>
        <p:grpSpPr>
          <a:xfrm>
            <a:off x="10393572" y="3273310"/>
            <a:ext cx="361896" cy="361896"/>
            <a:chOff x="10646682" y="3094315"/>
            <a:chExt cx="252000" cy="252000"/>
          </a:xfrm>
          <a:solidFill>
            <a:schemeClr val="accent6"/>
          </a:solidFill>
        </p:grpSpPr>
        <p:sp>
          <p:nvSpPr>
            <p:cNvPr id="136" name="Oval 135">
              <a:extLst>
                <a:ext uri="{FF2B5EF4-FFF2-40B4-BE49-F238E27FC236}">
                  <a16:creationId xmlns:a16="http://schemas.microsoft.com/office/drawing/2014/main" id="{29511062-DB01-9AEA-8D11-7E46E3603B3B}"/>
                </a:ext>
              </a:extLst>
            </p:cNvPr>
            <p:cNvSpPr>
              <a:spLocks noChangeAspect="1"/>
            </p:cNvSpPr>
            <p:nvPr/>
          </p:nvSpPr>
          <p:spPr>
            <a:xfrm>
              <a:off x="10646682" y="3094315"/>
              <a:ext cx="252000" cy="252000"/>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37" name="Graphic 136">
              <a:extLst>
                <a:ext uri="{FF2B5EF4-FFF2-40B4-BE49-F238E27FC236}">
                  <a16:creationId xmlns:a16="http://schemas.microsoft.com/office/drawing/2014/main" id="{DF23BD83-8AD3-DE07-089F-1F750E5D55AB}"/>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10651525" y="3099157"/>
              <a:ext cx="242315" cy="242315"/>
            </a:xfrm>
            <a:prstGeom prst="rect">
              <a:avLst/>
            </a:prstGeom>
          </p:spPr>
        </p:pic>
      </p:grpSp>
      <p:sp>
        <p:nvSpPr>
          <p:cNvPr id="42" name="TextBox 41">
            <a:extLst>
              <a:ext uri="{FF2B5EF4-FFF2-40B4-BE49-F238E27FC236}">
                <a16:creationId xmlns:a16="http://schemas.microsoft.com/office/drawing/2014/main" id="{8857DF41-2CA3-603E-0403-9D71E97CDD05}"/>
              </a:ext>
            </a:extLst>
          </p:cNvPr>
          <p:cNvSpPr txBox="1">
            <a:spLocks/>
          </p:cNvSpPr>
          <p:nvPr>
            <p:custDataLst>
              <p:tags r:id="rId2"/>
            </p:custDataLst>
          </p:nvPr>
        </p:nvSpPr>
        <p:spPr>
          <a:xfrm>
            <a:off x="4296561" y="1879782"/>
            <a:ext cx="1741834" cy="367832"/>
          </a:xfrm>
          <a:prstGeom prst="round2SameRect">
            <a:avLst/>
          </a:prstGeom>
          <a:solidFill>
            <a:schemeClr val="accent1"/>
          </a:solidFill>
        </p:spPr>
        <p:txBody>
          <a:bodyPr vert="horz" wrap="square" lIns="36576" tIns="36576" rIns="36576" bIns="36576"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800" b="1">
                <a:solidFill>
                  <a:schemeClr val="bg1"/>
                </a:solidFill>
              </a:rPr>
              <a:t>Y3</a:t>
            </a:r>
          </a:p>
        </p:txBody>
      </p:sp>
      <p:sp>
        <p:nvSpPr>
          <p:cNvPr id="68" name="TextBox 67">
            <a:extLst>
              <a:ext uri="{FF2B5EF4-FFF2-40B4-BE49-F238E27FC236}">
                <a16:creationId xmlns:a16="http://schemas.microsoft.com/office/drawing/2014/main" id="{56B620D4-232C-C697-7231-AD0C596A6259}"/>
              </a:ext>
            </a:extLst>
          </p:cNvPr>
          <p:cNvSpPr txBox="1">
            <a:spLocks/>
          </p:cNvSpPr>
          <p:nvPr>
            <p:custDataLst>
              <p:tags r:id="rId3"/>
            </p:custDataLst>
          </p:nvPr>
        </p:nvSpPr>
        <p:spPr>
          <a:xfrm>
            <a:off x="6169962" y="1879782"/>
            <a:ext cx="1741834" cy="367832"/>
          </a:xfrm>
          <a:prstGeom prst="round2SameRect">
            <a:avLst/>
          </a:prstGeom>
          <a:solidFill>
            <a:schemeClr val="accent1"/>
          </a:solidFill>
        </p:spPr>
        <p:txBody>
          <a:bodyPr vert="horz" wrap="square" lIns="36576" tIns="36576" rIns="36576" bIns="36576"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800" b="1">
                <a:solidFill>
                  <a:schemeClr val="bg1"/>
                </a:solidFill>
              </a:rPr>
              <a:t>Y4</a:t>
            </a:r>
          </a:p>
        </p:txBody>
      </p:sp>
      <p:sp>
        <p:nvSpPr>
          <p:cNvPr id="75" name="TextBox 74">
            <a:extLst>
              <a:ext uri="{FF2B5EF4-FFF2-40B4-BE49-F238E27FC236}">
                <a16:creationId xmlns:a16="http://schemas.microsoft.com/office/drawing/2014/main" id="{77E16332-53C9-7DD3-DFA7-90BC5A7B2B3B}"/>
              </a:ext>
            </a:extLst>
          </p:cNvPr>
          <p:cNvSpPr txBox="1">
            <a:spLocks/>
          </p:cNvSpPr>
          <p:nvPr>
            <p:custDataLst>
              <p:tags r:id="rId4"/>
            </p:custDataLst>
          </p:nvPr>
        </p:nvSpPr>
        <p:spPr>
          <a:xfrm>
            <a:off x="8043363" y="1879782"/>
            <a:ext cx="1741834" cy="367832"/>
          </a:xfrm>
          <a:prstGeom prst="round2SameRect">
            <a:avLst/>
          </a:prstGeom>
          <a:solidFill>
            <a:schemeClr val="accent1"/>
          </a:solidFill>
        </p:spPr>
        <p:txBody>
          <a:bodyPr vert="horz" wrap="square" lIns="36576" tIns="36576" rIns="36576" bIns="36576"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800" b="1">
                <a:solidFill>
                  <a:schemeClr val="bg1"/>
                </a:solidFill>
              </a:rPr>
              <a:t>Y5</a:t>
            </a:r>
          </a:p>
        </p:txBody>
      </p:sp>
      <p:sp>
        <p:nvSpPr>
          <p:cNvPr id="81" name="TextBox 80">
            <a:extLst>
              <a:ext uri="{FF2B5EF4-FFF2-40B4-BE49-F238E27FC236}">
                <a16:creationId xmlns:a16="http://schemas.microsoft.com/office/drawing/2014/main" id="{3A4A24A5-6877-1F79-7B45-AD8764CCBFE8}"/>
              </a:ext>
            </a:extLst>
          </p:cNvPr>
          <p:cNvSpPr txBox="1">
            <a:spLocks/>
          </p:cNvSpPr>
          <p:nvPr>
            <p:custDataLst>
              <p:tags r:id="rId5"/>
            </p:custDataLst>
          </p:nvPr>
        </p:nvSpPr>
        <p:spPr>
          <a:xfrm>
            <a:off x="9916766" y="1879782"/>
            <a:ext cx="1741834" cy="367832"/>
          </a:xfrm>
          <a:prstGeom prst="round2SameRect">
            <a:avLst/>
          </a:prstGeom>
          <a:solidFill>
            <a:schemeClr val="accent1"/>
          </a:solidFill>
        </p:spPr>
        <p:txBody>
          <a:bodyPr vert="horz" wrap="square" lIns="36576" tIns="36576" rIns="36576" bIns="36576"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800" b="1">
                <a:solidFill>
                  <a:schemeClr val="bg1"/>
                </a:solidFill>
              </a:rPr>
              <a:t>Y6</a:t>
            </a:r>
          </a:p>
        </p:txBody>
      </p:sp>
      <p:sp>
        <p:nvSpPr>
          <p:cNvPr id="29" name="TextBox 28">
            <a:extLst>
              <a:ext uri="{FF2B5EF4-FFF2-40B4-BE49-F238E27FC236}">
                <a16:creationId xmlns:a16="http://schemas.microsoft.com/office/drawing/2014/main" id="{5B1F2F0F-0FE5-AEA4-0F7B-06782AE693FC}"/>
              </a:ext>
            </a:extLst>
          </p:cNvPr>
          <p:cNvSpPr txBox="1">
            <a:spLocks/>
          </p:cNvSpPr>
          <p:nvPr>
            <p:custDataLst>
              <p:tags r:id="rId6"/>
            </p:custDataLst>
          </p:nvPr>
        </p:nvSpPr>
        <p:spPr>
          <a:xfrm>
            <a:off x="2423160" y="1879782"/>
            <a:ext cx="1741834" cy="367832"/>
          </a:xfrm>
          <a:prstGeom prst="round2SameRect">
            <a:avLst/>
          </a:prstGeom>
          <a:solidFill>
            <a:schemeClr val="accent1"/>
          </a:solidFill>
        </p:spPr>
        <p:txBody>
          <a:bodyPr vert="horz" wrap="square" lIns="36576" tIns="36576" rIns="36576" bIns="36576"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800" b="1">
                <a:solidFill>
                  <a:schemeClr val="bg1"/>
                </a:solidFill>
              </a:rPr>
              <a:t>Y2</a:t>
            </a:r>
          </a:p>
        </p:txBody>
      </p:sp>
      <p:grpSp>
        <p:nvGrpSpPr>
          <p:cNvPr id="98" name="Group 97">
            <a:extLst>
              <a:ext uri="{FF2B5EF4-FFF2-40B4-BE49-F238E27FC236}">
                <a16:creationId xmlns:a16="http://schemas.microsoft.com/office/drawing/2014/main" id="{266669DB-60E8-3734-8972-9F82970EF11C}"/>
              </a:ext>
            </a:extLst>
          </p:cNvPr>
          <p:cNvGrpSpPr>
            <a:grpSpLocks/>
          </p:cNvGrpSpPr>
          <p:nvPr/>
        </p:nvGrpSpPr>
        <p:grpSpPr>
          <a:xfrm>
            <a:off x="2899966" y="4077739"/>
            <a:ext cx="361896" cy="361896"/>
            <a:chOff x="4152924" y="3789919"/>
            <a:chExt cx="252000" cy="252000"/>
          </a:xfrm>
          <a:solidFill>
            <a:schemeClr val="accent6"/>
          </a:solidFill>
        </p:grpSpPr>
        <p:sp>
          <p:nvSpPr>
            <p:cNvPr id="17" name="Oval 16">
              <a:extLst>
                <a:ext uri="{FF2B5EF4-FFF2-40B4-BE49-F238E27FC236}">
                  <a16:creationId xmlns:a16="http://schemas.microsoft.com/office/drawing/2014/main" id="{5D92A41B-766F-68FD-9958-C7AE16C1D100}"/>
                </a:ext>
              </a:extLst>
            </p:cNvPr>
            <p:cNvSpPr>
              <a:spLocks noChangeAspect="1"/>
            </p:cNvSpPr>
            <p:nvPr/>
          </p:nvSpPr>
          <p:spPr>
            <a:xfrm>
              <a:off x="4152924" y="3789919"/>
              <a:ext cx="252000" cy="252000"/>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22" name="Graphic 21">
              <a:extLst>
                <a:ext uri="{FF2B5EF4-FFF2-40B4-BE49-F238E27FC236}">
                  <a16:creationId xmlns:a16="http://schemas.microsoft.com/office/drawing/2014/main" id="{0AED77EE-F4E9-A307-5F68-2306DE74414E}"/>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4157767" y="3794761"/>
              <a:ext cx="242315" cy="242315"/>
            </a:xfrm>
            <a:prstGeom prst="rect">
              <a:avLst/>
            </a:prstGeom>
          </p:spPr>
        </p:pic>
      </p:grpSp>
      <p:grpSp>
        <p:nvGrpSpPr>
          <p:cNvPr id="95" name="Group 94">
            <a:extLst>
              <a:ext uri="{FF2B5EF4-FFF2-40B4-BE49-F238E27FC236}">
                <a16:creationId xmlns:a16="http://schemas.microsoft.com/office/drawing/2014/main" id="{9957D1F6-EF05-4E8A-4033-9F1748976944}"/>
              </a:ext>
            </a:extLst>
          </p:cNvPr>
          <p:cNvGrpSpPr>
            <a:grpSpLocks/>
          </p:cNvGrpSpPr>
          <p:nvPr/>
        </p:nvGrpSpPr>
        <p:grpSpPr>
          <a:xfrm>
            <a:off x="2899966" y="2468881"/>
            <a:ext cx="361896" cy="361896"/>
            <a:chOff x="3963925" y="2389442"/>
            <a:chExt cx="252000" cy="252000"/>
          </a:xfrm>
          <a:solidFill>
            <a:schemeClr val="accent6"/>
          </a:solidFill>
        </p:grpSpPr>
        <p:sp>
          <p:nvSpPr>
            <p:cNvPr id="144" name="Oval 143">
              <a:extLst>
                <a:ext uri="{FF2B5EF4-FFF2-40B4-BE49-F238E27FC236}">
                  <a16:creationId xmlns:a16="http://schemas.microsoft.com/office/drawing/2014/main" id="{F8981945-51BC-3FC1-E083-0BE82448B4C7}"/>
                </a:ext>
              </a:extLst>
            </p:cNvPr>
            <p:cNvSpPr/>
            <p:nvPr/>
          </p:nvSpPr>
          <p:spPr>
            <a:xfrm>
              <a:off x="3963925" y="2389442"/>
              <a:ext cx="252000" cy="252000"/>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45" name="Graphic 144">
              <a:extLst>
                <a:ext uri="{FF2B5EF4-FFF2-40B4-BE49-F238E27FC236}">
                  <a16:creationId xmlns:a16="http://schemas.microsoft.com/office/drawing/2014/main" id="{E61BC804-0ABA-D0F9-1719-C4212F17F405}"/>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3968767" y="2394284"/>
              <a:ext cx="242315" cy="242315"/>
            </a:xfrm>
            <a:prstGeom prst="rect">
              <a:avLst/>
            </a:prstGeom>
          </p:spPr>
        </p:pic>
      </p:grpSp>
      <p:grpSp>
        <p:nvGrpSpPr>
          <p:cNvPr id="107" name="Group 106">
            <a:extLst>
              <a:ext uri="{FF2B5EF4-FFF2-40B4-BE49-F238E27FC236}">
                <a16:creationId xmlns:a16="http://schemas.microsoft.com/office/drawing/2014/main" id="{851882B6-3648-8255-058E-1F11B8919C1F}"/>
              </a:ext>
            </a:extLst>
          </p:cNvPr>
          <p:cNvGrpSpPr/>
          <p:nvPr/>
        </p:nvGrpSpPr>
        <p:grpSpPr>
          <a:xfrm>
            <a:off x="3326293" y="2468881"/>
            <a:ext cx="361896" cy="361896"/>
            <a:chOff x="3326293" y="2468881"/>
            <a:chExt cx="361896" cy="361896"/>
          </a:xfrm>
          <a:solidFill>
            <a:schemeClr val="accent5">
              <a:lumMod val="50000"/>
            </a:schemeClr>
          </a:solidFill>
        </p:grpSpPr>
        <p:sp>
          <p:nvSpPr>
            <p:cNvPr id="147" name="Oval 146">
              <a:extLst>
                <a:ext uri="{FF2B5EF4-FFF2-40B4-BE49-F238E27FC236}">
                  <a16:creationId xmlns:a16="http://schemas.microsoft.com/office/drawing/2014/main" id="{2FB7FDE6-AD76-0AB7-D459-BBFD94199551}"/>
                </a:ext>
              </a:extLst>
            </p:cNvPr>
            <p:cNvSpPr/>
            <p:nvPr/>
          </p:nvSpPr>
          <p:spPr>
            <a:xfrm>
              <a:off x="3326293" y="2468881"/>
              <a:ext cx="361896" cy="361896"/>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59" name="Graphic 158">
              <a:extLst>
                <a:ext uri="{FF2B5EF4-FFF2-40B4-BE49-F238E27FC236}">
                  <a16:creationId xmlns:a16="http://schemas.microsoft.com/office/drawing/2014/main" id="{D2815BBF-4FCA-C6A3-C6DD-4F409419CEAC}"/>
                </a:ext>
              </a:extLst>
            </p:cNvPr>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3333247" y="2475835"/>
              <a:ext cx="347987" cy="347987"/>
            </a:xfrm>
            <a:prstGeom prst="rect">
              <a:avLst/>
            </a:prstGeom>
          </p:spPr>
        </p:pic>
      </p:grpSp>
      <p:grpSp>
        <p:nvGrpSpPr>
          <p:cNvPr id="97" name="Group 96">
            <a:extLst>
              <a:ext uri="{FF2B5EF4-FFF2-40B4-BE49-F238E27FC236}">
                <a16:creationId xmlns:a16="http://schemas.microsoft.com/office/drawing/2014/main" id="{BF6AF8B2-E3BD-816B-60A3-AF467E99A0F6}"/>
              </a:ext>
            </a:extLst>
          </p:cNvPr>
          <p:cNvGrpSpPr>
            <a:grpSpLocks/>
          </p:cNvGrpSpPr>
          <p:nvPr/>
        </p:nvGrpSpPr>
        <p:grpSpPr>
          <a:xfrm>
            <a:off x="2899966" y="3273310"/>
            <a:ext cx="361896" cy="361896"/>
            <a:chOff x="3963925" y="3094311"/>
            <a:chExt cx="252000" cy="252000"/>
          </a:xfrm>
          <a:solidFill>
            <a:schemeClr val="accent6"/>
          </a:solidFill>
        </p:grpSpPr>
        <p:sp>
          <p:nvSpPr>
            <p:cNvPr id="180" name="Oval 179">
              <a:extLst>
                <a:ext uri="{FF2B5EF4-FFF2-40B4-BE49-F238E27FC236}">
                  <a16:creationId xmlns:a16="http://schemas.microsoft.com/office/drawing/2014/main" id="{1D7E9C21-E10B-99ED-B7D6-C2F0A88E4F7E}"/>
                </a:ext>
              </a:extLst>
            </p:cNvPr>
            <p:cNvSpPr/>
            <p:nvPr/>
          </p:nvSpPr>
          <p:spPr>
            <a:xfrm>
              <a:off x="3963925" y="3094311"/>
              <a:ext cx="252000" cy="252000"/>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81" name="Graphic 180">
              <a:extLst>
                <a:ext uri="{FF2B5EF4-FFF2-40B4-BE49-F238E27FC236}">
                  <a16:creationId xmlns:a16="http://schemas.microsoft.com/office/drawing/2014/main" id="{178D424A-9D1D-AFC4-3A4F-400527A9939A}"/>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3968767" y="3099153"/>
              <a:ext cx="242315" cy="242315"/>
            </a:xfrm>
            <a:prstGeom prst="rect">
              <a:avLst/>
            </a:prstGeom>
          </p:spPr>
        </p:pic>
      </p:grpSp>
      <p:grpSp>
        <p:nvGrpSpPr>
          <p:cNvPr id="106" name="Group 105">
            <a:extLst>
              <a:ext uri="{FF2B5EF4-FFF2-40B4-BE49-F238E27FC236}">
                <a16:creationId xmlns:a16="http://schemas.microsoft.com/office/drawing/2014/main" id="{0D7D717A-5EFD-F0C1-53DC-C8B21280DBAE}"/>
              </a:ext>
            </a:extLst>
          </p:cNvPr>
          <p:cNvGrpSpPr/>
          <p:nvPr/>
        </p:nvGrpSpPr>
        <p:grpSpPr>
          <a:xfrm>
            <a:off x="3326293" y="3273310"/>
            <a:ext cx="361896" cy="361896"/>
            <a:chOff x="3326293" y="3273310"/>
            <a:chExt cx="361896" cy="361896"/>
          </a:xfrm>
          <a:solidFill>
            <a:schemeClr val="accent5">
              <a:lumMod val="50000"/>
            </a:schemeClr>
          </a:solidFill>
        </p:grpSpPr>
        <p:sp>
          <p:nvSpPr>
            <p:cNvPr id="178" name="Oval 177">
              <a:extLst>
                <a:ext uri="{FF2B5EF4-FFF2-40B4-BE49-F238E27FC236}">
                  <a16:creationId xmlns:a16="http://schemas.microsoft.com/office/drawing/2014/main" id="{F6B9993E-991F-08FF-6DA1-AA3C2E8F74F6}"/>
                </a:ext>
              </a:extLst>
            </p:cNvPr>
            <p:cNvSpPr/>
            <p:nvPr/>
          </p:nvSpPr>
          <p:spPr>
            <a:xfrm>
              <a:off x="3326293" y="3273310"/>
              <a:ext cx="361896" cy="361896"/>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79" name="Graphic 178">
              <a:extLst>
                <a:ext uri="{FF2B5EF4-FFF2-40B4-BE49-F238E27FC236}">
                  <a16:creationId xmlns:a16="http://schemas.microsoft.com/office/drawing/2014/main" id="{E32835B1-8653-A92C-4AC0-F856558211F9}"/>
                </a:ext>
              </a:extLst>
            </p:cNvPr>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3333247" y="3280264"/>
              <a:ext cx="347987" cy="347987"/>
            </a:xfrm>
            <a:prstGeom prst="rect">
              <a:avLst/>
            </a:prstGeom>
          </p:spPr>
        </p:pic>
      </p:grpSp>
      <p:grpSp>
        <p:nvGrpSpPr>
          <p:cNvPr id="72" name="Group 71">
            <a:extLst>
              <a:ext uri="{FF2B5EF4-FFF2-40B4-BE49-F238E27FC236}">
                <a16:creationId xmlns:a16="http://schemas.microsoft.com/office/drawing/2014/main" id="{D11B6024-E6E7-319D-CF05-FB0024187D46}"/>
              </a:ext>
            </a:extLst>
          </p:cNvPr>
          <p:cNvGrpSpPr>
            <a:grpSpLocks/>
          </p:cNvGrpSpPr>
          <p:nvPr/>
        </p:nvGrpSpPr>
        <p:grpSpPr>
          <a:xfrm>
            <a:off x="8520169" y="4077739"/>
            <a:ext cx="361896" cy="361896"/>
            <a:chOff x="8118156" y="3789918"/>
            <a:chExt cx="252000" cy="252000"/>
          </a:xfrm>
          <a:solidFill>
            <a:schemeClr val="accent6"/>
          </a:solidFill>
        </p:grpSpPr>
        <p:sp>
          <p:nvSpPr>
            <p:cNvPr id="82" name="Oval 81">
              <a:extLst>
                <a:ext uri="{FF2B5EF4-FFF2-40B4-BE49-F238E27FC236}">
                  <a16:creationId xmlns:a16="http://schemas.microsoft.com/office/drawing/2014/main" id="{91CCD2A4-3052-AF0A-89A2-1C30DB10FB70}"/>
                </a:ext>
              </a:extLst>
            </p:cNvPr>
            <p:cNvSpPr>
              <a:spLocks noChangeAspect="1"/>
            </p:cNvSpPr>
            <p:nvPr/>
          </p:nvSpPr>
          <p:spPr>
            <a:xfrm>
              <a:off x="8118156" y="3789918"/>
              <a:ext cx="252000" cy="252000"/>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86" name="Graphic 85">
              <a:extLst>
                <a:ext uri="{FF2B5EF4-FFF2-40B4-BE49-F238E27FC236}">
                  <a16:creationId xmlns:a16="http://schemas.microsoft.com/office/drawing/2014/main" id="{F1FA3F9B-9714-9D01-BCA4-1DB0E5C4365E}"/>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8122999" y="3794760"/>
              <a:ext cx="242315" cy="242315"/>
            </a:xfrm>
            <a:prstGeom prst="rect">
              <a:avLst/>
            </a:prstGeom>
          </p:spPr>
        </p:pic>
      </p:grpSp>
      <p:grpSp>
        <p:nvGrpSpPr>
          <p:cNvPr id="77" name="Group 76">
            <a:extLst>
              <a:ext uri="{FF2B5EF4-FFF2-40B4-BE49-F238E27FC236}">
                <a16:creationId xmlns:a16="http://schemas.microsoft.com/office/drawing/2014/main" id="{53B40BE5-EE7F-B4C1-0C50-8BC184884A08}"/>
              </a:ext>
            </a:extLst>
          </p:cNvPr>
          <p:cNvGrpSpPr>
            <a:grpSpLocks/>
          </p:cNvGrpSpPr>
          <p:nvPr/>
        </p:nvGrpSpPr>
        <p:grpSpPr>
          <a:xfrm>
            <a:off x="8520169" y="2468881"/>
            <a:ext cx="361896" cy="361896"/>
            <a:chOff x="7929157" y="2389442"/>
            <a:chExt cx="252000" cy="252000"/>
          </a:xfrm>
          <a:solidFill>
            <a:schemeClr val="accent6"/>
          </a:solidFill>
        </p:grpSpPr>
        <p:sp>
          <p:nvSpPr>
            <p:cNvPr id="173" name="Oval 172">
              <a:extLst>
                <a:ext uri="{FF2B5EF4-FFF2-40B4-BE49-F238E27FC236}">
                  <a16:creationId xmlns:a16="http://schemas.microsoft.com/office/drawing/2014/main" id="{204C228E-69A4-BD84-6A08-69529E8790AF}"/>
                </a:ext>
              </a:extLst>
            </p:cNvPr>
            <p:cNvSpPr/>
            <p:nvPr/>
          </p:nvSpPr>
          <p:spPr>
            <a:xfrm>
              <a:off x="7929157" y="2389442"/>
              <a:ext cx="252000" cy="252000"/>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74" name="Graphic 173">
              <a:extLst>
                <a:ext uri="{FF2B5EF4-FFF2-40B4-BE49-F238E27FC236}">
                  <a16:creationId xmlns:a16="http://schemas.microsoft.com/office/drawing/2014/main" id="{EF55C8D2-84E7-A360-96E6-E30C9551504F}"/>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7933999" y="2394284"/>
              <a:ext cx="242315" cy="242315"/>
            </a:xfrm>
            <a:prstGeom prst="rect">
              <a:avLst/>
            </a:prstGeom>
          </p:spPr>
        </p:pic>
      </p:grpSp>
      <p:grpSp>
        <p:nvGrpSpPr>
          <p:cNvPr id="110" name="Group 109">
            <a:extLst>
              <a:ext uri="{FF2B5EF4-FFF2-40B4-BE49-F238E27FC236}">
                <a16:creationId xmlns:a16="http://schemas.microsoft.com/office/drawing/2014/main" id="{3EE1198D-9EAB-845D-6361-46197206E90E}"/>
              </a:ext>
            </a:extLst>
          </p:cNvPr>
          <p:cNvGrpSpPr/>
          <p:nvPr/>
        </p:nvGrpSpPr>
        <p:grpSpPr>
          <a:xfrm>
            <a:off x="8946496" y="2468881"/>
            <a:ext cx="361896" cy="361896"/>
            <a:chOff x="8946496" y="2468881"/>
            <a:chExt cx="361896" cy="361896"/>
          </a:xfrm>
          <a:solidFill>
            <a:schemeClr val="accent5">
              <a:lumMod val="50000"/>
            </a:schemeClr>
          </a:solidFill>
        </p:grpSpPr>
        <p:sp>
          <p:nvSpPr>
            <p:cNvPr id="171" name="Oval 170">
              <a:extLst>
                <a:ext uri="{FF2B5EF4-FFF2-40B4-BE49-F238E27FC236}">
                  <a16:creationId xmlns:a16="http://schemas.microsoft.com/office/drawing/2014/main" id="{F3A287D6-7E80-C59D-F74C-8B48FB46655C}"/>
                </a:ext>
              </a:extLst>
            </p:cNvPr>
            <p:cNvSpPr/>
            <p:nvPr/>
          </p:nvSpPr>
          <p:spPr>
            <a:xfrm>
              <a:off x="8946496" y="2468881"/>
              <a:ext cx="361896" cy="361896"/>
            </a:xfrm>
            <a:prstGeom prst="ellipse">
              <a:avLst/>
            </a:prstGeom>
            <a:grpFill/>
            <a:ln w="6350"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72" name="Graphic 171">
              <a:extLst>
                <a:ext uri="{FF2B5EF4-FFF2-40B4-BE49-F238E27FC236}">
                  <a16:creationId xmlns:a16="http://schemas.microsoft.com/office/drawing/2014/main" id="{DBF1E54E-8AE4-049A-D734-A44C8DBBF269}"/>
                </a:ext>
              </a:extLst>
            </p:cNvPr>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8953450" y="2475835"/>
              <a:ext cx="347987" cy="347987"/>
            </a:xfrm>
            <a:prstGeom prst="rect">
              <a:avLst/>
            </a:prstGeom>
          </p:spPr>
        </p:pic>
      </p:grpSp>
      <p:grpSp>
        <p:nvGrpSpPr>
          <p:cNvPr id="74" name="Group 73">
            <a:extLst>
              <a:ext uri="{FF2B5EF4-FFF2-40B4-BE49-F238E27FC236}">
                <a16:creationId xmlns:a16="http://schemas.microsoft.com/office/drawing/2014/main" id="{0C61326E-9BE4-AE33-6E7B-CA009FF661E6}"/>
              </a:ext>
            </a:extLst>
          </p:cNvPr>
          <p:cNvGrpSpPr>
            <a:grpSpLocks/>
          </p:cNvGrpSpPr>
          <p:nvPr/>
        </p:nvGrpSpPr>
        <p:grpSpPr>
          <a:xfrm>
            <a:off x="8520169" y="3273310"/>
            <a:ext cx="361896" cy="361896"/>
            <a:chOff x="7929157" y="3094315"/>
            <a:chExt cx="252000" cy="252000"/>
          </a:xfrm>
          <a:solidFill>
            <a:schemeClr val="accent6"/>
          </a:solidFill>
        </p:grpSpPr>
        <p:sp>
          <p:nvSpPr>
            <p:cNvPr id="187" name="Oval 186">
              <a:extLst>
                <a:ext uri="{FF2B5EF4-FFF2-40B4-BE49-F238E27FC236}">
                  <a16:creationId xmlns:a16="http://schemas.microsoft.com/office/drawing/2014/main" id="{BAC0D206-5228-2305-679C-08C64CAEF190}"/>
                </a:ext>
              </a:extLst>
            </p:cNvPr>
            <p:cNvSpPr/>
            <p:nvPr/>
          </p:nvSpPr>
          <p:spPr>
            <a:xfrm>
              <a:off x="7929157" y="3094315"/>
              <a:ext cx="252000" cy="252000"/>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88" name="Graphic 187">
              <a:extLst>
                <a:ext uri="{FF2B5EF4-FFF2-40B4-BE49-F238E27FC236}">
                  <a16:creationId xmlns:a16="http://schemas.microsoft.com/office/drawing/2014/main" id="{9D41F5B1-5046-B287-9A7E-7C4C9B6278BE}"/>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7933999" y="3099157"/>
              <a:ext cx="242315" cy="242315"/>
            </a:xfrm>
            <a:prstGeom prst="rect">
              <a:avLst/>
            </a:prstGeom>
          </p:spPr>
        </p:pic>
      </p:grpSp>
      <p:grpSp>
        <p:nvGrpSpPr>
          <p:cNvPr id="111" name="Group 110">
            <a:extLst>
              <a:ext uri="{FF2B5EF4-FFF2-40B4-BE49-F238E27FC236}">
                <a16:creationId xmlns:a16="http://schemas.microsoft.com/office/drawing/2014/main" id="{6AFA002D-7DE6-62D1-D29C-75C84E4A4F9E}"/>
              </a:ext>
            </a:extLst>
          </p:cNvPr>
          <p:cNvGrpSpPr/>
          <p:nvPr/>
        </p:nvGrpSpPr>
        <p:grpSpPr>
          <a:xfrm>
            <a:off x="8946496" y="3273310"/>
            <a:ext cx="361896" cy="361896"/>
            <a:chOff x="8946496" y="3273310"/>
            <a:chExt cx="361896" cy="361896"/>
          </a:xfrm>
          <a:solidFill>
            <a:schemeClr val="accent5">
              <a:lumMod val="50000"/>
            </a:schemeClr>
          </a:solidFill>
        </p:grpSpPr>
        <p:sp>
          <p:nvSpPr>
            <p:cNvPr id="185" name="Oval 184">
              <a:extLst>
                <a:ext uri="{FF2B5EF4-FFF2-40B4-BE49-F238E27FC236}">
                  <a16:creationId xmlns:a16="http://schemas.microsoft.com/office/drawing/2014/main" id="{8892CCB4-D76C-18F2-26C5-A87BAA7B5CC9}"/>
                </a:ext>
              </a:extLst>
            </p:cNvPr>
            <p:cNvSpPr/>
            <p:nvPr/>
          </p:nvSpPr>
          <p:spPr>
            <a:xfrm>
              <a:off x="8946496" y="3273310"/>
              <a:ext cx="361896" cy="361896"/>
            </a:xfrm>
            <a:prstGeom prst="ellipse">
              <a:avLst/>
            </a:prstGeom>
            <a:grpFill/>
            <a:ln w="6350"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86" name="Graphic 185">
              <a:extLst>
                <a:ext uri="{FF2B5EF4-FFF2-40B4-BE49-F238E27FC236}">
                  <a16:creationId xmlns:a16="http://schemas.microsoft.com/office/drawing/2014/main" id="{BCD3A0D0-668C-41F6-314C-1F07695252F8}"/>
                </a:ext>
              </a:extLst>
            </p:cNvPr>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8953450" y="3280264"/>
              <a:ext cx="347987" cy="347987"/>
            </a:xfrm>
            <a:prstGeom prst="rect">
              <a:avLst/>
            </a:prstGeom>
          </p:spPr>
        </p:pic>
      </p:grpSp>
      <p:grpSp>
        <p:nvGrpSpPr>
          <p:cNvPr id="108" name="Group 107">
            <a:extLst>
              <a:ext uri="{FF2B5EF4-FFF2-40B4-BE49-F238E27FC236}">
                <a16:creationId xmlns:a16="http://schemas.microsoft.com/office/drawing/2014/main" id="{69793FA0-FD30-5955-5DF2-467D05B3F5E8}"/>
              </a:ext>
            </a:extLst>
          </p:cNvPr>
          <p:cNvGrpSpPr/>
          <p:nvPr/>
        </p:nvGrpSpPr>
        <p:grpSpPr>
          <a:xfrm>
            <a:off x="4986530" y="4882168"/>
            <a:ext cx="361896" cy="361896"/>
            <a:chOff x="4986530" y="4882168"/>
            <a:chExt cx="361896" cy="361896"/>
          </a:xfrm>
          <a:solidFill>
            <a:schemeClr val="accent5">
              <a:lumMod val="50000"/>
            </a:schemeClr>
          </a:solidFill>
        </p:grpSpPr>
        <p:sp>
          <p:nvSpPr>
            <p:cNvPr id="190" name="Oval 189">
              <a:extLst>
                <a:ext uri="{FF2B5EF4-FFF2-40B4-BE49-F238E27FC236}">
                  <a16:creationId xmlns:a16="http://schemas.microsoft.com/office/drawing/2014/main" id="{F7B88A02-B19B-D450-E1F8-B3C39A7692D0}"/>
                </a:ext>
              </a:extLst>
            </p:cNvPr>
            <p:cNvSpPr>
              <a:spLocks noChangeAspect="1"/>
            </p:cNvSpPr>
            <p:nvPr/>
          </p:nvSpPr>
          <p:spPr>
            <a:xfrm>
              <a:off x="4986530" y="4882168"/>
              <a:ext cx="361896" cy="361896"/>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91" name="Graphic 190">
              <a:extLst>
                <a:ext uri="{FF2B5EF4-FFF2-40B4-BE49-F238E27FC236}">
                  <a16:creationId xmlns:a16="http://schemas.microsoft.com/office/drawing/2014/main" id="{2F9EE42A-7C10-A5ED-51CF-97939CEFA2C1}"/>
                </a:ext>
              </a:extLst>
            </p:cNvPr>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4993485" y="4889122"/>
              <a:ext cx="347987" cy="347987"/>
            </a:xfrm>
            <a:prstGeom prst="rect">
              <a:avLst/>
            </a:prstGeom>
          </p:spPr>
        </p:pic>
      </p:grpSp>
      <p:grpSp>
        <p:nvGrpSpPr>
          <p:cNvPr id="109" name="Group 108">
            <a:extLst>
              <a:ext uri="{FF2B5EF4-FFF2-40B4-BE49-F238E27FC236}">
                <a16:creationId xmlns:a16="http://schemas.microsoft.com/office/drawing/2014/main" id="{B5680B2F-8D64-A0FC-0F2E-0FDF86F70DB6}"/>
              </a:ext>
            </a:extLst>
          </p:cNvPr>
          <p:cNvGrpSpPr/>
          <p:nvPr/>
        </p:nvGrpSpPr>
        <p:grpSpPr>
          <a:xfrm>
            <a:off x="4986530" y="5686595"/>
            <a:ext cx="361896" cy="361896"/>
            <a:chOff x="4986530" y="5686595"/>
            <a:chExt cx="361896" cy="361896"/>
          </a:xfrm>
          <a:solidFill>
            <a:schemeClr val="accent5">
              <a:lumMod val="50000"/>
            </a:schemeClr>
          </a:solidFill>
        </p:grpSpPr>
        <p:sp>
          <p:nvSpPr>
            <p:cNvPr id="193" name="Oval 192">
              <a:extLst>
                <a:ext uri="{FF2B5EF4-FFF2-40B4-BE49-F238E27FC236}">
                  <a16:creationId xmlns:a16="http://schemas.microsoft.com/office/drawing/2014/main" id="{C9826E27-2646-DB21-EBCF-4C5CF780DD15}"/>
                </a:ext>
              </a:extLst>
            </p:cNvPr>
            <p:cNvSpPr>
              <a:spLocks noChangeAspect="1"/>
            </p:cNvSpPr>
            <p:nvPr/>
          </p:nvSpPr>
          <p:spPr>
            <a:xfrm>
              <a:off x="4986530" y="5686595"/>
              <a:ext cx="361896" cy="361896"/>
            </a:xfrm>
            <a:prstGeom prst="ellipse">
              <a:avLst/>
            </a:prstGeom>
            <a:grpFill/>
            <a:ln w="6350"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94" name="Graphic 193">
              <a:extLst>
                <a:ext uri="{FF2B5EF4-FFF2-40B4-BE49-F238E27FC236}">
                  <a16:creationId xmlns:a16="http://schemas.microsoft.com/office/drawing/2014/main" id="{366CD82B-DA3F-3435-1807-A81644A689C3}"/>
                </a:ext>
              </a:extLst>
            </p:cNvPr>
            <p:cNvPicPr>
              <a:picLocks noChangeAspect="1"/>
            </p:cNvPicPr>
            <p:nvPr/>
          </p:nvPicPr>
          <p:blipFill>
            <a:blip>
              <a:extLst>
                <a:ext uri="{96DAC541-7B7A-43D3-8B79-37D633B846F1}">
                  <asvg:svgBlip xmlns:asvg="http://schemas.microsoft.com/office/drawing/2016/SVG/main" r:embed="rId24"/>
                </a:ext>
              </a:extLst>
            </a:blip>
            <a:stretch>
              <a:fillRect/>
            </a:stretch>
          </p:blipFill>
          <p:spPr>
            <a:xfrm>
              <a:off x="4993485" y="5693549"/>
              <a:ext cx="347987" cy="347987"/>
            </a:xfrm>
            <a:prstGeom prst="rect">
              <a:avLst/>
            </a:prstGeom>
          </p:spPr>
        </p:pic>
      </p:grpSp>
      <p:sp>
        <p:nvSpPr>
          <p:cNvPr id="24" name="2. Slide Title">
            <a:extLst>
              <a:ext uri="{FF2B5EF4-FFF2-40B4-BE49-F238E27FC236}">
                <a16:creationId xmlns:a16="http://schemas.microsoft.com/office/drawing/2014/main" id="{45C3FC49-E68F-227C-9CF8-16F734149F04}"/>
              </a:ext>
            </a:extLst>
          </p:cNvPr>
          <p:cNvSpPr/>
          <p:nvPr>
            <p:custDataLst>
              <p:tags r:id="rId7"/>
            </p:custDataLst>
          </p:nvPr>
        </p:nvSpPr>
        <p:spPr>
          <a:xfrm>
            <a:off x="1257300" y="419100"/>
            <a:ext cx="336549" cy="336549"/>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a:solidFill>
                  <a:schemeClr val="bg1"/>
                </a:solidFill>
              </a:rPr>
              <a:t>2</a:t>
            </a:r>
          </a:p>
        </p:txBody>
      </p:sp>
      <p:sp>
        <p:nvSpPr>
          <p:cNvPr id="30" name="2. Slide Title">
            <a:extLst>
              <a:ext uri="{FF2B5EF4-FFF2-40B4-BE49-F238E27FC236}">
                <a16:creationId xmlns:a16="http://schemas.microsoft.com/office/drawing/2014/main" id="{81F42779-8497-2680-3898-3C89777748D1}"/>
              </a:ext>
            </a:extLst>
          </p:cNvPr>
          <p:cNvSpPr>
            <a:spLocks noGrp="1"/>
          </p:cNvSpPr>
          <p:nvPr>
            <p:ph type="title"/>
            <p:custDataLst>
              <p:tags r:id="rId8"/>
            </p:custDataLst>
          </p:nvPr>
        </p:nvSpPr>
        <p:spPr>
          <a:xfrm>
            <a:off x="1257300" y="419100"/>
            <a:ext cx="10401300" cy="384721"/>
          </a:xfrm>
        </p:spPr>
        <p:txBody>
          <a:bodyPr vert="horz"/>
          <a:lstStyle/>
          <a:p>
            <a:pPr marL="390525"/>
            <a:r>
              <a:rPr lang="en-US">
                <a:solidFill>
                  <a:schemeClr val="accent1"/>
                </a:solidFill>
              </a:rPr>
              <a:t>Scope – deep dive: </a:t>
            </a:r>
            <a:r>
              <a:rPr lang="en-US"/>
              <a:t>17 cases for Batch and Reliability requirements</a:t>
            </a:r>
          </a:p>
        </p:txBody>
      </p:sp>
      <p:cxnSp>
        <p:nvCxnSpPr>
          <p:cNvPr id="89" name="Straight Connector 88">
            <a:extLst>
              <a:ext uri="{FF2B5EF4-FFF2-40B4-BE49-F238E27FC236}">
                <a16:creationId xmlns:a16="http://schemas.microsoft.com/office/drawing/2014/main" id="{46335D2F-FCDD-23E0-4DE6-F915EAEEA19E}"/>
              </a:ext>
            </a:extLst>
          </p:cNvPr>
          <p:cNvCxnSpPr>
            <a:cxnSpLocks/>
          </p:cNvCxnSpPr>
          <p:nvPr>
            <p:custDataLst>
              <p:tags r:id="rId9"/>
            </p:custDataLst>
          </p:nvPr>
        </p:nvCxnSpPr>
        <p:spPr>
          <a:xfrm>
            <a:off x="495300" y="3856472"/>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DB7B35B2-43F9-E822-6EF4-113D91AA2402}"/>
              </a:ext>
            </a:extLst>
          </p:cNvPr>
          <p:cNvCxnSpPr>
            <a:cxnSpLocks/>
          </p:cNvCxnSpPr>
          <p:nvPr>
            <p:custDataLst>
              <p:tags r:id="rId10"/>
            </p:custDataLst>
          </p:nvPr>
        </p:nvCxnSpPr>
        <p:spPr>
          <a:xfrm>
            <a:off x="495300" y="4660901"/>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40F0D41B-19A5-091F-37C1-14ADDBB917DC}"/>
              </a:ext>
            </a:extLst>
          </p:cNvPr>
          <p:cNvCxnSpPr>
            <a:cxnSpLocks/>
          </p:cNvCxnSpPr>
          <p:nvPr>
            <p:custDataLst>
              <p:tags r:id="rId11"/>
            </p:custDataLst>
          </p:nvPr>
        </p:nvCxnSpPr>
        <p:spPr>
          <a:xfrm>
            <a:off x="495300" y="5465331"/>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46F3F4E2-E752-4810-AD1F-BD19707AC7BD}"/>
              </a:ext>
            </a:extLst>
          </p:cNvPr>
          <p:cNvSpPr txBox="1">
            <a:spLocks/>
          </p:cNvSpPr>
          <p:nvPr>
            <p:custDataLst>
              <p:tags r:id="rId12"/>
            </p:custDataLst>
          </p:nvPr>
        </p:nvSpPr>
        <p:spPr>
          <a:xfrm>
            <a:off x="502920" y="3923550"/>
            <a:ext cx="1788673" cy="670274"/>
          </a:xfrm>
          <a:prstGeom prst="roundRect">
            <a:avLst/>
          </a:prstGeom>
          <a:solidFill>
            <a:schemeClr val="accent1"/>
          </a:solidFill>
        </p:spPr>
        <p:txBody>
          <a:bodyPr vert="horz" wrap="square" lIns="73152" tIns="73152" rIns="73152" bIns="73152" rtlCol="0" anchor="ctr" anchorCtr="0">
            <a:noAutofit/>
          </a:bodyPr>
          <a:lstStyle>
            <a:defPPr>
              <a:defRPr lang="en-US"/>
            </a:defPPr>
            <a:lvl1pPr marL="85725" lvl="0" indent="0">
              <a:lnSpc>
                <a:spcPct val="100000"/>
              </a:lnSpc>
              <a:spcBef>
                <a:spcPts val="300"/>
              </a:spcBef>
              <a:spcAft>
                <a:spcPts val="300"/>
              </a:spcAft>
              <a:buClr>
                <a:schemeClr val="tx1"/>
              </a:buClr>
              <a:buSzPct val="100000"/>
              <a:buFont typeface="Segoe UI" panose="020B0502040204020203" pitchFamily="34" charset="0"/>
              <a:buChar char="​"/>
              <a:defRPr b="1">
                <a:solidFill>
                  <a:schemeClr val="bg1"/>
                </a:solidFill>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a:r>
              <a:rPr lang="en-US"/>
              <a:t>Fall peak</a:t>
            </a:r>
          </a:p>
        </p:txBody>
      </p:sp>
      <p:sp>
        <p:nvSpPr>
          <p:cNvPr id="19" name="TextBox 18">
            <a:extLst>
              <a:ext uri="{FF2B5EF4-FFF2-40B4-BE49-F238E27FC236}">
                <a16:creationId xmlns:a16="http://schemas.microsoft.com/office/drawing/2014/main" id="{35FC7FE3-64AF-6148-BA41-5B89AF5C9013}"/>
              </a:ext>
            </a:extLst>
          </p:cNvPr>
          <p:cNvSpPr txBox="1">
            <a:spLocks/>
          </p:cNvSpPr>
          <p:nvPr>
            <p:custDataLst>
              <p:tags r:id="rId13"/>
            </p:custDataLst>
          </p:nvPr>
        </p:nvSpPr>
        <p:spPr>
          <a:xfrm>
            <a:off x="502920" y="2314692"/>
            <a:ext cx="1788673" cy="670274"/>
          </a:xfrm>
          <a:prstGeom prst="roundRect">
            <a:avLst/>
          </a:prstGeom>
          <a:solidFill>
            <a:schemeClr val="accent1"/>
          </a:solidFill>
        </p:spPr>
        <p:txBody>
          <a:bodyPr vert="horz" wrap="square" lIns="73152" tIns="73152" rIns="73152" bIns="73152" rtlCol="0" anchor="ctr" anchorCtr="0">
            <a:noAutofit/>
          </a:bodyPr>
          <a:lstStyle>
            <a:defPPr>
              <a:defRPr lang="en-US"/>
            </a:defPPr>
            <a:lvl1pPr marL="85725" lvl="0" indent="0">
              <a:lnSpc>
                <a:spcPct val="100000"/>
              </a:lnSpc>
              <a:spcBef>
                <a:spcPts val="300"/>
              </a:spcBef>
              <a:spcAft>
                <a:spcPts val="300"/>
              </a:spcAft>
              <a:buClr>
                <a:schemeClr val="tx1"/>
              </a:buClr>
              <a:buSzPct val="100000"/>
              <a:buFont typeface="Segoe UI" panose="020B0502040204020203" pitchFamily="34" charset="0"/>
              <a:buChar char="​"/>
              <a:defRPr b="1">
                <a:solidFill>
                  <a:schemeClr val="bg1"/>
                </a:solidFill>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a:r>
              <a:rPr lang="en-US"/>
              <a:t>Summer peak</a:t>
            </a:r>
          </a:p>
        </p:txBody>
      </p:sp>
      <p:cxnSp>
        <p:nvCxnSpPr>
          <p:cNvPr id="88" name="Straight Connector 87">
            <a:extLst>
              <a:ext uri="{FF2B5EF4-FFF2-40B4-BE49-F238E27FC236}">
                <a16:creationId xmlns:a16="http://schemas.microsoft.com/office/drawing/2014/main" id="{7B434F5D-7023-12AD-2273-F2FA32E7C0A2}"/>
              </a:ext>
            </a:extLst>
          </p:cNvPr>
          <p:cNvCxnSpPr>
            <a:cxnSpLocks/>
          </p:cNvCxnSpPr>
          <p:nvPr>
            <p:custDataLst>
              <p:tags r:id="rId14"/>
            </p:custDataLst>
          </p:nvPr>
        </p:nvCxnSpPr>
        <p:spPr>
          <a:xfrm>
            <a:off x="495300" y="3052043"/>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93916C46-3DAB-3584-892D-5BB8E0F26C30}"/>
              </a:ext>
            </a:extLst>
          </p:cNvPr>
          <p:cNvSpPr txBox="1">
            <a:spLocks/>
          </p:cNvSpPr>
          <p:nvPr>
            <p:custDataLst>
              <p:tags r:id="rId15"/>
            </p:custDataLst>
          </p:nvPr>
        </p:nvSpPr>
        <p:spPr>
          <a:xfrm>
            <a:off x="502920" y="3119121"/>
            <a:ext cx="1788673" cy="670274"/>
          </a:xfrm>
          <a:prstGeom prst="roundRect">
            <a:avLst/>
          </a:prstGeom>
          <a:solidFill>
            <a:schemeClr val="accent1"/>
          </a:solidFill>
        </p:spPr>
        <p:txBody>
          <a:bodyPr vert="horz" wrap="square" lIns="73152" tIns="73152" rIns="73152" bIns="73152" rtlCol="0" anchor="ctr" anchorCtr="0">
            <a:noAutofit/>
          </a:bodyPr>
          <a:lstStyle>
            <a:defPPr>
              <a:defRPr lang="en-US"/>
            </a:defPPr>
            <a:lvl1pPr marL="85725" lvl="0" indent="0">
              <a:lnSpc>
                <a:spcPct val="100000"/>
              </a:lnSpc>
              <a:spcBef>
                <a:spcPts val="300"/>
              </a:spcBef>
              <a:spcAft>
                <a:spcPts val="300"/>
              </a:spcAft>
              <a:buClr>
                <a:schemeClr val="tx1"/>
              </a:buClr>
              <a:buSzPct val="100000"/>
              <a:buFont typeface="Segoe UI" panose="020B0502040204020203" pitchFamily="34" charset="0"/>
              <a:buChar char="​"/>
              <a:defRPr b="1">
                <a:solidFill>
                  <a:schemeClr val="bg1"/>
                </a:solidFill>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a:r>
              <a:rPr lang="en-US"/>
              <a:t>No solar</a:t>
            </a:r>
          </a:p>
        </p:txBody>
      </p:sp>
      <p:sp>
        <p:nvSpPr>
          <p:cNvPr id="27" name="TextBox 26">
            <a:extLst>
              <a:ext uri="{FF2B5EF4-FFF2-40B4-BE49-F238E27FC236}">
                <a16:creationId xmlns:a16="http://schemas.microsoft.com/office/drawing/2014/main" id="{353581E5-85E8-5EF6-C149-A31DFB44DA42}"/>
              </a:ext>
            </a:extLst>
          </p:cNvPr>
          <p:cNvSpPr txBox="1">
            <a:spLocks/>
          </p:cNvSpPr>
          <p:nvPr>
            <p:custDataLst>
              <p:tags r:id="rId16"/>
            </p:custDataLst>
          </p:nvPr>
        </p:nvSpPr>
        <p:spPr>
          <a:xfrm>
            <a:off x="502920" y="4727979"/>
            <a:ext cx="1788673" cy="670274"/>
          </a:xfrm>
          <a:prstGeom prst="roundRect">
            <a:avLst/>
          </a:prstGeom>
          <a:solidFill>
            <a:schemeClr val="accent1"/>
          </a:solidFill>
        </p:spPr>
        <p:txBody>
          <a:bodyPr vert="horz" wrap="square" lIns="73152" tIns="73152" rIns="73152" bIns="73152" rtlCol="0" anchor="ctr" anchorCtr="0">
            <a:noAutofit/>
          </a:bodyPr>
          <a:lstStyle>
            <a:defPPr>
              <a:defRPr lang="en-US"/>
            </a:defPPr>
            <a:lvl1pPr marL="85725" lvl="0" indent="0">
              <a:lnSpc>
                <a:spcPct val="100000"/>
              </a:lnSpc>
              <a:spcBef>
                <a:spcPts val="300"/>
              </a:spcBef>
              <a:spcAft>
                <a:spcPts val="300"/>
              </a:spcAft>
              <a:buClr>
                <a:schemeClr val="tx1"/>
              </a:buClr>
              <a:buSzPct val="100000"/>
              <a:buFont typeface="Segoe UI" panose="020B0502040204020203" pitchFamily="34" charset="0"/>
              <a:buChar char="​"/>
              <a:defRPr b="1">
                <a:solidFill>
                  <a:schemeClr val="bg1"/>
                </a:solidFill>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a:r>
              <a:rPr lang="en-US"/>
              <a:t>Min load</a:t>
            </a:r>
          </a:p>
        </p:txBody>
      </p:sp>
      <p:sp>
        <p:nvSpPr>
          <p:cNvPr id="28" name="TextBox 27">
            <a:extLst>
              <a:ext uri="{FF2B5EF4-FFF2-40B4-BE49-F238E27FC236}">
                <a16:creationId xmlns:a16="http://schemas.microsoft.com/office/drawing/2014/main" id="{343F88AE-6ED9-98A6-E5AC-EE81C27CF847}"/>
              </a:ext>
            </a:extLst>
          </p:cNvPr>
          <p:cNvSpPr txBox="1">
            <a:spLocks/>
          </p:cNvSpPr>
          <p:nvPr>
            <p:custDataLst>
              <p:tags r:id="rId17"/>
            </p:custDataLst>
          </p:nvPr>
        </p:nvSpPr>
        <p:spPr>
          <a:xfrm>
            <a:off x="502920" y="5532406"/>
            <a:ext cx="1788673" cy="670274"/>
          </a:xfrm>
          <a:prstGeom prst="roundRect">
            <a:avLst/>
          </a:prstGeom>
          <a:solidFill>
            <a:schemeClr val="accent1"/>
          </a:solidFill>
        </p:spPr>
        <p:txBody>
          <a:bodyPr vert="horz" wrap="square" lIns="73152" tIns="73152" rIns="73152" bIns="73152" rtlCol="0" anchor="ctr" anchorCtr="0">
            <a:noAutofit/>
          </a:bodyPr>
          <a:lstStyle>
            <a:defPPr>
              <a:defRPr lang="en-US"/>
            </a:defPPr>
            <a:lvl1pPr marL="85725" lvl="0" indent="0">
              <a:lnSpc>
                <a:spcPct val="100000"/>
              </a:lnSpc>
              <a:spcBef>
                <a:spcPts val="300"/>
              </a:spcBef>
              <a:spcAft>
                <a:spcPts val="300"/>
              </a:spcAft>
              <a:buClr>
                <a:schemeClr val="tx1"/>
              </a:buClr>
              <a:buSzPct val="100000"/>
              <a:buFont typeface="Segoe UI" panose="020B0502040204020203" pitchFamily="34" charset="0"/>
              <a:buChar char="​"/>
              <a:defRPr b="1">
                <a:solidFill>
                  <a:schemeClr val="bg1"/>
                </a:solidFill>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a:r>
              <a:rPr lang="en-US"/>
              <a:t>HRML</a:t>
            </a:r>
          </a:p>
        </p:txBody>
      </p:sp>
      <p:cxnSp>
        <p:nvCxnSpPr>
          <p:cNvPr id="41" name="Straight Connector 40">
            <a:extLst>
              <a:ext uri="{FF2B5EF4-FFF2-40B4-BE49-F238E27FC236}">
                <a16:creationId xmlns:a16="http://schemas.microsoft.com/office/drawing/2014/main" id="{E6FA3BCB-6EFD-C595-C142-598863AAFF44}"/>
              </a:ext>
            </a:extLst>
          </p:cNvPr>
          <p:cNvCxnSpPr>
            <a:cxnSpLocks/>
          </p:cNvCxnSpPr>
          <p:nvPr>
            <p:custDataLst>
              <p:tags r:id="rId18"/>
            </p:custDataLst>
          </p:nvPr>
        </p:nvCxnSpPr>
        <p:spPr>
          <a:xfrm>
            <a:off x="495300" y="2247614"/>
            <a:ext cx="111633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0DB2893B-A353-5E84-08F8-34768609FFEF}"/>
              </a:ext>
            </a:extLst>
          </p:cNvPr>
          <p:cNvGrpSpPr/>
          <p:nvPr/>
        </p:nvGrpSpPr>
        <p:grpSpPr>
          <a:xfrm>
            <a:off x="1245529" y="926688"/>
            <a:ext cx="2136492" cy="198596"/>
            <a:chOff x="5074920" y="5401732"/>
            <a:chExt cx="1723813" cy="238692"/>
          </a:xfrm>
        </p:grpSpPr>
        <p:sp>
          <p:nvSpPr>
            <p:cNvPr id="4" name="TextBox 3">
              <a:extLst>
                <a:ext uri="{FF2B5EF4-FFF2-40B4-BE49-F238E27FC236}">
                  <a16:creationId xmlns:a16="http://schemas.microsoft.com/office/drawing/2014/main" id="{A70737B2-6822-233E-66E9-5751B358EFFC}"/>
                </a:ext>
              </a:extLst>
            </p:cNvPr>
            <p:cNvSpPr txBox="1"/>
            <p:nvPr/>
          </p:nvSpPr>
          <p:spPr>
            <a:xfrm>
              <a:off x="5074920" y="5401732"/>
              <a:ext cx="1723813" cy="20345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Illustrative – for discussion</a:t>
              </a:r>
            </a:p>
          </p:txBody>
        </p:sp>
        <p:cxnSp>
          <p:nvCxnSpPr>
            <p:cNvPr id="6" name="Straight Connector 5">
              <a:extLst>
                <a:ext uri="{FF2B5EF4-FFF2-40B4-BE49-F238E27FC236}">
                  <a16:creationId xmlns:a16="http://schemas.microsoft.com/office/drawing/2014/main" id="{BFAC6B0B-C31A-980B-B533-1B98C724DCD2}"/>
                </a:ext>
              </a:extLst>
            </p:cNvPr>
            <p:cNvCxnSpPr>
              <a:cxnSpLocks/>
            </p:cNvCxnSpPr>
            <p:nvPr/>
          </p:nvCxnSpPr>
          <p:spPr>
            <a:xfrm>
              <a:off x="5081256" y="5640424"/>
              <a:ext cx="1446162"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81525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EDD34-56CF-0D4A-ECA6-F50A18A3860C}"/>
            </a:ext>
          </a:extLst>
        </p:cNvPr>
        <p:cNvGrpSpPr/>
        <p:nvPr/>
      </p:nvGrpSpPr>
      <p:grpSpPr>
        <a:xfrm>
          <a:off x="0" y="0"/>
          <a:ext cx="0" cy="0"/>
          <a:chOff x="0" y="0"/>
          <a:chExt cx="0" cy="0"/>
        </a:xfrm>
      </p:grpSpPr>
      <p:graphicFrame>
        <p:nvGraphicFramePr>
          <p:cNvPr id="4" name="Object 6" hidden="1">
            <a:extLst>
              <a:ext uri="{FF2B5EF4-FFF2-40B4-BE49-F238E27FC236}">
                <a16:creationId xmlns:a16="http://schemas.microsoft.com/office/drawing/2014/main" id="{7EE80B71-9AD2-5421-AAD4-6264B0948FD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404" imgH="403" progId="TCLayout.ActiveDocument.1">
                  <p:embed/>
                </p:oleObj>
              </mc:Choice>
              <mc:Fallback>
                <p:oleObj name="think-cell Slide" r:id="rId12" imgW="404" imgH="403" progId="TCLayout.ActiveDocument.1">
                  <p:embed/>
                  <p:pic>
                    <p:nvPicPr>
                      <p:cNvPr id="4" name="Object 6" hidden="1">
                        <a:extLst>
                          <a:ext uri="{FF2B5EF4-FFF2-40B4-BE49-F238E27FC236}">
                            <a16:creationId xmlns:a16="http://schemas.microsoft.com/office/drawing/2014/main" id="{7EE80B71-9AD2-5421-AAD4-6264B0948FDE}"/>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172" name="5. Source">
            <a:extLst>
              <a:ext uri="{FF2B5EF4-FFF2-40B4-BE49-F238E27FC236}">
                <a16:creationId xmlns:a16="http://schemas.microsoft.com/office/drawing/2014/main" id="{46242419-A4B4-FEFB-3D41-BCAEB122CF54}"/>
              </a:ext>
            </a:extLst>
          </p:cNvPr>
          <p:cNvSpPr txBox="1"/>
          <p:nvPr>
            <p:custDataLst>
              <p:tags r:id="rId2"/>
            </p:custDataLst>
          </p:nvPr>
        </p:nvSpPr>
        <p:spPr>
          <a:xfrm>
            <a:off x="283706" y="6653946"/>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ERCOT Extended Work Sessions for Comprehensive Transmission Planning </a:t>
            </a:r>
          </a:p>
        </p:txBody>
      </p:sp>
      <p:grpSp>
        <p:nvGrpSpPr>
          <p:cNvPr id="181" name="Group 180">
            <a:extLst>
              <a:ext uri="{FF2B5EF4-FFF2-40B4-BE49-F238E27FC236}">
                <a16:creationId xmlns:a16="http://schemas.microsoft.com/office/drawing/2014/main" id="{2F8C257D-1A6A-0FD9-7D86-BC6CCACD66B7}"/>
              </a:ext>
            </a:extLst>
          </p:cNvPr>
          <p:cNvGrpSpPr/>
          <p:nvPr/>
        </p:nvGrpSpPr>
        <p:grpSpPr>
          <a:xfrm>
            <a:off x="7171712" y="1133035"/>
            <a:ext cx="1227701" cy="149350"/>
            <a:chOff x="6127445" y="895797"/>
            <a:chExt cx="1227701" cy="149350"/>
          </a:xfrm>
        </p:grpSpPr>
        <p:sp>
          <p:nvSpPr>
            <p:cNvPr id="70" name="Rectangle 69">
              <a:extLst>
                <a:ext uri="{FF2B5EF4-FFF2-40B4-BE49-F238E27FC236}">
                  <a16:creationId xmlns:a16="http://schemas.microsoft.com/office/drawing/2014/main" id="{71019408-4381-714C-23D0-32B777CB8F23}"/>
                </a:ext>
              </a:extLst>
            </p:cNvPr>
            <p:cNvSpPr>
              <a:spLocks/>
            </p:cNvSpPr>
            <p:nvPr/>
          </p:nvSpPr>
          <p:spPr>
            <a:xfrm>
              <a:off x="6127445" y="895797"/>
              <a:ext cx="228197" cy="149350"/>
            </a:xfrm>
            <a:prstGeom prst="rect">
              <a:avLst/>
            </a:prstGeom>
            <a:noFill/>
            <a:ln w="28575" cap="sq">
              <a:solidFill>
                <a:srgbClr val="C0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a:solidFill>
                  <a:schemeClr val="bg1"/>
                </a:solidFill>
              </a:endParaRPr>
            </a:p>
          </p:txBody>
        </p:sp>
        <p:sp>
          <p:nvSpPr>
            <p:cNvPr id="74" name="TextBox 73">
              <a:extLst>
                <a:ext uri="{FF2B5EF4-FFF2-40B4-BE49-F238E27FC236}">
                  <a16:creationId xmlns:a16="http://schemas.microsoft.com/office/drawing/2014/main" id="{0847DC49-5DE4-ABD9-7DDD-A055980F4D6C}"/>
                </a:ext>
              </a:extLst>
            </p:cNvPr>
            <p:cNvSpPr txBox="1"/>
            <p:nvPr/>
          </p:nvSpPr>
          <p:spPr>
            <a:xfrm>
              <a:off x="6451052" y="903692"/>
              <a:ext cx="904094" cy="138499"/>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Deep dive follows</a:t>
              </a:r>
            </a:p>
          </p:txBody>
        </p:sp>
      </p:grpSp>
      <p:sp>
        <p:nvSpPr>
          <p:cNvPr id="62" name="Rectangle 61">
            <a:extLst>
              <a:ext uri="{FF2B5EF4-FFF2-40B4-BE49-F238E27FC236}">
                <a16:creationId xmlns:a16="http://schemas.microsoft.com/office/drawing/2014/main" id="{DEE814F2-358D-9936-3B8D-54C2F70F0F94}"/>
              </a:ext>
            </a:extLst>
          </p:cNvPr>
          <p:cNvSpPr>
            <a:spLocks/>
          </p:cNvSpPr>
          <p:nvPr/>
        </p:nvSpPr>
        <p:spPr>
          <a:xfrm>
            <a:off x="8611955" y="1134621"/>
            <a:ext cx="155862" cy="149350"/>
          </a:xfrm>
          <a:prstGeom prst="rect">
            <a:avLst/>
          </a:prstGeom>
          <a:solidFill>
            <a:schemeClr val="accent6"/>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451" name="TextBox 450">
            <a:extLst>
              <a:ext uri="{FF2B5EF4-FFF2-40B4-BE49-F238E27FC236}">
                <a16:creationId xmlns:a16="http://schemas.microsoft.com/office/drawing/2014/main" id="{87BED206-020A-F530-FEA0-2C13C829FA30}"/>
              </a:ext>
            </a:extLst>
          </p:cNvPr>
          <p:cNvSpPr txBox="1"/>
          <p:nvPr/>
        </p:nvSpPr>
        <p:spPr>
          <a:xfrm>
            <a:off x="8808692" y="1142516"/>
            <a:ext cx="634417" cy="120205"/>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Batch process</a:t>
            </a:r>
          </a:p>
        </p:txBody>
      </p:sp>
      <p:sp>
        <p:nvSpPr>
          <p:cNvPr id="475" name="Rectangle 474">
            <a:extLst>
              <a:ext uri="{FF2B5EF4-FFF2-40B4-BE49-F238E27FC236}">
                <a16:creationId xmlns:a16="http://schemas.microsoft.com/office/drawing/2014/main" id="{6225FB37-85DF-6951-856D-3C74D488513D}"/>
              </a:ext>
            </a:extLst>
          </p:cNvPr>
          <p:cNvSpPr>
            <a:spLocks/>
          </p:cNvSpPr>
          <p:nvPr/>
        </p:nvSpPr>
        <p:spPr>
          <a:xfrm>
            <a:off x="9755347" y="1134621"/>
            <a:ext cx="155862" cy="149350"/>
          </a:xfrm>
          <a:prstGeom prst="rect">
            <a:avLst/>
          </a:prstGeom>
          <a:solidFill>
            <a:srgbClr val="004A87"/>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493" name="TextBox 492">
            <a:extLst>
              <a:ext uri="{FF2B5EF4-FFF2-40B4-BE49-F238E27FC236}">
                <a16:creationId xmlns:a16="http://schemas.microsoft.com/office/drawing/2014/main" id="{4383F37B-6415-9D0F-0319-2BA2AD83D8A2}"/>
              </a:ext>
            </a:extLst>
          </p:cNvPr>
          <p:cNvSpPr txBox="1"/>
          <p:nvPr/>
        </p:nvSpPr>
        <p:spPr>
          <a:xfrm>
            <a:off x="9952084" y="1142516"/>
            <a:ext cx="406250" cy="120205"/>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Modeling</a:t>
            </a:r>
          </a:p>
        </p:txBody>
      </p:sp>
      <p:sp>
        <p:nvSpPr>
          <p:cNvPr id="495" name="Rectangle 494">
            <a:extLst>
              <a:ext uri="{FF2B5EF4-FFF2-40B4-BE49-F238E27FC236}">
                <a16:creationId xmlns:a16="http://schemas.microsoft.com/office/drawing/2014/main" id="{FDF2C88F-B77C-2DF6-5954-96370233343C}"/>
              </a:ext>
            </a:extLst>
          </p:cNvPr>
          <p:cNvSpPr>
            <a:spLocks/>
          </p:cNvSpPr>
          <p:nvPr/>
        </p:nvSpPr>
        <p:spPr>
          <a:xfrm>
            <a:off x="10640065" y="1134621"/>
            <a:ext cx="155862" cy="149350"/>
          </a:xfrm>
          <a:prstGeom prst="rect">
            <a:avLst/>
          </a:prstGeom>
          <a:solidFill>
            <a:schemeClr val="accent5">
              <a:lumMod val="50000"/>
            </a:schemeClr>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496" name="TextBox 495">
            <a:extLst>
              <a:ext uri="{FF2B5EF4-FFF2-40B4-BE49-F238E27FC236}">
                <a16:creationId xmlns:a16="http://schemas.microsoft.com/office/drawing/2014/main" id="{049BC5D8-6B55-7499-216D-1CA3A214FB94}"/>
              </a:ext>
            </a:extLst>
          </p:cNvPr>
          <p:cNvSpPr txBox="1"/>
          <p:nvPr/>
        </p:nvSpPr>
        <p:spPr>
          <a:xfrm>
            <a:off x="10836802" y="1142516"/>
            <a:ext cx="801501" cy="138499"/>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Reliability study</a:t>
            </a:r>
          </a:p>
        </p:txBody>
      </p:sp>
      <p:cxnSp>
        <p:nvCxnSpPr>
          <p:cNvPr id="5" name="Straight Connector 4">
            <a:extLst>
              <a:ext uri="{FF2B5EF4-FFF2-40B4-BE49-F238E27FC236}">
                <a16:creationId xmlns:a16="http://schemas.microsoft.com/office/drawing/2014/main" id="{89C28110-D6CA-6A6F-C7E1-FBB960BC588B}"/>
              </a:ext>
            </a:extLst>
          </p:cNvPr>
          <p:cNvCxnSpPr>
            <a:cxnSpLocks/>
          </p:cNvCxnSpPr>
          <p:nvPr/>
        </p:nvCxnSpPr>
        <p:spPr>
          <a:xfrm>
            <a:off x="649479" y="1732579"/>
            <a:ext cx="0" cy="4363145"/>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2FD6FBB-D1F1-4D55-3759-814728B366A6}"/>
              </a:ext>
            </a:extLst>
          </p:cNvPr>
          <p:cNvCxnSpPr>
            <a:cxnSpLocks/>
          </p:cNvCxnSpPr>
          <p:nvPr/>
        </p:nvCxnSpPr>
        <p:spPr>
          <a:xfrm>
            <a:off x="1125218"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6AED19C-E08F-918D-BAED-4CC34ED5D96E}"/>
              </a:ext>
            </a:extLst>
          </p:cNvPr>
          <p:cNvCxnSpPr>
            <a:cxnSpLocks/>
          </p:cNvCxnSpPr>
          <p:nvPr/>
        </p:nvCxnSpPr>
        <p:spPr>
          <a:xfrm>
            <a:off x="1600957"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9FC281D-75C6-04C7-5DA1-58079B6D2B3C}"/>
              </a:ext>
            </a:extLst>
          </p:cNvPr>
          <p:cNvCxnSpPr>
            <a:cxnSpLocks/>
          </p:cNvCxnSpPr>
          <p:nvPr/>
        </p:nvCxnSpPr>
        <p:spPr>
          <a:xfrm>
            <a:off x="2552435"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99C3F7B-197C-6E40-1A16-87BE396E5C2D}"/>
              </a:ext>
            </a:extLst>
          </p:cNvPr>
          <p:cNvCxnSpPr>
            <a:cxnSpLocks/>
          </p:cNvCxnSpPr>
          <p:nvPr/>
        </p:nvCxnSpPr>
        <p:spPr>
          <a:xfrm>
            <a:off x="3028174"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E427937-B1D4-3391-477B-DF5C384D19CD}"/>
              </a:ext>
            </a:extLst>
          </p:cNvPr>
          <p:cNvCxnSpPr>
            <a:cxnSpLocks/>
          </p:cNvCxnSpPr>
          <p:nvPr/>
        </p:nvCxnSpPr>
        <p:spPr>
          <a:xfrm>
            <a:off x="3503913"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0556DE9-AEC7-B5A8-7C1C-612636B97B5C}"/>
              </a:ext>
            </a:extLst>
          </p:cNvPr>
          <p:cNvCxnSpPr>
            <a:cxnSpLocks/>
          </p:cNvCxnSpPr>
          <p:nvPr/>
        </p:nvCxnSpPr>
        <p:spPr>
          <a:xfrm>
            <a:off x="3979652"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B9E0E4D-8B71-3F41-0B96-01B2DC148F17}"/>
              </a:ext>
            </a:extLst>
          </p:cNvPr>
          <p:cNvCxnSpPr>
            <a:cxnSpLocks/>
          </p:cNvCxnSpPr>
          <p:nvPr/>
        </p:nvCxnSpPr>
        <p:spPr>
          <a:xfrm>
            <a:off x="4455391"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C736277-2D09-BF9E-1CA2-6D8A921B503E}"/>
              </a:ext>
            </a:extLst>
          </p:cNvPr>
          <p:cNvCxnSpPr>
            <a:cxnSpLocks/>
          </p:cNvCxnSpPr>
          <p:nvPr/>
        </p:nvCxnSpPr>
        <p:spPr>
          <a:xfrm>
            <a:off x="4931130"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BD99D24-8C9C-2A19-D405-1CE2FCA33DF5}"/>
              </a:ext>
            </a:extLst>
          </p:cNvPr>
          <p:cNvCxnSpPr>
            <a:cxnSpLocks/>
          </p:cNvCxnSpPr>
          <p:nvPr/>
        </p:nvCxnSpPr>
        <p:spPr>
          <a:xfrm>
            <a:off x="5406869"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93AD64B3-0FB9-A2F2-024E-E0452A93F5D9}"/>
              </a:ext>
            </a:extLst>
          </p:cNvPr>
          <p:cNvCxnSpPr>
            <a:cxnSpLocks/>
          </p:cNvCxnSpPr>
          <p:nvPr/>
        </p:nvCxnSpPr>
        <p:spPr>
          <a:xfrm>
            <a:off x="5882607"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94036F60-8A51-5520-D691-A3346D8CDCB2}"/>
              </a:ext>
            </a:extLst>
          </p:cNvPr>
          <p:cNvCxnSpPr>
            <a:cxnSpLocks/>
          </p:cNvCxnSpPr>
          <p:nvPr/>
        </p:nvCxnSpPr>
        <p:spPr>
          <a:xfrm>
            <a:off x="6358346"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34681494-16D3-122E-8D4B-2C310155A0CE}"/>
              </a:ext>
            </a:extLst>
          </p:cNvPr>
          <p:cNvCxnSpPr>
            <a:cxnSpLocks/>
          </p:cNvCxnSpPr>
          <p:nvPr/>
        </p:nvCxnSpPr>
        <p:spPr>
          <a:xfrm>
            <a:off x="6834085"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2190BA49-F813-4CB4-E6E8-E822A2AAA775}"/>
              </a:ext>
            </a:extLst>
          </p:cNvPr>
          <p:cNvCxnSpPr>
            <a:cxnSpLocks/>
          </p:cNvCxnSpPr>
          <p:nvPr/>
        </p:nvCxnSpPr>
        <p:spPr>
          <a:xfrm>
            <a:off x="7309824"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0E1979B4-CC8B-AF20-6DB0-A8878D6E6183}"/>
              </a:ext>
            </a:extLst>
          </p:cNvPr>
          <p:cNvCxnSpPr>
            <a:cxnSpLocks/>
          </p:cNvCxnSpPr>
          <p:nvPr/>
        </p:nvCxnSpPr>
        <p:spPr>
          <a:xfrm>
            <a:off x="7785563"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1EB3EB86-B915-932B-2103-2BDF6E3A2A30}"/>
              </a:ext>
            </a:extLst>
          </p:cNvPr>
          <p:cNvCxnSpPr>
            <a:cxnSpLocks/>
          </p:cNvCxnSpPr>
          <p:nvPr/>
        </p:nvCxnSpPr>
        <p:spPr>
          <a:xfrm>
            <a:off x="8261302"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7545B24-40B6-2EA5-272C-79BD1100B2A2}"/>
              </a:ext>
            </a:extLst>
          </p:cNvPr>
          <p:cNvCxnSpPr>
            <a:cxnSpLocks/>
          </p:cNvCxnSpPr>
          <p:nvPr/>
        </p:nvCxnSpPr>
        <p:spPr>
          <a:xfrm>
            <a:off x="8737041"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22817ADB-0D34-B905-FFC9-80F2AE797352}"/>
              </a:ext>
            </a:extLst>
          </p:cNvPr>
          <p:cNvCxnSpPr>
            <a:cxnSpLocks/>
          </p:cNvCxnSpPr>
          <p:nvPr/>
        </p:nvCxnSpPr>
        <p:spPr>
          <a:xfrm>
            <a:off x="9212780"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C8A10E91-9AB1-B51E-54B9-61B577499FC2}"/>
              </a:ext>
            </a:extLst>
          </p:cNvPr>
          <p:cNvCxnSpPr>
            <a:cxnSpLocks/>
          </p:cNvCxnSpPr>
          <p:nvPr/>
        </p:nvCxnSpPr>
        <p:spPr>
          <a:xfrm>
            <a:off x="9688519"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06AB0296-DDDC-066F-E060-7F3A9FF45F64}"/>
              </a:ext>
            </a:extLst>
          </p:cNvPr>
          <p:cNvCxnSpPr>
            <a:cxnSpLocks/>
          </p:cNvCxnSpPr>
          <p:nvPr/>
        </p:nvCxnSpPr>
        <p:spPr>
          <a:xfrm>
            <a:off x="10164258"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8C97BCCC-6511-895F-FF2C-413268D47428}"/>
              </a:ext>
            </a:extLst>
          </p:cNvPr>
          <p:cNvCxnSpPr>
            <a:cxnSpLocks/>
          </p:cNvCxnSpPr>
          <p:nvPr/>
        </p:nvCxnSpPr>
        <p:spPr>
          <a:xfrm>
            <a:off x="10639997"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9176F563-DF70-F849-3811-0790C2C733B0}"/>
              </a:ext>
            </a:extLst>
          </p:cNvPr>
          <p:cNvCxnSpPr>
            <a:cxnSpLocks/>
          </p:cNvCxnSpPr>
          <p:nvPr/>
        </p:nvCxnSpPr>
        <p:spPr>
          <a:xfrm>
            <a:off x="2076696"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710A0BB7-059B-286F-D30F-F490D58E569E}"/>
              </a:ext>
            </a:extLst>
          </p:cNvPr>
          <p:cNvCxnSpPr>
            <a:cxnSpLocks/>
          </p:cNvCxnSpPr>
          <p:nvPr/>
        </p:nvCxnSpPr>
        <p:spPr>
          <a:xfrm>
            <a:off x="11115736" y="1732579"/>
            <a:ext cx="0" cy="4363145"/>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30" name="Isosceles Triangle 29">
            <a:extLst>
              <a:ext uri="{FF2B5EF4-FFF2-40B4-BE49-F238E27FC236}">
                <a16:creationId xmlns:a16="http://schemas.microsoft.com/office/drawing/2014/main" id="{94AD11AE-AC15-7294-828C-F83E7F54F337}"/>
              </a:ext>
            </a:extLst>
          </p:cNvPr>
          <p:cNvSpPr/>
          <p:nvPr/>
        </p:nvSpPr>
        <p:spPr>
          <a:xfrm>
            <a:off x="7726909" y="6186416"/>
            <a:ext cx="134891" cy="147415"/>
          </a:xfrm>
          <a:prstGeom prst="triangle">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2000" err="1">
              <a:solidFill>
                <a:schemeClr val="bg1"/>
              </a:solidFill>
            </a:endParaRPr>
          </a:p>
        </p:txBody>
      </p:sp>
      <p:sp>
        <p:nvSpPr>
          <p:cNvPr id="33" name="TextBox 32">
            <a:extLst>
              <a:ext uri="{FF2B5EF4-FFF2-40B4-BE49-F238E27FC236}">
                <a16:creationId xmlns:a16="http://schemas.microsoft.com/office/drawing/2014/main" id="{7F5F4794-9D17-8B3D-D28F-2126E9086D5F}"/>
              </a:ext>
            </a:extLst>
          </p:cNvPr>
          <p:cNvSpPr txBox="1"/>
          <p:nvPr/>
        </p:nvSpPr>
        <p:spPr>
          <a:xfrm>
            <a:off x="6706924" y="6361559"/>
            <a:ext cx="2191326" cy="415498"/>
          </a:xfrm>
          <a:prstGeom prst="rect">
            <a:avLst/>
          </a:prstGeom>
          <a:noFill/>
          <a:ln w="6350">
            <a:noFill/>
            <a:miter lim="800000"/>
          </a:ln>
        </p:spPr>
        <p:txBody>
          <a:bodyPr wrap="square">
            <a:spAutoFit/>
          </a:bodyPr>
          <a:lstStyle/>
          <a:p>
            <a:pPr algn="ctr">
              <a:spcBef>
                <a:spcPts val="300"/>
              </a:spcBef>
              <a:spcAft>
                <a:spcPts val="300"/>
              </a:spcAft>
            </a:pPr>
            <a:r>
              <a:rPr lang="en-US" sz="1050" b="1"/>
              <a:t>Beginning of next Batch + CTP cycle</a:t>
            </a:r>
          </a:p>
        </p:txBody>
      </p:sp>
      <p:sp>
        <p:nvSpPr>
          <p:cNvPr id="487" name="Rectangle 486">
            <a:extLst>
              <a:ext uri="{FF2B5EF4-FFF2-40B4-BE49-F238E27FC236}">
                <a16:creationId xmlns:a16="http://schemas.microsoft.com/office/drawing/2014/main" id="{F93F08C1-234C-C19A-5BE7-11B4153DECA3}"/>
              </a:ext>
            </a:extLst>
          </p:cNvPr>
          <p:cNvSpPr/>
          <p:nvPr/>
        </p:nvSpPr>
        <p:spPr>
          <a:xfrm>
            <a:off x="7917905" y="2221632"/>
            <a:ext cx="2035244" cy="3334694"/>
          </a:xfrm>
          <a:prstGeom prst="rect">
            <a:avLst/>
          </a:prstGeom>
          <a:solidFill>
            <a:schemeClr val="accent5">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486" name="Rectangle 485">
            <a:extLst>
              <a:ext uri="{FF2B5EF4-FFF2-40B4-BE49-F238E27FC236}">
                <a16:creationId xmlns:a16="http://schemas.microsoft.com/office/drawing/2014/main" id="{D60D881D-D2FA-C6CB-F2CE-D57986C5C9AF}"/>
              </a:ext>
            </a:extLst>
          </p:cNvPr>
          <p:cNvSpPr/>
          <p:nvPr/>
        </p:nvSpPr>
        <p:spPr>
          <a:xfrm>
            <a:off x="2522937" y="2221632"/>
            <a:ext cx="5328401" cy="3334694"/>
          </a:xfrm>
          <a:prstGeom prst="rect">
            <a:avLst/>
          </a:prstGeom>
          <a:solidFill>
            <a:schemeClr val="accent6">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cxnSp>
        <p:nvCxnSpPr>
          <p:cNvPr id="478" name="Straight Arrow Connector 477">
            <a:extLst>
              <a:ext uri="{FF2B5EF4-FFF2-40B4-BE49-F238E27FC236}">
                <a16:creationId xmlns:a16="http://schemas.microsoft.com/office/drawing/2014/main" id="{13907E71-3837-23AE-C28D-B4D9806D6319}"/>
              </a:ext>
            </a:extLst>
          </p:cNvPr>
          <p:cNvCxnSpPr>
            <a:cxnSpLocks/>
          </p:cNvCxnSpPr>
          <p:nvPr/>
        </p:nvCxnSpPr>
        <p:spPr>
          <a:xfrm>
            <a:off x="5397755" y="3146189"/>
            <a:ext cx="0" cy="1693553"/>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7" name="Connector: Elbow 186">
            <a:extLst>
              <a:ext uri="{FF2B5EF4-FFF2-40B4-BE49-F238E27FC236}">
                <a16:creationId xmlns:a16="http://schemas.microsoft.com/office/drawing/2014/main" id="{4F44B7CD-EC7E-5AFF-3122-C7F1218244EA}"/>
              </a:ext>
            </a:extLst>
          </p:cNvPr>
          <p:cNvCxnSpPr>
            <a:cxnSpLocks/>
            <a:endCxn id="184" idx="1"/>
          </p:cNvCxnSpPr>
          <p:nvPr/>
        </p:nvCxnSpPr>
        <p:spPr>
          <a:xfrm rot="16200000" flipH="1">
            <a:off x="3229117" y="3570167"/>
            <a:ext cx="1371187" cy="189126"/>
          </a:xfrm>
          <a:prstGeom prst="bentConnector2">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FD2CE9A4-2474-141A-2EE0-B11BE3F9E143}"/>
              </a:ext>
            </a:extLst>
          </p:cNvPr>
          <p:cNvSpPr>
            <a:spLocks/>
          </p:cNvSpPr>
          <p:nvPr/>
        </p:nvSpPr>
        <p:spPr>
          <a:xfrm>
            <a:off x="1125218" y="2531451"/>
            <a:ext cx="871175" cy="2840649"/>
          </a:xfrm>
          <a:prstGeom prst="rect">
            <a:avLst/>
          </a:prstGeom>
          <a:solidFill>
            <a:srgbClr val="00B0F0"/>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576" tIns="36576" rIns="36576" bIns="36576" rtlCol="0" anchor="ctr">
            <a:noAutofit/>
          </a:bodyPr>
          <a:lstStyle/>
          <a:p>
            <a:pPr algn="ctr"/>
            <a:r>
              <a:rPr lang="en-US" sz="1050" b="1">
                <a:solidFill>
                  <a:schemeClr val="bg1"/>
                </a:solidFill>
              </a:rPr>
              <a:t>Model prep</a:t>
            </a:r>
          </a:p>
        </p:txBody>
      </p:sp>
      <p:sp>
        <p:nvSpPr>
          <p:cNvPr id="28" name="Rectangle 27">
            <a:extLst>
              <a:ext uri="{FF2B5EF4-FFF2-40B4-BE49-F238E27FC236}">
                <a16:creationId xmlns:a16="http://schemas.microsoft.com/office/drawing/2014/main" id="{6B3E5136-EE43-8C7D-8366-DF5035AA2B12}"/>
              </a:ext>
            </a:extLst>
          </p:cNvPr>
          <p:cNvSpPr>
            <a:spLocks/>
          </p:cNvSpPr>
          <p:nvPr/>
        </p:nvSpPr>
        <p:spPr>
          <a:xfrm>
            <a:off x="2066142" y="2531449"/>
            <a:ext cx="506832" cy="2849443"/>
          </a:xfrm>
          <a:prstGeom prst="rect">
            <a:avLst/>
          </a:prstGeom>
          <a:solidFill>
            <a:schemeClr val="accent4">
              <a:lumMod val="75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1050" b="1">
                <a:solidFill>
                  <a:schemeClr val="bg1"/>
                </a:solidFill>
              </a:rPr>
              <a:t>Core model build</a:t>
            </a:r>
          </a:p>
        </p:txBody>
      </p:sp>
      <p:cxnSp>
        <p:nvCxnSpPr>
          <p:cNvPr id="32" name="Straight Connector 31">
            <a:extLst>
              <a:ext uri="{FF2B5EF4-FFF2-40B4-BE49-F238E27FC236}">
                <a16:creationId xmlns:a16="http://schemas.microsoft.com/office/drawing/2014/main" id="{100C7C6C-8FBB-24E5-2C3B-AD507ACB70B3}"/>
              </a:ext>
            </a:extLst>
          </p:cNvPr>
          <p:cNvCxnSpPr>
            <a:cxnSpLocks/>
            <a:stCxn id="26" idx="3"/>
            <a:endCxn id="28" idx="1"/>
          </p:cNvCxnSpPr>
          <p:nvPr/>
        </p:nvCxnSpPr>
        <p:spPr>
          <a:xfrm>
            <a:off x="1996393" y="3951776"/>
            <a:ext cx="69749" cy="4395"/>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EB649D5F-F60F-A261-2831-F6F415E28E42}"/>
              </a:ext>
            </a:extLst>
          </p:cNvPr>
          <p:cNvSpPr>
            <a:spLocks/>
          </p:cNvSpPr>
          <p:nvPr/>
        </p:nvSpPr>
        <p:spPr>
          <a:xfrm>
            <a:off x="2713126" y="3516762"/>
            <a:ext cx="1473861" cy="494318"/>
          </a:xfrm>
          <a:prstGeom prst="rect">
            <a:avLst/>
          </a:prstGeom>
          <a:gradFill>
            <a:gsLst>
              <a:gs pos="0">
                <a:schemeClr val="accent5">
                  <a:lumMod val="75000"/>
                </a:schemeClr>
              </a:gs>
              <a:gs pos="100000">
                <a:schemeClr val="accent6"/>
              </a:gs>
            </a:gsLst>
            <a:lin ang="5400000" scaled="1"/>
          </a:gra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1050" b="1" spc="-30">
                <a:solidFill>
                  <a:schemeClr val="bg1"/>
                </a:solidFill>
              </a:rPr>
              <a:t>Stability model build</a:t>
            </a:r>
            <a:endParaRPr lang="en-US" sz="1000" spc="-30">
              <a:solidFill>
                <a:schemeClr val="bg1"/>
              </a:solidFill>
            </a:endParaRPr>
          </a:p>
        </p:txBody>
      </p:sp>
      <p:sp>
        <p:nvSpPr>
          <p:cNvPr id="48" name="Rectangle 47">
            <a:extLst>
              <a:ext uri="{FF2B5EF4-FFF2-40B4-BE49-F238E27FC236}">
                <a16:creationId xmlns:a16="http://schemas.microsoft.com/office/drawing/2014/main" id="{8EDFDEC0-A312-8E3C-DFD2-97CB01D5686A}"/>
              </a:ext>
            </a:extLst>
          </p:cNvPr>
          <p:cNvSpPr>
            <a:spLocks/>
          </p:cNvSpPr>
          <p:nvPr/>
        </p:nvSpPr>
        <p:spPr>
          <a:xfrm>
            <a:off x="6954727" y="2534183"/>
            <a:ext cx="823783" cy="1990987"/>
          </a:xfrm>
          <a:prstGeom prst="rect">
            <a:avLst/>
          </a:prstGeom>
          <a:solidFill>
            <a:schemeClr val="accent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sz="1050" b="1">
                <a:solidFill>
                  <a:schemeClr val="bg1"/>
                </a:solidFill>
              </a:rPr>
              <a:t>Commit. window </a:t>
            </a:r>
            <a:br>
              <a:rPr lang="en-US" sz="1050" b="1">
                <a:solidFill>
                  <a:schemeClr val="bg1"/>
                </a:solidFill>
              </a:rPr>
            </a:br>
            <a:r>
              <a:rPr lang="en-US" sz="1050">
                <a:solidFill>
                  <a:schemeClr val="bg1"/>
                </a:solidFill>
              </a:rPr>
              <a:t>(60 days)</a:t>
            </a:r>
            <a:r>
              <a:rPr lang="en-US" sz="1050" b="1">
                <a:solidFill>
                  <a:schemeClr val="bg1"/>
                </a:solidFill>
              </a:rPr>
              <a:t> </a:t>
            </a:r>
          </a:p>
        </p:txBody>
      </p:sp>
      <p:sp>
        <p:nvSpPr>
          <p:cNvPr id="45" name="Rectangle 44">
            <a:extLst>
              <a:ext uri="{FF2B5EF4-FFF2-40B4-BE49-F238E27FC236}">
                <a16:creationId xmlns:a16="http://schemas.microsoft.com/office/drawing/2014/main" id="{9F6BE17D-A546-9D33-8C1E-2911083D6103}"/>
              </a:ext>
            </a:extLst>
          </p:cNvPr>
          <p:cNvSpPr>
            <a:spLocks/>
          </p:cNvSpPr>
          <p:nvPr/>
        </p:nvSpPr>
        <p:spPr>
          <a:xfrm>
            <a:off x="2685305" y="2531452"/>
            <a:ext cx="4137961" cy="605537"/>
          </a:xfrm>
          <a:prstGeom prst="rect">
            <a:avLst/>
          </a:prstGeom>
          <a:gradFill>
            <a:gsLst>
              <a:gs pos="0">
                <a:schemeClr val="accent5">
                  <a:lumMod val="75000"/>
                </a:schemeClr>
              </a:gs>
              <a:gs pos="100000">
                <a:schemeClr val="accent6"/>
              </a:gs>
            </a:gsLst>
            <a:lin ang="5400000" scaled="1"/>
          </a:gra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1050" b="1">
                <a:solidFill>
                  <a:schemeClr val="bg1"/>
                </a:solidFill>
              </a:rPr>
              <a:t>Steady state analysis</a:t>
            </a:r>
            <a:endParaRPr lang="en-US" sz="1000">
              <a:solidFill>
                <a:schemeClr val="bg1"/>
              </a:solidFill>
            </a:endParaRPr>
          </a:p>
        </p:txBody>
      </p:sp>
      <p:sp>
        <p:nvSpPr>
          <p:cNvPr id="184" name="Rectangle 183">
            <a:extLst>
              <a:ext uri="{FF2B5EF4-FFF2-40B4-BE49-F238E27FC236}">
                <a16:creationId xmlns:a16="http://schemas.microsoft.com/office/drawing/2014/main" id="{81A5A5C8-63AE-1E6E-393D-A8B827C3214A}"/>
              </a:ext>
            </a:extLst>
          </p:cNvPr>
          <p:cNvSpPr>
            <a:spLocks/>
          </p:cNvSpPr>
          <p:nvPr/>
        </p:nvSpPr>
        <p:spPr>
          <a:xfrm>
            <a:off x="4009273" y="4175475"/>
            <a:ext cx="2806060" cy="349697"/>
          </a:xfrm>
          <a:prstGeom prst="rect">
            <a:avLst/>
          </a:prstGeom>
          <a:gradFill>
            <a:gsLst>
              <a:gs pos="0">
                <a:schemeClr val="accent5">
                  <a:lumMod val="50000"/>
                </a:schemeClr>
              </a:gs>
              <a:gs pos="0">
                <a:schemeClr val="accent5">
                  <a:lumMod val="75000"/>
                </a:schemeClr>
              </a:gs>
              <a:gs pos="100000">
                <a:schemeClr val="accent6"/>
              </a:gs>
            </a:gsLst>
            <a:lin ang="5400000" scaled="1"/>
          </a:gra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1050" b="1">
                <a:solidFill>
                  <a:schemeClr val="bg1"/>
                </a:solidFill>
              </a:rPr>
              <a:t>Short circuit analysis</a:t>
            </a:r>
            <a:endParaRPr lang="en-US" sz="1000">
              <a:solidFill>
                <a:schemeClr val="bg1"/>
              </a:solidFill>
            </a:endParaRPr>
          </a:p>
        </p:txBody>
      </p:sp>
      <p:sp>
        <p:nvSpPr>
          <p:cNvPr id="44" name="Rectangle 43">
            <a:extLst>
              <a:ext uri="{FF2B5EF4-FFF2-40B4-BE49-F238E27FC236}">
                <a16:creationId xmlns:a16="http://schemas.microsoft.com/office/drawing/2014/main" id="{802102B2-1778-E731-889C-9E312E397A60}"/>
              </a:ext>
            </a:extLst>
          </p:cNvPr>
          <p:cNvSpPr>
            <a:spLocks/>
          </p:cNvSpPr>
          <p:nvPr/>
        </p:nvSpPr>
        <p:spPr>
          <a:xfrm>
            <a:off x="4274544" y="3516363"/>
            <a:ext cx="2551763" cy="494318"/>
          </a:xfrm>
          <a:prstGeom prst="rect">
            <a:avLst/>
          </a:prstGeom>
          <a:gradFill>
            <a:gsLst>
              <a:gs pos="0">
                <a:schemeClr val="accent5">
                  <a:lumMod val="75000"/>
                </a:schemeClr>
              </a:gs>
              <a:gs pos="100000">
                <a:schemeClr val="accent6"/>
              </a:gs>
            </a:gsLst>
            <a:lin ang="5400000" scaled="1"/>
          </a:gra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1050" b="1">
                <a:solidFill>
                  <a:schemeClr val="bg1"/>
                </a:solidFill>
              </a:rPr>
              <a:t>Stability (dynamic) study</a:t>
            </a:r>
            <a:endParaRPr lang="en-US" sz="1000">
              <a:solidFill>
                <a:schemeClr val="bg1"/>
              </a:solidFill>
            </a:endParaRPr>
          </a:p>
        </p:txBody>
      </p:sp>
      <p:sp>
        <p:nvSpPr>
          <p:cNvPr id="10" name="Rectangle 9">
            <a:extLst>
              <a:ext uri="{FF2B5EF4-FFF2-40B4-BE49-F238E27FC236}">
                <a16:creationId xmlns:a16="http://schemas.microsoft.com/office/drawing/2014/main" id="{EA24CE2A-E6DB-88A9-E4D1-38A192E3550C}"/>
              </a:ext>
            </a:extLst>
          </p:cNvPr>
          <p:cNvSpPr>
            <a:spLocks/>
          </p:cNvSpPr>
          <p:nvPr/>
        </p:nvSpPr>
        <p:spPr>
          <a:xfrm>
            <a:off x="7970459" y="2531451"/>
            <a:ext cx="1885808" cy="1980163"/>
          </a:xfrm>
          <a:prstGeom prst="rect">
            <a:avLst/>
          </a:prstGeom>
          <a:solidFill>
            <a:srgbClr val="13683E"/>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1050" b="1">
                <a:solidFill>
                  <a:schemeClr val="bg1"/>
                </a:solidFill>
              </a:rPr>
              <a:t>Refinement steady state analysis</a:t>
            </a:r>
            <a:endParaRPr lang="en-US" sz="1000">
              <a:solidFill>
                <a:schemeClr val="bg1"/>
              </a:solidFill>
            </a:endParaRPr>
          </a:p>
        </p:txBody>
      </p:sp>
      <p:grpSp>
        <p:nvGrpSpPr>
          <p:cNvPr id="50" name="Group 49">
            <a:extLst>
              <a:ext uri="{FF2B5EF4-FFF2-40B4-BE49-F238E27FC236}">
                <a16:creationId xmlns:a16="http://schemas.microsoft.com/office/drawing/2014/main" id="{8EF83285-FFB0-65DE-94F7-BEF42C1BC45A}"/>
              </a:ext>
            </a:extLst>
          </p:cNvPr>
          <p:cNvGrpSpPr/>
          <p:nvPr>
            <p:custDataLst>
              <p:tags r:id="rId3"/>
            </p:custDataLst>
          </p:nvPr>
        </p:nvGrpSpPr>
        <p:grpSpPr>
          <a:xfrm>
            <a:off x="2668202" y="4853355"/>
            <a:ext cx="5030238" cy="529247"/>
            <a:chOff x="3009616" y="4356131"/>
            <a:chExt cx="5030238" cy="334650"/>
          </a:xfrm>
        </p:grpSpPr>
        <p:sp>
          <p:nvSpPr>
            <p:cNvPr id="17" name="Freeform: Shape 16">
              <a:extLst>
                <a:ext uri="{FF2B5EF4-FFF2-40B4-BE49-F238E27FC236}">
                  <a16:creationId xmlns:a16="http://schemas.microsoft.com/office/drawing/2014/main" id="{5E9C9B4A-910B-7143-195C-E362A0D2CD3C}"/>
                </a:ext>
              </a:extLst>
            </p:cNvPr>
            <p:cNvSpPr/>
            <p:nvPr>
              <p:custDataLst>
                <p:tags r:id="rId8"/>
              </p:custDataLst>
            </p:nvPr>
          </p:nvSpPr>
          <p:spPr>
            <a:xfrm>
              <a:off x="3009616" y="4356131"/>
              <a:ext cx="5030238" cy="334650"/>
            </a:xfrm>
            <a:custGeom>
              <a:avLst/>
              <a:gdLst>
                <a:gd name="csX0" fmla="*/ 0 w 1828800"/>
                <a:gd name="csY0" fmla="*/ 0 h 914400"/>
                <a:gd name="csX1" fmla="*/ 1664208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664208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664208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664208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664208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664208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664208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728216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728216 w 1828800"/>
                <a:gd name="csY1" fmla="*/ 0 h 914400"/>
                <a:gd name="csX2" fmla="*/ 1828800 w 1828800"/>
                <a:gd name="csY2" fmla="*/ 457200 h 914400"/>
                <a:gd name="csX3" fmla="*/ 1728216 w 1828800"/>
                <a:gd name="csY3" fmla="*/ 914400 h 914400"/>
                <a:gd name="csX4" fmla="*/ 0 w 1828800"/>
                <a:gd name="csY4" fmla="*/ 914400 h 914400"/>
                <a:gd name="csX5" fmla="*/ 0 w 1828800"/>
                <a:gd name="csY5" fmla="*/ 457200 h 914400"/>
                <a:gd name="csX0" fmla="*/ 0 w 1828800"/>
                <a:gd name="csY0" fmla="*/ 0 h 914400"/>
                <a:gd name="csX1" fmla="*/ 1728216 w 1828800"/>
                <a:gd name="csY1" fmla="*/ 0 h 914400"/>
                <a:gd name="csX2" fmla="*/ 1828800 w 1828800"/>
                <a:gd name="csY2" fmla="*/ 457200 h 914400"/>
                <a:gd name="csX3" fmla="*/ 1728216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28216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47898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47898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47898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47898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47898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47898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805566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805566 w 1828800"/>
                <a:gd name="csY1" fmla="*/ 0 h 914400"/>
                <a:gd name="csX2" fmla="*/ 1828800 w 1828800"/>
                <a:gd name="csY2" fmla="*/ 457200 h 914400"/>
                <a:gd name="csX3" fmla="*/ 1805566 w 1828800"/>
                <a:gd name="csY3" fmla="*/ 914400 h 914400"/>
                <a:gd name="csX4" fmla="*/ 0 w 1828800"/>
                <a:gd name="csY4" fmla="*/ 914400 h 914400"/>
                <a:gd name="csX5" fmla="*/ 0 w 1828800"/>
                <a:gd name="csY5" fmla="*/ 457201 h 914400"/>
                <a:gd name="csX0" fmla="*/ 0 w 1828800"/>
                <a:gd name="csY0" fmla="*/ 0 h 914400"/>
                <a:gd name="csX1" fmla="*/ 1805566 w 1828800"/>
                <a:gd name="csY1" fmla="*/ 0 h 914400"/>
                <a:gd name="csX2" fmla="*/ 1828800 w 1828800"/>
                <a:gd name="csY2" fmla="*/ 457200 h 914400"/>
                <a:gd name="csX3" fmla="*/ 1805566 w 1828800"/>
                <a:gd name="csY3" fmla="*/ 914400 h 914400"/>
                <a:gd name="csX4" fmla="*/ 0 w 1828800"/>
                <a:gd name="csY4" fmla="*/ 914400 h 914400"/>
                <a:gd name="csX5" fmla="*/ 21900 w 1828800"/>
                <a:gd name="csY5" fmla="*/ 457200 h 914400"/>
                <a:gd name="csX0" fmla="*/ 0 w 1828800"/>
                <a:gd name="csY0" fmla="*/ 0 h 914400"/>
                <a:gd name="csX1" fmla="*/ 1806900 w 1828800"/>
                <a:gd name="csY1" fmla="*/ 0 h 914400"/>
                <a:gd name="csX2" fmla="*/ 1828800 w 1828800"/>
                <a:gd name="csY2" fmla="*/ 457200 h 914400"/>
                <a:gd name="csX3" fmla="*/ 1805566 w 1828800"/>
                <a:gd name="csY3" fmla="*/ 914400 h 914400"/>
                <a:gd name="csX4" fmla="*/ 0 w 1828800"/>
                <a:gd name="csY4" fmla="*/ 914400 h 914400"/>
                <a:gd name="csX5" fmla="*/ 21900 w 1828800"/>
                <a:gd name="csY5" fmla="*/ 457200 h 914400"/>
                <a:gd name="csX0" fmla="*/ 0 w 1828800"/>
                <a:gd name="csY0" fmla="*/ 0 h 914400"/>
                <a:gd name="csX1" fmla="*/ 1806900 w 1828800"/>
                <a:gd name="csY1" fmla="*/ 0 h 914400"/>
                <a:gd name="csX2" fmla="*/ 1828800 w 1828800"/>
                <a:gd name="csY2" fmla="*/ 457200 h 914400"/>
                <a:gd name="csX3" fmla="*/ 1806900 w 1828800"/>
                <a:gd name="csY3" fmla="*/ 914400 h 914400"/>
                <a:gd name="csX4" fmla="*/ 0 w 1828800"/>
                <a:gd name="csY4" fmla="*/ 914400 h 914400"/>
                <a:gd name="csX5" fmla="*/ 21900 w 1828800"/>
                <a:gd name="csY5" fmla="*/ 457200 h 914400"/>
                <a:gd name="csX0" fmla="*/ 0 w 1828800"/>
                <a:gd name="csY0" fmla="*/ 0 h 914400"/>
                <a:gd name="csX1" fmla="*/ 1806900 w 1828800"/>
                <a:gd name="csY1" fmla="*/ 0 h 914400"/>
                <a:gd name="csX2" fmla="*/ 1828800 w 1828800"/>
                <a:gd name="csY2" fmla="*/ 457200 h 914400"/>
                <a:gd name="csX3" fmla="*/ 1806900 w 1828800"/>
                <a:gd name="csY3" fmla="*/ 914400 h 914400"/>
                <a:gd name="csX4" fmla="*/ 0 w 1828800"/>
                <a:gd name="csY4" fmla="*/ 914400 h 914400"/>
                <a:gd name="csX5" fmla="*/ 0 w 1828800"/>
                <a:gd name="csY5" fmla="*/ 457200 h 914400"/>
                <a:gd name="csX0" fmla="*/ 0 w 1828800"/>
                <a:gd name="csY0" fmla="*/ 0 h 914400"/>
                <a:gd name="csX1" fmla="*/ 1806900 w 1828800"/>
                <a:gd name="csY1" fmla="*/ 0 h 914400"/>
                <a:gd name="csX2" fmla="*/ 1828800 w 1828800"/>
                <a:gd name="csY2" fmla="*/ 457200 h 914400"/>
                <a:gd name="csX3" fmla="*/ 1806900 w 1828800"/>
                <a:gd name="csY3" fmla="*/ 914400 h 914400"/>
                <a:gd name="csX4" fmla="*/ 0 w 1828800"/>
                <a:gd name="csY4" fmla="*/ 914400 h 914400"/>
                <a:gd name="csX5" fmla="*/ 0 w 1828800"/>
                <a:gd name="csY5" fmla="*/ 457200 h 914400"/>
                <a:gd name="csX0" fmla="*/ 0 w 1828800"/>
                <a:gd name="csY0" fmla="*/ 0 h 914400"/>
                <a:gd name="csX1" fmla="*/ 1806900 w 1828800"/>
                <a:gd name="csY1" fmla="*/ 0 h 914400"/>
                <a:gd name="csX2" fmla="*/ 1828800 w 1828800"/>
                <a:gd name="csY2" fmla="*/ 457200 h 914400"/>
                <a:gd name="csX3" fmla="*/ 1806900 w 1828800"/>
                <a:gd name="csY3" fmla="*/ 914400 h 914400"/>
                <a:gd name="csX4" fmla="*/ 0 w 1828800"/>
                <a:gd name="csY4" fmla="*/ 914400 h 914400"/>
                <a:gd name="csX5" fmla="*/ 0 w 1828800"/>
                <a:gd name="csY5" fmla="*/ 457200 h 914400"/>
              </a:gdLst>
              <a:ahLst/>
              <a:cxnLst>
                <a:cxn ang="0">
                  <a:pos x="csX0" y="csY0"/>
                </a:cxn>
                <a:cxn ang="0">
                  <a:pos x="csX1" y="csY1"/>
                </a:cxn>
                <a:cxn ang="0">
                  <a:pos x="csX2" y="csY2"/>
                </a:cxn>
                <a:cxn ang="0">
                  <a:pos x="csX3" y="csY3"/>
                </a:cxn>
                <a:cxn ang="0">
                  <a:pos x="csX4" y="csY4"/>
                </a:cxn>
                <a:cxn ang="0">
                  <a:pos x="csX5" y="csY5"/>
                </a:cxn>
              </a:cxnLst>
              <a:rect l="l" t="t" r="r" b="b"/>
              <a:pathLst>
                <a:path w="1828800" h="914400">
                  <a:moveTo>
                    <a:pt x="0" y="0"/>
                  </a:moveTo>
                  <a:lnTo>
                    <a:pt x="1806900" y="0"/>
                  </a:lnTo>
                  <a:lnTo>
                    <a:pt x="1828800" y="457200"/>
                  </a:lnTo>
                  <a:lnTo>
                    <a:pt x="1806900" y="914400"/>
                  </a:lnTo>
                  <a:lnTo>
                    <a:pt x="0" y="914400"/>
                  </a:lnTo>
                  <a:lnTo>
                    <a:pt x="0" y="457200"/>
                  </a:lnTo>
                  <a:close/>
                </a:path>
              </a:pathLst>
            </a:custGeom>
            <a:solidFill>
              <a:schemeClr val="accent5">
                <a:lumMod val="50000"/>
              </a:schemeClr>
            </a:solidFill>
            <a:ln w="6350" cap="sq">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050" err="1">
                <a:solidFill>
                  <a:schemeClr val="bg1"/>
                </a:solidFill>
              </a:endParaRPr>
            </a:p>
          </p:txBody>
        </p:sp>
        <p:sp>
          <p:nvSpPr>
            <p:cNvPr id="18" name="TextBox 17">
              <a:extLst>
                <a:ext uri="{FF2B5EF4-FFF2-40B4-BE49-F238E27FC236}">
                  <a16:creationId xmlns:a16="http://schemas.microsoft.com/office/drawing/2014/main" id="{A019D829-F67E-BEB4-46C2-41F9BBF46BB4}"/>
                </a:ext>
              </a:extLst>
            </p:cNvPr>
            <p:cNvSpPr txBox="1"/>
            <p:nvPr>
              <p:custDataLst>
                <p:tags r:id="rId9"/>
              </p:custDataLst>
            </p:nvPr>
          </p:nvSpPr>
          <p:spPr>
            <a:xfrm>
              <a:off x="3073116" y="4379371"/>
              <a:ext cx="4906501" cy="288171"/>
            </a:xfrm>
            <a:prstGeom prst="rect">
              <a:avLst/>
            </a:prstGeom>
            <a:solidFill>
              <a:schemeClr val="accent5">
                <a:lumMod val="50000"/>
              </a:schemeClr>
            </a:solidFill>
          </p:spPr>
          <p:txBody>
            <a:bodyPr vert="horz" wrap="square" lIns="15240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b="1">
                  <a:solidFill>
                    <a:schemeClr val="bg1"/>
                  </a:solidFill>
                </a:rPr>
                <a:t>Project transparency &amp; alternative analysis</a:t>
              </a:r>
              <a:endParaRPr lang="en-US" sz="1050">
                <a:solidFill>
                  <a:schemeClr val="bg1"/>
                </a:solidFill>
              </a:endParaRPr>
            </a:p>
          </p:txBody>
        </p:sp>
      </p:grpSp>
      <p:cxnSp>
        <p:nvCxnSpPr>
          <p:cNvPr id="454" name="Straight Connector 453">
            <a:extLst>
              <a:ext uri="{FF2B5EF4-FFF2-40B4-BE49-F238E27FC236}">
                <a16:creationId xmlns:a16="http://schemas.microsoft.com/office/drawing/2014/main" id="{47AB726A-751E-736A-0AD2-7456E3EC9938}"/>
              </a:ext>
            </a:extLst>
          </p:cNvPr>
          <p:cNvCxnSpPr>
            <a:cxnSpLocks/>
            <a:endCxn id="44" idx="1"/>
          </p:cNvCxnSpPr>
          <p:nvPr/>
        </p:nvCxnSpPr>
        <p:spPr>
          <a:xfrm flipV="1">
            <a:off x="4179802" y="3763522"/>
            <a:ext cx="94742" cy="831"/>
          </a:xfrm>
          <a:prstGeom prst="line">
            <a:avLst/>
          </a:prstGeom>
          <a:ln w="6350" cap="flat">
            <a:solidFill>
              <a:schemeClr val="tx1"/>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458" name="Straight Arrow Connector 457">
            <a:extLst>
              <a:ext uri="{FF2B5EF4-FFF2-40B4-BE49-F238E27FC236}">
                <a16:creationId xmlns:a16="http://schemas.microsoft.com/office/drawing/2014/main" id="{3CCFF131-5D82-DEDF-17CE-A6D9FCD534DB}"/>
              </a:ext>
            </a:extLst>
          </p:cNvPr>
          <p:cNvCxnSpPr/>
          <p:nvPr/>
        </p:nvCxnSpPr>
        <p:spPr>
          <a:xfrm>
            <a:off x="4377216" y="3136988"/>
            <a:ext cx="0" cy="379375"/>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59" name="TextBox 458">
            <a:extLst>
              <a:ext uri="{FF2B5EF4-FFF2-40B4-BE49-F238E27FC236}">
                <a16:creationId xmlns:a16="http://schemas.microsoft.com/office/drawing/2014/main" id="{8ED9B2E7-F6B5-D696-412A-BAAAEE0678BD}"/>
              </a:ext>
            </a:extLst>
          </p:cNvPr>
          <p:cNvSpPr txBox="1"/>
          <p:nvPr/>
        </p:nvSpPr>
        <p:spPr>
          <a:xfrm>
            <a:off x="4440015" y="3235009"/>
            <a:ext cx="848242" cy="188959"/>
          </a:xfrm>
          <a:prstGeom prst="rect">
            <a:avLst/>
          </a:prstGeom>
          <a:solidFill>
            <a:schemeClr val="accent6">
              <a:lumMod val="20000"/>
              <a:lumOff val="80000"/>
            </a:schemeClr>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900" i="1"/>
              <a:t>Secured cases</a:t>
            </a:r>
          </a:p>
        </p:txBody>
      </p:sp>
      <p:cxnSp>
        <p:nvCxnSpPr>
          <p:cNvPr id="463" name="Straight Arrow Connector 462">
            <a:extLst>
              <a:ext uri="{FF2B5EF4-FFF2-40B4-BE49-F238E27FC236}">
                <a16:creationId xmlns:a16="http://schemas.microsoft.com/office/drawing/2014/main" id="{7CA78154-9A30-AB8D-A25F-689FF4FD285B}"/>
              </a:ext>
            </a:extLst>
          </p:cNvPr>
          <p:cNvCxnSpPr>
            <a:cxnSpLocks/>
          </p:cNvCxnSpPr>
          <p:nvPr/>
        </p:nvCxnSpPr>
        <p:spPr>
          <a:xfrm flipV="1">
            <a:off x="2582056" y="3786655"/>
            <a:ext cx="131070"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64" name="TextBox 463">
            <a:extLst>
              <a:ext uri="{FF2B5EF4-FFF2-40B4-BE49-F238E27FC236}">
                <a16:creationId xmlns:a16="http://schemas.microsoft.com/office/drawing/2014/main" id="{675F6230-68F9-D51D-9FE5-D70FC5039248}"/>
              </a:ext>
            </a:extLst>
          </p:cNvPr>
          <p:cNvSpPr txBox="1"/>
          <p:nvPr/>
        </p:nvSpPr>
        <p:spPr>
          <a:xfrm>
            <a:off x="2652357" y="3240041"/>
            <a:ext cx="848242" cy="18895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900" i="1"/>
              <a:t>Solved cases</a:t>
            </a:r>
          </a:p>
        </p:txBody>
      </p:sp>
      <p:cxnSp>
        <p:nvCxnSpPr>
          <p:cNvPr id="473" name="Connector: Elbow 472">
            <a:extLst>
              <a:ext uri="{FF2B5EF4-FFF2-40B4-BE49-F238E27FC236}">
                <a16:creationId xmlns:a16="http://schemas.microsoft.com/office/drawing/2014/main" id="{7B3C770F-7FC1-D4B5-7946-47308850E672}"/>
              </a:ext>
            </a:extLst>
          </p:cNvPr>
          <p:cNvCxnSpPr>
            <a:cxnSpLocks/>
            <a:endCxn id="45" idx="1"/>
          </p:cNvCxnSpPr>
          <p:nvPr/>
        </p:nvCxnSpPr>
        <p:spPr>
          <a:xfrm rot="5400000" flipH="1" flipV="1">
            <a:off x="2165390" y="3269570"/>
            <a:ext cx="955264" cy="84566"/>
          </a:xfrm>
          <a:prstGeom prst="bentConnector2">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79" name="TextBox 478">
            <a:extLst>
              <a:ext uri="{FF2B5EF4-FFF2-40B4-BE49-F238E27FC236}">
                <a16:creationId xmlns:a16="http://schemas.microsoft.com/office/drawing/2014/main" id="{1D8DD67C-6CAE-4829-7834-0C5EA7831C56}"/>
              </a:ext>
            </a:extLst>
          </p:cNvPr>
          <p:cNvSpPr txBox="1"/>
          <p:nvPr/>
        </p:nvSpPr>
        <p:spPr>
          <a:xfrm>
            <a:off x="5526176" y="4609792"/>
            <a:ext cx="980655" cy="18895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900" i="1"/>
              <a:t>Proposed projects</a:t>
            </a:r>
          </a:p>
        </p:txBody>
      </p:sp>
      <p:cxnSp>
        <p:nvCxnSpPr>
          <p:cNvPr id="482" name="Straight Arrow Connector 481">
            <a:extLst>
              <a:ext uri="{FF2B5EF4-FFF2-40B4-BE49-F238E27FC236}">
                <a16:creationId xmlns:a16="http://schemas.microsoft.com/office/drawing/2014/main" id="{F0D53DD8-A96F-C99E-6FE7-C068F4138852}"/>
              </a:ext>
            </a:extLst>
          </p:cNvPr>
          <p:cNvCxnSpPr>
            <a:cxnSpLocks/>
          </p:cNvCxnSpPr>
          <p:nvPr/>
        </p:nvCxnSpPr>
        <p:spPr>
          <a:xfrm>
            <a:off x="6815333" y="3733081"/>
            <a:ext cx="139394"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84" name="Straight Arrow Connector 483">
            <a:extLst>
              <a:ext uri="{FF2B5EF4-FFF2-40B4-BE49-F238E27FC236}">
                <a16:creationId xmlns:a16="http://schemas.microsoft.com/office/drawing/2014/main" id="{4465D3E5-BECC-7F87-0A35-AB24B7BD5B7C}"/>
              </a:ext>
            </a:extLst>
          </p:cNvPr>
          <p:cNvCxnSpPr>
            <a:cxnSpLocks/>
          </p:cNvCxnSpPr>
          <p:nvPr/>
        </p:nvCxnSpPr>
        <p:spPr>
          <a:xfrm>
            <a:off x="6815333" y="4350320"/>
            <a:ext cx="139394"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85" name="Straight Arrow Connector 484">
            <a:extLst>
              <a:ext uri="{FF2B5EF4-FFF2-40B4-BE49-F238E27FC236}">
                <a16:creationId xmlns:a16="http://schemas.microsoft.com/office/drawing/2014/main" id="{5FB65F95-B0F2-A716-2910-EF018522C7DA}"/>
              </a:ext>
            </a:extLst>
          </p:cNvPr>
          <p:cNvCxnSpPr>
            <a:cxnSpLocks/>
          </p:cNvCxnSpPr>
          <p:nvPr/>
        </p:nvCxnSpPr>
        <p:spPr>
          <a:xfrm>
            <a:off x="6815333" y="2839677"/>
            <a:ext cx="139394"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94" name="Straight Arrow Connector 493">
            <a:extLst>
              <a:ext uri="{FF2B5EF4-FFF2-40B4-BE49-F238E27FC236}">
                <a16:creationId xmlns:a16="http://schemas.microsoft.com/office/drawing/2014/main" id="{903470CC-4B44-0773-4295-E90B7189E7E0}"/>
              </a:ext>
            </a:extLst>
          </p:cNvPr>
          <p:cNvCxnSpPr>
            <a:cxnSpLocks/>
          </p:cNvCxnSpPr>
          <p:nvPr/>
        </p:nvCxnSpPr>
        <p:spPr>
          <a:xfrm>
            <a:off x="7766811" y="3529676"/>
            <a:ext cx="203648"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00" name="Rectangle 499">
            <a:extLst>
              <a:ext uri="{FF2B5EF4-FFF2-40B4-BE49-F238E27FC236}">
                <a16:creationId xmlns:a16="http://schemas.microsoft.com/office/drawing/2014/main" id="{C5D25E9A-1726-CA17-A06A-489BB696A706}"/>
              </a:ext>
            </a:extLst>
          </p:cNvPr>
          <p:cNvSpPr>
            <a:spLocks/>
          </p:cNvSpPr>
          <p:nvPr/>
        </p:nvSpPr>
        <p:spPr>
          <a:xfrm>
            <a:off x="10305906" y="3086366"/>
            <a:ext cx="930838" cy="1061147"/>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1050" b="1">
                <a:solidFill>
                  <a:schemeClr val="tx1"/>
                </a:solidFill>
              </a:rPr>
              <a:t>Actionable transmission plan</a:t>
            </a:r>
            <a:endParaRPr lang="en-US" sz="1000">
              <a:solidFill>
                <a:schemeClr val="tx1"/>
              </a:solidFill>
            </a:endParaRPr>
          </a:p>
        </p:txBody>
      </p:sp>
      <p:cxnSp>
        <p:nvCxnSpPr>
          <p:cNvPr id="507" name="Connector: Elbow 506">
            <a:extLst>
              <a:ext uri="{FF2B5EF4-FFF2-40B4-BE49-F238E27FC236}">
                <a16:creationId xmlns:a16="http://schemas.microsoft.com/office/drawing/2014/main" id="{586B8340-14BF-6B75-1D03-D907DA2E39E4}"/>
              </a:ext>
            </a:extLst>
          </p:cNvPr>
          <p:cNvCxnSpPr>
            <a:cxnSpLocks/>
            <a:endCxn id="500" idx="1"/>
          </p:cNvCxnSpPr>
          <p:nvPr/>
        </p:nvCxnSpPr>
        <p:spPr>
          <a:xfrm flipV="1">
            <a:off x="9862243" y="3616940"/>
            <a:ext cx="443663" cy="3155"/>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10" name="TextBox 509">
            <a:extLst>
              <a:ext uri="{FF2B5EF4-FFF2-40B4-BE49-F238E27FC236}">
                <a16:creationId xmlns:a16="http://schemas.microsoft.com/office/drawing/2014/main" id="{0B7A5F2B-499F-24FE-8E03-36F9305EB81A}"/>
              </a:ext>
            </a:extLst>
          </p:cNvPr>
          <p:cNvSpPr txBox="1"/>
          <p:nvPr/>
        </p:nvSpPr>
        <p:spPr>
          <a:xfrm>
            <a:off x="2572020" y="1964725"/>
            <a:ext cx="4064000" cy="169277"/>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Combined </a:t>
            </a:r>
            <a:r>
              <a:rPr lang="en-US" sz="1100" b="1">
                <a:solidFill>
                  <a:schemeClr val="accent6">
                    <a:lumMod val="75000"/>
                  </a:schemeClr>
                </a:solidFill>
              </a:rPr>
              <a:t>Batch</a:t>
            </a:r>
            <a:r>
              <a:rPr lang="en-US" sz="1100" b="1"/>
              <a:t> and </a:t>
            </a:r>
            <a:r>
              <a:rPr lang="en-US" sz="1100" b="1">
                <a:solidFill>
                  <a:schemeClr val="accent5">
                    <a:lumMod val="75000"/>
                  </a:schemeClr>
                </a:solidFill>
              </a:rPr>
              <a:t>Reliability</a:t>
            </a:r>
            <a:r>
              <a:rPr lang="en-US" sz="1100" b="1"/>
              <a:t> study</a:t>
            </a:r>
          </a:p>
        </p:txBody>
      </p:sp>
      <p:sp>
        <p:nvSpPr>
          <p:cNvPr id="511" name="TextBox 510">
            <a:extLst>
              <a:ext uri="{FF2B5EF4-FFF2-40B4-BE49-F238E27FC236}">
                <a16:creationId xmlns:a16="http://schemas.microsoft.com/office/drawing/2014/main" id="{7D42775F-1A8F-696E-F61B-32A7F443A49A}"/>
              </a:ext>
            </a:extLst>
          </p:cNvPr>
          <p:cNvSpPr txBox="1"/>
          <p:nvPr/>
        </p:nvSpPr>
        <p:spPr>
          <a:xfrm>
            <a:off x="7917905" y="1964726"/>
            <a:ext cx="2112846" cy="169277"/>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chemeClr val="accent5">
                    <a:lumMod val="75000"/>
                  </a:schemeClr>
                </a:solidFill>
              </a:rPr>
              <a:t>Refinement </a:t>
            </a:r>
            <a:r>
              <a:rPr lang="en-US" sz="1100" b="1"/>
              <a:t>study</a:t>
            </a:r>
          </a:p>
        </p:txBody>
      </p:sp>
      <p:cxnSp>
        <p:nvCxnSpPr>
          <p:cNvPr id="9" name="Straight Connector 8">
            <a:extLst>
              <a:ext uri="{FF2B5EF4-FFF2-40B4-BE49-F238E27FC236}">
                <a16:creationId xmlns:a16="http://schemas.microsoft.com/office/drawing/2014/main" id="{E4067B09-E61D-58DE-1D36-5A68CD8B9D9B}"/>
              </a:ext>
            </a:extLst>
          </p:cNvPr>
          <p:cNvCxnSpPr>
            <a:cxnSpLocks/>
          </p:cNvCxnSpPr>
          <p:nvPr/>
        </p:nvCxnSpPr>
        <p:spPr>
          <a:xfrm>
            <a:off x="7793577" y="1709527"/>
            <a:ext cx="0" cy="4456019"/>
          </a:xfrm>
          <a:prstGeom prst="line">
            <a:avLst/>
          </a:prstGeom>
          <a:ln w="28575" cap="flat">
            <a:solidFill>
              <a:schemeClr val="tx1"/>
            </a:solidFill>
            <a:prstDash val="sysDash"/>
            <a:miter lim="800000"/>
            <a:tailEnd type="none"/>
          </a:ln>
        </p:spPr>
        <p:style>
          <a:lnRef idx="1">
            <a:schemeClr val="accent1"/>
          </a:lnRef>
          <a:fillRef idx="0">
            <a:schemeClr val="accent1"/>
          </a:fillRef>
          <a:effectRef idx="0">
            <a:schemeClr val="accent1"/>
          </a:effectRef>
          <a:fontRef idx="minor">
            <a:schemeClr val="tx1"/>
          </a:fontRef>
        </p:style>
      </p:cxnSp>
      <p:sp>
        <p:nvSpPr>
          <p:cNvPr id="19" name="Right Brace 18">
            <a:extLst>
              <a:ext uri="{FF2B5EF4-FFF2-40B4-BE49-F238E27FC236}">
                <a16:creationId xmlns:a16="http://schemas.microsoft.com/office/drawing/2014/main" id="{88930A8C-9316-7A1A-AB9F-EC6F99C6483C}"/>
              </a:ext>
            </a:extLst>
          </p:cNvPr>
          <p:cNvSpPr/>
          <p:nvPr/>
        </p:nvSpPr>
        <p:spPr>
          <a:xfrm rot="5400000">
            <a:off x="8887629" y="4632969"/>
            <a:ext cx="97273" cy="2031624"/>
          </a:xfrm>
          <a:prstGeom prst="rightBrac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extBox 19">
            <a:extLst>
              <a:ext uri="{FF2B5EF4-FFF2-40B4-BE49-F238E27FC236}">
                <a16:creationId xmlns:a16="http://schemas.microsoft.com/office/drawing/2014/main" id="{CC6E512C-1870-131D-1AFC-AE8C0A16AE6A}"/>
              </a:ext>
            </a:extLst>
          </p:cNvPr>
          <p:cNvSpPr txBox="1"/>
          <p:nvPr/>
        </p:nvSpPr>
        <p:spPr>
          <a:xfrm>
            <a:off x="8022685" y="5744116"/>
            <a:ext cx="1877454" cy="307777"/>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00"/>
              <a:t>Duration varies by # projects and commitment window drop-off</a:t>
            </a:r>
          </a:p>
        </p:txBody>
      </p:sp>
      <p:grpSp>
        <p:nvGrpSpPr>
          <p:cNvPr id="42" name="Group 41">
            <a:extLst>
              <a:ext uri="{FF2B5EF4-FFF2-40B4-BE49-F238E27FC236}">
                <a16:creationId xmlns:a16="http://schemas.microsoft.com/office/drawing/2014/main" id="{95213C3B-F439-0F9E-FDD0-21100D2F25F8}"/>
              </a:ext>
            </a:extLst>
          </p:cNvPr>
          <p:cNvGrpSpPr/>
          <p:nvPr>
            <p:custDataLst>
              <p:tags r:id="rId4"/>
            </p:custDataLst>
          </p:nvPr>
        </p:nvGrpSpPr>
        <p:grpSpPr>
          <a:xfrm>
            <a:off x="2654765" y="5536297"/>
            <a:ext cx="2141188" cy="495226"/>
            <a:chOff x="2668202" y="5639150"/>
            <a:chExt cx="2141188" cy="392374"/>
          </a:xfrm>
          <a:solidFill>
            <a:schemeClr val="accent3">
              <a:lumMod val="90000"/>
              <a:lumOff val="10000"/>
            </a:schemeClr>
          </a:solidFill>
        </p:grpSpPr>
        <p:sp>
          <p:nvSpPr>
            <p:cNvPr id="39" name="Freeform: Shape 38">
              <a:extLst>
                <a:ext uri="{FF2B5EF4-FFF2-40B4-BE49-F238E27FC236}">
                  <a16:creationId xmlns:a16="http://schemas.microsoft.com/office/drawing/2014/main" id="{B7A048A1-A694-0232-3883-C8CBF969DB38}"/>
                </a:ext>
              </a:extLst>
            </p:cNvPr>
            <p:cNvSpPr/>
            <p:nvPr>
              <p:custDataLst>
                <p:tags r:id="rId6"/>
              </p:custDataLst>
            </p:nvPr>
          </p:nvSpPr>
          <p:spPr>
            <a:xfrm>
              <a:off x="2668202" y="5639150"/>
              <a:ext cx="2141188" cy="392374"/>
            </a:xfrm>
            <a:custGeom>
              <a:avLst/>
              <a:gdLst>
                <a:gd name="csX0" fmla="*/ 0 w 1828800"/>
                <a:gd name="csY0" fmla="*/ 0 h 914400"/>
                <a:gd name="csX1" fmla="*/ 1664208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664208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664208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664208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664208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664208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664208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728216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728216 w 1828800"/>
                <a:gd name="csY1" fmla="*/ 0 h 914400"/>
                <a:gd name="csX2" fmla="*/ 1828800 w 1828800"/>
                <a:gd name="csY2" fmla="*/ 457200 h 914400"/>
                <a:gd name="csX3" fmla="*/ 1728216 w 1828800"/>
                <a:gd name="csY3" fmla="*/ 914400 h 914400"/>
                <a:gd name="csX4" fmla="*/ 0 w 1828800"/>
                <a:gd name="csY4" fmla="*/ 914400 h 914400"/>
                <a:gd name="csX5" fmla="*/ 0 w 1828800"/>
                <a:gd name="csY5" fmla="*/ 457200 h 914400"/>
                <a:gd name="csX0" fmla="*/ 0 w 1828800"/>
                <a:gd name="csY0" fmla="*/ 0 h 914400"/>
                <a:gd name="csX1" fmla="*/ 1728216 w 1828800"/>
                <a:gd name="csY1" fmla="*/ 0 h 914400"/>
                <a:gd name="csX2" fmla="*/ 1828800 w 1828800"/>
                <a:gd name="csY2" fmla="*/ 457200 h 914400"/>
                <a:gd name="csX3" fmla="*/ 1728216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28216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47898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47898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47898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47898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47898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47898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805566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805566 w 1828800"/>
                <a:gd name="csY1" fmla="*/ 0 h 914400"/>
                <a:gd name="csX2" fmla="*/ 1828800 w 1828800"/>
                <a:gd name="csY2" fmla="*/ 457200 h 914400"/>
                <a:gd name="csX3" fmla="*/ 1805566 w 1828800"/>
                <a:gd name="csY3" fmla="*/ 914400 h 914400"/>
                <a:gd name="csX4" fmla="*/ 0 w 1828800"/>
                <a:gd name="csY4" fmla="*/ 914400 h 914400"/>
                <a:gd name="csX5" fmla="*/ 0 w 1828800"/>
                <a:gd name="csY5" fmla="*/ 457201 h 914400"/>
                <a:gd name="csX0" fmla="*/ 0 w 1828800"/>
                <a:gd name="csY0" fmla="*/ 0 h 914400"/>
                <a:gd name="csX1" fmla="*/ 1805566 w 1828800"/>
                <a:gd name="csY1" fmla="*/ 0 h 914400"/>
                <a:gd name="csX2" fmla="*/ 1828800 w 1828800"/>
                <a:gd name="csY2" fmla="*/ 457200 h 914400"/>
                <a:gd name="csX3" fmla="*/ 1805566 w 1828800"/>
                <a:gd name="csY3" fmla="*/ 914400 h 914400"/>
                <a:gd name="csX4" fmla="*/ 0 w 1828800"/>
                <a:gd name="csY4" fmla="*/ 914400 h 914400"/>
                <a:gd name="csX5" fmla="*/ 21900 w 1828800"/>
                <a:gd name="csY5" fmla="*/ 457200 h 914400"/>
                <a:gd name="csX0" fmla="*/ 0 w 1828800"/>
                <a:gd name="csY0" fmla="*/ 0 h 914400"/>
                <a:gd name="csX1" fmla="*/ 1806900 w 1828800"/>
                <a:gd name="csY1" fmla="*/ 0 h 914400"/>
                <a:gd name="csX2" fmla="*/ 1828800 w 1828800"/>
                <a:gd name="csY2" fmla="*/ 457200 h 914400"/>
                <a:gd name="csX3" fmla="*/ 1805566 w 1828800"/>
                <a:gd name="csY3" fmla="*/ 914400 h 914400"/>
                <a:gd name="csX4" fmla="*/ 0 w 1828800"/>
                <a:gd name="csY4" fmla="*/ 914400 h 914400"/>
                <a:gd name="csX5" fmla="*/ 21900 w 1828800"/>
                <a:gd name="csY5" fmla="*/ 457200 h 914400"/>
                <a:gd name="csX0" fmla="*/ 0 w 1828800"/>
                <a:gd name="csY0" fmla="*/ 0 h 914400"/>
                <a:gd name="csX1" fmla="*/ 1806900 w 1828800"/>
                <a:gd name="csY1" fmla="*/ 0 h 914400"/>
                <a:gd name="csX2" fmla="*/ 1828800 w 1828800"/>
                <a:gd name="csY2" fmla="*/ 457200 h 914400"/>
                <a:gd name="csX3" fmla="*/ 1806900 w 1828800"/>
                <a:gd name="csY3" fmla="*/ 914400 h 914400"/>
                <a:gd name="csX4" fmla="*/ 0 w 1828800"/>
                <a:gd name="csY4" fmla="*/ 914400 h 914400"/>
                <a:gd name="csX5" fmla="*/ 21900 w 1828800"/>
                <a:gd name="csY5" fmla="*/ 457200 h 914400"/>
                <a:gd name="csX0" fmla="*/ 0 w 1828800"/>
                <a:gd name="csY0" fmla="*/ 0 h 914400"/>
                <a:gd name="csX1" fmla="*/ 1806900 w 1828800"/>
                <a:gd name="csY1" fmla="*/ 0 h 914400"/>
                <a:gd name="csX2" fmla="*/ 1828800 w 1828800"/>
                <a:gd name="csY2" fmla="*/ 457200 h 914400"/>
                <a:gd name="csX3" fmla="*/ 1806900 w 1828800"/>
                <a:gd name="csY3" fmla="*/ 914400 h 914400"/>
                <a:gd name="csX4" fmla="*/ 0 w 1828800"/>
                <a:gd name="csY4" fmla="*/ 914400 h 914400"/>
                <a:gd name="csX5" fmla="*/ 0 w 1828800"/>
                <a:gd name="csY5" fmla="*/ 457200 h 914400"/>
                <a:gd name="csX0" fmla="*/ 0 w 1828800"/>
                <a:gd name="csY0" fmla="*/ 0 h 914400"/>
                <a:gd name="csX1" fmla="*/ 1806900 w 1828800"/>
                <a:gd name="csY1" fmla="*/ 0 h 914400"/>
                <a:gd name="csX2" fmla="*/ 1828800 w 1828800"/>
                <a:gd name="csY2" fmla="*/ 457200 h 914400"/>
                <a:gd name="csX3" fmla="*/ 1806900 w 1828800"/>
                <a:gd name="csY3" fmla="*/ 914400 h 914400"/>
                <a:gd name="csX4" fmla="*/ 0 w 1828800"/>
                <a:gd name="csY4" fmla="*/ 914400 h 914400"/>
                <a:gd name="csX5" fmla="*/ 0 w 1828800"/>
                <a:gd name="csY5" fmla="*/ 457200 h 914400"/>
                <a:gd name="csX0" fmla="*/ 0 w 1828800"/>
                <a:gd name="csY0" fmla="*/ 0 h 914400"/>
                <a:gd name="csX1" fmla="*/ 1806900 w 1828800"/>
                <a:gd name="csY1" fmla="*/ 0 h 914400"/>
                <a:gd name="csX2" fmla="*/ 1828800 w 1828800"/>
                <a:gd name="csY2" fmla="*/ 457200 h 914400"/>
                <a:gd name="csX3" fmla="*/ 1806900 w 1828800"/>
                <a:gd name="csY3" fmla="*/ 914400 h 914400"/>
                <a:gd name="csX4" fmla="*/ 0 w 1828800"/>
                <a:gd name="csY4" fmla="*/ 914400 h 914400"/>
                <a:gd name="csX5" fmla="*/ 0 w 1828800"/>
                <a:gd name="csY5" fmla="*/ 457200 h 914400"/>
                <a:gd name="csX0" fmla="*/ 0 w 1828800"/>
                <a:gd name="csY0" fmla="*/ 0 h 914400"/>
                <a:gd name="csX1" fmla="*/ 1806900 w 1828800"/>
                <a:gd name="csY1" fmla="*/ 0 h 914400"/>
                <a:gd name="csX2" fmla="*/ 1828800 w 1828800"/>
                <a:gd name="csY2" fmla="*/ 457200 h 914400"/>
                <a:gd name="csX3" fmla="*/ 1806900 w 1828800"/>
                <a:gd name="csY3" fmla="*/ 914400 h 914400"/>
                <a:gd name="csX4" fmla="*/ 0 w 1828800"/>
                <a:gd name="csY4" fmla="*/ 914400 h 914400"/>
                <a:gd name="csX5" fmla="*/ 0 w 1828800"/>
                <a:gd name="csY5" fmla="*/ 457200 h 914400"/>
                <a:gd name="csX0" fmla="*/ 0 w 1828800"/>
                <a:gd name="csY0" fmla="*/ 0 h 914400"/>
                <a:gd name="csX1" fmla="*/ 1768477 w 1828800"/>
                <a:gd name="csY1" fmla="*/ 0 h 914400"/>
                <a:gd name="csX2" fmla="*/ 1828800 w 1828800"/>
                <a:gd name="csY2" fmla="*/ 457200 h 914400"/>
                <a:gd name="csX3" fmla="*/ 1806900 w 1828800"/>
                <a:gd name="csY3" fmla="*/ 914400 h 914400"/>
                <a:gd name="csX4" fmla="*/ 0 w 1828800"/>
                <a:gd name="csY4" fmla="*/ 914400 h 914400"/>
                <a:gd name="csX5" fmla="*/ 0 w 1828800"/>
                <a:gd name="csY5" fmla="*/ 457200 h 914400"/>
                <a:gd name="csX0" fmla="*/ 0 w 1828800"/>
                <a:gd name="csY0" fmla="*/ 0 h 914400"/>
                <a:gd name="csX1" fmla="*/ 1768477 w 1828800"/>
                <a:gd name="csY1" fmla="*/ 0 h 914400"/>
                <a:gd name="csX2" fmla="*/ 1828800 w 1828800"/>
                <a:gd name="csY2" fmla="*/ 457200 h 914400"/>
                <a:gd name="csX3" fmla="*/ 1768477 w 1828800"/>
                <a:gd name="csY3" fmla="*/ 914400 h 914400"/>
                <a:gd name="csX4" fmla="*/ 0 w 1828800"/>
                <a:gd name="csY4" fmla="*/ 914400 h 914400"/>
                <a:gd name="csX5" fmla="*/ 0 w 1828800"/>
                <a:gd name="csY5" fmla="*/ 457200 h 914400"/>
              </a:gdLst>
              <a:ahLst/>
              <a:cxnLst>
                <a:cxn ang="0">
                  <a:pos x="csX0" y="csY0"/>
                </a:cxn>
                <a:cxn ang="0">
                  <a:pos x="csX1" y="csY1"/>
                </a:cxn>
                <a:cxn ang="0">
                  <a:pos x="csX2" y="csY2"/>
                </a:cxn>
                <a:cxn ang="0">
                  <a:pos x="csX3" y="csY3"/>
                </a:cxn>
                <a:cxn ang="0">
                  <a:pos x="csX4" y="csY4"/>
                </a:cxn>
                <a:cxn ang="0">
                  <a:pos x="csX5" y="csY5"/>
                </a:cxn>
              </a:cxnLst>
              <a:rect l="l" t="t" r="r" b="b"/>
              <a:pathLst>
                <a:path w="1828800" h="914400">
                  <a:moveTo>
                    <a:pt x="0" y="0"/>
                  </a:moveTo>
                  <a:lnTo>
                    <a:pt x="1768477" y="0"/>
                  </a:lnTo>
                  <a:lnTo>
                    <a:pt x="1828800" y="457200"/>
                  </a:lnTo>
                  <a:lnTo>
                    <a:pt x="1768477" y="914400"/>
                  </a:lnTo>
                  <a:lnTo>
                    <a:pt x="0" y="914400"/>
                  </a:lnTo>
                  <a:lnTo>
                    <a:pt x="0" y="457200"/>
                  </a:lnTo>
                  <a:close/>
                </a:path>
              </a:pathLst>
            </a:custGeom>
            <a:grpFill/>
            <a:ln w="6350" cap="sq">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050" err="1">
                <a:solidFill>
                  <a:schemeClr val="bg1"/>
                </a:solidFill>
              </a:endParaRPr>
            </a:p>
          </p:txBody>
        </p:sp>
        <p:sp>
          <p:nvSpPr>
            <p:cNvPr id="40" name="TextBox 39">
              <a:extLst>
                <a:ext uri="{FF2B5EF4-FFF2-40B4-BE49-F238E27FC236}">
                  <a16:creationId xmlns:a16="http://schemas.microsoft.com/office/drawing/2014/main" id="{27A6582E-F73C-ECFA-7E02-006C35520FF1}"/>
                </a:ext>
              </a:extLst>
            </p:cNvPr>
            <p:cNvSpPr txBox="1"/>
            <p:nvPr>
              <p:custDataLst>
                <p:tags r:id="rId7"/>
              </p:custDataLst>
            </p:nvPr>
          </p:nvSpPr>
          <p:spPr>
            <a:xfrm>
              <a:off x="2731702" y="5666398"/>
              <a:ext cx="2007061" cy="337878"/>
            </a:xfrm>
            <a:prstGeom prst="rect">
              <a:avLst/>
            </a:prstGeom>
            <a:grpFill/>
          </p:spPr>
          <p:txBody>
            <a:bodyPr vert="horz" wrap="square" lIns="15240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b="1">
                  <a:solidFill>
                    <a:schemeClr val="bg1"/>
                  </a:solidFill>
                </a:rPr>
                <a:t>Remaining model builds</a:t>
              </a:r>
              <a:endParaRPr lang="en-US" sz="1050">
                <a:solidFill>
                  <a:schemeClr val="bg1"/>
                </a:solidFill>
              </a:endParaRPr>
            </a:p>
          </p:txBody>
        </p:sp>
      </p:grpSp>
      <p:cxnSp>
        <p:nvCxnSpPr>
          <p:cNvPr id="47" name="Connector: Elbow 46">
            <a:extLst>
              <a:ext uri="{FF2B5EF4-FFF2-40B4-BE49-F238E27FC236}">
                <a16:creationId xmlns:a16="http://schemas.microsoft.com/office/drawing/2014/main" id="{5EC48623-4F2B-42A8-EF39-C4B93857F6C7}"/>
              </a:ext>
            </a:extLst>
          </p:cNvPr>
          <p:cNvCxnSpPr>
            <a:cxnSpLocks/>
            <a:stCxn id="28" idx="2"/>
          </p:cNvCxnSpPr>
          <p:nvPr/>
        </p:nvCxnSpPr>
        <p:spPr>
          <a:xfrm rot="16200000" flipH="1">
            <a:off x="2285652" y="5414797"/>
            <a:ext cx="403018" cy="335207"/>
          </a:xfrm>
          <a:prstGeom prst="bentConnector4">
            <a:avLst>
              <a:gd name="adj1" fmla="val 19280"/>
              <a:gd name="adj2" fmla="val -906"/>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23" name="2. Slide Title">
            <a:extLst>
              <a:ext uri="{FF2B5EF4-FFF2-40B4-BE49-F238E27FC236}">
                <a16:creationId xmlns:a16="http://schemas.microsoft.com/office/drawing/2014/main" id="{178B0C2F-B336-9D2B-675C-48D41CC7C8B3}"/>
              </a:ext>
            </a:extLst>
          </p:cNvPr>
          <p:cNvSpPr txBox="1">
            <a:spLocks/>
          </p:cNvSpPr>
          <p:nvPr>
            <p:custDataLst>
              <p:tags r:id="rId5"/>
            </p:custDataLst>
          </p:nvPr>
        </p:nvSpPr>
        <p:spPr>
          <a:xfrm>
            <a:off x="1168658" y="431864"/>
            <a:ext cx="10228210" cy="62920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lgn="l" defTabSz="914400" rtl="0" eaLnBrk="1" latinLnBrk="0" hangingPunct="1">
              <a:lnSpc>
                <a:spcPct val="100000"/>
              </a:lnSpc>
              <a:spcBef>
                <a:spcPct val="0"/>
              </a:spcBef>
              <a:buNone/>
              <a:defRPr lang="en-US" sz="2400" b="1" kern="1200" spc="0" baseline="0" dirty="0">
                <a:ln w="6350" cap="flat">
                  <a:noFill/>
                  <a:miter lim="800000"/>
                </a:ln>
                <a:solidFill>
                  <a:schemeClr val="tx1"/>
                </a:solidFill>
                <a:latin typeface="+mj-lt"/>
                <a:ea typeface="+mj-ea"/>
                <a:cs typeface="+mj-cs"/>
              </a:defRPr>
            </a:lvl1pPr>
          </a:lstStyle>
          <a:p>
            <a:r>
              <a:rPr lang="en-US">
                <a:solidFill>
                  <a:schemeClr val="accent1"/>
                </a:solidFill>
              </a:rPr>
              <a:t>      Parallel processing: </a:t>
            </a:r>
            <a:r>
              <a:rPr lang="en-US"/>
              <a:t>Steady state, dynamic, and short circuit studies are conducted at the same time</a:t>
            </a:r>
          </a:p>
        </p:txBody>
      </p:sp>
      <p:sp>
        <p:nvSpPr>
          <p:cNvPr id="31" name="Oval 30">
            <a:extLst>
              <a:ext uri="{FF2B5EF4-FFF2-40B4-BE49-F238E27FC236}">
                <a16:creationId xmlns:a16="http://schemas.microsoft.com/office/drawing/2014/main" id="{B84FC4FA-0AB4-DE14-13FE-ACE97DFABAD0}"/>
              </a:ext>
            </a:extLst>
          </p:cNvPr>
          <p:cNvSpPr/>
          <p:nvPr/>
        </p:nvSpPr>
        <p:spPr>
          <a:xfrm>
            <a:off x="1168658" y="453121"/>
            <a:ext cx="336549" cy="336549"/>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a:solidFill>
                  <a:schemeClr val="bg1"/>
                </a:solidFill>
              </a:rPr>
              <a:t>3</a:t>
            </a:r>
          </a:p>
        </p:txBody>
      </p:sp>
      <p:sp>
        <p:nvSpPr>
          <p:cNvPr id="6" name="Rectangle 5">
            <a:extLst>
              <a:ext uri="{FF2B5EF4-FFF2-40B4-BE49-F238E27FC236}">
                <a16:creationId xmlns:a16="http://schemas.microsoft.com/office/drawing/2014/main" id="{D9C9A3E2-2A7A-DD2B-B323-9B6C10C9759F}"/>
              </a:ext>
            </a:extLst>
          </p:cNvPr>
          <p:cNvSpPr/>
          <p:nvPr/>
        </p:nvSpPr>
        <p:spPr>
          <a:xfrm>
            <a:off x="0" y="1562406"/>
            <a:ext cx="12195176" cy="160455"/>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grpSp>
        <p:nvGrpSpPr>
          <p:cNvPr id="7" name="Group 6">
            <a:extLst>
              <a:ext uri="{FF2B5EF4-FFF2-40B4-BE49-F238E27FC236}">
                <a16:creationId xmlns:a16="http://schemas.microsoft.com/office/drawing/2014/main" id="{D93C8EAB-7EEC-7C4B-5FA4-5449A1CA21C1}"/>
              </a:ext>
            </a:extLst>
          </p:cNvPr>
          <p:cNvGrpSpPr/>
          <p:nvPr/>
        </p:nvGrpSpPr>
        <p:grpSpPr>
          <a:xfrm>
            <a:off x="1245529" y="1214786"/>
            <a:ext cx="2136492" cy="198596"/>
            <a:chOff x="5074920" y="5401732"/>
            <a:chExt cx="1723813" cy="238692"/>
          </a:xfrm>
        </p:grpSpPr>
        <p:sp>
          <p:nvSpPr>
            <p:cNvPr id="11" name="TextBox 10">
              <a:extLst>
                <a:ext uri="{FF2B5EF4-FFF2-40B4-BE49-F238E27FC236}">
                  <a16:creationId xmlns:a16="http://schemas.microsoft.com/office/drawing/2014/main" id="{6D8995C2-9D34-4D56-4202-C372C3221FA6}"/>
                </a:ext>
              </a:extLst>
            </p:cNvPr>
            <p:cNvSpPr txBox="1"/>
            <p:nvPr/>
          </p:nvSpPr>
          <p:spPr>
            <a:xfrm>
              <a:off x="5074920" y="5401732"/>
              <a:ext cx="1723813" cy="20345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Illustrative – for discussion</a:t>
              </a:r>
            </a:p>
          </p:txBody>
        </p:sp>
        <p:cxnSp>
          <p:nvCxnSpPr>
            <p:cNvPr id="14" name="Straight Connector 13">
              <a:extLst>
                <a:ext uri="{FF2B5EF4-FFF2-40B4-BE49-F238E27FC236}">
                  <a16:creationId xmlns:a16="http://schemas.microsoft.com/office/drawing/2014/main" id="{0440A325-B77F-1AD1-106F-AE9938429E10}"/>
                </a:ext>
              </a:extLst>
            </p:cNvPr>
            <p:cNvCxnSpPr>
              <a:cxnSpLocks/>
            </p:cNvCxnSpPr>
            <p:nvPr/>
          </p:nvCxnSpPr>
          <p:spPr>
            <a:xfrm>
              <a:off x="5081256" y="5640424"/>
              <a:ext cx="1446162"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75843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0E389-5200-64D9-FF73-53B28AA300A3}"/>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2EEC54A1-9B1B-AA60-6AFF-BA424B6C02C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1" imgW="360" imgH="360" progId="TCLayout.ActiveDocument.1">
                  <p:embed/>
                </p:oleObj>
              </mc:Choice>
              <mc:Fallback>
                <p:oleObj name="think-cell Slide" r:id="rId21" imgW="360" imgH="360" progId="TCLayout.ActiveDocument.1">
                  <p:embed/>
                  <p:pic>
                    <p:nvPicPr>
                      <p:cNvPr id="5" name="Object 6" hidden="1">
                        <a:extLst>
                          <a:ext uri="{FF2B5EF4-FFF2-40B4-BE49-F238E27FC236}">
                            <a16:creationId xmlns:a16="http://schemas.microsoft.com/office/drawing/2014/main" id="{2EEC54A1-9B1B-AA60-6AFF-BA424B6C02CC}"/>
                          </a:ext>
                        </a:extLst>
                      </p:cNvPr>
                      <p:cNvPicPr/>
                      <p:nvPr/>
                    </p:nvPicPr>
                    <p:blipFill>
                      <a:blip r:embed="rId22"/>
                      <a:stretch>
                        <a:fillRect/>
                      </a:stretch>
                    </p:blipFill>
                    <p:spPr>
                      <a:xfrm>
                        <a:off x="1588" y="1588"/>
                        <a:ext cx="1588" cy="1588"/>
                      </a:xfrm>
                      <a:prstGeom prst="rect">
                        <a:avLst/>
                      </a:prstGeom>
                    </p:spPr>
                  </p:pic>
                </p:oleObj>
              </mc:Fallback>
            </mc:AlternateContent>
          </a:graphicData>
        </a:graphic>
      </p:graphicFrame>
      <p:sp>
        <p:nvSpPr>
          <p:cNvPr id="282" name="Rectangle 281">
            <a:extLst>
              <a:ext uri="{FF2B5EF4-FFF2-40B4-BE49-F238E27FC236}">
                <a16:creationId xmlns:a16="http://schemas.microsoft.com/office/drawing/2014/main" id="{7754E81B-8483-76F1-6187-1256D73DA9A8}"/>
              </a:ext>
            </a:extLst>
          </p:cNvPr>
          <p:cNvSpPr>
            <a:spLocks/>
          </p:cNvSpPr>
          <p:nvPr/>
        </p:nvSpPr>
        <p:spPr>
          <a:xfrm>
            <a:off x="1384614" y="1919014"/>
            <a:ext cx="3888847" cy="3017104"/>
          </a:xfrm>
          <a:prstGeom prst="rect">
            <a:avLst/>
          </a:prstGeom>
          <a:solidFill>
            <a:srgbClr val="E7E5F6"/>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200">
              <a:solidFill>
                <a:schemeClr val="bg1"/>
              </a:solidFill>
            </a:endParaRPr>
          </a:p>
        </p:txBody>
      </p:sp>
      <p:sp>
        <p:nvSpPr>
          <p:cNvPr id="3" name="1. On-page tracker">
            <a:extLst>
              <a:ext uri="{FF2B5EF4-FFF2-40B4-BE49-F238E27FC236}">
                <a16:creationId xmlns:a16="http://schemas.microsoft.com/office/drawing/2014/main" id="{BF29884C-65F2-72A2-C51A-0D06DDB6207E}"/>
              </a:ext>
            </a:extLst>
          </p:cNvPr>
          <p:cNvSpPr>
            <a:spLocks noGrp="1"/>
          </p:cNvSpPr>
          <p:nvPr>
            <p:ph type="body" sz="quarter" idx="10"/>
            <p:custDataLst>
              <p:tags r:id="rId2"/>
            </p:custDataLst>
          </p:nvPr>
        </p:nvSpPr>
        <p:spPr/>
        <p:txBody>
          <a:bodyPr/>
          <a:lstStyle/>
          <a:p>
            <a:endParaRPr lang="en-US"/>
          </a:p>
        </p:txBody>
      </p:sp>
      <p:sp>
        <p:nvSpPr>
          <p:cNvPr id="28" name="Rectangle 27">
            <a:extLst>
              <a:ext uri="{FF2B5EF4-FFF2-40B4-BE49-F238E27FC236}">
                <a16:creationId xmlns:a16="http://schemas.microsoft.com/office/drawing/2014/main" id="{9A6F6AA9-5E9A-B1C3-7CFD-E22FAD949431}"/>
              </a:ext>
            </a:extLst>
          </p:cNvPr>
          <p:cNvSpPr/>
          <p:nvPr/>
        </p:nvSpPr>
        <p:spPr>
          <a:xfrm>
            <a:off x="8946160" y="1162464"/>
            <a:ext cx="180000" cy="180000"/>
          </a:xfrm>
          <a:prstGeom prst="rect">
            <a:avLst/>
          </a:prstGeom>
          <a:solidFill>
            <a:srgbClr val="A6EFCB"/>
          </a:solidFill>
          <a:ln w="6350" cap="sq">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200">
              <a:solidFill>
                <a:schemeClr val="tx1"/>
              </a:solidFill>
            </a:endParaRPr>
          </a:p>
        </p:txBody>
      </p:sp>
      <p:sp>
        <p:nvSpPr>
          <p:cNvPr id="31" name="Rectangle 30">
            <a:extLst>
              <a:ext uri="{FF2B5EF4-FFF2-40B4-BE49-F238E27FC236}">
                <a16:creationId xmlns:a16="http://schemas.microsoft.com/office/drawing/2014/main" id="{1AD11228-06D8-0359-E59B-3DD0DD764C3E}"/>
              </a:ext>
            </a:extLst>
          </p:cNvPr>
          <p:cNvSpPr>
            <a:spLocks/>
          </p:cNvSpPr>
          <p:nvPr/>
        </p:nvSpPr>
        <p:spPr>
          <a:xfrm>
            <a:off x="7367624" y="1162464"/>
            <a:ext cx="180000" cy="180000"/>
          </a:xfrm>
          <a:prstGeom prst="rect">
            <a:avLst/>
          </a:prstGeom>
          <a:solidFill>
            <a:srgbClr val="E7E5F6"/>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200">
              <a:solidFill>
                <a:schemeClr val="bg1"/>
              </a:solidFill>
            </a:endParaRPr>
          </a:p>
        </p:txBody>
      </p:sp>
      <p:sp>
        <p:nvSpPr>
          <p:cNvPr id="32" name="TextBox 31">
            <a:extLst>
              <a:ext uri="{FF2B5EF4-FFF2-40B4-BE49-F238E27FC236}">
                <a16:creationId xmlns:a16="http://schemas.microsoft.com/office/drawing/2014/main" id="{C87E201D-F0EB-8A9E-0EC9-2BC8140D7FF8}"/>
              </a:ext>
            </a:extLst>
          </p:cNvPr>
          <p:cNvSpPr txBox="1"/>
          <p:nvPr/>
        </p:nvSpPr>
        <p:spPr>
          <a:xfrm>
            <a:off x="7611574" y="1175520"/>
            <a:ext cx="1270636" cy="15388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t>Full transmission plan</a:t>
            </a:r>
          </a:p>
        </p:txBody>
      </p:sp>
      <p:sp>
        <p:nvSpPr>
          <p:cNvPr id="33" name="TextBox 32">
            <a:extLst>
              <a:ext uri="{FF2B5EF4-FFF2-40B4-BE49-F238E27FC236}">
                <a16:creationId xmlns:a16="http://schemas.microsoft.com/office/drawing/2014/main" id="{33340247-E028-2611-9C87-679E3F620DBA}"/>
              </a:ext>
            </a:extLst>
          </p:cNvPr>
          <p:cNvSpPr txBox="1"/>
          <p:nvPr/>
        </p:nvSpPr>
        <p:spPr>
          <a:xfrm>
            <a:off x="9190110" y="1175520"/>
            <a:ext cx="1212564" cy="15388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t>Full study allocation</a:t>
            </a:r>
          </a:p>
        </p:txBody>
      </p:sp>
      <p:sp>
        <p:nvSpPr>
          <p:cNvPr id="104" name="Rectangle 103">
            <a:extLst>
              <a:ext uri="{FF2B5EF4-FFF2-40B4-BE49-F238E27FC236}">
                <a16:creationId xmlns:a16="http://schemas.microsoft.com/office/drawing/2014/main" id="{54A49D92-03D5-9B8A-4A97-686828048645}"/>
              </a:ext>
            </a:extLst>
          </p:cNvPr>
          <p:cNvSpPr/>
          <p:nvPr/>
        </p:nvSpPr>
        <p:spPr>
          <a:xfrm>
            <a:off x="0" y="1407658"/>
            <a:ext cx="12195176" cy="160455"/>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05" name="Rectangle 104">
            <a:extLst>
              <a:ext uri="{FF2B5EF4-FFF2-40B4-BE49-F238E27FC236}">
                <a16:creationId xmlns:a16="http://schemas.microsoft.com/office/drawing/2014/main" id="{51AC2023-DF75-6EF1-1FAA-08CBD420B219}"/>
              </a:ext>
            </a:extLst>
          </p:cNvPr>
          <p:cNvSpPr/>
          <p:nvPr/>
        </p:nvSpPr>
        <p:spPr>
          <a:xfrm>
            <a:off x="0" y="5209866"/>
            <a:ext cx="12192000" cy="160455"/>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4" name="Rectangle 13">
            <a:extLst>
              <a:ext uri="{FF2B5EF4-FFF2-40B4-BE49-F238E27FC236}">
                <a16:creationId xmlns:a16="http://schemas.microsoft.com/office/drawing/2014/main" id="{B24D902D-7267-647A-6960-3D48F33B0DD6}"/>
              </a:ext>
            </a:extLst>
          </p:cNvPr>
          <p:cNvSpPr>
            <a:spLocks/>
          </p:cNvSpPr>
          <p:nvPr/>
        </p:nvSpPr>
        <p:spPr>
          <a:xfrm>
            <a:off x="638082" y="2286336"/>
            <a:ext cx="674160" cy="594559"/>
          </a:xfrm>
          <a:prstGeom prst="rect">
            <a:avLst/>
          </a:prstGeom>
          <a:noFill/>
          <a:ln w="19050" cap="sq">
            <a:solidFill>
              <a:schemeClr val="tx1"/>
            </a:solidFill>
            <a:prstDash val="dash"/>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800">
                <a:solidFill>
                  <a:schemeClr val="tx1"/>
                </a:solidFill>
              </a:rPr>
              <a:t>Create 15 cases</a:t>
            </a:r>
          </a:p>
        </p:txBody>
      </p:sp>
      <p:sp>
        <p:nvSpPr>
          <p:cNvPr id="138" name="TrackerNumBlue 106">
            <a:extLst>
              <a:ext uri="{FF2B5EF4-FFF2-40B4-BE49-F238E27FC236}">
                <a16:creationId xmlns:a16="http://schemas.microsoft.com/office/drawing/2014/main" id="{19C76B38-751F-A039-516E-338AEDA2DBD2}"/>
              </a:ext>
            </a:extLst>
          </p:cNvPr>
          <p:cNvSpPr/>
          <p:nvPr>
            <p:custDataLst>
              <p:tags r:id="rId3"/>
            </p:custDataLst>
          </p:nvPr>
        </p:nvSpPr>
        <p:spPr>
          <a:xfrm>
            <a:off x="562723" y="2211704"/>
            <a:ext cx="180000" cy="180000"/>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100">
                <a:solidFill>
                  <a:schemeClr val="bg1"/>
                </a:solidFill>
              </a:rPr>
              <a:t>1</a:t>
            </a:r>
          </a:p>
        </p:txBody>
      </p:sp>
      <p:sp>
        <p:nvSpPr>
          <p:cNvPr id="139" name="TrackerNumBlue 106">
            <a:extLst>
              <a:ext uri="{FF2B5EF4-FFF2-40B4-BE49-F238E27FC236}">
                <a16:creationId xmlns:a16="http://schemas.microsoft.com/office/drawing/2014/main" id="{517EC233-F541-6AA6-5006-73369F357F4F}"/>
              </a:ext>
            </a:extLst>
          </p:cNvPr>
          <p:cNvSpPr/>
          <p:nvPr>
            <p:custDataLst>
              <p:tags r:id="rId4"/>
            </p:custDataLst>
          </p:nvPr>
        </p:nvSpPr>
        <p:spPr>
          <a:xfrm>
            <a:off x="151703" y="5446269"/>
            <a:ext cx="180000" cy="180000"/>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100">
                <a:solidFill>
                  <a:schemeClr val="bg1"/>
                </a:solidFill>
              </a:rPr>
              <a:t>1</a:t>
            </a:r>
          </a:p>
        </p:txBody>
      </p:sp>
      <p:sp>
        <p:nvSpPr>
          <p:cNvPr id="140" name="TextBox 139">
            <a:extLst>
              <a:ext uri="{FF2B5EF4-FFF2-40B4-BE49-F238E27FC236}">
                <a16:creationId xmlns:a16="http://schemas.microsoft.com/office/drawing/2014/main" id="{C555A3F9-AD19-8CCF-DD77-998FC1226C51}"/>
              </a:ext>
            </a:extLst>
          </p:cNvPr>
          <p:cNvSpPr txBox="1">
            <a:spLocks/>
          </p:cNvSpPr>
          <p:nvPr/>
        </p:nvSpPr>
        <p:spPr>
          <a:xfrm>
            <a:off x="352163" y="5446269"/>
            <a:ext cx="1604486" cy="677108"/>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buNone/>
            </a:pPr>
            <a:r>
              <a:rPr lang="en-US" sz="1100"/>
              <a:t>Create 15 </a:t>
            </a:r>
            <a:r>
              <a:rPr lang="en-US" sz="1100" err="1"/>
              <a:t>PowerWorld</a:t>
            </a:r>
            <a:r>
              <a:rPr lang="en-US" sz="1100"/>
              <a:t> cases for summer peak, summer no solar, and fall peak </a:t>
            </a:r>
          </a:p>
        </p:txBody>
      </p:sp>
      <p:grpSp>
        <p:nvGrpSpPr>
          <p:cNvPr id="52" name="Group 51">
            <a:extLst>
              <a:ext uri="{FF2B5EF4-FFF2-40B4-BE49-F238E27FC236}">
                <a16:creationId xmlns:a16="http://schemas.microsoft.com/office/drawing/2014/main" id="{55C57B45-A228-74AC-80BF-DFE26F4A5504}"/>
              </a:ext>
            </a:extLst>
          </p:cNvPr>
          <p:cNvGrpSpPr/>
          <p:nvPr/>
        </p:nvGrpSpPr>
        <p:grpSpPr>
          <a:xfrm>
            <a:off x="1977109" y="5446269"/>
            <a:ext cx="2565407" cy="1523494"/>
            <a:chOff x="2126507" y="5446269"/>
            <a:chExt cx="2565407" cy="1523494"/>
          </a:xfrm>
        </p:grpSpPr>
        <p:sp>
          <p:nvSpPr>
            <p:cNvPr id="142" name="TrackerNumBlue 106">
              <a:extLst>
                <a:ext uri="{FF2B5EF4-FFF2-40B4-BE49-F238E27FC236}">
                  <a16:creationId xmlns:a16="http://schemas.microsoft.com/office/drawing/2014/main" id="{F5EBB062-01A6-1FBD-33BE-D130FC38FE4D}"/>
                </a:ext>
              </a:extLst>
            </p:cNvPr>
            <p:cNvSpPr/>
            <p:nvPr>
              <p:custDataLst>
                <p:tags r:id="rId18"/>
              </p:custDataLst>
            </p:nvPr>
          </p:nvSpPr>
          <p:spPr>
            <a:xfrm>
              <a:off x="2126507" y="5446269"/>
              <a:ext cx="187798" cy="180000"/>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100">
                  <a:solidFill>
                    <a:schemeClr val="bg1"/>
                  </a:solidFill>
                </a:rPr>
                <a:t>2</a:t>
              </a:r>
            </a:p>
          </p:txBody>
        </p:sp>
        <p:sp>
          <p:nvSpPr>
            <p:cNvPr id="143" name="TextBox 142">
              <a:extLst>
                <a:ext uri="{FF2B5EF4-FFF2-40B4-BE49-F238E27FC236}">
                  <a16:creationId xmlns:a16="http://schemas.microsoft.com/office/drawing/2014/main" id="{5842166B-7B48-AAE7-0143-A12D4DE7E8E4}"/>
                </a:ext>
              </a:extLst>
            </p:cNvPr>
            <p:cNvSpPr txBox="1">
              <a:spLocks/>
            </p:cNvSpPr>
            <p:nvPr/>
          </p:nvSpPr>
          <p:spPr>
            <a:xfrm>
              <a:off x="2373340" y="5446269"/>
              <a:ext cx="2318574" cy="1523494"/>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buNone/>
              </a:pPr>
              <a:r>
                <a:rPr lang="en-US" sz="1100"/>
                <a:t>Resolve N-1, GX, Set 2, and N-1-1 violations by introducing new transmission projects. Determine ISDs based on need year analysis for Y4/Y2 and projected project build time. Additional local projects may be identified based on near-term need</a:t>
              </a:r>
            </a:p>
          </p:txBody>
        </p:sp>
      </p:grpSp>
      <p:grpSp>
        <p:nvGrpSpPr>
          <p:cNvPr id="54" name="Group 53">
            <a:extLst>
              <a:ext uri="{FF2B5EF4-FFF2-40B4-BE49-F238E27FC236}">
                <a16:creationId xmlns:a16="http://schemas.microsoft.com/office/drawing/2014/main" id="{539798A5-79A9-1195-EAB3-7E793A8F3927}"/>
              </a:ext>
            </a:extLst>
          </p:cNvPr>
          <p:cNvGrpSpPr/>
          <p:nvPr/>
        </p:nvGrpSpPr>
        <p:grpSpPr>
          <a:xfrm>
            <a:off x="4562976" y="5446269"/>
            <a:ext cx="2469128" cy="1523494"/>
            <a:chOff x="4807938" y="5446269"/>
            <a:chExt cx="2469128" cy="1523494"/>
          </a:xfrm>
        </p:grpSpPr>
        <p:sp>
          <p:nvSpPr>
            <p:cNvPr id="144" name="TrackerNumBlue 106">
              <a:extLst>
                <a:ext uri="{FF2B5EF4-FFF2-40B4-BE49-F238E27FC236}">
                  <a16:creationId xmlns:a16="http://schemas.microsoft.com/office/drawing/2014/main" id="{362A2621-9B62-B408-CDFA-1009C5D1B2A1}"/>
                </a:ext>
              </a:extLst>
            </p:cNvPr>
            <p:cNvSpPr/>
            <p:nvPr>
              <p:custDataLst>
                <p:tags r:id="rId17"/>
              </p:custDataLst>
            </p:nvPr>
          </p:nvSpPr>
          <p:spPr>
            <a:xfrm>
              <a:off x="4807938" y="5446269"/>
              <a:ext cx="180000" cy="180000"/>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100">
                  <a:solidFill>
                    <a:schemeClr val="bg1"/>
                  </a:solidFill>
                </a:rPr>
                <a:t>3</a:t>
              </a:r>
            </a:p>
          </p:txBody>
        </p:sp>
        <p:sp>
          <p:nvSpPr>
            <p:cNvPr id="145" name="TextBox 144">
              <a:extLst>
                <a:ext uri="{FF2B5EF4-FFF2-40B4-BE49-F238E27FC236}">
                  <a16:creationId xmlns:a16="http://schemas.microsoft.com/office/drawing/2014/main" id="{21DB80B8-FAE3-77A6-AF2A-21EC4FB9137B}"/>
                </a:ext>
              </a:extLst>
            </p:cNvPr>
            <p:cNvSpPr txBox="1">
              <a:spLocks/>
            </p:cNvSpPr>
            <p:nvPr/>
          </p:nvSpPr>
          <p:spPr>
            <a:xfrm>
              <a:off x="5054771" y="5446269"/>
              <a:ext cx="2222295" cy="1523494"/>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buNone/>
              </a:pPr>
              <a:r>
                <a:rPr lang="en-US" sz="1100"/>
                <a:t>Determine available transmission projects using in-service dates for transmission projects. Allocate capacity for the year by studying all contingencies. Y6 allocation will only be done when a transmission solution is not feasible</a:t>
              </a:r>
            </a:p>
          </p:txBody>
        </p:sp>
      </p:grpSp>
      <p:grpSp>
        <p:nvGrpSpPr>
          <p:cNvPr id="56" name="Group 55">
            <a:extLst>
              <a:ext uri="{FF2B5EF4-FFF2-40B4-BE49-F238E27FC236}">
                <a16:creationId xmlns:a16="http://schemas.microsoft.com/office/drawing/2014/main" id="{88E1032D-CDEC-BC61-0BF4-C3B759C0BED7}"/>
              </a:ext>
            </a:extLst>
          </p:cNvPr>
          <p:cNvGrpSpPr/>
          <p:nvPr/>
        </p:nvGrpSpPr>
        <p:grpSpPr>
          <a:xfrm>
            <a:off x="7052564" y="5446269"/>
            <a:ext cx="2469128" cy="1184940"/>
            <a:chOff x="7175044" y="5446269"/>
            <a:chExt cx="2469128" cy="1184940"/>
          </a:xfrm>
        </p:grpSpPr>
        <p:sp>
          <p:nvSpPr>
            <p:cNvPr id="146" name="TrackerNumBlue 106">
              <a:extLst>
                <a:ext uri="{FF2B5EF4-FFF2-40B4-BE49-F238E27FC236}">
                  <a16:creationId xmlns:a16="http://schemas.microsoft.com/office/drawing/2014/main" id="{95EDAD34-57C6-A86A-C774-75239120BDF0}"/>
                </a:ext>
              </a:extLst>
            </p:cNvPr>
            <p:cNvSpPr/>
            <p:nvPr>
              <p:custDataLst>
                <p:tags r:id="rId16"/>
              </p:custDataLst>
            </p:nvPr>
          </p:nvSpPr>
          <p:spPr>
            <a:xfrm>
              <a:off x="7175044" y="5446269"/>
              <a:ext cx="180000" cy="180000"/>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100">
                  <a:solidFill>
                    <a:schemeClr val="bg1"/>
                  </a:solidFill>
                </a:rPr>
                <a:t>4</a:t>
              </a:r>
            </a:p>
          </p:txBody>
        </p:sp>
        <p:sp>
          <p:nvSpPr>
            <p:cNvPr id="147" name="TextBox 146">
              <a:extLst>
                <a:ext uri="{FF2B5EF4-FFF2-40B4-BE49-F238E27FC236}">
                  <a16:creationId xmlns:a16="http://schemas.microsoft.com/office/drawing/2014/main" id="{FD980691-AFAC-6D70-9D02-35230309885E}"/>
                </a:ext>
              </a:extLst>
            </p:cNvPr>
            <p:cNvSpPr txBox="1">
              <a:spLocks/>
            </p:cNvSpPr>
            <p:nvPr/>
          </p:nvSpPr>
          <p:spPr>
            <a:xfrm>
              <a:off x="7421877" y="5446269"/>
              <a:ext cx="2222295" cy="1184940"/>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buNone/>
              </a:pPr>
              <a:r>
                <a:rPr lang="en-US" sz="1100"/>
                <a:t>Determine available transmission projects using in-service dates for transmission projects. Allocate capacity for the year by studying subset of problematic contingencies identified in previous years</a:t>
              </a:r>
            </a:p>
          </p:txBody>
        </p:sp>
      </p:grpSp>
      <p:grpSp>
        <p:nvGrpSpPr>
          <p:cNvPr id="57" name="Group 56">
            <a:extLst>
              <a:ext uri="{FF2B5EF4-FFF2-40B4-BE49-F238E27FC236}">
                <a16:creationId xmlns:a16="http://schemas.microsoft.com/office/drawing/2014/main" id="{21D3B07A-AFD0-B785-9817-D3F44B05DB19}"/>
              </a:ext>
            </a:extLst>
          </p:cNvPr>
          <p:cNvGrpSpPr/>
          <p:nvPr/>
        </p:nvGrpSpPr>
        <p:grpSpPr>
          <a:xfrm>
            <a:off x="9542150" y="5446269"/>
            <a:ext cx="2469126" cy="846386"/>
            <a:chOff x="9542150" y="5446269"/>
            <a:chExt cx="2469126" cy="846386"/>
          </a:xfrm>
        </p:grpSpPr>
        <p:sp>
          <p:nvSpPr>
            <p:cNvPr id="149" name="TrackerNumBlue 106">
              <a:extLst>
                <a:ext uri="{FF2B5EF4-FFF2-40B4-BE49-F238E27FC236}">
                  <a16:creationId xmlns:a16="http://schemas.microsoft.com/office/drawing/2014/main" id="{EE92FC49-3956-AF4A-5266-914C11DBEFB1}"/>
                </a:ext>
              </a:extLst>
            </p:cNvPr>
            <p:cNvSpPr/>
            <p:nvPr>
              <p:custDataLst>
                <p:tags r:id="rId15"/>
              </p:custDataLst>
            </p:nvPr>
          </p:nvSpPr>
          <p:spPr>
            <a:xfrm>
              <a:off x="9542150" y="5446269"/>
              <a:ext cx="180000" cy="180000"/>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100">
                  <a:solidFill>
                    <a:schemeClr val="bg1"/>
                  </a:solidFill>
                </a:rPr>
                <a:t>5</a:t>
              </a:r>
            </a:p>
          </p:txBody>
        </p:sp>
        <p:sp>
          <p:nvSpPr>
            <p:cNvPr id="150" name="TextBox 149">
              <a:extLst>
                <a:ext uri="{FF2B5EF4-FFF2-40B4-BE49-F238E27FC236}">
                  <a16:creationId xmlns:a16="http://schemas.microsoft.com/office/drawing/2014/main" id="{72970CA2-F850-EF6A-B1EF-1923BAE9D8BC}"/>
                </a:ext>
              </a:extLst>
            </p:cNvPr>
            <p:cNvSpPr txBox="1">
              <a:spLocks/>
            </p:cNvSpPr>
            <p:nvPr/>
          </p:nvSpPr>
          <p:spPr>
            <a:xfrm>
              <a:off x="9788981" y="5446269"/>
              <a:ext cx="2222295" cy="846386"/>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buNone/>
              </a:pPr>
              <a:r>
                <a:rPr lang="en-US" sz="1100"/>
                <a:t>Adjust capacity allocations to ensure that capacity allocations are increasing over time, and that minimum allocations are fulfilled per PGRR 145</a:t>
              </a:r>
            </a:p>
          </p:txBody>
        </p:sp>
      </p:grpSp>
      <p:sp>
        <p:nvSpPr>
          <p:cNvPr id="34" name="Rectangle 33">
            <a:extLst>
              <a:ext uri="{FF2B5EF4-FFF2-40B4-BE49-F238E27FC236}">
                <a16:creationId xmlns:a16="http://schemas.microsoft.com/office/drawing/2014/main" id="{06D3B7DA-F3B1-7850-17E9-CC286B41C03A}"/>
              </a:ext>
            </a:extLst>
          </p:cNvPr>
          <p:cNvSpPr>
            <a:spLocks/>
          </p:cNvSpPr>
          <p:nvPr/>
        </p:nvSpPr>
        <p:spPr>
          <a:xfrm>
            <a:off x="1473125" y="2130438"/>
            <a:ext cx="1406598" cy="91241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900" err="1">
              <a:solidFill>
                <a:schemeClr val="bg1"/>
              </a:solidFill>
            </a:endParaRPr>
          </a:p>
        </p:txBody>
      </p:sp>
      <p:sp>
        <p:nvSpPr>
          <p:cNvPr id="17" name="TextBox 16">
            <a:extLst>
              <a:ext uri="{FF2B5EF4-FFF2-40B4-BE49-F238E27FC236}">
                <a16:creationId xmlns:a16="http://schemas.microsoft.com/office/drawing/2014/main" id="{FD9176D7-3986-B533-DDF7-72CADF8927AE}"/>
              </a:ext>
            </a:extLst>
          </p:cNvPr>
          <p:cNvSpPr txBox="1"/>
          <p:nvPr/>
        </p:nvSpPr>
        <p:spPr>
          <a:xfrm>
            <a:off x="1526196" y="2156971"/>
            <a:ext cx="1199994" cy="15388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000" b="1">
                <a:solidFill>
                  <a:schemeClr val="bg1"/>
                </a:solidFill>
              </a:rPr>
              <a:t>Y6 summer peak</a:t>
            </a:r>
          </a:p>
        </p:txBody>
      </p:sp>
      <p:sp>
        <p:nvSpPr>
          <p:cNvPr id="211" name="TrackerNumBlue 106">
            <a:extLst>
              <a:ext uri="{FF2B5EF4-FFF2-40B4-BE49-F238E27FC236}">
                <a16:creationId xmlns:a16="http://schemas.microsoft.com/office/drawing/2014/main" id="{703B6D01-9A7B-002A-CB7D-9224BBD250DF}"/>
              </a:ext>
            </a:extLst>
          </p:cNvPr>
          <p:cNvSpPr/>
          <p:nvPr>
            <p:custDataLst>
              <p:tags r:id="rId5"/>
            </p:custDataLst>
          </p:nvPr>
        </p:nvSpPr>
        <p:spPr>
          <a:xfrm>
            <a:off x="1312242" y="1862492"/>
            <a:ext cx="180000" cy="180000"/>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100">
                <a:solidFill>
                  <a:schemeClr val="bg1"/>
                </a:solidFill>
              </a:rPr>
              <a:t>2</a:t>
            </a:r>
          </a:p>
        </p:txBody>
      </p:sp>
      <p:sp>
        <p:nvSpPr>
          <p:cNvPr id="7" name="Rectangle 6">
            <a:extLst>
              <a:ext uri="{FF2B5EF4-FFF2-40B4-BE49-F238E27FC236}">
                <a16:creationId xmlns:a16="http://schemas.microsoft.com/office/drawing/2014/main" id="{D151E384-A7C5-3E8E-8DCC-E32F17F652A6}"/>
              </a:ext>
            </a:extLst>
          </p:cNvPr>
          <p:cNvSpPr>
            <a:spLocks/>
          </p:cNvSpPr>
          <p:nvPr/>
        </p:nvSpPr>
        <p:spPr>
          <a:xfrm>
            <a:off x="9569418" y="1992329"/>
            <a:ext cx="1141153" cy="253570"/>
          </a:xfrm>
          <a:prstGeom prst="rect">
            <a:avLst/>
          </a:prstGeom>
          <a:noFill/>
          <a:ln w="19050" cap="sq">
            <a:solidFill>
              <a:schemeClr val="tx1"/>
            </a:solidFill>
            <a:prstDash val="dash"/>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800">
                <a:solidFill>
                  <a:schemeClr val="tx1"/>
                </a:solidFill>
              </a:rPr>
              <a:t>Preliminary capacity  allocation</a:t>
            </a:r>
          </a:p>
        </p:txBody>
      </p:sp>
      <p:sp>
        <p:nvSpPr>
          <p:cNvPr id="222" name="Rectangle 221">
            <a:extLst>
              <a:ext uri="{FF2B5EF4-FFF2-40B4-BE49-F238E27FC236}">
                <a16:creationId xmlns:a16="http://schemas.microsoft.com/office/drawing/2014/main" id="{2D16B5E3-3B89-C0E6-A26B-480F6149135B}"/>
              </a:ext>
            </a:extLst>
          </p:cNvPr>
          <p:cNvSpPr>
            <a:spLocks/>
          </p:cNvSpPr>
          <p:nvPr/>
        </p:nvSpPr>
        <p:spPr>
          <a:xfrm rot="16200000">
            <a:off x="5523717" y="1924354"/>
            <a:ext cx="718863" cy="666986"/>
          </a:xfrm>
          <a:prstGeom prst="rect">
            <a:avLst/>
          </a:prstGeom>
          <a:noFill/>
          <a:ln w="19050" cap="sq">
            <a:solidFill>
              <a:schemeClr val="tx1"/>
            </a:solidFill>
            <a:prstDash val="dash"/>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800">
                <a:solidFill>
                  <a:schemeClr val="tx1"/>
                </a:solidFill>
              </a:rPr>
              <a:t>Transmission plan with in-service dates</a:t>
            </a:r>
          </a:p>
        </p:txBody>
      </p:sp>
      <p:cxnSp>
        <p:nvCxnSpPr>
          <p:cNvPr id="239" name="Connector: Elbow 238">
            <a:extLst>
              <a:ext uri="{FF2B5EF4-FFF2-40B4-BE49-F238E27FC236}">
                <a16:creationId xmlns:a16="http://schemas.microsoft.com/office/drawing/2014/main" id="{7B7EC0FF-0E9C-407A-FE39-991B1AC19A47}"/>
              </a:ext>
            </a:extLst>
          </p:cNvPr>
          <p:cNvCxnSpPr>
            <a:cxnSpLocks/>
            <a:stCxn id="222" idx="1"/>
            <a:endCxn id="21" idx="1"/>
          </p:cNvCxnSpPr>
          <p:nvPr/>
        </p:nvCxnSpPr>
        <p:spPr>
          <a:xfrm rot="5400000">
            <a:off x="5140323" y="3155857"/>
            <a:ext cx="1281405" cy="204248"/>
          </a:xfrm>
          <a:prstGeom prst="bentConnector4">
            <a:avLst>
              <a:gd name="adj1" fmla="val 11363"/>
              <a:gd name="adj2" fmla="val 211923"/>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45" name="Straight Arrow Connector 244">
            <a:extLst>
              <a:ext uri="{FF2B5EF4-FFF2-40B4-BE49-F238E27FC236}">
                <a16:creationId xmlns:a16="http://schemas.microsoft.com/office/drawing/2014/main" id="{540536AE-15D2-7FC2-D4EC-5A8EACA047D6}"/>
              </a:ext>
            </a:extLst>
          </p:cNvPr>
          <p:cNvCxnSpPr>
            <a:cxnSpLocks/>
            <a:stCxn id="14" idx="3"/>
            <a:endCxn id="34" idx="1"/>
          </p:cNvCxnSpPr>
          <p:nvPr/>
        </p:nvCxnSpPr>
        <p:spPr>
          <a:xfrm>
            <a:off x="1312242" y="2583616"/>
            <a:ext cx="160883" cy="3029"/>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266" name="TrackerNumBlue 106">
            <a:extLst>
              <a:ext uri="{FF2B5EF4-FFF2-40B4-BE49-F238E27FC236}">
                <a16:creationId xmlns:a16="http://schemas.microsoft.com/office/drawing/2014/main" id="{0CF68FCA-49D3-E05E-F8D4-D005AC04C969}"/>
              </a:ext>
            </a:extLst>
          </p:cNvPr>
          <p:cNvSpPr/>
          <p:nvPr>
            <p:custDataLst>
              <p:tags r:id="rId6"/>
            </p:custDataLst>
          </p:nvPr>
        </p:nvSpPr>
        <p:spPr>
          <a:xfrm>
            <a:off x="7911175" y="4561827"/>
            <a:ext cx="180000" cy="180000"/>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100">
                <a:solidFill>
                  <a:schemeClr val="bg1"/>
                </a:solidFill>
              </a:rPr>
              <a:t>5</a:t>
            </a:r>
          </a:p>
        </p:txBody>
      </p:sp>
      <p:sp>
        <p:nvSpPr>
          <p:cNvPr id="269" name="Rectangle 268">
            <a:extLst>
              <a:ext uri="{FF2B5EF4-FFF2-40B4-BE49-F238E27FC236}">
                <a16:creationId xmlns:a16="http://schemas.microsoft.com/office/drawing/2014/main" id="{8EB16FDD-84C9-1015-A0AF-1B14F063A2D1}"/>
              </a:ext>
            </a:extLst>
          </p:cNvPr>
          <p:cNvSpPr/>
          <p:nvPr/>
        </p:nvSpPr>
        <p:spPr>
          <a:xfrm>
            <a:off x="10466624" y="1162464"/>
            <a:ext cx="180000" cy="180000"/>
          </a:xfrm>
          <a:prstGeom prst="rect">
            <a:avLst/>
          </a:prstGeom>
          <a:solidFill>
            <a:srgbClr val="BDE1FF"/>
          </a:solidFill>
          <a:ln w="6350" cap="sq">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200">
              <a:solidFill>
                <a:schemeClr val="tx1"/>
              </a:solidFill>
            </a:endParaRPr>
          </a:p>
        </p:txBody>
      </p:sp>
      <p:sp>
        <p:nvSpPr>
          <p:cNvPr id="270" name="TextBox 269">
            <a:extLst>
              <a:ext uri="{FF2B5EF4-FFF2-40B4-BE49-F238E27FC236}">
                <a16:creationId xmlns:a16="http://schemas.microsoft.com/office/drawing/2014/main" id="{10341228-075A-40C1-0419-353BC34FD9BA}"/>
              </a:ext>
            </a:extLst>
          </p:cNvPr>
          <p:cNvSpPr txBox="1"/>
          <p:nvPr/>
        </p:nvSpPr>
        <p:spPr>
          <a:xfrm>
            <a:off x="10710571" y="1175520"/>
            <a:ext cx="1420145" cy="15388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t>Partial study allocation</a:t>
            </a:r>
          </a:p>
        </p:txBody>
      </p:sp>
      <p:sp>
        <p:nvSpPr>
          <p:cNvPr id="9" name="Rectangle 8">
            <a:extLst>
              <a:ext uri="{FF2B5EF4-FFF2-40B4-BE49-F238E27FC236}">
                <a16:creationId xmlns:a16="http://schemas.microsoft.com/office/drawing/2014/main" id="{3EBD5EA7-5A7F-6321-128E-F5BC0B2C9465}"/>
              </a:ext>
            </a:extLst>
          </p:cNvPr>
          <p:cNvSpPr>
            <a:spLocks/>
          </p:cNvSpPr>
          <p:nvPr/>
        </p:nvSpPr>
        <p:spPr>
          <a:xfrm>
            <a:off x="1680565" y="3179307"/>
            <a:ext cx="3379609" cy="755802"/>
          </a:xfrm>
          <a:prstGeom prst="rect">
            <a:avLst/>
          </a:prstGeom>
          <a:solidFill>
            <a:schemeClr val="bg1">
              <a:lumMod val="6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000"/>
              <a:t>For projects identified in Y6, </a:t>
            </a:r>
            <a:r>
              <a:rPr lang="en-US" sz="1000" b="1"/>
              <a:t>Y4 study (in collaboration with TSPs) </a:t>
            </a:r>
            <a:r>
              <a:rPr lang="en-US" sz="1000"/>
              <a:t>determines need year</a:t>
            </a:r>
            <a:endParaRPr lang="en-US" sz="1000">
              <a:solidFill>
                <a:schemeClr val="bg1"/>
              </a:solidFill>
            </a:endParaRPr>
          </a:p>
        </p:txBody>
      </p:sp>
      <p:sp>
        <p:nvSpPr>
          <p:cNvPr id="10" name="Rectangle 9">
            <a:extLst>
              <a:ext uri="{FF2B5EF4-FFF2-40B4-BE49-F238E27FC236}">
                <a16:creationId xmlns:a16="http://schemas.microsoft.com/office/drawing/2014/main" id="{E994F137-549A-882C-53C2-2479812B01B2}"/>
              </a:ext>
            </a:extLst>
          </p:cNvPr>
          <p:cNvSpPr/>
          <p:nvPr/>
        </p:nvSpPr>
        <p:spPr>
          <a:xfrm>
            <a:off x="1681473" y="4050724"/>
            <a:ext cx="3377792" cy="755802"/>
          </a:xfrm>
          <a:prstGeom prst="rect">
            <a:avLst/>
          </a:prstGeom>
          <a:solidFill>
            <a:schemeClr val="bg1">
              <a:lumMod val="6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000"/>
              <a:t>For projects identified in Y6, </a:t>
            </a:r>
            <a:r>
              <a:rPr lang="en-US" sz="1000" b="1"/>
              <a:t>Y2 study (in collaboration with TSPs) </a:t>
            </a:r>
            <a:r>
              <a:rPr lang="en-US" sz="1000"/>
              <a:t>determines need year</a:t>
            </a:r>
            <a:endParaRPr lang="en-US" sz="1000">
              <a:solidFill>
                <a:schemeClr val="bg1"/>
              </a:solidFill>
            </a:endParaRPr>
          </a:p>
        </p:txBody>
      </p:sp>
      <p:sp>
        <p:nvSpPr>
          <p:cNvPr id="62" name="Rectangle 61">
            <a:extLst>
              <a:ext uri="{FF2B5EF4-FFF2-40B4-BE49-F238E27FC236}">
                <a16:creationId xmlns:a16="http://schemas.microsoft.com/office/drawing/2014/main" id="{8B3BA057-6587-2AFC-0848-5E808129D0BA}"/>
              </a:ext>
            </a:extLst>
          </p:cNvPr>
          <p:cNvSpPr>
            <a:spLocks/>
          </p:cNvSpPr>
          <p:nvPr/>
        </p:nvSpPr>
        <p:spPr>
          <a:xfrm>
            <a:off x="4611792" y="2130438"/>
            <a:ext cx="618774" cy="91241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900" err="1">
              <a:solidFill>
                <a:schemeClr val="bg1"/>
              </a:solidFill>
            </a:endParaRPr>
          </a:p>
        </p:txBody>
      </p:sp>
      <p:sp>
        <p:nvSpPr>
          <p:cNvPr id="63" name="Rectangle 62">
            <a:extLst>
              <a:ext uri="{FF2B5EF4-FFF2-40B4-BE49-F238E27FC236}">
                <a16:creationId xmlns:a16="http://schemas.microsoft.com/office/drawing/2014/main" id="{7C85A8B4-E845-502E-0982-09B034B1A3E0}"/>
              </a:ext>
            </a:extLst>
          </p:cNvPr>
          <p:cNvSpPr>
            <a:spLocks/>
          </p:cNvSpPr>
          <p:nvPr/>
        </p:nvSpPr>
        <p:spPr>
          <a:xfrm>
            <a:off x="4691914" y="2323776"/>
            <a:ext cx="458530" cy="633691"/>
          </a:xfrm>
          <a:prstGeom prst="rect">
            <a:avLst/>
          </a:prstGeom>
          <a:solidFill>
            <a:srgbClr val="A6A6A6"/>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800">
                <a:solidFill>
                  <a:schemeClr val="tx1"/>
                </a:solidFill>
              </a:rPr>
              <a:t>N-1-1</a:t>
            </a:r>
          </a:p>
        </p:txBody>
      </p:sp>
      <p:sp>
        <p:nvSpPr>
          <p:cNvPr id="64" name="TextBox 63">
            <a:extLst>
              <a:ext uri="{FF2B5EF4-FFF2-40B4-BE49-F238E27FC236}">
                <a16:creationId xmlns:a16="http://schemas.microsoft.com/office/drawing/2014/main" id="{B2F10F39-30F4-E557-504F-9C159138E151}"/>
              </a:ext>
            </a:extLst>
          </p:cNvPr>
          <p:cNvSpPr txBox="1"/>
          <p:nvPr/>
        </p:nvSpPr>
        <p:spPr>
          <a:xfrm>
            <a:off x="4691914" y="2156971"/>
            <a:ext cx="408287" cy="15388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000" b="1">
                <a:solidFill>
                  <a:schemeClr val="bg1"/>
                </a:solidFill>
              </a:rPr>
              <a:t>Y6 fall</a:t>
            </a:r>
          </a:p>
        </p:txBody>
      </p:sp>
      <p:sp>
        <p:nvSpPr>
          <p:cNvPr id="107" name="Rectangle 106">
            <a:extLst>
              <a:ext uri="{FF2B5EF4-FFF2-40B4-BE49-F238E27FC236}">
                <a16:creationId xmlns:a16="http://schemas.microsoft.com/office/drawing/2014/main" id="{4C5095F5-8B5E-50DD-B997-509F7D185481}"/>
              </a:ext>
            </a:extLst>
          </p:cNvPr>
          <p:cNvSpPr/>
          <p:nvPr/>
        </p:nvSpPr>
        <p:spPr>
          <a:xfrm>
            <a:off x="5678900" y="2890432"/>
            <a:ext cx="2561600" cy="633691"/>
          </a:xfrm>
          <a:prstGeom prst="rect">
            <a:avLst/>
          </a:prstGeom>
          <a:solidFill>
            <a:schemeClr val="accent5">
              <a:lumMod val="40000"/>
              <a:lumOff val="6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900" err="1">
              <a:solidFill>
                <a:schemeClr val="bg1"/>
              </a:solidFill>
            </a:endParaRPr>
          </a:p>
        </p:txBody>
      </p:sp>
      <p:sp>
        <p:nvSpPr>
          <p:cNvPr id="111" name="TextBox 110">
            <a:extLst>
              <a:ext uri="{FF2B5EF4-FFF2-40B4-BE49-F238E27FC236}">
                <a16:creationId xmlns:a16="http://schemas.microsoft.com/office/drawing/2014/main" id="{4600ED45-3057-4432-ED86-67D49C4967E6}"/>
              </a:ext>
            </a:extLst>
          </p:cNvPr>
          <p:cNvSpPr txBox="1"/>
          <p:nvPr/>
        </p:nvSpPr>
        <p:spPr>
          <a:xfrm>
            <a:off x="5971019" y="2886700"/>
            <a:ext cx="2125085" cy="15388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000" b="1"/>
              <a:t>N-1, GX, Set 2, and N-1-1 Y6 study</a:t>
            </a:r>
          </a:p>
        </p:txBody>
      </p:sp>
      <p:sp>
        <p:nvSpPr>
          <p:cNvPr id="285" name="TextBox 284">
            <a:extLst>
              <a:ext uri="{FF2B5EF4-FFF2-40B4-BE49-F238E27FC236}">
                <a16:creationId xmlns:a16="http://schemas.microsoft.com/office/drawing/2014/main" id="{85B492CE-4AAA-DAEB-A9A5-03AB33059118}"/>
              </a:ext>
            </a:extLst>
          </p:cNvPr>
          <p:cNvSpPr txBox="1"/>
          <p:nvPr/>
        </p:nvSpPr>
        <p:spPr>
          <a:xfrm>
            <a:off x="1551390" y="1919014"/>
            <a:ext cx="2125085" cy="15388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000" b="1"/>
              <a:t>Transmission plan creation</a:t>
            </a:r>
          </a:p>
        </p:txBody>
      </p:sp>
      <p:sp>
        <p:nvSpPr>
          <p:cNvPr id="85" name="Rectangle 84">
            <a:extLst>
              <a:ext uri="{FF2B5EF4-FFF2-40B4-BE49-F238E27FC236}">
                <a16:creationId xmlns:a16="http://schemas.microsoft.com/office/drawing/2014/main" id="{774D49F3-A0B7-51C2-896B-E40DD677680D}"/>
              </a:ext>
            </a:extLst>
          </p:cNvPr>
          <p:cNvSpPr>
            <a:spLocks/>
          </p:cNvSpPr>
          <p:nvPr/>
        </p:nvSpPr>
        <p:spPr>
          <a:xfrm>
            <a:off x="5733963" y="3062931"/>
            <a:ext cx="2451476" cy="125967"/>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bg1"/>
                </a:solidFill>
              </a:rPr>
              <a:t>Y6 pk</a:t>
            </a:r>
          </a:p>
        </p:txBody>
      </p:sp>
      <p:sp>
        <p:nvSpPr>
          <p:cNvPr id="86" name="Rectangle 85">
            <a:extLst>
              <a:ext uri="{FF2B5EF4-FFF2-40B4-BE49-F238E27FC236}">
                <a16:creationId xmlns:a16="http://schemas.microsoft.com/office/drawing/2014/main" id="{5D01AECA-01E2-C404-0B18-1A7DCCB52E70}"/>
              </a:ext>
            </a:extLst>
          </p:cNvPr>
          <p:cNvSpPr>
            <a:spLocks/>
          </p:cNvSpPr>
          <p:nvPr/>
        </p:nvSpPr>
        <p:spPr>
          <a:xfrm>
            <a:off x="5733963" y="3371241"/>
            <a:ext cx="2451476" cy="125967"/>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bg1"/>
                </a:solidFill>
              </a:rPr>
              <a:t>Y6 fall</a:t>
            </a:r>
          </a:p>
        </p:txBody>
      </p:sp>
      <p:sp>
        <p:nvSpPr>
          <p:cNvPr id="87" name="Rectangle 86">
            <a:extLst>
              <a:ext uri="{FF2B5EF4-FFF2-40B4-BE49-F238E27FC236}">
                <a16:creationId xmlns:a16="http://schemas.microsoft.com/office/drawing/2014/main" id="{EF17791E-6987-AE5D-58FB-309086C9E251}"/>
              </a:ext>
            </a:extLst>
          </p:cNvPr>
          <p:cNvSpPr>
            <a:spLocks/>
          </p:cNvSpPr>
          <p:nvPr/>
        </p:nvSpPr>
        <p:spPr>
          <a:xfrm>
            <a:off x="5733963" y="3220908"/>
            <a:ext cx="2451476" cy="125967"/>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bg1"/>
                </a:solidFill>
              </a:rPr>
              <a:t>Y6 NS</a:t>
            </a:r>
          </a:p>
        </p:txBody>
      </p:sp>
      <p:grpSp>
        <p:nvGrpSpPr>
          <p:cNvPr id="171" name="Group 170">
            <a:extLst>
              <a:ext uri="{FF2B5EF4-FFF2-40B4-BE49-F238E27FC236}">
                <a16:creationId xmlns:a16="http://schemas.microsoft.com/office/drawing/2014/main" id="{2178457E-CB9D-0A27-F0AA-A6BAF3A93EE0}"/>
              </a:ext>
            </a:extLst>
          </p:cNvPr>
          <p:cNvGrpSpPr/>
          <p:nvPr/>
        </p:nvGrpSpPr>
        <p:grpSpPr>
          <a:xfrm>
            <a:off x="1177744" y="1157221"/>
            <a:ext cx="3550443" cy="198596"/>
            <a:chOff x="5074920" y="5401732"/>
            <a:chExt cx="1723813" cy="238692"/>
          </a:xfrm>
        </p:grpSpPr>
        <p:sp>
          <p:nvSpPr>
            <p:cNvPr id="172" name="TextBox 171">
              <a:extLst>
                <a:ext uri="{FF2B5EF4-FFF2-40B4-BE49-F238E27FC236}">
                  <a16:creationId xmlns:a16="http://schemas.microsoft.com/office/drawing/2014/main" id="{41CAF32F-5C0E-2291-BFF2-7BD3EC10EF83}"/>
                </a:ext>
              </a:extLst>
            </p:cNvPr>
            <p:cNvSpPr txBox="1"/>
            <p:nvPr/>
          </p:nvSpPr>
          <p:spPr>
            <a:xfrm>
              <a:off x="5074920" y="5401732"/>
              <a:ext cx="1723813" cy="20345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Illustrative – preliminary based on Batch Zero</a:t>
              </a:r>
            </a:p>
          </p:txBody>
        </p:sp>
        <p:cxnSp>
          <p:nvCxnSpPr>
            <p:cNvPr id="173" name="Straight Connector 172">
              <a:extLst>
                <a:ext uri="{FF2B5EF4-FFF2-40B4-BE49-F238E27FC236}">
                  <a16:creationId xmlns:a16="http://schemas.microsoft.com/office/drawing/2014/main" id="{73F5C3EC-AF6F-6856-A21A-046B7C5142E9}"/>
                </a:ext>
              </a:extLst>
            </p:cNvPr>
            <p:cNvCxnSpPr>
              <a:cxnSpLocks/>
            </p:cNvCxnSpPr>
            <p:nvPr/>
          </p:nvCxnSpPr>
          <p:spPr>
            <a:xfrm>
              <a:off x="5081256" y="5640424"/>
              <a:ext cx="1446162"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174" name="Rectangle 173">
            <a:extLst>
              <a:ext uri="{FF2B5EF4-FFF2-40B4-BE49-F238E27FC236}">
                <a16:creationId xmlns:a16="http://schemas.microsoft.com/office/drawing/2014/main" id="{E4A8DC64-E2DF-E6A4-70F8-38CDC6FAE73D}"/>
              </a:ext>
            </a:extLst>
          </p:cNvPr>
          <p:cNvSpPr>
            <a:spLocks/>
          </p:cNvSpPr>
          <p:nvPr/>
        </p:nvSpPr>
        <p:spPr>
          <a:xfrm>
            <a:off x="6695450" y="1160128"/>
            <a:ext cx="180000" cy="18000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800">
              <a:solidFill>
                <a:schemeClr val="bg1"/>
              </a:solidFill>
            </a:endParaRPr>
          </a:p>
        </p:txBody>
      </p:sp>
      <p:sp>
        <p:nvSpPr>
          <p:cNvPr id="175" name="TextBox 174">
            <a:extLst>
              <a:ext uri="{FF2B5EF4-FFF2-40B4-BE49-F238E27FC236}">
                <a16:creationId xmlns:a16="http://schemas.microsoft.com/office/drawing/2014/main" id="{1646567A-B9F7-3C9F-1FEE-3465AD4FC91A}"/>
              </a:ext>
            </a:extLst>
          </p:cNvPr>
          <p:cNvSpPr txBox="1"/>
          <p:nvPr/>
        </p:nvSpPr>
        <p:spPr>
          <a:xfrm>
            <a:off x="6939400" y="1173184"/>
            <a:ext cx="364274" cy="15388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t>Case</a:t>
            </a:r>
          </a:p>
        </p:txBody>
      </p:sp>
      <p:sp>
        <p:nvSpPr>
          <p:cNvPr id="180" name="Rectangle 179">
            <a:extLst>
              <a:ext uri="{FF2B5EF4-FFF2-40B4-BE49-F238E27FC236}">
                <a16:creationId xmlns:a16="http://schemas.microsoft.com/office/drawing/2014/main" id="{C3036DAA-4EA8-1C09-6055-CA4B7505A9EA}"/>
              </a:ext>
            </a:extLst>
          </p:cNvPr>
          <p:cNvSpPr>
            <a:spLocks/>
          </p:cNvSpPr>
          <p:nvPr/>
        </p:nvSpPr>
        <p:spPr>
          <a:xfrm>
            <a:off x="5882773" y="1160128"/>
            <a:ext cx="180000" cy="180000"/>
          </a:xfrm>
          <a:prstGeom prst="rect">
            <a:avLst/>
          </a:prstGeom>
          <a:solidFill>
            <a:srgbClr val="A6A6A6"/>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000">
              <a:solidFill>
                <a:schemeClr val="tx1"/>
              </a:solidFill>
            </a:endParaRPr>
          </a:p>
        </p:txBody>
      </p:sp>
      <p:sp>
        <p:nvSpPr>
          <p:cNvPr id="191" name="TextBox 190">
            <a:extLst>
              <a:ext uri="{FF2B5EF4-FFF2-40B4-BE49-F238E27FC236}">
                <a16:creationId xmlns:a16="http://schemas.microsoft.com/office/drawing/2014/main" id="{C97BA024-E7E6-4BA8-5508-CABFD0B6C4E3}"/>
              </a:ext>
            </a:extLst>
          </p:cNvPr>
          <p:cNvSpPr txBox="1"/>
          <p:nvPr/>
        </p:nvSpPr>
        <p:spPr>
          <a:xfrm>
            <a:off x="6126723" y="1173184"/>
            <a:ext cx="504777" cy="15388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t>Analysis</a:t>
            </a:r>
          </a:p>
        </p:txBody>
      </p:sp>
      <p:sp>
        <p:nvSpPr>
          <p:cNvPr id="208" name="Rectangle 207">
            <a:extLst>
              <a:ext uri="{FF2B5EF4-FFF2-40B4-BE49-F238E27FC236}">
                <a16:creationId xmlns:a16="http://schemas.microsoft.com/office/drawing/2014/main" id="{E7A58046-C911-33A4-38A7-B89CC76842EC}"/>
              </a:ext>
            </a:extLst>
          </p:cNvPr>
          <p:cNvSpPr/>
          <p:nvPr/>
        </p:nvSpPr>
        <p:spPr>
          <a:xfrm>
            <a:off x="10381484" y="3618878"/>
            <a:ext cx="1145089" cy="447082"/>
          </a:xfrm>
          <a:prstGeom prst="rect">
            <a:avLst/>
          </a:prstGeom>
          <a:solidFill>
            <a:srgbClr val="A6A6A6"/>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tx1"/>
                </a:solidFill>
              </a:rPr>
              <a:t>Capacity allocation adjustments</a:t>
            </a:r>
          </a:p>
        </p:txBody>
      </p:sp>
      <p:grpSp>
        <p:nvGrpSpPr>
          <p:cNvPr id="11" name="Group 10">
            <a:extLst>
              <a:ext uri="{FF2B5EF4-FFF2-40B4-BE49-F238E27FC236}">
                <a16:creationId xmlns:a16="http://schemas.microsoft.com/office/drawing/2014/main" id="{8974B478-BFD9-52B3-2467-BCB0635309DE}"/>
              </a:ext>
            </a:extLst>
          </p:cNvPr>
          <p:cNvGrpSpPr/>
          <p:nvPr/>
        </p:nvGrpSpPr>
        <p:grpSpPr>
          <a:xfrm>
            <a:off x="5678901" y="3578106"/>
            <a:ext cx="2561600" cy="637423"/>
            <a:chOff x="5678901" y="2886700"/>
            <a:chExt cx="2561600" cy="772443"/>
          </a:xfrm>
        </p:grpSpPr>
        <p:grpSp>
          <p:nvGrpSpPr>
            <p:cNvPr id="12" name="Group 11">
              <a:extLst>
                <a:ext uri="{FF2B5EF4-FFF2-40B4-BE49-F238E27FC236}">
                  <a16:creationId xmlns:a16="http://schemas.microsoft.com/office/drawing/2014/main" id="{F4984A12-031C-507C-5DE4-205B87220ADC}"/>
                </a:ext>
              </a:extLst>
            </p:cNvPr>
            <p:cNvGrpSpPr/>
            <p:nvPr/>
          </p:nvGrpSpPr>
          <p:grpSpPr>
            <a:xfrm>
              <a:off x="5678901" y="2886700"/>
              <a:ext cx="2561600" cy="772443"/>
              <a:chOff x="6160056" y="2513979"/>
              <a:chExt cx="1240869" cy="772443"/>
            </a:xfrm>
          </p:grpSpPr>
          <p:sp>
            <p:nvSpPr>
              <p:cNvPr id="21" name="Rectangle 20">
                <a:extLst>
                  <a:ext uri="{FF2B5EF4-FFF2-40B4-BE49-F238E27FC236}">
                    <a16:creationId xmlns:a16="http://schemas.microsoft.com/office/drawing/2014/main" id="{C02F4BF3-2D96-2D65-CD44-D6D19E270BDA}"/>
                  </a:ext>
                </a:extLst>
              </p:cNvPr>
              <p:cNvSpPr/>
              <p:nvPr/>
            </p:nvSpPr>
            <p:spPr>
              <a:xfrm>
                <a:off x="6160056" y="2518502"/>
                <a:ext cx="1240869" cy="767920"/>
              </a:xfrm>
              <a:prstGeom prst="rect">
                <a:avLst/>
              </a:prstGeom>
              <a:solidFill>
                <a:schemeClr val="accent5">
                  <a:lumMod val="40000"/>
                  <a:lumOff val="6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900" err="1">
                  <a:solidFill>
                    <a:schemeClr val="bg1"/>
                  </a:solidFill>
                </a:endParaRPr>
              </a:p>
            </p:txBody>
          </p:sp>
          <p:sp>
            <p:nvSpPr>
              <p:cNvPr id="22" name="TextBox 21">
                <a:extLst>
                  <a:ext uri="{FF2B5EF4-FFF2-40B4-BE49-F238E27FC236}">
                    <a16:creationId xmlns:a16="http://schemas.microsoft.com/office/drawing/2014/main" id="{0B2A493F-0AFE-10A0-7621-F2701E121B8E}"/>
                  </a:ext>
                </a:extLst>
              </p:cNvPr>
              <p:cNvSpPr txBox="1"/>
              <p:nvPr/>
            </p:nvSpPr>
            <p:spPr>
              <a:xfrm>
                <a:off x="6301562" y="2513979"/>
                <a:ext cx="1029416" cy="186485"/>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000" b="1"/>
                  <a:t>N-1, GX, Set 2, and N-1-1 Y4 study</a:t>
                </a:r>
              </a:p>
            </p:txBody>
          </p:sp>
        </p:grpSp>
        <p:sp>
          <p:nvSpPr>
            <p:cNvPr id="15" name="Rectangle 14">
              <a:extLst>
                <a:ext uri="{FF2B5EF4-FFF2-40B4-BE49-F238E27FC236}">
                  <a16:creationId xmlns:a16="http://schemas.microsoft.com/office/drawing/2014/main" id="{9A35A9F2-8B55-CB50-1DAD-685C368BBBCE}"/>
                </a:ext>
              </a:extLst>
            </p:cNvPr>
            <p:cNvSpPr>
              <a:spLocks/>
            </p:cNvSpPr>
            <p:nvPr/>
          </p:nvSpPr>
          <p:spPr>
            <a:xfrm>
              <a:off x="5733963" y="3100261"/>
              <a:ext cx="2451476" cy="15264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bg1"/>
                  </a:solidFill>
                </a:rPr>
                <a:t>Y4 pk</a:t>
              </a:r>
            </a:p>
          </p:txBody>
        </p:sp>
        <p:sp>
          <p:nvSpPr>
            <p:cNvPr id="16" name="Rectangle 15">
              <a:extLst>
                <a:ext uri="{FF2B5EF4-FFF2-40B4-BE49-F238E27FC236}">
                  <a16:creationId xmlns:a16="http://schemas.microsoft.com/office/drawing/2014/main" id="{F07F1AF8-281C-C042-CEB0-4583C0AC9DDF}"/>
                </a:ext>
              </a:extLst>
            </p:cNvPr>
            <p:cNvSpPr>
              <a:spLocks/>
            </p:cNvSpPr>
            <p:nvPr/>
          </p:nvSpPr>
          <p:spPr>
            <a:xfrm>
              <a:off x="5733963" y="3473877"/>
              <a:ext cx="2451476" cy="15264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bg1"/>
                  </a:solidFill>
                </a:rPr>
                <a:t>Y4 fall</a:t>
              </a:r>
            </a:p>
          </p:txBody>
        </p:sp>
        <p:sp>
          <p:nvSpPr>
            <p:cNvPr id="20" name="Rectangle 19">
              <a:extLst>
                <a:ext uri="{FF2B5EF4-FFF2-40B4-BE49-F238E27FC236}">
                  <a16:creationId xmlns:a16="http://schemas.microsoft.com/office/drawing/2014/main" id="{420D64EB-D084-8FF5-F8D6-692574C8E96E}"/>
                </a:ext>
              </a:extLst>
            </p:cNvPr>
            <p:cNvSpPr>
              <a:spLocks/>
            </p:cNvSpPr>
            <p:nvPr/>
          </p:nvSpPr>
          <p:spPr>
            <a:xfrm>
              <a:off x="5733963" y="3291701"/>
              <a:ext cx="2451476" cy="15264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bg1"/>
                  </a:solidFill>
                </a:rPr>
                <a:t>Y4 NS</a:t>
              </a:r>
            </a:p>
          </p:txBody>
        </p:sp>
      </p:grpSp>
      <p:sp>
        <p:nvSpPr>
          <p:cNvPr id="29" name="Rectangle 28">
            <a:extLst>
              <a:ext uri="{FF2B5EF4-FFF2-40B4-BE49-F238E27FC236}">
                <a16:creationId xmlns:a16="http://schemas.microsoft.com/office/drawing/2014/main" id="{F6CBAEBA-1518-81F9-D0D8-9F0A27933CDD}"/>
              </a:ext>
            </a:extLst>
          </p:cNvPr>
          <p:cNvSpPr>
            <a:spLocks/>
          </p:cNvSpPr>
          <p:nvPr/>
        </p:nvSpPr>
        <p:spPr>
          <a:xfrm>
            <a:off x="5678901" y="4260371"/>
            <a:ext cx="2561600" cy="633691"/>
          </a:xfrm>
          <a:prstGeom prst="rect">
            <a:avLst/>
          </a:prstGeom>
          <a:solidFill>
            <a:schemeClr val="accent5">
              <a:lumMod val="40000"/>
              <a:lumOff val="6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900" err="1">
              <a:solidFill>
                <a:schemeClr val="bg1"/>
              </a:solidFill>
            </a:endParaRPr>
          </a:p>
        </p:txBody>
      </p:sp>
      <p:sp>
        <p:nvSpPr>
          <p:cNvPr id="30" name="TextBox 29">
            <a:extLst>
              <a:ext uri="{FF2B5EF4-FFF2-40B4-BE49-F238E27FC236}">
                <a16:creationId xmlns:a16="http://schemas.microsoft.com/office/drawing/2014/main" id="{000AC915-0F7D-A707-C292-5C9758DA363C}"/>
              </a:ext>
            </a:extLst>
          </p:cNvPr>
          <p:cNvSpPr txBox="1"/>
          <p:nvPr/>
        </p:nvSpPr>
        <p:spPr>
          <a:xfrm>
            <a:off x="5971020" y="4256639"/>
            <a:ext cx="2125085" cy="12698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000" b="1"/>
              <a:t>N-1, GX, Set 2, and N-1-1 Y2 study</a:t>
            </a:r>
          </a:p>
        </p:txBody>
      </p:sp>
      <p:sp>
        <p:nvSpPr>
          <p:cNvPr id="25" name="Rectangle 24">
            <a:extLst>
              <a:ext uri="{FF2B5EF4-FFF2-40B4-BE49-F238E27FC236}">
                <a16:creationId xmlns:a16="http://schemas.microsoft.com/office/drawing/2014/main" id="{495C4911-24F1-584C-84D0-DFDA136C17F0}"/>
              </a:ext>
            </a:extLst>
          </p:cNvPr>
          <p:cNvSpPr>
            <a:spLocks/>
          </p:cNvSpPr>
          <p:nvPr/>
        </p:nvSpPr>
        <p:spPr>
          <a:xfrm>
            <a:off x="5733963" y="4432870"/>
            <a:ext cx="2451476" cy="125967"/>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bg1"/>
                </a:solidFill>
              </a:rPr>
              <a:t>Y2 pk</a:t>
            </a:r>
          </a:p>
        </p:txBody>
      </p:sp>
      <p:sp>
        <p:nvSpPr>
          <p:cNvPr id="26" name="Rectangle 25">
            <a:extLst>
              <a:ext uri="{FF2B5EF4-FFF2-40B4-BE49-F238E27FC236}">
                <a16:creationId xmlns:a16="http://schemas.microsoft.com/office/drawing/2014/main" id="{56801DBB-A2C4-6B0D-7E9B-9CD11BAFF2D3}"/>
              </a:ext>
            </a:extLst>
          </p:cNvPr>
          <p:cNvSpPr>
            <a:spLocks/>
          </p:cNvSpPr>
          <p:nvPr/>
        </p:nvSpPr>
        <p:spPr>
          <a:xfrm>
            <a:off x="5733963" y="4741180"/>
            <a:ext cx="2451476" cy="125967"/>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bg1"/>
                </a:solidFill>
              </a:rPr>
              <a:t>Y2 fall</a:t>
            </a:r>
          </a:p>
        </p:txBody>
      </p:sp>
      <p:sp>
        <p:nvSpPr>
          <p:cNvPr id="27" name="Rectangle 26">
            <a:extLst>
              <a:ext uri="{FF2B5EF4-FFF2-40B4-BE49-F238E27FC236}">
                <a16:creationId xmlns:a16="http://schemas.microsoft.com/office/drawing/2014/main" id="{0BA3A82A-EA67-DE69-A32A-A4EC6E69A2F5}"/>
              </a:ext>
            </a:extLst>
          </p:cNvPr>
          <p:cNvSpPr>
            <a:spLocks/>
          </p:cNvSpPr>
          <p:nvPr/>
        </p:nvSpPr>
        <p:spPr>
          <a:xfrm>
            <a:off x="5733963" y="4590847"/>
            <a:ext cx="2451476" cy="125967"/>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bg1"/>
                </a:solidFill>
              </a:rPr>
              <a:t>Y2 NS</a:t>
            </a:r>
          </a:p>
        </p:txBody>
      </p:sp>
      <p:sp>
        <p:nvSpPr>
          <p:cNvPr id="216" name="TrackerNumBlue 106">
            <a:extLst>
              <a:ext uri="{FF2B5EF4-FFF2-40B4-BE49-F238E27FC236}">
                <a16:creationId xmlns:a16="http://schemas.microsoft.com/office/drawing/2014/main" id="{DF233567-3A03-804D-A5CA-CF0E62259E43}"/>
              </a:ext>
            </a:extLst>
          </p:cNvPr>
          <p:cNvSpPr/>
          <p:nvPr>
            <p:custDataLst>
              <p:tags r:id="rId7"/>
            </p:custDataLst>
          </p:nvPr>
        </p:nvSpPr>
        <p:spPr>
          <a:xfrm>
            <a:off x="5629627" y="2824478"/>
            <a:ext cx="177865" cy="180000"/>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100">
                <a:solidFill>
                  <a:schemeClr val="bg1"/>
                </a:solidFill>
              </a:rPr>
              <a:t>3</a:t>
            </a:r>
          </a:p>
        </p:txBody>
      </p:sp>
      <p:cxnSp>
        <p:nvCxnSpPr>
          <p:cNvPr id="40" name="Connector: Elbow 39">
            <a:extLst>
              <a:ext uri="{FF2B5EF4-FFF2-40B4-BE49-F238E27FC236}">
                <a16:creationId xmlns:a16="http://schemas.microsoft.com/office/drawing/2014/main" id="{F3E23906-A188-5B18-DF43-1AEB9AA621FF}"/>
              </a:ext>
            </a:extLst>
          </p:cNvPr>
          <p:cNvCxnSpPr>
            <a:cxnSpLocks/>
            <a:stCxn id="222" idx="1"/>
            <a:endCxn id="29" idx="1"/>
          </p:cNvCxnSpPr>
          <p:nvPr/>
        </p:nvCxnSpPr>
        <p:spPr>
          <a:xfrm rot="5400000">
            <a:off x="4801056" y="3495124"/>
            <a:ext cx="1959938" cy="204248"/>
          </a:xfrm>
          <a:prstGeom prst="bentConnector4">
            <a:avLst>
              <a:gd name="adj1" fmla="val 7102"/>
              <a:gd name="adj2" fmla="val 211923"/>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grpSp>
        <p:nvGrpSpPr>
          <p:cNvPr id="110" name="Group 109">
            <a:extLst>
              <a:ext uri="{FF2B5EF4-FFF2-40B4-BE49-F238E27FC236}">
                <a16:creationId xmlns:a16="http://schemas.microsoft.com/office/drawing/2014/main" id="{1C5A2A5A-0816-751D-245E-D987D3A092E5}"/>
              </a:ext>
            </a:extLst>
          </p:cNvPr>
          <p:cNvGrpSpPr/>
          <p:nvPr/>
        </p:nvGrpSpPr>
        <p:grpSpPr>
          <a:xfrm>
            <a:off x="8530336" y="2891695"/>
            <a:ext cx="1430370" cy="982806"/>
            <a:chOff x="8530336" y="2858907"/>
            <a:chExt cx="1430370" cy="982806"/>
          </a:xfrm>
        </p:grpSpPr>
        <p:grpSp>
          <p:nvGrpSpPr>
            <p:cNvPr id="65" name="Group 64">
              <a:extLst>
                <a:ext uri="{FF2B5EF4-FFF2-40B4-BE49-F238E27FC236}">
                  <a16:creationId xmlns:a16="http://schemas.microsoft.com/office/drawing/2014/main" id="{B46E050B-723F-9830-56E6-69F662276FC2}"/>
                </a:ext>
              </a:extLst>
            </p:cNvPr>
            <p:cNvGrpSpPr/>
            <p:nvPr/>
          </p:nvGrpSpPr>
          <p:grpSpPr>
            <a:xfrm>
              <a:off x="8530336" y="2858907"/>
              <a:ext cx="1430370" cy="982806"/>
              <a:chOff x="6160056" y="2518502"/>
              <a:chExt cx="1240869" cy="767920"/>
            </a:xfrm>
            <a:solidFill>
              <a:srgbClr val="BDE1FF"/>
            </a:solidFill>
          </p:grpSpPr>
          <p:sp>
            <p:nvSpPr>
              <p:cNvPr id="70" name="Rectangle 69">
                <a:extLst>
                  <a:ext uri="{FF2B5EF4-FFF2-40B4-BE49-F238E27FC236}">
                    <a16:creationId xmlns:a16="http://schemas.microsoft.com/office/drawing/2014/main" id="{1C32745C-0A61-F947-BE2E-BFB94EE94A96}"/>
                  </a:ext>
                </a:extLst>
              </p:cNvPr>
              <p:cNvSpPr/>
              <p:nvPr/>
            </p:nvSpPr>
            <p:spPr>
              <a:xfrm>
                <a:off x="6160056" y="2518502"/>
                <a:ext cx="1240869" cy="767920"/>
              </a:xfrm>
              <a:prstGeom prst="rect">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900" err="1">
                  <a:solidFill>
                    <a:schemeClr val="bg1"/>
                  </a:solidFill>
                </a:endParaRPr>
              </a:p>
            </p:txBody>
          </p:sp>
          <p:sp>
            <p:nvSpPr>
              <p:cNvPr id="71" name="TextBox 70">
                <a:extLst>
                  <a:ext uri="{FF2B5EF4-FFF2-40B4-BE49-F238E27FC236}">
                    <a16:creationId xmlns:a16="http://schemas.microsoft.com/office/drawing/2014/main" id="{2F1BA79B-6D75-7F9C-B88B-3127DD46E85E}"/>
                  </a:ext>
                </a:extLst>
              </p:cNvPr>
              <p:cNvSpPr txBox="1"/>
              <p:nvPr/>
            </p:nvSpPr>
            <p:spPr>
              <a:xfrm>
                <a:off x="6301562" y="2521420"/>
                <a:ext cx="1029416" cy="240483"/>
              </a:xfrm>
              <a:prstGeom prst="rect">
                <a:avLst/>
              </a:prstGeom>
              <a:grp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buNone/>
                </a:pPr>
                <a:r>
                  <a:rPr lang="en-US" sz="1000" b="1"/>
                  <a:t>N-1, GX, Set 2, and N-1-1 Y5 study</a:t>
                </a:r>
              </a:p>
            </p:txBody>
          </p:sp>
        </p:grpSp>
        <p:sp>
          <p:nvSpPr>
            <p:cNvPr id="66" name="Rectangle 65">
              <a:extLst>
                <a:ext uri="{FF2B5EF4-FFF2-40B4-BE49-F238E27FC236}">
                  <a16:creationId xmlns:a16="http://schemas.microsoft.com/office/drawing/2014/main" id="{80B032D5-93C5-9EB4-A194-BEE5C8F2B68D}"/>
                </a:ext>
              </a:extLst>
            </p:cNvPr>
            <p:cNvSpPr>
              <a:spLocks/>
            </p:cNvSpPr>
            <p:nvPr/>
          </p:nvSpPr>
          <p:spPr>
            <a:xfrm>
              <a:off x="8583434" y="3188898"/>
              <a:ext cx="1324175" cy="132904"/>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bg1"/>
                  </a:solidFill>
                </a:rPr>
                <a:t>Y5 pk</a:t>
              </a:r>
            </a:p>
          </p:txBody>
        </p:sp>
        <p:sp>
          <p:nvSpPr>
            <p:cNvPr id="67" name="Rectangle 66">
              <a:extLst>
                <a:ext uri="{FF2B5EF4-FFF2-40B4-BE49-F238E27FC236}">
                  <a16:creationId xmlns:a16="http://schemas.microsoft.com/office/drawing/2014/main" id="{7B32529D-1A2E-E1BB-BB47-CAC019BCEA3F}"/>
                </a:ext>
              </a:extLst>
            </p:cNvPr>
            <p:cNvSpPr>
              <a:spLocks/>
            </p:cNvSpPr>
            <p:nvPr/>
          </p:nvSpPr>
          <p:spPr>
            <a:xfrm>
              <a:off x="8583434" y="3604602"/>
              <a:ext cx="1324175" cy="132904"/>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bg1"/>
                  </a:solidFill>
                </a:rPr>
                <a:t>Y5 fall</a:t>
              </a:r>
            </a:p>
          </p:txBody>
        </p:sp>
        <p:sp>
          <p:nvSpPr>
            <p:cNvPr id="68" name="Rectangle 67">
              <a:extLst>
                <a:ext uri="{FF2B5EF4-FFF2-40B4-BE49-F238E27FC236}">
                  <a16:creationId xmlns:a16="http://schemas.microsoft.com/office/drawing/2014/main" id="{093CB1E4-C15A-5874-E3FE-27818C6C3A53}"/>
                </a:ext>
              </a:extLst>
            </p:cNvPr>
            <p:cNvSpPr>
              <a:spLocks/>
            </p:cNvSpPr>
            <p:nvPr/>
          </p:nvSpPr>
          <p:spPr>
            <a:xfrm>
              <a:off x="8583434" y="3396750"/>
              <a:ext cx="1324175" cy="132904"/>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bg1"/>
                  </a:solidFill>
                </a:rPr>
                <a:t>Y5 NS</a:t>
              </a:r>
            </a:p>
          </p:txBody>
        </p:sp>
      </p:grpSp>
      <p:grpSp>
        <p:nvGrpSpPr>
          <p:cNvPr id="113" name="Group 112">
            <a:extLst>
              <a:ext uri="{FF2B5EF4-FFF2-40B4-BE49-F238E27FC236}">
                <a16:creationId xmlns:a16="http://schemas.microsoft.com/office/drawing/2014/main" id="{F6E31255-8F1F-DFEF-65A0-DB366B1BD1EC}"/>
              </a:ext>
            </a:extLst>
          </p:cNvPr>
          <p:cNvGrpSpPr/>
          <p:nvPr/>
        </p:nvGrpSpPr>
        <p:grpSpPr>
          <a:xfrm>
            <a:off x="8538923" y="3895581"/>
            <a:ext cx="1430370" cy="982806"/>
            <a:chOff x="8530336" y="2858907"/>
            <a:chExt cx="1430370" cy="982806"/>
          </a:xfrm>
        </p:grpSpPr>
        <p:grpSp>
          <p:nvGrpSpPr>
            <p:cNvPr id="114" name="Group 113">
              <a:extLst>
                <a:ext uri="{FF2B5EF4-FFF2-40B4-BE49-F238E27FC236}">
                  <a16:creationId xmlns:a16="http://schemas.microsoft.com/office/drawing/2014/main" id="{9C4F211E-9567-B446-75D2-A48C421E31E2}"/>
                </a:ext>
              </a:extLst>
            </p:cNvPr>
            <p:cNvGrpSpPr/>
            <p:nvPr/>
          </p:nvGrpSpPr>
          <p:grpSpPr>
            <a:xfrm>
              <a:off x="8530336" y="2858907"/>
              <a:ext cx="1430370" cy="982806"/>
              <a:chOff x="6160056" y="2518502"/>
              <a:chExt cx="1240869" cy="767920"/>
            </a:xfrm>
            <a:solidFill>
              <a:srgbClr val="BDE1FF"/>
            </a:solidFill>
          </p:grpSpPr>
          <p:sp>
            <p:nvSpPr>
              <p:cNvPr id="120" name="Rectangle 119">
                <a:extLst>
                  <a:ext uri="{FF2B5EF4-FFF2-40B4-BE49-F238E27FC236}">
                    <a16:creationId xmlns:a16="http://schemas.microsoft.com/office/drawing/2014/main" id="{DF280B9E-C4BB-D7AC-D79E-911FD0C3AC55}"/>
                  </a:ext>
                </a:extLst>
              </p:cNvPr>
              <p:cNvSpPr/>
              <p:nvPr/>
            </p:nvSpPr>
            <p:spPr>
              <a:xfrm>
                <a:off x="6160056" y="2518502"/>
                <a:ext cx="1240869" cy="767920"/>
              </a:xfrm>
              <a:prstGeom prst="rect">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900" err="1">
                  <a:solidFill>
                    <a:schemeClr val="bg1"/>
                  </a:solidFill>
                </a:endParaRPr>
              </a:p>
            </p:txBody>
          </p:sp>
          <p:sp>
            <p:nvSpPr>
              <p:cNvPr id="121" name="TextBox 120">
                <a:extLst>
                  <a:ext uri="{FF2B5EF4-FFF2-40B4-BE49-F238E27FC236}">
                    <a16:creationId xmlns:a16="http://schemas.microsoft.com/office/drawing/2014/main" id="{70A16F1C-3FCC-98EA-A1E3-2B1D38E0D26F}"/>
                  </a:ext>
                </a:extLst>
              </p:cNvPr>
              <p:cNvSpPr txBox="1"/>
              <p:nvPr/>
            </p:nvSpPr>
            <p:spPr>
              <a:xfrm>
                <a:off x="6301562" y="2519559"/>
                <a:ext cx="1029416" cy="240483"/>
              </a:xfrm>
              <a:prstGeom prst="rect">
                <a:avLst/>
              </a:prstGeom>
              <a:grp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buNone/>
                </a:pPr>
                <a:r>
                  <a:rPr lang="en-US" sz="1000" b="1"/>
                  <a:t>N-1, GX, Set 2, and N-1-1 Y3 study</a:t>
                </a:r>
              </a:p>
            </p:txBody>
          </p:sp>
        </p:grpSp>
        <p:sp>
          <p:nvSpPr>
            <p:cNvPr id="115" name="Rectangle 114">
              <a:extLst>
                <a:ext uri="{FF2B5EF4-FFF2-40B4-BE49-F238E27FC236}">
                  <a16:creationId xmlns:a16="http://schemas.microsoft.com/office/drawing/2014/main" id="{43D04256-7A42-3F6A-4E7B-82EB4D9AD176}"/>
                </a:ext>
              </a:extLst>
            </p:cNvPr>
            <p:cNvSpPr>
              <a:spLocks/>
            </p:cNvSpPr>
            <p:nvPr/>
          </p:nvSpPr>
          <p:spPr>
            <a:xfrm>
              <a:off x="8583434" y="3188898"/>
              <a:ext cx="1324175" cy="132904"/>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900" err="1">
                  <a:solidFill>
                    <a:schemeClr val="bg1"/>
                  </a:solidFill>
                </a:rPr>
                <a:t>Y3</a:t>
              </a:r>
              <a:r>
                <a:rPr lang="en-US" sz="900">
                  <a:solidFill>
                    <a:schemeClr val="bg1"/>
                  </a:solidFill>
                </a:rPr>
                <a:t> pk</a:t>
              </a:r>
            </a:p>
          </p:txBody>
        </p:sp>
        <p:sp>
          <p:nvSpPr>
            <p:cNvPr id="116" name="Rectangle 115">
              <a:extLst>
                <a:ext uri="{FF2B5EF4-FFF2-40B4-BE49-F238E27FC236}">
                  <a16:creationId xmlns:a16="http://schemas.microsoft.com/office/drawing/2014/main" id="{A11A53F3-E49D-12A0-3F1A-68309990AC09}"/>
                </a:ext>
              </a:extLst>
            </p:cNvPr>
            <p:cNvSpPr>
              <a:spLocks/>
            </p:cNvSpPr>
            <p:nvPr/>
          </p:nvSpPr>
          <p:spPr>
            <a:xfrm>
              <a:off x="8583434" y="3604602"/>
              <a:ext cx="1324175" cy="132904"/>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900" err="1">
                  <a:solidFill>
                    <a:schemeClr val="bg1"/>
                  </a:solidFill>
                </a:rPr>
                <a:t>Y3</a:t>
              </a:r>
              <a:r>
                <a:rPr lang="en-US" sz="900">
                  <a:solidFill>
                    <a:schemeClr val="bg1"/>
                  </a:solidFill>
                </a:rPr>
                <a:t> fall</a:t>
              </a:r>
            </a:p>
          </p:txBody>
        </p:sp>
        <p:sp>
          <p:nvSpPr>
            <p:cNvPr id="117" name="Rectangle 116">
              <a:extLst>
                <a:ext uri="{FF2B5EF4-FFF2-40B4-BE49-F238E27FC236}">
                  <a16:creationId xmlns:a16="http://schemas.microsoft.com/office/drawing/2014/main" id="{46DBBEAC-8B0B-F1F6-CEC4-E6F8D6DE25B2}"/>
                </a:ext>
              </a:extLst>
            </p:cNvPr>
            <p:cNvSpPr>
              <a:spLocks/>
            </p:cNvSpPr>
            <p:nvPr/>
          </p:nvSpPr>
          <p:spPr>
            <a:xfrm>
              <a:off x="8583434" y="3396750"/>
              <a:ext cx="1324175" cy="132904"/>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900" err="1">
                  <a:solidFill>
                    <a:schemeClr val="bg1"/>
                  </a:solidFill>
                </a:rPr>
                <a:t>Y3</a:t>
              </a:r>
              <a:r>
                <a:rPr lang="en-US" sz="900">
                  <a:solidFill>
                    <a:schemeClr val="bg1"/>
                  </a:solidFill>
                </a:rPr>
                <a:t> NS</a:t>
              </a:r>
            </a:p>
          </p:txBody>
        </p:sp>
      </p:grpSp>
      <p:cxnSp>
        <p:nvCxnSpPr>
          <p:cNvPr id="141" name="Connector: Elbow 140">
            <a:extLst>
              <a:ext uri="{FF2B5EF4-FFF2-40B4-BE49-F238E27FC236}">
                <a16:creationId xmlns:a16="http://schemas.microsoft.com/office/drawing/2014/main" id="{C30D2303-37C3-D4E8-E157-D0F476D6EAB9}"/>
              </a:ext>
            </a:extLst>
          </p:cNvPr>
          <p:cNvCxnSpPr>
            <a:cxnSpLocks/>
            <a:stCxn id="222" idx="2"/>
            <a:endCxn id="70" idx="1"/>
          </p:cNvCxnSpPr>
          <p:nvPr/>
        </p:nvCxnSpPr>
        <p:spPr>
          <a:xfrm>
            <a:off x="6216642" y="2257847"/>
            <a:ext cx="2313694" cy="1125251"/>
          </a:xfrm>
          <a:prstGeom prst="bentConnector3">
            <a:avLst>
              <a:gd name="adj1" fmla="val 95669"/>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52" name="Connector: Elbow 151">
            <a:extLst>
              <a:ext uri="{FF2B5EF4-FFF2-40B4-BE49-F238E27FC236}">
                <a16:creationId xmlns:a16="http://schemas.microsoft.com/office/drawing/2014/main" id="{0D7BB05C-EE1D-784E-2134-776B5D5CBC62}"/>
              </a:ext>
            </a:extLst>
          </p:cNvPr>
          <p:cNvCxnSpPr>
            <a:cxnSpLocks/>
            <a:stCxn id="222" idx="2"/>
          </p:cNvCxnSpPr>
          <p:nvPr/>
        </p:nvCxnSpPr>
        <p:spPr>
          <a:xfrm>
            <a:off x="6216642" y="2257847"/>
            <a:ext cx="2322281" cy="2129137"/>
          </a:xfrm>
          <a:prstGeom prst="bentConnector3">
            <a:avLst>
              <a:gd name="adj1" fmla="val 95208"/>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56" name="Connector: Elbow 155">
            <a:extLst>
              <a:ext uri="{FF2B5EF4-FFF2-40B4-BE49-F238E27FC236}">
                <a16:creationId xmlns:a16="http://schemas.microsoft.com/office/drawing/2014/main" id="{C8402356-3291-8490-72E3-1D22BB7F09C8}"/>
              </a:ext>
            </a:extLst>
          </p:cNvPr>
          <p:cNvCxnSpPr>
            <a:cxnSpLocks/>
            <a:stCxn id="222" idx="1"/>
            <a:endCxn id="107" idx="1"/>
          </p:cNvCxnSpPr>
          <p:nvPr/>
        </p:nvCxnSpPr>
        <p:spPr>
          <a:xfrm rot="5400000">
            <a:off x="5486026" y="2810154"/>
            <a:ext cx="589999" cy="204249"/>
          </a:xfrm>
          <a:prstGeom prst="bentConnector4">
            <a:avLst>
              <a:gd name="adj1" fmla="val 23969"/>
              <a:gd name="adj2" fmla="val 211922"/>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77" name="Connector: Elbow 176">
            <a:extLst>
              <a:ext uri="{FF2B5EF4-FFF2-40B4-BE49-F238E27FC236}">
                <a16:creationId xmlns:a16="http://schemas.microsoft.com/office/drawing/2014/main" id="{97D0ADD0-4836-7A78-B1CA-D04424705BD1}"/>
              </a:ext>
            </a:extLst>
          </p:cNvPr>
          <p:cNvCxnSpPr>
            <a:cxnSpLocks/>
            <a:stCxn id="107" idx="3"/>
            <a:endCxn id="7" idx="1"/>
          </p:cNvCxnSpPr>
          <p:nvPr/>
        </p:nvCxnSpPr>
        <p:spPr>
          <a:xfrm flipV="1">
            <a:off x="8240500" y="2119114"/>
            <a:ext cx="1328918" cy="1088164"/>
          </a:xfrm>
          <a:prstGeom prst="bentConnector3">
            <a:avLst>
              <a:gd name="adj1" fmla="val 4246"/>
            </a:avLst>
          </a:prstGeom>
          <a:ln w="6350" cap="flat">
            <a:solidFill>
              <a:schemeClr val="tx1"/>
            </a:solidFill>
            <a:prstDash val="dash"/>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3" name="Connector: Elbow 182">
            <a:extLst>
              <a:ext uri="{FF2B5EF4-FFF2-40B4-BE49-F238E27FC236}">
                <a16:creationId xmlns:a16="http://schemas.microsoft.com/office/drawing/2014/main" id="{FDCF0D59-FF33-7C56-6E9A-84FE1D2639EA}"/>
              </a:ext>
            </a:extLst>
          </p:cNvPr>
          <p:cNvCxnSpPr>
            <a:cxnSpLocks/>
          </p:cNvCxnSpPr>
          <p:nvPr/>
        </p:nvCxnSpPr>
        <p:spPr>
          <a:xfrm flipV="1">
            <a:off x="8240500" y="2119113"/>
            <a:ext cx="1328917" cy="1779570"/>
          </a:xfrm>
          <a:prstGeom prst="bentConnector3">
            <a:avLst>
              <a:gd name="adj1" fmla="val 4128"/>
            </a:avLst>
          </a:prstGeom>
          <a:ln w="6350" cap="flat">
            <a:solidFill>
              <a:schemeClr val="tx1"/>
            </a:solidFill>
            <a:prstDash val="dash"/>
            <a:miter lim="800000"/>
            <a:tailEnd type="triangle"/>
          </a:ln>
        </p:spPr>
        <p:style>
          <a:lnRef idx="1">
            <a:schemeClr val="accent1"/>
          </a:lnRef>
          <a:fillRef idx="0">
            <a:schemeClr val="accent1"/>
          </a:fillRef>
          <a:effectRef idx="0">
            <a:schemeClr val="accent1"/>
          </a:effectRef>
          <a:fontRef idx="minor">
            <a:schemeClr val="tx1"/>
          </a:fontRef>
        </p:style>
      </p:cxnSp>
      <p:cxnSp>
        <p:nvCxnSpPr>
          <p:cNvPr id="192" name="Connector: Elbow 191">
            <a:extLst>
              <a:ext uri="{FF2B5EF4-FFF2-40B4-BE49-F238E27FC236}">
                <a16:creationId xmlns:a16="http://schemas.microsoft.com/office/drawing/2014/main" id="{B07E3E56-C601-6AD0-902B-CB37F2299B9C}"/>
              </a:ext>
            </a:extLst>
          </p:cNvPr>
          <p:cNvCxnSpPr>
            <a:cxnSpLocks/>
          </p:cNvCxnSpPr>
          <p:nvPr/>
        </p:nvCxnSpPr>
        <p:spPr>
          <a:xfrm flipV="1">
            <a:off x="8240499" y="2119113"/>
            <a:ext cx="1328917" cy="2458103"/>
          </a:xfrm>
          <a:prstGeom prst="bentConnector3">
            <a:avLst>
              <a:gd name="adj1" fmla="val 4283"/>
            </a:avLst>
          </a:prstGeom>
          <a:ln w="6350" cap="flat">
            <a:solidFill>
              <a:schemeClr val="tx1"/>
            </a:solidFill>
            <a:prstDash val="dash"/>
            <a:miter lim="800000"/>
            <a:tailEnd type="triangle"/>
          </a:ln>
        </p:spPr>
        <p:style>
          <a:lnRef idx="1">
            <a:schemeClr val="accent1"/>
          </a:lnRef>
          <a:fillRef idx="0">
            <a:schemeClr val="accent1"/>
          </a:fillRef>
          <a:effectRef idx="0">
            <a:schemeClr val="accent1"/>
          </a:effectRef>
          <a:fontRef idx="minor">
            <a:schemeClr val="tx1"/>
          </a:fontRef>
        </p:style>
      </p:cxnSp>
      <p:sp>
        <p:nvSpPr>
          <p:cNvPr id="218" name="Rectangle 217">
            <a:extLst>
              <a:ext uri="{FF2B5EF4-FFF2-40B4-BE49-F238E27FC236}">
                <a16:creationId xmlns:a16="http://schemas.microsoft.com/office/drawing/2014/main" id="{FECD5ACA-F7FC-A246-4137-27DB76257E74}"/>
              </a:ext>
            </a:extLst>
          </p:cNvPr>
          <p:cNvSpPr>
            <a:spLocks/>
          </p:cNvSpPr>
          <p:nvPr/>
        </p:nvSpPr>
        <p:spPr>
          <a:xfrm>
            <a:off x="10510589" y="4458621"/>
            <a:ext cx="901757" cy="253570"/>
          </a:xfrm>
          <a:prstGeom prst="rect">
            <a:avLst/>
          </a:prstGeom>
          <a:noFill/>
          <a:ln w="19050" cap="sq">
            <a:solidFill>
              <a:schemeClr val="tx1"/>
            </a:solidFill>
            <a:prstDash val="dash"/>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800">
                <a:solidFill>
                  <a:schemeClr val="tx1"/>
                </a:solidFill>
              </a:rPr>
              <a:t>Final capacity allocation</a:t>
            </a:r>
          </a:p>
        </p:txBody>
      </p:sp>
      <p:cxnSp>
        <p:nvCxnSpPr>
          <p:cNvPr id="221" name="Connector: Elbow 220">
            <a:extLst>
              <a:ext uri="{FF2B5EF4-FFF2-40B4-BE49-F238E27FC236}">
                <a16:creationId xmlns:a16="http://schemas.microsoft.com/office/drawing/2014/main" id="{7C2032DC-6DBB-6E81-1295-C68B36DE8921}"/>
              </a:ext>
            </a:extLst>
          </p:cNvPr>
          <p:cNvCxnSpPr>
            <a:cxnSpLocks/>
            <a:stCxn id="7" idx="3"/>
            <a:endCxn id="208" idx="0"/>
          </p:cNvCxnSpPr>
          <p:nvPr/>
        </p:nvCxnSpPr>
        <p:spPr>
          <a:xfrm>
            <a:off x="10710571" y="2119114"/>
            <a:ext cx="243458" cy="1499764"/>
          </a:xfrm>
          <a:prstGeom prst="bentConnector2">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28" name="Straight Arrow Connector 227">
            <a:extLst>
              <a:ext uri="{FF2B5EF4-FFF2-40B4-BE49-F238E27FC236}">
                <a16:creationId xmlns:a16="http://schemas.microsoft.com/office/drawing/2014/main" id="{3F3DA44C-01BE-3EA5-98B5-828DDF0084D9}"/>
              </a:ext>
            </a:extLst>
          </p:cNvPr>
          <p:cNvCxnSpPr>
            <a:stCxn id="208" idx="2"/>
            <a:endCxn id="218" idx="0"/>
          </p:cNvCxnSpPr>
          <p:nvPr/>
        </p:nvCxnSpPr>
        <p:spPr>
          <a:xfrm>
            <a:off x="10954029" y="4065960"/>
            <a:ext cx="7439" cy="392661"/>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33" name="Connector: Elbow 232">
            <a:extLst>
              <a:ext uri="{FF2B5EF4-FFF2-40B4-BE49-F238E27FC236}">
                <a16:creationId xmlns:a16="http://schemas.microsoft.com/office/drawing/2014/main" id="{69A0A3C2-BC14-23CB-CD95-8C14CB6B2BB8}"/>
              </a:ext>
            </a:extLst>
          </p:cNvPr>
          <p:cNvCxnSpPr>
            <a:stCxn id="70" idx="3"/>
            <a:endCxn id="7" idx="2"/>
          </p:cNvCxnSpPr>
          <p:nvPr/>
        </p:nvCxnSpPr>
        <p:spPr>
          <a:xfrm flipV="1">
            <a:off x="9960706" y="2245899"/>
            <a:ext cx="179289" cy="1137199"/>
          </a:xfrm>
          <a:prstGeom prst="bentConnector2">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35" name="Connector: Elbow 234">
            <a:extLst>
              <a:ext uri="{FF2B5EF4-FFF2-40B4-BE49-F238E27FC236}">
                <a16:creationId xmlns:a16="http://schemas.microsoft.com/office/drawing/2014/main" id="{8661A0C9-14D5-166A-8CBB-28B7CD5B6B9C}"/>
              </a:ext>
            </a:extLst>
          </p:cNvPr>
          <p:cNvCxnSpPr>
            <a:cxnSpLocks/>
            <a:endCxn id="7" idx="2"/>
          </p:cNvCxnSpPr>
          <p:nvPr/>
        </p:nvCxnSpPr>
        <p:spPr>
          <a:xfrm flipV="1">
            <a:off x="9969293" y="2245899"/>
            <a:ext cx="170702" cy="2141085"/>
          </a:xfrm>
          <a:prstGeom prst="bentConnector2">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242" name="TrackerNumBlue 106">
            <a:extLst>
              <a:ext uri="{FF2B5EF4-FFF2-40B4-BE49-F238E27FC236}">
                <a16:creationId xmlns:a16="http://schemas.microsoft.com/office/drawing/2014/main" id="{9BB45321-6A66-118A-6B14-272FE1A52E80}"/>
              </a:ext>
            </a:extLst>
          </p:cNvPr>
          <p:cNvSpPr/>
          <p:nvPr>
            <p:custDataLst>
              <p:tags r:id="rId8"/>
            </p:custDataLst>
          </p:nvPr>
        </p:nvSpPr>
        <p:spPr>
          <a:xfrm>
            <a:off x="5641083" y="3548323"/>
            <a:ext cx="177865" cy="180000"/>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100">
                <a:solidFill>
                  <a:schemeClr val="bg1"/>
                </a:solidFill>
              </a:rPr>
              <a:t>3</a:t>
            </a:r>
          </a:p>
        </p:txBody>
      </p:sp>
      <p:sp>
        <p:nvSpPr>
          <p:cNvPr id="243" name="TrackerNumBlue 106">
            <a:extLst>
              <a:ext uri="{FF2B5EF4-FFF2-40B4-BE49-F238E27FC236}">
                <a16:creationId xmlns:a16="http://schemas.microsoft.com/office/drawing/2014/main" id="{8DA43A77-522B-8A18-F032-184B5A67A11C}"/>
              </a:ext>
            </a:extLst>
          </p:cNvPr>
          <p:cNvSpPr/>
          <p:nvPr>
            <p:custDataLst>
              <p:tags r:id="rId9"/>
            </p:custDataLst>
          </p:nvPr>
        </p:nvSpPr>
        <p:spPr>
          <a:xfrm>
            <a:off x="5641083" y="4228750"/>
            <a:ext cx="177865" cy="180000"/>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100">
                <a:solidFill>
                  <a:schemeClr val="bg1"/>
                </a:solidFill>
              </a:rPr>
              <a:t>3</a:t>
            </a:r>
          </a:p>
        </p:txBody>
      </p:sp>
      <p:sp>
        <p:nvSpPr>
          <p:cNvPr id="244" name="TrackerNumBlue 106">
            <a:extLst>
              <a:ext uri="{FF2B5EF4-FFF2-40B4-BE49-F238E27FC236}">
                <a16:creationId xmlns:a16="http://schemas.microsoft.com/office/drawing/2014/main" id="{B7D82398-03DE-B217-1E2C-5525990E7510}"/>
              </a:ext>
            </a:extLst>
          </p:cNvPr>
          <p:cNvSpPr/>
          <p:nvPr>
            <p:custDataLst>
              <p:tags r:id="rId10"/>
            </p:custDataLst>
          </p:nvPr>
        </p:nvSpPr>
        <p:spPr>
          <a:xfrm>
            <a:off x="8444894" y="2824478"/>
            <a:ext cx="177865" cy="180000"/>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100">
                <a:solidFill>
                  <a:schemeClr val="bg1"/>
                </a:solidFill>
              </a:rPr>
              <a:t>4</a:t>
            </a:r>
          </a:p>
        </p:txBody>
      </p:sp>
      <p:sp>
        <p:nvSpPr>
          <p:cNvPr id="274" name="TrackerNumBlue 106">
            <a:extLst>
              <a:ext uri="{FF2B5EF4-FFF2-40B4-BE49-F238E27FC236}">
                <a16:creationId xmlns:a16="http://schemas.microsoft.com/office/drawing/2014/main" id="{79E0D880-C751-A1A5-B3AA-9F5804296801}"/>
              </a:ext>
            </a:extLst>
          </p:cNvPr>
          <p:cNvSpPr/>
          <p:nvPr>
            <p:custDataLst>
              <p:tags r:id="rId11"/>
            </p:custDataLst>
          </p:nvPr>
        </p:nvSpPr>
        <p:spPr>
          <a:xfrm>
            <a:off x="8478703" y="3848400"/>
            <a:ext cx="177865" cy="180000"/>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100">
                <a:solidFill>
                  <a:schemeClr val="bg1"/>
                </a:solidFill>
              </a:rPr>
              <a:t>4</a:t>
            </a:r>
          </a:p>
        </p:txBody>
      </p:sp>
      <p:sp>
        <p:nvSpPr>
          <p:cNvPr id="275" name="TrackerNumBlue 106">
            <a:extLst>
              <a:ext uri="{FF2B5EF4-FFF2-40B4-BE49-F238E27FC236}">
                <a16:creationId xmlns:a16="http://schemas.microsoft.com/office/drawing/2014/main" id="{B7697201-897F-C2B0-09E1-3716BC706E38}"/>
              </a:ext>
            </a:extLst>
          </p:cNvPr>
          <p:cNvSpPr/>
          <p:nvPr>
            <p:custDataLst>
              <p:tags r:id="rId12"/>
            </p:custDataLst>
          </p:nvPr>
        </p:nvSpPr>
        <p:spPr>
          <a:xfrm>
            <a:off x="10292598" y="3537665"/>
            <a:ext cx="180000" cy="180000"/>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100">
                <a:solidFill>
                  <a:schemeClr val="bg1"/>
                </a:solidFill>
              </a:rPr>
              <a:t>5</a:t>
            </a:r>
          </a:p>
        </p:txBody>
      </p:sp>
      <p:sp>
        <p:nvSpPr>
          <p:cNvPr id="298" name="5. Source">
            <a:extLst>
              <a:ext uri="{FF2B5EF4-FFF2-40B4-BE49-F238E27FC236}">
                <a16:creationId xmlns:a16="http://schemas.microsoft.com/office/drawing/2014/main" id="{7D234F44-F3E5-BB77-CB36-8D68DF5C4784}"/>
              </a:ext>
            </a:extLst>
          </p:cNvPr>
          <p:cNvSpPr txBox="1"/>
          <p:nvPr>
            <p:custDataLst>
              <p:tags r:id="rId13"/>
            </p:custDataLst>
          </p:nvPr>
        </p:nvSpPr>
        <p:spPr>
          <a:xfrm>
            <a:off x="506347" y="6625494"/>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None/>
            </a:pPr>
            <a:r>
              <a:rPr lang="en-US"/>
              <a:t>Note: pk = summer peak, NS = no-solar, fall = fall peak</a:t>
            </a:r>
          </a:p>
        </p:txBody>
      </p:sp>
      <p:sp>
        <p:nvSpPr>
          <p:cNvPr id="13" name="Rectangle 12">
            <a:extLst>
              <a:ext uri="{FF2B5EF4-FFF2-40B4-BE49-F238E27FC236}">
                <a16:creationId xmlns:a16="http://schemas.microsoft.com/office/drawing/2014/main" id="{4146A68C-D849-6D3A-55BF-EB665242D333}"/>
              </a:ext>
            </a:extLst>
          </p:cNvPr>
          <p:cNvSpPr>
            <a:spLocks/>
          </p:cNvSpPr>
          <p:nvPr/>
        </p:nvSpPr>
        <p:spPr>
          <a:xfrm>
            <a:off x="1532248" y="2323776"/>
            <a:ext cx="346804" cy="633691"/>
          </a:xfrm>
          <a:prstGeom prst="rect">
            <a:avLst/>
          </a:prstGeom>
          <a:solidFill>
            <a:srgbClr val="A6A6A6"/>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800">
                <a:solidFill>
                  <a:schemeClr val="tx1"/>
                </a:solidFill>
              </a:rPr>
              <a:t>N-1</a:t>
            </a:r>
          </a:p>
        </p:txBody>
      </p:sp>
      <p:sp>
        <p:nvSpPr>
          <p:cNvPr id="43" name="Rectangle 42">
            <a:extLst>
              <a:ext uri="{FF2B5EF4-FFF2-40B4-BE49-F238E27FC236}">
                <a16:creationId xmlns:a16="http://schemas.microsoft.com/office/drawing/2014/main" id="{0C1FA685-1183-9F84-871E-F07E1F692A45}"/>
              </a:ext>
            </a:extLst>
          </p:cNvPr>
          <p:cNvSpPr>
            <a:spLocks/>
          </p:cNvSpPr>
          <p:nvPr/>
        </p:nvSpPr>
        <p:spPr>
          <a:xfrm>
            <a:off x="2003022" y="2323776"/>
            <a:ext cx="346804" cy="633691"/>
          </a:xfrm>
          <a:prstGeom prst="rect">
            <a:avLst/>
          </a:prstGeom>
          <a:solidFill>
            <a:srgbClr val="A6A6A6"/>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800">
                <a:solidFill>
                  <a:schemeClr val="tx1"/>
                </a:solidFill>
              </a:rPr>
              <a:t>GX</a:t>
            </a:r>
          </a:p>
        </p:txBody>
      </p:sp>
      <p:sp>
        <p:nvSpPr>
          <p:cNvPr id="44" name="Rectangle 43">
            <a:extLst>
              <a:ext uri="{FF2B5EF4-FFF2-40B4-BE49-F238E27FC236}">
                <a16:creationId xmlns:a16="http://schemas.microsoft.com/office/drawing/2014/main" id="{3100C60B-F34A-8B25-6510-9AC4923B3637}"/>
              </a:ext>
            </a:extLst>
          </p:cNvPr>
          <p:cNvSpPr>
            <a:spLocks/>
          </p:cNvSpPr>
          <p:nvPr/>
        </p:nvSpPr>
        <p:spPr>
          <a:xfrm>
            <a:off x="2473796" y="2323776"/>
            <a:ext cx="346804" cy="633691"/>
          </a:xfrm>
          <a:prstGeom prst="rect">
            <a:avLst/>
          </a:prstGeom>
          <a:solidFill>
            <a:srgbClr val="A6A6A6"/>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800">
                <a:solidFill>
                  <a:schemeClr val="tx1"/>
                </a:solidFill>
              </a:rPr>
              <a:t>Set 2</a:t>
            </a:r>
          </a:p>
        </p:txBody>
      </p:sp>
      <p:cxnSp>
        <p:nvCxnSpPr>
          <p:cNvPr id="304" name="Straight Arrow Connector 303">
            <a:extLst>
              <a:ext uri="{FF2B5EF4-FFF2-40B4-BE49-F238E27FC236}">
                <a16:creationId xmlns:a16="http://schemas.microsoft.com/office/drawing/2014/main" id="{E27DD9B0-BB2B-C90A-FB47-98CBECCEB9BE}"/>
              </a:ext>
            </a:extLst>
          </p:cNvPr>
          <p:cNvCxnSpPr>
            <a:cxnSpLocks/>
            <a:stCxn id="13" idx="3"/>
            <a:endCxn id="43" idx="1"/>
          </p:cNvCxnSpPr>
          <p:nvPr/>
        </p:nvCxnSpPr>
        <p:spPr>
          <a:xfrm>
            <a:off x="1879052" y="2640622"/>
            <a:ext cx="123970"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08" name="Straight Arrow Connector 307">
            <a:extLst>
              <a:ext uri="{FF2B5EF4-FFF2-40B4-BE49-F238E27FC236}">
                <a16:creationId xmlns:a16="http://schemas.microsoft.com/office/drawing/2014/main" id="{E202DB69-A77E-BEC7-3F92-E2B49A446ACD}"/>
              </a:ext>
            </a:extLst>
          </p:cNvPr>
          <p:cNvCxnSpPr>
            <a:stCxn id="43" idx="3"/>
          </p:cNvCxnSpPr>
          <p:nvPr/>
        </p:nvCxnSpPr>
        <p:spPr>
          <a:xfrm>
            <a:off x="2349826" y="2640622"/>
            <a:ext cx="123970"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16" name="Straight Arrow Connector 315">
            <a:extLst>
              <a:ext uri="{FF2B5EF4-FFF2-40B4-BE49-F238E27FC236}">
                <a16:creationId xmlns:a16="http://schemas.microsoft.com/office/drawing/2014/main" id="{335DA712-188C-D852-ED31-5E634D5A0619}"/>
              </a:ext>
            </a:extLst>
          </p:cNvPr>
          <p:cNvCxnSpPr>
            <a:stCxn id="34" idx="3"/>
            <a:endCxn id="53" idx="1"/>
          </p:cNvCxnSpPr>
          <p:nvPr/>
        </p:nvCxnSpPr>
        <p:spPr>
          <a:xfrm>
            <a:off x="2879723" y="2586645"/>
            <a:ext cx="180773"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18" name="Straight Arrow Connector 317">
            <a:extLst>
              <a:ext uri="{FF2B5EF4-FFF2-40B4-BE49-F238E27FC236}">
                <a16:creationId xmlns:a16="http://schemas.microsoft.com/office/drawing/2014/main" id="{AC41CE56-FA3E-143A-3E85-E85E625AEDF2}"/>
              </a:ext>
            </a:extLst>
          </p:cNvPr>
          <p:cNvCxnSpPr>
            <a:stCxn id="53" idx="3"/>
            <a:endCxn id="62" idx="1"/>
          </p:cNvCxnSpPr>
          <p:nvPr/>
        </p:nvCxnSpPr>
        <p:spPr>
          <a:xfrm>
            <a:off x="4467094" y="2586645"/>
            <a:ext cx="144698"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9DC477DE-0E4B-81A4-AF2F-2EC0FB439DE9}"/>
              </a:ext>
            </a:extLst>
          </p:cNvPr>
          <p:cNvSpPr>
            <a:spLocks/>
          </p:cNvSpPr>
          <p:nvPr/>
        </p:nvSpPr>
        <p:spPr>
          <a:xfrm>
            <a:off x="3060496" y="2130438"/>
            <a:ext cx="1406598" cy="91241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900" err="1">
              <a:solidFill>
                <a:schemeClr val="bg1"/>
              </a:solidFill>
            </a:endParaRPr>
          </a:p>
        </p:txBody>
      </p:sp>
      <p:sp>
        <p:nvSpPr>
          <p:cNvPr id="55" name="TextBox 54">
            <a:extLst>
              <a:ext uri="{FF2B5EF4-FFF2-40B4-BE49-F238E27FC236}">
                <a16:creationId xmlns:a16="http://schemas.microsoft.com/office/drawing/2014/main" id="{04847BF9-1D06-C6DA-DCCB-1D8CD19A3E1B}"/>
              </a:ext>
            </a:extLst>
          </p:cNvPr>
          <p:cNvSpPr txBox="1"/>
          <p:nvPr/>
        </p:nvSpPr>
        <p:spPr>
          <a:xfrm>
            <a:off x="3108429" y="2156971"/>
            <a:ext cx="1126339" cy="15388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000" b="1">
                <a:solidFill>
                  <a:schemeClr val="bg1"/>
                </a:solidFill>
              </a:rPr>
              <a:t>Y6 no solar</a:t>
            </a:r>
          </a:p>
        </p:txBody>
      </p:sp>
      <p:grpSp>
        <p:nvGrpSpPr>
          <p:cNvPr id="320" name="Group 319">
            <a:extLst>
              <a:ext uri="{FF2B5EF4-FFF2-40B4-BE49-F238E27FC236}">
                <a16:creationId xmlns:a16="http://schemas.microsoft.com/office/drawing/2014/main" id="{3E94BAB3-2C06-2F39-F25D-9C0626958B6D}"/>
              </a:ext>
            </a:extLst>
          </p:cNvPr>
          <p:cNvGrpSpPr/>
          <p:nvPr/>
        </p:nvGrpSpPr>
        <p:grpSpPr>
          <a:xfrm>
            <a:off x="3119619" y="2323776"/>
            <a:ext cx="1288352" cy="633691"/>
            <a:chOff x="1669170" y="2041188"/>
            <a:chExt cx="1288352" cy="633691"/>
          </a:xfrm>
        </p:grpSpPr>
        <p:sp>
          <p:nvSpPr>
            <p:cNvPr id="321" name="Rectangle 320">
              <a:extLst>
                <a:ext uri="{FF2B5EF4-FFF2-40B4-BE49-F238E27FC236}">
                  <a16:creationId xmlns:a16="http://schemas.microsoft.com/office/drawing/2014/main" id="{6A87577F-5D91-F70C-503D-C532833426E7}"/>
                </a:ext>
              </a:extLst>
            </p:cNvPr>
            <p:cNvSpPr>
              <a:spLocks/>
            </p:cNvSpPr>
            <p:nvPr/>
          </p:nvSpPr>
          <p:spPr>
            <a:xfrm>
              <a:off x="1669170" y="2041188"/>
              <a:ext cx="346804" cy="633691"/>
            </a:xfrm>
            <a:prstGeom prst="rect">
              <a:avLst/>
            </a:prstGeom>
            <a:solidFill>
              <a:srgbClr val="A6A6A6"/>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800">
                  <a:solidFill>
                    <a:schemeClr val="tx1"/>
                  </a:solidFill>
                </a:rPr>
                <a:t>N-1</a:t>
              </a:r>
            </a:p>
          </p:txBody>
        </p:sp>
        <p:sp>
          <p:nvSpPr>
            <p:cNvPr id="322" name="Rectangle 321">
              <a:extLst>
                <a:ext uri="{FF2B5EF4-FFF2-40B4-BE49-F238E27FC236}">
                  <a16:creationId xmlns:a16="http://schemas.microsoft.com/office/drawing/2014/main" id="{DDC09118-1EE9-CD15-8FA0-BB8C57DFD41C}"/>
                </a:ext>
              </a:extLst>
            </p:cNvPr>
            <p:cNvSpPr>
              <a:spLocks/>
            </p:cNvSpPr>
            <p:nvPr/>
          </p:nvSpPr>
          <p:spPr>
            <a:xfrm>
              <a:off x="2139944" y="2041188"/>
              <a:ext cx="346804" cy="633691"/>
            </a:xfrm>
            <a:prstGeom prst="rect">
              <a:avLst/>
            </a:prstGeom>
            <a:solidFill>
              <a:srgbClr val="A6A6A6"/>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800">
                  <a:solidFill>
                    <a:schemeClr val="tx1"/>
                  </a:solidFill>
                </a:rPr>
                <a:t>GX</a:t>
              </a:r>
            </a:p>
          </p:txBody>
        </p:sp>
        <p:sp>
          <p:nvSpPr>
            <p:cNvPr id="323" name="Rectangle 322">
              <a:extLst>
                <a:ext uri="{FF2B5EF4-FFF2-40B4-BE49-F238E27FC236}">
                  <a16:creationId xmlns:a16="http://schemas.microsoft.com/office/drawing/2014/main" id="{1CE5CA3A-4A45-C5FE-6099-5B789123C303}"/>
                </a:ext>
              </a:extLst>
            </p:cNvPr>
            <p:cNvSpPr>
              <a:spLocks/>
            </p:cNvSpPr>
            <p:nvPr/>
          </p:nvSpPr>
          <p:spPr>
            <a:xfrm>
              <a:off x="2610718" y="2041188"/>
              <a:ext cx="346804" cy="633691"/>
            </a:xfrm>
            <a:prstGeom prst="rect">
              <a:avLst/>
            </a:prstGeom>
            <a:solidFill>
              <a:srgbClr val="A6A6A6"/>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800">
                  <a:solidFill>
                    <a:schemeClr val="tx1"/>
                  </a:solidFill>
                </a:rPr>
                <a:t>Set 2</a:t>
              </a:r>
            </a:p>
          </p:txBody>
        </p:sp>
        <p:cxnSp>
          <p:nvCxnSpPr>
            <p:cNvPr id="324" name="Straight Arrow Connector 323">
              <a:extLst>
                <a:ext uri="{FF2B5EF4-FFF2-40B4-BE49-F238E27FC236}">
                  <a16:creationId xmlns:a16="http://schemas.microsoft.com/office/drawing/2014/main" id="{B0A05DAD-1E70-6B0D-C849-36167D89E311}"/>
                </a:ext>
              </a:extLst>
            </p:cNvPr>
            <p:cNvCxnSpPr>
              <a:cxnSpLocks/>
              <a:stCxn id="321" idx="3"/>
              <a:endCxn id="322" idx="1"/>
            </p:cNvCxnSpPr>
            <p:nvPr/>
          </p:nvCxnSpPr>
          <p:spPr>
            <a:xfrm>
              <a:off x="2015974" y="2358034"/>
              <a:ext cx="123970"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25" name="Straight Arrow Connector 324">
              <a:extLst>
                <a:ext uri="{FF2B5EF4-FFF2-40B4-BE49-F238E27FC236}">
                  <a16:creationId xmlns:a16="http://schemas.microsoft.com/office/drawing/2014/main" id="{8941C828-882E-B04E-3D8F-C9378A11F450}"/>
                </a:ext>
              </a:extLst>
            </p:cNvPr>
            <p:cNvCxnSpPr>
              <a:stCxn id="322" idx="3"/>
            </p:cNvCxnSpPr>
            <p:nvPr/>
          </p:nvCxnSpPr>
          <p:spPr>
            <a:xfrm>
              <a:off x="2486748" y="2358034"/>
              <a:ext cx="123970"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grpSp>
      <p:cxnSp>
        <p:nvCxnSpPr>
          <p:cNvPr id="332" name="Connector: Elbow 331">
            <a:extLst>
              <a:ext uri="{FF2B5EF4-FFF2-40B4-BE49-F238E27FC236}">
                <a16:creationId xmlns:a16="http://schemas.microsoft.com/office/drawing/2014/main" id="{236FFFBD-E334-0511-7C1F-37A3DDB9338A}"/>
              </a:ext>
            </a:extLst>
          </p:cNvPr>
          <p:cNvCxnSpPr>
            <a:cxnSpLocks/>
            <a:stCxn id="9" idx="3"/>
          </p:cNvCxnSpPr>
          <p:nvPr/>
        </p:nvCxnSpPr>
        <p:spPr>
          <a:xfrm flipV="1">
            <a:off x="5060174" y="2327827"/>
            <a:ext cx="479858" cy="1229381"/>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35" name="Connector: Elbow 334">
            <a:extLst>
              <a:ext uri="{FF2B5EF4-FFF2-40B4-BE49-F238E27FC236}">
                <a16:creationId xmlns:a16="http://schemas.microsoft.com/office/drawing/2014/main" id="{2DED39AA-FB37-62AF-5929-A57EC35E6C60}"/>
              </a:ext>
            </a:extLst>
          </p:cNvPr>
          <p:cNvCxnSpPr>
            <a:cxnSpLocks/>
            <a:stCxn id="10" idx="3"/>
          </p:cNvCxnSpPr>
          <p:nvPr/>
        </p:nvCxnSpPr>
        <p:spPr>
          <a:xfrm flipV="1">
            <a:off x="5059265" y="2327827"/>
            <a:ext cx="480767" cy="2100798"/>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47" name="Straight Arrow Connector 346">
            <a:extLst>
              <a:ext uri="{FF2B5EF4-FFF2-40B4-BE49-F238E27FC236}">
                <a16:creationId xmlns:a16="http://schemas.microsoft.com/office/drawing/2014/main" id="{F1DB14C2-153F-AD37-2C59-D06F64622D3E}"/>
              </a:ext>
            </a:extLst>
          </p:cNvPr>
          <p:cNvCxnSpPr/>
          <p:nvPr/>
        </p:nvCxnSpPr>
        <p:spPr>
          <a:xfrm flipV="1">
            <a:off x="5230566" y="2327827"/>
            <a:ext cx="309466" cy="5811"/>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8" name="2. Slide Title">
            <a:extLst>
              <a:ext uri="{FF2B5EF4-FFF2-40B4-BE49-F238E27FC236}">
                <a16:creationId xmlns:a16="http://schemas.microsoft.com/office/drawing/2014/main" id="{29F8EAC4-B7B4-7DC8-1154-47A56D498EA5}"/>
              </a:ext>
            </a:extLst>
          </p:cNvPr>
          <p:cNvSpPr txBox="1">
            <a:spLocks/>
          </p:cNvSpPr>
          <p:nvPr>
            <p:custDataLst>
              <p:tags r:id="rId14"/>
            </p:custDataLst>
          </p:nvPr>
        </p:nvSpPr>
        <p:spPr>
          <a:xfrm>
            <a:off x="1168658" y="431864"/>
            <a:ext cx="10228210" cy="62920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lgn="l" defTabSz="914400" rtl="0" eaLnBrk="1" latinLnBrk="0" hangingPunct="1">
              <a:lnSpc>
                <a:spcPct val="100000"/>
              </a:lnSpc>
              <a:spcBef>
                <a:spcPct val="0"/>
              </a:spcBef>
              <a:buNone/>
              <a:defRPr lang="en-US" sz="2400" b="1" kern="1200" spc="0" baseline="0" dirty="0">
                <a:ln w="6350" cap="flat">
                  <a:noFill/>
                  <a:miter lim="800000"/>
                </a:ln>
                <a:solidFill>
                  <a:schemeClr val="tx1"/>
                </a:solidFill>
                <a:latin typeface="+mj-lt"/>
                <a:ea typeface="+mj-ea"/>
                <a:cs typeface="+mj-cs"/>
              </a:defRPr>
            </a:lvl1pPr>
          </a:lstStyle>
          <a:p>
            <a:r>
              <a:rPr lang="en-US">
                <a:solidFill>
                  <a:schemeClr val="accent1"/>
                </a:solidFill>
              </a:rPr>
              <a:t>      Parallel processing: </a:t>
            </a:r>
            <a:r>
              <a:rPr lang="en-US"/>
              <a:t>Within each study, complex set of cases and analyses are sequenced</a:t>
            </a:r>
          </a:p>
        </p:txBody>
      </p:sp>
      <p:sp>
        <p:nvSpPr>
          <p:cNvPr id="19" name="Oval 18">
            <a:extLst>
              <a:ext uri="{FF2B5EF4-FFF2-40B4-BE49-F238E27FC236}">
                <a16:creationId xmlns:a16="http://schemas.microsoft.com/office/drawing/2014/main" id="{EF4D3134-54E5-11AB-B0B9-69678510EF64}"/>
              </a:ext>
            </a:extLst>
          </p:cNvPr>
          <p:cNvSpPr/>
          <p:nvPr/>
        </p:nvSpPr>
        <p:spPr>
          <a:xfrm>
            <a:off x="1245529" y="450100"/>
            <a:ext cx="336549" cy="336549"/>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a:solidFill>
                  <a:schemeClr val="bg1"/>
                </a:solidFill>
              </a:rPr>
              <a:t>3</a:t>
            </a:r>
          </a:p>
        </p:txBody>
      </p:sp>
      <p:cxnSp>
        <p:nvCxnSpPr>
          <p:cNvPr id="36" name="Straight Arrow Connector 35">
            <a:extLst>
              <a:ext uri="{FF2B5EF4-FFF2-40B4-BE49-F238E27FC236}">
                <a16:creationId xmlns:a16="http://schemas.microsoft.com/office/drawing/2014/main" id="{221488C3-1502-A679-8D22-FBDA15F5B14A}"/>
              </a:ext>
            </a:extLst>
          </p:cNvPr>
          <p:cNvCxnSpPr>
            <a:cxnSpLocks/>
          </p:cNvCxnSpPr>
          <p:nvPr/>
        </p:nvCxnSpPr>
        <p:spPr>
          <a:xfrm>
            <a:off x="519873" y="1761846"/>
            <a:ext cx="11152253" cy="0"/>
          </a:xfrm>
          <a:prstGeom prst="straightConnector1">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8F8A71EF-E366-07D7-79AF-CB9C905E2E72}"/>
              </a:ext>
            </a:extLst>
          </p:cNvPr>
          <p:cNvSpPr txBox="1"/>
          <p:nvPr/>
        </p:nvSpPr>
        <p:spPr>
          <a:xfrm>
            <a:off x="3943350" y="1606676"/>
            <a:ext cx="4572177" cy="13849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900" i="1"/>
              <a:t>Ongoing TSP engagement to develop potential solutions</a:t>
            </a:r>
          </a:p>
        </p:txBody>
      </p:sp>
      <p:cxnSp>
        <p:nvCxnSpPr>
          <p:cNvPr id="48" name="Straight Arrow Connector 47">
            <a:extLst>
              <a:ext uri="{FF2B5EF4-FFF2-40B4-BE49-F238E27FC236}">
                <a16:creationId xmlns:a16="http://schemas.microsoft.com/office/drawing/2014/main" id="{2AB0C7EE-85F8-7D75-CFB0-7BAD2D563234}"/>
              </a:ext>
            </a:extLst>
          </p:cNvPr>
          <p:cNvCxnSpPr>
            <a:cxnSpLocks/>
          </p:cNvCxnSpPr>
          <p:nvPr/>
        </p:nvCxnSpPr>
        <p:spPr>
          <a:xfrm>
            <a:off x="10059612" y="5155957"/>
            <a:ext cx="1922838"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B96BAF44-5E0F-B0FF-F233-BE7AF683DA04}"/>
              </a:ext>
            </a:extLst>
          </p:cNvPr>
          <p:cNvSpPr txBox="1"/>
          <p:nvPr/>
        </p:nvSpPr>
        <p:spPr>
          <a:xfrm>
            <a:off x="10059612" y="4859934"/>
            <a:ext cx="2089822" cy="27699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i="1"/>
              <a:t>Additional study and sensitivities required for cost allocation</a:t>
            </a:r>
          </a:p>
        </p:txBody>
      </p:sp>
      <p:sp>
        <p:nvSpPr>
          <p:cNvPr id="51" name="Rectangle 50">
            <a:extLst>
              <a:ext uri="{FF2B5EF4-FFF2-40B4-BE49-F238E27FC236}">
                <a16:creationId xmlns:a16="http://schemas.microsoft.com/office/drawing/2014/main" id="{7CE3E449-1B82-D809-FEEB-8C37C82FB3A8}"/>
              </a:ext>
            </a:extLst>
          </p:cNvPr>
          <p:cNvSpPr/>
          <p:nvPr/>
        </p:nvSpPr>
        <p:spPr>
          <a:xfrm>
            <a:off x="1384614" y="5001581"/>
            <a:ext cx="8600374" cy="121651"/>
          </a:xfrm>
          <a:prstGeom prst="rect">
            <a:avLst/>
          </a:prstGeom>
          <a:solidFill>
            <a:schemeClr val="bg1">
              <a:lumMod val="6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000" b="1">
                <a:solidFill>
                  <a:schemeClr val="bg1"/>
                </a:solidFill>
              </a:rPr>
              <a:t>Additional sensitivities may be required to accommodate BYOG and WLPUN proposals</a:t>
            </a:r>
            <a:endParaRPr lang="en-US" sz="1000">
              <a:solidFill>
                <a:schemeClr val="bg1"/>
              </a:solidFill>
            </a:endParaRPr>
          </a:p>
        </p:txBody>
      </p:sp>
    </p:spTree>
    <p:extLst>
      <p:ext uri="{BB962C8B-B14F-4D97-AF65-F5344CB8AC3E}">
        <p14:creationId xmlns:p14="http://schemas.microsoft.com/office/powerpoint/2010/main" val="13549829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7A2BA-A5C4-6972-DF49-09DD430937AC}"/>
            </a:ext>
          </a:extLst>
        </p:cNvPr>
        <p:cNvGrpSpPr/>
        <p:nvPr/>
      </p:nvGrpSpPr>
      <p:grpSpPr>
        <a:xfrm>
          <a:off x="0" y="0"/>
          <a:ext cx="0" cy="0"/>
          <a:chOff x="0" y="0"/>
          <a:chExt cx="0" cy="0"/>
        </a:xfrm>
      </p:grpSpPr>
      <p:graphicFrame>
        <p:nvGraphicFramePr>
          <p:cNvPr id="4" name="Object 6" hidden="1">
            <a:extLst>
              <a:ext uri="{FF2B5EF4-FFF2-40B4-BE49-F238E27FC236}">
                <a16:creationId xmlns:a16="http://schemas.microsoft.com/office/drawing/2014/main" id="{6603E95F-EE66-D0B6-D4B7-481F3BE646B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404" imgH="403" progId="TCLayout.ActiveDocument.1">
                  <p:embed/>
                </p:oleObj>
              </mc:Choice>
              <mc:Fallback>
                <p:oleObj name="think-cell Slide" r:id="rId12" imgW="404" imgH="403" progId="TCLayout.ActiveDocument.1">
                  <p:embed/>
                  <p:pic>
                    <p:nvPicPr>
                      <p:cNvPr id="4" name="Object 6" hidden="1">
                        <a:extLst>
                          <a:ext uri="{FF2B5EF4-FFF2-40B4-BE49-F238E27FC236}">
                            <a16:creationId xmlns:a16="http://schemas.microsoft.com/office/drawing/2014/main" id="{6603E95F-EE66-D0B6-D4B7-481F3BE646BA}"/>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172" name="5. Source">
            <a:extLst>
              <a:ext uri="{FF2B5EF4-FFF2-40B4-BE49-F238E27FC236}">
                <a16:creationId xmlns:a16="http://schemas.microsoft.com/office/drawing/2014/main" id="{D069CD5A-E569-D73F-8E10-388AD3570A92}"/>
              </a:ext>
            </a:extLst>
          </p:cNvPr>
          <p:cNvSpPr txBox="1"/>
          <p:nvPr>
            <p:custDataLst>
              <p:tags r:id="rId2"/>
            </p:custDataLst>
          </p:nvPr>
        </p:nvSpPr>
        <p:spPr>
          <a:xfrm>
            <a:off x="283706" y="6653946"/>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ERCOT Extended Work Sessions for Comprehensive Transmission Planning </a:t>
            </a:r>
          </a:p>
        </p:txBody>
      </p:sp>
      <p:grpSp>
        <p:nvGrpSpPr>
          <p:cNvPr id="181" name="Group 180">
            <a:extLst>
              <a:ext uri="{FF2B5EF4-FFF2-40B4-BE49-F238E27FC236}">
                <a16:creationId xmlns:a16="http://schemas.microsoft.com/office/drawing/2014/main" id="{CC1E670C-84B7-3D9C-7E46-C74A35CBA947}"/>
              </a:ext>
            </a:extLst>
          </p:cNvPr>
          <p:cNvGrpSpPr/>
          <p:nvPr/>
        </p:nvGrpSpPr>
        <p:grpSpPr>
          <a:xfrm>
            <a:off x="7216563" y="1362147"/>
            <a:ext cx="1227701" cy="149350"/>
            <a:chOff x="6127445" y="895797"/>
            <a:chExt cx="1227701" cy="149350"/>
          </a:xfrm>
        </p:grpSpPr>
        <p:sp>
          <p:nvSpPr>
            <p:cNvPr id="70" name="Rectangle 69">
              <a:extLst>
                <a:ext uri="{FF2B5EF4-FFF2-40B4-BE49-F238E27FC236}">
                  <a16:creationId xmlns:a16="http://schemas.microsoft.com/office/drawing/2014/main" id="{0968A0C9-04C7-BA80-A794-DA5E4A2CCFA3}"/>
                </a:ext>
              </a:extLst>
            </p:cNvPr>
            <p:cNvSpPr>
              <a:spLocks/>
            </p:cNvSpPr>
            <p:nvPr/>
          </p:nvSpPr>
          <p:spPr>
            <a:xfrm>
              <a:off x="6127445" y="895797"/>
              <a:ext cx="228197" cy="149350"/>
            </a:xfrm>
            <a:prstGeom prst="rect">
              <a:avLst/>
            </a:prstGeom>
            <a:noFill/>
            <a:ln w="28575" cap="sq">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a:solidFill>
                  <a:schemeClr val="bg1"/>
                </a:solidFill>
              </a:endParaRPr>
            </a:p>
          </p:txBody>
        </p:sp>
        <p:sp>
          <p:nvSpPr>
            <p:cNvPr id="74" name="TextBox 73">
              <a:extLst>
                <a:ext uri="{FF2B5EF4-FFF2-40B4-BE49-F238E27FC236}">
                  <a16:creationId xmlns:a16="http://schemas.microsoft.com/office/drawing/2014/main" id="{E37AF27A-9197-1D6F-BCCA-41248318A519}"/>
                </a:ext>
              </a:extLst>
            </p:cNvPr>
            <p:cNvSpPr txBox="1"/>
            <p:nvPr/>
          </p:nvSpPr>
          <p:spPr>
            <a:xfrm>
              <a:off x="6451052" y="903692"/>
              <a:ext cx="904094" cy="138499"/>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Deep dive follows</a:t>
              </a:r>
            </a:p>
          </p:txBody>
        </p:sp>
      </p:grpSp>
      <p:sp>
        <p:nvSpPr>
          <p:cNvPr id="62" name="Rectangle 61">
            <a:extLst>
              <a:ext uri="{FF2B5EF4-FFF2-40B4-BE49-F238E27FC236}">
                <a16:creationId xmlns:a16="http://schemas.microsoft.com/office/drawing/2014/main" id="{7FCD399E-ECEC-4936-E03B-A59C3EF928D9}"/>
              </a:ext>
            </a:extLst>
          </p:cNvPr>
          <p:cNvSpPr>
            <a:spLocks/>
          </p:cNvSpPr>
          <p:nvPr/>
        </p:nvSpPr>
        <p:spPr>
          <a:xfrm>
            <a:off x="8611955" y="1365629"/>
            <a:ext cx="155862" cy="149350"/>
          </a:xfrm>
          <a:prstGeom prst="rect">
            <a:avLst/>
          </a:prstGeom>
          <a:solidFill>
            <a:schemeClr val="accent6"/>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451" name="TextBox 450">
            <a:extLst>
              <a:ext uri="{FF2B5EF4-FFF2-40B4-BE49-F238E27FC236}">
                <a16:creationId xmlns:a16="http://schemas.microsoft.com/office/drawing/2014/main" id="{9B900DC5-A32A-43AF-B5FF-6219F205542D}"/>
              </a:ext>
            </a:extLst>
          </p:cNvPr>
          <p:cNvSpPr txBox="1"/>
          <p:nvPr/>
        </p:nvSpPr>
        <p:spPr>
          <a:xfrm>
            <a:off x="8808692" y="1370042"/>
            <a:ext cx="802765" cy="13849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Batch process</a:t>
            </a:r>
          </a:p>
        </p:txBody>
      </p:sp>
      <p:sp>
        <p:nvSpPr>
          <p:cNvPr id="475" name="Rectangle 474">
            <a:extLst>
              <a:ext uri="{FF2B5EF4-FFF2-40B4-BE49-F238E27FC236}">
                <a16:creationId xmlns:a16="http://schemas.microsoft.com/office/drawing/2014/main" id="{8FAAE2CA-89CC-283E-6F9D-4323E9BFB88C}"/>
              </a:ext>
            </a:extLst>
          </p:cNvPr>
          <p:cNvSpPr>
            <a:spLocks/>
          </p:cNvSpPr>
          <p:nvPr/>
        </p:nvSpPr>
        <p:spPr>
          <a:xfrm>
            <a:off x="9755347" y="1365629"/>
            <a:ext cx="155862" cy="149350"/>
          </a:xfrm>
          <a:prstGeom prst="rect">
            <a:avLst/>
          </a:prstGeom>
          <a:solidFill>
            <a:srgbClr val="004A87"/>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493" name="TextBox 492">
            <a:extLst>
              <a:ext uri="{FF2B5EF4-FFF2-40B4-BE49-F238E27FC236}">
                <a16:creationId xmlns:a16="http://schemas.microsoft.com/office/drawing/2014/main" id="{D9D5B054-9525-6223-185F-D0CC487B273E}"/>
              </a:ext>
            </a:extLst>
          </p:cNvPr>
          <p:cNvSpPr txBox="1"/>
          <p:nvPr/>
        </p:nvSpPr>
        <p:spPr>
          <a:xfrm>
            <a:off x="9952083" y="1370042"/>
            <a:ext cx="478551" cy="13849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Modeling</a:t>
            </a:r>
          </a:p>
        </p:txBody>
      </p:sp>
      <p:sp>
        <p:nvSpPr>
          <p:cNvPr id="495" name="Rectangle 494">
            <a:extLst>
              <a:ext uri="{FF2B5EF4-FFF2-40B4-BE49-F238E27FC236}">
                <a16:creationId xmlns:a16="http://schemas.microsoft.com/office/drawing/2014/main" id="{6B05D7D1-69E1-E81D-6872-BECA5CD54948}"/>
              </a:ext>
            </a:extLst>
          </p:cNvPr>
          <p:cNvSpPr>
            <a:spLocks/>
          </p:cNvSpPr>
          <p:nvPr/>
        </p:nvSpPr>
        <p:spPr>
          <a:xfrm>
            <a:off x="10640065" y="1365629"/>
            <a:ext cx="155862" cy="149350"/>
          </a:xfrm>
          <a:prstGeom prst="rect">
            <a:avLst/>
          </a:prstGeom>
          <a:solidFill>
            <a:schemeClr val="accent5">
              <a:lumMod val="50000"/>
            </a:schemeClr>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sp>
        <p:nvSpPr>
          <p:cNvPr id="496" name="TextBox 495">
            <a:extLst>
              <a:ext uri="{FF2B5EF4-FFF2-40B4-BE49-F238E27FC236}">
                <a16:creationId xmlns:a16="http://schemas.microsoft.com/office/drawing/2014/main" id="{80CDFC6E-1DA6-F485-C5F1-AFB632FB7A24}"/>
              </a:ext>
            </a:extLst>
          </p:cNvPr>
          <p:cNvSpPr txBox="1"/>
          <p:nvPr/>
        </p:nvSpPr>
        <p:spPr>
          <a:xfrm>
            <a:off x="10836802" y="1373524"/>
            <a:ext cx="801501" cy="13849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a:t>Reliability study</a:t>
            </a:r>
          </a:p>
        </p:txBody>
      </p:sp>
      <p:cxnSp>
        <p:nvCxnSpPr>
          <p:cNvPr id="5" name="Straight Connector 4">
            <a:extLst>
              <a:ext uri="{FF2B5EF4-FFF2-40B4-BE49-F238E27FC236}">
                <a16:creationId xmlns:a16="http://schemas.microsoft.com/office/drawing/2014/main" id="{7A90F114-52E3-179A-3635-248A1FE95F75}"/>
              </a:ext>
            </a:extLst>
          </p:cNvPr>
          <p:cNvCxnSpPr>
            <a:cxnSpLocks/>
          </p:cNvCxnSpPr>
          <p:nvPr/>
        </p:nvCxnSpPr>
        <p:spPr>
          <a:xfrm>
            <a:off x="649479" y="1732579"/>
            <a:ext cx="0" cy="4363145"/>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745FA09-1734-20FF-6F0B-605B2AA071DE}"/>
              </a:ext>
            </a:extLst>
          </p:cNvPr>
          <p:cNvCxnSpPr>
            <a:cxnSpLocks/>
          </p:cNvCxnSpPr>
          <p:nvPr/>
        </p:nvCxnSpPr>
        <p:spPr>
          <a:xfrm>
            <a:off x="1125218"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34BBD39-C617-0F2A-256F-8E3C2241BEFD}"/>
              </a:ext>
            </a:extLst>
          </p:cNvPr>
          <p:cNvCxnSpPr>
            <a:cxnSpLocks/>
          </p:cNvCxnSpPr>
          <p:nvPr/>
        </p:nvCxnSpPr>
        <p:spPr>
          <a:xfrm>
            <a:off x="1600957"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ED64A14-5150-AC81-DBDE-FFF1E39A26A1}"/>
              </a:ext>
            </a:extLst>
          </p:cNvPr>
          <p:cNvCxnSpPr>
            <a:cxnSpLocks/>
          </p:cNvCxnSpPr>
          <p:nvPr/>
        </p:nvCxnSpPr>
        <p:spPr>
          <a:xfrm>
            <a:off x="2552435"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C80DAB4-E307-2D6A-DF29-26DE57772708}"/>
              </a:ext>
            </a:extLst>
          </p:cNvPr>
          <p:cNvCxnSpPr>
            <a:cxnSpLocks/>
          </p:cNvCxnSpPr>
          <p:nvPr/>
        </p:nvCxnSpPr>
        <p:spPr>
          <a:xfrm>
            <a:off x="3028174"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0CEC281-3395-1670-5A9D-BB6A5FAEEED7}"/>
              </a:ext>
            </a:extLst>
          </p:cNvPr>
          <p:cNvCxnSpPr>
            <a:cxnSpLocks/>
          </p:cNvCxnSpPr>
          <p:nvPr/>
        </p:nvCxnSpPr>
        <p:spPr>
          <a:xfrm>
            <a:off x="3503913"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2EED7AF-ACD9-0989-8F35-68D245FE526D}"/>
              </a:ext>
            </a:extLst>
          </p:cNvPr>
          <p:cNvCxnSpPr>
            <a:cxnSpLocks/>
          </p:cNvCxnSpPr>
          <p:nvPr/>
        </p:nvCxnSpPr>
        <p:spPr>
          <a:xfrm>
            <a:off x="3979652"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0CB61A3-38F0-913A-2170-5CE62D9B0C8D}"/>
              </a:ext>
            </a:extLst>
          </p:cNvPr>
          <p:cNvCxnSpPr>
            <a:cxnSpLocks/>
          </p:cNvCxnSpPr>
          <p:nvPr/>
        </p:nvCxnSpPr>
        <p:spPr>
          <a:xfrm>
            <a:off x="4455391"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6BB4CD7-BDFD-308C-3ADB-73143C7C6DC4}"/>
              </a:ext>
            </a:extLst>
          </p:cNvPr>
          <p:cNvCxnSpPr>
            <a:cxnSpLocks/>
          </p:cNvCxnSpPr>
          <p:nvPr/>
        </p:nvCxnSpPr>
        <p:spPr>
          <a:xfrm>
            <a:off x="4931130"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4CFA04E-5A61-42A8-852D-E0CE21F54240}"/>
              </a:ext>
            </a:extLst>
          </p:cNvPr>
          <p:cNvCxnSpPr>
            <a:cxnSpLocks/>
          </p:cNvCxnSpPr>
          <p:nvPr/>
        </p:nvCxnSpPr>
        <p:spPr>
          <a:xfrm>
            <a:off x="5406869"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9C78611E-A909-903F-DE2F-8B2F9740674E}"/>
              </a:ext>
            </a:extLst>
          </p:cNvPr>
          <p:cNvCxnSpPr>
            <a:cxnSpLocks/>
          </p:cNvCxnSpPr>
          <p:nvPr/>
        </p:nvCxnSpPr>
        <p:spPr>
          <a:xfrm>
            <a:off x="5882607"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3B53C53D-1A21-7A36-C819-E658A161F9D6}"/>
              </a:ext>
            </a:extLst>
          </p:cNvPr>
          <p:cNvCxnSpPr>
            <a:cxnSpLocks/>
          </p:cNvCxnSpPr>
          <p:nvPr/>
        </p:nvCxnSpPr>
        <p:spPr>
          <a:xfrm>
            <a:off x="6358346"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3A012981-315A-3195-5D88-7CA897BE881A}"/>
              </a:ext>
            </a:extLst>
          </p:cNvPr>
          <p:cNvCxnSpPr>
            <a:cxnSpLocks/>
          </p:cNvCxnSpPr>
          <p:nvPr/>
        </p:nvCxnSpPr>
        <p:spPr>
          <a:xfrm>
            <a:off x="6834085"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5615F814-FAA0-57B3-F207-07A12F291FAE}"/>
              </a:ext>
            </a:extLst>
          </p:cNvPr>
          <p:cNvCxnSpPr>
            <a:cxnSpLocks/>
          </p:cNvCxnSpPr>
          <p:nvPr/>
        </p:nvCxnSpPr>
        <p:spPr>
          <a:xfrm>
            <a:off x="7309824"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9906A2F8-A1C3-F530-F563-7690E71293A2}"/>
              </a:ext>
            </a:extLst>
          </p:cNvPr>
          <p:cNvCxnSpPr>
            <a:cxnSpLocks/>
          </p:cNvCxnSpPr>
          <p:nvPr/>
        </p:nvCxnSpPr>
        <p:spPr>
          <a:xfrm>
            <a:off x="7785563"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1D815C6D-3F8C-2867-4337-2AE62D2571C6}"/>
              </a:ext>
            </a:extLst>
          </p:cNvPr>
          <p:cNvCxnSpPr>
            <a:cxnSpLocks/>
          </p:cNvCxnSpPr>
          <p:nvPr/>
        </p:nvCxnSpPr>
        <p:spPr>
          <a:xfrm>
            <a:off x="8261302"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0165FC11-BF80-BA07-021E-0DB6543FA461}"/>
              </a:ext>
            </a:extLst>
          </p:cNvPr>
          <p:cNvCxnSpPr>
            <a:cxnSpLocks/>
          </p:cNvCxnSpPr>
          <p:nvPr/>
        </p:nvCxnSpPr>
        <p:spPr>
          <a:xfrm>
            <a:off x="8737041"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5EE35BF5-A3DF-3D97-A4F9-BB697B751D5E}"/>
              </a:ext>
            </a:extLst>
          </p:cNvPr>
          <p:cNvCxnSpPr>
            <a:cxnSpLocks/>
          </p:cNvCxnSpPr>
          <p:nvPr/>
        </p:nvCxnSpPr>
        <p:spPr>
          <a:xfrm>
            <a:off x="9212780"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66F6D34A-E61C-5570-F9AB-C31C2EF88F05}"/>
              </a:ext>
            </a:extLst>
          </p:cNvPr>
          <p:cNvCxnSpPr>
            <a:cxnSpLocks/>
          </p:cNvCxnSpPr>
          <p:nvPr/>
        </p:nvCxnSpPr>
        <p:spPr>
          <a:xfrm>
            <a:off x="9688519"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B946E2CE-9190-5BAD-A4F2-7C657CE97701}"/>
              </a:ext>
            </a:extLst>
          </p:cNvPr>
          <p:cNvCxnSpPr>
            <a:cxnSpLocks/>
          </p:cNvCxnSpPr>
          <p:nvPr/>
        </p:nvCxnSpPr>
        <p:spPr>
          <a:xfrm>
            <a:off x="10164258"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47138C10-B10A-C665-B0C5-648B57925F79}"/>
              </a:ext>
            </a:extLst>
          </p:cNvPr>
          <p:cNvCxnSpPr>
            <a:cxnSpLocks/>
          </p:cNvCxnSpPr>
          <p:nvPr/>
        </p:nvCxnSpPr>
        <p:spPr>
          <a:xfrm>
            <a:off x="10639997"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D3DF09B0-9A01-3C1B-073B-42A762B51437}"/>
              </a:ext>
            </a:extLst>
          </p:cNvPr>
          <p:cNvCxnSpPr>
            <a:cxnSpLocks/>
          </p:cNvCxnSpPr>
          <p:nvPr/>
        </p:nvCxnSpPr>
        <p:spPr>
          <a:xfrm>
            <a:off x="2076696" y="1732579"/>
            <a:ext cx="0" cy="4363145"/>
          </a:xfrm>
          <a:prstGeom prst="line">
            <a:avLst/>
          </a:prstGeom>
          <a:ln w="6350" cap="flat">
            <a:solidFill>
              <a:srgbClr val="B3B3B3"/>
            </a:solidFill>
            <a:prstDash val="dash"/>
            <a:miter lim="800000"/>
            <a:tailEnd type="none"/>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55135346-DBE9-498D-2987-99D14D5DC553}"/>
              </a:ext>
            </a:extLst>
          </p:cNvPr>
          <p:cNvCxnSpPr>
            <a:cxnSpLocks/>
          </p:cNvCxnSpPr>
          <p:nvPr/>
        </p:nvCxnSpPr>
        <p:spPr>
          <a:xfrm>
            <a:off x="11115736" y="1732579"/>
            <a:ext cx="0" cy="4363145"/>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30" name="Isosceles Triangle 29">
            <a:extLst>
              <a:ext uri="{FF2B5EF4-FFF2-40B4-BE49-F238E27FC236}">
                <a16:creationId xmlns:a16="http://schemas.microsoft.com/office/drawing/2014/main" id="{99F962FC-F513-0066-1C1A-CFEE75F15D59}"/>
              </a:ext>
            </a:extLst>
          </p:cNvPr>
          <p:cNvSpPr/>
          <p:nvPr/>
        </p:nvSpPr>
        <p:spPr>
          <a:xfrm>
            <a:off x="7726909" y="6186416"/>
            <a:ext cx="134891" cy="147415"/>
          </a:xfrm>
          <a:prstGeom prst="triangle">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2000" err="1">
              <a:solidFill>
                <a:schemeClr val="bg1"/>
              </a:solidFill>
            </a:endParaRPr>
          </a:p>
        </p:txBody>
      </p:sp>
      <p:sp>
        <p:nvSpPr>
          <p:cNvPr id="33" name="TextBox 32">
            <a:extLst>
              <a:ext uri="{FF2B5EF4-FFF2-40B4-BE49-F238E27FC236}">
                <a16:creationId xmlns:a16="http://schemas.microsoft.com/office/drawing/2014/main" id="{E0A11A11-6BB9-D281-5B22-5B257AD8CDFB}"/>
              </a:ext>
            </a:extLst>
          </p:cNvPr>
          <p:cNvSpPr txBox="1"/>
          <p:nvPr/>
        </p:nvSpPr>
        <p:spPr>
          <a:xfrm>
            <a:off x="6706924" y="6361559"/>
            <a:ext cx="2191326" cy="415498"/>
          </a:xfrm>
          <a:prstGeom prst="rect">
            <a:avLst/>
          </a:prstGeom>
          <a:noFill/>
          <a:ln w="6350">
            <a:noFill/>
            <a:miter lim="800000"/>
          </a:ln>
        </p:spPr>
        <p:txBody>
          <a:bodyPr wrap="square">
            <a:spAutoFit/>
          </a:bodyPr>
          <a:lstStyle/>
          <a:p>
            <a:pPr algn="ctr">
              <a:spcBef>
                <a:spcPts val="300"/>
              </a:spcBef>
              <a:spcAft>
                <a:spcPts val="300"/>
              </a:spcAft>
            </a:pPr>
            <a:r>
              <a:rPr lang="en-US" sz="1050" b="1"/>
              <a:t>Beginning of next Batch + CTP cycle</a:t>
            </a:r>
          </a:p>
        </p:txBody>
      </p:sp>
      <p:sp>
        <p:nvSpPr>
          <p:cNvPr id="487" name="Rectangle 486">
            <a:extLst>
              <a:ext uri="{FF2B5EF4-FFF2-40B4-BE49-F238E27FC236}">
                <a16:creationId xmlns:a16="http://schemas.microsoft.com/office/drawing/2014/main" id="{33316E1E-63F2-D378-1DAA-EB2837FA1863}"/>
              </a:ext>
            </a:extLst>
          </p:cNvPr>
          <p:cNvSpPr/>
          <p:nvPr/>
        </p:nvSpPr>
        <p:spPr>
          <a:xfrm>
            <a:off x="7917905" y="2221632"/>
            <a:ext cx="2035244" cy="3334694"/>
          </a:xfrm>
          <a:prstGeom prst="rect">
            <a:avLst/>
          </a:prstGeom>
          <a:solidFill>
            <a:schemeClr val="accent5">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486" name="Rectangle 485">
            <a:extLst>
              <a:ext uri="{FF2B5EF4-FFF2-40B4-BE49-F238E27FC236}">
                <a16:creationId xmlns:a16="http://schemas.microsoft.com/office/drawing/2014/main" id="{F5D89BF7-F578-7915-3DA8-2FF2949F499A}"/>
              </a:ext>
            </a:extLst>
          </p:cNvPr>
          <p:cNvSpPr/>
          <p:nvPr/>
        </p:nvSpPr>
        <p:spPr>
          <a:xfrm>
            <a:off x="2522937" y="2221632"/>
            <a:ext cx="5328401" cy="3334694"/>
          </a:xfrm>
          <a:prstGeom prst="rect">
            <a:avLst/>
          </a:prstGeom>
          <a:solidFill>
            <a:schemeClr val="accent6">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cxnSp>
        <p:nvCxnSpPr>
          <p:cNvPr id="478" name="Straight Arrow Connector 477">
            <a:extLst>
              <a:ext uri="{FF2B5EF4-FFF2-40B4-BE49-F238E27FC236}">
                <a16:creationId xmlns:a16="http://schemas.microsoft.com/office/drawing/2014/main" id="{81E221BE-DADE-89A9-FA5D-2992C0B4312F}"/>
              </a:ext>
            </a:extLst>
          </p:cNvPr>
          <p:cNvCxnSpPr>
            <a:cxnSpLocks/>
          </p:cNvCxnSpPr>
          <p:nvPr/>
        </p:nvCxnSpPr>
        <p:spPr>
          <a:xfrm>
            <a:off x="5397755" y="3146189"/>
            <a:ext cx="0" cy="1693553"/>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7" name="Connector: Elbow 186">
            <a:extLst>
              <a:ext uri="{FF2B5EF4-FFF2-40B4-BE49-F238E27FC236}">
                <a16:creationId xmlns:a16="http://schemas.microsoft.com/office/drawing/2014/main" id="{9C4D4703-8C8B-1211-05FA-829521A3EAE7}"/>
              </a:ext>
            </a:extLst>
          </p:cNvPr>
          <p:cNvCxnSpPr>
            <a:cxnSpLocks/>
            <a:endCxn id="184" idx="1"/>
          </p:cNvCxnSpPr>
          <p:nvPr/>
        </p:nvCxnSpPr>
        <p:spPr>
          <a:xfrm rot="16200000" flipH="1">
            <a:off x="3229117" y="3570167"/>
            <a:ext cx="1371187" cy="189126"/>
          </a:xfrm>
          <a:prstGeom prst="bentConnector2">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3782C448-3CDA-9420-1A3D-963098FCF333}"/>
              </a:ext>
            </a:extLst>
          </p:cNvPr>
          <p:cNvSpPr>
            <a:spLocks/>
          </p:cNvSpPr>
          <p:nvPr/>
        </p:nvSpPr>
        <p:spPr>
          <a:xfrm>
            <a:off x="1125218" y="2531451"/>
            <a:ext cx="871175" cy="2840649"/>
          </a:xfrm>
          <a:prstGeom prst="rect">
            <a:avLst/>
          </a:prstGeom>
          <a:solidFill>
            <a:srgbClr val="00B0F0"/>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576" tIns="36576" rIns="36576" bIns="36576" rtlCol="0" anchor="ctr">
            <a:noAutofit/>
          </a:bodyPr>
          <a:lstStyle/>
          <a:p>
            <a:pPr algn="ctr"/>
            <a:r>
              <a:rPr lang="en-US" sz="1050" b="1">
                <a:solidFill>
                  <a:schemeClr val="bg1"/>
                </a:solidFill>
              </a:rPr>
              <a:t>Model prep</a:t>
            </a:r>
          </a:p>
        </p:txBody>
      </p:sp>
      <p:sp>
        <p:nvSpPr>
          <p:cNvPr id="28" name="Rectangle 27">
            <a:extLst>
              <a:ext uri="{FF2B5EF4-FFF2-40B4-BE49-F238E27FC236}">
                <a16:creationId xmlns:a16="http://schemas.microsoft.com/office/drawing/2014/main" id="{C01D75D7-9CE2-3E84-2E30-B127FD482F97}"/>
              </a:ext>
            </a:extLst>
          </p:cNvPr>
          <p:cNvSpPr>
            <a:spLocks/>
          </p:cNvSpPr>
          <p:nvPr/>
        </p:nvSpPr>
        <p:spPr>
          <a:xfrm>
            <a:off x="2072971" y="2537475"/>
            <a:ext cx="506832" cy="2849443"/>
          </a:xfrm>
          <a:prstGeom prst="rect">
            <a:avLst/>
          </a:prstGeom>
          <a:solidFill>
            <a:schemeClr val="accent4">
              <a:lumMod val="75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1050" b="1">
                <a:solidFill>
                  <a:schemeClr val="bg1"/>
                </a:solidFill>
              </a:rPr>
              <a:t>Core model build</a:t>
            </a:r>
          </a:p>
        </p:txBody>
      </p:sp>
      <p:cxnSp>
        <p:nvCxnSpPr>
          <p:cNvPr id="32" name="Straight Connector 31">
            <a:extLst>
              <a:ext uri="{FF2B5EF4-FFF2-40B4-BE49-F238E27FC236}">
                <a16:creationId xmlns:a16="http://schemas.microsoft.com/office/drawing/2014/main" id="{F5457364-774D-5621-16E0-0D37FAB56F9A}"/>
              </a:ext>
            </a:extLst>
          </p:cNvPr>
          <p:cNvCxnSpPr>
            <a:cxnSpLocks/>
            <a:stCxn id="26" idx="3"/>
            <a:endCxn id="28" idx="1"/>
          </p:cNvCxnSpPr>
          <p:nvPr/>
        </p:nvCxnSpPr>
        <p:spPr>
          <a:xfrm>
            <a:off x="1996393" y="3951776"/>
            <a:ext cx="76578" cy="10421"/>
          </a:xfrm>
          <a:prstGeom prst="line">
            <a:avLst/>
          </a:prstGeom>
          <a:ln w="6350" cap="flat">
            <a:solidFill>
              <a:schemeClr val="tx1"/>
            </a:solidFill>
            <a:miter lim="800000"/>
            <a:tailEnd type="triangle" w="sm" len="sm"/>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5D0EDED2-B646-25F7-0909-280697A98094}"/>
              </a:ext>
            </a:extLst>
          </p:cNvPr>
          <p:cNvSpPr>
            <a:spLocks/>
          </p:cNvSpPr>
          <p:nvPr/>
        </p:nvSpPr>
        <p:spPr>
          <a:xfrm>
            <a:off x="2713126" y="3516762"/>
            <a:ext cx="1473861" cy="494318"/>
          </a:xfrm>
          <a:prstGeom prst="rect">
            <a:avLst/>
          </a:prstGeom>
          <a:gradFill>
            <a:gsLst>
              <a:gs pos="0">
                <a:schemeClr val="accent5">
                  <a:lumMod val="75000"/>
                </a:schemeClr>
              </a:gs>
              <a:gs pos="100000">
                <a:schemeClr val="accent6"/>
              </a:gs>
            </a:gsLst>
            <a:lin ang="5400000" scaled="1"/>
          </a:gra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1050" b="1" spc="-30">
                <a:solidFill>
                  <a:schemeClr val="bg1"/>
                </a:solidFill>
              </a:rPr>
              <a:t>Stability model build</a:t>
            </a:r>
            <a:endParaRPr lang="en-US" sz="1000" spc="-30">
              <a:solidFill>
                <a:schemeClr val="bg1"/>
              </a:solidFill>
            </a:endParaRPr>
          </a:p>
        </p:txBody>
      </p:sp>
      <p:sp>
        <p:nvSpPr>
          <p:cNvPr id="48" name="Rectangle 47">
            <a:extLst>
              <a:ext uri="{FF2B5EF4-FFF2-40B4-BE49-F238E27FC236}">
                <a16:creationId xmlns:a16="http://schemas.microsoft.com/office/drawing/2014/main" id="{4567B8E0-BCFB-1785-E093-B5768B56FC2E}"/>
              </a:ext>
            </a:extLst>
          </p:cNvPr>
          <p:cNvSpPr>
            <a:spLocks/>
          </p:cNvSpPr>
          <p:nvPr/>
        </p:nvSpPr>
        <p:spPr>
          <a:xfrm>
            <a:off x="6954727" y="2534183"/>
            <a:ext cx="823783" cy="1990987"/>
          </a:xfrm>
          <a:prstGeom prst="rect">
            <a:avLst/>
          </a:prstGeom>
          <a:solidFill>
            <a:schemeClr val="accent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sz="1050" b="1">
                <a:solidFill>
                  <a:schemeClr val="bg1"/>
                </a:solidFill>
              </a:rPr>
              <a:t>Commit. window </a:t>
            </a:r>
            <a:br>
              <a:rPr lang="en-US" sz="1050" b="1">
                <a:solidFill>
                  <a:schemeClr val="bg1"/>
                </a:solidFill>
              </a:rPr>
            </a:br>
            <a:r>
              <a:rPr lang="en-US" sz="1050">
                <a:solidFill>
                  <a:schemeClr val="bg1"/>
                </a:solidFill>
              </a:rPr>
              <a:t>(60 days)</a:t>
            </a:r>
            <a:r>
              <a:rPr lang="en-US" sz="1050" b="1">
                <a:solidFill>
                  <a:schemeClr val="bg1"/>
                </a:solidFill>
              </a:rPr>
              <a:t> </a:t>
            </a:r>
          </a:p>
        </p:txBody>
      </p:sp>
      <p:sp>
        <p:nvSpPr>
          <p:cNvPr id="45" name="Rectangle 44">
            <a:extLst>
              <a:ext uri="{FF2B5EF4-FFF2-40B4-BE49-F238E27FC236}">
                <a16:creationId xmlns:a16="http://schemas.microsoft.com/office/drawing/2014/main" id="{36434B1A-E510-4817-E232-76A2A8893D91}"/>
              </a:ext>
            </a:extLst>
          </p:cNvPr>
          <p:cNvSpPr>
            <a:spLocks/>
          </p:cNvSpPr>
          <p:nvPr/>
        </p:nvSpPr>
        <p:spPr>
          <a:xfrm>
            <a:off x="2685305" y="2531452"/>
            <a:ext cx="4137961" cy="605537"/>
          </a:xfrm>
          <a:prstGeom prst="rect">
            <a:avLst/>
          </a:prstGeom>
          <a:gradFill>
            <a:gsLst>
              <a:gs pos="0">
                <a:schemeClr val="accent5">
                  <a:lumMod val="75000"/>
                </a:schemeClr>
              </a:gs>
              <a:gs pos="100000">
                <a:schemeClr val="accent6"/>
              </a:gs>
            </a:gsLst>
            <a:lin ang="5400000" scaled="1"/>
          </a:gra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1050" b="1">
                <a:solidFill>
                  <a:schemeClr val="bg1"/>
                </a:solidFill>
              </a:rPr>
              <a:t>Steady state analysis</a:t>
            </a:r>
            <a:endParaRPr lang="en-US" sz="1000">
              <a:solidFill>
                <a:schemeClr val="bg1"/>
              </a:solidFill>
            </a:endParaRPr>
          </a:p>
        </p:txBody>
      </p:sp>
      <p:sp>
        <p:nvSpPr>
          <p:cNvPr id="184" name="Rectangle 183">
            <a:extLst>
              <a:ext uri="{FF2B5EF4-FFF2-40B4-BE49-F238E27FC236}">
                <a16:creationId xmlns:a16="http://schemas.microsoft.com/office/drawing/2014/main" id="{5E21F10B-F176-AA07-6205-3DC707128D94}"/>
              </a:ext>
            </a:extLst>
          </p:cNvPr>
          <p:cNvSpPr>
            <a:spLocks/>
          </p:cNvSpPr>
          <p:nvPr/>
        </p:nvSpPr>
        <p:spPr>
          <a:xfrm>
            <a:off x="4009273" y="4175475"/>
            <a:ext cx="2806060" cy="349697"/>
          </a:xfrm>
          <a:prstGeom prst="rect">
            <a:avLst/>
          </a:prstGeom>
          <a:gradFill>
            <a:gsLst>
              <a:gs pos="0">
                <a:schemeClr val="accent5">
                  <a:lumMod val="50000"/>
                </a:schemeClr>
              </a:gs>
              <a:gs pos="0">
                <a:schemeClr val="accent5">
                  <a:lumMod val="75000"/>
                </a:schemeClr>
              </a:gs>
              <a:gs pos="100000">
                <a:schemeClr val="accent6"/>
              </a:gs>
            </a:gsLst>
            <a:lin ang="5400000" scaled="1"/>
          </a:gra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1050" b="1">
                <a:solidFill>
                  <a:schemeClr val="bg1"/>
                </a:solidFill>
              </a:rPr>
              <a:t>Short circuit analysis</a:t>
            </a:r>
            <a:endParaRPr lang="en-US" sz="1000">
              <a:solidFill>
                <a:schemeClr val="bg1"/>
              </a:solidFill>
            </a:endParaRPr>
          </a:p>
        </p:txBody>
      </p:sp>
      <p:sp>
        <p:nvSpPr>
          <p:cNvPr id="44" name="Rectangle 43">
            <a:extLst>
              <a:ext uri="{FF2B5EF4-FFF2-40B4-BE49-F238E27FC236}">
                <a16:creationId xmlns:a16="http://schemas.microsoft.com/office/drawing/2014/main" id="{66AB701B-5083-EA03-EBD9-7CED6F9BDF4A}"/>
              </a:ext>
            </a:extLst>
          </p:cNvPr>
          <p:cNvSpPr>
            <a:spLocks/>
          </p:cNvSpPr>
          <p:nvPr/>
        </p:nvSpPr>
        <p:spPr>
          <a:xfrm>
            <a:off x="4274544" y="3516363"/>
            <a:ext cx="2551763" cy="494318"/>
          </a:xfrm>
          <a:prstGeom prst="rect">
            <a:avLst/>
          </a:prstGeom>
          <a:gradFill>
            <a:gsLst>
              <a:gs pos="0">
                <a:schemeClr val="accent5">
                  <a:lumMod val="75000"/>
                </a:schemeClr>
              </a:gs>
              <a:gs pos="100000">
                <a:schemeClr val="accent6"/>
              </a:gs>
            </a:gsLst>
            <a:lin ang="5400000" scaled="1"/>
          </a:gra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1050" b="1">
                <a:solidFill>
                  <a:schemeClr val="bg1"/>
                </a:solidFill>
              </a:rPr>
              <a:t>Stability (dynamic) study</a:t>
            </a:r>
            <a:endParaRPr lang="en-US" sz="1000">
              <a:solidFill>
                <a:schemeClr val="bg1"/>
              </a:solidFill>
            </a:endParaRPr>
          </a:p>
        </p:txBody>
      </p:sp>
      <p:sp>
        <p:nvSpPr>
          <p:cNvPr id="10" name="Rectangle 9">
            <a:extLst>
              <a:ext uri="{FF2B5EF4-FFF2-40B4-BE49-F238E27FC236}">
                <a16:creationId xmlns:a16="http://schemas.microsoft.com/office/drawing/2014/main" id="{0F66279A-B819-5011-FF8E-19539479F505}"/>
              </a:ext>
            </a:extLst>
          </p:cNvPr>
          <p:cNvSpPr>
            <a:spLocks/>
          </p:cNvSpPr>
          <p:nvPr/>
        </p:nvSpPr>
        <p:spPr>
          <a:xfrm>
            <a:off x="7970459" y="2531451"/>
            <a:ext cx="1885808" cy="1980163"/>
          </a:xfrm>
          <a:prstGeom prst="rect">
            <a:avLst/>
          </a:prstGeom>
          <a:solidFill>
            <a:srgbClr val="13683E"/>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1050" b="1">
                <a:solidFill>
                  <a:schemeClr val="bg1"/>
                </a:solidFill>
              </a:rPr>
              <a:t>Refinement steady state analysis</a:t>
            </a:r>
            <a:endParaRPr lang="en-US" sz="1000">
              <a:solidFill>
                <a:schemeClr val="bg1"/>
              </a:solidFill>
            </a:endParaRPr>
          </a:p>
        </p:txBody>
      </p:sp>
      <p:grpSp>
        <p:nvGrpSpPr>
          <p:cNvPr id="50" name="Group 49">
            <a:extLst>
              <a:ext uri="{FF2B5EF4-FFF2-40B4-BE49-F238E27FC236}">
                <a16:creationId xmlns:a16="http://schemas.microsoft.com/office/drawing/2014/main" id="{0E31AB03-F7AF-A3A0-CD58-7FB886B259FD}"/>
              </a:ext>
            </a:extLst>
          </p:cNvPr>
          <p:cNvGrpSpPr/>
          <p:nvPr>
            <p:custDataLst>
              <p:tags r:id="rId3"/>
            </p:custDataLst>
          </p:nvPr>
        </p:nvGrpSpPr>
        <p:grpSpPr>
          <a:xfrm>
            <a:off x="2668202" y="4853355"/>
            <a:ext cx="5030238" cy="529247"/>
            <a:chOff x="3009616" y="4356131"/>
            <a:chExt cx="5030238" cy="334650"/>
          </a:xfrm>
        </p:grpSpPr>
        <p:sp>
          <p:nvSpPr>
            <p:cNvPr id="17" name="Freeform: Shape 16">
              <a:extLst>
                <a:ext uri="{FF2B5EF4-FFF2-40B4-BE49-F238E27FC236}">
                  <a16:creationId xmlns:a16="http://schemas.microsoft.com/office/drawing/2014/main" id="{780B0B0E-77ED-9E60-B7D3-B442C4BAC2D7}"/>
                </a:ext>
              </a:extLst>
            </p:cNvPr>
            <p:cNvSpPr/>
            <p:nvPr>
              <p:custDataLst>
                <p:tags r:id="rId8"/>
              </p:custDataLst>
            </p:nvPr>
          </p:nvSpPr>
          <p:spPr>
            <a:xfrm>
              <a:off x="3009616" y="4356131"/>
              <a:ext cx="5030238" cy="334650"/>
            </a:xfrm>
            <a:custGeom>
              <a:avLst/>
              <a:gdLst>
                <a:gd name="csX0" fmla="*/ 0 w 1828800"/>
                <a:gd name="csY0" fmla="*/ 0 h 914400"/>
                <a:gd name="csX1" fmla="*/ 1664208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664208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664208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664208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664208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664208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664208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728216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728216 w 1828800"/>
                <a:gd name="csY1" fmla="*/ 0 h 914400"/>
                <a:gd name="csX2" fmla="*/ 1828800 w 1828800"/>
                <a:gd name="csY2" fmla="*/ 457200 h 914400"/>
                <a:gd name="csX3" fmla="*/ 1728216 w 1828800"/>
                <a:gd name="csY3" fmla="*/ 914400 h 914400"/>
                <a:gd name="csX4" fmla="*/ 0 w 1828800"/>
                <a:gd name="csY4" fmla="*/ 914400 h 914400"/>
                <a:gd name="csX5" fmla="*/ 0 w 1828800"/>
                <a:gd name="csY5" fmla="*/ 457200 h 914400"/>
                <a:gd name="csX0" fmla="*/ 0 w 1828800"/>
                <a:gd name="csY0" fmla="*/ 0 h 914400"/>
                <a:gd name="csX1" fmla="*/ 1728216 w 1828800"/>
                <a:gd name="csY1" fmla="*/ 0 h 914400"/>
                <a:gd name="csX2" fmla="*/ 1828800 w 1828800"/>
                <a:gd name="csY2" fmla="*/ 457200 h 914400"/>
                <a:gd name="csX3" fmla="*/ 1728216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28216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47898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47898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47898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47898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47898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47898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805566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805566 w 1828800"/>
                <a:gd name="csY1" fmla="*/ 0 h 914400"/>
                <a:gd name="csX2" fmla="*/ 1828800 w 1828800"/>
                <a:gd name="csY2" fmla="*/ 457200 h 914400"/>
                <a:gd name="csX3" fmla="*/ 1805566 w 1828800"/>
                <a:gd name="csY3" fmla="*/ 914400 h 914400"/>
                <a:gd name="csX4" fmla="*/ 0 w 1828800"/>
                <a:gd name="csY4" fmla="*/ 914400 h 914400"/>
                <a:gd name="csX5" fmla="*/ 0 w 1828800"/>
                <a:gd name="csY5" fmla="*/ 457201 h 914400"/>
                <a:gd name="csX0" fmla="*/ 0 w 1828800"/>
                <a:gd name="csY0" fmla="*/ 0 h 914400"/>
                <a:gd name="csX1" fmla="*/ 1805566 w 1828800"/>
                <a:gd name="csY1" fmla="*/ 0 h 914400"/>
                <a:gd name="csX2" fmla="*/ 1828800 w 1828800"/>
                <a:gd name="csY2" fmla="*/ 457200 h 914400"/>
                <a:gd name="csX3" fmla="*/ 1805566 w 1828800"/>
                <a:gd name="csY3" fmla="*/ 914400 h 914400"/>
                <a:gd name="csX4" fmla="*/ 0 w 1828800"/>
                <a:gd name="csY4" fmla="*/ 914400 h 914400"/>
                <a:gd name="csX5" fmla="*/ 21900 w 1828800"/>
                <a:gd name="csY5" fmla="*/ 457200 h 914400"/>
                <a:gd name="csX0" fmla="*/ 0 w 1828800"/>
                <a:gd name="csY0" fmla="*/ 0 h 914400"/>
                <a:gd name="csX1" fmla="*/ 1806900 w 1828800"/>
                <a:gd name="csY1" fmla="*/ 0 h 914400"/>
                <a:gd name="csX2" fmla="*/ 1828800 w 1828800"/>
                <a:gd name="csY2" fmla="*/ 457200 h 914400"/>
                <a:gd name="csX3" fmla="*/ 1805566 w 1828800"/>
                <a:gd name="csY3" fmla="*/ 914400 h 914400"/>
                <a:gd name="csX4" fmla="*/ 0 w 1828800"/>
                <a:gd name="csY4" fmla="*/ 914400 h 914400"/>
                <a:gd name="csX5" fmla="*/ 21900 w 1828800"/>
                <a:gd name="csY5" fmla="*/ 457200 h 914400"/>
                <a:gd name="csX0" fmla="*/ 0 w 1828800"/>
                <a:gd name="csY0" fmla="*/ 0 h 914400"/>
                <a:gd name="csX1" fmla="*/ 1806900 w 1828800"/>
                <a:gd name="csY1" fmla="*/ 0 h 914400"/>
                <a:gd name="csX2" fmla="*/ 1828800 w 1828800"/>
                <a:gd name="csY2" fmla="*/ 457200 h 914400"/>
                <a:gd name="csX3" fmla="*/ 1806900 w 1828800"/>
                <a:gd name="csY3" fmla="*/ 914400 h 914400"/>
                <a:gd name="csX4" fmla="*/ 0 w 1828800"/>
                <a:gd name="csY4" fmla="*/ 914400 h 914400"/>
                <a:gd name="csX5" fmla="*/ 21900 w 1828800"/>
                <a:gd name="csY5" fmla="*/ 457200 h 914400"/>
                <a:gd name="csX0" fmla="*/ 0 w 1828800"/>
                <a:gd name="csY0" fmla="*/ 0 h 914400"/>
                <a:gd name="csX1" fmla="*/ 1806900 w 1828800"/>
                <a:gd name="csY1" fmla="*/ 0 h 914400"/>
                <a:gd name="csX2" fmla="*/ 1828800 w 1828800"/>
                <a:gd name="csY2" fmla="*/ 457200 h 914400"/>
                <a:gd name="csX3" fmla="*/ 1806900 w 1828800"/>
                <a:gd name="csY3" fmla="*/ 914400 h 914400"/>
                <a:gd name="csX4" fmla="*/ 0 w 1828800"/>
                <a:gd name="csY4" fmla="*/ 914400 h 914400"/>
                <a:gd name="csX5" fmla="*/ 0 w 1828800"/>
                <a:gd name="csY5" fmla="*/ 457200 h 914400"/>
                <a:gd name="csX0" fmla="*/ 0 w 1828800"/>
                <a:gd name="csY0" fmla="*/ 0 h 914400"/>
                <a:gd name="csX1" fmla="*/ 1806900 w 1828800"/>
                <a:gd name="csY1" fmla="*/ 0 h 914400"/>
                <a:gd name="csX2" fmla="*/ 1828800 w 1828800"/>
                <a:gd name="csY2" fmla="*/ 457200 h 914400"/>
                <a:gd name="csX3" fmla="*/ 1806900 w 1828800"/>
                <a:gd name="csY3" fmla="*/ 914400 h 914400"/>
                <a:gd name="csX4" fmla="*/ 0 w 1828800"/>
                <a:gd name="csY4" fmla="*/ 914400 h 914400"/>
                <a:gd name="csX5" fmla="*/ 0 w 1828800"/>
                <a:gd name="csY5" fmla="*/ 457200 h 914400"/>
                <a:gd name="csX0" fmla="*/ 0 w 1828800"/>
                <a:gd name="csY0" fmla="*/ 0 h 914400"/>
                <a:gd name="csX1" fmla="*/ 1806900 w 1828800"/>
                <a:gd name="csY1" fmla="*/ 0 h 914400"/>
                <a:gd name="csX2" fmla="*/ 1828800 w 1828800"/>
                <a:gd name="csY2" fmla="*/ 457200 h 914400"/>
                <a:gd name="csX3" fmla="*/ 1806900 w 1828800"/>
                <a:gd name="csY3" fmla="*/ 914400 h 914400"/>
                <a:gd name="csX4" fmla="*/ 0 w 1828800"/>
                <a:gd name="csY4" fmla="*/ 914400 h 914400"/>
                <a:gd name="csX5" fmla="*/ 0 w 1828800"/>
                <a:gd name="csY5" fmla="*/ 457200 h 914400"/>
              </a:gdLst>
              <a:ahLst/>
              <a:cxnLst>
                <a:cxn ang="0">
                  <a:pos x="csX0" y="csY0"/>
                </a:cxn>
                <a:cxn ang="0">
                  <a:pos x="csX1" y="csY1"/>
                </a:cxn>
                <a:cxn ang="0">
                  <a:pos x="csX2" y="csY2"/>
                </a:cxn>
                <a:cxn ang="0">
                  <a:pos x="csX3" y="csY3"/>
                </a:cxn>
                <a:cxn ang="0">
                  <a:pos x="csX4" y="csY4"/>
                </a:cxn>
                <a:cxn ang="0">
                  <a:pos x="csX5" y="csY5"/>
                </a:cxn>
              </a:cxnLst>
              <a:rect l="l" t="t" r="r" b="b"/>
              <a:pathLst>
                <a:path w="1828800" h="914400">
                  <a:moveTo>
                    <a:pt x="0" y="0"/>
                  </a:moveTo>
                  <a:lnTo>
                    <a:pt x="1806900" y="0"/>
                  </a:lnTo>
                  <a:lnTo>
                    <a:pt x="1828800" y="457200"/>
                  </a:lnTo>
                  <a:lnTo>
                    <a:pt x="1806900" y="914400"/>
                  </a:lnTo>
                  <a:lnTo>
                    <a:pt x="0" y="914400"/>
                  </a:lnTo>
                  <a:lnTo>
                    <a:pt x="0" y="457200"/>
                  </a:lnTo>
                  <a:close/>
                </a:path>
              </a:pathLst>
            </a:custGeom>
            <a:solidFill>
              <a:schemeClr val="accent5">
                <a:lumMod val="50000"/>
              </a:schemeClr>
            </a:solidFill>
            <a:ln w="19050" cap="sq">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050">
                <a:solidFill>
                  <a:schemeClr val="bg1"/>
                </a:solidFill>
              </a:endParaRPr>
            </a:p>
          </p:txBody>
        </p:sp>
        <p:sp>
          <p:nvSpPr>
            <p:cNvPr id="18" name="TextBox 17">
              <a:extLst>
                <a:ext uri="{FF2B5EF4-FFF2-40B4-BE49-F238E27FC236}">
                  <a16:creationId xmlns:a16="http://schemas.microsoft.com/office/drawing/2014/main" id="{DB870195-1913-A2F0-ECEB-ACC40490D398}"/>
                </a:ext>
              </a:extLst>
            </p:cNvPr>
            <p:cNvSpPr txBox="1"/>
            <p:nvPr>
              <p:custDataLst>
                <p:tags r:id="rId9"/>
              </p:custDataLst>
            </p:nvPr>
          </p:nvSpPr>
          <p:spPr>
            <a:xfrm>
              <a:off x="3073116" y="4379371"/>
              <a:ext cx="4906501" cy="288171"/>
            </a:xfrm>
            <a:prstGeom prst="rect">
              <a:avLst/>
            </a:prstGeom>
            <a:solidFill>
              <a:schemeClr val="accent5">
                <a:lumMod val="50000"/>
              </a:schemeClr>
            </a:solidFill>
            <a:ln>
              <a:noFill/>
            </a:ln>
          </p:spPr>
          <p:txBody>
            <a:bodyPr vert="horz" wrap="square" lIns="15240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b="1">
                  <a:solidFill>
                    <a:schemeClr val="bg1"/>
                  </a:solidFill>
                </a:rPr>
                <a:t>Project transparency &amp; alternative analysis</a:t>
              </a:r>
              <a:endParaRPr lang="en-US" sz="1050">
                <a:solidFill>
                  <a:schemeClr val="bg1"/>
                </a:solidFill>
              </a:endParaRPr>
            </a:p>
          </p:txBody>
        </p:sp>
      </p:grpSp>
      <p:cxnSp>
        <p:nvCxnSpPr>
          <p:cNvPr id="454" name="Straight Connector 453">
            <a:extLst>
              <a:ext uri="{FF2B5EF4-FFF2-40B4-BE49-F238E27FC236}">
                <a16:creationId xmlns:a16="http://schemas.microsoft.com/office/drawing/2014/main" id="{1B91C3CD-61EE-2D16-CAD8-C342D2D85EC7}"/>
              </a:ext>
            </a:extLst>
          </p:cNvPr>
          <p:cNvCxnSpPr>
            <a:cxnSpLocks/>
            <a:endCxn id="44" idx="1"/>
          </p:cNvCxnSpPr>
          <p:nvPr/>
        </p:nvCxnSpPr>
        <p:spPr>
          <a:xfrm flipV="1">
            <a:off x="4179802" y="3763522"/>
            <a:ext cx="94742" cy="831"/>
          </a:xfrm>
          <a:prstGeom prst="line">
            <a:avLst/>
          </a:prstGeom>
          <a:ln w="6350" cap="flat">
            <a:solidFill>
              <a:schemeClr val="tx1"/>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458" name="Straight Arrow Connector 457">
            <a:extLst>
              <a:ext uri="{FF2B5EF4-FFF2-40B4-BE49-F238E27FC236}">
                <a16:creationId xmlns:a16="http://schemas.microsoft.com/office/drawing/2014/main" id="{FB1E5066-25EF-E99E-102B-E6C40A9EA709}"/>
              </a:ext>
            </a:extLst>
          </p:cNvPr>
          <p:cNvCxnSpPr/>
          <p:nvPr/>
        </p:nvCxnSpPr>
        <p:spPr>
          <a:xfrm>
            <a:off x="4377216" y="3136988"/>
            <a:ext cx="0" cy="379375"/>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59" name="TextBox 458">
            <a:extLst>
              <a:ext uri="{FF2B5EF4-FFF2-40B4-BE49-F238E27FC236}">
                <a16:creationId xmlns:a16="http://schemas.microsoft.com/office/drawing/2014/main" id="{931AA757-420B-B857-BCBE-F58C7A994677}"/>
              </a:ext>
            </a:extLst>
          </p:cNvPr>
          <p:cNvSpPr txBox="1"/>
          <p:nvPr/>
        </p:nvSpPr>
        <p:spPr>
          <a:xfrm>
            <a:off x="4440015" y="3235009"/>
            <a:ext cx="848242" cy="188959"/>
          </a:xfrm>
          <a:prstGeom prst="rect">
            <a:avLst/>
          </a:prstGeom>
          <a:solidFill>
            <a:schemeClr val="accent6">
              <a:lumMod val="20000"/>
              <a:lumOff val="80000"/>
            </a:schemeClr>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900" i="1"/>
              <a:t>Secured cases</a:t>
            </a:r>
          </a:p>
        </p:txBody>
      </p:sp>
      <p:cxnSp>
        <p:nvCxnSpPr>
          <p:cNvPr id="463" name="Straight Arrow Connector 462">
            <a:extLst>
              <a:ext uri="{FF2B5EF4-FFF2-40B4-BE49-F238E27FC236}">
                <a16:creationId xmlns:a16="http://schemas.microsoft.com/office/drawing/2014/main" id="{1B7C7064-A3C9-120E-B375-86A1C437EC1F}"/>
              </a:ext>
            </a:extLst>
          </p:cNvPr>
          <p:cNvCxnSpPr>
            <a:cxnSpLocks/>
          </p:cNvCxnSpPr>
          <p:nvPr/>
        </p:nvCxnSpPr>
        <p:spPr>
          <a:xfrm flipV="1">
            <a:off x="2582056" y="3786655"/>
            <a:ext cx="131070"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64" name="TextBox 463">
            <a:extLst>
              <a:ext uri="{FF2B5EF4-FFF2-40B4-BE49-F238E27FC236}">
                <a16:creationId xmlns:a16="http://schemas.microsoft.com/office/drawing/2014/main" id="{8CFF50A5-C4BF-14D7-6474-A278B89BD228}"/>
              </a:ext>
            </a:extLst>
          </p:cNvPr>
          <p:cNvSpPr txBox="1"/>
          <p:nvPr/>
        </p:nvSpPr>
        <p:spPr>
          <a:xfrm>
            <a:off x="2652357" y="3240041"/>
            <a:ext cx="848242" cy="18895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900" i="1"/>
              <a:t>Solved cases</a:t>
            </a:r>
          </a:p>
        </p:txBody>
      </p:sp>
      <p:cxnSp>
        <p:nvCxnSpPr>
          <p:cNvPr id="473" name="Connector: Elbow 472">
            <a:extLst>
              <a:ext uri="{FF2B5EF4-FFF2-40B4-BE49-F238E27FC236}">
                <a16:creationId xmlns:a16="http://schemas.microsoft.com/office/drawing/2014/main" id="{C4B59175-3A71-1638-0613-9BEB9F81E850}"/>
              </a:ext>
            </a:extLst>
          </p:cNvPr>
          <p:cNvCxnSpPr>
            <a:cxnSpLocks/>
            <a:endCxn id="45" idx="1"/>
          </p:cNvCxnSpPr>
          <p:nvPr/>
        </p:nvCxnSpPr>
        <p:spPr>
          <a:xfrm rot="5400000" flipH="1" flipV="1">
            <a:off x="2165390" y="3269570"/>
            <a:ext cx="955264" cy="84566"/>
          </a:xfrm>
          <a:prstGeom prst="bentConnector2">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79" name="TextBox 478">
            <a:extLst>
              <a:ext uri="{FF2B5EF4-FFF2-40B4-BE49-F238E27FC236}">
                <a16:creationId xmlns:a16="http://schemas.microsoft.com/office/drawing/2014/main" id="{E7C14FFC-76F5-0C4E-FC06-7A41278A6D50}"/>
              </a:ext>
            </a:extLst>
          </p:cNvPr>
          <p:cNvSpPr txBox="1"/>
          <p:nvPr/>
        </p:nvSpPr>
        <p:spPr>
          <a:xfrm>
            <a:off x="5526176" y="4609792"/>
            <a:ext cx="980655" cy="18895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900" i="1"/>
              <a:t>Proposed projects</a:t>
            </a:r>
          </a:p>
        </p:txBody>
      </p:sp>
      <p:cxnSp>
        <p:nvCxnSpPr>
          <p:cNvPr id="482" name="Straight Arrow Connector 481">
            <a:extLst>
              <a:ext uri="{FF2B5EF4-FFF2-40B4-BE49-F238E27FC236}">
                <a16:creationId xmlns:a16="http://schemas.microsoft.com/office/drawing/2014/main" id="{99FE0688-3C39-2D1C-60AB-2684503F2A11}"/>
              </a:ext>
            </a:extLst>
          </p:cNvPr>
          <p:cNvCxnSpPr>
            <a:cxnSpLocks/>
          </p:cNvCxnSpPr>
          <p:nvPr/>
        </p:nvCxnSpPr>
        <p:spPr>
          <a:xfrm>
            <a:off x="6815333" y="3733081"/>
            <a:ext cx="139394"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84" name="Straight Arrow Connector 483">
            <a:extLst>
              <a:ext uri="{FF2B5EF4-FFF2-40B4-BE49-F238E27FC236}">
                <a16:creationId xmlns:a16="http://schemas.microsoft.com/office/drawing/2014/main" id="{DFAA53FD-B270-08A6-1A53-AD34A85C28CB}"/>
              </a:ext>
            </a:extLst>
          </p:cNvPr>
          <p:cNvCxnSpPr>
            <a:cxnSpLocks/>
          </p:cNvCxnSpPr>
          <p:nvPr/>
        </p:nvCxnSpPr>
        <p:spPr>
          <a:xfrm>
            <a:off x="6815333" y="4350320"/>
            <a:ext cx="139394"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85" name="Straight Arrow Connector 484">
            <a:extLst>
              <a:ext uri="{FF2B5EF4-FFF2-40B4-BE49-F238E27FC236}">
                <a16:creationId xmlns:a16="http://schemas.microsoft.com/office/drawing/2014/main" id="{3329DD5A-EBE1-5B43-1AE4-89B584283BEB}"/>
              </a:ext>
            </a:extLst>
          </p:cNvPr>
          <p:cNvCxnSpPr>
            <a:cxnSpLocks/>
          </p:cNvCxnSpPr>
          <p:nvPr/>
        </p:nvCxnSpPr>
        <p:spPr>
          <a:xfrm>
            <a:off x="6815333" y="2839677"/>
            <a:ext cx="139394"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94" name="Straight Arrow Connector 493">
            <a:extLst>
              <a:ext uri="{FF2B5EF4-FFF2-40B4-BE49-F238E27FC236}">
                <a16:creationId xmlns:a16="http://schemas.microsoft.com/office/drawing/2014/main" id="{3079EAEF-436B-FEBE-5CDC-74F7E5855F0D}"/>
              </a:ext>
            </a:extLst>
          </p:cNvPr>
          <p:cNvCxnSpPr>
            <a:cxnSpLocks/>
          </p:cNvCxnSpPr>
          <p:nvPr/>
        </p:nvCxnSpPr>
        <p:spPr>
          <a:xfrm>
            <a:off x="7766811" y="3529676"/>
            <a:ext cx="203648"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00" name="Rectangle 499">
            <a:extLst>
              <a:ext uri="{FF2B5EF4-FFF2-40B4-BE49-F238E27FC236}">
                <a16:creationId xmlns:a16="http://schemas.microsoft.com/office/drawing/2014/main" id="{AF28C8EB-D912-C2E7-6BA3-4D366BFF17A9}"/>
              </a:ext>
            </a:extLst>
          </p:cNvPr>
          <p:cNvSpPr>
            <a:spLocks/>
          </p:cNvSpPr>
          <p:nvPr/>
        </p:nvSpPr>
        <p:spPr>
          <a:xfrm>
            <a:off x="10305906" y="3086366"/>
            <a:ext cx="930838" cy="1061147"/>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1050" b="1">
                <a:solidFill>
                  <a:schemeClr val="tx1"/>
                </a:solidFill>
              </a:rPr>
              <a:t>Actionable transmission plan</a:t>
            </a:r>
            <a:endParaRPr lang="en-US" sz="1000">
              <a:solidFill>
                <a:schemeClr val="tx1"/>
              </a:solidFill>
            </a:endParaRPr>
          </a:p>
        </p:txBody>
      </p:sp>
      <p:cxnSp>
        <p:nvCxnSpPr>
          <p:cNvPr id="507" name="Connector: Elbow 506">
            <a:extLst>
              <a:ext uri="{FF2B5EF4-FFF2-40B4-BE49-F238E27FC236}">
                <a16:creationId xmlns:a16="http://schemas.microsoft.com/office/drawing/2014/main" id="{A652C442-DC83-8863-1217-780FB31C9D4F}"/>
              </a:ext>
            </a:extLst>
          </p:cNvPr>
          <p:cNvCxnSpPr>
            <a:cxnSpLocks/>
            <a:endCxn id="500" idx="1"/>
          </p:cNvCxnSpPr>
          <p:nvPr/>
        </p:nvCxnSpPr>
        <p:spPr>
          <a:xfrm flipV="1">
            <a:off x="9862243" y="3616940"/>
            <a:ext cx="443663" cy="3155"/>
          </a:xfrm>
          <a:prstGeom prst="bentConnector3">
            <a:avLst>
              <a:gd name="adj1" fmla="val 50000"/>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10" name="TextBox 509">
            <a:extLst>
              <a:ext uri="{FF2B5EF4-FFF2-40B4-BE49-F238E27FC236}">
                <a16:creationId xmlns:a16="http://schemas.microsoft.com/office/drawing/2014/main" id="{8E14493E-B4A2-2BAF-2619-E179C8F6CB07}"/>
              </a:ext>
            </a:extLst>
          </p:cNvPr>
          <p:cNvSpPr txBox="1"/>
          <p:nvPr/>
        </p:nvSpPr>
        <p:spPr>
          <a:xfrm>
            <a:off x="2572020" y="1964725"/>
            <a:ext cx="4064000" cy="169277"/>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Combined </a:t>
            </a:r>
            <a:r>
              <a:rPr lang="en-US" sz="1100" b="1">
                <a:solidFill>
                  <a:schemeClr val="accent6">
                    <a:lumMod val="75000"/>
                  </a:schemeClr>
                </a:solidFill>
              </a:rPr>
              <a:t>Batch</a:t>
            </a:r>
            <a:r>
              <a:rPr lang="en-US" sz="1100" b="1"/>
              <a:t> and </a:t>
            </a:r>
            <a:r>
              <a:rPr lang="en-US" sz="1100" b="1">
                <a:solidFill>
                  <a:schemeClr val="accent5">
                    <a:lumMod val="75000"/>
                  </a:schemeClr>
                </a:solidFill>
              </a:rPr>
              <a:t>Reliability</a:t>
            </a:r>
            <a:r>
              <a:rPr lang="en-US" sz="1100" b="1"/>
              <a:t> study</a:t>
            </a:r>
          </a:p>
        </p:txBody>
      </p:sp>
      <p:sp>
        <p:nvSpPr>
          <p:cNvPr id="511" name="TextBox 510">
            <a:extLst>
              <a:ext uri="{FF2B5EF4-FFF2-40B4-BE49-F238E27FC236}">
                <a16:creationId xmlns:a16="http://schemas.microsoft.com/office/drawing/2014/main" id="{2C44C570-5F9A-BF41-7E14-83F6FE3E4501}"/>
              </a:ext>
            </a:extLst>
          </p:cNvPr>
          <p:cNvSpPr txBox="1"/>
          <p:nvPr/>
        </p:nvSpPr>
        <p:spPr>
          <a:xfrm>
            <a:off x="7917905" y="1964726"/>
            <a:ext cx="2112846" cy="169277"/>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chemeClr val="accent5">
                    <a:lumMod val="75000"/>
                  </a:schemeClr>
                </a:solidFill>
              </a:rPr>
              <a:t>Refinement </a:t>
            </a:r>
            <a:r>
              <a:rPr lang="en-US" sz="1100" b="1"/>
              <a:t>study</a:t>
            </a:r>
          </a:p>
        </p:txBody>
      </p:sp>
      <p:cxnSp>
        <p:nvCxnSpPr>
          <p:cNvPr id="9" name="Straight Connector 8">
            <a:extLst>
              <a:ext uri="{FF2B5EF4-FFF2-40B4-BE49-F238E27FC236}">
                <a16:creationId xmlns:a16="http://schemas.microsoft.com/office/drawing/2014/main" id="{B9F6933D-BED0-E3C6-DA1E-CF68A6A0D92C}"/>
              </a:ext>
            </a:extLst>
          </p:cNvPr>
          <p:cNvCxnSpPr>
            <a:cxnSpLocks/>
          </p:cNvCxnSpPr>
          <p:nvPr/>
        </p:nvCxnSpPr>
        <p:spPr>
          <a:xfrm>
            <a:off x="7793577" y="1709527"/>
            <a:ext cx="0" cy="4456019"/>
          </a:xfrm>
          <a:prstGeom prst="line">
            <a:avLst/>
          </a:prstGeom>
          <a:ln w="28575" cap="flat">
            <a:solidFill>
              <a:schemeClr val="tx1"/>
            </a:solidFill>
            <a:prstDash val="sysDash"/>
            <a:miter lim="800000"/>
            <a:tailEnd type="none"/>
          </a:ln>
        </p:spPr>
        <p:style>
          <a:lnRef idx="1">
            <a:schemeClr val="accent1"/>
          </a:lnRef>
          <a:fillRef idx="0">
            <a:schemeClr val="accent1"/>
          </a:fillRef>
          <a:effectRef idx="0">
            <a:schemeClr val="accent1"/>
          </a:effectRef>
          <a:fontRef idx="minor">
            <a:schemeClr val="tx1"/>
          </a:fontRef>
        </p:style>
      </p:cxnSp>
      <p:sp>
        <p:nvSpPr>
          <p:cNvPr id="19" name="Right Brace 18">
            <a:extLst>
              <a:ext uri="{FF2B5EF4-FFF2-40B4-BE49-F238E27FC236}">
                <a16:creationId xmlns:a16="http://schemas.microsoft.com/office/drawing/2014/main" id="{7169245D-0B08-FBBF-3748-58CE54D120E6}"/>
              </a:ext>
            </a:extLst>
          </p:cNvPr>
          <p:cNvSpPr/>
          <p:nvPr/>
        </p:nvSpPr>
        <p:spPr>
          <a:xfrm rot="5400000">
            <a:off x="8887629" y="4632969"/>
            <a:ext cx="97273" cy="2031624"/>
          </a:xfrm>
          <a:prstGeom prst="rightBrac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extBox 19">
            <a:extLst>
              <a:ext uri="{FF2B5EF4-FFF2-40B4-BE49-F238E27FC236}">
                <a16:creationId xmlns:a16="http://schemas.microsoft.com/office/drawing/2014/main" id="{BCCF10AC-3A3F-E6CE-C124-453B70E6979F}"/>
              </a:ext>
            </a:extLst>
          </p:cNvPr>
          <p:cNvSpPr txBox="1"/>
          <p:nvPr/>
        </p:nvSpPr>
        <p:spPr>
          <a:xfrm>
            <a:off x="8022685" y="5744116"/>
            <a:ext cx="1877454" cy="307777"/>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00"/>
              <a:t>Duration varies by # projects and commitment window drop-off</a:t>
            </a:r>
          </a:p>
        </p:txBody>
      </p:sp>
      <p:grpSp>
        <p:nvGrpSpPr>
          <p:cNvPr id="42" name="Group 41">
            <a:extLst>
              <a:ext uri="{FF2B5EF4-FFF2-40B4-BE49-F238E27FC236}">
                <a16:creationId xmlns:a16="http://schemas.microsoft.com/office/drawing/2014/main" id="{007655C6-FF7E-BC1A-5894-EF8F8DB1EB54}"/>
              </a:ext>
            </a:extLst>
          </p:cNvPr>
          <p:cNvGrpSpPr/>
          <p:nvPr>
            <p:custDataLst>
              <p:tags r:id="rId4"/>
            </p:custDataLst>
          </p:nvPr>
        </p:nvGrpSpPr>
        <p:grpSpPr>
          <a:xfrm>
            <a:off x="2654765" y="5536297"/>
            <a:ext cx="2141188" cy="495226"/>
            <a:chOff x="2668202" y="5639150"/>
            <a:chExt cx="2141188" cy="392374"/>
          </a:xfrm>
          <a:solidFill>
            <a:schemeClr val="accent3">
              <a:lumMod val="90000"/>
              <a:lumOff val="10000"/>
            </a:schemeClr>
          </a:solidFill>
        </p:grpSpPr>
        <p:sp>
          <p:nvSpPr>
            <p:cNvPr id="39" name="Freeform: Shape 38">
              <a:extLst>
                <a:ext uri="{FF2B5EF4-FFF2-40B4-BE49-F238E27FC236}">
                  <a16:creationId xmlns:a16="http://schemas.microsoft.com/office/drawing/2014/main" id="{55FDA64E-0C8F-3603-8991-78E6A26EEE37}"/>
                </a:ext>
              </a:extLst>
            </p:cNvPr>
            <p:cNvSpPr/>
            <p:nvPr>
              <p:custDataLst>
                <p:tags r:id="rId6"/>
              </p:custDataLst>
            </p:nvPr>
          </p:nvSpPr>
          <p:spPr>
            <a:xfrm>
              <a:off x="2668202" y="5639150"/>
              <a:ext cx="2141188" cy="392374"/>
            </a:xfrm>
            <a:custGeom>
              <a:avLst/>
              <a:gdLst>
                <a:gd name="csX0" fmla="*/ 0 w 1828800"/>
                <a:gd name="csY0" fmla="*/ 0 h 914400"/>
                <a:gd name="csX1" fmla="*/ 1664208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664208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664208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664208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664208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664208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664208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728216 w 1828800"/>
                <a:gd name="csY1" fmla="*/ 0 h 914400"/>
                <a:gd name="csX2" fmla="*/ 1828800 w 1828800"/>
                <a:gd name="csY2" fmla="*/ 457200 h 914400"/>
                <a:gd name="csX3" fmla="*/ 1664208 w 1828800"/>
                <a:gd name="csY3" fmla="*/ 914400 h 914400"/>
                <a:gd name="csX4" fmla="*/ 0 w 1828800"/>
                <a:gd name="csY4" fmla="*/ 914400 h 914400"/>
                <a:gd name="csX5" fmla="*/ 0 w 1828800"/>
                <a:gd name="csY5" fmla="*/ 457200 h 914400"/>
                <a:gd name="csX0" fmla="*/ 0 w 1828800"/>
                <a:gd name="csY0" fmla="*/ 0 h 914400"/>
                <a:gd name="csX1" fmla="*/ 1728216 w 1828800"/>
                <a:gd name="csY1" fmla="*/ 0 h 914400"/>
                <a:gd name="csX2" fmla="*/ 1828800 w 1828800"/>
                <a:gd name="csY2" fmla="*/ 457200 h 914400"/>
                <a:gd name="csX3" fmla="*/ 1728216 w 1828800"/>
                <a:gd name="csY3" fmla="*/ 914400 h 914400"/>
                <a:gd name="csX4" fmla="*/ 0 w 1828800"/>
                <a:gd name="csY4" fmla="*/ 914400 h 914400"/>
                <a:gd name="csX5" fmla="*/ 0 w 1828800"/>
                <a:gd name="csY5" fmla="*/ 457200 h 914400"/>
                <a:gd name="csX0" fmla="*/ 0 w 1828800"/>
                <a:gd name="csY0" fmla="*/ 0 h 914400"/>
                <a:gd name="csX1" fmla="*/ 1728216 w 1828800"/>
                <a:gd name="csY1" fmla="*/ 0 h 914400"/>
                <a:gd name="csX2" fmla="*/ 1828800 w 1828800"/>
                <a:gd name="csY2" fmla="*/ 457200 h 914400"/>
                <a:gd name="csX3" fmla="*/ 1728216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28216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47898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47898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47898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47898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47898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47898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780902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805566 w 1828800"/>
                <a:gd name="csY1" fmla="*/ 0 h 914400"/>
                <a:gd name="csX2" fmla="*/ 1828800 w 1828800"/>
                <a:gd name="csY2" fmla="*/ 457200 h 914400"/>
                <a:gd name="csX3" fmla="*/ 1780902 w 1828800"/>
                <a:gd name="csY3" fmla="*/ 914400 h 914400"/>
                <a:gd name="csX4" fmla="*/ 0 w 1828800"/>
                <a:gd name="csY4" fmla="*/ 914400 h 914400"/>
                <a:gd name="csX5" fmla="*/ 0 w 1828800"/>
                <a:gd name="csY5" fmla="*/ 457201 h 914400"/>
                <a:gd name="csX0" fmla="*/ 0 w 1828800"/>
                <a:gd name="csY0" fmla="*/ 0 h 914400"/>
                <a:gd name="csX1" fmla="*/ 1805566 w 1828800"/>
                <a:gd name="csY1" fmla="*/ 0 h 914400"/>
                <a:gd name="csX2" fmla="*/ 1828800 w 1828800"/>
                <a:gd name="csY2" fmla="*/ 457200 h 914400"/>
                <a:gd name="csX3" fmla="*/ 1805566 w 1828800"/>
                <a:gd name="csY3" fmla="*/ 914400 h 914400"/>
                <a:gd name="csX4" fmla="*/ 0 w 1828800"/>
                <a:gd name="csY4" fmla="*/ 914400 h 914400"/>
                <a:gd name="csX5" fmla="*/ 0 w 1828800"/>
                <a:gd name="csY5" fmla="*/ 457201 h 914400"/>
                <a:gd name="csX0" fmla="*/ 0 w 1828800"/>
                <a:gd name="csY0" fmla="*/ 0 h 914400"/>
                <a:gd name="csX1" fmla="*/ 1805566 w 1828800"/>
                <a:gd name="csY1" fmla="*/ 0 h 914400"/>
                <a:gd name="csX2" fmla="*/ 1828800 w 1828800"/>
                <a:gd name="csY2" fmla="*/ 457200 h 914400"/>
                <a:gd name="csX3" fmla="*/ 1805566 w 1828800"/>
                <a:gd name="csY3" fmla="*/ 914400 h 914400"/>
                <a:gd name="csX4" fmla="*/ 0 w 1828800"/>
                <a:gd name="csY4" fmla="*/ 914400 h 914400"/>
                <a:gd name="csX5" fmla="*/ 21900 w 1828800"/>
                <a:gd name="csY5" fmla="*/ 457200 h 914400"/>
                <a:gd name="csX0" fmla="*/ 0 w 1828800"/>
                <a:gd name="csY0" fmla="*/ 0 h 914400"/>
                <a:gd name="csX1" fmla="*/ 1806900 w 1828800"/>
                <a:gd name="csY1" fmla="*/ 0 h 914400"/>
                <a:gd name="csX2" fmla="*/ 1828800 w 1828800"/>
                <a:gd name="csY2" fmla="*/ 457200 h 914400"/>
                <a:gd name="csX3" fmla="*/ 1805566 w 1828800"/>
                <a:gd name="csY3" fmla="*/ 914400 h 914400"/>
                <a:gd name="csX4" fmla="*/ 0 w 1828800"/>
                <a:gd name="csY4" fmla="*/ 914400 h 914400"/>
                <a:gd name="csX5" fmla="*/ 21900 w 1828800"/>
                <a:gd name="csY5" fmla="*/ 457200 h 914400"/>
                <a:gd name="csX0" fmla="*/ 0 w 1828800"/>
                <a:gd name="csY0" fmla="*/ 0 h 914400"/>
                <a:gd name="csX1" fmla="*/ 1806900 w 1828800"/>
                <a:gd name="csY1" fmla="*/ 0 h 914400"/>
                <a:gd name="csX2" fmla="*/ 1828800 w 1828800"/>
                <a:gd name="csY2" fmla="*/ 457200 h 914400"/>
                <a:gd name="csX3" fmla="*/ 1806900 w 1828800"/>
                <a:gd name="csY3" fmla="*/ 914400 h 914400"/>
                <a:gd name="csX4" fmla="*/ 0 w 1828800"/>
                <a:gd name="csY4" fmla="*/ 914400 h 914400"/>
                <a:gd name="csX5" fmla="*/ 21900 w 1828800"/>
                <a:gd name="csY5" fmla="*/ 457200 h 914400"/>
                <a:gd name="csX0" fmla="*/ 0 w 1828800"/>
                <a:gd name="csY0" fmla="*/ 0 h 914400"/>
                <a:gd name="csX1" fmla="*/ 1806900 w 1828800"/>
                <a:gd name="csY1" fmla="*/ 0 h 914400"/>
                <a:gd name="csX2" fmla="*/ 1828800 w 1828800"/>
                <a:gd name="csY2" fmla="*/ 457200 h 914400"/>
                <a:gd name="csX3" fmla="*/ 1806900 w 1828800"/>
                <a:gd name="csY3" fmla="*/ 914400 h 914400"/>
                <a:gd name="csX4" fmla="*/ 0 w 1828800"/>
                <a:gd name="csY4" fmla="*/ 914400 h 914400"/>
                <a:gd name="csX5" fmla="*/ 0 w 1828800"/>
                <a:gd name="csY5" fmla="*/ 457200 h 914400"/>
                <a:gd name="csX0" fmla="*/ 0 w 1828800"/>
                <a:gd name="csY0" fmla="*/ 0 h 914400"/>
                <a:gd name="csX1" fmla="*/ 1806900 w 1828800"/>
                <a:gd name="csY1" fmla="*/ 0 h 914400"/>
                <a:gd name="csX2" fmla="*/ 1828800 w 1828800"/>
                <a:gd name="csY2" fmla="*/ 457200 h 914400"/>
                <a:gd name="csX3" fmla="*/ 1806900 w 1828800"/>
                <a:gd name="csY3" fmla="*/ 914400 h 914400"/>
                <a:gd name="csX4" fmla="*/ 0 w 1828800"/>
                <a:gd name="csY4" fmla="*/ 914400 h 914400"/>
                <a:gd name="csX5" fmla="*/ 0 w 1828800"/>
                <a:gd name="csY5" fmla="*/ 457200 h 914400"/>
                <a:gd name="csX0" fmla="*/ 0 w 1828800"/>
                <a:gd name="csY0" fmla="*/ 0 h 914400"/>
                <a:gd name="csX1" fmla="*/ 1806900 w 1828800"/>
                <a:gd name="csY1" fmla="*/ 0 h 914400"/>
                <a:gd name="csX2" fmla="*/ 1828800 w 1828800"/>
                <a:gd name="csY2" fmla="*/ 457200 h 914400"/>
                <a:gd name="csX3" fmla="*/ 1806900 w 1828800"/>
                <a:gd name="csY3" fmla="*/ 914400 h 914400"/>
                <a:gd name="csX4" fmla="*/ 0 w 1828800"/>
                <a:gd name="csY4" fmla="*/ 914400 h 914400"/>
                <a:gd name="csX5" fmla="*/ 0 w 1828800"/>
                <a:gd name="csY5" fmla="*/ 457200 h 914400"/>
                <a:gd name="csX0" fmla="*/ 0 w 1828800"/>
                <a:gd name="csY0" fmla="*/ 0 h 914400"/>
                <a:gd name="csX1" fmla="*/ 1806900 w 1828800"/>
                <a:gd name="csY1" fmla="*/ 0 h 914400"/>
                <a:gd name="csX2" fmla="*/ 1828800 w 1828800"/>
                <a:gd name="csY2" fmla="*/ 457200 h 914400"/>
                <a:gd name="csX3" fmla="*/ 1806900 w 1828800"/>
                <a:gd name="csY3" fmla="*/ 914400 h 914400"/>
                <a:gd name="csX4" fmla="*/ 0 w 1828800"/>
                <a:gd name="csY4" fmla="*/ 914400 h 914400"/>
                <a:gd name="csX5" fmla="*/ 0 w 1828800"/>
                <a:gd name="csY5" fmla="*/ 457200 h 914400"/>
                <a:gd name="csX0" fmla="*/ 0 w 1828800"/>
                <a:gd name="csY0" fmla="*/ 0 h 914400"/>
                <a:gd name="csX1" fmla="*/ 1768477 w 1828800"/>
                <a:gd name="csY1" fmla="*/ 0 h 914400"/>
                <a:gd name="csX2" fmla="*/ 1828800 w 1828800"/>
                <a:gd name="csY2" fmla="*/ 457200 h 914400"/>
                <a:gd name="csX3" fmla="*/ 1806900 w 1828800"/>
                <a:gd name="csY3" fmla="*/ 914400 h 914400"/>
                <a:gd name="csX4" fmla="*/ 0 w 1828800"/>
                <a:gd name="csY4" fmla="*/ 914400 h 914400"/>
                <a:gd name="csX5" fmla="*/ 0 w 1828800"/>
                <a:gd name="csY5" fmla="*/ 457200 h 914400"/>
                <a:gd name="csX0" fmla="*/ 0 w 1828800"/>
                <a:gd name="csY0" fmla="*/ 0 h 914400"/>
                <a:gd name="csX1" fmla="*/ 1768477 w 1828800"/>
                <a:gd name="csY1" fmla="*/ 0 h 914400"/>
                <a:gd name="csX2" fmla="*/ 1828800 w 1828800"/>
                <a:gd name="csY2" fmla="*/ 457200 h 914400"/>
                <a:gd name="csX3" fmla="*/ 1768477 w 1828800"/>
                <a:gd name="csY3" fmla="*/ 914400 h 914400"/>
                <a:gd name="csX4" fmla="*/ 0 w 1828800"/>
                <a:gd name="csY4" fmla="*/ 914400 h 914400"/>
                <a:gd name="csX5" fmla="*/ 0 w 1828800"/>
                <a:gd name="csY5" fmla="*/ 457200 h 914400"/>
              </a:gdLst>
              <a:ahLst/>
              <a:cxnLst>
                <a:cxn ang="0">
                  <a:pos x="csX0" y="csY0"/>
                </a:cxn>
                <a:cxn ang="0">
                  <a:pos x="csX1" y="csY1"/>
                </a:cxn>
                <a:cxn ang="0">
                  <a:pos x="csX2" y="csY2"/>
                </a:cxn>
                <a:cxn ang="0">
                  <a:pos x="csX3" y="csY3"/>
                </a:cxn>
                <a:cxn ang="0">
                  <a:pos x="csX4" y="csY4"/>
                </a:cxn>
                <a:cxn ang="0">
                  <a:pos x="csX5" y="csY5"/>
                </a:cxn>
              </a:cxnLst>
              <a:rect l="l" t="t" r="r" b="b"/>
              <a:pathLst>
                <a:path w="1828800" h="914400">
                  <a:moveTo>
                    <a:pt x="0" y="0"/>
                  </a:moveTo>
                  <a:lnTo>
                    <a:pt x="1768477" y="0"/>
                  </a:lnTo>
                  <a:lnTo>
                    <a:pt x="1828800" y="457200"/>
                  </a:lnTo>
                  <a:lnTo>
                    <a:pt x="1768477" y="914400"/>
                  </a:lnTo>
                  <a:lnTo>
                    <a:pt x="0" y="914400"/>
                  </a:lnTo>
                  <a:lnTo>
                    <a:pt x="0" y="457200"/>
                  </a:lnTo>
                  <a:close/>
                </a:path>
              </a:pathLst>
            </a:custGeom>
            <a:grpFill/>
            <a:ln w="6350" cap="sq">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050" err="1">
                <a:solidFill>
                  <a:schemeClr val="bg1"/>
                </a:solidFill>
              </a:endParaRPr>
            </a:p>
          </p:txBody>
        </p:sp>
        <p:sp>
          <p:nvSpPr>
            <p:cNvPr id="40" name="TextBox 39">
              <a:extLst>
                <a:ext uri="{FF2B5EF4-FFF2-40B4-BE49-F238E27FC236}">
                  <a16:creationId xmlns:a16="http://schemas.microsoft.com/office/drawing/2014/main" id="{77636F06-AAB1-429E-E5FE-05AA4E48BD35}"/>
                </a:ext>
              </a:extLst>
            </p:cNvPr>
            <p:cNvSpPr txBox="1"/>
            <p:nvPr>
              <p:custDataLst>
                <p:tags r:id="rId7"/>
              </p:custDataLst>
            </p:nvPr>
          </p:nvSpPr>
          <p:spPr>
            <a:xfrm>
              <a:off x="2731702" y="5666398"/>
              <a:ext cx="2007061" cy="337878"/>
            </a:xfrm>
            <a:prstGeom prst="rect">
              <a:avLst/>
            </a:prstGeom>
            <a:grpFill/>
          </p:spPr>
          <p:txBody>
            <a:bodyPr vert="horz" wrap="square" lIns="15240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b="1">
                  <a:solidFill>
                    <a:schemeClr val="bg1"/>
                  </a:solidFill>
                </a:rPr>
                <a:t>Remaining model builds</a:t>
              </a:r>
              <a:endParaRPr lang="en-US" sz="1050">
                <a:solidFill>
                  <a:schemeClr val="bg1"/>
                </a:solidFill>
              </a:endParaRPr>
            </a:p>
          </p:txBody>
        </p:sp>
      </p:grpSp>
      <p:cxnSp>
        <p:nvCxnSpPr>
          <p:cNvPr id="47" name="Connector: Elbow 46">
            <a:extLst>
              <a:ext uri="{FF2B5EF4-FFF2-40B4-BE49-F238E27FC236}">
                <a16:creationId xmlns:a16="http://schemas.microsoft.com/office/drawing/2014/main" id="{36FFEE2B-FD38-284C-3026-013E2A416526}"/>
              </a:ext>
            </a:extLst>
          </p:cNvPr>
          <p:cNvCxnSpPr>
            <a:cxnSpLocks/>
            <a:stCxn id="28" idx="2"/>
          </p:cNvCxnSpPr>
          <p:nvPr/>
        </p:nvCxnSpPr>
        <p:spPr>
          <a:xfrm rot="16200000" flipH="1">
            <a:off x="2292481" y="5420823"/>
            <a:ext cx="403018" cy="335207"/>
          </a:xfrm>
          <a:prstGeom prst="bentConnector4">
            <a:avLst>
              <a:gd name="adj1" fmla="val 19280"/>
              <a:gd name="adj2" fmla="val -906"/>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23" name="2. Slide Title">
            <a:extLst>
              <a:ext uri="{FF2B5EF4-FFF2-40B4-BE49-F238E27FC236}">
                <a16:creationId xmlns:a16="http://schemas.microsoft.com/office/drawing/2014/main" id="{6302266B-36A0-7035-F156-8553ECC446F2}"/>
              </a:ext>
            </a:extLst>
          </p:cNvPr>
          <p:cNvSpPr txBox="1">
            <a:spLocks/>
          </p:cNvSpPr>
          <p:nvPr>
            <p:custDataLst>
              <p:tags r:id="rId5"/>
            </p:custDataLst>
          </p:nvPr>
        </p:nvSpPr>
        <p:spPr>
          <a:xfrm>
            <a:off x="1168658" y="431864"/>
            <a:ext cx="10228210" cy="62920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lgn="l" defTabSz="914400" rtl="0" eaLnBrk="1" latinLnBrk="0" hangingPunct="1">
              <a:lnSpc>
                <a:spcPct val="100000"/>
              </a:lnSpc>
              <a:spcBef>
                <a:spcPct val="0"/>
              </a:spcBef>
              <a:buNone/>
              <a:defRPr lang="en-US" sz="2400" b="1" kern="1200" spc="0" baseline="0" dirty="0">
                <a:ln w="6350" cap="flat">
                  <a:noFill/>
                  <a:miter lim="800000"/>
                </a:ln>
                <a:solidFill>
                  <a:schemeClr val="tx1"/>
                </a:solidFill>
                <a:latin typeface="+mj-lt"/>
                <a:ea typeface="+mj-ea"/>
                <a:cs typeface="+mj-cs"/>
              </a:defRPr>
            </a:lvl1pPr>
          </a:lstStyle>
          <a:p>
            <a:r>
              <a:rPr lang="en-US">
                <a:solidFill>
                  <a:schemeClr val="accent1"/>
                </a:solidFill>
              </a:rPr>
              <a:t>      RPG evolution: </a:t>
            </a:r>
            <a:r>
              <a:rPr lang="en-US"/>
              <a:t>Because load and reliability projects go through CTP, considering project transparency &amp; alternative analysis</a:t>
            </a:r>
          </a:p>
        </p:txBody>
      </p:sp>
      <p:sp>
        <p:nvSpPr>
          <p:cNvPr id="31" name="Oval 30">
            <a:extLst>
              <a:ext uri="{FF2B5EF4-FFF2-40B4-BE49-F238E27FC236}">
                <a16:creationId xmlns:a16="http://schemas.microsoft.com/office/drawing/2014/main" id="{AA5B7E99-A401-E428-E107-F60DB46452F0}"/>
              </a:ext>
            </a:extLst>
          </p:cNvPr>
          <p:cNvSpPr/>
          <p:nvPr/>
        </p:nvSpPr>
        <p:spPr>
          <a:xfrm>
            <a:off x="1168658" y="431864"/>
            <a:ext cx="336549" cy="336549"/>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a:solidFill>
                  <a:schemeClr val="bg1"/>
                </a:solidFill>
              </a:rPr>
              <a:t>4</a:t>
            </a:r>
          </a:p>
        </p:txBody>
      </p:sp>
      <p:grpSp>
        <p:nvGrpSpPr>
          <p:cNvPr id="2" name="Group 1">
            <a:extLst>
              <a:ext uri="{FF2B5EF4-FFF2-40B4-BE49-F238E27FC236}">
                <a16:creationId xmlns:a16="http://schemas.microsoft.com/office/drawing/2014/main" id="{D287075D-28A8-D3B1-1C51-AE0ADC689D78}"/>
              </a:ext>
            </a:extLst>
          </p:cNvPr>
          <p:cNvGrpSpPr/>
          <p:nvPr/>
        </p:nvGrpSpPr>
        <p:grpSpPr>
          <a:xfrm>
            <a:off x="1245529" y="1214786"/>
            <a:ext cx="2136492" cy="198596"/>
            <a:chOff x="5074920" y="5401732"/>
            <a:chExt cx="1723813" cy="238692"/>
          </a:xfrm>
        </p:grpSpPr>
        <p:sp>
          <p:nvSpPr>
            <p:cNvPr id="3" name="TextBox 2">
              <a:extLst>
                <a:ext uri="{FF2B5EF4-FFF2-40B4-BE49-F238E27FC236}">
                  <a16:creationId xmlns:a16="http://schemas.microsoft.com/office/drawing/2014/main" id="{2302854B-BEAE-1C6A-945C-5BCCC665D051}"/>
                </a:ext>
              </a:extLst>
            </p:cNvPr>
            <p:cNvSpPr txBox="1"/>
            <p:nvPr/>
          </p:nvSpPr>
          <p:spPr>
            <a:xfrm>
              <a:off x="5074920" y="5401732"/>
              <a:ext cx="1723813" cy="20345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Illustrative – for discussion</a:t>
              </a:r>
            </a:p>
          </p:txBody>
        </p:sp>
        <p:cxnSp>
          <p:nvCxnSpPr>
            <p:cNvPr id="6" name="Straight Connector 5">
              <a:extLst>
                <a:ext uri="{FF2B5EF4-FFF2-40B4-BE49-F238E27FC236}">
                  <a16:creationId xmlns:a16="http://schemas.microsoft.com/office/drawing/2014/main" id="{1F7C7CA2-99F7-E43D-35A5-2CE9BD211E2C}"/>
                </a:ext>
              </a:extLst>
            </p:cNvPr>
            <p:cNvCxnSpPr>
              <a:cxnSpLocks/>
            </p:cNvCxnSpPr>
            <p:nvPr/>
          </p:nvCxnSpPr>
          <p:spPr>
            <a:xfrm>
              <a:off x="5081256" y="5640424"/>
              <a:ext cx="1446162"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03326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A3C63-89AC-310C-BC31-3956A824DACC}"/>
            </a:ext>
          </a:extLst>
        </p:cNvPr>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39C3DB71-C3CF-A05E-1FD6-F8FEDFBDE475}"/>
              </a:ext>
            </a:extLst>
          </p:cNvPr>
          <p:cNvCxnSpPr>
            <a:cxnSpLocks/>
          </p:cNvCxnSpPr>
          <p:nvPr/>
        </p:nvCxnSpPr>
        <p:spPr>
          <a:xfrm flipV="1">
            <a:off x="7286934" y="2839082"/>
            <a:ext cx="0" cy="1280226"/>
          </a:xfrm>
          <a:prstGeom prst="straightConnector1">
            <a:avLst/>
          </a:prstGeom>
          <a:ln w="12700" cap="flat">
            <a:solidFill>
              <a:schemeClr val="accent5">
                <a:lumMod val="40000"/>
                <a:lumOff val="60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BB74C828-2032-27E8-8308-85A44ED53B7E}"/>
              </a:ext>
            </a:extLst>
          </p:cNvPr>
          <p:cNvCxnSpPr>
            <a:cxnSpLocks/>
          </p:cNvCxnSpPr>
          <p:nvPr/>
        </p:nvCxnSpPr>
        <p:spPr>
          <a:xfrm flipV="1">
            <a:off x="6401409" y="2839082"/>
            <a:ext cx="0" cy="1280226"/>
          </a:xfrm>
          <a:prstGeom prst="straightConnector1">
            <a:avLst/>
          </a:prstGeom>
          <a:ln w="12700" cap="flat">
            <a:solidFill>
              <a:schemeClr val="accent5">
                <a:lumMod val="40000"/>
                <a:lumOff val="60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4" name="Object 6" hidden="1">
            <a:extLst>
              <a:ext uri="{FF2B5EF4-FFF2-40B4-BE49-F238E27FC236}">
                <a16:creationId xmlns:a16="http://schemas.microsoft.com/office/drawing/2014/main" id="{D8C514DE-04B2-A89A-8E1D-A775CD6FCEED}"/>
              </a:ext>
            </a:extLst>
          </p:cNvPr>
          <p:cNvGraphicFramePr>
            <a:graphicFrameLocks noChangeAspect="1"/>
          </p:cNvGraphicFramePr>
          <p:nvPr>
            <p:custDataLst>
              <p:tags r:id="rId1"/>
            </p:custDataLst>
            <p:extLst>
              <p:ext uri="{D42A27DB-BD31-4B8C-83A1-F6EECF244321}">
                <p14:modId xmlns:p14="http://schemas.microsoft.com/office/powerpoint/2010/main" val="14288554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404" imgH="403" progId="TCLayout.ActiveDocument.1">
                  <p:embed/>
                </p:oleObj>
              </mc:Choice>
              <mc:Fallback>
                <p:oleObj name="think-cell Slide" r:id="rId7" imgW="404" imgH="403" progId="TCLayout.ActiveDocument.1">
                  <p:embed/>
                  <p:pic>
                    <p:nvPicPr>
                      <p:cNvPr id="4" name="Object 6" hidden="1">
                        <a:extLst>
                          <a:ext uri="{FF2B5EF4-FFF2-40B4-BE49-F238E27FC236}">
                            <a16:creationId xmlns:a16="http://schemas.microsoft.com/office/drawing/2014/main" id="{D8C514DE-04B2-A89A-8E1D-A775CD6FCEED}"/>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cxnSp>
        <p:nvCxnSpPr>
          <p:cNvPr id="47" name="Straight Arrow Connector 46">
            <a:extLst>
              <a:ext uri="{FF2B5EF4-FFF2-40B4-BE49-F238E27FC236}">
                <a16:creationId xmlns:a16="http://schemas.microsoft.com/office/drawing/2014/main" id="{F8D0E46E-C60F-E3EC-D0B6-1E7729B2BFE5}"/>
              </a:ext>
            </a:extLst>
          </p:cNvPr>
          <p:cNvCxnSpPr>
            <a:cxnSpLocks/>
            <a:stCxn id="48" idx="3"/>
            <a:endCxn id="58" idx="1"/>
          </p:cNvCxnSpPr>
          <p:nvPr/>
        </p:nvCxnSpPr>
        <p:spPr>
          <a:xfrm>
            <a:off x="8060373" y="2394981"/>
            <a:ext cx="132391" cy="0"/>
          </a:xfrm>
          <a:prstGeom prst="straightConnector1">
            <a:avLst/>
          </a:prstGeom>
          <a:ln w="6350" cap="flat">
            <a:solidFill>
              <a:schemeClr val="tx1"/>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453" name="Straight Arrow Connector 452">
            <a:extLst>
              <a:ext uri="{FF2B5EF4-FFF2-40B4-BE49-F238E27FC236}">
                <a16:creationId xmlns:a16="http://schemas.microsoft.com/office/drawing/2014/main" id="{B7ADA3F0-2B4A-369E-3BAF-690E00C4D38B}"/>
              </a:ext>
            </a:extLst>
          </p:cNvPr>
          <p:cNvCxnSpPr>
            <a:cxnSpLocks/>
            <a:stCxn id="28" idx="3"/>
            <a:endCxn id="45" idx="1"/>
          </p:cNvCxnSpPr>
          <p:nvPr/>
        </p:nvCxnSpPr>
        <p:spPr>
          <a:xfrm>
            <a:off x="2884189" y="2392979"/>
            <a:ext cx="132392" cy="2002"/>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2" name="2. Slide Title">
            <a:extLst>
              <a:ext uri="{FF2B5EF4-FFF2-40B4-BE49-F238E27FC236}">
                <a16:creationId xmlns:a16="http://schemas.microsoft.com/office/drawing/2014/main" id="{808D1641-9503-DC0C-CBD9-ED4C4F14FC4A}"/>
              </a:ext>
            </a:extLst>
          </p:cNvPr>
          <p:cNvSpPr>
            <a:spLocks noGrp="1"/>
          </p:cNvSpPr>
          <p:nvPr>
            <p:ph type="title"/>
            <p:custDataLst>
              <p:tags r:id="rId2"/>
            </p:custDataLst>
          </p:nvPr>
        </p:nvSpPr>
        <p:spPr>
          <a:xfrm>
            <a:off x="1257300" y="409475"/>
            <a:ext cx="10783904" cy="800219"/>
          </a:xfrm>
          <a:noFill/>
          <a:ln>
            <a:noFill/>
          </a:ln>
          <a:extLst>
            <a:ext uri="{909E8E84-426E-40DD-AFC4-6F175D3DCCD1}">
              <a14:hiddenFill xmlns:a14="http://schemas.microsoft.com/office/drawing/2010/main">
                <a:solidFill>
                  <a:srgbClr val="FFFFFF"/>
                </a:solidFill>
              </a14:hiddenFill>
            </a:ext>
          </a:extLst>
        </p:spPr>
        <p:txBody>
          <a:bodyPr vert="horz" wrap="square" anchor="t" anchorCtr="0">
            <a:spAutoFit/>
          </a:bodyPr>
          <a:lstStyle/>
          <a:p>
            <a:pPr>
              <a:tabLst>
                <a:tab pos="714375" algn="l"/>
              </a:tabLst>
            </a:pPr>
            <a:r>
              <a:rPr lang="en-US" sz="2800">
                <a:solidFill>
                  <a:schemeClr val="accent1"/>
                </a:solidFill>
              </a:rPr>
              <a:t>    </a:t>
            </a:r>
            <a:r>
              <a:rPr lang="en-US">
                <a:solidFill>
                  <a:schemeClr val="accent1"/>
                </a:solidFill>
              </a:rPr>
              <a:t>RPG evolution: </a:t>
            </a:r>
            <a:r>
              <a:rPr lang="en-US"/>
              <a:t>Considering many projects go through CTP, ERCOT proposes pathways to balance project transparency &amp; alternative analysis</a:t>
            </a:r>
            <a:endParaRPr lang="en-US" sz="2800" spc="-30">
              <a:latin typeface="+mn-lt"/>
            </a:endParaRPr>
          </a:p>
        </p:txBody>
      </p:sp>
      <p:grpSp>
        <p:nvGrpSpPr>
          <p:cNvPr id="21" name="Group 20">
            <a:extLst>
              <a:ext uri="{FF2B5EF4-FFF2-40B4-BE49-F238E27FC236}">
                <a16:creationId xmlns:a16="http://schemas.microsoft.com/office/drawing/2014/main" id="{3273CCA2-CCEA-F658-1565-A339DCB888B6}"/>
              </a:ext>
            </a:extLst>
          </p:cNvPr>
          <p:cNvGrpSpPr/>
          <p:nvPr/>
        </p:nvGrpSpPr>
        <p:grpSpPr>
          <a:xfrm>
            <a:off x="8302416" y="1405550"/>
            <a:ext cx="3356184" cy="164592"/>
            <a:chOff x="8302416" y="1405550"/>
            <a:chExt cx="3356184" cy="164592"/>
          </a:xfrm>
        </p:grpSpPr>
        <p:grpSp>
          <p:nvGrpSpPr>
            <p:cNvPr id="15" name="Group 14">
              <a:extLst>
                <a:ext uri="{FF2B5EF4-FFF2-40B4-BE49-F238E27FC236}">
                  <a16:creationId xmlns:a16="http://schemas.microsoft.com/office/drawing/2014/main" id="{ECC83DF2-6E28-8742-7FCA-5DC68CEAC14A}"/>
                </a:ext>
              </a:extLst>
            </p:cNvPr>
            <p:cNvGrpSpPr/>
            <p:nvPr/>
          </p:nvGrpSpPr>
          <p:grpSpPr>
            <a:xfrm>
              <a:off x="8302416" y="1405550"/>
              <a:ext cx="1038846" cy="164592"/>
              <a:chOff x="8044914" y="1100285"/>
              <a:chExt cx="1038846" cy="164592"/>
            </a:xfrm>
          </p:grpSpPr>
          <p:sp>
            <p:nvSpPr>
              <p:cNvPr id="62" name="Rectangle 61">
                <a:extLst>
                  <a:ext uri="{FF2B5EF4-FFF2-40B4-BE49-F238E27FC236}">
                    <a16:creationId xmlns:a16="http://schemas.microsoft.com/office/drawing/2014/main" id="{A2D5274E-87DF-4908-FF40-43AB1756DAF6}"/>
                  </a:ext>
                </a:extLst>
              </p:cNvPr>
              <p:cNvSpPr>
                <a:spLocks/>
              </p:cNvSpPr>
              <p:nvPr/>
            </p:nvSpPr>
            <p:spPr>
              <a:xfrm>
                <a:off x="8044914" y="1100285"/>
                <a:ext cx="164592" cy="164592"/>
              </a:xfrm>
              <a:prstGeom prst="rect">
                <a:avLst/>
              </a:prstGeom>
              <a:solidFill>
                <a:schemeClr val="accent6"/>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000" err="1">
                  <a:solidFill>
                    <a:schemeClr val="bg1"/>
                  </a:solidFill>
                </a:endParaRPr>
              </a:p>
            </p:txBody>
          </p:sp>
          <p:sp>
            <p:nvSpPr>
              <p:cNvPr id="451" name="TextBox 450">
                <a:extLst>
                  <a:ext uri="{FF2B5EF4-FFF2-40B4-BE49-F238E27FC236}">
                    <a16:creationId xmlns:a16="http://schemas.microsoft.com/office/drawing/2014/main" id="{2C31E5BC-1A28-D8D9-26A8-11FCA7D430D9}"/>
                  </a:ext>
                </a:extLst>
              </p:cNvPr>
              <p:cNvSpPr txBox="1"/>
              <p:nvPr/>
            </p:nvSpPr>
            <p:spPr>
              <a:xfrm>
                <a:off x="8275847" y="1105637"/>
                <a:ext cx="807913" cy="153888"/>
              </a:xfrm>
              <a:prstGeom prst="rect">
                <a:avLst/>
              </a:prstGeom>
            </p:spPr>
            <p:txBody>
              <a:bodyPr vert="horz" wrap="none" lIns="0" tIns="0" rIns="0" bIns="0" rtlCol="0" anchor="ctr">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t>Batch process</a:t>
                </a:r>
              </a:p>
            </p:txBody>
          </p:sp>
        </p:grpSp>
        <p:grpSp>
          <p:nvGrpSpPr>
            <p:cNvPr id="13" name="Group 12">
              <a:extLst>
                <a:ext uri="{FF2B5EF4-FFF2-40B4-BE49-F238E27FC236}">
                  <a16:creationId xmlns:a16="http://schemas.microsoft.com/office/drawing/2014/main" id="{D48F40C5-42B4-2445-0AD7-00D6CD23349D}"/>
                </a:ext>
              </a:extLst>
            </p:cNvPr>
            <p:cNvGrpSpPr/>
            <p:nvPr/>
          </p:nvGrpSpPr>
          <p:grpSpPr>
            <a:xfrm>
              <a:off x="9566080" y="1405550"/>
              <a:ext cx="748703" cy="164592"/>
              <a:chOff x="9379883" y="1100285"/>
              <a:chExt cx="748703" cy="164592"/>
            </a:xfrm>
          </p:grpSpPr>
          <p:sp>
            <p:nvSpPr>
              <p:cNvPr id="475" name="Rectangle 474">
                <a:extLst>
                  <a:ext uri="{FF2B5EF4-FFF2-40B4-BE49-F238E27FC236}">
                    <a16:creationId xmlns:a16="http://schemas.microsoft.com/office/drawing/2014/main" id="{63C7A798-7DA2-FBE6-360C-A6EAC82D7266}"/>
                  </a:ext>
                </a:extLst>
              </p:cNvPr>
              <p:cNvSpPr>
                <a:spLocks/>
              </p:cNvSpPr>
              <p:nvPr/>
            </p:nvSpPr>
            <p:spPr>
              <a:xfrm>
                <a:off x="9379883" y="1100285"/>
                <a:ext cx="164592" cy="164592"/>
              </a:xfrm>
              <a:prstGeom prst="rect">
                <a:avLst/>
              </a:prstGeom>
              <a:solidFill>
                <a:srgbClr val="004A87"/>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000" err="1">
                  <a:solidFill>
                    <a:schemeClr val="bg1"/>
                  </a:solidFill>
                </a:endParaRPr>
              </a:p>
            </p:txBody>
          </p:sp>
          <p:sp>
            <p:nvSpPr>
              <p:cNvPr id="493" name="TextBox 492">
                <a:extLst>
                  <a:ext uri="{FF2B5EF4-FFF2-40B4-BE49-F238E27FC236}">
                    <a16:creationId xmlns:a16="http://schemas.microsoft.com/office/drawing/2014/main" id="{90C8544B-BB3C-AFFF-6E8A-39F96678F628}"/>
                  </a:ext>
                </a:extLst>
              </p:cNvPr>
              <p:cNvSpPr txBox="1"/>
              <p:nvPr/>
            </p:nvSpPr>
            <p:spPr>
              <a:xfrm>
                <a:off x="9610816" y="1105637"/>
                <a:ext cx="517770" cy="153888"/>
              </a:xfrm>
              <a:prstGeom prst="rect">
                <a:avLst/>
              </a:prstGeom>
            </p:spPr>
            <p:txBody>
              <a:bodyPr vert="horz" wrap="none" lIns="0" tIns="0" rIns="0" bIns="0" rtlCol="0" anchor="ctr">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t>Modeling</a:t>
                </a:r>
              </a:p>
            </p:txBody>
          </p:sp>
        </p:grpSp>
        <p:grpSp>
          <p:nvGrpSpPr>
            <p:cNvPr id="12" name="Group 11">
              <a:extLst>
                <a:ext uri="{FF2B5EF4-FFF2-40B4-BE49-F238E27FC236}">
                  <a16:creationId xmlns:a16="http://schemas.microsoft.com/office/drawing/2014/main" id="{3B6E1234-8E0E-FBC8-91ED-79DD0AA2BFCE}"/>
                </a:ext>
              </a:extLst>
            </p:cNvPr>
            <p:cNvGrpSpPr/>
            <p:nvPr/>
          </p:nvGrpSpPr>
          <p:grpSpPr>
            <a:xfrm>
              <a:off x="10539600" y="1405550"/>
              <a:ext cx="1119000" cy="164592"/>
              <a:chOff x="10424709" y="1100285"/>
              <a:chExt cx="1119000" cy="164592"/>
            </a:xfrm>
          </p:grpSpPr>
          <p:sp>
            <p:nvSpPr>
              <p:cNvPr id="495" name="Rectangle 494">
                <a:extLst>
                  <a:ext uri="{FF2B5EF4-FFF2-40B4-BE49-F238E27FC236}">
                    <a16:creationId xmlns:a16="http://schemas.microsoft.com/office/drawing/2014/main" id="{A417DD43-D492-F139-F825-4D1D67D4E7BF}"/>
                  </a:ext>
                </a:extLst>
              </p:cNvPr>
              <p:cNvSpPr>
                <a:spLocks/>
              </p:cNvSpPr>
              <p:nvPr/>
            </p:nvSpPr>
            <p:spPr>
              <a:xfrm>
                <a:off x="10424709" y="1100285"/>
                <a:ext cx="164592" cy="164592"/>
              </a:xfrm>
              <a:prstGeom prst="rect">
                <a:avLst/>
              </a:prstGeom>
              <a:solidFill>
                <a:schemeClr val="accent5">
                  <a:lumMod val="50000"/>
                </a:schemeClr>
              </a:solidFill>
              <a:ln w="285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000" err="1">
                  <a:solidFill>
                    <a:schemeClr val="bg1"/>
                  </a:solidFill>
                </a:endParaRPr>
              </a:p>
            </p:txBody>
          </p:sp>
          <p:sp>
            <p:nvSpPr>
              <p:cNvPr id="496" name="TextBox 495">
                <a:extLst>
                  <a:ext uri="{FF2B5EF4-FFF2-40B4-BE49-F238E27FC236}">
                    <a16:creationId xmlns:a16="http://schemas.microsoft.com/office/drawing/2014/main" id="{C0CC6727-F9ED-78C1-9241-2AF132D2DB64}"/>
                  </a:ext>
                </a:extLst>
              </p:cNvPr>
              <p:cNvSpPr txBox="1"/>
              <p:nvPr/>
            </p:nvSpPr>
            <p:spPr>
              <a:xfrm>
                <a:off x="10655645" y="1105637"/>
                <a:ext cx="888064" cy="153888"/>
              </a:xfrm>
              <a:prstGeom prst="rect">
                <a:avLst/>
              </a:prstGeom>
            </p:spPr>
            <p:txBody>
              <a:bodyPr vert="horz" wrap="none" lIns="0" tIns="0" rIns="0" bIns="0" rtlCol="0" anchor="ctr">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t>Reliability study</a:t>
                </a:r>
              </a:p>
            </p:txBody>
          </p:sp>
        </p:grpSp>
      </p:grpSp>
      <p:sp>
        <p:nvSpPr>
          <p:cNvPr id="26" name="Rectangle 25">
            <a:extLst>
              <a:ext uri="{FF2B5EF4-FFF2-40B4-BE49-F238E27FC236}">
                <a16:creationId xmlns:a16="http://schemas.microsoft.com/office/drawing/2014/main" id="{B37583DD-507A-97F7-DF1A-E8BED484C65C}"/>
              </a:ext>
            </a:extLst>
          </p:cNvPr>
          <p:cNvSpPr>
            <a:spLocks/>
          </p:cNvSpPr>
          <p:nvPr/>
        </p:nvSpPr>
        <p:spPr>
          <a:xfrm>
            <a:off x="1466633" y="2021392"/>
            <a:ext cx="778332" cy="743173"/>
          </a:xfrm>
          <a:prstGeom prst="rect">
            <a:avLst/>
          </a:prstGeom>
          <a:solidFill>
            <a:srgbClr val="00B0F0"/>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576" tIns="36576" rIns="36576" bIns="36576" rtlCol="0" anchor="ctr">
            <a:noAutofit/>
          </a:bodyPr>
          <a:lstStyle/>
          <a:p>
            <a:pPr algn="ctr"/>
            <a:r>
              <a:rPr lang="en-US" sz="1050" b="1">
                <a:solidFill>
                  <a:schemeClr val="bg1"/>
                </a:solidFill>
              </a:rPr>
              <a:t>Model prep</a:t>
            </a:r>
          </a:p>
        </p:txBody>
      </p:sp>
      <p:sp>
        <p:nvSpPr>
          <p:cNvPr id="28" name="Rectangle 27">
            <a:extLst>
              <a:ext uri="{FF2B5EF4-FFF2-40B4-BE49-F238E27FC236}">
                <a16:creationId xmlns:a16="http://schemas.microsoft.com/office/drawing/2014/main" id="{9FC81B3B-36E6-8589-FB8F-19B639E963CE}"/>
              </a:ext>
            </a:extLst>
          </p:cNvPr>
          <p:cNvSpPr>
            <a:spLocks/>
          </p:cNvSpPr>
          <p:nvPr/>
        </p:nvSpPr>
        <p:spPr>
          <a:xfrm>
            <a:off x="2377357" y="2021392"/>
            <a:ext cx="506832" cy="743173"/>
          </a:xfrm>
          <a:prstGeom prst="rect">
            <a:avLst/>
          </a:prstGeom>
          <a:solidFill>
            <a:schemeClr val="accent4">
              <a:lumMod val="75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1050" b="1">
                <a:solidFill>
                  <a:schemeClr val="bg1"/>
                </a:solidFill>
              </a:rPr>
              <a:t>Model build</a:t>
            </a:r>
          </a:p>
        </p:txBody>
      </p:sp>
      <p:cxnSp>
        <p:nvCxnSpPr>
          <p:cNvPr id="32" name="Straight Connector 31">
            <a:extLst>
              <a:ext uri="{FF2B5EF4-FFF2-40B4-BE49-F238E27FC236}">
                <a16:creationId xmlns:a16="http://schemas.microsoft.com/office/drawing/2014/main" id="{503F99FE-8C6C-3049-44B5-CCC508566390}"/>
              </a:ext>
            </a:extLst>
          </p:cNvPr>
          <p:cNvCxnSpPr>
            <a:cxnSpLocks/>
            <a:stCxn id="26" idx="3"/>
            <a:endCxn id="28" idx="1"/>
          </p:cNvCxnSpPr>
          <p:nvPr/>
        </p:nvCxnSpPr>
        <p:spPr>
          <a:xfrm>
            <a:off x="2244965" y="2392979"/>
            <a:ext cx="132392" cy="0"/>
          </a:xfrm>
          <a:prstGeom prst="line">
            <a:avLst/>
          </a:prstGeom>
          <a:ln w="12700" cap="flat">
            <a:solidFill>
              <a:schemeClr val="tx1"/>
            </a:solidFill>
            <a:miter lim="800000"/>
            <a:tailEnd type="triangle" w="med" len="med"/>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184B10EF-19D0-21FF-365D-9CC05F75806E}"/>
              </a:ext>
            </a:extLst>
          </p:cNvPr>
          <p:cNvSpPr>
            <a:spLocks/>
          </p:cNvSpPr>
          <p:nvPr/>
        </p:nvSpPr>
        <p:spPr>
          <a:xfrm>
            <a:off x="7286934" y="2023394"/>
            <a:ext cx="773439" cy="743173"/>
          </a:xfrm>
          <a:prstGeom prst="rect">
            <a:avLst/>
          </a:prstGeom>
          <a:solidFill>
            <a:schemeClr val="accent6"/>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sz="1050" b="1">
                <a:solidFill>
                  <a:schemeClr val="bg1"/>
                </a:solidFill>
              </a:rPr>
              <a:t>Commit window</a:t>
            </a:r>
          </a:p>
        </p:txBody>
      </p:sp>
      <p:cxnSp>
        <p:nvCxnSpPr>
          <p:cNvPr id="49" name="Straight Connector 48">
            <a:extLst>
              <a:ext uri="{FF2B5EF4-FFF2-40B4-BE49-F238E27FC236}">
                <a16:creationId xmlns:a16="http://schemas.microsoft.com/office/drawing/2014/main" id="{D8B44933-40F0-458A-E677-3E0650F8A70D}"/>
              </a:ext>
            </a:extLst>
          </p:cNvPr>
          <p:cNvCxnSpPr>
            <a:cxnSpLocks/>
            <a:stCxn id="45" idx="3"/>
            <a:endCxn id="48" idx="1"/>
          </p:cNvCxnSpPr>
          <p:nvPr/>
        </p:nvCxnSpPr>
        <p:spPr>
          <a:xfrm>
            <a:off x="7154542" y="2394981"/>
            <a:ext cx="132392" cy="0"/>
          </a:xfrm>
          <a:prstGeom prst="line">
            <a:avLst/>
          </a:prstGeom>
          <a:ln w="12700" cap="flat">
            <a:solidFill>
              <a:schemeClr val="tx1"/>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56AE4651-F264-D51E-CD85-97D5FCB97F95}"/>
              </a:ext>
            </a:extLst>
          </p:cNvPr>
          <p:cNvCxnSpPr>
            <a:cxnSpLocks/>
            <a:stCxn id="48" idx="3"/>
            <a:endCxn id="58" idx="1"/>
          </p:cNvCxnSpPr>
          <p:nvPr/>
        </p:nvCxnSpPr>
        <p:spPr>
          <a:xfrm>
            <a:off x="8060373" y="2394981"/>
            <a:ext cx="132391" cy="0"/>
          </a:xfrm>
          <a:prstGeom prst="line">
            <a:avLst/>
          </a:prstGeom>
          <a:ln w="12700" cap="flat">
            <a:noFill/>
            <a:miter lim="800000"/>
            <a:tailEnd type="triangle" w="sm" len="sm"/>
          </a:ln>
        </p:spPr>
        <p:style>
          <a:lnRef idx="1">
            <a:schemeClr val="accent1"/>
          </a:lnRef>
          <a:fillRef idx="0">
            <a:schemeClr val="accent1"/>
          </a:fillRef>
          <a:effectRef idx="0">
            <a:schemeClr val="accent1"/>
          </a:effectRef>
          <a:fontRef idx="minor">
            <a:schemeClr val="tx1"/>
          </a:fontRef>
        </p:style>
      </p:cxnSp>
      <p:sp>
        <p:nvSpPr>
          <p:cNvPr id="58" name="Rectangle 57">
            <a:extLst>
              <a:ext uri="{FF2B5EF4-FFF2-40B4-BE49-F238E27FC236}">
                <a16:creationId xmlns:a16="http://schemas.microsoft.com/office/drawing/2014/main" id="{F02985DC-D963-E183-E867-48AB0EF6ECDD}"/>
              </a:ext>
            </a:extLst>
          </p:cNvPr>
          <p:cNvSpPr>
            <a:spLocks/>
          </p:cNvSpPr>
          <p:nvPr/>
        </p:nvSpPr>
        <p:spPr>
          <a:xfrm>
            <a:off x="8192764" y="2023394"/>
            <a:ext cx="1463969" cy="743173"/>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576" tIns="36576" rIns="36576" bIns="36576" rtlCol="0" anchor="ctr">
            <a:noAutofit/>
          </a:bodyPr>
          <a:lstStyle/>
          <a:p>
            <a:pPr algn="ctr"/>
            <a:r>
              <a:rPr lang="en-US" sz="1050" b="1">
                <a:solidFill>
                  <a:schemeClr val="bg1"/>
                </a:solidFill>
              </a:rPr>
              <a:t>Refinement study</a:t>
            </a:r>
            <a:endParaRPr lang="en-US" sz="1050">
              <a:solidFill>
                <a:schemeClr val="bg1"/>
              </a:solidFill>
            </a:endParaRPr>
          </a:p>
        </p:txBody>
      </p:sp>
      <p:sp>
        <p:nvSpPr>
          <p:cNvPr id="45" name="Rectangle 44">
            <a:extLst>
              <a:ext uri="{FF2B5EF4-FFF2-40B4-BE49-F238E27FC236}">
                <a16:creationId xmlns:a16="http://schemas.microsoft.com/office/drawing/2014/main" id="{81DFAEA2-B91C-A8E2-C800-B3B131E1EDAB}"/>
              </a:ext>
            </a:extLst>
          </p:cNvPr>
          <p:cNvSpPr>
            <a:spLocks/>
          </p:cNvSpPr>
          <p:nvPr/>
        </p:nvSpPr>
        <p:spPr>
          <a:xfrm>
            <a:off x="3016581" y="2023394"/>
            <a:ext cx="4137961" cy="743173"/>
          </a:xfrm>
          <a:prstGeom prst="rect">
            <a:avLst/>
          </a:prstGeom>
          <a:gradFill>
            <a:gsLst>
              <a:gs pos="0">
                <a:schemeClr val="accent5">
                  <a:lumMod val="75000"/>
                </a:schemeClr>
              </a:gs>
              <a:gs pos="100000">
                <a:schemeClr val="accent6"/>
              </a:gs>
            </a:gsLst>
            <a:lin ang="5400000" scaled="1"/>
          </a:gra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r>
              <a:rPr lang="en-US" sz="1050" b="1">
                <a:solidFill>
                  <a:schemeClr val="bg1"/>
                </a:solidFill>
              </a:rPr>
              <a:t>Combined Batch + Reliability study</a:t>
            </a:r>
            <a:endParaRPr lang="en-US" sz="1000">
              <a:solidFill>
                <a:schemeClr val="bg1"/>
              </a:solidFill>
            </a:endParaRPr>
          </a:p>
        </p:txBody>
      </p:sp>
      <p:sp>
        <p:nvSpPr>
          <p:cNvPr id="11" name="TextBox 10">
            <a:extLst>
              <a:ext uri="{FF2B5EF4-FFF2-40B4-BE49-F238E27FC236}">
                <a16:creationId xmlns:a16="http://schemas.microsoft.com/office/drawing/2014/main" id="{1BBD387C-A0F0-D3AD-2D8D-45331541C76C}"/>
              </a:ext>
            </a:extLst>
          </p:cNvPr>
          <p:cNvSpPr txBox="1"/>
          <p:nvPr/>
        </p:nvSpPr>
        <p:spPr>
          <a:xfrm>
            <a:off x="3250246" y="3136190"/>
            <a:ext cx="1299055" cy="323165"/>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50" b="1">
                <a:solidFill>
                  <a:schemeClr val="accent5">
                    <a:lumMod val="50000"/>
                  </a:schemeClr>
                </a:solidFill>
              </a:rPr>
              <a:t>Qualified load and reliability projects</a:t>
            </a:r>
          </a:p>
        </p:txBody>
      </p:sp>
      <p:cxnSp>
        <p:nvCxnSpPr>
          <p:cNvPr id="51" name="Straight Arrow Connector 50">
            <a:extLst>
              <a:ext uri="{FF2B5EF4-FFF2-40B4-BE49-F238E27FC236}">
                <a16:creationId xmlns:a16="http://schemas.microsoft.com/office/drawing/2014/main" id="{561FD4F7-03C0-9519-0791-A0D946035EB8}"/>
              </a:ext>
            </a:extLst>
          </p:cNvPr>
          <p:cNvCxnSpPr>
            <a:cxnSpLocks/>
          </p:cNvCxnSpPr>
          <p:nvPr/>
        </p:nvCxnSpPr>
        <p:spPr>
          <a:xfrm>
            <a:off x="3162555" y="2764565"/>
            <a:ext cx="0" cy="1280226"/>
          </a:xfrm>
          <a:prstGeom prst="straightConnector1">
            <a:avLst/>
          </a:prstGeom>
          <a:ln w="12700" cap="flat">
            <a:solidFill>
              <a:schemeClr val="accent5">
                <a:lumMod val="50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cxnSp>
        <p:nvCxnSpPr>
          <p:cNvPr id="455" name="Straight Arrow Connector 454">
            <a:extLst>
              <a:ext uri="{FF2B5EF4-FFF2-40B4-BE49-F238E27FC236}">
                <a16:creationId xmlns:a16="http://schemas.microsoft.com/office/drawing/2014/main" id="{EFF6D0AE-0313-5ED7-6903-AE751988F650}"/>
              </a:ext>
            </a:extLst>
          </p:cNvPr>
          <p:cNvCxnSpPr>
            <a:cxnSpLocks/>
          </p:cNvCxnSpPr>
          <p:nvPr/>
        </p:nvCxnSpPr>
        <p:spPr>
          <a:xfrm flipV="1">
            <a:off x="8283307" y="2839082"/>
            <a:ext cx="0" cy="1280226"/>
          </a:xfrm>
          <a:prstGeom prst="straightConnector1">
            <a:avLst/>
          </a:prstGeom>
          <a:ln w="12700" cap="flat">
            <a:solidFill>
              <a:schemeClr val="accent5">
                <a:lumMod val="40000"/>
                <a:lumOff val="60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sp>
        <p:nvSpPr>
          <p:cNvPr id="57" name="TrackerAlphaBlue 62">
            <a:extLst>
              <a:ext uri="{FF2B5EF4-FFF2-40B4-BE49-F238E27FC236}">
                <a16:creationId xmlns:a16="http://schemas.microsoft.com/office/drawing/2014/main" id="{967DE35A-9304-EE58-74B8-5F8CD2E5B70E}"/>
              </a:ext>
            </a:extLst>
          </p:cNvPr>
          <p:cNvSpPr/>
          <p:nvPr>
            <p:custDataLst>
              <p:tags r:id="rId3"/>
            </p:custDataLst>
          </p:nvPr>
        </p:nvSpPr>
        <p:spPr>
          <a:xfrm>
            <a:off x="3384736" y="3606530"/>
            <a:ext cx="279340" cy="279340"/>
          </a:xfrm>
          <a:prstGeom prst="ellipse">
            <a:avLst/>
          </a:prstGeom>
          <a:solidFill>
            <a:srgbClr val="13683E"/>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600" b="1">
                <a:solidFill>
                  <a:schemeClr val="bg1"/>
                </a:solidFill>
              </a:rPr>
              <a:t>A</a:t>
            </a:r>
          </a:p>
        </p:txBody>
      </p:sp>
      <p:sp>
        <p:nvSpPr>
          <p:cNvPr id="448" name="TextBox 447">
            <a:extLst>
              <a:ext uri="{FF2B5EF4-FFF2-40B4-BE49-F238E27FC236}">
                <a16:creationId xmlns:a16="http://schemas.microsoft.com/office/drawing/2014/main" id="{6E32943B-3F2E-5F48-748B-536BF5D47355}"/>
              </a:ext>
            </a:extLst>
          </p:cNvPr>
          <p:cNvSpPr txBox="1"/>
          <p:nvPr/>
        </p:nvSpPr>
        <p:spPr>
          <a:xfrm>
            <a:off x="3711384" y="3630124"/>
            <a:ext cx="1778202" cy="246221"/>
          </a:xfrm>
          <a:prstGeom prst="rect">
            <a:avLst/>
          </a:prstGeom>
          <a:solidFill>
            <a:srgbClr val="FFFFFF"/>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solidFill>
                  <a:schemeClr val="accent1"/>
                </a:solidFill>
              </a:rPr>
              <a:t>Within CTP</a:t>
            </a:r>
          </a:p>
        </p:txBody>
      </p:sp>
      <p:sp>
        <p:nvSpPr>
          <p:cNvPr id="14" name="TextBox 13">
            <a:extLst>
              <a:ext uri="{FF2B5EF4-FFF2-40B4-BE49-F238E27FC236}">
                <a16:creationId xmlns:a16="http://schemas.microsoft.com/office/drawing/2014/main" id="{52B5247B-D0D4-3804-213E-B87CE6AFC339}"/>
              </a:ext>
            </a:extLst>
          </p:cNvPr>
          <p:cNvSpPr txBox="1"/>
          <p:nvPr/>
        </p:nvSpPr>
        <p:spPr>
          <a:xfrm>
            <a:off x="6503056" y="3243095"/>
            <a:ext cx="1747575" cy="161583"/>
          </a:xfrm>
          <a:prstGeom prst="rect">
            <a:avLst/>
          </a:prstGeom>
          <a:solidFill>
            <a:srgbClr val="FFFFFF"/>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050" b="1">
                <a:solidFill>
                  <a:schemeClr val="accent5">
                    <a:lumMod val="50000"/>
                  </a:schemeClr>
                </a:solidFill>
              </a:rPr>
              <a:t>Feedback into topology</a:t>
            </a:r>
          </a:p>
        </p:txBody>
      </p:sp>
      <p:cxnSp>
        <p:nvCxnSpPr>
          <p:cNvPr id="20" name="Straight Arrow Connector 19">
            <a:extLst>
              <a:ext uri="{FF2B5EF4-FFF2-40B4-BE49-F238E27FC236}">
                <a16:creationId xmlns:a16="http://schemas.microsoft.com/office/drawing/2014/main" id="{2F10599C-F015-DD90-5B6C-988CDB1E6A47}"/>
              </a:ext>
            </a:extLst>
          </p:cNvPr>
          <p:cNvCxnSpPr>
            <a:cxnSpLocks/>
          </p:cNvCxnSpPr>
          <p:nvPr/>
        </p:nvCxnSpPr>
        <p:spPr>
          <a:xfrm>
            <a:off x="2244964" y="5364576"/>
            <a:ext cx="307699" cy="0"/>
          </a:xfrm>
          <a:prstGeom prst="straightConnector1">
            <a:avLst/>
          </a:prstGeom>
          <a:ln w="12700" cap="flat">
            <a:solidFill>
              <a:schemeClr val="accent4">
                <a:lumMod val="75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EE6DEC40-07B7-79D4-0E79-BF9CB769C028}"/>
              </a:ext>
            </a:extLst>
          </p:cNvPr>
          <p:cNvSpPr txBox="1"/>
          <p:nvPr/>
        </p:nvSpPr>
        <p:spPr>
          <a:xfrm>
            <a:off x="863895" y="4881365"/>
            <a:ext cx="1427192" cy="969496"/>
          </a:xfrm>
          <a:prstGeom prst="rect">
            <a:avLst/>
          </a:prstGeom>
          <a:solidFill>
            <a:srgbClr val="FFFFFF"/>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50" b="1">
                <a:solidFill>
                  <a:schemeClr val="accent4">
                    <a:lumMod val="75000"/>
                  </a:schemeClr>
                </a:solidFill>
              </a:rPr>
              <a:t>RPG-eligible projects </a:t>
            </a:r>
            <a:r>
              <a:rPr lang="en-US" sz="1050">
                <a:solidFill>
                  <a:schemeClr val="accent4">
                    <a:lumMod val="75000"/>
                  </a:schemeClr>
                </a:solidFill>
              </a:rPr>
              <a:t>(storm-hardening, economic, TSP criteria, in-kind, aging infrastructure, and resiliency projects) </a:t>
            </a:r>
          </a:p>
        </p:txBody>
      </p:sp>
      <p:sp>
        <p:nvSpPr>
          <p:cNvPr id="40" name="Rectangle 39">
            <a:extLst>
              <a:ext uri="{FF2B5EF4-FFF2-40B4-BE49-F238E27FC236}">
                <a16:creationId xmlns:a16="http://schemas.microsoft.com/office/drawing/2014/main" id="{F2C6A433-A85E-C846-9B19-BED8FFCD51D2}"/>
              </a:ext>
            </a:extLst>
          </p:cNvPr>
          <p:cNvSpPr>
            <a:spLocks/>
          </p:cNvSpPr>
          <p:nvPr/>
        </p:nvSpPr>
        <p:spPr>
          <a:xfrm>
            <a:off x="3026717" y="4036976"/>
            <a:ext cx="5546500" cy="535191"/>
          </a:xfrm>
          <a:prstGeom prst="rect">
            <a:avLst/>
          </a:prstGeom>
          <a:solidFill>
            <a:schemeClr val="accent5">
              <a:lumMod val="5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lIns="36576" tIns="36576" rIns="36576" bIns="36576" rtlCol="0" anchor="ctr">
            <a:noAutofit/>
          </a:bodyPr>
          <a:lstStyle/>
          <a:p>
            <a:pPr algn="ctr"/>
            <a:r>
              <a:rPr lang="en-US" sz="1050" b="1">
                <a:solidFill>
                  <a:schemeClr val="bg1"/>
                </a:solidFill>
              </a:rPr>
              <a:t>CTP - Project Transparency and Alternatives (PTA)</a:t>
            </a:r>
            <a:br>
              <a:rPr lang="en-US" sz="1050" b="1">
                <a:solidFill>
                  <a:schemeClr val="bg1"/>
                </a:solidFill>
              </a:rPr>
            </a:br>
            <a:r>
              <a:rPr lang="en-US" sz="1050" i="1">
                <a:solidFill>
                  <a:schemeClr val="bg1"/>
                </a:solidFill>
              </a:rPr>
              <a:t>Provides transparency and potentially evaluates project alternatives</a:t>
            </a:r>
            <a:endParaRPr lang="en-US" sz="1050">
              <a:solidFill>
                <a:schemeClr val="bg1"/>
              </a:solidFill>
            </a:endParaRPr>
          </a:p>
        </p:txBody>
      </p:sp>
      <p:sp>
        <p:nvSpPr>
          <p:cNvPr id="31" name="TextBox 30">
            <a:extLst>
              <a:ext uri="{FF2B5EF4-FFF2-40B4-BE49-F238E27FC236}">
                <a16:creationId xmlns:a16="http://schemas.microsoft.com/office/drawing/2014/main" id="{5E28801D-7E40-0B50-3A4A-6FCCB95535C1}"/>
              </a:ext>
            </a:extLst>
          </p:cNvPr>
          <p:cNvSpPr txBox="1"/>
          <p:nvPr/>
        </p:nvSpPr>
        <p:spPr>
          <a:xfrm>
            <a:off x="1466633" y="2964758"/>
            <a:ext cx="901268" cy="484748"/>
          </a:xfrm>
          <a:prstGeom prst="rect">
            <a:avLst/>
          </a:prstGeom>
          <a:solidFill>
            <a:srgbClr val="FFFFFF"/>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050" b="1">
                <a:solidFill>
                  <a:schemeClr val="accent4">
                    <a:lumMod val="75000"/>
                  </a:schemeClr>
                </a:solidFill>
              </a:rPr>
              <a:t>RPG projects injected into CTP</a:t>
            </a:r>
          </a:p>
        </p:txBody>
      </p:sp>
      <p:sp>
        <p:nvSpPr>
          <p:cNvPr id="467" name="TrackerAlphaBlue 62">
            <a:extLst>
              <a:ext uri="{FF2B5EF4-FFF2-40B4-BE49-F238E27FC236}">
                <a16:creationId xmlns:a16="http://schemas.microsoft.com/office/drawing/2014/main" id="{5BF2B3EE-0A40-202A-65B6-900DFCCF9E5F}"/>
              </a:ext>
            </a:extLst>
          </p:cNvPr>
          <p:cNvSpPr/>
          <p:nvPr>
            <p:custDataLst>
              <p:tags r:id="rId4"/>
            </p:custDataLst>
          </p:nvPr>
        </p:nvSpPr>
        <p:spPr>
          <a:xfrm>
            <a:off x="5611507" y="5745017"/>
            <a:ext cx="279340" cy="279340"/>
          </a:xfrm>
          <a:prstGeom prst="ellipse">
            <a:avLst/>
          </a:prstGeom>
          <a:solidFill>
            <a:schemeClr val="accent4"/>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600" b="1">
                <a:solidFill>
                  <a:schemeClr val="bg1"/>
                </a:solidFill>
              </a:rPr>
              <a:t>B</a:t>
            </a:r>
          </a:p>
        </p:txBody>
      </p:sp>
      <p:sp>
        <p:nvSpPr>
          <p:cNvPr id="468" name="TextBox 467">
            <a:extLst>
              <a:ext uri="{FF2B5EF4-FFF2-40B4-BE49-F238E27FC236}">
                <a16:creationId xmlns:a16="http://schemas.microsoft.com/office/drawing/2014/main" id="{77F4E7F1-5E13-0EEE-9AE1-340FB9867BDD}"/>
              </a:ext>
            </a:extLst>
          </p:cNvPr>
          <p:cNvSpPr txBox="1"/>
          <p:nvPr/>
        </p:nvSpPr>
        <p:spPr>
          <a:xfrm>
            <a:off x="4768905" y="5761904"/>
            <a:ext cx="4064000" cy="24622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b="1">
                <a:solidFill>
                  <a:schemeClr val="accent4"/>
                </a:solidFill>
              </a:rPr>
              <a:t>RPG 2.0 pathway</a:t>
            </a:r>
          </a:p>
        </p:txBody>
      </p:sp>
      <p:sp>
        <p:nvSpPr>
          <p:cNvPr id="10" name="Rectangle 9">
            <a:extLst>
              <a:ext uri="{FF2B5EF4-FFF2-40B4-BE49-F238E27FC236}">
                <a16:creationId xmlns:a16="http://schemas.microsoft.com/office/drawing/2014/main" id="{7582F457-2C05-768F-E3D6-3ACBD8F5259B}"/>
              </a:ext>
            </a:extLst>
          </p:cNvPr>
          <p:cNvSpPr>
            <a:spLocks/>
          </p:cNvSpPr>
          <p:nvPr/>
        </p:nvSpPr>
        <p:spPr>
          <a:xfrm>
            <a:off x="5442929" y="4935036"/>
            <a:ext cx="2715952" cy="646331"/>
          </a:xfrm>
          <a:prstGeom prst="rect">
            <a:avLst/>
          </a:prstGeom>
          <a:solidFill>
            <a:schemeClr val="accent4"/>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1050" b="1">
                <a:solidFill>
                  <a:schemeClr val="bg1"/>
                </a:solidFill>
              </a:rPr>
              <a:t>RPG 2.0</a:t>
            </a:r>
            <a:br>
              <a:rPr lang="en-US" sz="1050" b="1">
                <a:solidFill>
                  <a:schemeClr val="bg1"/>
                </a:solidFill>
              </a:rPr>
            </a:br>
            <a:r>
              <a:rPr lang="en-US" sz="1000" i="1">
                <a:solidFill>
                  <a:schemeClr val="bg1"/>
                </a:solidFill>
              </a:rPr>
              <a:t>Provides transparency and potentially evaluates project alternatives</a:t>
            </a:r>
            <a:endParaRPr lang="en-US" sz="1000">
              <a:solidFill>
                <a:schemeClr val="bg1"/>
              </a:solidFill>
            </a:endParaRPr>
          </a:p>
        </p:txBody>
      </p:sp>
      <p:sp>
        <p:nvSpPr>
          <p:cNvPr id="19" name="Rectangle 18">
            <a:extLst>
              <a:ext uri="{FF2B5EF4-FFF2-40B4-BE49-F238E27FC236}">
                <a16:creationId xmlns:a16="http://schemas.microsoft.com/office/drawing/2014/main" id="{3D92C3E1-78C5-5EE7-BE92-C9BFF2E86A32}"/>
              </a:ext>
            </a:extLst>
          </p:cNvPr>
          <p:cNvSpPr>
            <a:spLocks/>
          </p:cNvSpPr>
          <p:nvPr/>
        </p:nvSpPr>
        <p:spPr>
          <a:xfrm>
            <a:off x="8455518" y="4935036"/>
            <a:ext cx="2715952" cy="646331"/>
          </a:xfrm>
          <a:prstGeom prst="rect">
            <a:avLst/>
          </a:prstGeom>
          <a:solidFill>
            <a:schemeClr val="accent4"/>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1050" b="1">
                <a:solidFill>
                  <a:schemeClr val="bg1"/>
                </a:solidFill>
              </a:rPr>
              <a:t>RPG 2.0</a:t>
            </a:r>
            <a:br>
              <a:rPr lang="en-US" sz="1050" b="1">
                <a:solidFill>
                  <a:schemeClr val="bg1"/>
                </a:solidFill>
              </a:rPr>
            </a:br>
            <a:r>
              <a:rPr lang="en-US" sz="1000" i="1">
                <a:solidFill>
                  <a:schemeClr val="bg1"/>
                </a:solidFill>
              </a:rPr>
              <a:t>Provides transparency and potentially evaluates project alternatives</a:t>
            </a:r>
            <a:endParaRPr lang="en-US" sz="1000">
              <a:solidFill>
                <a:schemeClr val="bg1"/>
              </a:solidFill>
            </a:endParaRPr>
          </a:p>
        </p:txBody>
      </p:sp>
      <p:cxnSp>
        <p:nvCxnSpPr>
          <p:cNvPr id="35" name="Connector: Elbow 34">
            <a:extLst>
              <a:ext uri="{FF2B5EF4-FFF2-40B4-BE49-F238E27FC236}">
                <a16:creationId xmlns:a16="http://schemas.microsoft.com/office/drawing/2014/main" id="{AF307C3A-2784-0185-7BFF-B1BDDE435ED9}"/>
              </a:ext>
            </a:extLst>
          </p:cNvPr>
          <p:cNvCxnSpPr>
            <a:cxnSpLocks/>
            <a:stCxn id="58" idx="3"/>
            <a:endCxn id="19" idx="0"/>
          </p:cNvCxnSpPr>
          <p:nvPr/>
        </p:nvCxnSpPr>
        <p:spPr>
          <a:xfrm>
            <a:off x="9656733" y="2394981"/>
            <a:ext cx="156761" cy="2540055"/>
          </a:xfrm>
          <a:prstGeom prst="bentConnector2">
            <a:avLst/>
          </a:prstGeom>
          <a:ln w="12700" cap="flat">
            <a:solidFill>
              <a:schemeClr val="accent5">
                <a:lumMod val="50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BCDE1FBF-9483-4033-05B2-CD9C1A9213B1}"/>
              </a:ext>
            </a:extLst>
          </p:cNvPr>
          <p:cNvSpPr txBox="1"/>
          <p:nvPr/>
        </p:nvSpPr>
        <p:spPr>
          <a:xfrm>
            <a:off x="9945393" y="3444946"/>
            <a:ext cx="1165339" cy="646331"/>
          </a:xfrm>
          <a:prstGeom prst="rect">
            <a:avLst/>
          </a:prstGeom>
          <a:solidFill>
            <a:srgbClr val="FFFFFF"/>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50" b="1">
                <a:solidFill>
                  <a:schemeClr val="accent5">
                    <a:lumMod val="50000"/>
                  </a:schemeClr>
                </a:solidFill>
              </a:rPr>
              <a:t>Unresolved PTA projects can progress into RPG 2.0 process</a:t>
            </a:r>
          </a:p>
        </p:txBody>
      </p:sp>
      <p:grpSp>
        <p:nvGrpSpPr>
          <p:cNvPr id="497" name="Group 496" descr="Confidential document label">
            <a:extLst>
              <a:ext uri="{FF2B5EF4-FFF2-40B4-BE49-F238E27FC236}">
                <a16:creationId xmlns:a16="http://schemas.microsoft.com/office/drawing/2014/main" id="{640A47AC-5234-0507-15BC-57B7593F63C5}"/>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498" name="Rectangle 497">
              <a:extLst>
                <a:ext uri="{FF2B5EF4-FFF2-40B4-BE49-F238E27FC236}">
                  <a16:creationId xmlns:a16="http://schemas.microsoft.com/office/drawing/2014/main" id="{21EA92E7-BD77-4057-3F45-684F63EEF825}"/>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499" name="TextBox 498">
              <a:extLst>
                <a:ext uri="{FF2B5EF4-FFF2-40B4-BE49-F238E27FC236}">
                  <a16:creationId xmlns:a16="http://schemas.microsoft.com/office/drawing/2014/main" id="{CEA155ED-217D-E3BD-A8DF-B3E4B5862EC1}"/>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18" name="Rectangle 17">
            <a:extLst>
              <a:ext uri="{FF2B5EF4-FFF2-40B4-BE49-F238E27FC236}">
                <a16:creationId xmlns:a16="http://schemas.microsoft.com/office/drawing/2014/main" id="{BFA41238-AAF5-EDBF-A0D8-890848ED529A}"/>
              </a:ext>
            </a:extLst>
          </p:cNvPr>
          <p:cNvSpPr/>
          <p:nvPr/>
        </p:nvSpPr>
        <p:spPr>
          <a:xfrm>
            <a:off x="1403327" y="1906754"/>
            <a:ext cx="8311173" cy="876834"/>
          </a:xfrm>
          <a:prstGeom prst="rect">
            <a:avLst/>
          </a:prstGeom>
          <a:solidFill>
            <a:srgbClr val="FFFFFF">
              <a:alpha val="85098"/>
            </a:srgb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cxnSp>
        <p:nvCxnSpPr>
          <p:cNvPr id="466" name="Straight Arrow Connector 465">
            <a:extLst>
              <a:ext uri="{FF2B5EF4-FFF2-40B4-BE49-F238E27FC236}">
                <a16:creationId xmlns:a16="http://schemas.microsoft.com/office/drawing/2014/main" id="{2F1D732C-2887-5AFC-EA28-B324840CCB61}"/>
              </a:ext>
            </a:extLst>
          </p:cNvPr>
          <p:cNvCxnSpPr>
            <a:cxnSpLocks/>
          </p:cNvCxnSpPr>
          <p:nvPr/>
        </p:nvCxnSpPr>
        <p:spPr>
          <a:xfrm flipV="1">
            <a:off x="2618801" y="2858239"/>
            <a:ext cx="0" cy="2706173"/>
          </a:xfrm>
          <a:prstGeom prst="straightConnector1">
            <a:avLst/>
          </a:prstGeom>
          <a:ln w="12700" cap="flat">
            <a:solidFill>
              <a:schemeClr val="accent4">
                <a:lumMod val="75000"/>
              </a:schemeClr>
            </a:solidFill>
            <a:miter lim="800000"/>
            <a:tailEnd type="triangle" w="med" len="med"/>
          </a:ln>
        </p:spPr>
        <p:style>
          <a:lnRef idx="1">
            <a:schemeClr val="accent1"/>
          </a:lnRef>
          <a:fillRef idx="0">
            <a:schemeClr val="accent1"/>
          </a:fillRef>
          <a:effectRef idx="0">
            <a:schemeClr val="accent1"/>
          </a:effectRef>
          <a:fontRef idx="minor">
            <a:schemeClr val="tx1"/>
          </a:fontRef>
        </p:style>
      </p:cxnSp>
      <p:sp>
        <p:nvSpPr>
          <p:cNvPr id="469" name="Rectangle 468">
            <a:extLst>
              <a:ext uri="{FF2B5EF4-FFF2-40B4-BE49-F238E27FC236}">
                <a16:creationId xmlns:a16="http://schemas.microsoft.com/office/drawing/2014/main" id="{C4D7E77D-0D50-6FFE-91BD-1FE3C65F64B7}"/>
              </a:ext>
            </a:extLst>
          </p:cNvPr>
          <p:cNvSpPr>
            <a:spLocks/>
          </p:cNvSpPr>
          <p:nvPr/>
        </p:nvSpPr>
        <p:spPr>
          <a:xfrm>
            <a:off x="2548246" y="4935036"/>
            <a:ext cx="2598046" cy="646331"/>
          </a:xfrm>
          <a:prstGeom prst="rect">
            <a:avLst/>
          </a:prstGeom>
          <a:solidFill>
            <a:schemeClr val="accent4"/>
          </a:solidFill>
          <a:ln w="28575">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1050" b="1">
                <a:solidFill>
                  <a:schemeClr val="bg1"/>
                </a:solidFill>
              </a:rPr>
              <a:t>RPG 2.0</a:t>
            </a:r>
            <a:br>
              <a:rPr lang="en-US" sz="1050" b="1">
                <a:solidFill>
                  <a:schemeClr val="bg1"/>
                </a:solidFill>
              </a:rPr>
            </a:br>
            <a:r>
              <a:rPr lang="en-US" sz="1000" i="1">
                <a:solidFill>
                  <a:schemeClr val="bg1"/>
                </a:solidFill>
              </a:rPr>
              <a:t>Provides transparency and potentially evaluates project alternatives</a:t>
            </a:r>
            <a:endParaRPr lang="en-US" sz="1000">
              <a:solidFill>
                <a:schemeClr val="bg1"/>
              </a:solidFill>
            </a:endParaRPr>
          </a:p>
        </p:txBody>
      </p:sp>
      <p:sp>
        <p:nvSpPr>
          <p:cNvPr id="27" name="Oval 26">
            <a:extLst>
              <a:ext uri="{FF2B5EF4-FFF2-40B4-BE49-F238E27FC236}">
                <a16:creationId xmlns:a16="http://schemas.microsoft.com/office/drawing/2014/main" id="{6140ECB6-B1FD-4C17-B8D5-B16E16630EDE}"/>
              </a:ext>
            </a:extLst>
          </p:cNvPr>
          <p:cNvSpPr/>
          <p:nvPr/>
        </p:nvSpPr>
        <p:spPr>
          <a:xfrm>
            <a:off x="1235053" y="471144"/>
            <a:ext cx="304990" cy="30499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a:solidFill>
                  <a:schemeClr val="bg1"/>
                </a:solidFill>
              </a:rPr>
              <a:t>4</a:t>
            </a:r>
          </a:p>
        </p:txBody>
      </p:sp>
      <p:grpSp>
        <p:nvGrpSpPr>
          <p:cNvPr id="6" name="Group 5">
            <a:extLst>
              <a:ext uri="{FF2B5EF4-FFF2-40B4-BE49-F238E27FC236}">
                <a16:creationId xmlns:a16="http://schemas.microsoft.com/office/drawing/2014/main" id="{12EB87AC-D1CA-14C3-4949-FEE952FC16DA}"/>
              </a:ext>
            </a:extLst>
          </p:cNvPr>
          <p:cNvGrpSpPr/>
          <p:nvPr/>
        </p:nvGrpSpPr>
        <p:grpSpPr>
          <a:xfrm>
            <a:off x="1257300" y="1283484"/>
            <a:ext cx="2136492" cy="198596"/>
            <a:chOff x="5074920" y="5401732"/>
            <a:chExt cx="1723813" cy="238692"/>
          </a:xfrm>
        </p:grpSpPr>
        <p:sp>
          <p:nvSpPr>
            <p:cNvPr id="16" name="TextBox 15">
              <a:extLst>
                <a:ext uri="{FF2B5EF4-FFF2-40B4-BE49-F238E27FC236}">
                  <a16:creationId xmlns:a16="http://schemas.microsoft.com/office/drawing/2014/main" id="{4C2FF9B7-9E40-3F34-6631-C041AD67F975}"/>
                </a:ext>
              </a:extLst>
            </p:cNvPr>
            <p:cNvSpPr txBox="1"/>
            <p:nvPr/>
          </p:nvSpPr>
          <p:spPr>
            <a:xfrm>
              <a:off x="5074920" y="5401732"/>
              <a:ext cx="1723813" cy="20345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Illustrative – for discussion</a:t>
              </a:r>
            </a:p>
          </p:txBody>
        </p:sp>
        <p:cxnSp>
          <p:nvCxnSpPr>
            <p:cNvPr id="23" name="Straight Connector 22">
              <a:extLst>
                <a:ext uri="{FF2B5EF4-FFF2-40B4-BE49-F238E27FC236}">
                  <a16:creationId xmlns:a16="http://schemas.microsoft.com/office/drawing/2014/main" id="{257BBE0B-7D19-3218-0064-336C48074060}"/>
                </a:ext>
              </a:extLst>
            </p:cNvPr>
            <p:cNvCxnSpPr>
              <a:cxnSpLocks/>
            </p:cNvCxnSpPr>
            <p:nvPr/>
          </p:nvCxnSpPr>
          <p:spPr>
            <a:xfrm>
              <a:off x="5081256" y="5640424"/>
              <a:ext cx="1446162"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781727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DB65A-B282-0F64-FCC7-6FA8DE885394}"/>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CDDA3A8A-5B2A-4205-59C1-7DECB403E5CC}"/>
              </a:ext>
            </a:extLst>
          </p:cNvPr>
          <p:cNvGraphicFramePr>
            <a:graphicFrameLocks noChangeAspect="1"/>
          </p:cNvGraphicFramePr>
          <p:nvPr>
            <p:custDataLst>
              <p:tags r:id="rId1"/>
            </p:custDataLst>
            <p:extLst>
              <p:ext uri="{D42A27DB-BD31-4B8C-83A1-F6EECF244321}">
                <p14:modId xmlns:p14="http://schemas.microsoft.com/office/powerpoint/2010/main" val="4655414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7" imgW="404" imgH="405" progId="TCLayout.ActiveDocument.1">
                  <p:embed/>
                </p:oleObj>
              </mc:Choice>
              <mc:Fallback>
                <p:oleObj name="think-cell Slide" r:id="rId27" imgW="404" imgH="405" progId="TCLayout.ActiveDocument.1">
                  <p:embed/>
                  <p:pic>
                    <p:nvPicPr>
                      <p:cNvPr id="5" name="Object 6" hidden="1">
                        <a:extLst>
                          <a:ext uri="{FF2B5EF4-FFF2-40B4-BE49-F238E27FC236}">
                            <a16:creationId xmlns:a16="http://schemas.microsoft.com/office/drawing/2014/main" id="{CDDA3A8A-5B2A-4205-59C1-7DECB403E5CC}"/>
                          </a:ext>
                        </a:extLst>
                      </p:cNvPr>
                      <p:cNvPicPr/>
                      <p:nvPr/>
                    </p:nvPicPr>
                    <p:blipFill>
                      <a:blip r:embed="rId28"/>
                      <a:stretch>
                        <a:fillRect/>
                      </a:stretch>
                    </p:blipFill>
                    <p:spPr>
                      <a:xfrm>
                        <a:off x="1588" y="1588"/>
                        <a:ext cx="1588" cy="1588"/>
                      </a:xfrm>
                      <a:prstGeom prst="rect">
                        <a:avLst/>
                      </a:prstGeom>
                    </p:spPr>
                  </p:pic>
                </p:oleObj>
              </mc:Fallback>
            </mc:AlternateContent>
          </a:graphicData>
        </a:graphic>
      </p:graphicFrame>
      <p:cxnSp>
        <p:nvCxnSpPr>
          <p:cNvPr id="12" name="Straight Connector 11">
            <a:extLst>
              <a:ext uri="{FF2B5EF4-FFF2-40B4-BE49-F238E27FC236}">
                <a16:creationId xmlns:a16="http://schemas.microsoft.com/office/drawing/2014/main" id="{457BC9F0-658F-766B-FBB1-C40EFFF81B6C}"/>
              </a:ext>
            </a:extLst>
          </p:cNvPr>
          <p:cNvCxnSpPr>
            <a:cxnSpLocks/>
          </p:cNvCxnSpPr>
          <p:nvPr>
            <p:custDataLst>
              <p:tags r:id="rId2"/>
            </p:custDataLst>
          </p:nvPr>
        </p:nvCxnSpPr>
        <p:spPr>
          <a:xfrm>
            <a:off x="1257300" y="4540173"/>
            <a:ext cx="10401300" cy="9363"/>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02CDB5C-DABE-DE65-810E-B2C1F32F74F2}"/>
              </a:ext>
            </a:extLst>
          </p:cNvPr>
          <p:cNvCxnSpPr>
            <a:cxnSpLocks/>
          </p:cNvCxnSpPr>
          <p:nvPr>
            <p:custDataLst>
              <p:tags r:id="rId3"/>
            </p:custDataLst>
          </p:nvPr>
        </p:nvCxnSpPr>
        <p:spPr>
          <a:xfrm>
            <a:off x="1257300" y="5042859"/>
            <a:ext cx="10401300" cy="9363"/>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4" name="2. Slide Title">
            <a:extLst>
              <a:ext uri="{FF2B5EF4-FFF2-40B4-BE49-F238E27FC236}">
                <a16:creationId xmlns:a16="http://schemas.microsoft.com/office/drawing/2014/main" id="{6238A742-883B-178B-E353-E43D4DB9E9C4}"/>
              </a:ext>
            </a:extLst>
          </p:cNvPr>
          <p:cNvSpPr>
            <a:spLocks noGrp="1"/>
          </p:cNvSpPr>
          <p:nvPr>
            <p:ph type="title"/>
            <p:custDataLst>
              <p:tags r:id="rId4"/>
            </p:custDataLst>
          </p:nvPr>
        </p:nvSpPr>
        <p:spPr>
          <a:xfrm>
            <a:off x="1257300" y="419100"/>
            <a:ext cx="10401300" cy="738664"/>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2">
                    <a:lumMod val="50000"/>
                  </a:schemeClr>
                </a:solidFill>
              </a:rPr>
              <a:t>     </a:t>
            </a:r>
            <a:r>
              <a:rPr lang="en-US">
                <a:solidFill>
                  <a:schemeClr val="accent1"/>
                </a:solidFill>
              </a:rPr>
              <a:t>RPG evolution: </a:t>
            </a:r>
            <a:r>
              <a:rPr lang="en-US"/>
              <a:t>Pathway for a given project is determined based on project type</a:t>
            </a:r>
          </a:p>
        </p:txBody>
      </p:sp>
      <p:cxnSp>
        <p:nvCxnSpPr>
          <p:cNvPr id="77" name="Straight Connector 76">
            <a:extLst>
              <a:ext uri="{FF2B5EF4-FFF2-40B4-BE49-F238E27FC236}">
                <a16:creationId xmlns:a16="http://schemas.microsoft.com/office/drawing/2014/main" id="{C46F82D2-D0B9-54B2-078F-CA92999E24E0}"/>
              </a:ext>
            </a:extLst>
          </p:cNvPr>
          <p:cNvCxnSpPr>
            <a:cxnSpLocks/>
          </p:cNvCxnSpPr>
          <p:nvPr>
            <p:custDataLst>
              <p:tags r:id="rId5"/>
            </p:custDataLst>
          </p:nvPr>
        </p:nvCxnSpPr>
        <p:spPr>
          <a:xfrm>
            <a:off x="1257300" y="2557517"/>
            <a:ext cx="10401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4D14C72-1E28-3D86-0E5D-2DE9FC8C78DB}"/>
              </a:ext>
            </a:extLst>
          </p:cNvPr>
          <p:cNvCxnSpPr>
            <a:cxnSpLocks/>
          </p:cNvCxnSpPr>
          <p:nvPr>
            <p:custDataLst>
              <p:tags r:id="rId6"/>
            </p:custDataLst>
          </p:nvPr>
        </p:nvCxnSpPr>
        <p:spPr>
          <a:xfrm>
            <a:off x="1257300" y="2064195"/>
            <a:ext cx="10401300" cy="0"/>
          </a:xfrm>
          <a:prstGeom prst="line">
            <a:avLst/>
          </a:prstGeom>
          <a:ln w="1270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DD7487DD-F499-DC2A-38FD-B844B7D3B770}"/>
              </a:ext>
            </a:extLst>
          </p:cNvPr>
          <p:cNvCxnSpPr>
            <a:cxnSpLocks/>
          </p:cNvCxnSpPr>
          <p:nvPr>
            <p:custDataLst>
              <p:tags r:id="rId7"/>
            </p:custDataLst>
          </p:nvPr>
        </p:nvCxnSpPr>
        <p:spPr>
          <a:xfrm>
            <a:off x="1257300" y="3050841"/>
            <a:ext cx="10401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1420AEDC-10E2-6DA4-D27E-71C930AFFEC7}"/>
              </a:ext>
            </a:extLst>
          </p:cNvPr>
          <p:cNvCxnSpPr>
            <a:cxnSpLocks/>
          </p:cNvCxnSpPr>
          <p:nvPr>
            <p:custDataLst>
              <p:tags r:id="rId8"/>
            </p:custDataLst>
          </p:nvPr>
        </p:nvCxnSpPr>
        <p:spPr>
          <a:xfrm>
            <a:off x="1257300" y="3544164"/>
            <a:ext cx="10401300" cy="9363"/>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4AE0C92-4218-B051-FD14-136DFD14A767}"/>
              </a:ext>
            </a:extLst>
          </p:cNvPr>
          <p:cNvCxnSpPr>
            <a:cxnSpLocks/>
          </p:cNvCxnSpPr>
          <p:nvPr>
            <p:custDataLst>
              <p:tags r:id="rId9"/>
            </p:custDataLst>
          </p:nvPr>
        </p:nvCxnSpPr>
        <p:spPr>
          <a:xfrm>
            <a:off x="1257300" y="4046850"/>
            <a:ext cx="10401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1E10DCD-6DC2-0631-754A-0981E48E6878}"/>
              </a:ext>
            </a:extLst>
          </p:cNvPr>
          <p:cNvCxnSpPr>
            <a:cxnSpLocks/>
          </p:cNvCxnSpPr>
          <p:nvPr>
            <p:custDataLst>
              <p:tags r:id="rId10"/>
            </p:custDataLst>
          </p:nvPr>
        </p:nvCxnSpPr>
        <p:spPr>
          <a:xfrm>
            <a:off x="1257300" y="5545545"/>
            <a:ext cx="10401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3DE931D-DA85-4DA5-E543-56A52B262BB5}"/>
              </a:ext>
            </a:extLst>
          </p:cNvPr>
          <p:cNvSpPr txBox="1">
            <a:spLocks/>
          </p:cNvSpPr>
          <p:nvPr>
            <p:custDataLst>
              <p:tags r:id="rId11"/>
            </p:custDataLst>
          </p:nvPr>
        </p:nvSpPr>
        <p:spPr>
          <a:xfrm>
            <a:off x="4257716" y="1470382"/>
            <a:ext cx="1608828" cy="553998"/>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800" b="1"/>
              <a:t>Current pathway</a:t>
            </a:r>
          </a:p>
        </p:txBody>
      </p:sp>
      <p:sp>
        <p:nvSpPr>
          <p:cNvPr id="37" name="Rectangle: Rounded Corners 36">
            <a:extLst>
              <a:ext uri="{FF2B5EF4-FFF2-40B4-BE49-F238E27FC236}">
                <a16:creationId xmlns:a16="http://schemas.microsoft.com/office/drawing/2014/main" id="{4240EBFA-9CA1-8EA3-167F-D52401C558CF}"/>
              </a:ext>
            </a:extLst>
          </p:cNvPr>
          <p:cNvSpPr>
            <a:spLocks/>
          </p:cNvSpPr>
          <p:nvPr/>
        </p:nvSpPr>
        <p:spPr>
          <a:xfrm>
            <a:off x="4257716" y="2122488"/>
            <a:ext cx="1608828" cy="3943453"/>
          </a:xfrm>
          <a:prstGeom prst="roundRect">
            <a:avLst>
              <a:gd name="adj" fmla="val 7694"/>
            </a:avLst>
          </a:prstGeom>
          <a:solidFill>
            <a:schemeClr val="accent3">
              <a:lumMod val="75000"/>
              <a:lumOff val="25000"/>
            </a:schemeClr>
          </a:solidFill>
          <a:ln w="6350" cap="sq">
            <a:solidFill>
              <a:schemeClr val="accent4">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b="1">
                <a:solidFill>
                  <a:schemeClr val="bg1"/>
                </a:solidFill>
              </a:rPr>
              <a:t>RPG</a:t>
            </a:r>
          </a:p>
        </p:txBody>
      </p:sp>
      <p:sp>
        <p:nvSpPr>
          <p:cNvPr id="7" name="TextBox 6">
            <a:extLst>
              <a:ext uri="{FF2B5EF4-FFF2-40B4-BE49-F238E27FC236}">
                <a16:creationId xmlns:a16="http://schemas.microsoft.com/office/drawing/2014/main" id="{374E094F-FB7B-3A98-849C-56C776D35435}"/>
              </a:ext>
            </a:extLst>
          </p:cNvPr>
          <p:cNvSpPr txBox="1">
            <a:spLocks/>
          </p:cNvSpPr>
          <p:nvPr>
            <p:custDataLst>
              <p:tags r:id="rId12"/>
            </p:custDataLst>
          </p:nvPr>
        </p:nvSpPr>
        <p:spPr>
          <a:xfrm>
            <a:off x="1257300" y="1747381"/>
            <a:ext cx="2706939" cy="276999"/>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800" b="1"/>
              <a:t>Project type</a:t>
            </a:r>
          </a:p>
        </p:txBody>
      </p:sp>
      <p:sp>
        <p:nvSpPr>
          <p:cNvPr id="45" name="TextBox 44">
            <a:extLst>
              <a:ext uri="{FF2B5EF4-FFF2-40B4-BE49-F238E27FC236}">
                <a16:creationId xmlns:a16="http://schemas.microsoft.com/office/drawing/2014/main" id="{993D6983-72F0-012F-738A-026DF3D4B9FC}"/>
              </a:ext>
            </a:extLst>
          </p:cNvPr>
          <p:cNvSpPr txBox="1">
            <a:spLocks/>
          </p:cNvSpPr>
          <p:nvPr>
            <p:custDataLst>
              <p:tags r:id="rId13"/>
            </p:custDataLst>
          </p:nvPr>
        </p:nvSpPr>
        <p:spPr>
          <a:xfrm>
            <a:off x="1257300" y="3174392"/>
            <a:ext cx="2706939" cy="246221"/>
          </a:xfrm>
          <a:prstGeom prst="rect">
            <a:avLst/>
          </a:prstGeom>
        </p:spPr>
        <p:txBody>
          <a:bodyPr vert="horz" wrap="squar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solidFill>
                  <a:srgbClr val="171A1C"/>
                </a:solidFill>
              </a:rPr>
              <a:t>Economic</a:t>
            </a:r>
          </a:p>
        </p:txBody>
      </p:sp>
      <p:sp>
        <p:nvSpPr>
          <p:cNvPr id="10" name="TextBox 9">
            <a:extLst>
              <a:ext uri="{FF2B5EF4-FFF2-40B4-BE49-F238E27FC236}">
                <a16:creationId xmlns:a16="http://schemas.microsoft.com/office/drawing/2014/main" id="{9C3F8CE3-CA88-105E-2E1F-0CE76632520A}"/>
              </a:ext>
            </a:extLst>
          </p:cNvPr>
          <p:cNvSpPr txBox="1">
            <a:spLocks/>
          </p:cNvSpPr>
          <p:nvPr>
            <p:custDataLst>
              <p:tags r:id="rId14"/>
            </p:custDataLst>
          </p:nvPr>
        </p:nvSpPr>
        <p:spPr>
          <a:xfrm>
            <a:off x="1257300" y="4673087"/>
            <a:ext cx="2706939" cy="24622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buNone/>
            </a:pPr>
            <a:r>
              <a:rPr lang="en-US" b="1"/>
              <a:t>In-kind</a:t>
            </a:r>
          </a:p>
        </p:txBody>
      </p:sp>
      <p:sp>
        <p:nvSpPr>
          <p:cNvPr id="99" name="TextBox 98">
            <a:extLst>
              <a:ext uri="{FF2B5EF4-FFF2-40B4-BE49-F238E27FC236}">
                <a16:creationId xmlns:a16="http://schemas.microsoft.com/office/drawing/2014/main" id="{2BA39F6C-5514-762C-CBCD-1F829B2E1042}"/>
              </a:ext>
            </a:extLst>
          </p:cNvPr>
          <p:cNvSpPr txBox="1">
            <a:spLocks/>
          </p:cNvSpPr>
          <p:nvPr>
            <p:custDataLst>
              <p:tags r:id="rId15"/>
            </p:custDataLst>
          </p:nvPr>
        </p:nvSpPr>
        <p:spPr>
          <a:xfrm>
            <a:off x="1257300" y="3677078"/>
            <a:ext cx="2706939" cy="246221"/>
          </a:xfrm>
          <a:prstGeom prst="rect">
            <a:avLst/>
          </a:prstGeom>
        </p:spPr>
        <p:txBody>
          <a:bodyPr vert="horz" wrap="squar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solidFill>
                  <a:srgbClr val="171A1C"/>
                </a:solidFill>
              </a:rPr>
              <a:t>TSP criteria </a:t>
            </a:r>
          </a:p>
        </p:txBody>
      </p:sp>
      <p:sp>
        <p:nvSpPr>
          <p:cNvPr id="100" name="TextBox 99">
            <a:extLst>
              <a:ext uri="{FF2B5EF4-FFF2-40B4-BE49-F238E27FC236}">
                <a16:creationId xmlns:a16="http://schemas.microsoft.com/office/drawing/2014/main" id="{BE968FF9-A861-D124-1BC8-572CDF1EA439}"/>
              </a:ext>
            </a:extLst>
          </p:cNvPr>
          <p:cNvSpPr txBox="1">
            <a:spLocks/>
          </p:cNvSpPr>
          <p:nvPr>
            <p:custDataLst>
              <p:tags r:id="rId16"/>
            </p:custDataLst>
          </p:nvPr>
        </p:nvSpPr>
        <p:spPr>
          <a:xfrm>
            <a:off x="1257300" y="5669092"/>
            <a:ext cx="2706939" cy="246221"/>
          </a:xfrm>
          <a:prstGeom prst="rect">
            <a:avLst/>
          </a:prstGeom>
        </p:spPr>
        <p:txBody>
          <a:bodyPr vert="horz" wrap="squar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b="1">
                <a:solidFill>
                  <a:srgbClr val="171A1C"/>
                </a:solidFill>
              </a:rPr>
              <a:t>Resiliency</a:t>
            </a:r>
          </a:p>
        </p:txBody>
      </p:sp>
      <p:sp>
        <p:nvSpPr>
          <p:cNvPr id="8" name="TextBox 7">
            <a:extLst>
              <a:ext uri="{FF2B5EF4-FFF2-40B4-BE49-F238E27FC236}">
                <a16:creationId xmlns:a16="http://schemas.microsoft.com/office/drawing/2014/main" id="{B78CFA8B-7123-10A7-E983-989529F9907C}"/>
              </a:ext>
            </a:extLst>
          </p:cNvPr>
          <p:cNvSpPr txBox="1">
            <a:spLocks/>
          </p:cNvSpPr>
          <p:nvPr>
            <p:custDataLst>
              <p:tags r:id="rId17"/>
            </p:custDataLst>
          </p:nvPr>
        </p:nvSpPr>
        <p:spPr>
          <a:xfrm>
            <a:off x="1257300" y="2187746"/>
            <a:ext cx="2706939" cy="24622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Load growth</a:t>
            </a:r>
          </a:p>
        </p:txBody>
      </p:sp>
      <p:sp>
        <p:nvSpPr>
          <p:cNvPr id="9" name="TextBox 8">
            <a:extLst>
              <a:ext uri="{FF2B5EF4-FFF2-40B4-BE49-F238E27FC236}">
                <a16:creationId xmlns:a16="http://schemas.microsoft.com/office/drawing/2014/main" id="{EE2FFAF2-0F58-7EAA-6AD8-0830D0F0C4B6}"/>
              </a:ext>
            </a:extLst>
          </p:cNvPr>
          <p:cNvSpPr txBox="1">
            <a:spLocks/>
          </p:cNvSpPr>
          <p:nvPr>
            <p:custDataLst>
              <p:tags r:id="rId18"/>
            </p:custDataLst>
          </p:nvPr>
        </p:nvSpPr>
        <p:spPr>
          <a:xfrm>
            <a:off x="1257300" y="2681069"/>
            <a:ext cx="2706939" cy="246221"/>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buNone/>
            </a:pPr>
            <a:r>
              <a:rPr lang="en-US" b="1"/>
              <a:t>Reliability</a:t>
            </a:r>
          </a:p>
        </p:txBody>
      </p:sp>
      <p:sp>
        <p:nvSpPr>
          <p:cNvPr id="15" name="TextBox 14">
            <a:extLst>
              <a:ext uri="{FF2B5EF4-FFF2-40B4-BE49-F238E27FC236}">
                <a16:creationId xmlns:a16="http://schemas.microsoft.com/office/drawing/2014/main" id="{90BED767-7C11-38B8-72A8-3AAE813C700D}"/>
              </a:ext>
            </a:extLst>
          </p:cNvPr>
          <p:cNvSpPr txBox="1">
            <a:spLocks/>
          </p:cNvSpPr>
          <p:nvPr>
            <p:custDataLst>
              <p:tags r:id="rId19"/>
            </p:custDataLst>
          </p:nvPr>
        </p:nvSpPr>
        <p:spPr>
          <a:xfrm>
            <a:off x="8217890" y="1747381"/>
            <a:ext cx="3440710" cy="276999"/>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800" b="1"/>
              <a:t>Proposed pathway</a:t>
            </a:r>
          </a:p>
        </p:txBody>
      </p:sp>
      <p:sp>
        <p:nvSpPr>
          <p:cNvPr id="6" name="Rectangle: Rounded Corners 5">
            <a:extLst>
              <a:ext uri="{FF2B5EF4-FFF2-40B4-BE49-F238E27FC236}">
                <a16:creationId xmlns:a16="http://schemas.microsoft.com/office/drawing/2014/main" id="{AFD910EF-F5C6-2066-D570-1D21EB0BAC02}"/>
              </a:ext>
            </a:extLst>
          </p:cNvPr>
          <p:cNvSpPr>
            <a:spLocks/>
          </p:cNvSpPr>
          <p:nvPr/>
        </p:nvSpPr>
        <p:spPr>
          <a:xfrm>
            <a:off x="8217890" y="3099391"/>
            <a:ext cx="3440710" cy="2966549"/>
          </a:xfrm>
          <a:prstGeom prst="roundRect">
            <a:avLst>
              <a:gd name="adj" fmla="val 5547"/>
            </a:avLst>
          </a:prstGeom>
          <a:solidFill>
            <a:schemeClr val="accent3">
              <a:lumMod val="75000"/>
              <a:lumOff val="25000"/>
            </a:schemeClr>
          </a:solidFill>
          <a:ln w="6350" cap="sq">
            <a:solidFill>
              <a:schemeClr val="accent4">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b="1">
                <a:solidFill>
                  <a:schemeClr val="bg1"/>
                </a:solidFill>
              </a:rPr>
              <a:t>RPG 2.0</a:t>
            </a:r>
          </a:p>
        </p:txBody>
      </p:sp>
      <p:sp>
        <p:nvSpPr>
          <p:cNvPr id="76" name="Rectangle: Rounded Corners 75">
            <a:extLst>
              <a:ext uri="{FF2B5EF4-FFF2-40B4-BE49-F238E27FC236}">
                <a16:creationId xmlns:a16="http://schemas.microsoft.com/office/drawing/2014/main" id="{3F659790-2430-63C3-3677-5EB040A32E3D}"/>
              </a:ext>
            </a:extLst>
          </p:cNvPr>
          <p:cNvSpPr>
            <a:spLocks/>
          </p:cNvSpPr>
          <p:nvPr/>
        </p:nvSpPr>
        <p:spPr>
          <a:xfrm>
            <a:off x="8217890" y="2112809"/>
            <a:ext cx="3440710" cy="889418"/>
          </a:xfrm>
          <a:prstGeom prst="roundRect">
            <a:avLst>
              <a:gd name="adj" fmla="val 11289"/>
            </a:avLst>
          </a:prstGeom>
          <a:solidFill>
            <a:schemeClr val="accent5">
              <a:lumMod val="5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b="1">
                <a:solidFill>
                  <a:schemeClr val="bg1"/>
                </a:solidFill>
              </a:rPr>
              <a:t>CTP Project Transparency and Alternatives </a:t>
            </a:r>
            <a:r>
              <a:rPr lang="en-US" sz="1400">
                <a:solidFill>
                  <a:schemeClr val="bg1"/>
                </a:solidFill>
              </a:rPr>
              <a:t>(can continue processing in RPG 2.0 if not complete by the end of CTP)</a:t>
            </a:r>
          </a:p>
        </p:txBody>
      </p:sp>
      <p:sp>
        <p:nvSpPr>
          <p:cNvPr id="17" name="TextBox 16">
            <a:extLst>
              <a:ext uri="{FF2B5EF4-FFF2-40B4-BE49-F238E27FC236}">
                <a16:creationId xmlns:a16="http://schemas.microsoft.com/office/drawing/2014/main" id="{B4DEAE7A-7B6E-3FC5-0AA5-0EDECC6EC93D}"/>
              </a:ext>
            </a:extLst>
          </p:cNvPr>
          <p:cNvSpPr txBox="1">
            <a:spLocks/>
          </p:cNvSpPr>
          <p:nvPr>
            <p:custDataLst>
              <p:tags r:id="rId20"/>
            </p:custDataLst>
          </p:nvPr>
        </p:nvSpPr>
        <p:spPr>
          <a:xfrm>
            <a:off x="6060917" y="1470382"/>
            <a:ext cx="1863496" cy="553998"/>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1800" b="1"/>
              <a:t>Project identified in CTP?</a:t>
            </a:r>
          </a:p>
        </p:txBody>
      </p:sp>
      <p:grpSp>
        <p:nvGrpSpPr>
          <p:cNvPr id="86" name="CheckmarkBlue 86">
            <a:extLst>
              <a:ext uri="{FF2B5EF4-FFF2-40B4-BE49-F238E27FC236}">
                <a16:creationId xmlns:a16="http://schemas.microsoft.com/office/drawing/2014/main" id="{2A0501BF-66C5-F602-B1E8-73A36A229806}"/>
              </a:ext>
            </a:extLst>
          </p:cNvPr>
          <p:cNvGrpSpPr>
            <a:grpSpLocks noChangeAspect="1"/>
          </p:cNvGrpSpPr>
          <p:nvPr>
            <p:custDataLst>
              <p:tags r:id="rId21"/>
            </p:custDataLst>
          </p:nvPr>
        </p:nvGrpSpPr>
        <p:grpSpPr>
          <a:xfrm>
            <a:off x="6794551" y="2112742"/>
            <a:ext cx="396228" cy="396228"/>
            <a:chOff x="1016000" y="1016000"/>
            <a:chExt cx="396228" cy="396228"/>
          </a:xfrm>
          <a:solidFill>
            <a:schemeClr val="accent5">
              <a:lumMod val="50000"/>
            </a:schemeClr>
          </a:solidFill>
        </p:grpSpPr>
        <p:sp>
          <p:nvSpPr>
            <p:cNvPr id="79" name="Oval 78">
              <a:extLst>
                <a:ext uri="{FF2B5EF4-FFF2-40B4-BE49-F238E27FC236}">
                  <a16:creationId xmlns:a16="http://schemas.microsoft.com/office/drawing/2014/main" id="{877D1137-C555-A133-2A7E-1C0E3683A510}"/>
                </a:ext>
              </a:extLst>
            </p:cNvPr>
            <p:cNvSpPr/>
            <p:nvPr/>
          </p:nvSpPr>
          <p:spPr>
            <a:xfrm>
              <a:off x="1016000" y="1016000"/>
              <a:ext cx="396228" cy="396228"/>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84" name="Graphic 83">
              <a:extLst>
                <a:ext uri="{FF2B5EF4-FFF2-40B4-BE49-F238E27FC236}">
                  <a16:creationId xmlns:a16="http://schemas.microsoft.com/office/drawing/2014/main" id="{1DF59533-9572-179B-926B-F3DCE50235C5}"/>
                </a:ext>
              </a:extLst>
            </p:cNvPr>
            <p:cNvPicPr>
              <a:picLocks noChangeAspect="1"/>
            </p:cNvPicPr>
            <p:nvPr/>
          </p:nvPicPr>
          <p:blipFill>
            <a:blip>
              <a:extLst>
                <a:ext uri="{96DAC541-7B7A-43D3-8B79-37D633B846F1}">
                  <asvg:svgBlip xmlns:asvg="http://schemas.microsoft.com/office/drawing/2016/SVG/main" r:embed="rId29"/>
                </a:ext>
              </a:extLst>
            </a:blip>
            <a:stretch>
              <a:fillRect/>
            </a:stretch>
          </p:blipFill>
          <p:spPr>
            <a:xfrm>
              <a:off x="1023614" y="1023614"/>
              <a:ext cx="381000" cy="381000"/>
            </a:xfrm>
            <a:prstGeom prst="rect">
              <a:avLst/>
            </a:prstGeom>
          </p:spPr>
        </p:pic>
      </p:grpSp>
      <p:grpSp>
        <p:nvGrpSpPr>
          <p:cNvPr id="16" name="CheckmarkBlue 86">
            <a:extLst>
              <a:ext uri="{FF2B5EF4-FFF2-40B4-BE49-F238E27FC236}">
                <a16:creationId xmlns:a16="http://schemas.microsoft.com/office/drawing/2014/main" id="{37476F90-C92A-6202-51CC-889317F0ED4D}"/>
              </a:ext>
            </a:extLst>
          </p:cNvPr>
          <p:cNvGrpSpPr>
            <a:grpSpLocks noChangeAspect="1"/>
          </p:cNvGrpSpPr>
          <p:nvPr>
            <p:custDataLst>
              <p:tags r:id="rId22"/>
            </p:custDataLst>
          </p:nvPr>
        </p:nvGrpSpPr>
        <p:grpSpPr>
          <a:xfrm>
            <a:off x="6802165" y="2606064"/>
            <a:ext cx="396228" cy="396228"/>
            <a:chOff x="1016000" y="1016000"/>
            <a:chExt cx="396228" cy="396228"/>
          </a:xfrm>
          <a:solidFill>
            <a:schemeClr val="accent5">
              <a:lumMod val="50000"/>
            </a:schemeClr>
          </a:solidFill>
        </p:grpSpPr>
        <p:sp>
          <p:nvSpPr>
            <p:cNvPr id="18" name="Oval 17">
              <a:extLst>
                <a:ext uri="{FF2B5EF4-FFF2-40B4-BE49-F238E27FC236}">
                  <a16:creationId xmlns:a16="http://schemas.microsoft.com/office/drawing/2014/main" id="{F9A9C86D-9318-0071-ECFF-3FB3104A5670}"/>
                </a:ext>
              </a:extLst>
            </p:cNvPr>
            <p:cNvSpPr/>
            <p:nvPr/>
          </p:nvSpPr>
          <p:spPr>
            <a:xfrm>
              <a:off x="1016000" y="1016000"/>
              <a:ext cx="396228" cy="396228"/>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9" name="Graphic 18">
              <a:extLst>
                <a:ext uri="{FF2B5EF4-FFF2-40B4-BE49-F238E27FC236}">
                  <a16:creationId xmlns:a16="http://schemas.microsoft.com/office/drawing/2014/main" id="{0AA3C4C1-3D5A-EBDA-632A-F305596095DF}"/>
                </a:ext>
              </a:extLst>
            </p:cNvPr>
            <p:cNvPicPr>
              <a:picLocks noChangeAspect="1"/>
            </p:cNvPicPr>
            <p:nvPr/>
          </p:nvPicPr>
          <p:blipFill>
            <a:blip>
              <a:extLst>
                <a:ext uri="{96DAC541-7B7A-43D3-8B79-37D633B846F1}">
                  <asvg:svgBlip xmlns:asvg="http://schemas.microsoft.com/office/drawing/2016/SVG/main" r:embed="rId29"/>
                </a:ext>
              </a:extLst>
            </a:blip>
            <a:stretch>
              <a:fillRect/>
            </a:stretch>
          </p:blipFill>
          <p:spPr>
            <a:xfrm>
              <a:off x="1023614" y="1023614"/>
              <a:ext cx="381000" cy="381000"/>
            </a:xfrm>
            <a:prstGeom prst="rect">
              <a:avLst/>
            </a:prstGeom>
          </p:spPr>
        </p:pic>
      </p:grpSp>
      <p:grpSp>
        <p:nvGrpSpPr>
          <p:cNvPr id="33" name="Group 32" descr="Confidential document label">
            <a:extLst>
              <a:ext uri="{FF2B5EF4-FFF2-40B4-BE49-F238E27FC236}">
                <a16:creationId xmlns:a16="http://schemas.microsoft.com/office/drawing/2014/main" id="{2FF58EA4-C8B1-D226-BE14-152607197BF1}"/>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34" name="Rectangle 33">
              <a:extLst>
                <a:ext uri="{FF2B5EF4-FFF2-40B4-BE49-F238E27FC236}">
                  <a16:creationId xmlns:a16="http://schemas.microsoft.com/office/drawing/2014/main" id="{0B4AB458-F027-B375-D075-A5A660042B92}"/>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35" name="TextBox 34">
              <a:extLst>
                <a:ext uri="{FF2B5EF4-FFF2-40B4-BE49-F238E27FC236}">
                  <a16:creationId xmlns:a16="http://schemas.microsoft.com/office/drawing/2014/main" id="{0188CE8A-241E-4D67-D12C-B09BEDA9FE7B}"/>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20" name="Oval 19">
            <a:extLst>
              <a:ext uri="{FF2B5EF4-FFF2-40B4-BE49-F238E27FC236}">
                <a16:creationId xmlns:a16="http://schemas.microsoft.com/office/drawing/2014/main" id="{B6EE824A-483B-5F27-5E59-4533CE153828}"/>
              </a:ext>
            </a:extLst>
          </p:cNvPr>
          <p:cNvSpPr/>
          <p:nvPr/>
        </p:nvSpPr>
        <p:spPr>
          <a:xfrm>
            <a:off x="1235052" y="439585"/>
            <a:ext cx="336549" cy="336549"/>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a:solidFill>
                  <a:schemeClr val="bg1"/>
                </a:solidFill>
              </a:rPr>
              <a:t>4</a:t>
            </a:r>
          </a:p>
        </p:txBody>
      </p:sp>
      <p:sp>
        <p:nvSpPr>
          <p:cNvPr id="2" name="TextBox 1">
            <a:extLst>
              <a:ext uri="{FF2B5EF4-FFF2-40B4-BE49-F238E27FC236}">
                <a16:creationId xmlns:a16="http://schemas.microsoft.com/office/drawing/2014/main" id="{CAA51DEC-BA7D-5551-84F5-8432BA2593F8}"/>
              </a:ext>
            </a:extLst>
          </p:cNvPr>
          <p:cNvSpPr txBox="1">
            <a:spLocks/>
          </p:cNvSpPr>
          <p:nvPr>
            <p:custDataLst>
              <p:tags r:id="rId23"/>
            </p:custDataLst>
          </p:nvPr>
        </p:nvSpPr>
        <p:spPr>
          <a:xfrm>
            <a:off x="1257300" y="4170401"/>
            <a:ext cx="2706939" cy="24622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buNone/>
            </a:pPr>
            <a:r>
              <a:rPr lang="en-US" b="1"/>
              <a:t>Storm-hardening</a:t>
            </a:r>
          </a:p>
        </p:txBody>
      </p:sp>
      <p:sp>
        <p:nvSpPr>
          <p:cNvPr id="3" name="TextBox 2">
            <a:extLst>
              <a:ext uri="{FF2B5EF4-FFF2-40B4-BE49-F238E27FC236}">
                <a16:creationId xmlns:a16="http://schemas.microsoft.com/office/drawing/2014/main" id="{7B155E9F-7AB9-D559-7825-6B017704AFBF}"/>
              </a:ext>
            </a:extLst>
          </p:cNvPr>
          <p:cNvSpPr txBox="1">
            <a:spLocks/>
          </p:cNvSpPr>
          <p:nvPr>
            <p:custDataLst>
              <p:tags r:id="rId24"/>
            </p:custDataLst>
          </p:nvPr>
        </p:nvSpPr>
        <p:spPr>
          <a:xfrm>
            <a:off x="1257300" y="5175773"/>
            <a:ext cx="2706939" cy="24622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buNone/>
            </a:pPr>
            <a:r>
              <a:rPr lang="en-US" b="1"/>
              <a:t>Aging infrastructure</a:t>
            </a:r>
          </a:p>
        </p:txBody>
      </p:sp>
      <p:grpSp>
        <p:nvGrpSpPr>
          <p:cNvPr id="21" name="Group 20">
            <a:extLst>
              <a:ext uri="{FF2B5EF4-FFF2-40B4-BE49-F238E27FC236}">
                <a16:creationId xmlns:a16="http://schemas.microsoft.com/office/drawing/2014/main" id="{46E398A1-970E-88D9-5F0D-71D10462C103}"/>
              </a:ext>
            </a:extLst>
          </p:cNvPr>
          <p:cNvGrpSpPr/>
          <p:nvPr/>
        </p:nvGrpSpPr>
        <p:grpSpPr>
          <a:xfrm>
            <a:off x="1257300" y="1253976"/>
            <a:ext cx="2136492" cy="198596"/>
            <a:chOff x="5074920" y="5401732"/>
            <a:chExt cx="1723813" cy="238692"/>
          </a:xfrm>
        </p:grpSpPr>
        <p:sp>
          <p:nvSpPr>
            <p:cNvPr id="23" name="TextBox 22">
              <a:extLst>
                <a:ext uri="{FF2B5EF4-FFF2-40B4-BE49-F238E27FC236}">
                  <a16:creationId xmlns:a16="http://schemas.microsoft.com/office/drawing/2014/main" id="{55E7EEC3-B635-A7EF-EFA1-BC14C9461B5A}"/>
                </a:ext>
              </a:extLst>
            </p:cNvPr>
            <p:cNvSpPr txBox="1"/>
            <p:nvPr/>
          </p:nvSpPr>
          <p:spPr>
            <a:xfrm>
              <a:off x="5074920" y="5401732"/>
              <a:ext cx="1723813" cy="20345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Illustrative – for discussion</a:t>
              </a:r>
            </a:p>
          </p:txBody>
        </p:sp>
        <p:cxnSp>
          <p:nvCxnSpPr>
            <p:cNvPr id="24" name="Straight Connector 23">
              <a:extLst>
                <a:ext uri="{FF2B5EF4-FFF2-40B4-BE49-F238E27FC236}">
                  <a16:creationId xmlns:a16="http://schemas.microsoft.com/office/drawing/2014/main" id="{C646ADE6-EDE7-ADA5-7ABB-0BC9B89FC0F6}"/>
                </a:ext>
              </a:extLst>
            </p:cNvPr>
            <p:cNvCxnSpPr>
              <a:cxnSpLocks/>
            </p:cNvCxnSpPr>
            <p:nvPr/>
          </p:nvCxnSpPr>
          <p:spPr>
            <a:xfrm>
              <a:off x="5081256" y="5640424"/>
              <a:ext cx="1446162"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8555904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B801921B-6780-0715-5445-B60211EC0341}"/>
              </a:ext>
            </a:extLst>
          </p:cNvPr>
          <p:cNvGraphicFramePr>
            <a:graphicFrameLocks noChangeAspect="1"/>
          </p:cNvGraphicFramePr>
          <p:nvPr>
            <p:custDataLst>
              <p:tags r:id="rId1"/>
            </p:custDataLst>
            <p:extLst>
              <p:ext uri="{D42A27DB-BD31-4B8C-83A1-F6EECF244321}">
                <p14:modId xmlns:p14="http://schemas.microsoft.com/office/powerpoint/2010/main" val="2367629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360" imgH="360" progId="TCLayout.ActiveDocument.1">
                  <p:embed/>
                </p:oleObj>
              </mc:Choice>
              <mc:Fallback>
                <p:oleObj name="think-cell Slide" r:id="rId14" imgW="360" imgH="360" progId="TCLayout.ActiveDocument.1">
                  <p:embed/>
                  <p:pic>
                    <p:nvPicPr>
                      <p:cNvPr id="5" name="Object 6" hidden="1">
                        <a:extLst>
                          <a:ext uri="{FF2B5EF4-FFF2-40B4-BE49-F238E27FC236}">
                            <a16:creationId xmlns:a16="http://schemas.microsoft.com/office/drawing/2014/main" id="{B801921B-6780-0715-5445-B60211EC0341}"/>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39" name="Rectangle 38">
            <a:extLst>
              <a:ext uri="{FF2B5EF4-FFF2-40B4-BE49-F238E27FC236}">
                <a16:creationId xmlns:a16="http://schemas.microsoft.com/office/drawing/2014/main" id="{380986C0-7262-7E8F-E0A0-A84FA881624D}"/>
              </a:ext>
            </a:extLst>
          </p:cNvPr>
          <p:cNvSpPr>
            <a:spLocks/>
          </p:cNvSpPr>
          <p:nvPr/>
        </p:nvSpPr>
        <p:spPr>
          <a:xfrm>
            <a:off x="974555" y="1495596"/>
            <a:ext cx="2691066" cy="4840876"/>
          </a:xfrm>
          <a:prstGeom prst="rect">
            <a:avLst/>
          </a:prstGeom>
          <a:solidFill>
            <a:schemeClr val="accent2">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endParaRPr lang="en-US" sz="1600">
              <a:solidFill>
                <a:schemeClr val="bg1"/>
              </a:solidFill>
            </a:endParaRPr>
          </a:p>
        </p:txBody>
      </p:sp>
      <p:sp>
        <p:nvSpPr>
          <p:cNvPr id="4" name="2. Slide Title">
            <a:extLst>
              <a:ext uri="{FF2B5EF4-FFF2-40B4-BE49-F238E27FC236}">
                <a16:creationId xmlns:a16="http://schemas.microsoft.com/office/drawing/2014/main" id="{12BA64A7-D445-FC52-B6B9-41A2DB5CD427}"/>
              </a:ext>
            </a:extLst>
          </p:cNvPr>
          <p:cNvSpPr>
            <a:spLocks noGrp="1"/>
          </p:cNvSpPr>
          <p:nvPr>
            <p:ph type="title"/>
            <p:custDataLst>
              <p:tags r:id="rId2"/>
            </p:custDataLst>
          </p:nvPr>
        </p:nvSpPr>
        <p:spPr>
          <a:xfrm>
            <a:off x="1257300" y="419100"/>
            <a:ext cx="10401300" cy="384721"/>
          </a:xfrm>
        </p:spPr>
        <p:txBody>
          <a:bodyPr vert="horz"/>
          <a:lstStyle/>
          <a:p>
            <a:r>
              <a:rPr lang="en-US">
                <a:solidFill>
                  <a:schemeClr val="accent2">
                    <a:lumMod val="50000"/>
                  </a:schemeClr>
                </a:solidFill>
              </a:rPr>
              <a:t>     </a:t>
            </a:r>
            <a:r>
              <a:rPr lang="en-US">
                <a:solidFill>
                  <a:schemeClr val="accent1"/>
                </a:solidFill>
              </a:rPr>
              <a:t>RPG evolution: </a:t>
            </a:r>
            <a:r>
              <a:rPr lang="en-US"/>
              <a:t>Each pathway will create stakeholder transparency, in addition to potentially evaluating project alternatives</a:t>
            </a:r>
          </a:p>
        </p:txBody>
      </p:sp>
      <p:sp>
        <p:nvSpPr>
          <p:cNvPr id="8" name="TextBox 7">
            <a:extLst>
              <a:ext uri="{FF2B5EF4-FFF2-40B4-BE49-F238E27FC236}">
                <a16:creationId xmlns:a16="http://schemas.microsoft.com/office/drawing/2014/main" id="{E34A2555-81EA-F671-15B8-0F3D9C097227}"/>
              </a:ext>
            </a:extLst>
          </p:cNvPr>
          <p:cNvSpPr txBox="1"/>
          <p:nvPr/>
        </p:nvSpPr>
        <p:spPr>
          <a:xfrm>
            <a:off x="3850169" y="1752952"/>
            <a:ext cx="5194168" cy="24622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RPG charter text</a:t>
            </a:r>
          </a:p>
        </p:txBody>
      </p:sp>
      <p:sp>
        <p:nvSpPr>
          <p:cNvPr id="42" name="TextBox 41">
            <a:extLst>
              <a:ext uri="{FF2B5EF4-FFF2-40B4-BE49-F238E27FC236}">
                <a16:creationId xmlns:a16="http://schemas.microsoft.com/office/drawing/2014/main" id="{C0C7BFDB-29CC-10C2-8A7E-09F81AA95B6B}"/>
              </a:ext>
            </a:extLst>
          </p:cNvPr>
          <p:cNvSpPr txBox="1"/>
          <p:nvPr/>
        </p:nvSpPr>
        <p:spPr>
          <a:xfrm>
            <a:off x="9524078" y="1752952"/>
            <a:ext cx="2134522" cy="24622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Applicability</a:t>
            </a:r>
          </a:p>
        </p:txBody>
      </p:sp>
      <p:sp>
        <p:nvSpPr>
          <p:cNvPr id="19" name="TextBox 18">
            <a:extLst>
              <a:ext uri="{FF2B5EF4-FFF2-40B4-BE49-F238E27FC236}">
                <a16:creationId xmlns:a16="http://schemas.microsoft.com/office/drawing/2014/main" id="{7449A188-6F73-24AF-42AE-49DBCA66FE3D}"/>
              </a:ext>
            </a:extLst>
          </p:cNvPr>
          <p:cNvSpPr txBox="1">
            <a:spLocks/>
          </p:cNvSpPr>
          <p:nvPr>
            <p:custDataLst>
              <p:tags r:id="rId3"/>
            </p:custDataLst>
          </p:nvPr>
        </p:nvSpPr>
        <p:spPr>
          <a:xfrm>
            <a:off x="3850168" y="2133530"/>
            <a:ext cx="5194169" cy="1603274"/>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spcBef>
                <a:spcPct val="50000"/>
              </a:spcBef>
              <a:buNone/>
            </a:pPr>
            <a:r>
              <a:rPr lang="en-US" i="1"/>
              <a:t>The RPG is the primary mechanism through which </a:t>
            </a:r>
            <a:r>
              <a:rPr lang="en-US" b="1" i="1"/>
              <a:t>stakeholder communication</a:t>
            </a:r>
            <a:r>
              <a:rPr lang="en-US" i="1"/>
              <a:t> related to planning activities in the ERCOT Region is accomplished</a:t>
            </a:r>
          </a:p>
          <a:p>
            <a:pPr marL="3175" lvl="1" indent="0">
              <a:spcBef>
                <a:spcPct val="50000"/>
              </a:spcBef>
              <a:buNone/>
            </a:pPr>
            <a:r>
              <a:rPr lang="en-US" i="1"/>
              <a:t>[Goal is] allowing an </a:t>
            </a:r>
            <a:r>
              <a:rPr lang="en-US" b="1" i="1"/>
              <a:t>opportunity for Market Participants, consumers, and other stakeholders </a:t>
            </a:r>
            <a:r>
              <a:rPr lang="en-US" i="1"/>
              <a:t>to review significant proposed transmission project additions</a:t>
            </a:r>
          </a:p>
        </p:txBody>
      </p:sp>
      <p:sp>
        <p:nvSpPr>
          <p:cNvPr id="43" name="TextBox 42">
            <a:extLst>
              <a:ext uri="{FF2B5EF4-FFF2-40B4-BE49-F238E27FC236}">
                <a16:creationId xmlns:a16="http://schemas.microsoft.com/office/drawing/2014/main" id="{82F56164-38F2-018F-1E52-9DBE5383BBC2}"/>
              </a:ext>
            </a:extLst>
          </p:cNvPr>
          <p:cNvSpPr txBox="1">
            <a:spLocks/>
          </p:cNvSpPr>
          <p:nvPr>
            <p:custDataLst>
              <p:tags r:id="rId4"/>
            </p:custDataLst>
          </p:nvPr>
        </p:nvSpPr>
        <p:spPr>
          <a:xfrm>
            <a:off x="9529011" y="2133530"/>
            <a:ext cx="2090061" cy="148897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buNone/>
            </a:pPr>
            <a:r>
              <a:rPr lang="en-US" b="1"/>
              <a:t>All projects across both pathways </a:t>
            </a:r>
            <a:r>
              <a:rPr lang="en-US"/>
              <a:t>are subject to stakeholder transparency</a:t>
            </a:r>
          </a:p>
        </p:txBody>
      </p:sp>
      <p:cxnSp>
        <p:nvCxnSpPr>
          <p:cNvPr id="20" name="Straight Connector 19">
            <a:extLst>
              <a:ext uri="{FF2B5EF4-FFF2-40B4-BE49-F238E27FC236}">
                <a16:creationId xmlns:a16="http://schemas.microsoft.com/office/drawing/2014/main" id="{2EF62CB5-1204-D4FD-16D0-67B92F606BB2}"/>
              </a:ext>
            </a:extLst>
          </p:cNvPr>
          <p:cNvCxnSpPr>
            <a:cxnSpLocks/>
          </p:cNvCxnSpPr>
          <p:nvPr>
            <p:custDataLst>
              <p:tags r:id="rId5"/>
            </p:custDataLst>
          </p:nvPr>
        </p:nvCxnSpPr>
        <p:spPr>
          <a:xfrm>
            <a:off x="1215249" y="3954308"/>
            <a:ext cx="2209677" cy="0"/>
          </a:xfrm>
          <a:prstGeom prst="line">
            <a:avLst/>
          </a:prstGeom>
          <a:ln w="6350" cap="flat">
            <a:solidFill>
              <a:schemeClr val="tx1"/>
            </a:solidFill>
            <a:prstDash val="sysDot"/>
            <a:miter lim="800000"/>
            <a:tailEnd type="none"/>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F5C928B1-9207-2E62-65F8-20DED1B298E3}"/>
              </a:ext>
            </a:extLst>
          </p:cNvPr>
          <p:cNvCxnSpPr>
            <a:cxnSpLocks/>
          </p:cNvCxnSpPr>
          <p:nvPr>
            <p:custDataLst>
              <p:tags r:id="rId6"/>
            </p:custDataLst>
          </p:nvPr>
        </p:nvCxnSpPr>
        <p:spPr>
          <a:xfrm>
            <a:off x="1215249" y="2053748"/>
            <a:ext cx="2209677" cy="0"/>
          </a:xfrm>
          <a:prstGeom prst="line">
            <a:avLst/>
          </a:prstGeom>
          <a:ln w="6350" cap="flat">
            <a:solidFill>
              <a:schemeClr val="tx1"/>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BBC22B45-5102-417F-054A-D2C42042136D}"/>
              </a:ext>
            </a:extLst>
          </p:cNvPr>
          <p:cNvSpPr txBox="1"/>
          <p:nvPr/>
        </p:nvSpPr>
        <p:spPr>
          <a:xfrm>
            <a:off x="1216260" y="1752952"/>
            <a:ext cx="2135802" cy="24622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Objective</a:t>
            </a:r>
          </a:p>
        </p:txBody>
      </p:sp>
      <p:sp>
        <p:nvSpPr>
          <p:cNvPr id="17" name="TextBox 16">
            <a:extLst>
              <a:ext uri="{FF2B5EF4-FFF2-40B4-BE49-F238E27FC236}">
                <a16:creationId xmlns:a16="http://schemas.microsoft.com/office/drawing/2014/main" id="{4C3C2A4C-24AF-0640-973F-7C1208D5C593}"/>
              </a:ext>
            </a:extLst>
          </p:cNvPr>
          <p:cNvSpPr txBox="1">
            <a:spLocks/>
          </p:cNvSpPr>
          <p:nvPr>
            <p:custDataLst>
              <p:tags r:id="rId7"/>
            </p:custDataLst>
          </p:nvPr>
        </p:nvSpPr>
        <p:spPr>
          <a:xfrm>
            <a:off x="1216260" y="2133530"/>
            <a:ext cx="1892057" cy="788425"/>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Collect stakeholder feedback </a:t>
            </a:r>
            <a:r>
              <a:rPr lang="en-US"/>
              <a:t>from all stakeholders</a:t>
            </a:r>
            <a:endParaRPr lang="en-US" b="1"/>
          </a:p>
        </p:txBody>
      </p:sp>
      <p:sp>
        <p:nvSpPr>
          <p:cNvPr id="16" name="TextBox 15">
            <a:extLst>
              <a:ext uri="{FF2B5EF4-FFF2-40B4-BE49-F238E27FC236}">
                <a16:creationId xmlns:a16="http://schemas.microsoft.com/office/drawing/2014/main" id="{3D1D7C9A-89D8-4236-7483-DF625C926F44}"/>
              </a:ext>
            </a:extLst>
          </p:cNvPr>
          <p:cNvSpPr txBox="1">
            <a:spLocks/>
          </p:cNvSpPr>
          <p:nvPr>
            <p:custDataLst>
              <p:tags r:id="rId8"/>
            </p:custDataLst>
          </p:nvPr>
        </p:nvSpPr>
        <p:spPr>
          <a:xfrm>
            <a:off x="1216260" y="4171813"/>
            <a:ext cx="1892056" cy="598130"/>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Evaluate project alternatives</a:t>
            </a:r>
          </a:p>
        </p:txBody>
      </p:sp>
      <p:sp>
        <p:nvSpPr>
          <p:cNvPr id="18" name="TextBox 17">
            <a:extLst>
              <a:ext uri="{FF2B5EF4-FFF2-40B4-BE49-F238E27FC236}">
                <a16:creationId xmlns:a16="http://schemas.microsoft.com/office/drawing/2014/main" id="{12E1B748-DCD6-1E18-689C-0869D14E1BDE}"/>
              </a:ext>
            </a:extLst>
          </p:cNvPr>
          <p:cNvSpPr txBox="1">
            <a:spLocks/>
          </p:cNvSpPr>
          <p:nvPr>
            <p:custDataLst>
              <p:tags r:id="rId9"/>
            </p:custDataLst>
          </p:nvPr>
        </p:nvSpPr>
        <p:spPr>
          <a:xfrm>
            <a:off x="3850169" y="4171813"/>
            <a:ext cx="5326690" cy="1837185"/>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ct val="120000"/>
              </a:spcBef>
              <a:buNone/>
            </a:pPr>
            <a:r>
              <a:rPr lang="en-US" i="1"/>
              <a:t>ERCOT evaluates </a:t>
            </a:r>
            <a:r>
              <a:rPr lang="en-US" b="1" i="1"/>
              <a:t>project alternatives </a:t>
            </a:r>
            <a:r>
              <a:rPr lang="en-US" i="1"/>
              <a:t>based on cost-effectiveness, long-term system needs, and other factors</a:t>
            </a:r>
          </a:p>
          <a:p>
            <a:pPr>
              <a:spcBef>
                <a:spcPct val="120000"/>
              </a:spcBef>
              <a:buNone/>
            </a:pPr>
            <a:r>
              <a:rPr lang="en-US" i="1"/>
              <a:t>[Goal is] </a:t>
            </a:r>
            <a:r>
              <a:rPr lang="en-US" b="1" i="1"/>
              <a:t>preventing inefficient solutions to regional problems</a:t>
            </a:r>
            <a:r>
              <a:rPr lang="en-US" i="1"/>
              <a:t> through a coordinated effort and resolving the needs of the interconnected transmission systems while ensuring a reliable and adequate network</a:t>
            </a:r>
          </a:p>
        </p:txBody>
      </p:sp>
      <p:sp>
        <p:nvSpPr>
          <p:cNvPr id="44" name="TextBox 43">
            <a:extLst>
              <a:ext uri="{FF2B5EF4-FFF2-40B4-BE49-F238E27FC236}">
                <a16:creationId xmlns:a16="http://schemas.microsoft.com/office/drawing/2014/main" id="{97D645E3-6A72-8E24-FBE5-7CE9BE4CBA33}"/>
              </a:ext>
            </a:extLst>
          </p:cNvPr>
          <p:cNvSpPr txBox="1">
            <a:spLocks/>
          </p:cNvSpPr>
          <p:nvPr>
            <p:custDataLst>
              <p:tags r:id="rId10"/>
            </p:custDataLst>
          </p:nvPr>
        </p:nvSpPr>
        <p:spPr>
          <a:xfrm>
            <a:off x="9529011" y="4171813"/>
            <a:ext cx="2090061" cy="1822218"/>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buNone/>
            </a:pPr>
            <a:r>
              <a:rPr lang="en-US" b="1"/>
              <a:t>A subset of projects across both pathways </a:t>
            </a:r>
            <a:r>
              <a:rPr lang="en-US"/>
              <a:t>are subject to a project alternative analysis</a:t>
            </a:r>
          </a:p>
        </p:txBody>
      </p:sp>
      <p:grpSp>
        <p:nvGrpSpPr>
          <p:cNvPr id="14" name="Group 13" descr="Confidential document label">
            <a:extLst>
              <a:ext uri="{FF2B5EF4-FFF2-40B4-BE49-F238E27FC236}">
                <a16:creationId xmlns:a16="http://schemas.microsoft.com/office/drawing/2014/main" id="{615B9F07-EFFF-D310-41C6-1AD1FD00DE9E}"/>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5" name="Rectangle 14">
              <a:extLst>
                <a:ext uri="{FF2B5EF4-FFF2-40B4-BE49-F238E27FC236}">
                  <a16:creationId xmlns:a16="http://schemas.microsoft.com/office/drawing/2014/main" id="{01BBD03C-D4A3-7B02-F7B5-B76C0B552A4C}"/>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21" name="TextBox 20">
              <a:extLst>
                <a:ext uri="{FF2B5EF4-FFF2-40B4-BE49-F238E27FC236}">
                  <a16:creationId xmlns:a16="http://schemas.microsoft.com/office/drawing/2014/main" id="{03697DF7-C0D1-6505-0943-48E6C4A0B374}"/>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pic>
        <p:nvPicPr>
          <p:cNvPr id="32" name="Graphic 31">
            <a:extLst>
              <a:ext uri="{FF2B5EF4-FFF2-40B4-BE49-F238E27FC236}">
                <a16:creationId xmlns:a16="http://schemas.microsoft.com/office/drawing/2014/main" id="{0AC032AA-5B80-D8DE-2BAB-F9ACCC37C493}"/>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3015141" y="3364940"/>
            <a:ext cx="400833" cy="400833"/>
          </a:xfrm>
          <a:prstGeom prst="rect">
            <a:avLst/>
          </a:prstGeom>
        </p:spPr>
      </p:pic>
      <p:pic>
        <p:nvPicPr>
          <p:cNvPr id="33" name="Graphic 32">
            <a:extLst>
              <a:ext uri="{FF2B5EF4-FFF2-40B4-BE49-F238E27FC236}">
                <a16:creationId xmlns:a16="http://schemas.microsoft.com/office/drawing/2014/main" id="{EC1D8AD1-4E6B-77C8-2C31-9D7675F19D66}"/>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3015141" y="5513191"/>
            <a:ext cx="400833" cy="400833"/>
          </a:xfrm>
          <a:prstGeom prst="rect">
            <a:avLst/>
          </a:prstGeom>
        </p:spPr>
      </p:pic>
      <p:cxnSp>
        <p:nvCxnSpPr>
          <p:cNvPr id="34" name="Straight Connector 33">
            <a:extLst>
              <a:ext uri="{FF2B5EF4-FFF2-40B4-BE49-F238E27FC236}">
                <a16:creationId xmlns:a16="http://schemas.microsoft.com/office/drawing/2014/main" id="{0C7DA070-762F-06E1-F1C2-58EC71F8E895}"/>
              </a:ext>
            </a:extLst>
          </p:cNvPr>
          <p:cNvCxnSpPr>
            <a:cxnSpLocks/>
          </p:cNvCxnSpPr>
          <p:nvPr>
            <p:custDataLst>
              <p:tags r:id="rId11"/>
            </p:custDataLst>
          </p:nvPr>
        </p:nvCxnSpPr>
        <p:spPr>
          <a:xfrm>
            <a:off x="3850168" y="2053748"/>
            <a:ext cx="7808432" cy="0"/>
          </a:xfrm>
          <a:prstGeom prst="line">
            <a:avLst/>
          </a:prstGeom>
          <a:ln w="6350" cap="flat">
            <a:solidFill>
              <a:schemeClr val="accent3"/>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51FE45A-8588-082E-C137-7F35D95CF869}"/>
              </a:ext>
            </a:extLst>
          </p:cNvPr>
          <p:cNvCxnSpPr>
            <a:cxnSpLocks/>
          </p:cNvCxnSpPr>
          <p:nvPr>
            <p:custDataLst>
              <p:tags r:id="rId12"/>
            </p:custDataLst>
          </p:nvPr>
        </p:nvCxnSpPr>
        <p:spPr>
          <a:xfrm>
            <a:off x="3798027" y="3954308"/>
            <a:ext cx="7860573" cy="0"/>
          </a:xfrm>
          <a:prstGeom prst="line">
            <a:avLst/>
          </a:prstGeom>
          <a:ln w="6350" cap="flat">
            <a:solidFill>
              <a:schemeClr val="bg1">
                <a:lumMod val="75000"/>
              </a:schemeClr>
            </a:solidFill>
            <a:prstDash val="sysDot"/>
            <a:miter lim="800000"/>
            <a:tailEnd type="none"/>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0A028065-E866-35CC-2238-C61A2D109E4E}"/>
              </a:ext>
            </a:extLst>
          </p:cNvPr>
          <p:cNvSpPr/>
          <p:nvPr/>
        </p:nvSpPr>
        <p:spPr>
          <a:xfrm>
            <a:off x="1235052" y="439585"/>
            <a:ext cx="336549" cy="336549"/>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a:solidFill>
                  <a:schemeClr val="bg1"/>
                </a:solidFill>
              </a:rPr>
              <a:t>4</a:t>
            </a:r>
          </a:p>
        </p:txBody>
      </p:sp>
      <p:grpSp>
        <p:nvGrpSpPr>
          <p:cNvPr id="3" name="Group 2">
            <a:extLst>
              <a:ext uri="{FF2B5EF4-FFF2-40B4-BE49-F238E27FC236}">
                <a16:creationId xmlns:a16="http://schemas.microsoft.com/office/drawing/2014/main" id="{D427C4FD-69AD-7F9F-2964-1F9B5B3A537D}"/>
              </a:ext>
            </a:extLst>
          </p:cNvPr>
          <p:cNvGrpSpPr/>
          <p:nvPr/>
        </p:nvGrpSpPr>
        <p:grpSpPr>
          <a:xfrm>
            <a:off x="1245529" y="1214786"/>
            <a:ext cx="2136492" cy="198596"/>
            <a:chOff x="5074920" y="5401732"/>
            <a:chExt cx="1723813" cy="238692"/>
          </a:xfrm>
        </p:grpSpPr>
        <p:sp>
          <p:nvSpPr>
            <p:cNvPr id="7" name="TextBox 6">
              <a:extLst>
                <a:ext uri="{FF2B5EF4-FFF2-40B4-BE49-F238E27FC236}">
                  <a16:creationId xmlns:a16="http://schemas.microsoft.com/office/drawing/2014/main" id="{AB4B59F3-F075-45E9-FA53-60144518DBAF}"/>
                </a:ext>
              </a:extLst>
            </p:cNvPr>
            <p:cNvSpPr txBox="1"/>
            <p:nvPr/>
          </p:nvSpPr>
          <p:spPr>
            <a:xfrm>
              <a:off x="5074920" y="5401732"/>
              <a:ext cx="1723813" cy="20345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Illustrative – for discussion</a:t>
              </a:r>
            </a:p>
          </p:txBody>
        </p:sp>
        <p:cxnSp>
          <p:nvCxnSpPr>
            <p:cNvPr id="9" name="Straight Connector 8">
              <a:extLst>
                <a:ext uri="{FF2B5EF4-FFF2-40B4-BE49-F238E27FC236}">
                  <a16:creationId xmlns:a16="http://schemas.microsoft.com/office/drawing/2014/main" id="{6821E006-D31B-BC3E-A3C9-E9FC4C12172D}"/>
                </a:ext>
              </a:extLst>
            </p:cNvPr>
            <p:cNvCxnSpPr>
              <a:cxnSpLocks/>
            </p:cNvCxnSpPr>
            <p:nvPr/>
          </p:nvCxnSpPr>
          <p:spPr>
            <a:xfrm>
              <a:off x="5081256" y="5640424"/>
              <a:ext cx="1446162"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5860868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3845E-CB3C-C9D2-A1EC-5303C3164836}"/>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9C490FBA-A0E7-5ECE-BC69-CFDA30AFBED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06" imgH="306" progId="TCLayout.ActiveDocument.1">
                  <p:embed/>
                </p:oleObj>
              </mc:Choice>
              <mc:Fallback>
                <p:oleObj name="think-cell Slide" r:id="rId4" imgW="306" imgH="306" progId="TCLayout.ActiveDocument.1">
                  <p:embed/>
                  <p:pic>
                    <p:nvPicPr>
                      <p:cNvPr id="5" name="Object 6" hidden="1">
                        <a:extLst>
                          <a:ext uri="{FF2B5EF4-FFF2-40B4-BE49-F238E27FC236}">
                            <a16:creationId xmlns:a16="http://schemas.microsoft.com/office/drawing/2014/main" id="{9C490FBA-A0E7-5ECE-BC69-CFDA30AFBED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8" name="Rectangle 27">
            <a:extLst>
              <a:ext uri="{FF2B5EF4-FFF2-40B4-BE49-F238E27FC236}">
                <a16:creationId xmlns:a16="http://schemas.microsoft.com/office/drawing/2014/main" id="{D1E9A5F9-6FDA-2098-32EF-612C369969BC}"/>
              </a:ext>
            </a:extLst>
          </p:cNvPr>
          <p:cNvSpPr/>
          <p:nvPr/>
        </p:nvSpPr>
        <p:spPr>
          <a:xfrm>
            <a:off x="8702787" y="1184551"/>
            <a:ext cx="3489213" cy="5185194"/>
          </a:xfrm>
          <a:prstGeom prst="rect">
            <a:avLst/>
          </a:prstGeom>
          <a:solidFill>
            <a:schemeClr val="bg1"/>
          </a:solidFill>
          <a:ln w="12700" cap="sq">
            <a:solidFill>
              <a:schemeClr val="accent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33" name="2. Slide Title">
            <a:extLst>
              <a:ext uri="{FF2B5EF4-FFF2-40B4-BE49-F238E27FC236}">
                <a16:creationId xmlns:a16="http://schemas.microsoft.com/office/drawing/2014/main" id="{24CA2D0C-5EBF-ECBF-A989-2F83BCB866B2}"/>
              </a:ext>
            </a:extLst>
          </p:cNvPr>
          <p:cNvSpPr>
            <a:spLocks noGrp="1"/>
          </p:cNvSpPr>
          <p:nvPr>
            <p:ph type="title"/>
            <p:custDataLst>
              <p:tags r:id="rId2"/>
            </p:custDataLst>
          </p:nvPr>
        </p:nvSpPr>
        <p:spPr>
          <a:xfrm>
            <a:off x="1150934" y="440390"/>
            <a:ext cx="10816713" cy="369332"/>
          </a:xfrm>
          <a:noFill/>
          <a:ln/>
          <a:extLst>
            <a:ext uri="{909E8E84-426E-40DD-AFC4-6F175D3DCCD1}">
              <a14:hiddenFill xmlns:a14="http://schemas.microsoft.com/office/drawing/2010/main">
                <a:solidFill>
                  <a:srgbClr val="FFFFFF"/>
                </a:solidFill>
              </a14:hiddenFill>
            </a:ext>
          </a:extLst>
        </p:spPr>
        <p:txBody>
          <a:bodyPr vert="horz" wrap="square" anchor="t" anchorCtr="0">
            <a:spAutoFit/>
          </a:bodyPr>
          <a:lstStyle/>
          <a:p>
            <a:r>
              <a:rPr lang="en-US">
                <a:solidFill>
                  <a:schemeClr val="accent1"/>
                </a:solidFill>
                <a:latin typeface="+mn-lt"/>
              </a:rPr>
              <a:t>     RPG evolution: </a:t>
            </a:r>
            <a:r>
              <a:rPr lang="en-US">
                <a:latin typeface="+mn-lt"/>
              </a:rPr>
              <a:t>Project eligibility mapping for PTA and RPG 2.0 projects</a:t>
            </a:r>
          </a:p>
        </p:txBody>
      </p:sp>
      <p:grpSp>
        <p:nvGrpSpPr>
          <p:cNvPr id="146" name="Group 145">
            <a:extLst>
              <a:ext uri="{FF2B5EF4-FFF2-40B4-BE49-F238E27FC236}">
                <a16:creationId xmlns:a16="http://schemas.microsoft.com/office/drawing/2014/main" id="{6F77910E-BB91-1141-C136-CAFDCAE78129}"/>
              </a:ext>
            </a:extLst>
          </p:cNvPr>
          <p:cNvGrpSpPr/>
          <p:nvPr/>
        </p:nvGrpSpPr>
        <p:grpSpPr>
          <a:xfrm>
            <a:off x="10583388" y="1983743"/>
            <a:ext cx="396228" cy="4041774"/>
            <a:chOff x="10673900" y="1983743"/>
            <a:chExt cx="396228" cy="4041774"/>
          </a:xfrm>
        </p:grpSpPr>
        <p:sp>
          <p:nvSpPr>
            <p:cNvPr id="82" name="Oval 81">
              <a:extLst>
                <a:ext uri="{FF2B5EF4-FFF2-40B4-BE49-F238E27FC236}">
                  <a16:creationId xmlns:a16="http://schemas.microsoft.com/office/drawing/2014/main" id="{18D4B481-B300-C4A0-ADBE-5C6B319FE320}"/>
                </a:ext>
              </a:extLst>
            </p:cNvPr>
            <p:cNvSpPr/>
            <p:nvPr/>
          </p:nvSpPr>
          <p:spPr>
            <a:xfrm>
              <a:off x="10673900" y="5629289"/>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83" name="Graphic 82">
              <a:extLst>
                <a:ext uri="{FF2B5EF4-FFF2-40B4-BE49-F238E27FC236}">
                  <a16:creationId xmlns:a16="http://schemas.microsoft.com/office/drawing/2014/main" id="{94C07706-F891-C397-8736-AE47D371CED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681514" y="5636903"/>
              <a:ext cx="381000" cy="381000"/>
            </a:xfrm>
            <a:prstGeom prst="rect">
              <a:avLst/>
            </a:prstGeom>
          </p:spPr>
        </p:pic>
        <p:sp>
          <p:nvSpPr>
            <p:cNvPr id="91" name="Oval 90">
              <a:extLst>
                <a:ext uri="{FF2B5EF4-FFF2-40B4-BE49-F238E27FC236}">
                  <a16:creationId xmlns:a16="http://schemas.microsoft.com/office/drawing/2014/main" id="{83388490-25C1-70F9-2522-E9D009253340}"/>
                </a:ext>
              </a:extLst>
            </p:cNvPr>
            <p:cNvSpPr/>
            <p:nvPr/>
          </p:nvSpPr>
          <p:spPr>
            <a:xfrm>
              <a:off x="10673900" y="1983743"/>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92" name="Graphic 91">
              <a:extLst>
                <a:ext uri="{FF2B5EF4-FFF2-40B4-BE49-F238E27FC236}">
                  <a16:creationId xmlns:a16="http://schemas.microsoft.com/office/drawing/2014/main" id="{4893A933-8AAD-D7BC-3C4B-B104D7DE650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681514" y="1991357"/>
              <a:ext cx="381000" cy="381000"/>
            </a:xfrm>
            <a:prstGeom prst="rect">
              <a:avLst/>
            </a:prstGeom>
          </p:spPr>
        </p:pic>
      </p:grpSp>
      <p:sp>
        <p:nvSpPr>
          <p:cNvPr id="66" name="TextBox 65">
            <a:extLst>
              <a:ext uri="{FF2B5EF4-FFF2-40B4-BE49-F238E27FC236}">
                <a16:creationId xmlns:a16="http://schemas.microsoft.com/office/drawing/2014/main" id="{35B2D2F7-244C-0D8C-6EEA-B4861F33841D}"/>
              </a:ext>
            </a:extLst>
          </p:cNvPr>
          <p:cNvSpPr txBox="1">
            <a:spLocks/>
          </p:cNvSpPr>
          <p:nvPr/>
        </p:nvSpPr>
        <p:spPr>
          <a:xfrm>
            <a:off x="10384139" y="1308496"/>
            <a:ext cx="975749" cy="430887"/>
          </a:xfrm>
          <a:prstGeom prst="rect">
            <a:avLst/>
          </a:prstGeom>
        </p:spPr>
        <p:txBody>
          <a:bodyPr vert="horz" wrap="square" lIns="0" tIns="0" rIns="0" bIns="0" rtlCol="0">
            <a:spAutoFit/>
          </a:bodyPr>
          <a:lstStyle>
            <a:defPPr>
              <a:defRPr lang="en-US"/>
            </a:defPPr>
            <a:lvl1pPr lvl="0" indent="0">
              <a:lnSpc>
                <a:spcPct val="100000"/>
              </a:lnSpc>
              <a:spcBef>
                <a:spcPts val="300"/>
              </a:spcBef>
              <a:spcAft>
                <a:spcPts val="300"/>
              </a:spcAft>
              <a:buClr>
                <a:schemeClr val="tx1"/>
              </a:buClr>
              <a:buSzPct val="100000"/>
              <a:buFont typeface="Segoe UI" panose="020B0502040204020203" pitchFamily="34" charset="0"/>
              <a:buChar char="​"/>
              <a:defRPr sz="1400" b="1">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Alternative testing</a:t>
            </a:r>
          </a:p>
        </p:txBody>
      </p:sp>
      <p:sp>
        <p:nvSpPr>
          <p:cNvPr id="67" name="TextBox 66">
            <a:extLst>
              <a:ext uri="{FF2B5EF4-FFF2-40B4-BE49-F238E27FC236}">
                <a16:creationId xmlns:a16="http://schemas.microsoft.com/office/drawing/2014/main" id="{22D9174D-C9F2-2E2C-27C0-E525A8649F59}"/>
              </a:ext>
            </a:extLst>
          </p:cNvPr>
          <p:cNvSpPr txBox="1">
            <a:spLocks/>
          </p:cNvSpPr>
          <p:nvPr/>
        </p:nvSpPr>
        <p:spPr>
          <a:xfrm>
            <a:off x="8909522" y="1308496"/>
            <a:ext cx="1220539" cy="430887"/>
          </a:xfrm>
          <a:prstGeom prst="rect">
            <a:avLst/>
          </a:prstGeom>
        </p:spPr>
        <p:txBody>
          <a:bodyPr vert="horz" wrap="square" lIns="0" tIns="0" rIns="0" bIns="0" rtlCol="0">
            <a:spAutoFit/>
          </a:bodyPr>
          <a:lstStyle>
            <a:defPPr>
              <a:defRPr lang="en-US"/>
            </a:defPPr>
            <a:lvl1pPr lvl="0" indent="0">
              <a:lnSpc>
                <a:spcPct val="100000"/>
              </a:lnSpc>
              <a:spcBef>
                <a:spcPts val="300"/>
              </a:spcBef>
              <a:spcAft>
                <a:spcPts val="300"/>
              </a:spcAft>
              <a:buClr>
                <a:schemeClr val="tx1"/>
              </a:buClr>
              <a:buSzPct val="100000"/>
              <a:buFont typeface="Segoe UI" panose="020B0502040204020203" pitchFamily="34" charset="0"/>
              <a:buChar char="​"/>
              <a:defRPr sz="1400" b="1">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Stakeholder transparency</a:t>
            </a:r>
          </a:p>
        </p:txBody>
      </p:sp>
      <p:sp>
        <p:nvSpPr>
          <p:cNvPr id="45" name="Rectangle 44">
            <a:extLst>
              <a:ext uri="{FF2B5EF4-FFF2-40B4-BE49-F238E27FC236}">
                <a16:creationId xmlns:a16="http://schemas.microsoft.com/office/drawing/2014/main" id="{DA46FD50-EF75-F582-114E-7DC0AC2F198C}"/>
              </a:ext>
            </a:extLst>
          </p:cNvPr>
          <p:cNvSpPr>
            <a:spLocks/>
          </p:cNvSpPr>
          <p:nvPr/>
        </p:nvSpPr>
        <p:spPr>
          <a:xfrm>
            <a:off x="6846883" y="4092792"/>
            <a:ext cx="1669886" cy="1084699"/>
          </a:xfrm>
          <a:prstGeom prst="rect">
            <a:avLst/>
          </a:prstGeom>
          <a:solidFill>
            <a:schemeClr val="accent2">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US" sz="1400" b="1">
                <a:solidFill>
                  <a:schemeClr val="tx1"/>
                </a:solidFill>
              </a:rPr>
              <a:t>RPG review and comments </a:t>
            </a:r>
          </a:p>
        </p:txBody>
      </p:sp>
      <p:sp>
        <p:nvSpPr>
          <p:cNvPr id="61" name="Rectangle 60">
            <a:extLst>
              <a:ext uri="{FF2B5EF4-FFF2-40B4-BE49-F238E27FC236}">
                <a16:creationId xmlns:a16="http://schemas.microsoft.com/office/drawing/2014/main" id="{4853F52C-ABBB-B004-01F9-2EBF9FE1FD1A}"/>
              </a:ext>
            </a:extLst>
          </p:cNvPr>
          <p:cNvSpPr>
            <a:spLocks/>
          </p:cNvSpPr>
          <p:nvPr/>
        </p:nvSpPr>
        <p:spPr>
          <a:xfrm>
            <a:off x="6846883" y="5281488"/>
            <a:ext cx="1648740" cy="1084700"/>
          </a:xfrm>
          <a:prstGeom prst="rect">
            <a:avLst/>
          </a:prstGeom>
          <a:solidFill>
            <a:schemeClr val="accent2">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US" sz="1400" b="1">
                <a:solidFill>
                  <a:schemeClr val="tx1"/>
                </a:solidFill>
              </a:rPr>
              <a:t>RPG with ERCOT Independent Review</a:t>
            </a:r>
          </a:p>
        </p:txBody>
      </p:sp>
      <p:sp>
        <p:nvSpPr>
          <p:cNvPr id="48" name="Rectangle 47">
            <a:extLst>
              <a:ext uri="{FF2B5EF4-FFF2-40B4-BE49-F238E27FC236}">
                <a16:creationId xmlns:a16="http://schemas.microsoft.com/office/drawing/2014/main" id="{D828AF8B-3413-4E81-18DA-9E77D8CD9B8F}"/>
              </a:ext>
            </a:extLst>
          </p:cNvPr>
          <p:cNvSpPr>
            <a:spLocks/>
          </p:cNvSpPr>
          <p:nvPr/>
        </p:nvSpPr>
        <p:spPr>
          <a:xfrm>
            <a:off x="4310430" y="4668193"/>
            <a:ext cx="1617081" cy="1084700"/>
          </a:xfrm>
          <a:prstGeom prst="rect">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US" sz="1400">
                <a:solidFill>
                  <a:schemeClr val="tx1"/>
                </a:solidFill>
              </a:rPr>
              <a:t>Does project meet materiality threshold? </a:t>
            </a:r>
            <a:endParaRPr lang="en-US" sz="1400">
              <a:solidFill>
                <a:schemeClr val="accent6">
                  <a:lumMod val="75000"/>
                </a:schemeClr>
              </a:solidFill>
            </a:endParaRPr>
          </a:p>
        </p:txBody>
      </p:sp>
      <p:sp>
        <p:nvSpPr>
          <p:cNvPr id="3" name="TextBox 2">
            <a:extLst>
              <a:ext uri="{FF2B5EF4-FFF2-40B4-BE49-F238E27FC236}">
                <a16:creationId xmlns:a16="http://schemas.microsoft.com/office/drawing/2014/main" id="{E86DDC0C-E929-84E7-A5A4-E63E4564F5B5}"/>
              </a:ext>
            </a:extLst>
          </p:cNvPr>
          <p:cNvSpPr txBox="1"/>
          <p:nvPr/>
        </p:nvSpPr>
        <p:spPr>
          <a:xfrm>
            <a:off x="1700463" y="1523939"/>
            <a:ext cx="2218912"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Project type</a:t>
            </a:r>
          </a:p>
        </p:txBody>
      </p:sp>
      <p:sp>
        <p:nvSpPr>
          <p:cNvPr id="27" name="Rectangle 26">
            <a:extLst>
              <a:ext uri="{FF2B5EF4-FFF2-40B4-BE49-F238E27FC236}">
                <a16:creationId xmlns:a16="http://schemas.microsoft.com/office/drawing/2014/main" id="{1D59F570-0098-D671-E50C-236E5DBE31D6}"/>
              </a:ext>
            </a:extLst>
          </p:cNvPr>
          <p:cNvSpPr>
            <a:spLocks/>
          </p:cNvSpPr>
          <p:nvPr/>
        </p:nvSpPr>
        <p:spPr>
          <a:xfrm>
            <a:off x="650460" y="4092792"/>
            <a:ext cx="779401" cy="2276961"/>
          </a:xfrm>
          <a:prstGeom prst="rect">
            <a:avLst/>
          </a:prstGeom>
          <a:solidFill>
            <a:schemeClr val="accent4">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US" sz="1600" b="1">
                <a:solidFill>
                  <a:schemeClr val="bg1"/>
                </a:solidFill>
              </a:rPr>
              <a:t>RPG 2.0</a:t>
            </a:r>
          </a:p>
        </p:txBody>
      </p:sp>
      <p:sp>
        <p:nvSpPr>
          <p:cNvPr id="9" name="Rectangle 8">
            <a:extLst>
              <a:ext uri="{FF2B5EF4-FFF2-40B4-BE49-F238E27FC236}">
                <a16:creationId xmlns:a16="http://schemas.microsoft.com/office/drawing/2014/main" id="{5387FA4A-36CB-F0F7-F9AF-DA189EE1F561}"/>
              </a:ext>
            </a:extLst>
          </p:cNvPr>
          <p:cNvSpPr>
            <a:spLocks/>
          </p:cNvSpPr>
          <p:nvPr/>
        </p:nvSpPr>
        <p:spPr>
          <a:xfrm>
            <a:off x="1608612" y="4144787"/>
            <a:ext cx="2310763" cy="351850"/>
          </a:xfrm>
          <a:prstGeom prst="rect">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b="1">
                <a:solidFill>
                  <a:schemeClr val="tx1"/>
                </a:solidFill>
              </a:rPr>
              <a:t>Storm-hardening</a:t>
            </a:r>
          </a:p>
        </p:txBody>
      </p:sp>
      <p:sp>
        <p:nvSpPr>
          <p:cNvPr id="41" name="Rectangle 40">
            <a:extLst>
              <a:ext uri="{FF2B5EF4-FFF2-40B4-BE49-F238E27FC236}">
                <a16:creationId xmlns:a16="http://schemas.microsoft.com/office/drawing/2014/main" id="{345DBC03-FF2D-3CD0-80EE-E320D5008A13}"/>
              </a:ext>
            </a:extLst>
          </p:cNvPr>
          <p:cNvSpPr>
            <a:spLocks/>
          </p:cNvSpPr>
          <p:nvPr/>
        </p:nvSpPr>
        <p:spPr>
          <a:xfrm>
            <a:off x="1608612" y="5081345"/>
            <a:ext cx="2310763" cy="351850"/>
          </a:xfrm>
          <a:prstGeom prst="rect">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b="1">
                <a:solidFill>
                  <a:schemeClr val="tx1"/>
                </a:solidFill>
              </a:rPr>
              <a:t>Aging infrastructure</a:t>
            </a:r>
          </a:p>
        </p:txBody>
      </p:sp>
      <p:sp>
        <p:nvSpPr>
          <p:cNvPr id="44" name="Rectangle 43">
            <a:extLst>
              <a:ext uri="{FF2B5EF4-FFF2-40B4-BE49-F238E27FC236}">
                <a16:creationId xmlns:a16="http://schemas.microsoft.com/office/drawing/2014/main" id="{22129D1E-D946-2CDD-98E3-C42A3917E009}"/>
              </a:ext>
            </a:extLst>
          </p:cNvPr>
          <p:cNvSpPr>
            <a:spLocks/>
          </p:cNvSpPr>
          <p:nvPr/>
        </p:nvSpPr>
        <p:spPr>
          <a:xfrm>
            <a:off x="1608612" y="4613066"/>
            <a:ext cx="2310763" cy="351850"/>
          </a:xfrm>
          <a:prstGeom prst="rect">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b="1">
                <a:solidFill>
                  <a:schemeClr val="tx1"/>
                </a:solidFill>
              </a:rPr>
              <a:t>In-kind</a:t>
            </a:r>
          </a:p>
        </p:txBody>
      </p:sp>
      <p:sp>
        <p:nvSpPr>
          <p:cNvPr id="57" name="Rectangle 56">
            <a:extLst>
              <a:ext uri="{FF2B5EF4-FFF2-40B4-BE49-F238E27FC236}">
                <a16:creationId xmlns:a16="http://schemas.microsoft.com/office/drawing/2014/main" id="{14DD4538-0BFE-93FF-6B1F-30C0D4AD3D15}"/>
              </a:ext>
            </a:extLst>
          </p:cNvPr>
          <p:cNvSpPr>
            <a:spLocks/>
          </p:cNvSpPr>
          <p:nvPr/>
        </p:nvSpPr>
        <p:spPr>
          <a:xfrm>
            <a:off x="1608612" y="5549624"/>
            <a:ext cx="2310763" cy="351850"/>
          </a:xfrm>
          <a:prstGeom prst="rect">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b="1">
                <a:solidFill>
                  <a:schemeClr val="tx1"/>
                </a:solidFill>
              </a:rPr>
              <a:t>Economic</a:t>
            </a:r>
          </a:p>
        </p:txBody>
      </p:sp>
      <p:sp>
        <p:nvSpPr>
          <p:cNvPr id="60" name="Rectangle 59">
            <a:extLst>
              <a:ext uri="{FF2B5EF4-FFF2-40B4-BE49-F238E27FC236}">
                <a16:creationId xmlns:a16="http://schemas.microsoft.com/office/drawing/2014/main" id="{05359CB7-4484-4631-46BE-4309ADDE985A}"/>
              </a:ext>
            </a:extLst>
          </p:cNvPr>
          <p:cNvSpPr>
            <a:spLocks/>
          </p:cNvSpPr>
          <p:nvPr/>
        </p:nvSpPr>
        <p:spPr>
          <a:xfrm>
            <a:off x="1608612" y="6017904"/>
            <a:ext cx="2310763" cy="351850"/>
          </a:xfrm>
          <a:prstGeom prst="rect">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b="1">
                <a:solidFill>
                  <a:schemeClr val="tx1"/>
                </a:solidFill>
              </a:rPr>
              <a:t>Resiliency</a:t>
            </a:r>
          </a:p>
        </p:txBody>
      </p:sp>
      <p:sp>
        <p:nvSpPr>
          <p:cNvPr id="49" name="Rectangle 48">
            <a:extLst>
              <a:ext uri="{FF2B5EF4-FFF2-40B4-BE49-F238E27FC236}">
                <a16:creationId xmlns:a16="http://schemas.microsoft.com/office/drawing/2014/main" id="{4B539D9B-5FFB-E566-985C-3202AB49C939}"/>
              </a:ext>
            </a:extLst>
          </p:cNvPr>
          <p:cNvSpPr/>
          <p:nvPr/>
        </p:nvSpPr>
        <p:spPr>
          <a:xfrm>
            <a:off x="1496896" y="4092792"/>
            <a:ext cx="2545716" cy="2273396"/>
          </a:xfrm>
          <a:prstGeom prst="rect">
            <a:avLst/>
          </a:prstGeom>
          <a:noFill/>
          <a:ln w="9525" cap="sq">
            <a:solidFill>
              <a:schemeClr val="tx1"/>
            </a:solidFill>
            <a:prstDash val="dash"/>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cxnSp>
        <p:nvCxnSpPr>
          <p:cNvPr id="69" name="Straight Arrow Connector 68">
            <a:extLst>
              <a:ext uri="{FF2B5EF4-FFF2-40B4-BE49-F238E27FC236}">
                <a16:creationId xmlns:a16="http://schemas.microsoft.com/office/drawing/2014/main" id="{13781C29-A6C3-2F69-143D-F723B5A57486}"/>
              </a:ext>
            </a:extLst>
          </p:cNvPr>
          <p:cNvCxnSpPr>
            <a:cxnSpLocks/>
            <a:endCxn id="48" idx="1"/>
          </p:cNvCxnSpPr>
          <p:nvPr/>
        </p:nvCxnSpPr>
        <p:spPr>
          <a:xfrm flipV="1">
            <a:off x="4031091" y="5210543"/>
            <a:ext cx="279339" cy="3565"/>
          </a:xfrm>
          <a:prstGeom prst="straightConnector1">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344696BC-BC31-3BE8-6FD9-A0999D0B327E}"/>
              </a:ext>
            </a:extLst>
          </p:cNvPr>
          <p:cNvCxnSpPr>
            <a:cxnSpLocks/>
          </p:cNvCxnSpPr>
          <p:nvPr/>
        </p:nvCxnSpPr>
        <p:spPr>
          <a:xfrm>
            <a:off x="1496896" y="4023197"/>
            <a:ext cx="7019873" cy="0"/>
          </a:xfrm>
          <a:prstGeom prst="line">
            <a:avLst/>
          </a:prstGeom>
          <a:ln w="6350" cap="flat">
            <a:solidFill>
              <a:schemeClr val="bg1">
                <a:lumMod val="75000"/>
              </a:schemeClr>
            </a:solidFill>
            <a:prstDash val="sysDot"/>
            <a:miter lim="800000"/>
            <a:tailEnd type="none"/>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0085AA5A-606B-6BCA-1115-21D002F9011E}"/>
              </a:ext>
            </a:extLst>
          </p:cNvPr>
          <p:cNvCxnSpPr>
            <a:cxnSpLocks/>
          </p:cNvCxnSpPr>
          <p:nvPr/>
        </p:nvCxnSpPr>
        <p:spPr>
          <a:xfrm>
            <a:off x="8905034" y="2905640"/>
            <a:ext cx="2577250"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04F5BD80-E68F-A03F-820B-B37EA1A6D9DE}"/>
              </a:ext>
            </a:extLst>
          </p:cNvPr>
          <p:cNvCxnSpPr>
            <a:cxnSpLocks/>
          </p:cNvCxnSpPr>
          <p:nvPr/>
        </p:nvCxnSpPr>
        <p:spPr>
          <a:xfrm>
            <a:off x="8905034" y="5229489"/>
            <a:ext cx="2577250"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513C78E0-5C16-D4FA-DCC1-BFBF5A540614}"/>
              </a:ext>
            </a:extLst>
          </p:cNvPr>
          <p:cNvCxnSpPr>
            <a:cxnSpLocks/>
          </p:cNvCxnSpPr>
          <p:nvPr/>
        </p:nvCxnSpPr>
        <p:spPr>
          <a:xfrm>
            <a:off x="8905034" y="1789485"/>
            <a:ext cx="2577250" cy="0"/>
          </a:xfrm>
          <a:prstGeom prst="line">
            <a:avLst/>
          </a:prstGeom>
          <a:ln w="9525"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01FE1BA3-60FA-F0B2-3BAD-2808A4980AFE}"/>
              </a:ext>
            </a:extLst>
          </p:cNvPr>
          <p:cNvCxnSpPr>
            <a:cxnSpLocks/>
          </p:cNvCxnSpPr>
          <p:nvPr/>
        </p:nvCxnSpPr>
        <p:spPr>
          <a:xfrm>
            <a:off x="8905034" y="4017579"/>
            <a:ext cx="2577250"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54" name="Group 53">
            <a:extLst>
              <a:ext uri="{FF2B5EF4-FFF2-40B4-BE49-F238E27FC236}">
                <a16:creationId xmlns:a16="http://schemas.microsoft.com/office/drawing/2014/main" id="{B98EBA10-D471-5968-8FB1-1E7535924BB8}"/>
              </a:ext>
            </a:extLst>
          </p:cNvPr>
          <p:cNvGrpSpPr/>
          <p:nvPr/>
        </p:nvGrpSpPr>
        <p:grpSpPr>
          <a:xfrm>
            <a:off x="9279971" y="1983743"/>
            <a:ext cx="396228" cy="4041774"/>
            <a:chOff x="9470552" y="1983743"/>
            <a:chExt cx="396228" cy="4041774"/>
          </a:xfrm>
        </p:grpSpPr>
        <p:sp>
          <p:nvSpPr>
            <p:cNvPr id="85" name="Oval 84">
              <a:extLst>
                <a:ext uri="{FF2B5EF4-FFF2-40B4-BE49-F238E27FC236}">
                  <a16:creationId xmlns:a16="http://schemas.microsoft.com/office/drawing/2014/main" id="{F7720D27-F49F-2901-73C6-499E41F98CD9}"/>
                </a:ext>
              </a:extLst>
            </p:cNvPr>
            <p:cNvSpPr/>
            <p:nvPr/>
          </p:nvSpPr>
          <p:spPr>
            <a:xfrm>
              <a:off x="9470552" y="4437028"/>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86" name="Graphic 85">
              <a:extLst>
                <a:ext uri="{FF2B5EF4-FFF2-40B4-BE49-F238E27FC236}">
                  <a16:creationId xmlns:a16="http://schemas.microsoft.com/office/drawing/2014/main" id="{6E5D5B3C-BD0E-FD02-13DA-134781ACD44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470552" y="4444642"/>
              <a:ext cx="381000" cy="381000"/>
            </a:xfrm>
            <a:prstGeom prst="rect">
              <a:avLst/>
            </a:prstGeom>
          </p:spPr>
        </p:pic>
        <p:grpSp>
          <p:nvGrpSpPr>
            <p:cNvPr id="29" name="Group 28">
              <a:extLst>
                <a:ext uri="{FF2B5EF4-FFF2-40B4-BE49-F238E27FC236}">
                  <a16:creationId xmlns:a16="http://schemas.microsoft.com/office/drawing/2014/main" id="{CC90E670-CA25-89CB-E3FA-C85DC3157AD0}"/>
                </a:ext>
              </a:extLst>
            </p:cNvPr>
            <p:cNvGrpSpPr/>
            <p:nvPr/>
          </p:nvGrpSpPr>
          <p:grpSpPr>
            <a:xfrm>
              <a:off x="9470552" y="1983743"/>
              <a:ext cx="396228" cy="396228"/>
              <a:chOff x="10014575" y="1829484"/>
              <a:chExt cx="396228" cy="396228"/>
            </a:xfrm>
          </p:grpSpPr>
          <p:sp>
            <p:nvSpPr>
              <p:cNvPr id="73" name="Oval 72">
                <a:extLst>
                  <a:ext uri="{FF2B5EF4-FFF2-40B4-BE49-F238E27FC236}">
                    <a16:creationId xmlns:a16="http://schemas.microsoft.com/office/drawing/2014/main" id="{5BD8AE70-3C2F-9D1F-2EA7-D583A75ED453}"/>
                  </a:ext>
                </a:extLst>
              </p:cNvPr>
              <p:cNvSpPr/>
              <p:nvPr/>
            </p:nvSpPr>
            <p:spPr>
              <a:xfrm>
                <a:off x="10014575" y="1829484"/>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75" name="Graphic 74">
                <a:extLst>
                  <a:ext uri="{FF2B5EF4-FFF2-40B4-BE49-F238E27FC236}">
                    <a16:creationId xmlns:a16="http://schemas.microsoft.com/office/drawing/2014/main" id="{69F7C99B-6CF1-4638-508F-8AE4226101C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022189" y="1837098"/>
                <a:ext cx="381000" cy="381000"/>
              </a:xfrm>
              <a:prstGeom prst="rect">
                <a:avLst/>
              </a:prstGeom>
            </p:spPr>
          </p:pic>
        </p:grpSp>
        <p:sp>
          <p:nvSpPr>
            <p:cNvPr id="79" name="Oval 78">
              <a:extLst>
                <a:ext uri="{FF2B5EF4-FFF2-40B4-BE49-F238E27FC236}">
                  <a16:creationId xmlns:a16="http://schemas.microsoft.com/office/drawing/2014/main" id="{67C5A907-0D86-385A-F021-E3F75E819D08}"/>
                </a:ext>
              </a:extLst>
            </p:cNvPr>
            <p:cNvSpPr/>
            <p:nvPr/>
          </p:nvSpPr>
          <p:spPr>
            <a:xfrm>
              <a:off x="9470552" y="5629289"/>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80" name="Graphic 79">
              <a:extLst>
                <a:ext uri="{FF2B5EF4-FFF2-40B4-BE49-F238E27FC236}">
                  <a16:creationId xmlns:a16="http://schemas.microsoft.com/office/drawing/2014/main" id="{9D33FB2B-693F-495C-CEB6-F033DADD1D1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478166" y="5636903"/>
              <a:ext cx="381000" cy="381000"/>
            </a:xfrm>
            <a:prstGeom prst="rect">
              <a:avLst/>
            </a:prstGeom>
          </p:spPr>
        </p:pic>
        <p:sp>
          <p:nvSpPr>
            <p:cNvPr id="12" name="Oval 11">
              <a:extLst>
                <a:ext uri="{FF2B5EF4-FFF2-40B4-BE49-F238E27FC236}">
                  <a16:creationId xmlns:a16="http://schemas.microsoft.com/office/drawing/2014/main" id="{4A128A2B-4BDD-B74A-9441-54E27E914D51}"/>
                </a:ext>
              </a:extLst>
            </p:cNvPr>
            <p:cNvSpPr/>
            <p:nvPr/>
          </p:nvSpPr>
          <p:spPr>
            <a:xfrm>
              <a:off x="9470552" y="3212619"/>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8" name="Graphic 17">
              <a:extLst>
                <a:ext uri="{FF2B5EF4-FFF2-40B4-BE49-F238E27FC236}">
                  <a16:creationId xmlns:a16="http://schemas.microsoft.com/office/drawing/2014/main" id="{B2576D4C-3588-DA8C-8B3C-29F05CD1557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470552" y="3220233"/>
              <a:ext cx="381000" cy="381000"/>
            </a:xfrm>
            <a:prstGeom prst="rect">
              <a:avLst/>
            </a:prstGeom>
          </p:spPr>
        </p:pic>
      </p:grpSp>
      <p:cxnSp>
        <p:nvCxnSpPr>
          <p:cNvPr id="36" name="Straight Arrow Connector 35">
            <a:extLst>
              <a:ext uri="{FF2B5EF4-FFF2-40B4-BE49-F238E27FC236}">
                <a16:creationId xmlns:a16="http://schemas.microsoft.com/office/drawing/2014/main" id="{0A0F99B9-E6A8-DACF-CC27-4A9E5818AFF1}"/>
              </a:ext>
            </a:extLst>
          </p:cNvPr>
          <p:cNvCxnSpPr>
            <a:cxnSpLocks/>
            <a:stCxn id="50" idx="3"/>
            <a:endCxn id="17" idx="1"/>
          </p:cNvCxnSpPr>
          <p:nvPr/>
        </p:nvCxnSpPr>
        <p:spPr>
          <a:xfrm>
            <a:off x="4042612" y="2881655"/>
            <a:ext cx="279339" cy="0"/>
          </a:xfrm>
          <a:prstGeom prst="straightConnector1">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4F6597EC-4C99-E4CA-EAD7-0419662B236E}"/>
              </a:ext>
            </a:extLst>
          </p:cNvPr>
          <p:cNvSpPr>
            <a:spLocks/>
          </p:cNvSpPr>
          <p:nvPr/>
        </p:nvSpPr>
        <p:spPr>
          <a:xfrm>
            <a:off x="6846883" y="2946208"/>
            <a:ext cx="1669886" cy="1007393"/>
          </a:xfrm>
          <a:prstGeom prst="rect">
            <a:avLst/>
          </a:prstGeom>
          <a:solidFill>
            <a:schemeClr val="accent5">
              <a:lumMod val="5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US" sz="1400" b="1">
                <a:solidFill>
                  <a:schemeClr val="bg1"/>
                </a:solidFill>
              </a:rPr>
              <a:t>CTP Project Transparency </a:t>
            </a:r>
            <a:r>
              <a:rPr lang="en-US" sz="1400" b="1" u="sng">
                <a:solidFill>
                  <a:schemeClr val="bg1"/>
                </a:solidFill>
              </a:rPr>
              <a:t>only</a:t>
            </a:r>
          </a:p>
        </p:txBody>
      </p:sp>
      <p:sp>
        <p:nvSpPr>
          <p:cNvPr id="30" name="Rectangle 29">
            <a:extLst>
              <a:ext uri="{FF2B5EF4-FFF2-40B4-BE49-F238E27FC236}">
                <a16:creationId xmlns:a16="http://schemas.microsoft.com/office/drawing/2014/main" id="{2588F82C-C0F4-F01D-309A-1664309C3682}"/>
              </a:ext>
            </a:extLst>
          </p:cNvPr>
          <p:cNvSpPr>
            <a:spLocks/>
          </p:cNvSpPr>
          <p:nvPr/>
        </p:nvSpPr>
        <p:spPr>
          <a:xfrm>
            <a:off x="6846883" y="1877716"/>
            <a:ext cx="1669886" cy="987356"/>
          </a:xfrm>
          <a:prstGeom prst="rect">
            <a:avLst/>
          </a:prstGeom>
          <a:solidFill>
            <a:schemeClr val="accent5">
              <a:lumMod val="5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US" sz="1400" b="1">
                <a:solidFill>
                  <a:schemeClr val="bg1"/>
                </a:solidFill>
              </a:rPr>
              <a:t>CTP Project Transparency and Alternatives</a:t>
            </a:r>
          </a:p>
        </p:txBody>
      </p:sp>
      <p:cxnSp>
        <p:nvCxnSpPr>
          <p:cNvPr id="25" name="Connector: Elbow 24">
            <a:extLst>
              <a:ext uri="{FF2B5EF4-FFF2-40B4-BE49-F238E27FC236}">
                <a16:creationId xmlns:a16="http://schemas.microsoft.com/office/drawing/2014/main" id="{763CE7A2-30EE-7D11-96C8-CC9B3BEA066F}"/>
              </a:ext>
            </a:extLst>
          </p:cNvPr>
          <p:cNvCxnSpPr>
            <a:cxnSpLocks/>
            <a:stCxn id="17" idx="3"/>
            <a:endCxn id="30" idx="1"/>
          </p:cNvCxnSpPr>
          <p:nvPr/>
        </p:nvCxnSpPr>
        <p:spPr>
          <a:xfrm flipV="1">
            <a:off x="5939032" y="2371394"/>
            <a:ext cx="907851" cy="510260"/>
          </a:xfrm>
          <a:prstGeom prst="bentConnector3">
            <a:avLst>
              <a:gd name="adj1" fmla="val 50000"/>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7" name="Connector: Elbow 36">
            <a:extLst>
              <a:ext uri="{FF2B5EF4-FFF2-40B4-BE49-F238E27FC236}">
                <a16:creationId xmlns:a16="http://schemas.microsoft.com/office/drawing/2014/main" id="{8A7881FA-4B6A-CB31-5AB6-D76CBCFEC0EC}"/>
              </a:ext>
            </a:extLst>
          </p:cNvPr>
          <p:cNvCxnSpPr>
            <a:cxnSpLocks/>
            <a:stCxn id="17" idx="3"/>
            <a:endCxn id="8" idx="1"/>
          </p:cNvCxnSpPr>
          <p:nvPr/>
        </p:nvCxnSpPr>
        <p:spPr>
          <a:xfrm>
            <a:off x="5939032" y="2881655"/>
            <a:ext cx="907851" cy="568250"/>
          </a:xfrm>
          <a:prstGeom prst="bentConnector3">
            <a:avLst>
              <a:gd name="adj1" fmla="val 50000"/>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B097E042-C37F-9D68-82D4-6AD837EA83D1}"/>
              </a:ext>
            </a:extLst>
          </p:cNvPr>
          <p:cNvSpPr txBox="1"/>
          <p:nvPr/>
        </p:nvSpPr>
        <p:spPr>
          <a:xfrm>
            <a:off x="6033013" y="2567864"/>
            <a:ext cx="292901" cy="19585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Yes</a:t>
            </a:r>
          </a:p>
        </p:txBody>
      </p:sp>
      <p:sp>
        <p:nvSpPr>
          <p:cNvPr id="40" name="TextBox 39">
            <a:extLst>
              <a:ext uri="{FF2B5EF4-FFF2-40B4-BE49-F238E27FC236}">
                <a16:creationId xmlns:a16="http://schemas.microsoft.com/office/drawing/2014/main" id="{4575E5D3-26A7-FC04-D4ED-3E848A5FF97F}"/>
              </a:ext>
            </a:extLst>
          </p:cNvPr>
          <p:cNvSpPr txBox="1"/>
          <p:nvPr/>
        </p:nvSpPr>
        <p:spPr>
          <a:xfrm>
            <a:off x="6062669" y="3106817"/>
            <a:ext cx="229230" cy="19585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No</a:t>
            </a:r>
          </a:p>
        </p:txBody>
      </p:sp>
      <p:sp>
        <p:nvSpPr>
          <p:cNvPr id="17" name="Rectangle 16">
            <a:extLst>
              <a:ext uri="{FF2B5EF4-FFF2-40B4-BE49-F238E27FC236}">
                <a16:creationId xmlns:a16="http://schemas.microsoft.com/office/drawing/2014/main" id="{E7E4FE01-B390-A93D-44AD-0F56D214484A}"/>
              </a:ext>
            </a:extLst>
          </p:cNvPr>
          <p:cNvSpPr>
            <a:spLocks/>
          </p:cNvSpPr>
          <p:nvPr/>
        </p:nvSpPr>
        <p:spPr>
          <a:xfrm>
            <a:off x="4321951" y="2427797"/>
            <a:ext cx="1617081" cy="907715"/>
          </a:xfrm>
          <a:prstGeom prst="rect">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US" sz="1400">
                <a:solidFill>
                  <a:schemeClr val="tx1"/>
                </a:solidFill>
              </a:rPr>
              <a:t>Is a full project alternative analysis needed? </a:t>
            </a:r>
            <a:endParaRPr lang="en-US" sz="1400" b="1">
              <a:solidFill>
                <a:schemeClr val="accent6">
                  <a:lumMod val="75000"/>
                </a:schemeClr>
              </a:solidFill>
            </a:endParaRPr>
          </a:p>
        </p:txBody>
      </p:sp>
      <p:sp>
        <p:nvSpPr>
          <p:cNvPr id="26" name="Rectangle 25">
            <a:extLst>
              <a:ext uri="{FF2B5EF4-FFF2-40B4-BE49-F238E27FC236}">
                <a16:creationId xmlns:a16="http://schemas.microsoft.com/office/drawing/2014/main" id="{F8F37370-064F-508D-F67A-D12DDE53D3E5}"/>
              </a:ext>
            </a:extLst>
          </p:cNvPr>
          <p:cNvSpPr>
            <a:spLocks/>
          </p:cNvSpPr>
          <p:nvPr/>
        </p:nvSpPr>
        <p:spPr>
          <a:xfrm>
            <a:off x="650460" y="1809708"/>
            <a:ext cx="779401" cy="2143893"/>
          </a:xfrm>
          <a:prstGeom prst="rect">
            <a:avLst/>
          </a:prstGeom>
          <a:solidFill>
            <a:schemeClr val="accent5">
              <a:lumMod val="5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US" sz="1600" b="1">
                <a:solidFill>
                  <a:schemeClr val="bg1"/>
                </a:solidFill>
              </a:rPr>
              <a:t>PTA</a:t>
            </a:r>
          </a:p>
        </p:txBody>
      </p:sp>
      <p:sp>
        <p:nvSpPr>
          <p:cNvPr id="7" name="Rectangle 6">
            <a:extLst>
              <a:ext uri="{FF2B5EF4-FFF2-40B4-BE49-F238E27FC236}">
                <a16:creationId xmlns:a16="http://schemas.microsoft.com/office/drawing/2014/main" id="{9E54E582-D1D5-B598-BEC5-0CFA7249E76D}"/>
              </a:ext>
            </a:extLst>
          </p:cNvPr>
          <p:cNvSpPr>
            <a:spLocks/>
          </p:cNvSpPr>
          <p:nvPr/>
        </p:nvSpPr>
        <p:spPr>
          <a:xfrm>
            <a:off x="1608612" y="1876948"/>
            <a:ext cx="2310763" cy="943104"/>
          </a:xfrm>
          <a:prstGeom prst="rect">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US" sz="1400" b="1">
                <a:solidFill>
                  <a:schemeClr val="tx1"/>
                </a:solidFill>
              </a:rPr>
              <a:t>Load growth project identified through CTP</a:t>
            </a:r>
          </a:p>
        </p:txBody>
      </p:sp>
      <p:sp>
        <p:nvSpPr>
          <p:cNvPr id="34" name="Rectangle 33">
            <a:extLst>
              <a:ext uri="{FF2B5EF4-FFF2-40B4-BE49-F238E27FC236}">
                <a16:creationId xmlns:a16="http://schemas.microsoft.com/office/drawing/2014/main" id="{926516C0-E045-FE5C-18B5-94EAB82F3CF5}"/>
              </a:ext>
            </a:extLst>
          </p:cNvPr>
          <p:cNvSpPr>
            <a:spLocks/>
          </p:cNvSpPr>
          <p:nvPr/>
        </p:nvSpPr>
        <p:spPr>
          <a:xfrm>
            <a:off x="1608612" y="2943257"/>
            <a:ext cx="2310763" cy="943104"/>
          </a:xfrm>
          <a:prstGeom prst="rect">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US" sz="1400" b="1">
                <a:solidFill>
                  <a:schemeClr val="tx1"/>
                </a:solidFill>
              </a:rPr>
              <a:t>Reliability project identified through CTP</a:t>
            </a:r>
          </a:p>
        </p:txBody>
      </p:sp>
      <p:sp>
        <p:nvSpPr>
          <p:cNvPr id="50" name="Rectangle 49">
            <a:extLst>
              <a:ext uri="{FF2B5EF4-FFF2-40B4-BE49-F238E27FC236}">
                <a16:creationId xmlns:a16="http://schemas.microsoft.com/office/drawing/2014/main" id="{3FFC12DD-0206-D181-F1C5-99E7D4C85FAC}"/>
              </a:ext>
            </a:extLst>
          </p:cNvPr>
          <p:cNvSpPr>
            <a:spLocks/>
          </p:cNvSpPr>
          <p:nvPr/>
        </p:nvSpPr>
        <p:spPr>
          <a:xfrm>
            <a:off x="1513487" y="1809708"/>
            <a:ext cx="2529125" cy="2143893"/>
          </a:xfrm>
          <a:prstGeom prst="rect">
            <a:avLst/>
          </a:prstGeom>
          <a:noFill/>
          <a:ln w="9525" cap="sq">
            <a:solidFill>
              <a:schemeClr val="tx1"/>
            </a:solidFill>
            <a:prstDash val="dash"/>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400" err="1">
              <a:solidFill>
                <a:schemeClr val="bg1"/>
              </a:solidFill>
            </a:endParaRPr>
          </a:p>
        </p:txBody>
      </p:sp>
      <p:grpSp>
        <p:nvGrpSpPr>
          <p:cNvPr id="64" name="Group 63" descr="Confidential document label">
            <a:extLst>
              <a:ext uri="{FF2B5EF4-FFF2-40B4-BE49-F238E27FC236}">
                <a16:creationId xmlns:a16="http://schemas.microsoft.com/office/drawing/2014/main" id="{6BB22DD7-3730-25BA-42E7-F1545223EE55}"/>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65" name="Rectangle 64">
              <a:extLst>
                <a:ext uri="{FF2B5EF4-FFF2-40B4-BE49-F238E27FC236}">
                  <a16:creationId xmlns:a16="http://schemas.microsoft.com/office/drawing/2014/main" id="{34D703EA-B685-DA31-9166-BC73521CF8E7}"/>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68" name="TextBox 67">
              <a:extLst>
                <a:ext uri="{FF2B5EF4-FFF2-40B4-BE49-F238E27FC236}">
                  <a16:creationId xmlns:a16="http://schemas.microsoft.com/office/drawing/2014/main" id="{87F8E7CA-1775-1349-E537-3E4C437608B9}"/>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11" name="Oval 10">
            <a:extLst>
              <a:ext uri="{FF2B5EF4-FFF2-40B4-BE49-F238E27FC236}">
                <a16:creationId xmlns:a16="http://schemas.microsoft.com/office/drawing/2014/main" id="{9ADC38FF-F6E0-32A5-77DA-8CC4FF0E255D}"/>
              </a:ext>
            </a:extLst>
          </p:cNvPr>
          <p:cNvSpPr/>
          <p:nvPr/>
        </p:nvSpPr>
        <p:spPr>
          <a:xfrm>
            <a:off x="1128687" y="460875"/>
            <a:ext cx="336549" cy="336549"/>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a:solidFill>
                  <a:schemeClr val="bg1"/>
                </a:solidFill>
              </a:rPr>
              <a:t>4</a:t>
            </a:r>
          </a:p>
        </p:txBody>
      </p:sp>
      <p:cxnSp>
        <p:nvCxnSpPr>
          <p:cNvPr id="16" name="Connector: Elbow 15">
            <a:extLst>
              <a:ext uri="{FF2B5EF4-FFF2-40B4-BE49-F238E27FC236}">
                <a16:creationId xmlns:a16="http://schemas.microsoft.com/office/drawing/2014/main" id="{1DFA812F-53C5-B38E-BCD6-B7A858A08C50}"/>
              </a:ext>
            </a:extLst>
          </p:cNvPr>
          <p:cNvCxnSpPr>
            <a:cxnSpLocks/>
          </p:cNvCxnSpPr>
          <p:nvPr/>
        </p:nvCxnSpPr>
        <p:spPr>
          <a:xfrm flipV="1">
            <a:off x="5939032" y="4667231"/>
            <a:ext cx="907851" cy="510260"/>
          </a:xfrm>
          <a:prstGeom prst="bentConnector3">
            <a:avLst>
              <a:gd name="adj1" fmla="val 50000"/>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2" name="Connector: Elbow 21">
            <a:extLst>
              <a:ext uri="{FF2B5EF4-FFF2-40B4-BE49-F238E27FC236}">
                <a16:creationId xmlns:a16="http://schemas.microsoft.com/office/drawing/2014/main" id="{1B36AB53-553B-62C9-BD88-766296253A6C}"/>
              </a:ext>
            </a:extLst>
          </p:cNvPr>
          <p:cNvCxnSpPr>
            <a:cxnSpLocks/>
          </p:cNvCxnSpPr>
          <p:nvPr/>
        </p:nvCxnSpPr>
        <p:spPr>
          <a:xfrm>
            <a:off x="5939032" y="5177492"/>
            <a:ext cx="907851" cy="568250"/>
          </a:xfrm>
          <a:prstGeom prst="bentConnector3">
            <a:avLst>
              <a:gd name="adj1" fmla="val 50000"/>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EC51AB95-2CAB-A1CA-028D-712314EE08B8}"/>
              </a:ext>
            </a:extLst>
          </p:cNvPr>
          <p:cNvSpPr txBox="1"/>
          <p:nvPr/>
        </p:nvSpPr>
        <p:spPr>
          <a:xfrm>
            <a:off x="6033013" y="4863701"/>
            <a:ext cx="292901" cy="19585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Yes</a:t>
            </a:r>
          </a:p>
        </p:txBody>
      </p:sp>
      <p:sp>
        <p:nvSpPr>
          <p:cNvPr id="31" name="TextBox 30">
            <a:extLst>
              <a:ext uri="{FF2B5EF4-FFF2-40B4-BE49-F238E27FC236}">
                <a16:creationId xmlns:a16="http://schemas.microsoft.com/office/drawing/2014/main" id="{E2BA1F16-E9B0-8A91-797D-A9FF43237FAB}"/>
              </a:ext>
            </a:extLst>
          </p:cNvPr>
          <p:cNvSpPr txBox="1"/>
          <p:nvPr/>
        </p:nvSpPr>
        <p:spPr>
          <a:xfrm>
            <a:off x="6062669" y="5402654"/>
            <a:ext cx="229230" cy="19585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No</a:t>
            </a:r>
          </a:p>
        </p:txBody>
      </p:sp>
      <p:grpSp>
        <p:nvGrpSpPr>
          <p:cNvPr id="4" name="Group 3">
            <a:extLst>
              <a:ext uri="{FF2B5EF4-FFF2-40B4-BE49-F238E27FC236}">
                <a16:creationId xmlns:a16="http://schemas.microsoft.com/office/drawing/2014/main" id="{5F7F3210-DF7F-12F2-7839-F08DD497F7CD}"/>
              </a:ext>
            </a:extLst>
          </p:cNvPr>
          <p:cNvGrpSpPr/>
          <p:nvPr/>
        </p:nvGrpSpPr>
        <p:grpSpPr>
          <a:xfrm>
            <a:off x="1150934" y="895961"/>
            <a:ext cx="2136492" cy="198596"/>
            <a:chOff x="5074920" y="5401732"/>
            <a:chExt cx="1723813" cy="238692"/>
          </a:xfrm>
        </p:grpSpPr>
        <p:sp>
          <p:nvSpPr>
            <p:cNvPr id="6" name="TextBox 5">
              <a:extLst>
                <a:ext uri="{FF2B5EF4-FFF2-40B4-BE49-F238E27FC236}">
                  <a16:creationId xmlns:a16="http://schemas.microsoft.com/office/drawing/2014/main" id="{F6E72DC6-8FE7-8823-7ADB-664754A88116}"/>
                </a:ext>
              </a:extLst>
            </p:cNvPr>
            <p:cNvSpPr txBox="1"/>
            <p:nvPr/>
          </p:nvSpPr>
          <p:spPr>
            <a:xfrm>
              <a:off x="5074920" y="5401732"/>
              <a:ext cx="1723813" cy="20345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Illustrative – for discussion</a:t>
              </a:r>
            </a:p>
          </p:txBody>
        </p:sp>
        <p:cxnSp>
          <p:nvCxnSpPr>
            <p:cNvPr id="10" name="Straight Connector 9">
              <a:extLst>
                <a:ext uri="{FF2B5EF4-FFF2-40B4-BE49-F238E27FC236}">
                  <a16:creationId xmlns:a16="http://schemas.microsoft.com/office/drawing/2014/main" id="{26D0CB10-15F6-7371-8448-7C1E64714B34}"/>
                </a:ext>
              </a:extLst>
            </p:cNvPr>
            <p:cNvCxnSpPr>
              <a:cxnSpLocks/>
            </p:cNvCxnSpPr>
            <p:nvPr/>
          </p:nvCxnSpPr>
          <p:spPr>
            <a:xfrm>
              <a:off x="5081256" y="5640424"/>
              <a:ext cx="1446162"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037043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A0B90-6CD1-ED8C-91B5-FB0C20946F5D}"/>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246A16EA-29E1-D508-BA02-5ED4F7F16B89}"/>
              </a:ext>
            </a:extLst>
          </p:cNvPr>
          <p:cNvGraphicFramePr>
            <a:graphicFrameLocks noChangeAspect="1"/>
          </p:cNvGraphicFramePr>
          <p:nvPr>
            <p:custDataLst>
              <p:tags r:id="rId1"/>
            </p:custDataLst>
            <p:extLst>
              <p:ext uri="{D42A27DB-BD31-4B8C-83A1-F6EECF244321}">
                <p14:modId xmlns:p14="http://schemas.microsoft.com/office/powerpoint/2010/main" val="4100409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404" imgH="405" progId="TCLayout.ActiveDocument.1">
                  <p:embed/>
                </p:oleObj>
              </mc:Choice>
              <mc:Fallback>
                <p:oleObj name="think-cell Slide" r:id="rId14" imgW="404" imgH="405" progId="TCLayout.ActiveDocument.1">
                  <p:embed/>
                  <p:pic>
                    <p:nvPicPr>
                      <p:cNvPr id="7" name="Object 1" hidden="1">
                        <a:extLst>
                          <a:ext uri="{FF2B5EF4-FFF2-40B4-BE49-F238E27FC236}">
                            <a16:creationId xmlns:a16="http://schemas.microsoft.com/office/drawing/2014/main" id="{246A16EA-29E1-D508-BA02-5ED4F7F16B89}"/>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B121E404-2008-72FB-F771-012804B534F6}"/>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299F351B-C419-1226-7361-4EBE5D403BD3}"/>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9AA491FA-4628-123B-61A1-75B856C40414}"/>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6" name="Text Placeholder 2">
            <a:hlinkClick r:id="rId16" action="ppaction://hlinksldjump"/>
            <a:extLst>
              <a:ext uri="{FF2B5EF4-FFF2-40B4-BE49-F238E27FC236}">
                <a16:creationId xmlns:a16="http://schemas.microsoft.com/office/drawing/2014/main" id="{5E41B26A-0E73-BAD5-5E45-3828996BD171}"/>
              </a:ext>
            </a:extLst>
          </p:cNvPr>
          <p:cNvSpPr>
            <a:spLocks noGrp="1"/>
          </p:cNvSpPr>
          <p:nvPr>
            <p:custDataLst>
              <p:tags r:id="rId2"/>
            </p:custDataLst>
          </p:nvPr>
        </p:nvSpPr>
        <p:spPr bwMode="auto">
          <a:xfrm>
            <a:off x="5595939" y="172878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14" name="Text Placeholder 2">
            <a:hlinkClick r:id="rId17" action="ppaction://hlinksldjump"/>
            <a:extLst>
              <a:ext uri="{FF2B5EF4-FFF2-40B4-BE49-F238E27FC236}">
                <a16:creationId xmlns:a16="http://schemas.microsoft.com/office/drawing/2014/main" id="{385D4D69-B74F-915A-9612-CE95123C4516}"/>
              </a:ext>
            </a:extLst>
          </p:cNvPr>
          <p:cNvSpPr>
            <a:spLocks noGrp="1"/>
          </p:cNvSpPr>
          <p:nvPr>
            <p:custDataLst>
              <p:tags r:id="rId3"/>
            </p:custDataLst>
          </p:nvPr>
        </p:nvSpPr>
        <p:spPr bwMode="auto">
          <a:xfrm>
            <a:off x="5595939" y="2176464"/>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31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2. PUCT Project 58481 update</a:t>
            </a:r>
            <a:endParaRPr kumimoji="0" lang="en-US" altLang="en-US" i="0" u="none" strike="noStrike" kern="1200" cap="none" spc="0" normalizeH="0" noProof="0">
              <a:ln>
                <a:noFill/>
              </a:ln>
              <a:effectLst/>
              <a:uLnTx/>
              <a:uFillTx/>
              <a:latin typeface="Arial"/>
            </a:endParaRPr>
          </a:p>
        </p:txBody>
      </p:sp>
      <p:sp>
        <p:nvSpPr>
          <p:cNvPr id="23" name="Text Placeholder 2">
            <a:hlinkClick r:id="rId18" action="ppaction://hlinksldjump"/>
            <a:extLst>
              <a:ext uri="{FF2B5EF4-FFF2-40B4-BE49-F238E27FC236}">
                <a16:creationId xmlns:a16="http://schemas.microsoft.com/office/drawing/2014/main" id="{B5E80593-875D-3370-8D9F-CA072236B0BA}"/>
              </a:ext>
            </a:extLst>
          </p:cNvPr>
          <p:cNvSpPr>
            <a:spLocks noGrp="1"/>
          </p:cNvSpPr>
          <p:nvPr>
            <p:custDataLst>
              <p:tags r:id="rId4"/>
            </p:custDataLst>
          </p:nvPr>
        </p:nvSpPr>
        <p:spPr bwMode="auto">
          <a:xfrm>
            <a:off x="5595938" y="2625725"/>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3. Share update on CTP / Batch 1+ </a:t>
            </a:r>
          </a:p>
        </p:txBody>
      </p:sp>
      <p:sp>
        <p:nvSpPr>
          <p:cNvPr id="24" name="Text Placeholder 2">
            <a:hlinkClick r:id="rId19" action="ppaction://hlinksldjump"/>
            <a:extLst>
              <a:ext uri="{FF2B5EF4-FFF2-40B4-BE49-F238E27FC236}">
                <a16:creationId xmlns:a16="http://schemas.microsoft.com/office/drawing/2014/main" id="{6005EDAB-7DAA-B19F-B30A-289095103314}"/>
              </a:ext>
            </a:extLst>
          </p:cNvPr>
          <p:cNvSpPr>
            <a:spLocks noGrp="1"/>
          </p:cNvSpPr>
          <p:nvPr>
            <p:custDataLst>
              <p:tags r:id="rId5"/>
            </p:custDataLst>
          </p:nvPr>
        </p:nvSpPr>
        <p:spPr bwMode="auto">
          <a:xfrm>
            <a:off x="5595939" y="3073400"/>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4. Conduct Batch study focus session</a:t>
            </a:r>
          </a:p>
        </p:txBody>
      </p:sp>
      <p:sp>
        <p:nvSpPr>
          <p:cNvPr id="25" name="Text Placeholder 2">
            <a:hlinkClick r:id="rId20" action="ppaction://hlinksldjump"/>
            <a:extLst>
              <a:ext uri="{FF2B5EF4-FFF2-40B4-BE49-F238E27FC236}">
                <a16:creationId xmlns:a16="http://schemas.microsoft.com/office/drawing/2014/main" id="{66963F97-7B4E-0BB1-D5FC-04E427048393}"/>
              </a:ext>
            </a:extLst>
          </p:cNvPr>
          <p:cNvSpPr>
            <a:spLocks noGrp="1"/>
          </p:cNvSpPr>
          <p:nvPr>
            <p:custDataLst>
              <p:tags r:id="rId6"/>
            </p:custDataLst>
          </p:nvPr>
        </p:nvSpPr>
        <p:spPr bwMode="auto">
          <a:xfrm>
            <a:off x="5595939" y="3521075"/>
            <a:ext cx="6062663" cy="449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318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5. Discuss Batch reporting/transparency</a:t>
            </a:r>
            <a:endParaRPr kumimoji="0" lang="en-US" altLang="en-US" i="0" u="none" strike="noStrike" kern="1200" cap="none" spc="0" normalizeH="0" noProof="0">
              <a:ln>
                <a:noFill/>
              </a:ln>
              <a:effectLst/>
              <a:uLnTx/>
              <a:uFillTx/>
              <a:latin typeface="Arial"/>
            </a:endParaRPr>
          </a:p>
        </p:txBody>
      </p:sp>
      <p:sp>
        <p:nvSpPr>
          <p:cNvPr id="26" name="Text Placeholder 2">
            <a:hlinkClick r:id="rId21" action="ppaction://hlinksldjump"/>
            <a:extLst>
              <a:ext uri="{FF2B5EF4-FFF2-40B4-BE49-F238E27FC236}">
                <a16:creationId xmlns:a16="http://schemas.microsoft.com/office/drawing/2014/main" id="{0412B962-8044-1DC7-C63D-C338E60C02FC}"/>
              </a:ext>
            </a:extLst>
          </p:cNvPr>
          <p:cNvSpPr>
            <a:spLocks noGrp="1"/>
          </p:cNvSpPr>
          <p:nvPr>
            <p:custDataLst>
              <p:tags r:id="rId7"/>
            </p:custDataLst>
          </p:nvPr>
        </p:nvSpPr>
        <p:spPr bwMode="auto">
          <a:xfrm>
            <a:off x="5595938" y="397033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6. Conduct CTP focus session</a:t>
            </a:r>
            <a:endParaRPr kumimoji="0" lang="en-US" altLang="en-US" i="0" u="none" strike="noStrike" kern="1200" cap="none" spc="0" normalizeH="0" noProof="0">
              <a:ln>
                <a:noFill/>
              </a:ln>
              <a:effectLst/>
              <a:uLnTx/>
              <a:uFillTx/>
              <a:latin typeface="Arial"/>
            </a:endParaRPr>
          </a:p>
        </p:txBody>
      </p:sp>
      <p:sp>
        <p:nvSpPr>
          <p:cNvPr id="27" name="Text Placeholder 2">
            <a:hlinkClick r:id="rId22" action="ppaction://hlinksldjump"/>
            <a:extLst>
              <a:ext uri="{FF2B5EF4-FFF2-40B4-BE49-F238E27FC236}">
                <a16:creationId xmlns:a16="http://schemas.microsoft.com/office/drawing/2014/main" id="{DFE39093-253A-DAD2-B409-A7CFA8DF2E33}"/>
              </a:ext>
            </a:extLst>
          </p:cNvPr>
          <p:cNvSpPr>
            <a:spLocks noGrp="1"/>
          </p:cNvSpPr>
          <p:nvPr>
            <p:custDataLst>
              <p:tags r:id="rId8"/>
            </p:custDataLst>
          </p:nvPr>
        </p:nvSpPr>
        <p:spPr bwMode="auto">
          <a:xfrm>
            <a:off x="5595938" y="4418013"/>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kumimoji="0" lang="en-US" altLang="en-US" sz="1600" i="0" u="none" strike="noStrike" kern="1200" cap="none" spc="0" normalizeH="0" noProof="0">
                <a:ln>
                  <a:noFill/>
                </a:ln>
                <a:effectLst/>
                <a:uLnTx/>
                <a:uFillTx/>
                <a:latin typeface="Arial"/>
              </a:rPr>
              <a:t>Review CTP survey results</a:t>
            </a:r>
          </a:p>
        </p:txBody>
      </p:sp>
      <p:sp>
        <p:nvSpPr>
          <p:cNvPr id="28" name="Text Placeholder 2">
            <a:hlinkClick r:id="rId23" action="ppaction://hlinksldjump"/>
            <a:extLst>
              <a:ext uri="{FF2B5EF4-FFF2-40B4-BE49-F238E27FC236}">
                <a16:creationId xmlns:a16="http://schemas.microsoft.com/office/drawing/2014/main" id="{E2C34767-C64D-EEEF-090D-7001AD4F1191}"/>
              </a:ext>
            </a:extLst>
          </p:cNvPr>
          <p:cNvSpPr>
            <a:spLocks noGrp="1"/>
          </p:cNvSpPr>
          <p:nvPr>
            <p:custDataLst>
              <p:tags r:id="rId9"/>
            </p:custDataLst>
          </p:nvPr>
        </p:nvSpPr>
        <p:spPr bwMode="auto">
          <a:xfrm>
            <a:off x="5595938" y="4865688"/>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lang="en-US" altLang="en-US" sz="1600">
                <a:latin typeface="Arial"/>
              </a:rPr>
              <a:t>Discuss ERCOT CTP proposal</a:t>
            </a:r>
            <a:endParaRPr kumimoji="0" lang="en-US" altLang="en-US" sz="1600" i="0" u="none" strike="noStrike" kern="1200" cap="none" spc="0" normalizeH="0" noProof="0">
              <a:ln>
                <a:noFill/>
              </a:ln>
              <a:effectLst/>
              <a:uLnTx/>
              <a:uFillTx/>
              <a:latin typeface="Arial"/>
            </a:endParaRPr>
          </a:p>
        </p:txBody>
      </p:sp>
      <p:sp>
        <p:nvSpPr>
          <p:cNvPr id="5" name="Text Placeholder 2">
            <a:extLst>
              <a:ext uri="{FF2B5EF4-FFF2-40B4-BE49-F238E27FC236}">
                <a16:creationId xmlns:a16="http://schemas.microsoft.com/office/drawing/2014/main" id="{50AB4BA8-5AA1-6B2C-F83B-8CC0A262DEE1}"/>
              </a:ext>
            </a:extLst>
          </p:cNvPr>
          <p:cNvSpPr>
            <a:spLocks noGrp="1"/>
          </p:cNvSpPr>
          <p:nvPr>
            <p:custDataLst>
              <p:tags r:id="rId10"/>
            </p:custDataLst>
          </p:nvPr>
        </p:nvSpPr>
        <p:spPr bwMode="auto">
          <a:xfrm>
            <a:off x="5595939" y="5313363"/>
            <a:ext cx="6062663" cy="449263"/>
          </a:xfrm>
          <a:prstGeom prst="rect">
            <a:avLst/>
          </a:prstGeom>
          <a:solidFill>
            <a:schemeClr val="accent1"/>
          </a:solidFill>
          <a:ln>
            <a:noFill/>
          </a:ln>
          <a:effectLst/>
        </p:spPr>
        <p:txBody>
          <a:bodyPr vert="horz" wrap="none" lIns="80963" tIns="103188"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381952">
              <a:spcBef>
                <a:spcPct val="0"/>
              </a:spcBef>
              <a:spcAft>
                <a:spcPct val="0"/>
              </a:spcAft>
              <a:defRPr/>
            </a:pPr>
            <a:r>
              <a:rPr lang="en-US" altLang="en-US" sz="1600" b="1">
                <a:solidFill>
                  <a:schemeClr val="bg1"/>
                </a:solidFill>
                <a:latin typeface="Arial"/>
              </a:rPr>
              <a:t>Discuss priorities based on survey results</a:t>
            </a:r>
            <a:endParaRPr kumimoji="0" lang="en-US" altLang="en-US" sz="1600" i="0" u="none" strike="noStrike" kern="1200" cap="none" spc="0" normalizeH="0" noProof="0">
              <a:ln>
                <a:noFill/>
              </a:ln>
              <a:solidFill>
                <a:schemeClr val="bg1"/>
              </a:solidFill>
              <a:effectLst/>
              <a:uLnTx/>
              <a:uFillTx/>
              <a:latin typeface="Arial"/>
            </a:endParaRPr>
          </a:p>
        </p:txBody>
      </p:sp>
      <p:sp>
        <p:nvSpPr>
          <p:cNvPr id="29" name="Text Placeholder 2">
            <a:hlinkClick r:id="rId24" action="ppaction://hlinksldjump"/>
            <a:extLst>
              <a:ext uri="{FF2B5EF4-FFF2-40B4-BE49-F238E27FC236}">
                <a16:creationId xmlns:a16="http://schemas.microsoft.com/office/drawing/2014/main" id="{E39DC0B4-A2CB-D280-BFE9-A3C1014E780F}"/>
              </a:ext>
            </a:extLst>
          </p:cNvPr>
          <p:cNvSpPr>
            <a:spLocks noGrp="1"/>
          </p:cNvSpPr>
          <p:nvPr>
            <p:custDataLst>
              <p:tags r:id="rId11"/>
            </p:custDataLst>
          </p:nvPr>
        </p:nvSpPr>
        <p:spPr bwMode="auto">
          <a:xfrm>
            <a:off x="5595939" y="5762625"/>
            <a:ext cx="6062663" cy="4476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01600" rIns="0" bIns="10160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7. Discuss format and timing options for next meeting</a:t>
            </a:r>
            <a:endParaRPr kumimoji="0" lang="en-US" altLang="en-US" i="0" u="none" strike="noStrike" kern="1200" cap="none" spc="0" normalizeH="0" noProof="0">
              <a:ln>
                <a:noFill/>
              </a:ln>
              <a:effectLst/>
              <a:uLnTx/>
              <a:uFillTx/>
              <a:latin typeface="Arial"/>
            </a:endParaRPr>
          </a:p>
        </p:txBody>
      </p:sp>
      <p:sp>
        <p:nvSpPr>
          <p:cNvPr id="38" name="Slide Number Placeholder 5">
            <a:extLst>
              <a:ext uri="{FF2B5EF4-FFF2-40B4-BE49-F238E27FC236}">
                <a16:creationId xmlns:a16="http://schemas.microsoft.com/office/drawing/2014/main" id="{4FDE1F0A-D382-A057-EEB4-5A36BB84D75B}"/>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80</a:t>
            </a:fld>
            <a:endParaRPr lang="en-US"/>
          </a:p>
        </p:txBody>
      </p:sp>
      <p:sp>
        <p:nvSpPr>
          <p:cNvPr id="19" name="TextBox 18">
            <a:extLst>
              <a:ext uri="{FF2B5EF4-FFF2-40B4-BE49-F238E27FC236}">
                <a16:creationId xmlns:a16="http://schemas.microsoft.com/office/drawing/2014/main" id="{19D1BE81-47AA-4165-0312-D1AAAD4E4E20}"/>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0A18B6B5-5CA6-7457-BC88-5617D6223508}"/>
              </a:ext>
            </a:extLst>
          </p:cNvPr>
          <p:cNvPicPr>
            <a:picLocks noChangeAspect="1"/>
          </p:cNvPicPr>
          <p:nvPr/>
        </p:nvPicPr>
        <p:blipFill>
          <a:blip r:embed="rId25"/>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176A95E8-E5CF-0EFB-75BA-AE5AC20EA5AF}"/>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83BC6082-A945-F745-E5C3-3D8DDF696D07}"/>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2F46EB49-4388-A8E8-795A-088917C00B0D}"/>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42249327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7AC21-9733-8C03-1F1A-7B7F161958D9}"/>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53A2FBCC-7EFE-093D-826A-649F807B7FC2}"/>
              </a:ext>
            </a:extLst>
          </p:cNvPr>
          <p:cNvGraphicFramePr>
            <a:graphicFrameLocks noChangeAspect="1"/>
          </p:cNvGraphicFramePr>
          <p:nvPr>
            <p:custDataLst>
              <p:tags r:id="rId1"/>
            </p:custDataLst>
            <p:extLst>
              <p:ext uri="{D42A27DB-BD31-4B8C-83A1-F6EECF244321}">
                <p14:modId xmlns:p14="http://schemas.microsoft.com/office/powerpoint/2010/main" val="21227124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5" imgW="262" imgH="262" progId="TCLayout.ActiveDocument.1">
                  <p:embed/>
                </p:oleObj>
              </mc:Choice>
              <mc:Fallback>
                <p:oleObj name="think-cell Slide" r:id="rId35" imgW="262" imgH="262" progId="TCLayout.ActiveDocument.1">
                  <p:embed/>
                  <p:pic>
                    <p:nvPicPr>
                      <p:cNvPr id="5" name="Object 6" hidden="1">
                        <a:extLst>
                          <a:ext uri="{FF2B5EF4-FFF2-40B4-BE49-F238E27FC236}">
                            <a16:creationId xmlns:a16="http://schemas.microsoft.com/office/drawing/2014/main" id="{53A2FBCC-7EFE-093D-826A-649F807B7FC2}"/>
                          </a:ext>
                        </a:extLst>
                      </p:cNvPr>
                      <p:cNvPicPr/>
                      <p:nvPr/>
                    </p:nvPicPr>
                    <p:blipFill>
                      <a:blip r:embed="rId36"/>
                      <a:stretch>
                        <a:fillRect/>
                      </a:stretch>
                    </p:blipFill>
                    <p:spPr>
                      <a:xfrm>
                        <a:off x="1588" y="1588"/>
                        <a:ext cx="1588" cy="1588"/>
                      </a:xfrm>
                      <a:prstGeom prst="rect">
                        <a:avLst/>
                      </a:prstGeom>
                    </p:spPr>
                  </p:pic>
                </p:oleObj>
              </mc:Fallback>
            </mc:AlternateContent>
          </a:graphicData>
        </a:graphic>
      </p:graphicFrame>
      <p:sp>
        <p:nvSpPr>
          <p:cNvPr id="3" name="1. On-page tracker">
            <a:extLst>
              <a:ext uri="{FF2B5EF4-FFF2-40B4-BE49-F238E27FC236}">
                <a16:creationId xmlns:a16="http://schemas.microsoft.com/office/drawing/2014/main" id="{9A6F64B1-2221-FFDA-E8F1-E539C3448140}"/>
              </a:ext>
            </a:extLst>
          </p:cNvPr>
          <p:cNvSpPr>
            <a:spLocks noGrp="1"/>
          </p:cNvSpPr>
          <p:nvPr>
            <p:ph type="body" sz="quarter" idx="10"/>
            <p:custDataLst>
              <p:tags r:id="rId2"/>
            </p:custDataLst>
          </p:nvPr>
        </p:nvSpPr>
        <p:spPr/>
        <p:txBody>
          <a:bodyPr/>
          <a:lstStyle/>
          <a:p>
            <a:endParaRPr lang="en-US"/>
          </a:p>
        </p:txBody>
      </p:sp>
      <p:sp>
        <p:nvSpPr>
          <p:cNvPr id="4" name="2. Slide Title">
            <a:extLst>
              <a:ext uri="{FF2B5EF4-FFF2-40B4-BE49-F238E27FC236}">
                <a16:creationId xmlns:a16="http://schemas.microsoft.com/office/drawing/2014/main" id="{BF363DF8-F7C6-19F7-95BA-47E423A075DC}"/>
              </a:ext>
            </a:extLst>
          </p:cNvPr>
          <p:cNvSpPr>
            <a:spLocks noGrp="1"/>
          </p:cNvSpPr>
          <p:nvPr>
            <p:ph type="title"/>
            <p:custDataLst>
              <p:tags r:id="rId3"/>
            </p:custDataLst>
          </p:nvPr>
        </p:nvSpPr>
        <p:spPr/>
        <p:txBody>
          <a:bodyPr vert="horz"/>
          <a:lstStyle/>
          <a:p>
            <a:r>
              <a:rPr lang="en-US"/>
              <a:t>CTP survey results are informing future process design</a:t>
            </a:r>
          </a:p>
        </p:txBody>
      </p:sp>
      <p:sp>
        <p:nvSpPr>
          <p:cNvPr id="15" name="TextBox 14">
            <a:extLst>
              <a:ext uri="{FF2B5EF4-FFF2-40B4-BE49-F238E27FC236}">
                <a16:creationId xmlns:a16="http://schemas.microsoft.com/office/drawing/2014/main" id="{A48E50D2-ADE6-492D-2ECD-53677615C3DE}"/>
              </a:ext>
            </a:extLst>
          </p:cNvPr>
          <p:cNvSpPr txBox="1"/>
          <p:nvPr>
            <p:custDataLst>
              <p:tags r:id="rId4"/>
            </p:custDataLst>
          </p:nvPr>
        </p:nvSpPr>
        <p:spPr>
          <a:xfrm>
            <a:off x="679450" y="1350775"/>
            <a:ext cx="2860226" cy="246221"/>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Dimension</a:t>
            </a:r>
          </a:p>
        </p:txBody>
      </p:sp>
      <p:sp>
        <p:nvSpPr>
          <p:cNvPr id="19" name="TextBox 18">
            <a:extLst>
              <a:ext uri="{FF2B5EF4-FFF2-40B4-BE49-F238E27FC236}">
                <a16:creationId xmlns:a16="http://schemas.microsoft.com/office/drawing/2014/main" id="{627B440B-11B1-AFC4-A42F-8C2870191EA5}"/>
              </a:ext>
            </a:extLst>
          </p:cNvPr>
          <p:cNvSpPr txBox="1"/>
          <p:nvPr>
            <p:custDataLst>
              <p:tags r:id="rId5"/>
            </p:custDataLst>
          </p:nvPr>
        </p:nvSpPr>
        <p:spPr>
          <a:xfrm>
            <a:off x="4713385" y="1350775"/>
            <a:ext cx="6420881" cy="246221"/>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What we heard from you</a:t>
            </a:r>
          </a:p>
        </p:txBody>
      </p:sp>
      <p:cxnSp>
        <p:nvCxnSpPr>
          <p:cNvPr id="23" name="Straight Connector 22">
            <a:extLst>
              <a:ext uri="{FF2B5EF4-FFF2-40B4-BE49-F238E27FC236}">
                <a16:creationId xmlns:a16="http://schemas.microsoft.com/office/drawing/2014/main" id="{E5ED482F-984A-D9B3-AD06-788D279CD2F7}"/>
              </a:ext>
            </a:extLst>
          </p:cNvPr>
          <p:cNvCxnSpPr>
            <a:cxnSpLocks/>
          </p:cNvCxnSpPr>
          <p:nvPr>
            <p:custDataLst>
              <p:tags r:id="rId6"/>
            </p:custDataLst>
          </p:nvPr>
        </p:nvCxnSpPr>
        <p:spPr>
          <a:xfrm>
            <a:off x="679450" y="1656504"/>
            <a:ext cx="1097915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FC52E59-F12E-C4AE-B241-296991E66323}"/>
              </a:ext>
            </a:extLst>
          </p:cNvPr>
          <p:cNvCxnSpPr>
            <a:cxnSpLocks/>
          </p:cNvCxnSpPr>
          <p:nvPr>
            <p:custDataLst>
              <p:tags r:id="rId7"/>
            </p:custDataLst>
          </p:nvPr>
        </p:nvCxnSpPr>
        <p:spPr>
          <a:xfrm>
            <a:off x="679449" y="3265297"/>
            <a:ext cx="1097915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486F049-1983-5C84-1B5A-F39D80D56270}"/>
              </a:ext>
            </a:extLst>
          </p:cNvPr>
          <p:cNvCxnSpPr>
            <a:cxnSpLocks/>
          </p:cNvCxnSpPr>
          <p:nvPr>
            <p:custDataLst>
              <p:tags r:id="rId8"/>
            </p:custDataLst>
          </p:nvPr>
        </p:nvCxnSpPr>
        <p:spPr>
          <a:xfrm>
            <a:off x="679449" y="4874090"/>
            <a:ext cx="1097915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E2554B67-6067-6ED3-BCB4-53E40F8A6709}"/>
              </a:ext>
            </a:extLst>
          </p:cNvPr>
          <p:cNvSpPr txBox="1"/>
          <p:nvPr>
            <p:custDataLst>
              <p:tags r:id="rId9"/>
            </p:custDataLst>
          </p:nvPr>
        </p:nvSpPr>
        <p:spPr>
          <a:xfrm>
            <a:off x="2944829" y="1350775"/>
            <a:ext cx="1768556" cy="246221"/>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Topic</a:t>
            </a:r>
          </a:p>
        </p:txBody>
      </p:sp>
      <p:sp>
        <p:nvSpPr>
          <p:cNvPr id="11" name="Rectangle 10">
            <a:extLst>
              <a:ext uri="{FF2B5EF4-FFF2-40B4-BE49-F238E27FC236}">
                <a16:creationId xmlns:a16="http://schemas.microsoft.com/office/drawing/2014/main" id="{BFE38AD5-7BB7-4FDF-59E4-DE409D3E69A1}"/>
              </a:ext>
            </a:extLst>
          </p:cNvPr>
          <p:cNvSpPr>
            <a:spLocks/>
          </p:cNvSpPr>
          <p:nvPr/>
        </p:nvSpPr>
        <p:spPr>
          <a:xfrm>
            <a:off x="679450" y="1722673"/>
            <a:ext cx="2114081" cy="1476455"/>
          </a:xfrm>
          <a:prstGeom prst="rect">
            <a:avLst/>
          </a:prstGeom>
          <a:solidFill>
            <a:schemeClr val="accent6"/>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b="1">
                <a:solidFill>
                  <a:schemeClr val="bg1"/>
                </a:solidFill>
              </a:rPr>
              <a:t>Batch process</a:t>
            </a:r>
          </a:p>
        </p:txBody>
      </p:sp>
      <p:sp>
        <p:nvSpPr>
          <p:cNvPr id="13" name="Rectangle 12">
            <a:extLst>
              <a:ext uri="{FF2B5EF4-FFF2-40B4-BE49-F238E27FC236}">
                <a16:creationId xmlns:a16="http://schemas.microsoft.com/office/drawing/2014/main" id="{A147418B-3C97-F4F8-6765-64DABD4DF223}"/>
              </a:ext>
            </a:extLst>
          </p:cNvPr>
          <p:cNvSpPr>
            <a:spLocks/>
          </p:cNvSpPr>
          <p:nvPr/>
        </p:nvSpPr>
        <p:spPr>
          <a:xfrm>
            <a:off x="679449" y="3331466"/>
            <a:ext cx="2114081" cy="1476455"/>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b="1">
                <a:solidFill>
                  <a:schemeClr val="bg1"/>
                </a:solidFill>
              </a:rPr>
              <a:t>Modeling and case building</a:t>
            </a:r>
          </a:p>
        </p:txBody>
      </p:sp>
      <p:sp>
        <p:nvSpPr>
          <p:cNvPr id="26" name="Rectangle 25">
            <a:extLst>
              <a:ext uri="{FF2B5EF4-FFF2-40B4-BE49-F238E27FC236}">
                <a16:creationId xmlns:a16="http://schemas.microsoft.com/office/drawing/2014/main" id="{57F715DA-FEAC-E31A-037C-A324A6542434}"/>
              </a:ext>
            </a:extLst>
          </p:cNvPr>
          <p:cNvSpPr>
            <a:spLocks/>
          </p:cNvSpPr>
          <p:nvPr/>
        </p:nvSpPr>
        <p:spPr>
          <a:xfrm>
            <a:off x="679449" y="4940257"/>
            <a:ext cx="2114081" cy="1476455"/>
          </a:xfrm>
          <a:prstGeom prst="rect">
            <a:avLst/>
          </a:prstGeom>
          <a:solidFill>
            <a:schemeClr val="accent5">
              <a:lumMod val="5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b="1">
                <a:solidFill>
                  <a:schemeClr val="bg1"/>
                </a:solidFill>
              </a:rPr>
              <a:t>Reliability study</a:t>
            </a:r>
          </a:p>
        </p:txBody>
      </p:sp>
      <p:grpSp>
        <p:nvGrpSpPr>
          <p:cNvPr id="30" name="Group 29">
            <a:extLst>
              <a:ext uri="{FF2B5EF4-FFF2-40B4-BE49-F238E27FC236}">
                <a16:creationId xmlns:a16="http://schemas.microsoft.com/office/drawing/2014/main" id="{4B6DD9CF-7639-915B-B246-54A2A4FD1500}"/>
              </a:ext>
            </a:extLst>
          </p:cNvPr>
          <p:cNvGrpSpPr/>
          <p:nvPr/>
        </p:nvGrpSpPr>
        <p:grpSpPr>
          <a:xfrm>
            <a:off x="2938520" y="1764140"/>
            <a:ext cx="8626435" cy="317381"/>
            <a:chOff x="3032165" y="1721592"/>
            <a:chExt cx="8626435" cy="317381"/>
          </a:xfrm>
        </p:grpSpPr>
        <p:sp>
          <p:nvSpPr>
            <p:cNvPr id="20" name="TextBox 19">
              <a:extLst>
                <a:ext uri="{FF2B5EF4-FFF2-40B4-BE49-F238E27FC236}">
                  <a16:creationId xmlns:a16="http://schemas.microsoft.com/office/drawing/2014/main" id="{B0C60389-E719-B669-AED3-30BF3B4A58BF}"/>
                </a:ext>
              </a:extLst>
            </p:cNvPr>
            <p:cNvSpPr txBox="1"/>
            <p:nvPr>
              <p:custDataLst>
                <p:tags r:id="rId32"/>
              </p:custDataLst>
            </p:nvPr>
          </p:nvSpPr>
          <p:spPr>
            <a:xfrm>
              <a:off x="4807030" y="1721592"/>
              <a:ext cx="685157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Most survey participants support fewer Batch study years with a faster Batch process (65%)</a:t>
              </a:r>
            </a:p>
          </p:txBody>
        </p:sp>
        <p:sp>
          <p:nvSpPr>
            <p:cNvPr id="29" name="TextBox 28">
              <a:extLst>
                <a:ext uri="{FF2B5EF4-FFF2-40B4-BE49-F238E27FC236}">
                  <a16:creationId xmlns:a16="http://schemas.microsoft.com/office/drawing/2014/main" id="{5553356B-A465-DA97-581A-EEB9442C182E}"/>
                </a:ext>
              </a:extLst>
            </p:cNvPr>
            <p:cNvSpPr txBox="1"/>
            <p:nvPr>
              <p:custDataLst>
                <p:tags r:id="rId33"/>
              </p:custDataLst>
            </p:nvPr>
          </p:nvSpPr>
          <p:spPr>
            <a:xfrm>
              <a:off x="3032165" y="1721592"/>
              <a:ext cx="168271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Batch scope</a:t>
              </a:r>
            </a:p>
          </p:txBody>
        </p:sp>
      </p:grpSp>
      <p:grpSp>
        <p:nvGrpSpPr>
          <p:cNvPr id="32" name="Group 31">
            <a:extLst>
              <a:ext uri="{FF2B5EF4-FFF2-40B4-BE49-F238E27FC236}">
                <a16:creationId xmlns:a16="http://schemas.microsoft.com/office/drawing/2014/main" id="{966BB40E-0D4D-9485-8BAA-E3D808C1295B}"/>
              </a:ext>
            </a:extLst>
          </p:cNvPr>
          <p:cNvGrpSpPr/>
          <p:nvPr/>
        </p:nvGrpSpPr>
        <p:grpSpPr>
          <a:xfrm>
            <a:off x="2938520" y="2296793"/>
            <a:ext cx="8626435" cy="317381"/>
            <a:chOff x="3032165" y="1721592"/>
            <a:chExt cx="8626435" cy="317381"/>
          </a:xfrm>
        </p:grpSpPr>
        <p:sp>
          <p:nvSpPr>
            <p:cNvPr id="35" name="TextBox 34">
              <a:extLst>
                <a:ext uri="{FF2B5EF4-FFF2-40B4-BE49-F238E27FC236}">
                  <a16:creationId xmlns:a16="http://schemas.microsoft.com/office/drawing/2014/main" id="{E1D689CA-F36E-661F-034D-4054E714199C}"/>
                </a:ext>
              </a:extLst>
            </p:cNvPr>
            <p:cNvSpPr txBox="1"/>
            <p:nvPr>
              <p:custDataLst>
                <p:tags r:id="rId30"/>
              </p:custDataLst>
            </p:nvPr>
          </p:nvSpPr>
          <p:spPr>
            <a:xfrm>
              <a:off x="4807030" y="1721592"/>
              <a:ext cx="685157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Most survey participants support ERCOT's proposals for ILLEs with unfulfilled ramps (76%), uncommitted large loads (73%), and large loads excluded from Batch Zero (76%)</a:t>
              </a:r>
            </a:p>
          </p:txBody>
        </p:sp>
        <p:sp>
          <p:nvSpPr>
            <p:cNvPr id="36" name="TextBox 35">
              <a:extLst>
                <a:ext uri="{FF2B5EF4-FFF2-40B4-BE49-F238E27FC236}">
                  <a16:creationId xmlns:a16="http://schemas.microsoft.com/office/drawing/2014/main" id="{931D9601-2D27-931D-B9BF-0CB2DC979C9B}"/>
                </a:ext>
              </a:extLst>
            </p:cNvPr>
            <p:cNvSpPr txBox="1"/>
            <p:nvPr>
              <p:custDataLst>
                <p:tags r:id="rId31"/>
              </p:custDataLst>
            </p:nvPr>
          </p:nvSpPr>
          <p:spPr>
            <a:xfrm>
              <a:off x="3032165" y="1721592"/>
              <a:ext cx="168271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Batch re-study proposals</a:t>
              </a:r>
            </a:p>
          </p:txBody>
        </p:sp>
      </p:grpSp>
      <p:grpSp>
        <p:nvGrpSpPr>
          <p:cNvPr id="37" name="Group 36">
            <a:extLst>
              <a:ext uri="{FF2B5EF4-FFF2-40B4-BE49-F238E27FC236}">
                <a16:creationId xmlns:a16="http://schemas.microsoft.com/office/drawing/2014/main" id="{4532E7FB-D44F-1739-6A37-327D845A312F}"/>
              </a:ext>
            </a:extLst>
          </p:cNvPr>
          <p:cNvGrpSpPr/>
          <p:nvPr/>
        </p:nvGrpSpPr>
        <p:grpSpPr>
          <a:xfrm>
            <a:off x="2938520" y="2829446"/>
            <a:ext cx="8626435" cy="317381"/>
            <a:chOff x="3032165" y="1721592"/>
            <a:chExt cx="8626435" cy="317381"/>
          </a:xfrm>
        </p:grpSpPr>
        <p:sp>
          <p:nvSpPr>
            <p:cNvPr id="38" name="TextBox 37">
              <a:extLst>
                <a:ext uri="{FF2B5EF4-FFF2-40B4-BE49-F238E27FC236}">
                  <a16:creationId xmlns:a16="http://schemas.microsoft.com/office/drawing/2014/main" id="{ECFEE1FB-E9EE-73FE-293A-2798FA6F1786}"/>
                </a:ext>
              </a:extLst>
            </p:cNvPr>
            <p:cNvSpPr txBox="1"/>
            <p:nvPr>
              <p:custDataLst>
                <p:tags r:id="rId28"/>
              </p:custDataLst>
            </p:nvPr>
          </p:nvSpPr>
          <p:spPr>
            <a:xfrm>
              <a:off x="4807030" y="1721592"/>
              <a:ext cx="685157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Majority of TSPs (62%) believe TSPs should select a load’s POI; ILLEs are more evenly split between TSPs and ILLEs as the selector</a:t>
              </a:r>
            </a:p>
          </p:txBody>
        </p:sp>
        <p:sp>
          <p:nvSpPr>
            <p:cNvPr id="39" name="TextBox 38">
              <a:extLst>
                <a:ext uri="{FF2B5EF4-FFF2-40B4-BE49-F238E27FC236}">
                  <a16:creationId xmlns:a16="http://schemas.microsoft.com/office/drawing/2014/main" id="{B08CA438-DF73-035A-33E1-AA0264516D35}"/>
                </a:ext>
              </a:extLst>
            </p:cNvPr>
            <p:cNvSpPr txBox="1"/>
            <p:nvPr>
              <p:custDataLst>
                <p:tags r:id="rId29"/>
              </p:custDataLst>
            </p:nvPr>
          </p:nvSpPr>
          <p:spPr>
            <a:xfrm>
              <a:off x="3032165" y="1721592"/>
              <a:ext cx="168271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POI determination</a:t>
              </a:r>
            </a:p>
          </p:txBody>
        </p:sp>
      </p:grpSp>
      <p:cxnSp>
        <p:nvCxnSpPr>
          <p:cNvPr id="43" name="Straight Connector 42">
            <a:extLst>
              <a:ext uri="{FF2B5EF4-FFF2-40B4-BE49-F238E27FC236}">
                <a16:creationId xmlns:a16="http://schemas.microsoft.com/office/drawing/2014/main" id="{5ADA3D98-9D6B-0B59-54A2-C2E6181879D3}"/>
              </a:ext>
            </a:extLst>
          </p:cNvPr>
          <p:cNvCxnSpPr>
            <a:cxnSpLocks/>
          </p:cNvCxnSpPr>
          <p:nvPr>
            <p:custDataLst>
              <p:tags r:id="rId10"/>
            </p:custDataLst>
          </p:nvPr>
        </p:nvCxnSpPr>
        <p:spPr>
          <a:xfrm>
            <a:off x="2938520" y="2189157"/>
            <a:ext cx="862643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2ED5C2E3-B411-2DD8-C5C4-17118894E062}"/>
              </a:ext>
            </a:extLst>
          </p:cNvPr>
          <p:cNvCxnSpPr>
            <a:cxnSpLocks/>
          </p:cNvCxnSpPr>
          <p:nvPr>
            <p:custDataLst>
              <p:tags r:id="rId11"/>
            </p:custDataLst>
          </p:nvPr>
        </p:nvCxnSpPr>
        <p:spPr>
          <a:xfrm>
            <a:off x="2938520" y="2721810"/>
            <a:ext cx="862643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635EC93F-24F1-954E-1155-FE0B173CD18C}"/>
              </a:ext>
            </a:extLst>
          </p:cNvPr>
          <p:cNvCxnSpPr>
            <a:cxnSpLocks/>
          </p:cNvCxnSpPr>
          <p:nvPr>
            <p:custDataLst>
              <p:tags r:id="rId12"/>
            </p:custDataLst>
          </p:nvPr>
        </p:nvCxnSpPr>
        <p:spPr>
          <a:xfrm>
            <a:off x="2938520" y="3787116"/>
            <a:ext cx="862643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E26EF94-870C-6688-27EF-612DA78F59ED}"/>
              </a:ext>
            </a:extLst>
          </p:cNvPr>
          <p:cNvCxnSpPr>
            <a:cxnSpLocks/>
          </p:cNvCxnSpPr>
          <p:nvPr>
            <p:custDataLst>
              <p:tags r:id="rId13"/>
            </p:custDataLst>
          </p:nvPr>
        </p:nvCxnSpPr>
        <p:spPr>
          <a:xfrm>
            <a:off x="2938520" y="4319769"/>
            <a:ext cx="862643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47B92352-E3E7-0696-BDA4-22C4C4C6B54E}"/>
              </a:ext>
            </a:extLst>
          </p:cNvPr>
          <p:cNvCxnSpPr>
            <a:cxnSpLocks/>
          </p:cNvCxnSpPr>
          <p:nvPr>
            <p:custDataLst>
              <p:tags r:id="rId14"/>
            </p:custDataLst>
          </p:nvPr>
        </p:nvCxnSpPr>
        <p:spPr>
          <a:xfrm>
            <a:off x="2938520" y="5385075"/>
            <a:ext cx="862643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9B27331C-8AE1-7DA8-200D-A7857A265643}"/>
              </a:ext>
            </a:extLst>
          </p:cNvPr>
          <p:cNvCxnSpPr>
            <a:cxnSpLocks/>
          </p:cNvCxnSpPr>
          <p:nvPr>
            <p:custDataLst>
              <p:tags r:id="rId15"/>
            </p:custDataLst>
          </p:nvPr>
        </p:nvCxnSpPr>
        <p:spPr>
          <a:xfrm>
            <a:off x="2938520" y="5917728"/>
            <a:ext cx="862643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50" name="Group 49">
            <a:extLst>
              <a:ext uri="{FF2B5EF4-FFF2-40B4-BE49-F238E27FC236}">
                <a16:creationId xmlns:a16="http://schemas.microsoft.com/office/drawing/2014/main" id="{960B0677-8850-386B-4BF2-C0D01394D302}"/>
              </a:ext>
            </a:extLst>
          </p:cNvPr>
          <p:cNvGrpSpPr/>
          <p:nvPr/>
        </p:nvGrpSpPr>
        <p:grpSpPr>
          <a:xfrm>
            <a:off x="2938520" y="3362099"/>
            <a:ext cx="8626435" cy="317381"/>
            <a:chOff x="3032165" y="1721592"/>
            <a:chExt cx="8626435" cy="317381"/>
          </a:xfrm>
        </p:grpSpPr>
        <p:sp>
          <p:nvSpPr>
            <p:cNvPr id="51" name="TextBox 50">
              <a:extLst>
                <a:ext uri="{FF2B5EF4-FFF2-40B4-BE49-F238E27FC236}">
                  <a16:creationId xmlns:a16="http://schemas.microsoft.com/office/drawing/2014/main" id="{F660F56B-392A-FE74-F210-E1EB98C708B5}"/>
                </a:ext>
              </a:extLst>
            </p:cNvPr>
            <p:cNvSpPr txBox="1"/>
            <p:nvPr>
              <p:custDataLst>
                <p:tags r:id="rId26"/>
              </p:custDataLst>
            </p:nvPr>
          </p:nvSpPr>
          <p:spPr>
            <a:xfrm>
              <a:off x="4807030" y="1721592"/>
              <a:ext cx="685157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Most survey respondents (71%) and all TSPs (100%) support the consolidation of the SSWG and RTP case building processes</a:t>
              </a:r>
            </a:p>
          </p:txBody>
        </p:sp>
        <p:sp>
          <p:nvSpPr>
            <p:cNvPr id="52" name="TextBox 51">
              <a:extLst>
                <a:ext uri="{FF2B5EF4-FFF2-40B4-BE49-F238E27FC236}">
                  <a16:creationId xmlns:a16="http://schemas.microsoft.com/office/drawing/2014/main" id="{7622FEA4-0C28-744D-1A9A-A438057764DB}"/>
                </a:ext>
              </a:extLst>
            </p:cNvPr>
            <p:cNvSpPr txBox="1"/>
            <p:nvPr>
              <p:custDataLst>
                <p:tags r:id="rId27"/>
              </p:custDataLst>
            </p:nvPr>
          </p:nvSpPr>
          <p:spPr>
            <a:xfrm>
              <a:off x="3032165" y="1721592"/>
              <a:ext cx="168271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Case building consolidation</a:t>
              </a:r>
            </a:p>
          </p:txBody>
        </p:sp>
      </p:grpSp>
      <p:grpSp>
        <p:nvGrpSpPr>
          <p:cNvPr id="53" name="Group 52">
            <a:extLst>
              <a:ext uri="{FF2B5EF4-FFF2-40B4-BE49-F238E27FC236}">
                <a16:creationId xmlns:a16="http://schemas.microsoft.com/office/drawing/2014/main" id="{72CB75FB-C4FC-9364-5C3A-80C5EC619B00}"/>
              </a:ext>
            </a:extLst>
          </p:cNvPr>
          <p:cNvGrpSpPr/>
          <p:nvPr/>
        </p:nvGrpSpPr>
        <p:grpSpPr>
          <a:xfrm>
            <a:off x="2938520" y="3894752"/>
            <a:ext cx="8626435" cy="317381"/>
            <a:chOff x="3032165" y="1721592"/>
            <a:chExt cx="8626435" cy="317381"/>
          </a:xfrm>
        </p:grpSpPr>
        <p:sp>
          <p:nvSpPr>
            <p:cNvPr id="54" name="TextBox 53">
              <a:extLst>
                <a:ext uri="{FF2B5EF4-FFF2-40B4-BE49-F238E27FC236}">
                  <a16:creationId xmlns:a16="http://schemas.microsoft.com/office/drawing/2014/main" id="{DD295F53-3052-506D-17B8-9C4E4669AC2A}"/>
                </a:ext>
              </a:extLst>
            </p:cNvPr>
            <p:cNvSpPr txBox="1"/>
            <p:nvPr>
              <p:custDataLst>
                <p:tags r:id="rId24"/>
              </p:custDataLst>
            </p:nvPr>
          </p:nvSpPr>
          <p:spPr>
            <a:xfrm>
              <a:off x="4807030" y="1721592"/>
              <a:ext cx="685157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45% of TSPs agree an annual CTP case re-build is sufficient, while 36% disagree</a:t>
              </a:r>
            </a:p>
          </p:txBody>
        </p:sp>
        <p:sp>
          <p:nvSpPr>
            <p:cNvPr id="55" name="TextBox 54">
              <a:extLst>
                <a:ext uri="{FF2B5EF4-FFF2-40B4-BE49-F238E27FC236}">
                  <a16:creationId xmlns:a16="http://schemas.microsoft.com/office/drawing/2014/main" id="{88123114-C0AC-D867-B7D4-224FC4A3C4DA}"/>
                </a:ext>
              </a:extLst>
            </p:cNvPr>
            <p:cNvSpPr txBox="1"/>
            <p:nvPr>
              <p:custDataLst>
                <p:tags r:id="rId25"/>
              </p:custDataLst>
            </p:nvPr>
          </p:nvSpPr>
          <p:spPr>
            <a:xfrm>
              <a:off x="3032165" y="1721592"/>
              <a:ext cx="168271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Case building frequency</a:t>
              </a:r>
            </a:p>
          </p:txBody>
        </p:sp>
      </p:grpSp>
      <p:grpSp>
        <p:nvGrpSpPr>
          <p:cNvPr id="56" name="Group 55">
            <a:extLst>
              <a:ext uri="{FF2B5EF4-FFF2-40B4-BE49-F238E27FC236}">
                <a16:creationId xmlns:a16="http://schemas.microsoft.com/office/drawing/2014/main" id="{B5C4C1A2-903E-AF9F-9837-FA6F44EAEB87}"/>
              </a:ext>
            </a:extLst>
          </p:cNvPr>
          <p:cNvGrpSpPr/>
          <p:nvPr/>
        </p:nvGrpSpPr>
        <p:grpSpPr>
          <a:xfrm>
            <a:off x="2938520" y="4427405"/>
            <a:ext cx="8626435" cy="317381"/>
            <a:chOff x="3032165" y="1721592"/>
            <a:chExt cx="8626435" cy="317381"/>
          </a:xfrm>
        </p:grpSpPr>
        <p:sp>
          <p:nvSpPr>
            <p:cNvPr id="57" name="TextBox 56">
              <a:extLst>
                <a:ext uri="{FF2B5EF4-FFF2-40B4-BE49-F238E27FC236}">
                  <a16:creationId xmlns:a16="http://schemas.microsoft.com/office/drawing/2014/main" id="{B41D1E73-C4B4-0DF4-A956-1A19110A07F0}"/>
                </a:ext>
              </a:extLst>
            </p:cNvPr>
            <p:cNvSpPr txBox="1"/>
            <p:nvPr>
              <p:custDataLst>
                <p:tags r:id="rId22"/>
              </p:custDataLst>
            </p:nvPr>
          </p:nvSpPr>
          <p:spPr>
            <a:xfrm>
              <a:off x="4807030" y="1721592"/>
              <a:ext cx="685157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Respondents have suggested expanding the core case set to include winter peak cases (9 respondents), as well as no-solar cases (6 respondents)</a:t>
              </a:r>
            </a:p>
          </p:txBody>
        </p:sp>
        <p:sp>
          <p:nvSpPr>
            <p:cNvPr id="58" name="TextBox 57">
              <a:extLst>
                <a:ext uri="{FF2B5EF4-FFF2-40B4-BE49-F238E27FC236}">
                  <a16:creationId xmlns:a16="http://schemas.microsoft.com/office/drawing/2014/main" id="{1AA14CEB-6A78-3E6C-6B43-EDE2BD9D7C7E}"/>
                </a:ext>
              </a:extLst>
            </p:cNvPr>
            <p:cNvSpPr txBox="1"/>
            <p:nvPr>
              <p:custDataLst>
                <p:tags r:id="rId23"/>
              </p:custDataLst>
            </p:nvPr>
          </p:nvSpPr>
          <p:spPr>
            <a:xfrm>
              <a:off x="3032165" y="1721592"/>
              <a:ext cx="168271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Case set</a:t>
              </a:r>
            </a:p>
          </p:txBody>
        </p:sp>
      </p:grpSp>
      <p:grpSp>
        <p:nvGrpSpPr>
          <p:cNvPr id="59" name="Group 58">
            <a:extLst>
              <a:ext uri="{FF2B5EF4-FFF2-40B4-BE49-F238E27FC236}">
                <a16:creationId xmlns:a16="http://schemas.microsoft.com/office/drawing/2014/main" id="{6040CCF3-92B2-DEC4-0AFB-794CB9C34687}"/>
              </a:ext>
            </a:extLst>
          </p:cNvPr>
          <p:cNvGrpSpPr/>
          <p:nvPr/>
        </p:nvGrpSpPr>
        <p:grpSpPr>
          <a:xfrm>
            <a:off x="2938520" y="4960058"/>
            <a:ext cx="8626435" cy="317381"/>
            <a:chOff x="3032165" y="1721592"/>
            <a:chExt cx="8626435" cy="317381"/>
          </a:xfrm>
        </p:grpSpPr>
        <p:sp>
          <p:nvSpPr>
            <p:cNvPr id="60" name="TextBox 59">
              <a:extLst>
                <a:ext uri="{FF2B5EF4-FFF2-40B4-BE49-F238E27FC236}">
                  <a16:creationId xmlns:a16="http://schemas.microsoft.com/office/drawing/2014/main" id="{79B6DE39-C7B8-887F-E67E-30041D2EB658}"/>
                </a:ext>
              </a:extLst>
            </p:cNvPr>
            <p:cNvSpPr txBox="1"/>
            <p:nvPr>
              <p:custDataLst>
                <p:tags r:id="rId20"/>
              </p:custDataLst>
            </p:nvPr>
          </p:nvSpPr>
          <p:spPr>
            <a:xfrm>
              <a:off x="4807030" y="1721592"/>
              <a:ext cx="685157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solidFill>
                    <a:srgbClr val="171A1C"/>
                  </a:solidFill>
                </a:rPr>
                <a:t>Most respondents (61%) support (strongly agree or agree) the introduction of a project alternative testing process within CTP</a:t>
              </a:r>
            </a:p>
          </p:txBody>
        </p:sp>
        <p:sp>
          <p:nvSpPr>
            <p:cNvPr id="61" name="TextBox 60">
              <a:extLst>
                <a:ext uri="{FF2B5EF4-FFF2-40B4-BE49-F238E27FC236}">
                  <a16:creationId xmlns:a16="http://schemas.microsoft.com/office/drawing/2014/main" id="{C096F224-5A43-C728-8846-AA563B3B332C}"/>
                </a:ext>
              </a:extLst>
            </p:cNvPr>
            <p:cNvSpPr txBox="1"/>
            <p:nvPr>
              <p:custDataLst>
                <p:tags r:id="rId21"/>
              </p:custDataLst>
            </p:nvPr>
          </p:nvSpPr>
          <p:spPr>
            <a:xfrm>
              <a:off x="3032165" y="1721592"/>
              <a:ext cx="168271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Project alternative testing</a:t>
              </a:r>
            </a:p>
          </p:txBody>
        </p:sp>
      </p:grpSp>
      <p:grpSp>
        <p:nvGrpSpPr>
          <p:cNvPr id="62" name="Group 61">
            <a:extLst>
              <a:ext uri="{FF2B5EF4-FFF2-40B4-BE49-F238E27FC236}">
                <a16:creationId xmlns:a16="http://schemas.microsoft.com/office/drawing/2014/main" id="{C4ABD7D7-2E53-8049-DC5A-E1CC565DFAB9}"/>
              </a:ext>
            </a:extLst>
          </p:cNvPr>
          <p:cNvGrpSpPr/>
          <p:nvPr/>
        </p:nvGrpSpPr>
        <p:grpSpPr>
          <a:xfrm>
            <a:off x="2938520" y="5492711"/>
            <a:ext cx="8626435" cy="317381"/>
            <a:chOff x="3032165" y="1721592"/>
            <a:chExt cx="8626435" cy="317381"/>
          </a:xfrm>
        </p:grpSpPr>
        <p:sp>
          <p:nvSpPr>
            <p:cNvPr id="63" name="TextBox 62">
              <a:extLst>
                <a:ext uri="{FF2B5EF4-FFF2-40B4-BE49-F238E27FC236}">
                  <a16:creationId xmlns:a16="http://schemas.microsoft.com/office/drawing/2014/main" id="{EA7F0A32-AA82-AE21-2C45-A9959ACBF961}"/>
                </a:ext>
              </a:extLst>
            </p:cNvPr>
            <p:cNvSpPr txBox="1"/>
            <p:nvPr>
              <p:custDataLst>
                <p:tags r:id="rId18"/>
              </p:custDataLst>
            </p:nvPr>
          </p:nvSpPr>
          <p:spPr>
            <a:xfrm>
              <a:off x="4807030" y="1721592"/>
              <a:ext cx="685157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Most respondents (55%) and TSPs (84%) support the expansion of Tier 3 and Tier 4 to include more in-kind, aging infrastructure and storm-hardening projects</a:t>
              </a:r>
            </a:p>
          </p:txBody>
        </p:sp>
        <p:sp>
          <p:nvSpPr>
            <p:cNvPr id="64" name="TextBox 63">
              <a:extLst>
                <a:ext uri="{FF2B5EF4-FFF2-40B4-BE49-F238E27FC236}">
                  <a16:creationId xmlns:a16="http://schemas.microsoft.com/office/drawing/2014/main" id="{F0BBC72D-5A71-BC9D-E39C-59F1F42DCB56}"/>
                </a:ext>
              </a:extLst>
            </p:cNvPr>
            <p:cNvSpPr txBox="1"/>
            <p:nvPr>
              <p:custDataLst>
                <p:tags r:id="rId19"/>
              </p:custDataLst>
            </p:nvPr>
          </p:nvSpPr>
          <p:spPr>
            <a:xfrm>
              <a:off x="3032165" y="1721592"/>
              <a:ext cx="168271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Tier 3 and 4 expansion</a:t>
              </a:r>
            </a:p>
          </p:txBody>
        </p:sp>
      </p:grpSp>
      <p:grpSp>
        <p:nvGrpSpPr>
          <p:cNvPr id="65" name="Group 64">
            <a:extLst>
              <a:ext uri="{FF2B5EF4-FFF2-40B4-BE49-F238E27FC236}">
                <a16:creationId xmlns:a16="http://schemas.microsoft.com/office/drawing/2014/main" id="{4CA0B03E-0B4A-89B5-1452-77A908F0ECCB}"/>
              </a:ext>
            </a:extLst>
          </p:cNvPr>
          <p:cNvGrpSpPr/>
          <p:nvPr/>
        </p:nvGrpSpPr>
        <p:grpSpPr>
          <a:xfrm>
            <a:off x="2938520" y="6025368"/>
            <a:ext cx="8626435" cy="317381"/>
            <a:chOff x="3032165" y="1721592"/>
            <a:chExt cx="8626435" cy="317381"/>
          </a:xfrm>
        </p:grpSpPr>
        <p:sp>
          <p:nvSpPr>
            <p:cNvPr id="66" name="TextBox 65">
              <a:extLst>
                <a:ext uri="{FF2B5EF4-FFF2-40B4-BE49-F238E27FC236}">
                  <a16:creationId xmlns:a16="http://schemas.microsoft.com/office/drawing/2014/main" id="{9FF47735-342A-E36B-35B2-A2990868B21C}"/>
                </a:ext>
              </a:extLst>
            </p:cNvPr>
            <p:cNvSpPr txBox="1"/>
            <p:nvPr>
              <p:custDataLst>
                <p:tags r:id="rId16"/>
              </p:custDataLst>
            </p:nvPr>
          </p:nvSpPr>
          <p:spPr>
            <a:xfrm>
              <a:off x="4807030" y="1721592"/>
              <a:ext cx="685157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TSPs (100%) are fully supportive of establishing planner-to-planner sessions to review preliminary transmission solutions</a:t>
              </a:r>
            </a:p>
          </p:txBody>
        </p:sp>
        <p:sp>
          <p:nvSpPr>
            <p:cNvPr id="67" name="TextBox 66">
              <a:extLst>
                <a:ext uri="{FF2B5EF4-FFF2-40B4-BE49-F238E27FC236}">
                  <a16:creationId xmlns:a16="http://schemas.microsoft.com/office/drawing/2014/main" id="{5785236A-95C5-1960-830C-B34CB9EE75D5}"/>
                </a:ext>
              </a:extLst>
            </p:cNvPr>
            <p:cNvSpPr txBox="1"/>
            <p:nvPr>
              <p:custDataLst>
                <p:tags r:id="rId17"/>
              </p:custDataLst>
            </p:nvPr>
          </p:nvSpPr>
          <p:spPr>
            <a:xfrm>
              <a:off x="3032165" y="1721592"/>
              <a:ext cx="1682710" cy="31738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Planner-to-planner sessions</a:t>
              </a:r>
            </a:p>
          </p:txBody>
        </p:sp>
      </p:grpSp>
      <p:grpSp>
        <p:nvGrpSpPr>
          <p:cNvPr id="70" name="Group 69" descr="Confidential document label">
            <a:extLst>
              <a:ext uri="{FF2B5EF4-FFF2-40B4-BE49-F238E27FC236}">
                <a16:creationId xmlns:a16="http://schemas.microsoft.com/office/drawing/2014/main" id="{A9412CE1-3816-6795-2F99-F5F1C73AE96D}"/>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71" name="Rectangle 70">
              <a:extLst>
                <a:ext uri="{FF2B5EF4-FFF2-40B4-BE49-F238E27FC236}">
                  <a16:creationId xmlns:a16="http://schemas.microsoft.com/office/drawing/2014/main" id="{18C689F8-2A28-3381-E4AA-21D23CE7FF47}"/>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72" name="TextBox 71">
              <a:extLst>
                <a:ext uri="{FF2B5EF4-FFF2-40B4-BE49-F238E27FC236}">
                  <a16:creationId xmlns:a16="http://schemas.microsoft.com/office/drawing/2014/main" id="{8335F992-0E73-DC45-95CC-4E729896FA5F}"/>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grpSp>
        <p:nvGrpSpPr>
          <p:cNvPr id="76" name="Group 75">
            <a:extLst>
              <a:ext uri="{FF2B5EF4-FFF2-40B4-BE49-F238E27FC236}">
                <a16:creationId xmlns:a16="http://schemas.microsoft.com/office/drawing/2014/main" id="{BB479400-7A4B-ADCA-4620-E65478381E06}"/>
              </a:ext>
            </a:extLst>
          </p:cNvPr>
          <p:cNvGrpSpPr/>
          <p:nvPr/>
        </p:nvGrpSpPr>
        <p:grpSpPr>
          <a:xfrm>
            <a:off x="1207924" y="948330"/>
            <a:ext cx="817005" cy="201003"/>
            <a:chOff x="1245529" y="795925"/>
            <a:chExt cx="817005" cy="201003"/>
          </a:xfrm>
        </p:grpSpPr>
        <p:sp>
          <p:nvSpPr>
            <p:cNvPr id="77" name="TextBox 76">
              <a:extLst>
                <a:ext uri="{FF2B5EF4-FFF2-40B4-BE49-F238E27FC236}">
                  <a16:creationId xmlns:a16="http://schemas.microsoft.com/office/drawing/2014/main" id="{A019B7A6-E748-5ED5-8901-8C78FF5DC1F3}"/>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78" name="Straight Connector 77">
              <a:extLst>
                <a:ext uri="{FF2B5EF4-FFF2-40B4-BE49-F238E27FC236}">
                  <a16:creationId xmlns:a16="http://schemas.microsoft.com/office/drawing/2014/main" id="{6DC40679-B064-FCA8-2E8C-0F9E66FA3F6D}"/>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5320114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D0119-33D7-20A0-19A8-D8A3F607DD4F}"/>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8D93AEA8-F6C5-7794-2A15-D2D1673D4B57}"/>
              </a:ext>
            </a:extLst>
          </p:cNvPr>
          <p:cNvGraphicFramePr>
            <a:graphicFrameLocks noChangeAspect="1"/>
          </p:cNvGraphicFramePr>
          <p:nvPr>
            <p:custDataLst>
              <p:tags r:id="rId1"/>
            </p:custDataLst>
            <p:extLst>
              <p:ext uri="{D42A27DB-BD31-4B8C-83A1-F6EECF244321}">
                <p14:modId xmlns:p14="http://schemas.microsoft.com/office/powerpoint/2010/main" val="42562930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404" imgH="405" progId="TCLayout.ActiveDocument.1">
                  <p:embed/>
                </p:oleObj>
              </mc:Choice>
              <mc:Fallback>
                <p:oleObj name="think-cell Slide" r:id="rId12" imgW="404" imgH="405" progId="TCLayout.ActiveDocument.1">
                  <p:embed/>
                  <p:pic>
                    <p:nvPicPr>
                      <p:cNvPr id="7" name="Object 1" hidden="1">
                        <a:extLst>
                          <a:ext uri="{FF2B5EF4-FFF2-40B4-BE49-F238E27FC236}">
                            <a16:creationId xmlns:a16="http://schemas.microsoft.com/office/drawing/2014/main" id="{8D93AEA8-F6C5-7794-2A15-D2D1673D4B57}"/>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45D90832-EDE4-B4E2-181C-22BB5195AA0B}"/>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2885D7A7-A0BF-A060-D4E6-BB601BA8F05E}"/>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2788814C-4FEE-74EB-C470-CFD272D70106}"/>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8" name="Text Placeholder 2">
            <a:hlinkClick r:id="rId14" action="ppaction://hlinksldjump"/>
            <a:extLst>
              <a:ext uri="{FF2B5EF4-FFF2-40B4-BE49-F238E27FC236}">
                <a16:creationId xmlns:a16="http://schemas.microsoft.com/office/drawing/2014/main" id="{22B29861-6EE4-F0D8-2408-67861A4A929B}"/>
              </a:ext>
            </a:extLst>
          </p:cNvPr>
          <p:cNvSpPr>
            <a:spLocks noGrp="1"/>
          </p:cNvSpPr>
          <p:nvPr>
            <p:custDataLst>
              <p:tags r:id="rId2"/>
            </p:custDataLst>
          </p:nvPr>
        </p:nvSpPr>
        <p:spPr bwMode="auto">
          <a:xfrm>
            <a:off x="5595939" y="172878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12" name="Text Placeholder 2">
            <a:hlinkClick r:id="rId15" action="ppaction://hlinksldjump"/>
            <a:extLst>
              <a:ext uri="{FF2B5EF4-FFF2-40B4-BE49-F238E27FC236}">
                <a16:creationId xmlns:a16="http://schemas.microsoft.com/office/drawing/2014/main" id="{4E4E9502-71F2-5BA9-FCC1-BEC8C17E0389}"/>
              </a:ext>
            </a:extLst>
          </p:cNvPr>
          <p:cNvSpPr>
            <a:spLocks noGrp="1"/>
          </p:cNvSpPr>
          <p:nvPr>
            <p:custDataLst>
              <p:tags r:id="rId3"/>
            </p:custDataLst>
          </p:nvPr>
        </p:nvSpPr>
        <p:spPr bwMode="auto">
          <a:xfrm>
            <a:off x="5595939" y="2368550"/>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2. PUCT Project 58481 update</a:t>
            </a:r>
            <a:endParaRPr kumimoji="0" lang="en-US" altLang="en-US" i="0" u="none" strike="noStrike" kern="1200" cap="none" spc="0" normalizeH="0" noProof="0">
              <a:ln>
                <a:noFill/>
              </a:ln>
              <a:effectLst/>
              <a:uLnTx/>
              <a:uFillTx/>
              <a:latin typeface="Arial"/>
            </a:endParaRPr>
          </a:p>
        </p:txBody>
      </p:sp>
      <p:sp>
        <p:nvSpPr>
          <p:cNvPr id="13" name="Text Placeholder 2">
            <a:hlinkClick r:id="rId16" action="ppaction://hlinksldjump"/>
            <a:extLst>
              <a:ext uri="{FF2B5EF4-FFF2-40B4-BE49-F238E27FC236}">
                <a16:creationId xmlns:a16="http://schemas.microsoft.com/office/drawing/2014/main" id="{F329115B-A7D6-0AEF-B0E9-C8351000F1E9}"/>
              </a:ext>
            </a:extLst>
          </p:cNvPr>
          <p:cNvSpPr>
            <a:spLocks noGrp="1"/>
          </p:cNvSpPr>
          <p:nvPr>
            <p:custDataLst>
              <p:tags r:id="rId4"/>
            </p:custDataLst>
          </p:nvPr>
        </p:nvSpPr>
        <p:spPr bwMode="auto">
          <a:xfrm>
            <a:off x="5595938" y="3009900"/>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3. Share update on CTP / Batch 1+ </a:t>
            </a:r>
          </a:p>
        </p:txBody>
      </p:sp>
      <p:sp>
        <p:nvSpPr>
          <p:cNvPr id="14" name="Text Placeholder 2">
            <a:hlinkClick r:id="rId17" action="ppaction://hlinksldjump"/>
            <a:extLst>
              <a:ext uri="{FF2B5EF4-FFF2-40B4-BE49-F238E27FC236}">
                <a16:creationId xmlns:a16="http://schemas.microsoft.com/office/drawing/2014/main" id="{94558E21-51D3-B692-60E7-F8EC7CC2C50A}"/>
              </a:ext>
            </a:extLst>
          </p:cNvPr>
          <p:cNvSpPr>
            <a:spLocks noGrp="1"/>
          </p:cNvSpPr>
          <p:nvPr>
            <p:custDataLst>
              <p:tags r:id="rId5"/>
            </p:custDataLst>
          </p:nvPr>
        </p:nvSpPr>
        <p:spPr bwMode="auto">
          <a:xfrm>
            <a:off x="5595939" y="3649663"/>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4. Conduct Batch study focus session</a:t>
            </a:r>
          </a:p>
        </p:txBody>
      </p:sp>
      <p:sp>
        <p:nvSpPr>
          <p:cNvPr id="15" name="Text Placeholder 2">
            <a:hlinkClick r:id="rId18" action="ppaction://hlinksldjump"/>
            <a:extLst>
              <a:ext uri="{FF2B5EF4-FFF2-40B4-BE49-F238E27FC236}">
                <a16:creationId xmlns:a16="http://schemas.microsoft.com/office/drawing/2014/main" id="{D9ED1399-B0A9-1F83-C3FC-C465E7EC8C56}"/>
              </a:ext>
            </a:extLst>
          </p:cNvPr>
          <p:cNvSpPr>
            <a:spLocks noGrp="1"/>
          </p:cNvSpPr>
          <p:nvPr>
            <p:custDataLst>
              <p:tags r:id="rId6"/>
            </p:custDataLst>
          </p:nvPr>
        </p:nvSpPr>
        <p:spPr bwMode="auto">
          <a:xfrm>
            <a:off x="5595939" y="4289425"/>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5. Discuss Batch reporting/transparency</a:t>
            </a:r>
            <a:endParaRPr kumimoji="0" lang="en-US" altLang="en-US" i="0" u="none" strike="noStrike" kern="1200" cap="none" spc="0" normalizeH="0" noProof="0">
              <a:ln>
                <a:noFill/>
              </a:ln>
              <a:effectLst/>
              <a:uLnTx/>
              <a:uFillTx/>
              <a:latin typeface="Arial"/>
            </a:endParaRPr>
          </a:p>
        </p:txBody>
      </p:sp>
      <p:sp>
        <p:nvSpPr>
          <p:cNvPr id="21" name="Text Placeholder 2">
            <a:hlinkClick r:id="rId19" action="ppaction://hlinksldjump"/>
            <a:extLst>
              <a:ext uri="{FF2B5EF4-FFF2-40B4-BE49-F238E27FC236}">
                <a16:creationId xmlns:a16="http://schemas.microsoft.com/office/drawing/2014/main" id="{B01A4E25-E486-A382-132C-F2C04F24CB7D}"/>
              </a:ext>
            </a:extLst>
          </p:cNvPr>
          <p:cNvSpPr>
            <a:spLocks noGrp="1"/>
          </p:cNvSpPr>
          <p:nvPr>
            <p:custDataLst>
              <p:tags r:id="rId7"/>
            </p:custDataLst>
          </p:nvPr>
        </p:nvSpPr>
        <p:spPr bwMode="auto">
          <a:xfrm>
            <a:off x="5595939" y="4929187"/>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6. Conduct CTP focus session</a:t>
            </a:r>
            <a:endParaRPr kumimoji="0" lang="en-US" altLang="en-US" i="0" u="none" strike="noStrike" kern="1200" cap="none" spc="0" normalizeH="0" noProof="0">
              <a:ln>
                <a:noFill/>
              </a:ln>
              <a:effectLst/>
              <a:uLnTx/>
              <a:uFillTx/>
              <a:latin typeface="Arial"/>
            </a:endParaRPr>
          </a:p>
        </p:txBody>
      </p:sp>
      <p:sp>
        <p:nvSpPr>
          <p:cNvPr id="5" name="Text Placeholder 2">
            <a:extLst>
              <a:ext uri="{FF2B5EF4-FFF2-40B4-BE49-F238E27FC236}">
                <a16:creationId xmlns:a16="http://schemas.microsoft.com/office/drawing/2014/main" id="{E8A543DE-6E4D-B1AA-1425-FDF4237A0EB9}"/>
              </a:ext>
            </a:extLst>
          </p:cNvPr>
          <p:cNvSpPr>
            <a:spLocks noGrp="1"/>
          </p:cNvSpPr>
          <p:nvPr>
            <p:custDataLst>
              <p:tags r:id="rId8"/>
            </p:custDataLst>
          </p:nvPr>
        </p:nvSpPr>
        <p:spPr bwMode="auto">
          <a:xfrm>
            <a:off x="5595939" y="5570538"/>
            <a:ext cx="6062663" cy="639763"/>
          </a:xfrm>
          <a:prstGeom prst="rect">
            <a:avLst/>
          </a:prstGeom>
          <a:solidFill>
            <a:schemeClr val="accent1"/>
          </a:solidFill>
          <a:ln>
            <a:noFill/>
          </a:ln>
          <a:effec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b="1">
                <a:solidFill>
                  <a:schemeClr val="bg1"/>
                </a:solidFill>
                <a:latin typeface="Arial"/>
              </a:rPr>
              <a:t>7. Discuss format and timing options for next meeting</a:t>
            </a:r>
            <a:endParaRPr kumimoji="0" lang="en-US" altLang="en-US" b="1" i="0" u="none" strike="noStrike" kern="1200" cap="none" spc="0" normalizeH="0" noProof="0">
              <a:ln>
                <a:noFill/>
              </a:ln>
              <a:solidFill>
                <a:schemeClr val="bg1"/>
              </a:solidFill>
              <a:effectLst/>
              <a:uLnTx/>
              <a:uFillTx/>
              <a:latin typeface="Arial"/>
            </a:endParaRPr>
          </a:p>
        </p:txBody>
      </p:sp>
      <p:sp>
        <p:nvSpPr>
          <p:cNvPr id="38" name="Slide Number Placeholder 5">
            <a:extLst>
              <a:ext uri="{FF2B5EF4-FFF2-40B4-BE49-F238E27FC236}">
                <a16:creationId xmlns:a16="http://schemas.microsoft.com/office/drawing/2014/main" id="{77CF7065-A114-2C99-599D-C156F33B551B}"/>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82</a:t>
            </a:fld>
            <a:endParaRPr lang="en-US"/>
          </a:p>
        </p:txBody>
      </p:sp>
      <p:sp>
        <p:nvSpPr>
          <p:cNvPr id="6" name="1. On-page tracker">
            <a:extLst>
              <a:ext uri="{FF2B5EF4-FFF2-40B4-BE49-F238E27FC236}">
                <a16:creationId xmlns:a16="http://schemas.microsoft.com/office/drawing/2014/main" id="{F54F2D08-9A4F-949F-91C6-57152B385860}"/>
              </a:ext>
            </a:extLst>
          </p:cNvPr>
          <p:cNvSpPr>
            <a:spLocks noGrp="1"/>
          </p:cNvSpPr>
          <p:nvPr>
            <p:ph type="body" sz="quarter" idx="10"/>
            <p:custDataLst>
              <p:tags r:id="rId9"/>
            </p:custDataLst>
          </p:nvPr>
        </p:nvSpPr>
        <p:spPr/>
        <p:txBody>
          <a:bodyPr/>
          <a:lstStyle/>
          <a:p>
            <a:endParaRPr lang="en-US"/>
          </a:p>
        </p:txBody>
      </p:sp>
      <p:sp>
        <p:nvSpPr>
          <p:cNvPr id="19" name="TextBox 18">
            <a:extLst>
              <a:ext uri="{FF2B5EF4-FFF2-40B4-BE49-F238E27FC236}">
                <a16:creationId xmlns:a16="http://schemas.microsoft.com/office/drawing/2014/main" id="{28BE11F1-AA16-86E7-9535-98CE21DDB75C}"/>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a:t>
            </a:r>
          </a:p>
        </p:txBody>
      </p:sp>
      <p:pic>
        <p:nvPicPr>
          <p:cNvPr id="487" name="Picture 486">
            <a:extLst>
              <a:ext uri="{FF2B5EF4-FFF2-40B4-BE49-F238E27FC236}">
                <a16:creationId xmlns:a16="http://schemas.microsoft.com/office/drawing/2014/main" id="{12C54A43-415D-9D91-9213-F54F1DC81949}"/>
              </a:ext>
            </a:extLst>
          </p:cNvPr>
          <p:cNvPicPr>
            <a:picLocks noChangeAspect="1"/>
          </p:cNvPicPr>
          <p:nvPr/>
        </p:nvPicPr>
        <p:blipFill>
          <a:blip r:embed="rId20"/>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39" name="Group 4" descr="Confidential document label">
            <a:extLst>
              <a:ext uri="{FF2B5EF4-FFF2-40B4-BE49-F238E27FC236}">
                <a16:creationId xmlns:a16="http://schemas.microsoft.com/office/drawing/2014/main" id="{79CD33A8-52E3-D087-D60D-55041C55B1D4}"/>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40" name="Rectangle 39">
              <a:extLst>
                <a:ext uri="{FF2B5EF4-FFF2-40B4-BE49-F238E27FC236}">
                  <a16:creationId xmlns:a16="http://schemas.microsoft.com/office/drawing/2014/main" id="{24981C8A-62D5-28C2-F459-B1662F0819B8}"/>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41" name="TextBox 40">
              <a:extLst>
                <a:ext uri="{FF2B5EF4-FFF2-40B4-BE49-F238E27FC236}">
                  <a16:creationId xmlns:a16="http://schemas.microsoft.com/office/drawing/2014/main" id="{28EA59B4-F482-1F72-FA93-A4442F619C42}"/>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123494987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442CB-C519-BB43-3040-D77D1EB79D6A}"/>
            </a:ext>
          </a:extLst>
        </p:cNvPr>
        <p:cNvGrpSpPr/>
        <p:nvPr/>
      </p:nvGrpSpPr>
      <p:grpSpPr>
        <a:xfrm>
          <a:off x="0" y="0"/>
          <a:ext cx="0" cy="0"/>
          <a:chOff x="0" y="0"/>
          <a:chExt cx="0" cy="0"/>
        </a:xfrm>
      </p:grpSpPr>
      <p:graphicFrame>
        <p:nvGraphicFramePr>
          <p:cNvPr id="15" name="Object 6" hidden="1">
            <a:extLst>
              <a:ext uri="{FF2B5EF4-FFF2-40B4-BE49-F238E27FC236}">
                <a16:creationId xmlns:a16="http://schemas.microsoft.com/office/drawing/2014/main" id="{70B8BCBF-3661-3FC5-3E00-E14152567F81}"/>
              </a:ext>
            </a:extLst>
          </p:cNvPr>
          <p:cNvGraphicFramePr>
            <a:graphicFrameLocks noChangeAspect="1"/>
          </p:cNvGraphicFramePr>
          <p:nvPr>
            <p:custDataLst>
              <p:tags r:id="rId1"/>
            </p:custDataLst>
            <p:extLst>
              <p:ext uri="{D42A27DB-BD31-4B8C-83A1-F6EECF244321}">
                <p14:modId xmlns:p14="http://schemas.microsoft.com/office/powerpoint/2010/main" val="24689347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404" imgH="405" progId="TCLayout.ActiveDocument.1">
                  <p:embed/>
                </p:oleObj>
              </mc:Choice>
              <mc:Fallback>
                <p:oleObj name="think-cell Slide" r:id="rId7" imgW="404" imgH="405" progId="TCLayout.ActiveDocument.1">
                  <p:embed/>
                  <p:pic>
                    <p:nvPicPr>
                      <p:cNvPr id="15" name="Object 6" hidden="1">
                        <a:extLst>
                          <a:ext uri="{FF2B5EF4-FFF2-40B4-BE49-F238E27FC236}">
                            <a16:creationId xmlns:a16="http://schemas.microsoft.com/office/drawing/2014/main" id="{70B8BCBF-3661-3FC5-3E00-E14152567F8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13" name="1. On-page tracker">
            <a:extLst>
              <a:ext uri="{FF2B5EF4-FFF2-40B4-BE49-F238E27FC236}">
                <a16:creationId xmlns:a16="http://schemas.microsoft.com/office/drawing/2014/main" id="{94075EED-5EBD-4D96-E0DC-6253D9EE58F9}"/>
              </a:ext>
            </a:extLst>
          </p:cNvPr>
          <p:cNvSpPr>
            <a:spLocks noGrp="1"/>
          </p:cNvSpPr>
          <p:nvPr>
            <p:ph type="body" sz="quarter" idx="10"/>
            <p:custDataLst>
              <p:tags r:id="rId2"/>
            </p:custDataLst>
          </p:nvPr>
        </p:nvSpPr>
        <p:spPr/>
        <p:txBody>
          <a:bodyPr/>
          <a:lstStyle/>
          <a:p>
            <a:endParaRPr lang="en-US"/>
          </a:p>
        </p:txBody>
      </p:sp>
      <p:sp>
        <p:nvSpPr>
          <p:cNvPr id="11" name="2. Slide Title">
            <a:extLst>
              <a:ext uri="{FF2B5EF4-FFF2-40B4-BE49-F238E27FC236}">
                <a16:creationId xmlns:a16="http://schemas.microsoft.com/office/drawing/2014/main" id="{A20DFDD3-2364-6530-470B-C04C5C707E4D}"/>
              </a:ext>
            </a:extLst>
          </p:cNvPr>
          <p:cNvSpPr>
            <a:spLocks noGrp="1"/>
          </p:cNvSpPr>
          <p:nvPr>
            <p:ph type="title"/>
            <p:custDataLst>
              <p:tags r:id="rId3"/>
            </p:custDataLst>
          </p:nvPr>
        </p:nvSpPr>
        <p:spPr/>
        <p:txBody>
          <a:bodyPr vert="horz"/>
          <a:lstStyle/>
          <a:p>
            <a:r>
              <a:rPr lang="en-US"/>
              <a:t>Two models for next meeting (and future meetings)</a:t>
            </a:r>
          </a:p>
        </p:txBody>
      </p:sp>
      <p:grpSp>
        <p:nvGrpSpPr>
          <p:cNvPr id="27" name="Group 26">
            <a:extLst>
              <a:ext uri="{FF2B5EF4-FFF2-40B4-BE49-F238E27FC236}">
                <a16:creationId xmlns:a16="http://schemas.microsoft.com/office/drawing/2014/main" id="{232CF5B9-745F-07CB-4E5F-640F6AC351D2}"/>
              </a:ext>
            </a:extLst>
          </p:cNvPr>
          <p:cNvGrpSpPr/>
          <p:nvPr/>
        </p:nvGrpSpPr>
        <p:grpSpPr>
          <a:xfrm>
            <a:off x="1704341" y="2014629"/>
            <a:ext cx="8766711" cy="1019810"/>
            <a:chOff x="1704341" y="2014629"/>
            <a:chExt cx="8766711" cy="1019810"/>
          </a:xfrm>
        </p:grpSpPr>
        <p:sp>
          <p:nvSpPr>
            <p:cNvPr id="4" name="TextBox 3">
              <a:extLst>
                <a:ext uri="{FF2B5EF4-FFF2-40B4-BE49-F238E27FC236}">
                  <a16:creationId xmlns:a16="http://schemas.microsoft.com/office/drawing/2014/main" id="{1E2AAF83-703A-A68D-E95F-FFD15E215307}"/>
                </a:ext>
              </a:extLst>
            </p:cNvPr>
            <p:cNvSpPr txBox="1">
              <a:spLocks/>
            </p:cNvSpPr>
            <p:nvPr/>
          </p:nvSpPr>
          <p:spPr>
            <a:xfrm>
              <a:off x="2868060" y="2248516"/>
              <a:ext cx="7602992" cy="552036"/>
            </a:xfrm>
            <a:prstGeom prst="rect">
              <a:avLst/>
            </a:prstGeom>
            <a:noFill/>
            <a:ln w="6350">
              <a:noFill/>
              <a:miter lim="800000"/>
            </a:ln>
          </p:spPr>
          <p:txBody>
            <a:bodyPr wrap="square" anchor="ctr">
              <a:noAutofit/>
            </a:bodyPr>
            <a:lstStyle/>
            <a:p>
              <a:pPr lvl="1">
                <a:spcAft>
                  <a:spcPts val="500"/>
                </a:spcAft>
              </a:pPr>
              <a:r>
                <a:rPr lang="en-US" sz="1600" b="1"/>
                <a:t>Single combined meeting: </a:t>
              </a:r>
              <a:r>
                <a:rPr lang="en-US" sz="1600"/>
                <a:t>Morning Batch session with afternoon Planning session</a:t>
              </a:r>
            </a:p>
          </p:txBody>
        </p:sp>
        <p:grpSp>
          <p:nvGrpSpPr>
            <p:cNvPr id="14" name="CustomIcon">
              <a:extLst>
                <a:ext uri="{FF2B5EF4-FFF2-40B4-BE49-F238E27FC236}">
                  <a16:creationId xmlns:a16="http://schemas.microsoft.com/office/drawing/2014/main" id="{7C70D8DF-66A3-D4DD-26FD-EF7E1017AF42}"/>
                </a:ext>
              </a:extLst>
            </p:cNvPr>
            <p:cNvGrpSpPr>
              <a:grpSpLocks noChangeAspect="1"/>
            </p:cNvGrpSpPr>
            <p:nvPr>
              <p:custDataLst>
                <p:tags r:id="rId5"/>
              </p:custDataLst>
            </p:nvPr>
          </p:nvGrpSpPr>
          <p:grpSpPr>
            <a:xfrm>
              <a:off x="1704341" y="2014629"/>
              <a:ext cx="1019810" cy="1019810"/>
              <a:chOff x="-205105" y="-205105"/>
              <a:chExt cx="1019810" cy="1019810"/>
            </a:xfrm>
          </p:grpSpPr>
          <p:sp>
            <p:nvSpPr>
              <p:cNvPr id="5" name="Oval 4">
                <a:extLst>
                  <a:ext uri="{FF2B5EF4-FFF2-40B4-BE49-F238E27FC236}">
                    <a16:creationId xmlns:a16="http://schemas.microsoft.com/office/drawing/2014/main" id="{837A2ECE-ABAC-621F-9506-372D13576A74}"/>
                  </a:ext>
                </a:extLst>
              </p:cNvPr>
              <p:cNvSpPr>
                <a:spLocks noChangeAspect="1"/>
              </p:cNvSpPr>
              <p:nvPr/>
            </p:nvSpPr>
            <p:spPr>
              <a:xfrm>
                <a:off x="-205105" y="-205105"/>
                <a:ext cx="1019810" cy="101981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2" name="Graphic 11">
                <a:extLst>
                  <a:ext uri="{FF2B5EF4-FFF2-40B4-BE49-F238E27FC236}">
                    <a16:creationId xmlns:a16="http://schemas.microsoft.com/office/drawing/2014/main" id="{073E4422-CA27-B82D-882F-266100DD877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0" y="0"/>
                <a:ext cx="609600" cy="609600"/>
              </a:xfrm>
              <a:prstGeom prst="rect">
                <a:avLst/>
              </a:prstGeom>
            </p:spPr>
          </p:pic>
        </p:grpSp>
      </p:grpSp>
      <p:sp>
        <p:nvSpPr>
          <p:cNvPr id="6" name="TextBox 5">
            <a:extLst>
              <a:ext uri="{FF2B5EF4-FFF2-40B4-BE49-F238E27FC236}">
                <a16:creationId xmlns:a16="http://schemas.microsoft.com/office/drawing/2014/main" id="{117B3E49-8B59-AEF3-0468-B61F428A363C}"/>
              </a:ext>
            </a:extLst>
          </p:cNvPr>
          <p:cNvSpPr txBox="1">
            <a:spLocks/>
          </p:cNvSpPr>
          <p:nvPr/>
        </p:nvSpPr>
        <p:spPr>
          <a:xfrm>
            <a:off x="2868061" y="4057448"/>
            <a:ext cx="7602992" cy="552036"/>
          </a:xfrm>
          <a:prstGeom prst="rect">
            <a:avLst/>
          </a:prstGeom>
          <a:noFill/>
          <a:ln w="6350">
            <a:noFill/>
            <a:miter lim="800000"/>
          </a:ln>
        </p:spPr>
        <p:txBody>
          <a:bodyPr wrap="square" anchor="ctr">
            <a:noAutofit/>
          </a:bodyPr>
          <a:lstStyle/>
          <a:p>
            <a:pPr lvl="1">
              <a:spcAft>
                <a:spcPts val="500"/>
              </a:spcAft>
            </a:pPr>
            <a:r>
              <a:rPr lang="en-US" sz="1600" b="1"/>
              <a:t>Separate meetings: </a:t>
            </a:r>
            <a:r>
              <a:rPr lang="en-US" sz="1600"/>
              <a:t>Dedicated Batch/BYOG/PCLR deep dive &amp; Dedicated TSP planning deep dive</a:t>
            </a:r>
          </a:p>
        </p:txBody>
      </p:sp>
      <p:grpSp>
        <p:nvGrpSpPr>
          <p:cNvPr id="19" name="CustomIcon">
            <a:extLst>
              <a:ext uri="{FF2B5EF4-FFF2-40B4-BE49-F238E27FC236}">
                <a16:creationId xmlns:a16="http://schemas.microsoft.com/office/drawing/2014/main" id="{A82618AE-65D7-126F-A307-AFED272A03DC}"/>
              </a:ext>
            </a:extLst>
          </p:cNvPr>
          <p:cNvGrpSpPr>
            <a:grpSpLocks noChangeAspect="1"/>
          </p:cNvGrpSpPr>
          <p:nvPr>
            <p:custDataLst>
              <p:tags r:id="rId4"/>
            </p:custDataLst>
          </p:nvPr>
        </p:nvGrpSpPr>
        <p:grpSpPr>
          <a:xfrm>
            <a:off x="1704341" y="3823561"/>
            <a:ext cx="1019810" cy="1019810"/>
            <a:chOff x="-205105" y="-205105"/>
            <a:chExt cx="1019810" cy="1019810"/>
          </a:xfrm>
        </p:grpSpPr>
        <p:sp>
          <p:nvSpPr>
            <p:cNvPr id="16" name="Oval 15">
              <a:extLst>
                <a:ext uri="{FF2B5EF4-FFF2-40B4-BE49-F238E27FC236}">
                  <a16:creationId xmlns:a16="http://schemas.microsoft.com/office/drawing/2014/main" id="{6BEB5BBB-61D6-A26C-A87B-797EBA58327F}"/>
                </a:ext>
              </a:extLst>
            </p:cNvPr>
            <p:cNvSpPr>
              <a:spLocks noChangeAspect="1"/>
            </p:cNvSpPr>
            <p:nvPr/>
          </p:nvSpPr>
          <p:spPr>
            <a:xfrm>
              <a:off x="-205105" y="-205105"/>
              <a:ext cx="1019810" cy="101981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8" name="Graphic 17">
              <a:extLst>
                <a:ext uri="{FF2B5EF4-FFF2-40B4-BE49-F238E27FC236}">
                  <a16:creationId xmlns:a16="http://schemas.microsoft.com/office/drawing/2014/main" id="{6A825EEB-F4A0-3E6B-E0DD-DBB4F3F9194A}"/>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0" y="0"/>
              <a:ext cx="609600" cy="609600"/>
            </a:xfrm>
            <a:prstGeom prst="rect">
              <a:avLst/>
            </a:prstGeom>
          </p:spPr>
        </p:pic>
      </p:grpSp>
      <p:cxnSp>
        <p:nvCxnSpPr>
          <p:cNvPr id="21" name="Straight Connector 20">
            <a:extLst>
              <a:ext uri="{FF2B5EF4-FFF2-40B4-BE49-F238E27FC236}">
                <a16:creationId xmlns:a16="http://schemas.microsoft.com/office/drawing/2014/main" id="{5F524AB6-C26C-51E0-F118-AE968B8E93C8}"/>
              </a:ext>
            </a:extLst>
          </p:cNvPr>
          <p:cNvCxnSpPr>
            <a:cxnSpLocks/>
          </p:cNvCxnSpPr>
          <p:nvPr/>
        </p:nvCxnSpPr>
        <p:spPr>
          <a:xfrm>
            <a:off x="1704341" y="3429000"/>
            <a:ext cx="9364589"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C16BD03C-DBED-8CDA-671A-4A7314037E0B}"/>
              </a:ext>
            </a:extLst>
          </p:cNvPr>
          <p:cNvSpPr/>
          <p:nvPr/>
        </p:nvSpPr>
        <p:spPr>
          <a:xfrm>
            <a:off x="0" y="5653548"/>
            <a:ext cx="12192000" cy="400625"/>
          </a:xfrm>
          <a:prstGeom prst="rect">
            <a:avLst/>
          </a:prstGeom>
          <a:solidFill>
            <a:schemeClr val="accent2">
              <a:lumMod val="40000"/>
              <a:lumOff val="6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i="1">
                <a:solidFill>
                  <a:schemeClr val="tx1"/>
                </a:solidFill>
              </a:rPr>
              <a:t>Discussion</a:t>
            </a:r>
          </a:p>
        </p:txBody>
      </p:sp>
    </p:spTree>
    <p:extLst>
      <p:ext uri="{BB962C8B-B14F-4D97-AF65-F5344CB8AC3E}">
        <p14:creationId xmlns:p14="http://schemas.microsoft.com/office/powerpoint/2010/main" val="167915008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80B7D00-9F2C-5679-0998-3DE23003AE22}"/>
              </a:ext>
            </a:extLst>
          </p:cNvPr>
          <p:cNvGraphicFramePr>
            <a:graphicFrameLocks noChangeAspect="1"/>
          </p:cNvGraphicFramePr>
          <p:nvPr>
            <p:custDataLst>
              <p:tags r:id="rId1"/>
            </p:custDataLst>
            <p:extLst>
              <p:ext uri="{D42A27DB-BD31-4B8C-83A1-F6EECF244321}">
                <p14:modId xmlns:p14="http://schemas.microsoft.com/office/powerpoint/2010/main" val="1648437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280B7D00-9F2C-5679-0998-3DE23003AE2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5">
            <a:extLst>
              <a:ext uri="{FF2B5EF4-FFF2-40B4-BE49-F238E27FC236}">
                <a16:creationId xmlns:a16="http://schemas.microsoft.com/office/drawing/2014/main" id="{C9975E7E-42A7-4675-C32E-598EB1E8AEB3}"/>
              </a:ext>
            </a:extLst>
          </p:cNvPr>
          <p:cNvSpPr>
            <a:spLocks noGrp="1"/>
          </p:cNvSpPr>
          <p:nvPr>
            <p:ph type="title"/>
          </p:nvPr>
        </p:nvSpPr>
        <p:spPr/>
        <p:txBody>
          <a:bodyPr vert="horz"/>
          <a:lstStyle/>
          <a:p>
            <a:r>
              <a:rPr lang="en-US" sz="3600"/>
              <a:t>Thank you</a:t>
            </a:r>
          </a:p>
        </p:txBody>
      </p:sp>
      <p:sp>
        <p:nvSpPr>
          <p:cNvPr id="7" name="Text Placeholder 6">
            <a:extLst>
              <a:ext uri="{FF2B5EF4-FFF2-40B4-BE49-F238E27FC236}">
                <a16:creationId xmlns:a16="http://schemas.microsoft.com/office/drawing/2014/main" id="{D56BCABB-69E4-0483-0CE9-0C4FB8202D07}"/>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8546481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c90ee1e1-c015-415f-8aa1-dd21303cc84c"/>
  <p:tag name="NEWVI" val="true"/>
  <p:tag name="TEMPLATELASTEDITTED" val="2019-02-25 12:05 PM"/>
  <p:tag name="TEMPLATECREATED" val="2019-02-27 01:18 PM"/>
  <p:tag name="TEMPLATEVERSION" val="3"/>
  <p:tag name="BLUEONEFOURTHTITLEFONTCOLORFIXED" val="true"/>
  <p:tag name="DARKLAYOUTNAMESCHANGEDTOCONTRAST" val="true"/>
  <p:tag name="CTFIXED" val="Yes"/>
  <p:tag name="THINKCELLPRESENTATIONDONOTDELETE" val="&lt;?xml version=&quot;1.0&quot; encoding=&quot;UTF-16&quot; standalone=&quot;yes&quot;?&gt;&lt;root reqver=&quot;25060&quot;&gt;&lt;version val=&quot;28094&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bNumberIsYear val=&quot;0&quot;/&gt;&lt;m_strFormatTime&gt;%d-%1-%Y&lt;/m_strFormatTime&gt;&lt;m_yearfmt&gt;&lt;begin val=&quot;0&quot;/&gt;&lt;end val=&quot;0&quot;/&gt;&lt;/m_yearfmt&gt;&lt;/m_precDefaultDate&gt;&lt;m_precDefaultYear&gt;&lt;m_bNumberIsYear val=&quot;0&quot;/&gt;&lt;m_strFormatTime&gt;%Y&lt;/m_strFormatTime&gt;&lt;m_yearfmt&gt;&lt;begin val=&quot;0&quot;/&gt;&lt;end val=&quot;0&quot;/&gt;&lt;/m_yearfmt&gt;&lt;/m_precDefaultYear&gt;&lt;m_precDefaultQuarter&gt;&lt;m_bNumberIsYear val=&quot;0&quot;/&gt;&lt;m_strFormatTime&gt;Q%5&lt;/m_strFormatTime&gt;&lt;m_yearfmt&gt;&lt;begin val=&quot;0&quot;/&gt;&lt;end val=&quot;4&quot;/&gt;&lt;/m_yearfmt&gt;&lt;/m_precDefaultQuarter&gt;&lt;m_precDefaultMonth&gt;&lt;m_bNumberIsYear val=&quot;0&quot;/&gt;&lt;m_strFormatTime&gt;%1&lt;/m_strFormatTime&gt;&lt;m_yearfmt&gt;&lt;begin val=&quot;0&quot;/&gt;&lt;end val=&quot;4&quot;/&gt;&lt;/m_yearfmt&gt;&lt;/m_precDefaultMonth&gt;&lt;m_precDefaultWeek&gt;&lt;m_bNumberIsYear val=&quot;0&quot;/&gt;&lt;m_strFormatTime&gt;%4&lt;/m_strFormatTime&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0&quot;/&gt;&lt;/m_mruColor&gt;&lt;m_eweekdayFirstOfWeek val=&quot;2&quot;/&gt;&lt;m_eweekdayFirstOfWorkweek val=&quot;2&quot;/&gt;&lt;m_eweekdayFirstOfWeekend val=&quot;7&quot;/&gt;&lt;/CPresentation&gt;&lt;/root&gt;"/>
  <p:tag name="THINKCELLUNDODONOTDELETE" val="0"/>
  <p:tag name="TSCLIENT" val="True"/>
  <p:tag name="TEMPLATELASTEDITED" val="2021-12-13 05:24 PM"/>
  <p:tag name="LINKEDPICTURESLINKREMOVED" val="True"/>
  <p:tag name="TCCONTRASTACCENTS" val="4|5|6|7|8|9"/>
  <p:tag name="TCLIGHTACCENTS" val="4|5|6|7|8|9"/>
  <p:tag name="ICONENCLOSURE" val="Tru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4.xml><?xml version="1.0" encoding="utf-8"?>
<p:tagLst xmlns:a="http://schemas.openxmlformats.org/drawingml/2006/main" xmlns:r="http://schemas.openxmlformats.org/officeDocument/2006/relationships" xmlns:p="http://schemas.openxmlformats.org/presentationml/2006/main">
  <p:tag name="SHAPENAME" val="4. Footnote"/>
</p:tagLst>
</file>

<file path=ppt/tags/tag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xml><?xml version="1.0" encoding="utf-8"?>
<p:tagLst xmlns:a="http://schemas.openxmlformats.org/drawingml/2006/main" xmlns:r="http://schemas.openxmlformats.org/officeDocument/2006/relationships" xmlns:p="http://schemas.openxmlformats.org/presentationml/2006/main">
  <p:tag name="NAME" val="ACET"/>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NAME" val="Moon"/>
</p:tagLst>
</file>

<file path=ppt/tags/tag9.xml><?xml version="1.0" encoding="utf-8"?>
<p:tagLst xmlns:a="http://schemas.openxmlformats.org/drawingml/2006/main" xmlns:r="http://schemas.openxmlformats.org/officeDocument/2006/relationships" xmlns:p="http://schemas.openxmlformats.org/presentationml/2006/main">
  <p:tag name="NAME" val="Moon"/>
</p:tagLst>
</file>

<file path=ppt/tags/tag10.xml><?xml version="1.0" encoding="utf-8"?>
<p:tagLst xmlns:a="http://schemas.openxmlformats.org/drawingml/2006/main" xmlns:r="http://schemas.openxmlformats.org/officeDocument/2006/relationships" xmlns:p="http://schemas.openxmlformats.org/presentationml/2006/main">
  <p:tag name="NAME" val="Moon"/>
</p:tagLst>
</file>

<file path=ppt/tags/tag11.xml><?xml version="1.0" encoding="utf-8"?>
<p:tagLst xmlns:a="http://schemas.openxmlformats.org/drawingml/2006/main" xmlns:r="http://schemas.openxmlformats.org/officeDocument/2006/relationships" xmlns:p="http://schemas.openxmlformats.org/presentationml/2006/main">
  <p:tag name="NAME" val="Moon"/>
</p:tagLst>
</file>

<file path=ppt/tags/tag12.xml><?xml version="1.0" encoding="utf-8"?>
<p:tagLst xmlns:a="http://schemas.openxmlformats.org/drawingml/2006/main" xmlns:r="http://schemas.openxmlformats.org/officeDocument/2006/relationships" xmlns:p="http://schemas.openxmlformats.org/presentationml/2006/main">
  <p:tag name="ANGLE" val="5"/>
</p:tagLst>
</file>

<file path=ppt/tags/tag13.xml><?xml version="1.0" encoding="utf-8"?>
<p:tagLst xmlns:a="http://schemas.openxmlformats.org/drawingml/2006/main" xmlns:r="http://schemas.openxmlformats.org/officeDocument/2006/relationships" xmlns:p="http://schemas.openxmlformats.org/presentationml/2006/main">
  <p:tag name="ANGLE" val="5"/>
</p:tagLst>
</file>

<file path=ppt/tags/tag14.xml><?xml version="1.0" encoding="utf-8"?>
<p:tagLst xmlns:a="http://schemas.openxmlformats.org/drawingml/2006/main" xmlns:r="http://schemas.openxmlformats.org/officeDocument/2006/relationships" xmlns:p="http://schemas.openxmlformats.org/presentationml/2006/main">
  <p:tag name="ANGLE" val="4"/>
</p:tagLst>
</file>

<file path=ppt/tags/tag15.xml><?xml version="1.0" encoding="utf-8"?>
<p:tagLst xmlns:a="http://schemas.openxmlformats.org/drawingml/2006/main" xmlns:r="http://schemas.openxmlformats.org/officeDocument/2006/relationships" xmlns:p="http://schemas.openxmlformats.org/presentationml/2006/main">
  <p:tag name="ANGLE" val="4"/>
</p:tagLst>
</file>

<file path=ppt/tags/tag16.xml><?xml version="1.0" encoding="utf-8"?>
<p:tagLst xmlns:a="http://schemas.openxmlformats.org/drawingml/2006/main" xmlns:r="http://schemas.openxmlformats.org/officeDocument/2006/relationships" xmlns:p="http://schemas.openxmlformats.org/presentationml/2006/main">
  <p:tag name="ANGLE" val="3"/>
</p:tagLst>
</file>

<file path=ppt/tags/tag17.xml><?xml version="1.0" encoding="utf-8"?>
<p:tagLst xmlns:a="http://schemas.openxmlformats.org/drawingml/2006/main" xmlns:r="http://schemas.openxmlformats.org/officeDocument/2006/relationships" xmlns:p="http://schemas.openxmlformats.org/presentationml/2006/main">
  <p:tag name="ANGLE" val="3"/>
</p:tagLst>
</file>

<file path=ppt/tags/tag18.xml><?xml version="1.0" encoding="utf-8"?>
<p:tagLst xmlns:a="http://schemas.openxmlformats.org/drawingml/2006/main" xmlns:r="http://schemas.openxmlformats.org/officeDocument/2006/relationships" xmlns:p="http://schemas.openxmlformats.org/presentationml/2006/main">
  <p:tag name="ANGLE" val="2"/>
</p:tagLst>
</file>

<file path=ppt/tags/tag19.xml><?xml version="1.0" encoding="utf-8"?>
<p:tagLst xmlns:a="http://schemas.openxmlformats.org/drawingml/2006/main" xmlns:r="http://schemas.openxmlformats.org/officeDocument/2006/relationships" xmlns:p="http://schemas.openxmlformats.org/presentationml/2006/main">
  <p:tag name="ANGLE" val="2"/>
</p:tagLst>
</file>

<file path=ppt/tags/tag20.xml><?xml version="1.0" encoding="utf-8"?>
<p:tagLst xmlns:a="http://schemas.openxmlformats.org/drawingml/2006/main" xmlns:r="http://schemas.openxmlformats.org/officeDocument/2006/relationships" xmlns:p="http://schemas.openxmlformats.org/presentationml/2006/main">
  <p:tag name="ANGLE" val="1"/>
</p:tagLst>
</file>

<file path=ppt/tags/tag21.xml><?xml version="1.0" encoding="utf-8"?>
<p:tagLst xmlns:a="http://schemas.openxmlformats.org/drawingml/2006/main" xmlns:r="http://schemas.openxmlformats.org/officeDocument/2006/relationships" xmlns:p="http://schemas.openxmlformats.org/presentationml/2006/main">
  <p:tag name="ANGLE" val="1"/>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24.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5.xml><?xml version="1.0" encoding="utf-8"?>
<p:tagLst xmlns:a="http://schemas.openxmlformats.org/drawingml/2006/main" xmlns:r="http://schemas.openxmlformats.org/officeDocument/2006/relationships" xmlns:p="http://schemas.openxmlformats.org/presentationml/2006/main">
  <p:tag name="SHAPENAME" val="Subtitle"/>
</p:tagLst>
</file>

<file path=ppt/tags/tag26.xml><?xml version="1.0" encoding="utf-8"?>
<p:tagLst xmlns:a="http://schemas.openxmlformats.org/drawingml/2006/main" xmlns:r="http://schemas.openxmlformats.org/officeDocument/2006/relationships" xmlns:p="http://schemas.openxmlformats.org/presentationml/2006/main">
  <p:tag name="SHAPENAME" val="Titl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29.xml><?xml version="1.0" encoding="utf-8"?>
<p:tagLst xmlns:a="http://schemas.openxmlformats.org/drawingml/2006/main" xmlns:r="http://schemas.openxmlformats.org/officeDocument/2006/relationships" xmlns:p="http://schemas.openxmlformats.org/presentationml/2006/main">
  <p:tag name="SHAPENAME" val="3. Subtitle"/>
</p:tagLst>
</file>

<file path=ppt/tags/tag30.xml><?xml version="1.0" encoding="utf-8"?>
<p:tagLst xmlns:a="http://schemas.openxmlformats.org/drawingml/2006/main" xmlns:r="http://schemas.openxmlformats.org/officeDocument/2006/relationships" xmlns:p="http://schemas.openxmlformats.org/presentationml/2006/main">
  <p:tag name="SHAPENAME" val="5. Source"/>
</p:tagLst>
</file>

<file path=ppt/tags/tag3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5.xml><?xml version="1.0" encoding="utf-8"?>
<p:tagLst xmlns:a="http://schemas.openxmlformats.org/drawingml/2006/main" xmlns:r="http://schemas.openxmlformats.org/officeDocument/2006/relationships" xmlns:p="http://schemas.openxmlformats.org/presentationml/2006/main">
  <p:tag name="SHAPENAME" val="3. Subtitle"/>
</p:tagLst>
</file>

<file path=ppt/tags/tag36.xml><?xml version="1.0" encoding="utf-8"?>
<p:tagLst xmlns:a="http://schemas.openxmlformats.org/drawingml/2006/main" xmlns:r="http://schemas.openxmlformats.org/officeDocument/2006/relationships" xmlns:p="http://schemas.openxmlformats.org/presentationml/2006/main">
  <p:tag name="SHAPENAME" val="5. Source"/>
</p:tagLst>
</file>

<file path=ppt/tags/tag3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4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2.xml><?xml version="1.0" encoding="utf-8"?>
<p:tagLst xmlns:a="http://schemas.openxmlformats.org/drawingml/2006/main" xmlns:r="http://schemas.openxmlformats.org/officeDocument/2006/relationships" xmlns:p="http://schemas.openxmlformats.org/presentationml/2006/main">
  <p:tag name="SHAPENAME" val="5. Source"/>
</p:tagLst>
</file>

<file path=ppt/tags/tag4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4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7.xml><?xml version="1.0" encoding="utf-8"?>
<p:tagLst xmlns:a="http://schemas.openxmlformats.org/drawingml/2006/main" xmlns:r="http://schemas.openxmlformats.org/officeDocument/2006/relationships" xmlns:p="http://schemas.openxmlformats.org/presentationml/2006/main">
  <p:tag name="SHAPENAME" val="5. Source"/>
</p:tagLst>
</file>

<file path=ppt/tags/tag4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5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2.xml><?xml version="1.0" encoding="utf-8"?>
<p:tagLst xmlns:a="http://schemas.openxmlformats.org/drawingml/2006/main" xmlns:r="http://schemas.openxmlformats.org/officeDocument/2006/relationships" xmlns:p="http://schemas.openxmlformats.org/presentationml/2006/main">
  <p:tag name="SHAPENAME" val="5. Source"/>
</p:tagLst>
</file>

<file path=ppt/tags/tag5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5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7.xml><?xml version="1.0" encoding="utf-8"?>
<p:tagLst xmlns:a="http://schemas.openxmlformats.org/drawingml/2006/main" xmlns:r="http://schemas.openxmlformats.org/officeDocument/2006/relationships" xmlns:p="http://schemas.openxmlformats.org/presentationml/2006/main">
  <p:tag name="SHAPENAME" val="3. Subtitle"/>
</p:tagLst>
</file>

<file path=ppt/tags/tag58.xml><?xml version="1.0" encoding="utf-8"?>
<p:tagLst xmlns:a="http://schemas.openxmlformats.org/drawingml/2006/main" xmlns:r="http://schemas.openxmlformats.org/officeDocument/2006/relationships" xmlns:p="http://schemas.openxmlformats.org/presentationml/2006/main">
  <p:tag name="SHAPENAME" val="5. Source"/>
</p:tagLst>
</file>

<file path=ppt/tags/tag5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62.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63.xml><?xml version="1.0" encoding="utf-8"?>
<p:tagLst xmlns:a="http://schemas.openxmlformats.org/drawingml/2006/main" xmlns:r="http://schemas.openxmlformats.org/officeDocument/2006/relationships" xmlns:p="http://schemas.openxmlformats.org/presentationml/2006/main">
  <p:tag name="SHAPENAME" val="3. Subtitle"/>
</p:tagLst>
</file>

<file path=ppt/tags/tag64.xml><?xml version="1.0" encoding="utf-8"?>
<p:tagLst xmlns:a="http://schemas.openxmlformats.org/drawingml/2006/main" xmlns:r="http://schemas.openxmlformats.org/officeDocument/2006/relationships" xmlns:p="http://schemas.openxmlformats.org/presentationml/2006/main">
  <p:tag name="SHAPENAME" val="5. Source"/>
</p:tagLst>
</file>

<file path=ppt/tags/tag6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6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0.xml><?xml version="1.0" encoding="utf-8"?>
<p:tagLst xmlns:a="http://schemas.openxmlformats.org/drawingml/2006/main" xmlns:r="http://schemas.openxmlformats.org/officeDocument/2006/relationships" xmlns:p="http://schemas.openxmlformats.org/presentationml/2006/main">
  <p:tag name="SHAPENAME" val="3. Subtitle"/>
</p:tagLst>
</file>

<file path=ppt/tags/tag71.xml><?xml version="1.0" encoding="utf-8"?>
<p:tagLst xmlns:a="http://schemas.openxmlformats.org/drawingml/2006/main" xmlns:r="http://schemas.openxmlformats.org/officeDocument/2006/relationships" xmlns:p="http://schemas.openxmlformats.org/presentationml/2006/main">
  <p:tag name="SHAPENAME" val="5. Source"/>
</p:tagLst>
</file>

<file path=ppt/tags/tag7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76.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8.xml><?xml version="1.0" encoding="utf-8"?>
<p:tagLst xmlns:a="http://schemas.openxmlformats.org/drawingml/2006/main" xmlns:r="http://schemas.openxmlformats.org/officeDocument/2006/relationships" xmlns:p="http://schemas.openxmlformats.org/presentationml/2006/main">
  <p:tag name="SHAPENAME" val="3. Subtitle"/>
</p:tagLst>
</file>

<file path=ppt/tags/tag79.xml><?xml version="1.0" encoding="utf-8"?>
<p:tagLst xmlns:a="http://schemas.openxmlformats.org/drawingml/2006/main" xmlns:r="http://schemas.openxmlformats.org/officeDocument/2006/relationships" xmlns:p="http://schemas.openxmlformats.org/presentationml/2006/main">
  <p:tag name="SHAPENAME" val="5. Source"/>
</p:tagLst>
</file>

<file path=ppt/tags/tag8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8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85.xml><?xml version="1.0" encoding="utf-8"?>
<p:tagLst xmlns:a="http://schemas.openxmlformats.org/drawingml/2006/main" xmlns:r="http://schemas.openxmlformats.org/officeDocument/2006/relationships" xmlns:p="http://schemas.openxmlformats.org/presentationml/2006/main">
  <p:tag name="SHAPENAME" val="3. Subtitle"/>
</p:tagLst>
</file>

<file path=ppt/tags/tag86.xml><?xml version="1.0" encoding="utf-8"?>
<p:tagLst xmlns:a="http://schemas.openxmlformats.org/drawingml/2006/main" xmlns:r="http://schemas.openxmlformats.org/officeDocument/2006/relationships" xmlns:p="http://schemas.openxmlformats.org/presentationml/2006/main">
  <p:tag name="SHAPENAME" val="5. Source"/>
</p:tagLst>
</file>

<file path=ppt/tags/tag8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90.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9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2.xml><?xml version="1.0" encoding="utf-8"?>
<p:tagLst xmlns:a="http://schemas.openxmlformats.org/drawingml/2006/main" xmlns:r="http://schemas.openxmlformats.org/officeDocument/2006/relationships" xmlns:p="http://schemas.openxmlformats.org/presentationml/2006/main">
  <p:tag name="SHAPENAME" val="3. Subtitle"/>
</p:tagLst>
</file>

<file path=ppt/tags/tag93.xml><?xml version="1.0" encoding="utf-8"?>
<p:tagLst xmlns:a="http://schemas.openxmlformats.org/drawingml/2006/main" xmlns:r="http://schemas.openxmlformats.org/officeDocument/2006/relationships" xmlns:p="http://schemas.openxmlformats.org/presentationml/2006/main">
  <p:tag name="SHAPENAME" val="5. Source"/>
</p:tagLst>
</file>

<file path=ppt/tags/tag9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9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8.xml><?xml version="1.0" encoding="utf-8"?>
<p:tagLst xmlns:a="http://schemas.openxmlformats.org/drawingml/2006/main" xmlns:r="http://schemas.openxmlformats.org/officeDocument/2006/relationships" xmlns:p="http://schemas.openxmlformats.org/presentationml/2006/main">
  <p:tag name="SHAPENAME" val="5. Source"/>
</p:tagLst>
</file>

<file path=ppt/tags/tag9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SHAPENAME" val="5. Source"/>
</p:tagLst>
</file>

<file path=ppt/tags/tag10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SHAPENAME" val="5. Source"/>
</p:tagLst>
</file>

<file path=ppt/tags/tag105.xml><?xml version="1.0" encoding="utf-8"?>
<p:tagLst xmlns:a="http://schemas.openxmlformats.org/drawingml/2006/main" xmlns:r="http://schemas.openxmlformats.org/officeDocument/2006/relationships" xmlns:p="http://schemas.openxmlformats.org/presentationml/2006/main">
  <p:tag name="SHAPENAME" val="Titl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ZRYLYSbLzP8DsqQ5_IDvMg"/>
</p:tagLst>
</file>

<file path=ppt/tags/tag10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9.xml><?xml version="1.0" encoding="utf-8"?>
<p:tagLst xmlns:a="http://schemas.openxmlformats.org/drawingml/2006/main" xmlns:r="http://schemas.openxmlformats.org/officeDocument/2006/relationships" xmlns:p="http://schemas.openxmlformats.org/presentationml/2006/main">
  <p:tag name="SHAPENAME" val="4. Footnote"/>
</p:tagLst>
</file>

<file path=ppt/tags/tag110.xml><?xml version="1.0" encoding="utf-8"?>
<p:tagLst xmlns:a="http://schemas.openxmlformats.org/drawingml/2006/main" xmlns:r="http://schemas.openxmlformats.org/officeDocument/2006/relationships" xmlns:p="http://schemas.openxmlformats.org/presentationml/2006/main">
  <p:tag name="NAME" val="ACET"/>
</p:tagLst>
</file>

<file path=ppt/tags/tag111.xml><?xml version="1.0" encoding="utf-8"?>
<p:tagLst xmlns:a="http://schemas.openxmlformats.org/drawingml/2006/main" xmlns:r="http://schemas.openxmlformats.org/officeDocument/2006/relationships" xmlns:p="http://schemas.openxmlformats.org/presentationml/2006/main">
  <p:tag name="NAME" val="Moon"/>
</p:tagLst>
</file>

<file path=ppt/tags/tag112.xml><?xml version="1.0" encoding="utf-8"?>
<p:tagLst xmlns:a="http://schemas.openxmlformats.org/drawingml/2006/main" xmlns:r="http://schemas.openxmlformats.org/officeDocument/2006/relationships" xmlns:p="http://schemas.openxmlformats.org/presentationml/2006/main">
  <p:tag name="NAME" val="Moon"/>
</p:tagLst>
</file>

<file path=ppt/tags/tag113.xml><?xml version="1.0" encoding="utf-8"?>
<p:tagLst xmlns:a="http://schemas.openxmlformats.org/drawingml/2006/main" xmlns:r="http://schemas.openxmlformats.org/officeDocument/2006/relationships" xmlns:p="http://schemas.openxmlformats.org/presentationml/2006/main">
  <p:tag name="NAME" val="Moon"/>
</p:tagLst>
</file>

<file path=ppt/tags/tag114.xml><?xml version="1.0" encoding="utf-8"?>
<p:tagLst xmlns:a="http://schemas.openxmlformats.org/drawingml/2006/main" xmlns:r="http://schemas.openxmlformats.org/officeDocument/2006/relationships" xmlns:p="http://schemas.openxmlformats.org/presentationml/2006/main">
  <p:tag name="NAME" val="Moon"/>
</p:tagLst>
</file>

<file path=ppt/tags/tag115.xml><?xml version="1.0" encoding="utf-8"?>
<p:tagLst xmlns:a="http://schemas.openxmlformats.org/drawingml/2006/main" xmlns:r="http://schemas.openxmlformats.org/officeDocument/2006/relationships" xmlns:p="http://schemas.openxmlformats.org/presentationml/2006/main">
  <p:tag name="NAME" val="Moon"/>
</p:tagLst>
</file>

<file path=ppt/tags/tag116.xml><?xml version="1.0" encoding="utf-8"?>
<p:tagLst xmlns:a="http://schemas.openxmlformats.org/drawingml/2006/main" xmlns:r="http://schemas.openxmlformats.org/officeDocument/2006/relationships" xmlns:p="http://schemas.openxmlformats.org/presentationml/2006/main">
  <p:tag name="ANGLE" val="5"/>
</p:tagLst>
</file>

<file path=ppt/tags/tag117.xml><?xml version="1.0" encoding="utf-8"?>
<p:tagLst xmlns:a="http://schemas.openxmlformats.org/drawingml/2006/main" xmlns:r="http://schemas.openxmlformats.org/officeDocument/2006/relationships" xmlns:p="http://schemas.openxmlformats.org/presentationml/2006/main">
  <p:tag name="ANGLE" val="5"/>
</p:tagLst>
</file>

<file path=ppt/tags/tag118.xml><?xml version="1.0" encoding="utf-8"?>
<p:tagLst xmlns:a="http://schemas.openxmlformats.org/drawingml/2006/main" xmlns:r="http://schemas.openxmlformats.org/officeDocument/2006/relationships" xmlns:p="http://schemas.openxmlformats.org/presentationml/2006/main">
  <p:tag name="ANGLE" val="4"/>
</p:tagLst>
</file>

<file path=ppt/tags/tag119.xml><?xml version="1.0" encoding="utf-8"?>
<p:tagLst xmlns:a="http://schemas.openxmlformats.org/drawingml/2006/main" xmlns:r="http://schemas.openxmlformats.org/officeDocument/2006/relationships" xmlns:p="http://schemas.openxmlformats.org/presentationml/2006/main">
  <p:tag name="ANGLE" val="4"/>
</p:tagLst>
</file>

<file path=ppt/tags/tag120.xml><?xml version="1.0" encoding="utf-8"?>
<p:tagLst xmlns:a="http://schemas.openxmlformats.org/drawingml/2006/main" xmlns:r="http://schemas.openxmlformats.org/officeDocument/2006/relationships" xmlns:p="http://schemas.openxmlformats.org/presentationml/2006/main">
  <p:tag name="ANGLE" val="3"/>
</p:tagLst>
</file>

<file path=ppt/tags/tag121.xml><?xml version="1.0" encoding="utf-8"?>
<p:tagLst xmlns:a="http://schemas.openxmlformats.org/drawingml/2006/main" xmlns:r="http://schemas.openxmlformats.org/officeDocument/2006/relationships" xmlns:p="http://schemas.openxmlformats.org/presentationml/2006/main">
  <p:tag name="ANGLE" val="3"/>
</p:tagLst>
</file>

<file path=ppt/tags/tag122.xml><?xml version="1.0" encoding="utf-8"?>
<p:tagLst xmlns:a="http://schemas.openxmlformats.org/drawingml/2006/main" xmlns:r="http://schemas.openxmlformats.org/officeDocument/2006/relationships" xmlns:p="http://schemas.openxmlformats.org/presentationml/2006/main">
  <p:tag name="ANGLE" val="2"/>
</p:tagLst>
</file>

<file path=ppt/tags/tag123.xml><?xml version="1.0" encoding="utf-8"?>
<p:tagLst xmlns:a="http://schemas.openxmlformats.org/drawingml/2006/main" xmlns:r="http://schemas.openxmlformats.org/officeDocument/2006/relationships" xmlns:p="http://schemas.openxmlformats.org/presentationml/2006/main">
  <p:tag name="ANGLE" val="2"/>
</p:tagLst>
</file>

<file path=ppt/tags/tag124.xml><?xml version="1.0" encoding="utf-8"?>
<p:tagLst xmlns:a="http://schemas.openxmlformats.org/drawingml/2006/main" xmlns:r="http://schemas.openxmlformats.org/officeDocument/2006/relationships" xmlns:p="http://schemas.openxmlformats.org/presentationml/2006/main">
  <p:tag name="ANGLE" val="1"/>
</p:tagLst>
</file>

<file path=ppt/tags/tag125.xml><?xml version="1.0" encoding="utf-8"?>
<p:tagLst xmlns:a="http://schemas.openxmlformats.org/drawingml/2006/main" xmlns:r="http://schemas.openxmlformats.org/officeDocument/2006/relationships" xmlns:p="http://schemas.openxmlformats.org/presentationml/2006/main">
  <p:tag name="ANGLE" val="1"/>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7.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128.xml><?xml version="1.0" encoding="utf-8"?>
<p:tagLst xmlns:a="http://schemas.openxmlformats.org/drawingml/2006/main" xmlns:r="http://schemas.openxmlformats.org/officeDocument/2006/relationships" xmlns:p="http://schemas.openxmlformats.org/presentationml/2006/main">
  <p:tag name="SHAPENAME" val="Subtitle"/>
</p:tagLst>
</file>

<file path=ppt/tags/tag129.xml><?xml version="1.0" encoding="utf-8"?>
<p:tagLst xmlns:a="http://schemas.openxmlformats.org/drawingml/2006/main" xmlns:r="http://schemas.openxmlformats.org/officeDocument/2006/relationships" xmlns:p="http://schemas.openxmlformats.org/presentationml/2006/main">
  <p:tag name="SHAPENAME" val="Titl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1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33.xml><?xml version="1.0" encoding="utf-8"?>
<p:tagLst xmlns:a="http://schemas.openxmlformats.org/drawingml/2006/main" xmlns:r="http://schemas.openxmlformats.org/officeDocument/2006/relationships" xmlns:p="http://schemas.openxmlformats.org/presentationml/2006/main">
  <p:tag name="SHAPENAME" val="3. Subtitle"/>
</p:tagLst>
</file>

<file path=ppt/tags/tag134.xml><?xml version="1.0" encoding="utf-8"?>
<p:tagLst xmlns:a="http://schemas.openxmlformats.org/drawingml/2006/main" xmlns:r="http://schemas.openxmlformats.org/officeDocument/2006/relationships" xmlns:p="http://schemas.openxmlformats.org/presentationml/2006/main">
  <p:tag name="SHAPENAME" val="5. Source"/>
</p:tagLst>
</file>

<file path=ppt/tags/tag13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7.xml><?xml version="1.0" encoding="utf-8"?>
<p:tagLst xmlns:a="http://schemas.openxmlformats.org/drawingml/2006/main" xmlns:r="http://schemas.openxmlformats.org/officeDocument/2006/relationships" xmlns:p="http://schemas.openxmlformats.org/presentationml/2006/main">
  <p:tag name="SHAPENAME" val="3. Subtitle"/>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13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0.xml><?xml version="1.0" encoding="utf-8"?>
<p:tagLst xmlns:a="http://schemas.openxmlformats.org/drawingml/2006/main" xmlns:r="http://schemas.openxmlformats.org/officeDocument/2006/relationships" xmlns:p="http://schemas.openxmlformats.org/presentationml/2006/main">
  <p:tag name="SHAPENAME" val="5. Source"/>
</p:tagLst>
</file>

<file path=ppt/tags/tag14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FWrJZYiK81Dqg3AKqhPXmQ"/>
</p:tagLst>
</file>

<file path=ppt/tags/tag14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46.xml><?xml version="1.0" encoding="utf-8"?>
<p:tagLst xmlns:a="http://schemas.openxmlformats.org/drawingml/2006/main" xmlns:r="http://schemas.openxmlformats.org/officeDocument/2006/relationships" xmlns:p="http://schemas.openxmlformats.org/presentationml/2006/main">
  <p:tag name="SHAPENAME" val="5. Source"/>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TqRLcqlXddAIBcoL4_FmkA"/>
</p:tagLst>
</file>

<file path=ppt/tags/tag14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0.xml><?xml version="1.0" encoding="utf-8"?>
<p:tagLst xmlns:a="http://schemas.openxmlformats.org/drawingml/2006/main" xmlns:r="http://schemas.openxmlformats.org/officeDocument/2006/relationships" xmlns:p="http://schemas.openxmlformats.org/presentationml/2006/main">
  <p:tag name="SHAPENAME" val="5. Source"/>
</p:tagLst>
</file>

<file path=ppt/tags/tag15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zFTi586bxaRXNGLyq6cjUQ"/>
</p:tagLst>
</file>

<file path=ppt/tags/tag15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5.xml><?xml version="1.0" encoding="utf-8"?>
<p:tagLst xmlns:a="http://schemas.openxmlformats.org/drawingml/2006/main" xmlns:r="http://schemas.openxmlformats.org/officeDocument/2006/relationships" xmlns:p="http://schemas.openxmlformats.org/presentationml/2006/main">
  <p:tag name="SHAPENAME" val="5. Source"/>
</p:tagLst>
</file>

<file path=ppt/tags/tag15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fRnDxEIFDMpZ7XFucXEwcQ"/>
</p:tagLst>
</file>

<file path=ppt/tags/tag15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60.xml><?xml version="1.0" encoding="utf-8"?>
<p:tagLst xmlns:a="http://schemas.openxmlformats.org/drawingml/2006/main" xmlns:r="http://schemas.openxmlformats.org/officeDocument/2006/relationships" xmlns:p="http://schemas.openxmlformats.org/presentationml/2006/main">
  <p:tag name="SHAPENAME" val="3. Subtitle"/>
</p:tagLst>
</file>

<file path=ppt/tags/tag161.xml><?xml version="1.0" encoding="utf-8"?>
<p:tagLst xmlns:a="http://schemas.openxmlformats.org/drawingml/2006/main" xmlns:r="http://schemas.openxmlformats.org/officeDocument/2006/relationships" xmlns:p="http://schemas.openxmlformats.org/presentationml/2006/main">
  <p:tag name="SHAPENAME" val="5. Source"/>
</p:tagLst>
</file>

<file path=ppt/tags/tag16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Mlpk7TYHRxaIHe6.SUx9jg"/>
</p:tagLst>
</file>

<file path=ppt/tags/tag165.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6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67.xml><?xml version="1.0" encoding="utf-8"?>
<p:tagLst xmlns:a="http://schemas.openxmlformats.org/drawingml/2006/main" xmlns:r="http://schemas.openxmlformats.org/officeDocument/2006/relationships" xmlns:p="http://schemas.openxmlformats.org/presentationml/2006/main">
  <p:tag name="SHAPENAME" val="3. Subtitle"/>
</p:tagLst>
</file>

<file path=ppt/tags/tag168.xml><?xml version="1.0" encoding="utf-8"?>
<p:tagLst xmlns:a="http://schemas.openxmlformats.org/drawingml/2006/main" xmlns:r="http://schemas.openxmlformats.org/officeDocument/2006/relationships" xmlns:p="http://schemas.openxmlformats.org/presentationml/2006/main">
  <p:tag name="SHAPENAME" val="5. Source"/>
</p:tagLst>
</file>

<file path=ppt/tags/tag16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yA0evTD9FXplcSqw.av8MA"/>
</p:tagLst>
</file>

<file path=ppt/tags/tag172.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7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74.xml><?xml version="1.0" encoding="utf-8"?>
<p:tagLst xmlns:a="http://schemas.openxmlformats.org/drawingml/2006/main" xmlns:r="http://schemas.openxmlformats.org/officeDocument/2006/relationships" xmlns:p="http://schemas.openxmlformats.org/presentationml/2006/main">
  <p:tag name="SHAPENAME" val="3. Subtitle"/>
</p:tagLst>
</file>

<file path=ppt/tags/tag175.xml><?xml version="1.0" encoding="utf-8"?>
<p:tagLst xmlns:a="http://schemas.openxmlformats.org/drawingml/2006/main" xmlns:r="http://schemas.openxmlformats.org/officeDocument/2006/relationships" xmlns:p="http://schemas.openxmlformats.org/presentationml/2006/main">
  <p:tag name="SHAPENAME" val="5. Source"/>
</p:tagLst>
</file>

<file path=ppt/tags/tag17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179.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8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1.xml><?xml version="1.0" encoding="utf-8"?>
<p:tagLst xmlns:a="http://schemas.openxmlformats.org/drawingml/2006/main" xmlns:r="http://schemas.openxmlformats.org/officeDocument/2006/relationships" xmlns:p="http://schemas.openxmlformats.org/presentationml/2006/main">
  <p:tag name="SHAPENAME" val="3. Subtitle"/>
</p:tagLst>
</file>

<file path=ppt/tags/tag182.xml><?xml version="1.0" encoding="utf-8"?>
<p:tagLst xmlns:a="http://schemas.openxmlformats.org/drawingml/2006/main" xmlns:r="http://schemas.openxmlformats.org/officeDocument/2006/relationships" xmlns:p="http://schemas.openxmlformats.org/presentationml/2006/main">
  <p:tag name="SHAPENAME" val="5. Source"/>
</p:tagLst>
</file>

<file path=ppt/tags/tag18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18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7.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88.xml><?xml version="1.0" encoding="utf-8"?>
<p:tagLst xmlns:a="http://schemas.openxmlformats.org/drawingml/2006/main" xmlns:r="http://schemas.openxmlformats.org/officeDocument/2006/relationships" xmlns:p="http://schemas.openxmlformats.org/presentationml/2006/main">
  <p:tag name="SHAPENAME" val="3. Subtitle"/>
</p:tagLst>
</file>

<file path=ppt/tags/tag189.xml><?xml version="1.0" encoding="utf-8"?>
<p:tagLst xmlns:a="http://schemas.openxmlformats.org/drawingml/2006/main" xmlns:r="http://schemas.openxmlformats.org/officeDocument/2006/relationships" xmlns:p="http://schemas.openxmlformats.org/presentationml/2006/main">
  <p:tag name="SHAPENAME" val="5. Source"/>
</p:tagLst>
</file>

<file path=ppt/tags/tag19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193.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9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95.xml><?xml version="1.0" encoding="utf-8"?>
<p:tagLst xmlns:a="http://schemas.openxmlformats.org/drawingml/2006/main" xmlns:r="http://schemas.openxmlformats.org/officeDocument/2006/relationships" xmlns:p="http://schemas.openxmlformats.org/presentationml/2006/main">
  <p:tag name="SHAPENAME" val="3. Subtitle"/>
</p:tagLst>
</file>

<file path=ppt/tags/tag196.xml><?xml version="1.0" encoding="utf-8"?>
<p:tagLst xmlns:a="http://schemas.openxmlformats.org/drawingml/2006/main" xmlns:r="http://schemas.openxmlformats.org/officeDocument/2006/relationships" xmlns:p="http://schemas.openxmlformats.org/presentationml/2006/main">
  <p:tag name="SHAPENAME" val="5. Source"/>
</p:tagLst>
</file>

<file path=ppt/tags/tag19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200.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0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02.xml><?xml version="1.0" encoding="utf-8"?>
<p:tagLst xmlns:a="http://schemas.openxmlformats.org/drawingml/2006/main" xmlns:r="http://schemas.openxmlformats.org/officeDocument/2006/relationships" xmlns:p="http://schemas.openxmlformats.org/presentationml/2006/main">
  <p:tag name="SHAPENAME" val="3. Subtitle"/>
</p:tagLst>
</file>

<file path=ppt/tags/tag203.xml><?xml version="1.0" encoding="utf-8"?>
<p:tagLst xmlns:a="http://schemas.openxmlformats.org/drawingml/2006/main" xmlns:r="http://schemas.openxmlformats.org/officeDocument/2006/relationships" xmlns:p="http://schemas.openxmlformats.org/presentationml/2006/main">
  <p:tag name="SHAPENAME" val="5. Source"/>
</p:tagLst>
</file>

<file path=ppt/tags/tag20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207.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08.xml><?xml version="1.0" encoding="utf-8"?>
<p:tagLst xmlns:a="http://schemas.openxmlformats.org/drawingml/2006/main" xmlns:r="http://schemas.openxmlformats.org/officeDocument/2006/relationships" xmlns:p="http://schemas.openxmlformats.org/presentationml/2006/main">
  <p:tag name="SHAPENAME" val="5. Source"/>
</p:tagLst>
</file>

<file path=ppt/tags/tag20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1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11.xml><?xml version="1.0" encoding="utf-8"?>
<p:tagLst xmlns:a="http://schemas.openxmlformats.org/drawingml/2006/main" xmlns:r="http://schemas.openxmlformats.org/officeDocument/2006/relationships" xmlns:p="http://schemas.openxmlformats.org/presentationml/2006/main">
  <p:tag name="SHAPENAME" val="3. Subtitle"/>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21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15.xml><?xml version="1.0" encoding="utf-8"?>
<p:tagLst xmlns:a="http://schemas.openxmlformats.org/drawingml/2006/main" xmlns:r="http://schemas.openxmlformats.org/officeDocument/2006/relationships" xmlns:p="http://schemas.openxmlformats.org/presentationml/2006/main">
  <p:tag name="SHAPENAME" val="5. Source"/>
</p:tagLst>
</file>

<file path=ppt/tags/tag21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1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18.xml><?xml version="1.0" encoding="utf-8"?>
<p:tagLst xmlns:a="http://schemas.openxmlformats.org/drawingml/2006/main" xmlns:r="http://schemas.openxmlformats.org/officeDocument/2006/relationships" xmlns:p="http://schemas.openxmlformats.org/presentationml/2006/main">
  <p:tag name="SHAPENAME" val="3. Subtitle"/>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tRw4BZlnvKEO9ZCIa9.28.w"/>
</p:tagLst>
</file>

<file path=ppt/tags/tag22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22.xml><?xml version="1.0" encoding="utf-8"?>
<p:tagLst xmlns:a="http://schemas.openxmlformats.org/drawingml/2006/main" xmlns:r="http://schemas.openxmlformats.org/officeDocument/2006/relationships" xmlns:p="http://schemas.openxmlformats.org/presentationml/2006/main">
  <p:tag name="SHAPENAME" val="5. Source"/>
</p:tagLst>
</file>

<file path=ppt/tags/tag22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5.xml><?xml version="1.0" encoding="utf-8"?>
<p:tagLst xmlns:a="http://schemas.openxmlformats.org/drawingml/2006/main" xmlns:r="http://schemas.openxmlformats.org/officeDocument/2006/relationships" xmlns:p="http://schemas.openxmlformats.org/presentationml/2006/main">
  <p:tag name="SHAPENAME" val="5. Source"/>
</p:tagLst>
</file>

<file path=ppt/tags/tag22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8.xml><?xml version="1.0" encoding="utf-8"?>
<p:tagLst xmlns:a="http://schemas.openxmlformats.org/drawingml/2006/main" xmlns:r="http://schemas.openxmlformats.org/officeDocument/2006/relationships" xmlns:p="http://schemas.openxmlformats.org/presentationml/2006/main">
  <p:tag name="SHAPENAME" val="5. Source"/>
</p:tagLst>
</file>

<file path=ppt/tags/tag229.xml><?xml version="1.0" encoding="utf-8"?>
<p:tagLst xmlns:a="http://schemas.openxmlformats.org/drawingml/2006/main" xmlns:r="http://schemas.openxmlformats.org/officeDocument/2006/relationships" xmlns:p="http://schemas.openxmlformats.org/presentationml/2006/main">
  <p:tag name="SHAPENAME" val="Title"/>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233.xml><?xml version="1.0" encoding="utf-8"?>
<p:tagLst xmlns:a="http://schemas.openxmlformats.org/drawingml/2006/main" xmlns:r="http://schemas.openxmlformats.org/officeDocument/2006/relationships" xmlns:p="http://schemas.openxmlformats.org/presentationml/2006/main">
  <p:tag name="SHAPENAME" val="4. Footnote"/>
</p:tagLst>
</file>

<file path=ppt/tags/tag23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35.xml><?xml version="1.0" encoding="utf-8"?>
<p:tagLst xmlns:a="http://schemas.openxmlformats.org/drawingml/2006/main" xmlns:r="http://schemas.openxmlformats.org/officeDocument/2006/relationships" xmlns:p="http://schemas.openxmlformats.org/presentationml/2006/main">
  <p:tag name="NAME" val="ACET"/>
</p:tagLst>
</file>

<file path=ppt/tags/tag236.xml><?xml version="1.0" encoding="utf-8"?>
<p:tagLst xmlns:a="http://schemas.openxmlformats.org/drawingml/2006/main" xmlns:r="http://schemas.openxmlformats.org/officeDocument/2006/relationships" xmlns:p="http://schemas.openxmlformats.org/presentationml/2006/main">
  <p:tag name="NAME" val="Moon"/>
</p:tagLst>
</file>

<file path=ppt/tags/tag237.xml><?xml version="1.0" encoding="utf-8"?>
<p:tagLst xmlns:a="http://schemas.openxmlformats.org/drawingml/2006/main" xmlns:r="http://schemas.openxmlformats.org/officeDocument/2006/relationships" xmlns:p="http://schemas.openxmlformats.org/presentationml/2006/main">
  <p:tag name="NAME" val="Moon"/>
</p:tagLst>
</file>

<file path=ppt/tags/tag238.xml><?xml version="1.0" encoding="utf-8"?>
<p:tagLst xmlns:a="http://schemas.openxmlformats.org/drawingml/2006/main" xmlns:r="http://schemas.openxmlformats.org/officeDocument/2006/relationships" xmlns:p="http://schemas.openxmlformats.org/presentationml/2006/main">
  <p:tag name="NAME" val="Moon"/>
</p:tagLst>
</file>

<file path=ppt/tags/tag239.xml><?xml version="1.0" encoding="utf-8"?>
<p:tagLst xmlns:a="http://schemas.openxmlformats.org/drawingml/2006/main" xmlns:r="http://schemas.openxmlformats.org/officeDocument/2006/relationships" xmlns:p="http://schemas.openxmlformats.org/presentationml/2006/main">
  <p:tag name="NAME" val="Moon"/>
</p:tagLst>
</file>

<file path=ppt/tags/tag240.xml><?xml version="1.0" encoding="utf-8"?>
<p:tagLst xmlns:a="http://schemas.openxmlformats.org/drawingml/2006/main" xmlns:r="http://schemas.openxmlformats.org/officeDocument/2006/relationships" xmlns:p="http://schemas.openxmlformats.org/presentationml/2006/main">
  <p:tag name="NAME" val="Moon"/>
</p:tagLst>
</file>

<file path=ppt/tags/tag241.xml><?xml version="1.0" encoding="utf-8"?>
<p:tagLst xmlns:a="http://schemas.openxmlformats.org/drawingml/2006/main" xmlns:r="http://schemas.openxmlformats.org/officeDocument/2006/relationships" xmlns:p="http://schemas.openxmlformats.org/presentationml/2006/main">
  <p:tag name="ANGLE" val="5"/>
</p:tagLst>
</file>

<file path=ppt/tags/tag242.xml><?xml version="1.0" encoding="utf-8"?>
<p:tagLst xmlns:a="http://schemas.openxmlformats.org/drawingml/2006/main" xmlns:r="http://schemas.openxmlformats.org/officeDocument/2006/relationships" xmlns:p="http://schemas.openxmlformats.org/presentationml/2006/main">
  <p:tag name="ANGLE" val="5"/>
</p:tagLst>
</file>

<file path=ppt/tags/tag243.xml><?xml version="1.0" encoding="utf-8"?>
<p:tagLst xmlns:a="http://schemas.openxmlformats.org/drawingml/2006/main" xmlns:r="http://schemas.openxmlformats.org/officeDocument/2006/relationships" xmlns:p="http://schemas.openxmlformats.org/presentationml/2006/main">
  <p:tag name="ANGLE" val="4"/>
</p:tagLst>
</file>

<file path=ppt/tags/tag244.xml><?xml version="1.0" encoding="utf-8"?>
<p:tagLst xmlns:a="http://schemas.openxmlformats.org/drawingml/2006/main" xmlns:r="http://schemas.openxmlformats.org/officeDocument/2006/relationships" xmlns:p="http://schemas.openxmlformats.org/presentationml/2006/main">
  <p:tag name="ANGLE" val="4"/>
</p:tagLst>
</file>

<file path=ppt/tags/tag245.xml><?xml version="1.0" encoding="utf-8"?>
<p:tagLst xmlns:a="http://schemas.openxmlformats.org/drawingml/2006/main" xmlns:r="http://schemas.openxmlformats.org/officeDocument/2006/relationships" xmlns:p="http://schemas.openxmlformats.org/presentationml/2006/main">
  <p:tag name="ANGLE" val="3"/>
</p:tagLst>
</file>

<file path=ppt/tags/tag246.xml><?xml version="1.0" encoding="utf-8"?>
<p:tagLst xmlns:a="http://schemas.openxmlformats.org/drawingml/2006/main" xmlns:r="http://schemas.openxmlformats.org/officeDocument/2006/relationships" xmlns:p="http://schemas.openxmlformats.org/presentationml/2006/main">
  <p:tag name="ANGLE" val="3"/>
</p:tagLst>
</file>

<file path=ppt/tags/tag247.xml><?xml version="1.0" encoding="utf-8"?>
<p:tagLst xmlns:a="http://schemas.openxmlformats.org/drawingml/2006/main" xmlns:r="http://schemas.openxmlformats.org/officeDocument/2006/relationships" xmlns:p="http://schemas.openxmlformats.org/presentationml/2006/main">
  <p:tag name="ANGLE" val="2"/>
</p:tagLst>
</file>

<file path=ppt/tags/tag248.xml><?xml version="1.0" encoding="utf-8"?>
<p:tagLst xmlns:a="http://schemas.openxmlformats.org/drawingml/2006/main" xmlns:r="http://schemas.openxmlformats.org/officeDocument/2006/relationships" xmlns:p="http://schemas.openxmlformats.org/presentationml/2006/main">
  <p:tag name="ANGLE" val="2"/>
</p:tagLst>
</file>

<file path=ppt/tags/tag249.xml><?xml version="1.0" encoding="utf-8"?>
<p:tagLst xmlns:a="http://schemas.openxmlformats.org/drawingml/2006/main" xmlns:r="http://schemas.openxmlformats.org/officeDocument/2006/relationships" xmlns:p="http://schemas.openxmlformats.org/presentationml/2006/main">
  <p:tag name="ANGLE" val="1"/>
</p:tagLst>
</file>

<file path=ppt/tags/tag250.xml><?xml version="1.0" encoding="utf-8"?>
<p:tagLst xmlns:a="http://schemas.openxmlformats.org/drawingml/2006/main" xmlns:r="http://schemas.openxmlformats.org/officeDocument/2006/relationships" xmlns:p="http://schemas.openxmlformats.org/presentationml/2006/main">
  <p:tag name="ANGLE" val="1"/>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253.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54.xml><?xml version="1.0" encoding="utf-8"?>
<p:tagLst xmlns:a="http://schemas.openxmlformats.org/drawingml/2006/main" xmlns:r="http://schemas.openxmlformats.org/officeDocument/2006/relationships" xmlns:p="http://schemas.openxmlformats.org/presentationml/2006/main">
  <p:tag name="SHAPENAME" val="Subtitle"/>
</p:tagLst>
</file>

<file path=ppt/tags/tag255.xml><?xml version="1.0" encoding="utf-8"?>
<p:tagLst xmlns:a="http://schemas.openxmlformats.org/drawingml/2006/main" xmlns:r="http://schemas.openxmlformats.org/officeDocument/2006/relationships" xmlns:p="http://schemas.openxmlformats.org/presentationml/2006/main">
  <p:tag name="SHAPENAME" val="Title"/>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258.xml><?xml version="1.0" encoding="utf-8"?>
<p:tagLst xmlns:a="http://schemas.openxmlformats.org/drawingml/2006/main" xmlns:r="http://schemas.openxmlformats.org/officeDocument/2006/relationships" xmlns:p="http://schemas.openxmlformats.org/presentationml/2006/main">
  <p:tag name="SHAPENAME" val="3. Subtitle"/>
</p:tagLst>
</file>

<file path=ppt/tags/tag259.xml><?xml version="1.0" encoding="utf-8"?>
<p:tagLst xmlns:a="http://schemas.openxmlformats.org/drawingml/2006/main" xmlns:r="http://schemas.openxmlformats.org/officeDocument/2006/relationships" xmlns:p="http://schemas.openxmlformats.org/presentationml/2006/main">
  <p:tag name="SHAPENAME" val="5. Source"/>
</p:tagLst>
</file>

<file path=ppt/tags/tag26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6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3.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264.xml><?xml version="1.0" encoding="utf-8"?>
<p:tagLst xmlns:a="http://schemas.openxmlformats.org/drawingml/2006/main" xmlns:r="http://schemas.openxmlformats.org/officeDocument/2006/relationships" xmlns:p="http://schemas.openxmlformats.org/presentationml/2006/main">
  <p:tag name="SHAPENAME" val="3. Subtitle"/>
</p:tagLst>
</file>

<file path=ppt/tags/tag265.xml><?xml version="1.0" encoding="utf-8"?>
<p:tagLst xmlns:a="http://schemas.openxmlformats.org/drawingml/2006/main" xmlns:r="http://schemas.openxmlformats.org/officeDocument/2006/relationships" xmlns:p="http://schemas.openxmlformats.org/presentationml/2006/main">
  <p:tag name="SHAPENAME" val="5. Source"/>
</p:tagLst>
</file>

<file path=ppt/tags/tag26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6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27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71.xml><?xml version="1.0" encoding="utf-8"?>
<p:tagLst xmlns:a="http://schemas.openxmlformats.org/drawingml/2006/main" xmlns:r="http://schemas.openxmlformats.org/officeDocument/2006/relationships" xmlns:p="http://schemas.openxmlformats.org/presentationml/2006/main">
  <p:tag name="SHAPENAME" val="5. Source"/>
</p:tagLst>
</file>

<file path=ppt/tags/tag27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4.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27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76.xml><?xml version="1.0" encoding="utf-8"?>
<p:tagLst xmlns:a="http://schemas.openxmlformats.org/drawingml/2006/main" xmlns:r="http://schemas.openxmlformats.org/officeDocument/2006/relationships" xmlns:p="http://schemas.openxmlformats.org/presentationml/2006/main">
  <p:tag name="SHAPENAME" val="5. Source"/>
</p:tagLst>
</file>

<file path=ppt/tags/tag27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9.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28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81.xml><?xml version="1.0" encoding="utf-8"?>
<p:tagLst xmlns:a="http://schemas.openxmlformats.org/drawingml/2006/main" xmlns:r="http://schemas.openxmlformats.org/officeDocument/2006/relationships" xmlns:p="http://schemas.openxmlformats.org/presentationml/2006/main">
  <p:tag name="SHAPENAME" val="5. Source"/>
</p:tagLst>
</file>

<file path=ppt/tags/tag28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4.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28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86.xml><?xml version="1.0" encoding="utf-8"?>
<p:tagLst xmlns:a="http://schemas.openxmlformats.org/drawingml/2006/main" xmlns:r="http://schemas.openxmlformats.org/officeDocument/2006/relationships" xmlns:p="http://schemas.openxmlformats.org/presentationml/2006/main">
  <p:tag name="SHAPENAME" val="3. Subtitle"/>
</p:tagLst>
</file>

<file path=ppt/tags/tag287.xml><?xml version="1.0" encoding="utf-8"?>
<p:tagLst xmlns:a="http://schemas.openxmlformats.org/drawingml/2006/main" xmlns:r="http://schemas.openxmlformats.org/officeDocument/2006/relationships" xmlns:p="http://schemas.openxmlformats.org/presentationml/2006/main">
  <p:tag name="SHAPENAME" val="5. Source"/>
</p:tagLst>
</file>

<file path=ppt/tags/tag28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0.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291.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92.xml><?xml version="1.0" encoding="utf-8"?>
<p:tagLst xmlns:a="http://schemas.openxmlformats.org/drawingml/2006/main" xmlns:r="http://schemas.openxmlformats.org/officeDocument/2006/relationships" xmlns:p="http://schemas.openxmlformats.org/presentationml/2006/main">
  <p:tag name="SHAPENAME" val="3. Subtitle"/>
</p:tagLst>
</file>

<file path=ppt/tags/tag293.xml><?xml version="1.0" encoding="utf-8"?>
<p:tagLst xmlns:a="http://schemas.openxmlformats.org/drawingml/2006/main" xmlns:r="http://schemas.openxmlformats.org/officeDocument/2006/relationships" xmlns:p="http://schemas.openxmlformats.org/presentationml/2006/main">
  <p:tag name="SHAPENAME" val="5. Source"/>
</p:tagLst>
</file>

<file path=ppt/tags/tag29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9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7.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298.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99.xml><?xml version="1.0" encoding="utf-8"?>
<p:tagLst xmlns:a="http://schemas.openxmlformats.org/drawingml/2006/main" xmlns:r="http://schemas.openxmlformats.org/officeDocument/2006/relationships" xmlns:p="http://schemas.openxmlformats.org/presentationml/2006/main">
  <p:tag name="SHAPENAME" val="3. Subtitle"/>
</p:tagLst>
</file>

<file path=ppt/tags/tag300.xml><?xml version="1.0" encoding="utf-8"?>
<p:tagLst xmlns:a="http://schemas.openxmlformats.org/drawingml/2006/main" xmlns:r="http://schemas.openxmlformats.org/officeDocument/2006/relationships" xmlns:p="http://schemas.openxmlformats.org/presentationml/2006/main">
  <p:tag name="SHAPENAME" val="5. Source"/>
</p:tagLst>
</file>

<file path=ppt/tags/tag30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0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4.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305.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30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07.xml><?xml version="1.0" encoding="utf-8"?>
<p:tagLst xmlns:a="http://schemas.openxmlformats.org/drawingml/2006/main" xmlns:r="http://schemas.openxmlformats.org/officeDocument/2006/relationships" xmlns:p="http://schemas.openxmlformats.org/presentationml/2006/main">
  <p:tag name="SHAPENAME" val="3. Subtitle"/>
</p:tagLst>
</file>

<file path=ppt/tags/tag308.xml><?xml version="1.0" encoding="utf-8"?>
<p:tagLst xmlns:a="http://schemas.openxmlformats.org/drawingml/2006/main" xmlns:r="http://schemas.openxmlformats.org/officeDocument/2006/relationships" xmlns:p="http://schemas.openxmlformats.org/presentationml/2006/main">
  <p:tag name="SHAPENAME" val="5. Source"/>
</p:tagLst>
</file>

<file path=ppt/tags/tag30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1.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31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13.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314.xml><?xml version="1.0" encoding="utf-8"?>
<p:tagLst xmlns:a="http://schemas.openxmlformats.org/drawingml/2006/main" xmlns:r="http://schemas.openxmlformats.org/officeDocument/2006/relationships" xmlns:p="http://schemas.openxmlformats.org/presentationml/2006/main">
  <p:tag name="SHAPENAME" val="3. Subtitle"/>
</p:tagLst>
</file>

<file path=ppt/tags/tag315.xml><?xml version="1.0" encoding="utf-8"?>
<p:tagLst xmlns:a="http://schemas.openxmlformats.org/drawingml/2006/main" xmlns:r="http://schemas.openxmlformats.org/officeDocument/2006/relationships" xmlns:p="http://schemas.openxmlformats.org/presentationml/2006/main">
  <p:tag name="SHAPENAME" val="5. Source"/>
</p:tagLst>
</file>

<file path=ppt/tags/tag31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8.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31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32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21.xml><?xml version="1.0" encoding="utf-8"?>
<p:tagLst xmlns:a="http://schemas.openxmlformats.org/drawingml/2006/main" xmlns:r="http://schemas.openxmlformats.org/officeDocument/2006/relationships" xmlns:p="http://schemas.openxmlformats.org/presentationml/2006/main">
  <p:tag name="SHAPENAME" val="3. Subtitle"/>
</p:tagLst>
</file>

<file path=ppt/tags/tag322.xml><?xml version="1.0" encoding="utf-8"?>
<p:tagLst xmlns:a="http://schemas.openxmlformats.org/drawingml/2006/main" xmlns:r="http://schemas.openxmlformats.org/officeDocument/2006/relationships" xmlns:p="http://schemas.openxmlformats.org/presentationml/2006/main">
  <p:tag name="SHAPENAME" val="5. Source"/>
</p:tagLst>
</file>

<file path=ppt/tags/tag32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5.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32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27.xml><?xml version="1.0" encoding="utf-8"?>
<p:tagLst xmlns:a="http://schemas.openxmlformats.org/drawingml/2006/main" xmlns:r="http://schemas.openxmlformats.org/officeDocument/2006/relationships" xmlns:p="http://schemas.openxmlformats.org/presentationml/2006/main">
  <p:tag name="SHAPENAME" val="5. Source"/>
</p:tagLst>
</file>

<file path=ppt/tags/tag32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0.xml><?xml version="1.0" encoding="utf-8"?>
<p:tagLst xmlns:a="http://schemas.openxmlformats.org/drawingml/2006/main" xmlns:r="http://schemas.openxmlformats.org/officeDocument/2006/relationships" xmlns:p="http://schemas.openxmlformats.org/presentationml/2006/main">
  <p:tag name="SHAPENAME" val="5. Source"/>
</p:tagLst>
</file>

<file path=ppt/tags/tag33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3.xml><?xml version="1.0" encoding="utf-8"?>
<p:tagLst xmlns:a="http://schemas.openxmlformats.org/drawingml/2006/main" xmlns:r="http://schemas.openxmlformats.org/officeDocument/2006/relationships" xmlns:p="http://schemas.openxmlformats.org/presentationml/2006/main">
  <p:tag name="SHAPENAME" val="5. Source"/>
</p:tagLst>
</file>

<file path=ppt/tags/tag334.xml><?xml version="1.0" encoding="utf-8"?>
<p:tagLst xmlns:a="http://schemas.openxmlformats.org/drawingml/2006/main" xmlns:r="http://schemas.openxmlformats.org/officeDocument/2006/relationships" xmlns:p="http://schemas.openxmlformats.org/presentationml/2006/main">
  <p:tag name="SHAPENAME" val="Title"/>
</p:tagLst>
</file>

<file path=ppt/tags/tag335.xml><?xml version="1.0" encoding="utf-8"?>
<p:tagLst xmlns:a="http://schemas.openxmlformats.org/drawingml/2006/main" xmlns:r="http://schemas.openxmlformats.org/officeDocument/2006/relationships" xmlns:p="http://schemas.openxmlformats.org/presentationml/2006/main">
  <p:tag name="SLIDETYPE" val="TitleWhite"/>
</p:tagLst>
</file>

<file path=ppt/tags/tag3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7.xml><?xml version="1.0" encoding="utf-8"?>
<p:tagLst xmlns:a="http://schemas.openxmlformats.org/drawingml/2006/main" xmlns:r="http://schemas.openxmlformats.org/officeDocument/2006/relationships" xmlns:p="http://schemas.openxmlformats.org/presentationml/2006/main">
  <p:tag name="THINKCELLSHAPEDONOTDELETE" val="taXr8WAgv0cG5g7IkN2Kntg"/>
</p:tagLst>
</file>

<file path=ppt/tags/tag338.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339.xml><?xml version="1.0" encoding="utf-8"?>
<p:tagLst xmlns:a="http://schemas.openxmlformats.org/drawingml/2006/main" xmlns:r="http://schemas.openxmlformats.org/officeDocument/2006/relationships" xmlns:p="http://schemas.openxmlformats.org/presentationml/2006/main">
  <p:tag name="SHAPENAME" val="Subtitle"/>
</p:tagLst>
</file>

<file path=ppt/tags/tag340.xml><?xml version="1.0" encoding="utf-8"?>
<p:tagLst xmlns:a="http://schemas.openxmlformats.org/drawingml/2006/main" xmlns:r="http://schemas.openxmlformats.org/officeDocument/2006/relationships" xmlns:p="http://schemas.openxmlformats.org/presentationml/2006/main">
  <p:tag name="SHAPENAME" val="Title"/>
</p:tagLst>
</file>

<file path=ppt/tags/tag3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2.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343.xml><?xml version="1.0" encoding="utf-8"?>
<p:tagLst xmlns:a="http://schemas.openxmlformats.org/drawingml/2006/main" xmlns:r="http://schemas.openxmlformats.org/officeDocument/2006/relationships" xmlns:p="http://schemas.openxmlformats.org/presentationml/2006/main">
  <p:tag name="THINKCELLSHAPEDONOTDELETE" val="tH2VcTp62zEp9vnlF_21wlg"/>
</p:tagLst>
</file>

<file path=ppt/tags/tag344.xml><?xml version="1.0" encoding="utf-8"?>
<p:tagLst xmlns:a="http://schemas.openxmlformats.org/drawingml/2006/main" xmlns:r="http://schemas.openxmlformats.org/officeDocument/2006/relationships" xmlns:p="http://schemas.openxmlformats.org/presentationml/2006/main">
  <p:tag name="THINKCELLSHAPEDONOTDELETE" val="t_tPfTVJgzr1_mcmCISiffg"/>
</p:tagLst>
</file>

<file path=ppt/tags/tag345.xml><?xml version="1.0" encoding="utf-8"?>
<p:tagLst xmlns:a="http://schemas.openxmlformats.org/drawingml/2006/main" xmlns:r="http://schemas.openxmlformats.org/officeDocument/2006/relationships" xmlns:p="http://schemas.openxmlformats.org/presentationml/2006/main">
  <p:tag name="THINKCELLSHAPEDONOTDELETE" val="tpzFpKCKnOU5bbmB1rKQhBA"/>
</p:tagLst>
</file>

<file path=ppt/tags/tag346.xml><?xml version="1.0" encoding="utf-8"?>
<p:tagLst xmlns:a="http://schemas.openxmlformats.org/drawingml/2006/main" xmlns:r="http://schemas.openxmlformats.org/officeDocument/2006/relationships" xmlns:p="http://schemas.openxmlformats.org/presentationml/2006/main">
  <p:tag name="THINKCELLSHAPEDONOTDELETE" val="tzkS9ZplINm4VA3YGUrhJlg"/>
</p:tagLst>
</file>

<file path=ppt/tags/tag347.xml><?xml version="1.0" encoding="utf-8"?>
<p:tagLst xmlns:a="http://schemas.openxmlformats.org/drawingml/2006/main" xmlns:r="http://schemas.openxmlformats.org/officeDocument/2006/relationships" xmlns:p="http://schemas.openxmlformats.org/presentationml/2006/main">
  <p:tag name="THINKCELLSHAPEDONOTDELETE" val="tW.d8u22hFV.O9PwbIWetkQ"/>
</p:tagLst>
</file>

<file path=ppt/tags/tag348.xml><?xml version="1.0" encoding="utf-8"?>
<p:tagLst xmlns:a="http://schemas.openxmlformats.org/drawingml/2006/main" xmlns:r="http://schemas.openxmlformats.org/officeDocument/2006/relationships" xmlns:p="http://schemas.openxmlformats.org/presentationml/2006/main">
  <p:tag name="THINKCELLSHAPEDONOTDELETE" val="t1dZLo.9f44j3X4yDxFm_Bg"/>
</p:tagLst>
</file>

<file path=ppt/tags/tag34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1.xml><?xml version="1.0" encoding="utf-8"?>
<p:tagLst xmlns:a="http://schemas.openxmlformats.org/drawingml/2006/main" xmlns:r="http://schemas.openxmlformats.org/officeDocument/2006/relationships" xmlns:p="http://schemas.openxmlformats.org/presentationml/2006/main">
  <p:tag name="THINKCELLSHAPEDONOTDELETE" val="tq3z4mW0ImakrT3cRKTHyvg"/>
</p:tagLst>
</file>

<file path=ppt/tags/tag352.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353.xml><?xml version="1.0" encoding="utf-8"?>
<p:tagLst xmlns:a="http://schemas.openxmlformats.org/drawingml/2006/main" xmlns:r="http://schemas.openxmlformats.org/officeDocument/2006/relationships" xmlns:p="http://schemas.openxmlformats.org/presentationml/2006/main">
  <p:tag name="THINKCELLSHAPEDONOTDELETE" val="tiipRXn_Gatu50TLMrbK0PA"/>
</p:tagLst>
</file>

<file path=ppt/tags/tag354.xml><?xml version="1.0" encoding="utf-8"?>
<p:tagLst xmlns:a="http://schemas.openxmlformats.org/drawingml/2006/main" xmlns:r="http://schemas.openxmlformats.org/officeDocument/2006/relationships" xmlns:p="http://schemas.openxmlformats.org/presentationml/2006/main">
  <p:tag name="THINKCELLSHAPEDONOTDELETE" val="teZL4.zNg0c99GiECINNrvA"/>
</p:tagLst>
</file>

<file path=ppt/tags/tag355.xml><?xml version="1.0" encoding="utf-8"?>
<p:tagLst xmlns:a="http://schemas.openxmlformats.org/drawingml/2006/main" xmlns:r="http://schemas.openxmlformats.org/officeDocument/2006/relationships" xmlns:p="http://schemas.openxmlformats.org/presentationml/2006/main">
  <p:tag name="THINKCELLSHAPEDONOTDELETE" val="tvlQf1PfSeToqZdg0DV_mNw"/>
</p:tagLst>
</file>

<file path=ppt/tags/tag356.xml><?xml version="1.0" encoding="utf-8"?>
<p:tagLst xmlns:a="http://schemas.openxmlformats.org/drawingml/2006/main" xmlns:r="http://schemas.openxmlformats.org/officeDocument/2006/relationships" xmlns:p="http://schemas.openxmlformats.org/presentationml/2006/main">
  <p:tag name="THINKCELLSHAPEDONOTDELETE" val="tE0StdnL_nyYXXECT0nDSfw"/>
</p:tagLst>
</file>

<file path=ppt/tags/tag357.xml><?xml version="1.0" encoding="utf-8"?>
<p:tagLst xmlns:a="http://schemas.openxmlformats.org/drawingml/2006/main" xmlns:r="http://schemas.openxmlformats.org/officeDocument/2006/relationships" xmlns:p="http://schemas.openxmlformats.org/presentationml/2006/main">
  <p:tag name="THINKCELLSHAPEDONOTDELETE" val="tPwvwiCFB3wd6r_vXnCxBSw"/>
</p:tagLst>
</file>

<file path=ppt/tags/tag35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6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47.309"/>
  <p:tag name="WIDTH" val="425"/>
</p:tagLst>
</file>

<file path=ppt/tags/tag362.xml><?xml version="1.0" encoding="utf-8"?>
<p:tagLst xmlns:a="http://schemas.openxmlformats.org/drawingml/2006/main" xmlns:r="http://schemas.openxmlformats.org/officeDocument/2006/relationships" xmlns:p="http://schemas.openxmlformats.org/presentationml/2006/main">
  <p:tag name="MTNUMBER" val="0.433510274828184"/>
  <p:tag name="MTTABLE" val="HTitleDiv"/>
</p:tagLst>
</file>

<file path=ppt/tags/tag363.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47.309"/>
  <p:tag name="WIDTH" val="425"/>
</p:tagLst>
</file>

<file path=ppt/tags/tag364.xml><?xml version="1.0" encoding="utf-8"?>
<p:tagLst xmlns:a="http://schemas.openxmlformats.org/drawingml/2006/main" xmlns:r="http://schemas.openxmlformats.org/officeDocument/2006/relationships" xmlns:p="http://schemas.openxmlformats.org/presentationml/2006/main">
  <p:tag name="MTNUMBER" val="0.433510274828184"/>
  <p:tag name="MTTABLE" val="HTitleDiv"/>
</p:tagLst>
</file>

<file path=ppt/tags/tag365.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47.309"/>
  <p:tag name="WIDTH" val="425"/>
</p:tagLst>
</file>

<file path=ppt/tags/tag366.xml><?xml version="1.0" encoding="utf-8"?>
<p:tagLst xmlns:a="http://schemas.openxmlformats.org/drawingml/2006/main" xmlns:r="http://schemas.openxmlformats.org/officeDocument/2006/relationships" xmlns:p="http://schemas.openxmlformats.org/presentationml/2006/main">
  <p:tag name="MTNUMBER" val="0.433510274828184"/>
  <p:tag name="MTTABLE" val="HTitleDiv"/>
</p:tagLst>
</file>

<file path=ppt/tags/tag367.xml><?xml version="1.0" encoding="utf-8"?>
<p:tagLst xmlns:a="http://schemas.openxmlformats.org/drawingml/2006/main" xmlns:r="http://schemas.openxmlformats.org/officeDocument/2006/relationships" xmlns:p="http://schemas.openxmlformats.org/presentationml/2006/main">
  <p:tag name="MTNUMBER" val="0.433510274828184"/>
  <p:tag name="MTTABLE" val="HTitleDiv"/>
</p:tagLst>
</file>

<file path=ppt/tags/tag3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9.xml><?xml version="1.0" encoding="utf-8"?>
<p:tagLst xmlns:a="http://schemas.openxmlformats.org/drawingml/2006/main" xmlns:r="http://schemas.openxmlformats.org/officeDocument/2006/relationships" xmlns:p="http://schemas.openxmlformats.org/presentationml/2006/main">
  <p:tag name="THINKCELLSHAPEDONOTDELETE" val="tVkSsGqjVGstV07k9_24SiQ"/>
</p:tagLst>
</file>

<file path=ppt/tags/tag370.xml><?xml version="1.0" encoding="utf-8"?>
<p:tagLst xmlns:a="http://schemas.openxmlformats.org/drawingml/2006/main" xmlns:r="http://schemas.openxmlformats.org/officeDocument/2006/relationships" xmlns:p="http://schemas.openxmlformats.org/presentationml/2006/main">
  <p:tag name="THINKCELLSHAPEDONOTDELETE" val="t50VHevxob5klCT6X9P5cBg"/>
</p:tagLst>
</file>

<file path=ppt/tags/tag371.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372.xml><?xml version="1.0" encoding="utf-8"?>
<p:tagLst xmlns:a="http://schemas.openxmlformats.org/drawingml/2006/main" xmlns:r="http://schemas.openxmlformats.org/officeDocument/2006/relationships" xmlns:p="http://schemas.openxmlformats.org/presentationml/2006/main">
  <p:tag name="THINKCELLSHAPEDONOTDELETE" val="tJnWMUgDh5l80vJRGgCJFQg"/>
</p:tagLst>
</file>

<file path=ppt/tags/tag373.xml><?xml version="1.0" encoding="utf-8"?>
<p:tagLst xmlns:a="http://schemas.openxmlformats.org/drawingml/2006/main" xmlns:r="http://schemas.openxmlformats.org/officeDocument/2006/relationships" xmlns:p="http://schemas.openxmlformats.org/presentationml/2006/main">
  <p:tag name="THINKCELLSHAPEDONOTDELETE" val="tCRKeSo720_ZqYszB7LbjMA"/>
</p:tagLst>
</file>

<file path=ppt/tags/tag374.xml><?xml version="1.0" encoding="utf-8"?>
<p:tagLst xmlns:a="http://schemas.openxmlformats.org/drawingml/2006/main" xmlns:r="http://schemas.openxmlformats.org/officeDocument/2006/relationships" xmlns:p="http://schemas.openxmlformats.org/presentationml/2006/main">
  <p:tag name="THINKCELLSHAPEDONOTDELETE" val="tYix9kLE.bh9Wp_vAqcMAaQ"/>
</p:tagLst>
</file>

<file path=ppt/tags/tag375.xml><?xml version="1.0" encoding="utf-8"?>
<p:tagLst xmlns:a="http://schemas.openxmlformats.org/drawingml/2006/main" xmlns:r="http://schemas.openxmlformats.org/officeDocument/2006/relationships" xmlns:p="http://schemas.openxmlformats.org/presentationml/2006/main">
  <p:tag name="THINKCELLSHAPEDONOTDELETE" val="tAE08dqQrc7IwSYAvUUmTVg"/>
</p:tagLst>
</file>

<file path=ppt/tags/tag37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80.xml><?xml version="1.0" encoding="utf-8"?>
<p:tagLst xmlns:a="http://schemas.openxmlformats.org/drawingml/2006/main" xmlns:r="http://schemas.openxmlformats.org/officeDocument/2006/relationships" xmlns:p="http://schemas.openxmlformats.org/presentationml/2006/main">
  <p:tag name="ISLEGEND" val="true"/>
</p:tagLst>
</file>

<file path=ppt/tags/tag3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2.xml><?xml version="1.0" encoding="utf-8"?>
<p:tagLst xmlns:a="http://schemas.openxmlformats.org/drawingml/2006/main" xmlns:r="http://schemas.openxmlformats.org/officeDocument/2006/relationships" xmlns:p="http://schemas.openxmlformats.org/presentationml/2006/main">
  <p:tag name="THINKCELLSHAPEDONOTDELETE" val="tYhTuk0M3xH3ezDpMX9R79w"/>
</p:tagLst>
</file>

<file path=ppt/tags/tag383.xml><?xml version="1.0" encoding="utf-8"?>
<p:tagLst xmlns:a="http://schemas.openxmlformats.org/drawingml/2006/main" xmlns:r="http://schemas.openxmlformats.org/officeDocument/2006/relationships" xmlns:p="http://schemas.openxmlformats.org/presentationml/2006/main">
  <p:tag name="THINKCELLSHAPEDONOTDELETE" val="tYhTuk0M3xH3ezDpMX9R79w"/>
</p:tagLst>
</file>

<file path=ppt/tags/tag384.xml><?xml version="1.0" encoding="utf-8"?>
<p:tagLst xmlns:a="http://schemas.openxmlformats.org/drawingml/2006/main" xmlns:r="http://schemas.openxmlformats.org/officeDocument/2006/relationships" xmlns:p="http://schemas.openxmlformats.org/presentationml/2006/main">
  <p:tag name="NAME" val="SingleBoatText"/>
</p:tagLst>
</file>

<file path=ppt/tags/tag385.xml><?xml version="1.0" encoding="utf-8"?>
<p:tagLst xmlns:a="http://schemas.openxmlformats.org/drawingml/2006/main" xmlns:r="http://schemas.openxmlformats.org/officeDocument/2006/relationships" xmlns:p="http://schemas.openxmlformats.org/presentationml/2006/main">
  <p:tag name="NAME" val="SingleBoatText"/>
</p:tagLst>
</file>

<file path=ppt/tags/tag386.xml><?xml version="1.0" encoding="utf-8"?>
<p:tagLst xmlns:a="http://schemas.openxmlformats.org/drawingml/2006/main" xmlns:r="http://schemas.openxmlformats.org/officeDocument/2006/relationships" xmlns:p="http://schemas.openxmlformats.org/presentationml/2006/main">
  <p:tag name="THINKCELLSHAPEDONOTDELETE" val="tdiVg2t_qsIXrMJX3Z0J1bw"/>
</p:tagLst>
</file>

<file path=ppt/tags/tag387.xml><?xml version="1.0" encoding="utf-8"?>
<p:tagLst xmlns:a="http://schemas.openxmlformats.org/drawingml/2006/main" xmlns:r="http://schemas.openxmlformats.org/officeDocument/2006/relationships" xmlns:p="http://schemas.openxmlformats.org/presentationml/2006/main">
  <p:tag name="THINKCELLSHAPEDONOTDELETE" val="tXwxljSvyU3NvSenbiaRDqQ"/>
</p:tagLst>
</file>

<file path=ppt/tags/tag388.xml><?xml version="1.0" encoding="utf-8"?>
<p:tagLst xmlns:a="http://schemas.openxmlformats.org/drawingml/2006/main" xmlns:r="http://schemas.openxmlformats.org/officeDocument/2006/relationships" xmlns:p="http://schemas.openxmlformats.org/presentationml/2006/main">
  <p:tag name="THINKCELLSHAPEDONOTDELETE" val="tlAppsggsW2ry2FjLAaOt6w"/>
</p:tagLst>
</file>

<file path=ppt/tags/tag389.xml><?xml version="1.0" encoding="utf-8"?>
<p:tagLst xmlns:a="http://schemas.openxmlformats.org/drawingml/2006/main" xmlns:r="http://schemas.openxmlformats.org/officeDocument/2006/relationships" xmlns:p="http://schemas.openxmlformats.org/presentationml/2006/main">
  <p:tag name="THINKCELLSHAPEDONOTDELETE" val="tBR9.3.ZveXmLYmspzvwt.Q"/>
</p:tagLst>
</file>

<file path=ppt/tags/tag390.xml><?xml version="1.0" encoding="utf-8"?>
<p:tagLst xmlns:a="http://schemas.openxmlformats.org/drawingml/2006/main" xmlns:r="http://schemas.openxmlformats.org/officeDocument/2006/relationships" xmlns:p="http://schemas.openxmlformats.org/presentationml/2006/main">
  <p:tag name="THINKCELLSHAPEDONOTDELETE" val="t3Q9JrmHo1RNq1oMxIM1Qjg"/>
</p:tagLst>
</file>

<file path=ppt/tags/tag391.xml><?xml version="1.0" encoding="utf-8"?>
<p:tagLst xmlns:a="http://schemas.openxmlformats.org/drawingml/2006/main" xmlns:r="http://schemas.openxmlformats.org/officeDocument/2006/relationships" xmlns:p="http://schemas.openxmlformats.org/presentationml/2006/main">
  <p:tag name="THINKCELLSHAPEDONOTDELETE" val="t2diGSN0NpTRXIzsJI0lYkw"/>
</p:tagLst>
</file>

<file path=ppt/tags/tag392.xml><?xml version="1.0" encoding="utf-8"?>
<p:tagLst xmlns:a="http://schemas.openxmlformats.org/drawingml/2006/main" xmlns:r="http://schemas.openxmlformats.org/officeDocument/2006/relationships" xmlns:p="http://schemas.openxmlformats.org/presentationml/2006/main">
  <p:tag name="THINKCELLSHAPEDONOTDELETE" val="tKYGQdrIbGHbHqFIP2c4l6Q"/>
</p:tagLst>
</file>

<file path=ppt/tags/tag393.xml><?xml version="1.0" encoding="utf-8"?>
<p:tagLst xmlns:a="http://schemas.openxmlformats.org/drawingml/2006/main" xmlns:r="http://schemas.openxmlformats.org/officeDocument/2006/relationships" xmlns:p="http://schemas.openxmlformats.org/presentationml/2006/main">
  <p:tag name="THINKCELLSHAPEDONOTDELETE" val="tqwYTUKIRXhbZZgYCiWjHRQ"/>
</p:tagLst>
</file>

<file path=ppt/tags/tag394.xml><?xml version="1.0" encoding="utf-8"?>
<p:tagLst xmlns:a="http://schemas.openxmlformats.org/drawingml/2006/main" xmlns:r="http://schemas.openxmlformats.org/officeDocument/2006/relationships" xmlns:p="http://schemas.openxmlformats.org/presentationml/2006/main">
  <p:tag name="THINKCELLSHAPEDONOTDELETE" val="tW6Zb2LjIs0u94vNMkU62GQ"/>
</p:tagLst>
</file>

<file path=ppt/tags/tag395.xml><?xml version="1.0" encoding="utf-8"?>
<p:tagLst xmlns:a="http://schemas.openxmlformats.org/drawingml/2006/main" xmlns:r="http://schemas.openxmlformats.org/officeDocument/2006/relationships" xmlns:p="http://schemas.openxmlformats.org/presentationml/2006/main">
  <p:tag name="THINKCELLSHAPEDONOTDELETE" val="t0wIkzO_k2FNw3QCIqPm1bw"/>
</p:tagLst>
</file>

<file path=ppt/tags/tag396.xml><?xml version="1.0" encoding="utf-8"?>
<p:tagLst xmlns:a="http://schemas.openxmlformats.org/drawingml/2006/main" xmlns:r="http://schemas.openxmlformats.org/officeDocument/2006/relationships" xmlns:p="http://schemas.openxmlformats.org/presentationml/2006/main">
  <p:tag name="THINKCELLSHAPEDONOTDELETE" val="tbGgRYkOokn0Ej3MBFsJkcA"/>
</p:tagLst>
</file>

<file path=ppt/tags/tag397.xml><?xml version="1.0" encoding="utf-8"?>
<p:tagLst xmlns:a="http://schemas.openxmlformats.org/drawingml/2006/main" xmlns:r="http://schemas.openxmlformats.org/officeDocument/2006/relationships" xmlns:p="http://schemas.openxmlformats.org/presentationml/2006/main">
  <p:tag name="THINKCELLSHAPEDONOTDELETE" val="tc4Eh6B8xx57B3tm3GEroDw"/>
</p:tagLst>
</file>

<file path=ppt/tags/tag398.xml><?xml version="1.0" encoding="utf-8"?>
<p:tagLst xmlns:a="http://schemas.openxmlformats.org/drawingml/2006/main" xmlns:r="http://schemas.openxmlformats.org/officeDocument/2006/relationships" xmlns:p="http://schemas.openxmlformats.org/presentationml/2006/main">
  <p:tag name="THINKCELLSHAPEDONOTDELETE" val="tSRaB14ASabmaK19POHpg3Q"/>
</p:tagLst>
</file>

<file path=ppt/tags/tag399.xml><?xml version="1.0" encoding="utf-8"?>
<p:tagLst xmlns:a="http://schemas.openxmlformats.org/drawingml/2006/main" xmlns:r="http://schemas.openxmlformats.org/officeDocument/2006/relationships" xmlns:p="http://schemas.openxmlformats.org/presentationml/2006/main">
  <p:tag name="THINKCELLSHAPEDONOTDELETE" val="t0jyp2LZLBDsIPozs1UILUg"/>
</p:tagLst>
</file>

<file path=ppt/tags/tag400.xml><?xml version="1.0" encoding="utf-8"?>
<p:tagLst xmlns:a="http://schemas.openxmlformats.org/drawingml/2006/main" xmlns:r="http://schemas.openxmlformats.org/officeDocument/2006/relationships" xmlns:p="http://schemas.openxmlformats.org/presentationml/2006/main">
  <p:tag name="THINKCELLSHAPEDONOTDELETE" val="t1yRgS2oZPxXU6D3giVasDg"/>
</p:tagLst>
</file>

<file path=ppt/tags/tag401.xml><?xml version="1.0" encoding="utf-8"?>
<p:tagLst xmlns:a="http://schemas.openxmlformats.org/drawingml/2006/main" xmlns:r="http://schemas.openxmlformats.org/officeDocument/2006/relationships" xmlns:p="http://schemas.openxmlformats.org/presentationml/2006/main">
  <p:tag name="THINKCELLSHAPEDONOTDELETE" val="tdcTKRHzkMZ.SHFKSr_kJiQ"/>
</p:tagLst>
</file>

<file path=ppt/tags/tag402.xml><?xml version="1.0" encoding="utf-8"?>
<p:tagLst xmlns:a="http://schemas.openxmlformats.org/drawingml/2006/main" xmlns:r="http://schemas.openxmlformats.org/officeDocument/2006/relationships" xmlns:p="http://schemas.openxmlformats.org/presentationml/2006/main">
  <p:tag name="THINKCELLSHAPEDONOTDELETE" val="tMGi52NfK__mp1aG7i1wR_w"/>
</p:tagLst>
</file>

<file path=ppt/tags/tag403.xml><?xml version="1.0" encoding="utf-8"?>
<p:tagLst xmlns:a="http://schemas.openxmlformats.org/drawingml/2006/main" xmlns:r="http://schemas.openxmlformats.org/officeDocument/2006/relationships" xmlns:p="http://schemas.openxmlformats.org/presentationml/2006/main">
  <p:tag name="THINKCELLSHAPEDONOTDELETE" val="t0gU.VRB7pyYdj7VMbNYTkg"/>
</p:tagLst>
</file>

<file path=ppt/tags/tag404.xml><?xml version="1.0" encoding="utf-8"?>
<p:tagLst xmlns:a="http://schemas.openxmlformats.org/drawingml/2006/main" xmlns:r="http://schemas.openxmlformats.org/officeDocument/2006/relationships" xmlns:p="http://schemas.openxmlformats.org/presentationml/2006/main">
  <p:tag name="THINKCELLSHAPEDONOTDELETE" val="tD68F4.heGH4MVM1tI_AHtw"/>
</p:tagLst>
</file>

<file path=ppt/tags/tag405.xml><?xml version="1.0" encoding="utf-8"?>
<p:tagLst xmlns:a="http://schemas.openxmlformats.org/drawingml/2006/main" xmlns:r="http://schemas.openxmlformats.org/officeDocument/2006/relationships" xmlns:p="http://schemas.openxmlformats.org/presentationml/2006/main">
  <p:tag name="THINKCELLSHAPEDONOTDELETE" val="tZ7A9n.6QQ4JVXikUJhN_.A"/>
</p:tagLst>
</file>

<file path=ppt/tags/tag406.xml><?xml version="1.0" encoding="utf-8"?>
<p:tagLst xmlns:a="http://schemas.openxmlformats.org/drawingml/2006/main" xmlns:r="http://schemas.openxmlformats.org/officeDocument/2006/relationships" xmlns:p="http://schemas.openxmlformats.org/presentationml/2006/main">
  <p:tag name="THINKCELLSHAPEDONOTDELETE" val="txDqquJYleACCS0XdXosilQ"/>
</p:tagLst>
</file>

<file path=ppt/tags/tag407.xml><?xml version="1.0" encoding="utf-8"?>
<p:tagLst xmlns:a="http://schemas.openxmlformats.org/drawingml/2006/main" xmlns:r="http://schemas.openxmlformats.org/officeDocument/2006/relationships" xmlns:p="http://schemas.openxmlformats.org/presentationml/2006/main">
  <p:tag name="THINKCELLSHAPEDONOTDELETE" val="tW4W9YMe_.fsSq2uuYrC0yQ"/>
</p:tagLst>
</file>

<file path=ppt/tags/tag408.xml><?xml version="1.0" encoding="utf-8"?>
<p:tagLst xmlns:a="http://schemas.openxmlformats.org/drawingml/2006/main" xmlns:r="http://schemas.openxmlformats.org/officeDocument/2006/relationships" xmlns:p="http://schemas.openxmlformats.org/presentationml/2006/main">
  <p:tag name="THINKCELLSHAPEDONOTDELETE" val="tLWt4m.l.pe3Jb.d_dfKPLA"/>
</p:tagLst>
</file>

<file path=ppt/tags/tag409.xml><?xml version="1.0" encoding="utf-8"?>
<p:tagLst xmlns:a="http://schemas.openxmlformats.org/drawingml/2006/main" xmlns:r="http://schemas.openxmlformats.org/officeDocument/2006/relationships" xmlns:p="http://schemas.openxmlformats.org/presentationml/2006/main">
  <p:tag name="THINKCELLSHAPEDONOTDELETE" val="txFZAWMQoS6pSDYiOXFqlyA"/>
</p:tagLst>
</file>

<file path=ppt/tags/tag410.xml><?xml version="1.0" encoding="utf-8"?>
<p:tagLst xmlns:a="http://schemas.openxmlformats.org/drawingml/2006/main" xmlns:r="http://schemas.openxmlformats.org/officeDocument/2006/relationships" xmlns:p="http://schemas.openxmlformats.org/presentationml/2006/main">
  <p:tag name="THINKCELLSHAPEDONOTDELETE" val="tphCLc6YjyV8ZSM5DaUiaTg"/>
</p:tagLst>
</file>

<file path=ppt/tags/tag411.xml><?xml version="1.0" encoding="utf-8"?>
<p:tagLst xmlns:a="http://schemas.openxmlformats.org/drawingml/2006/main" xmlns:r="http://schemas.openxmlformats.org/officeDocument/2006/relationships" xmlns:p="http://schemas.openxmlformats.org/presentationml/2006/main">
  <p:tag name="THINKCELLSHAPEDONOTDELETE" val="tUU8DAvxR3n8_HK_mrtYdFw"/>
</p:tagLst>
</file>

<file path=ppt/tags/tag412.xml><?xml version="1.0" encoding="utf-8"?>
<p:tagLst xmlns:a="http://schemas.openxmlformats.org/drawingml/2006/main" xmlns:r="http://schemas.openxmlformats.org/officeDocument/2006/relationships" xmlns:p="http://schemas.openxmlformats.org/presentationml/2006/main">
  <p:tag name="THINKCELLSHAPEDONOTDELETE" val="tMybk8eR7OphdvJ_HtKYFyw"/>
</p:tagLst>
</file>

<file path=ppt/tags/tag413.xml><?xml version="1.0" encoding="utf-8"?>
<p:tagLst xmlns:a="http://schemas.openxmlformats.org/drawingml/2006/main" xmlns:r="http://schemas.openxmlformats.org/officeDocument/2006/relationships" xmlns:p="http://schemas.openxmlformats.org/presentationml/2006/main">
  <p:tag name="THINKCELLSHAPEDONOTDELETE" val="tYhTuk0M3xH3ezDpMX9R79w"/>
</p:tagLst>
</file>

<file path=ppt/tags/tag414.xml><?xml version="1.0" encoding="utf-8"?>
<p:tagLst xmlns:a="http://schemas.openxmlformats.org/drawingml/2006/main" xmlns:r="http://schemas.openxmlformats.org/officeDocument/2006/relationships" xmlns:p="http://schemas.openxmlformats.org/presentationml/2006/main">
  <p:tag name="THINKCELLSHAPEDONOTDELETE" val="tV3YdMyuZa9H5lVW3UgSlLg"/>
</p:tagLst>
</file>

<file path=ppt/tags/tag415.xml><?xml version="1.0" encoding="utf-8"?>
<p:tagLst xmlns:a="http://schemas.openxmlformats.org/drawingml/2006/main" xmlns:r="http://schemas.openxmlformats.org/officeDocument/2006/relationships" xmlns:p="http://schemas.openxmlformats.org/presentationml/2006/main">
  <p:tag name="THINKCELLSHAPEDONOTDELETE" val="tkrsPuHVmDVbgItqvfax3jg"/>
</p:tagLst>
</file>

<file path=ppt/tags/tag416.xml><?xml version="1.0" encoding="utf-8"?>
<p:tagLst xmlns:a="http://schemas.openxmlformats.org/drawingml/2006/main" xmlns:r="http://schemas.openxmlformats.org/officeDocument/2006/relationships" xmlns:p="http://schemas.openxmlformats.org/presentationml/2006/main">
  <p:tag name="THINKCELLSHAPEDONOTDELETE" val="tKFlJjautCviFsBPiJjJJ1g"/>
</p:tagLst>
</file>

<file path=ppt/tags/tag417.xml><?xml version="1.0" encoding="utf-8"?>
<p:tagLst xmlns:a="http://schemas.openxmlformats.org/drawingml/2006/main" xmlns:r="http://schemas.openxmlformats.org/officeDocument/2006/relationships" xmlns:p="http://schemas.openxmlformats.org/presentationml/2006/main">
  <p:tag name="THINKCELLSHAPEDONOTDELETE" val="tOyw.y2VQUNLfaQgwoIBinw"/>
</p:tagLst>
</file>

<file path=ppt/tags/tag418.xml><?xml version="1.0" encoding="utf-8"?>
<p:tagLst xmlns:a="http://schemas.openxmlformats.org/drawingml/2006/main" xmlns:r="http://schemas.openxmlformats.org/officeDocument/2006/relationships" xmlns:p="http://schemas.openxmlformats.org/presentationml/2006/main">
  <p:tag name="THINKCELLSHAPEDONOTDELETE" val="tkC_pZQHLz20N3YQHyn5VGg"/>
</p:tagLst>
</file>

<file path=ppt/tags/tag419.xml><?xml version="1.0" encoding="utf-8"?>
<p:tagLst xmlns:a="http://schemas.openxmlformats.org/drawingml/2006/main" xmlns:r="http://schemas.openxmlformats.org/officeDocument/2006/relationships" xmlns:p="http://schemas.openxmlformats.org/presentationml/2006/main">
  <p:tag name="THINKCELLSHAPEDONOTDELETE" val="tEdgxnjC4a1CHLwqqX6jUdw"/>
</p:tagLst>
</file>

<file path=ppt/tags/tag420.xml><?xml version="1.0" encoding="utf-8"?>
<p:tagLst xmlns:a="http://schemas.openxmlformats.org/drawingml/2006/main" xmlns:r="http://schemas.openxmlformats.org/officeDocument/2006/relationships" xmlns:p="http://schemas.openxmlformats.org/presentationml/2006/main">
  <p:tag name="THINKCELLSHAPEDONOTDELETE" val="trALkdwuMHoVGgQ7RmGuvRw"/>
</p:tagLst>
</file>

<file path=ppt/tags/tag421.xml><?xml version="1.0" encoding="utf-8"?>
<p:tagLst xmlns:a="http://schemas.openxmlformats.org/drawingml/2006/main" xmlns:r="http://schemas.openxmlformats.org/officeDocument/2006/relationships" xmlns:p="http://schemas.openxmlformats.org/presentationml/2006/main">
  <p:tag name="THINKCELLSHAPEDONOTDELETE" val="tWHnFJz9Qgh9JgOeNkXk0CQ"/>
</p:tagLst>
</file>

<file path=ppt/tags/tag422.xml><?xml version="1.0" encoding="utf-8"?>
<p:tagLst xmlns:a="http://schemas.openxmlformats.org/drawingml/2006/main" xmlns:r="http://schemas.openxmlformats.org/officeDocument/2006/relationships" xmlns:p="http://schemas.openxmlformats.org/presentationml/2006/main">
  <p:tag name="THINKCELLSHAPEDONOTDELETE" val="to6A2kYJ5a89pkj26uApZRg"/>
</p:tagLst>
</file>

<file path=ppt/tags/tag423.xml><?xml version="1.0" encoding="utf-8"?>
<p:tagLst xmlns:a="http://schemas.openxmlformats.org/drawingml/2006/main" xmlns:r="http://schemas.openxmlformats.org/officeDocument/2006/relationships" xmlns:p="http://schemas.openxmlformats.org/presentationml/2006/main">
  <p:tag name="THINKCELLSHAPEDONOTDELETE" val="t3Msxy2TPH.i8vFw2zwgxfw"/>
</p:tagLst>
</file>

<file path=ppt/tags/tag424.xml><?xml version="1.0" encoding="utf-8"?>
<p:tagLst xmlns:a="http://schemas.openxmlformats.org/drawingml/2006/main" xmlns:r="http://schemas.openxmlformats.org/officeDocument/2006/relationships" xmlns:p="http://schemas.openxmlformats.org/presentationml/2006/main">
  <p:tag name="NAME" val="LineBasicDefault"/>
</p:tagLst>
</file>

<file path=ppt/tags/tag425.xml><?xml version="1.0" encoding="utf-8"?>
<p:tagLst xmlns:a="http://schemas.openxmlformats.org/drawingml/2006/main" xmlns:r="http://schemas.openxmlformats.org/officeDocument/2006/relationships" xmlns:p="http://schemas.openxmlformats.org/presentationml/2006/main">
  <p:tag name="NAME" val="LineBasicDefault"/>
</p:tagLst>
</file>

<file path=ppt/tags/tag426.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427.xml><?xml version="1.0" encoding="utf-8"?>
<p:tagLst xmlns:a="http://schemas.openxmlformats.org/drawingml/2006/main" xmlns:r="http://schemas.openxmlformats.org/officeDocument/2006/relationships" xmlns:p="http://schemas.openxmlformats.org/presentationml/2006/main">
  <p:tag name="NAME" val="SingleBoatText"/>
</p:tagLst>
</file>

<file path=ppt/tags/tag428.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429.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430.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431.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432.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433.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434.xml><?xml version="1.0" encoding="utf-8"?>
<p:tagLst xmlns:a="http://schemas.openxmlformats.org/drawingml/2006/main" xmlns:r="http://schemas.openxmlformats.org/officeDocument/2006/relationships" xmlns:p="http://schemas.openxmlformats.org/presentationml/2006/main">
  <p:tag name="NAME" val="SingleBoatText"/>
</p:tagLst>
</file>

<file path=ppt/tags/tag435.xml><?xml version="1.0" encoding="utf-8"?>
<p:tagLst xmlns:a="http://schemas.openxmlformats.org/drawingml/2006/main" xmlns:r="http://schemas.openxmlformats.org/officeDocument/2006/relationships" xmlns:p="http://schemas.openxmlformats.org/presentationml/2006/main">
  <p:tag name="NAME" val="SingleBoatText"/>
</p:tagLst>
</file>

<file path=ppt/tags/tag436.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437.xml><?xml version="1.0" encoding="utf-8"?>
<p:tagLst xmlns:a="http://schemas.openxmlformats.org/drawingml/2006/main" xmlns:r="http://schemas.openxmlformats.org/officeDocument/2006/relationships" xmlns:p="http://schemas.openxmlformats.org/presentationml/2006/main">
  <p:tag name="NAME" val="SingleBoatText"/>
</p:tagLst>
</file>

<file path=ppt/tags/tag438.xml><?xml version="1.0" encoding="utf-8"?>
<p:tagLst xmlns:a="http://schemas.openxmlformats.org/drawingml/2006/main" xmlns:r="http://schemas.openxmlformats.org/officeDocument/2006/relationships" xmlns:p="http://schemas.openxmlformats.org/presentationml/2006/main">
  <p:tag name="NAME" val="SingleBoatText"/>
</p:tagLst>
</file>

<file path=ppt/tags/tag439.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440.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441.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442.xml><?xml version="1.0" encoding="utf-8"?>
<p:tagLst xmlns:a="http://schemas.openxmlformats.org/drawingml/2006/main" xmlns:r="http://schemas.openxmlformats.org/officeDocument/2006/relationships" xmlns:p="http://schemas.openxmlformats.org/presentationml/2006/main">
  <p:tag name="NAME" val="SingleBoatText"/>
</p:tagLst>
</file>

<file path=ppt/tags/tag443.xml><?xml version="1.0" encoding="utf-8"?>
<p:tagLst xmlns:a="http://schemas.openxmlformats.org/drawingml/2006/main" xmlns:r="http://schemas.openxmlformats.org/officeDocument/2006/relationships" xmlns:p="http://schemas.openxmlformats.org/presentationml/2006/main">
  <p:tag name="NAME" val="SingleBoatText"/>
</p:tagLst>
</file>

<file path=ppt/tags/tag444.xml><?xml version="1.0" encoding="utf-8"?>
<p:tagLst xmlns:a="http://schemas.openxmlformats.org/drawingml/2006/main" xmlns:r="http://schemas.openxmlformats.org/officeDocument/2006/relationships" xmlns:p="http://schemas.openxmlformats.org/presentationml/2006/main">
  <p:tag name="NAME" val="SingleBoatText"/>
</p:tagLst>
</file>

<file path=ppt/tags/tag445.xml><?xml version="1.0" encoding="utf-8"?>
<p:tagLst xmlns:a="http://schemas.openxmlformats.org/drawingml/2006/main" xmlns:r="http://schemas.openxmlformats.org/officeDocument/2006/relationships" xmlns:p="http://schemas.openxmlformats.org/presentationml/2006/main">
  <p:tag name="NAME" val="SingleBoatText"/>
</p:tagLst>
</file>

<file path=ppt/tags/tag446.xml><?xml version="1.0" encoding="utf-8"?>
<p:tagLst xmlns:a="http://schemas.openxmlformats.org/drawingml/2006/main" xmlns:r="http://schemas.openxmlformats.org/officeDocument/2006/relationships" xmlns:p="http://schemas.openxmlformats.org/presentationml/2006/main">
  <p:tag name="NAME" val="SingleBoatText"/>
</p:tagLst>
</file>

<file path=ppt/tags/tag447.xml><?xml version="1.0" encoding="utf-8"?>
<p:tagLst xmlns:a="http://schemas.openxmlformats.org/drawingml/2006/main" xmlns:r="http://schemas.openxmlformats.org/officeDocument/2006/relationships" xmlns:p="http://schemas.openxmlformats.org/presentationml/2006/main">
  <p:tag name="NAME" val="SingleBoatText"/>
</p:tagLst>
</file>

<file path=ppt/tags/tag448.xml><?xml version="1.0" encoding="utf-8"?>
<p:tagLst xmlns:a="http://schemas.openxmlformats.org/drawingml/2006/main" xmlns:r="http://schemas.openxmlformats.org/officeDocument/2006/relationships" xmlns:p="http://schemas.openxmlformats.org/presentationml/2006/main">
  <p:tag name="NAME" val="SingleBoatText"/>
</p:tagLst>
</file>

<file path=ppt/tags/tag449.xml><?xml version="1.0" encoding="utf-8"?>
<p:tagLst xmlns:a="http://schemas.openxmlformats.org/drawingml/2006/main" xmlns:r="http://schemas.openxmlformats.org/officeDocument/2006/relationships" xmlns:p="http://schemas.openxmlformats.org/presentationml/2006/main">
  <p:tag name="NAME" val="SingleBoatText"/>
</p:tagLst>
</file>

<file path=ppt/tags/tag450.xml><?xml version="1.0" encoding="utf-8"?>
<p:tagLst xmlns:a="http://schemas.openxmlformats.org/drawingml/2006/main" xmlns:r="http://schemas.openxmlformats.org/officeDocument/2006/relationships" xmlns:p="http://schemas.openxmlformats.org/presentationml/2006/main">
  <p:tag name="NAME" val="SingleBoatText"/>
</p:tagLst>
</file>

<file path=ppt/tags/tag451.xml><?xml version="1.0" encoding="utf-8"?>
<p:tagLst xmlns:a="http://schemas.openxmlformats.org/drawingml/2006/main" xmlns:r="http://schemas.openxmlformats.org/officeDocument/2006/relationships" xmlns:p="http://schemas.openxmlformats.org/presentationml/2006/main">
  <p:tag name="NAME" val="SingleBoatText"/>
</p:tagLst>
</file>

<file path=ppt/tags/tag452.xml><?xml version="1.0" encoding="utf-8"?>
<p:tagLst xmlns:a="http://schemas.openxmlformats.org/drawingml/2006/main" xmlns:r="http://schemas.openxmlformats.org/officeDocument/2006/relationships" xmlns:p="http://schemas.openxmlformats.org/presentationml/2006/main">
  <p:tag name="NAME" val="SingleBoatText"/>
</p:tagLst>
</file>

<file path=ppt/tags/tag453.xml><?xml version="1.0" encoding="utf-8"?>
<p:tagLst xmlns:a="http://schemas.openxmlformats.org/drawingml/2006/main" xmlns:r="http://schemas.openxmlformats.org/officeDocument/2006/relationships" xmlns:p="http://schemas.openxmlformats.org/presentationml/2006/main">
  <p:tag name="NAME" val="SingleBoatText"/>
</p:tagLst>
</file>

<file path=ppt/tags/tag454.xml><?xml version="1.0" encoding="utf-8"?>
<p:tagLst xmlns:a="http://schemas.openxmlformats.org/drawingml/2006/main" xmlns:r="http://schemas.openxmlformats.org/officeDocument/2006/relationships" xmlns:p="http://schemas.openxmlformats.org/presentationml/2006/main">
  <p:tag name="NAME" val="SingleBoatText"/>
</p:tagLst>
</file>

<file path=ppt/tags/tag455.xml><?xml version="1.0" encoding="utf-8"?>
<p:tagLst xmlns:a="http://schemas.openxmlformats.org/drawingml/2006/main" xmlns:r="http://schemas.openxmlformats.org/officeDocument/2006/relationships" xmlns:p="http://schemas.openxmlformats.org/presentationml/2006/main">
  <p:tag name="NAME" val="SingleBoatText"/>
</p:tagLst>
</file>

<file path=ppt/tags/tag456.xml><?xml version="1.0" encoding="utf-8"?>
<p:tagLst xmlns:a="http://schemas.openxmlformats.org/drawingml/2006/main" xmlns:r="http://schemas.openxmlformats.org/officeDocument/2006/relationships" xmlns:p="http://schemas.openxmlformats.org/presentationml/2006/main">
  <p:tag name="NAME" val="SingleBoatText"/>
</p:tagLst>
</file>

<file path=ppt/tags/tag457.xml><?xml version="1.0" encoding="utf-8"?>
<p:tagLst xmlns:a="http://schemas.openxmlformats.org/drawingml/2006/main" xmlns:r="http://schemas.openxmlformats.org/officeDocument/2006/relationships" xmlns:p="http://schemas.openxmlformats.org/presentationml/2006/main">
  <p:tag name="NAME" val="SingleBoatText"/>
</p:tagLst>
</file>

<file path=ppt/tags/tag458.xml><?xml version="1.0" encoding="utf-8"?>
<p:tagLst xmlns:a="http://schemas.openxmlformats.org/drawingml/2006/main" xmlns:r="http://schemas.openxmlformats.org/officeDocument/2006/relationships" xmlns:p="http://schemas.openxmlformats.org/presentationml/2006/main">
  <p:tag name="NAME" val="SingleBoatText"/>
</p:tagLst>
</file>

<file path=ppt/tags/tag459.xml><?xml version="1.0" encoding="utf-8"?>
<p:tagLst xmlns:a="http://schemas.openxmlformats.org/drawingml/2006/main" xmlns:r="http://schemas.openxmlformats.org/officeDocument/2006/relationships" xmlns:p="http://schemas.openxmlformats.org/presentationml/2006/main">
  <p:tag name="THINKCELLSHAPEDONOTDELETE" val="tLrsTsl7GIrzwP_r_tC3faQ"/>
</p:tagLst>
</file>

<file path=ppt/tags/tag460.xml><?xml version="1.0" encoding="utf-8"?>
<p:tagLst xmlns:a="http://schemas.openxmlformats.org/drawingml/2006/main" xmlns:r="http://schemas.openxmlformats.org/officeDocument/2006/relationships" xmlns:p="http://schemas.openxmlformats.org/presentationml/2006/main">
  <p:tag name="THINKCELLSHAPEDONOTDELETE" val="tpSAj8U99B.rBif1efqy7EQ"/>
</p:tagLst>
</file>

<file path=ppt/tags/tag461.xml><?xml version="1.0" encoding="utf-8"?>
<p:tagLst xmlns:a="http://schemas.openxmlformats.org/drawingml/2006/main" xmlns:r="http://schemas.openxmlformats.org/officeDocument/2006/relationships" xmlns:p="http://schemas.openxmlformats.org/presentationml/2006/main">
  <p:tag name="THINKCELLSHAPEDONOTDELETE" val="tF0STWSgcsL8XbmGwYV54cA"/>
</p:tagLst>
</file>

<file path=ppt/tags/tag462.xml><?xml version="1.0" encoding="utf-8"?>
<p:tagLst xmlns:a="http://schemas.openxmlformats.org/drawingml/2006/main" xmlns:r="http://schemas.openxmlformats.org/officeDocument/2006/relationships" xmlns:p="http://schemas.openxmlformats.org/presentationml/2006/main">
  <p:tag name="THINKCELLSHAPEDONOTDELETE" val="tgc.jFZczQ7pvnHi2LqoYkA"/>
</p:tagLst>
</file>

<file path=ppt/tags/tag463.xml><?xml version="1.0" encoding="utf-8"?>
<p:tagLst xmlns:a="http://schemas.openxmlformats.org/drawingml/2006/main" xmlns:r="http://schemas.openxmlformats.org/officeDocument/2006/relationships" xmlns:p="http://schemas.openxmlformats.org/presentationml/2006/main">
  <p:tag name="THINKCELLSHAPEDONOTDELETE" val="trMb6Gd0q9_dqiAjOOfJYIA"/>
</p:tagLst>
</file>

<file path=ppt/tags/tag464.xml><?xml version="1.0" encoding="utf-8"?>
<p:tagLst xmlns:a="http://schemas.openxmlformats.org/drawingml/2006/main" xmlns:r="http://schemas.openxmlformats.org/officeDocument/2006/relationships" xmlns:p="http://schemas.openxmlformats.org/presentationml/2006/main">
  <p:tag name="THINKCELLSHAPEDONOTDELETE" val="tp9eNkKCzwD.JZRRBEI8mZg"/>
</p:tagLst>
</file>

<file path=ppt/tags/tag465.xml><?xml version="1.0" encoding="utf-8"?>
<p:tagLst xmlns:a="http://schemas.openxmlformats.org/drawingml/2006/main" xmlns:r="http://schemas.openxmlformats.org/officeDocument/2006/relationships" xmlns:p="http://schemas.openxmlformats.org/presentationml/2006/main">
  <p:tag name="NAME" val="SingleBoatText"/>
</p:tagLst>
</file>

<file path=ppt/tags/tag466.xml><?xml version="1.0" encoding="utf-8"?>
<p:tagLst xmlns:a="http://schemas.openxmlformats.org/drawingml/2006/main" xmlns:r="http://schemas.openxmlformats.org/officeDocument/2006/relationships" xmlns:p="http://schemas.openxmlformats.org/presentationml/2006/main">
  <p:tag name="THINKCELLSHAPEDONOTDELETE" val="teV_3vMbLsIJqpwZdDOq2sA"/>
</p:tagLst>
</file>

<file path=ppt/tags/tag467.xml><?xml version="1.0" encoding="utf-8"?>
<p:tagLst xmlns:a="http://schemas.openxmlformats.org/drawingml/2006/main" xmlns:r="http://schemas.openxmlformats.org/officeDocument/2006/relationships" xmlns:p="http://schemas.openxmlformats.org/presentationml/2006/main">
  <p:tag name="THINKCELLSHAPEDONOTDELETE" val="t0wMasqOYitPrZpQydimkEQ"/>
</p:tagLst>
</file>

<file path=ppt/tags/tag468.xml><?xml version="1.0" encoding="utf-8"?>
<p:tagLst xmlns:a="http://schemas.openxmlformats.org/drawingml/2006/main" xmlns:r="http://schemas.openxmlformats.org/officeDocument/2006/relationships" xmlns:p="http://schemas.openxmlformats.org/presentationml/2006/main">
  <p:tag name="THINKCELLSHAPEDONOTDELETE" val="t397jiDhAAPb3vK9pLgABcw"/>
</p:tagLst>
</file>

<file path=ppt/tags/tag469.xml><?xml version="1.0" encoding="utf-8"?>
<p:tagLst xmlns:a="http://schemas.openxmlformats.org/drawingml/2006/main" xmlns:r="http://schemas.openxmlformats.org/officeDocument/2006/relationships" xmlns:p="http://schemas.openxmlformats.org/presentationml/2006/main">
  <p:tag name="THINKCELLSHAPEDONOTDELETE" val="tMybk7G0UDDnkc0D8vJtepg"/>
</p:tagLst>
</file>

<file path=ppt/tags/tag470.xml><?xml version="1.0" encoding="utf-8"?>
<p:tagLst xmlns:a="http://schemas.openxmlformats.org/drawingml/2006/main" xmlns:r="http://schemas.openxmlformats.org/officeDocument/2006/relationships" xmlns:p="http://schemas.openxmlformats.org/presentationml/2006/main">
  <p:tag name="THINKCELLSHAPEDONOTDELETE" val="tNMYHDHvikgxUJPKU4vwaeA"/>
</p:tagLst>
</file>

<file path=ppt/tags/tag471.xml><?xml version="1.0" encoding="utf-8"?>
<p:tagLst xmlns:a="http://schemas.openxmlformats.org/drawingml/2006/main" xmlns:r="http://schemas.openxmlformats.org/officeDocument/2006/relationships" xmlns:p="http://schemas.openxmlformats.org/presentationml/2006/main">
  <p:tag name="NAME" val="SingleBoatText"/>
</p:tagLst>
</file>

<file path=ppt/tags/tag472.xml><?xml version="1.0" encoding="utf-8"?>
<p:tagLst xmlns:a="http://schemas.openxmlformats.org/drawingml/2006/main" xmlns:r="http://schemas.openxmlformats.org/officeDocument/2006/relationships" xmlns:p="http://schemas.openxmlformats.org/presentationml/2006/main">
  <p:tag name="NAME" val="SingleBoatText"/>
</p:tagLst>
</file>

<file path=ppt/tags/tag473.xml><?xml version="1.0" encoding="utf-8"?>
<p:tagLst xmlns:a="http://schemas.openxmlformats.org/drawingml/2006/main" xmlns:r="http://schemas.openxmlformats.org/officeDocument/2006/relationships" xmlns:p="http://schemas.openxmlformats.org/presentationml/2006/main">
  <p:tag name="NAME" val="SingleBoatText"/>
</p:tagLst>
</file>

<file path=ppt/tags/tag474.xml><?xml version="1.0" encoding="utf-8"?>
<p:tagLst xmlns:a="http://schemas.openxmlformats.org/drawingml/2006/main" xmlns:r="http://schemas.openxmlformats.org/officeDocument/2006/relationships" xmlns:p="http://schemas.openxmlformats.org/presentationml/2006/main">
  <p:tag name="NAME" val="SingleBoatText"/>
</p:tagLst>
</file>

<file path=ppt/tags/tag475.xml><?xml version="1.0" encoding="utf-8"?>
<p:tagLst xmlns:a="http://schemas.openxmlformats.org/drawingml/2006/main" xmlns:r="http://schemas.openxmlformats.org/officeDocument/2006/relationships" xmlns:p="http://schemas.openxmlformats.org/presentationml/2006/main">
  <p:tag name="NAME" val="SingleBoatText"/>
</p:tagLst>
</file>

<file path=ppt/tags/tag476.xml><?xml version="1.0" encoding="utf-8"?>
<p:tagLst xmlns:a="http://schemas.openxmlformats.org/drawingml/2006/main" xmlns:r="http://schemas.openxmlformats.org/officeDocument/2006/relationships" xmlns:p="http://schemas.openxmlformats.org/presentationml/2006/main">
  <p:tag name="THINKCELLSHAPEDONOTDELETE" val="tqZdiCJc0r9GltUh8EVG6DQ"/>
</p:tagLst>
</file>

<file path=ppt/tags/tag477.xml><?xml version="1.0" encoding="utf-8"?>
<p:tagLst xmlns:a="http://schemas.openxmlformats.org/drawingml/2006/main" xmlns:r="http://schemas.openxmlformats.org/officeDocument/2006/relationships" xmlns:p="http://schemas.openxmlformats.org/presentationml/2006/main">
  <p:tag name="THINKCELLSHAPEDONOTDELETE" val="tKrHaG1D9Y84wOqGUq1NZow"/>
</p:tagLst>
</file>

<file path=ppt/tags/tag478.xml><?xml version="1.0" encoding="utf-8"?>
<p:tagLst xmlns:a="http://schemas.openxmlformats.org/drawingml/2006/main" xmlns:r="http://schemas.openxmlformats.org/officeDocument/2006/relationships" xmlns:p="http://schemas.openxmlformats.org/presentationml/2006/main">
  <p:tag name="THINKCELLSHAPEDONOTDELETE" val="tcPsE2bcY1F4Z0uPnIDyRhw"/>
</p:tagLst>
</file>

<file path=ppt/tags/tag479.xml><?xml version="1.0" encoding="utf-8"?>
<p:tagLst xmlns:a="http://schemas.openxmlformats.org/drawingml/2006/main" xmlns:r="http://schemas.openxmlformats.org/officeDocument/2006/relationships" xmlns:p="http://schemas.openxmlformats.org/presentationml/2006/main">
  <p:tag name="THINKCELLSHAPEDONOTDELETE" val="tHHu7ZaF3DsnJZ5q8vsBFRA"/>
</p:tagLst>
</file>

<file path=ppt/tags/tag480.xml><?xml version="1.0" encoding="utf-8"?>
<p:tagLst xmlns:a="http://schemas.openxmlformats.org/drawingml/2006/main" xmlns:r="http://schemas.openxmlformats.org/officeDocument/2006/relationships" xmlns:p="http://schemas.openxmlformats.org/presentationml/2006/main">
  <p:tag name="THINKCELLSHAPEDONOTDELETE" val="t1ThJLLiwd0h9jpySdfi0BA"/>
</p:tagLst>
</file>

<file path=ppt/tags/tag4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2.xml><?xml version="1.0" encoding="utf-8"?>
<p:tagLst xmlns:a="http://schemas.openxmlformats.org/drawingml/2006/main" xmlns:r="http://schemas.openxmlformats.org/officeDocument/2006/relationships" xmlns:p="http://schemas.openxmlformats.org/presentationml/2006/main">
  <p:tag name="THINKCELLSHAPEDONOTDELETE" val="tEF6dcvtTriqr09CA0QJNLQ"/>
</p:tagLst>
</file>

<file path=ppt/tags/tag483.xml><?xml version="1.0" encoding="utf-8"?>
<p:tagLst xmlns:a="http://schemas.openxmlformats.org/drawingml/2006/main" xmlns:r="http://schemas.openxmlformats.org/officeDocument/2006/relationships" xmlns:p="http://schemas.openxmlformats.org/presentationml/2006/main">
  <p:tag name="THINKCELLSHAPEDONOTDELETE" val="t0zayvFx6Vq0KmtvxGLC8bA"/>
</p:tagLst>
</file>

<file path=ppt/tags/tag484.xml><?xml version="1.0" encoding="utf-8"?>
<p:tagLst xmlns:a="http://schemas.openxmlformats.org/drawingml/2006/main" xmlns:r="http://schemas.openxmlformats.org/officeDocument/2006/relationships" xmlns:p="http://schemas.openxmlformats.org/presentationml/2006/main">
  <p:tag name="THINKCELLSHAPEDONOTDELETE" val="t3w_r1keJGxm65aRFga8iPg"/>
</p:tagLst>
</file>

<file path=ppt/tags/tag485.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486.xml><?xml version="1.0" encoding="utf-8"?>
<p:tagLst xmlns:a="http://schemas.openxmlformats.org/drawingml/2006/main" xmlns:r="http://schemas.openxmlformats.org/officeDocument/2006/relationships" xmlns:p="http://schemas.openxmlformats.org/presentationml/2006/main">
  <p:tag name="THINKCELLSHAPEDONOTDELETE" val="txdiKlDEENI_IwP8PjK4Alw"/>
</p:tagLst>
</file>

<file path=ppt/tags/tag487.xml><?xml version="1.0" encoding="utf-8"?>
<p:tagLst xmlns:a="http://schemas.openxmlformats.org/drawingml/2006/main" xmlns:r="http://schemas.openxmlformats.org/officeDocument/2006/relationships" xmlns:p="http://schemas.openxmlformats.org/presentationml/2006/main">
  <p:tag name="THINKCELLSHAPEDONOTDELETE" val="tUSQWC8CpF5QKwTZikboW6g"/>
</p:tagLst>
</file>

<file path=ppt/tags/tag488.xml><?xml version="1.0" encoding="utf-8"?>
<p:tagLst xmlns:a="http://schemas.openxmlformats.org/drawingml/2006/main" xmlns:r="http://schemas.openxmlformats.org/officeDocument/2006/relationships" xmlns:p="http://schemas.openxmlformats.org/presentationml/2006/main">
  <p:tag name="THINKCELLSHAPEDONOTDELETE" val="tBhU_lUHnSi6lv2Eek7DPmg"/>
</p:tagLst>
</file>

<file path=ppt/tags/tag489.xml><?xml version="1.0" encoding="utf-8"?>
<p:tagLst xmlns:a="http://schemas.openxmlformats.org/drawingml/2006/main" xmlns:r="http://schemas.openxmlformats.org/officeDocument/2006/relationships" xmlns:p="http://schemas.openxmlformats.org/presentationml/2006/main">
  <p:tag name="THINKCELLSHAPEDONOTDELETE" val="tMPz0xlaeCjFhu3KYj279bQ"/>
</p:tagLst>
</file>

<file path=ppt/tags/tag490.xml><?xml version="1.0" encoding="utf-8"?>
<p:tagLst xmlns:a="http://schemas.openxmlformats.org/drawingml/2006/main" xmlns:r="http://schemas.openxmlformats.org/officeDocument/2006/relationships" xmlns:p="http://schemas.openxmlformats.org/presentationml/2006/main">
  <p:tag name="THINKCELLSHAPEDONOTDELETE" val="tVtGHkWrPCcn.NOgjrjFgLQ"/>
</p:tagLst>
</file>

<file path=ppt/tags/tag491.xml><?xml version="1.0" encoding="utf-8"?>
<p:tagLst xmlns:a="http://schemas.openxmlformats.org/drawingml/2006/main" xmlns:r="http://schemas.openxmlformats.org/officeDocument/2006/relationships" xmlns:p="http://schemas.openxmlformats.org/presentationml/2006/main">
  <p:tag name="THINKCELLSHAPEDONOTDELETE" val="tDZYijgtyjnp74PRXWtFFkw"/>
</p:tagLst>
</file>

<file path=ppt/tags/tag492.xml><?xml version="1.0" encoding="utf-8"?>
<p:tagLst xmlns:a="http://schemas.openxmlformats.org/drawingml/2006/main" xmlns:r="http://schemas.openxmlformats.org/officeDocument/2006/relationships" xmlns:p="http://schemas.openxmlformats.org/presentationml/2006/main">
  <p:tag name="THINKCELLSHAPEDONOTDELETE" val="tu7kWdwj0tEYhwUwohD5zrg"/>
</p:tagLst>
</file>

<file path=ppt/tags/tag493.xml><?xml version="1.0" encoding="utf-8"?>
<p:tagLst xmlns:a="http://schemas.openxmlformats.org/drawingml/2006/main" xmlns:r="http://schemas.openxmlformats.org/officeDocument/2006/relationships" xmlns:p="http://schemas.openxmlformats.org/presentationml/2006/main">
  <p:tag name="THINKCELLSHAPEDONOTDELETE" val="tQ3QUvfQn_BOx47r8e1iZ.g"/>
</p:tagLst>
</file>

<file path=ppt/tags/tag4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5.xml><?xml version="1.0" encoding="utf-8"?>
<p:tagLst xmlns:a="http://schemas.openxmlformats.org/drawingml/2006/main" xmlns:r="http://schemas.openxmlformats.org/officeDocument/2006/relationships" xmlns:p="http://schemas.openxmlformats.org/presentationml/2006/main">
  <p:tag name="THINKCELLSHAPEDONOTDELETE" val="tSwf.BrE4jHLdxk7Jatf.Zw"/>
</p:tagLst>
</file>

<file path=ppt/tags/tag496.xml><?xml version="1.0" encoding="utf-8"?>
<p:tagLst xmlns:a="http://schemas.openxmlformats.org/drawingml/2006/main" xmlns:r="http://schemas.openxmlformats.org/officeDocument/2006/relationships" xmlns:p="http://schemas.openxmlformats.org/presentationml/2006/main">
  <p:tag name="THINKCELLSHAPEDONOTDELETE" val="t2HRAX4MPHJYT9rSLPKtVHA"/>
</p:tagLst>
</file>

<file path=ppt/tags/tag497.xml><?xml version="1.0" encoding="utf-8"?>
<p:tagLst xmlns:a="http://schemas.openxmlformats.org/drawingml/2006/main" xmlns:r="http://schemas.openxmlformats.org/officeDocument/2006/relationships" xmlns:p="http://schemas.openxmlformats.org/presentationml/2006/main">
  <p:tag name="THINKCELLSHAPEDONOTDELETE" val="tClAdnqamiHsF25wsCLiEeg"/>
</p:tagLst>
</file>

<file path=ppt/tags/tag498.xml><?xml version="1.0" encoding="utf-8"?>
<p:tagLst xmlns:a="http://schemas.openxmlformats.org/drawingml/2006/main" xmlns:r="http://schemas.openxmlformats.org/officeDocument/2006/relationships" xmlns:p="http://schemas.openxmlformats.org/presentationml/2006/main">
  <p:tag name="THINKCELLSHAPEDONOTDELETE" val="tQ604YXcbqbIMcuWPvQGt0Q"/>
</p:tagLst>
</file>

<file path=ppt/tags/tag499.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500.xml><?xml version="1.0" encoding="utf-8"?>
<p:tagLst xmlns:a="http://schemas.openxmlformats.org/drawingml/2006/main" xmlns:r="http://schemas.openxmlformats.org/officeDocument/2006/relationships" xmlns:p="http://schemas.openxmlformats.org/presentationml/2006/main">
  <p:tag name="THINKCELLSHAPEDONOTDELETE" val="tbNZDSiSREH6R6WNGkBk75w"/>
</p:tagLst>
</file>

<file path=ppt/tags/tag501.xml><?xml version="1.0" encoding="utf-8"?>
<p:tagLst xmlns:a="http://schemas.openxmlformats.org/drawingml/2006/main" xmlns:r="http://schemas.openxmlformats.org/officeDocument/2006/relationships" xmlns:p="http://schemas.openxmlformats.org/presentationml/2006/main">
  <p:tag name="THINKCELLSHAPEDONOTDELETE" val="tvUqVztOI1NnBS6F46PE.Xg"/>
</p:tagLst>
</file>

<file path=ppt/tags/tag502.xml><?xml version="1.0" encoding="utf-8"?>
<p:tagLst xmlns:a="http://schemas.openxmlformats.org/drawingml/2006/main" xmlns:r="http://schemas.openxmlformats.org/officeDocument/2006/relationships" xmlns:p="http://schemas.openxmlformats.org/presentationml/2006/main">
  <p:tag name="THINKCELLSHAPEDONOTDELETE" val="t0wgGGibaOzs_wmTyljLmfQ"/>
</p:tagLst>
</file>

<file path=ppt/tags/tag503.xml><?xml version="1.0" encoding="utf-8"?>
<p:tagLst xmlns:a="http://schemas.openxmlformats.org/drawingml/2006/main" xmlns:r="http://schemas.openxmlformats.org/officeDocument/2006/relationships" xmlns:p="http://schemas.openxmlformats.org/presentationml/2006/main">
  <p:tag name="THINKCELLSHAPEDONOTDELETE" val="tbLVgP1fjW04zv31Klyq.AA"/>
</p:tagLst>
</file>

<file path=ppt/tags/tag504.xml><?xml version="1.0" encoding="utf-8"?>
<p:tagLst xmlns:a="http://schemas.openxmlformats.org/drawingml/2006/main" xmlns:r="http://schemas.openxmlformats.org/officeDocument/2006/relationships" xmlns:p="http://schemas.openxmlformats.org/presentationml/2006/main">
  <p:tag name="THINKCELLSHAPEDONOTDELETE" val="tt1UKkIwyESOc7mdzsA65aA"/>
</p:tagLst>
</file>

<file path=ppt/tags/tag505.xml><?xml version="1.0" encoding="utf-8"?>
<p:tagLst xmlns:a="http://schemas.openxmlformats.org/drawingml/2006/main" xmlns:r="http://schemas.openxmlformats.org/officeDocument/2006/relationships" xmlns:p="http://schemas.openxmlformats.org/presentationml/2006/main">
  <p:tag name="THINKCELLSHAPEDONOTDELETE" val="tCwBZt3RfzidpTv38hpRDtQ"/>
</p:tagLst>
</file>

<file path=ppt/tags/tag506.xml><?xml version="1.0" encoding="utf-8"?>
<p:tagLst xmlns:a="http://schemas.openxmlformats.org/drawingml/2006/main" xmlns:r="http://schemas.openxmlformats.org/officeDocument/2006/relationships" xmlns:p="http://schemas.openxmlformats.org/presentationml/2006/main">
  <p:tag name="THINKCELLSHAPEDONOTDELETE" val="tNokNp3nrX7NmZMs3aoOHwA"/>
</p:tagLst>
</file>

<file path=ppt/tags/tag50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1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1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47.309"/>
  <p:tag name="WIDTH" val="425"/>
</p:tagLst>
</file>

<file path=ppt/tags/tag512.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47.309"/>
  <p:tag name="WIDTH" val="425"/>
</p:tagLst>
</file>

<file path=ppt/tags/tag513.xml><?xml version="1.0" encoding="utf-8"?>
<p:tagLst xmlns:a="http://schemas.openxmlformats.org/drawingml/2006/main" xmlns:r="http://schemas.openxmlformats.org/officeDocument/2006/relationships" xmlns:p="http://schemas.openxmlformats.org/presentationml/2006/main">
  <p:tag name="MTNUMBER" val="0.433510274828184"/>
  <p:tag name="MTTABLE" val="HTitleDiv"/>
</p:tagLst>
</file>

<file path=ppt/tags/tag514.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515.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516.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517.xml><?xml version="1.0" encoding="utf-8"?>
<p:tagLst xmlns:a="http://schemas.openxmlformats.org/drawingml/2006/main" xmlns:r="http://schemas.openxmlformats.org/officeDocument/2006/relationships" xmlns:p="http://schemas.openxmlformats.org/presentationml/2006/main">
  <p:tag name="HEIGHT" val="40.90444"/>
  <p:tag name="LEFT" val="45"/>
  <p:tag name="MTNUMBER" val="0.433510274828184"/>
  <p:tag name="MTTABLE" val="Cell"/>
  <p:tag name="TOP" val="385.3142"/>
  <p:tag name="WIDTH" val="192"/>
</p:tagLst>
</file>

<file path=ppt/tags/tag518.xml><?xml version="1.0" encoding="utf-8"?>
<p:tagLst xmlns:a="http://schemas.openxmlformats.org/drawingml/2006/main" xmlns:r="http://schemas.openxmlformats.org/officeDocument/2006/relationships" xmlns:p="http://schemas.openxmlformats.org/presentationml/2006/main">
  <p:tag name="HEIGHT" val="40.90444"/>
  <p:tag name="LEFT" val="263.4"/>
  <p:tag name="MTNUMBER" val="0.433510274828184"/>
  <p:tag name="MTTABLE" val="Cell"/>
  <p:tag name="TOP" val="385.3142"/>
  <p:tag name="WIDTH" val="651.6"/>
</p:tagLst>
</file>

<file path=ppt/tags/tag519.xml><?xml version="1.0" encoding="utf-8"?>
<p:tagLst xmlns:a="http://schemas.openxmlformats.org/drawingml/2006/main" xmlns:r="http://schemas.openxmlformats.org/officeDocument/2006/relationships" xmlns:p="http://schemas.openxmlformats.org/presentationml/2006/main">
  <p:tag name="HEIGHT" val="40.90444"/>
  <p:tag name="LEFT" val="45"/>
  <p:tag name="MTNUMBER" val="0.433510274828184"/>
  <p:tag name="MTTABLE" val="Cell"/>
  <p:tag name="TOP" val="281.5053"/>
  <p:tag name="WIDTH" val="425"/>
</p:tagLst>
</file>

<file path=ppt/tags/tag520.xml><?xml version="1.0" encoding="utf-8"?>
<p:tagLst xmlns:a="http://schemas.openxmlformats.org/drawingml/2006/main" xmlns:r="http://schemas.openxmlformats.org/officeDocument/2006/relationships" xmlns:p="http://schemas.openxmlformats.org/presentationml/2006/main">
  <p:tag name="HEIGHT" val="40.90444"/>
  <p:tag name="LEFT" val="490"/>
  <p:tag name="MTNUMBER" val="0.433510274828184"/>
  <p:tag name="MTTABLE" val="Cell"/>
  <p:tag name="TOP" val="281.5053"/>
  <p:tag name="WIDTH" val="425"/>
</p:tagLst>
</file>

<file path=ppt/tags/tag521.xml><?xml version="1.0" encoding="utf-8"?>
<p:tagLst xmlns:a="http://schemas.openxmlformats.org/drawingml/2006/main" xmlns:r="http://schemas.openxmlformats.org/officeDocument/2006/relationships" xmlns:p="http://schemas.openxmlformats.org/presentationml/2006/main">
  <p:tag name="HEIGHT" val="40.90444"/>
  <p:tag name="LEFT" val="45"/>
  <p:tag name="MTNUMBER" val="0.433510274828184"/>
  <p:tag name="MTTABLE" val="Cell"/>
  <p:tag name="TOP" val="229.6009"/>
  <p:tag name="WIDTH" val="425"/>
</p:tagLst>
</file>

<file path=ppt/tags/tag522.xml><?xml version="1.0" encoding="utf-8"?>
<p:tagLst xmlns:a="http://schemas.openxmlformats.org/drawingml/2006/main" xmlns:r="http://schemas.openxmlformats.org/officeDocument/2006/relationships" xmlns:p="http://schemas.openxmlformats.org/presentationml/2006/main">
  <p:tag name="HEIGHT" val="40.90444"/>
  <p:tag name="LEFT" val="490"/>
  <p:tag name="MTNUMBER" val="0.433510274828184"/>
  <p:tag name="MTTABLE" val="Cell"/>
  <p:tag name="TOP" val="229.6009"/>
  <p:tag name="WIDTH" val="425"/>
</p:tagLst>
</file>

<file path=ppt/tags/tag523.xml><?xml version="1.0" encoding="utf-8"?>
<p:tagLst xmlns:a="http://schemas.openxmlformats.org/drawingml/2006/main" xmlns:r="http://schemas.openxmlformats.org/officeDocument/2006/relationships" xmlns:p="http://schemas.openxmlformats.org/presentationml/2006/main">
  <p:tag name="HEIGHT" val="40.90444"/>
  <p:tag name="LEFT" val="45"/>
  <p:tag name="MTNUMBER" val="0.433510274828184"/>
  <p:tag name="MTTABLE" val="Cell"/>
  <p:tag name="TOP" val="177.6965"/>
  <p:tag name="WIDTH" val="425"/>
</p:tagLst>
</file>

<file path=ppt/tags/tag524.xml><?xml version="1.0" encoding="utf-8"?>
<p:tagLst xmlns:a="http://schemas.openxmlformats.org/drawingml/2006/main" xmlns:r="http://schemas.openxmlformats.org/officeDocument/2006/relationships" xmlns:p="http://schemas.openxmlformats.org/presentationml/2006/main">
  <p:tag name="HEIGHT" val="40.90444"/>
  <p:tag name="LEFT" val="490"/>
  <p:tag name="MTNUMBER" val="0.433510274828184"/>
  <p:tag name="MTTABLE" val="Cell"/>
  <p:tag name="TOP" val="177.6965"/>
  <p:tag name="WIDTH" val="425"/>
</p:tagLst>
</file>

<file path=ppt/tags/tag5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27.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528.xml><?xml version="1.0" encoding="utf-8"?>
<p:tagLst xmlns:a="http://schemas.openxmlformats.org/drawingml/2006/main" xmlns:r="http://schemas.openxmlformats.org/officeDocument/2006/relationships" xmlns:p="http://schemas.openxmlformats.org/presentationml/2006/main">
  <p:tag name="NAME" val="TrackerNumBlue"/>
  <p:tag name="THINKCELLSHAPEDONOTDELETE" val="pYWXA5uSk2Zk33.ZJn61t.w"/>
</p:tagLst>
</file>

<file path=ppt/tags/tag529.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530.xml><?xml version="1.0" encoding="utf-8"?>
<p:tagLst xmlns:a="http://schemas.openxmlformats.org/drawingml/2006/main" xmlns:r="http://schemas.openxmlformats.org/officeDocument/2006/relationships" xmlns:p="http://schemas.openxmlformats.org/presentationml/2006/main">
  <p:tag name="SHAPENAME" val="5. Source"/>
</p:tagLst>
</file>

<file path=ppt/tags/tag53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HINKCELLSHAPEDONOTDELETE" val="pYRIzsZP7cZ15QnMvj5I_7Q"/>
  <p:tag name="TOP" val="110"/>
  <p:tag name="WIDTH" val="276.6667"/>
</p:tagLst>
</file>

<file path=ppt/tags/tag532.xml><?xml version="1.0" encoding="utf-8"?>
<p:tagLst xmlns:a="http://schemas.openxmlformats.org/drawingml/2006/main" xmlns:r="http://schemas.openxmlformats.org/officeDocument/2006/relationships" xmlns:p="http://schemas.openxmlformats.org/presentationml/2006/main">
  <p:tag name="THINKCELLSHAPEDONOTDELETE" val="tU2GXIs2XFGwtcpA.X4VmMA"/>
</p:tagLst>
</file>

<file path=ppt/tags/tag533.xml><?xml version="1.0" encoding="utf-8"?>
<p:tagLst xmlns:a="http://schemas.openxmlformats.org/drawingml/2006/main" xmlns:r="http://schemas.openxmlformats.org/officeDocument/2006/relationships" xmlns:p="http://schemas.openxmlformats.org/presentationml/2006/main">
  <p:tag name="THINKCELLSHAPEDONOTDELETE" val="tJfFreBLSrp05eRUKqizQKw"/>
</p:tagLst>
</file>

<file path=ppt/tags/tag534.xml><?xml version="1.0" encoding="utf-8"?>
<p:tagLst xmlns:a="http://schemas.openxmlformats.org/drawingml/2006/main" xmlns:r="http://schemas.openxmlformats.org/officeDocument/2006/relationships" xmlns:p="http://schemas.openxmlformats.org/presentationml/2006/main">
  <p:tag name="THINKCELLSHAPEDONOTDELETE" val="t1BvwGIEpm7FWtt0nsgLoaw"/>
</p:tagLst>
</file>

<file path=ppt/tags/tag535.xml><?xml version="1.0" encoding="utf-8"?>
<p:tagLst xmlns:a="http://schemas.openxmlformats.org/drawingml/2006/main" xmlns:r="http://schemas.openxmlformats.org/officeDocument/2006/relationships" xmlns:p="http://schemas.openxmlformats.org/presentationml/2006/main">
  <p:tag name="THINKCELLSHAPEDONOTDELETE" val="t6YpAZwqF1vWZ49z6lEZZvQ"/>
</p:tagLst>
</file>

<file path=ppt/tags/tag536.xml><?xml version="1.0" encoding="utf-8"?>
<p:tagLst xmlns:a="http://schemas.openxmlformats.org/drawingml/2006/main" xmlns:r="http://schemas.openxmlformats.org/officeDocument/2006/relationships" xmlns:p="http://schemas.openxmlformats.org/presentationml/2006/main">
  <p:tag name="THINKCELLSHAPEDONOTDELETE" val="tTI9Jht0YXWDlHf3zJgI8Bg"/>
</p:tagLst>
</file>

<file path=ppt/tags/tag537.xml><?xml version="1.0" encoding="utf-8"?>
<p:tagLst xmlns:a="http://schemas.openxmlformats.org/drawingml/2006/main" xmlns:r="http://schemas.openxmlformats.org/officeDocument/2006/relationships" xmlns:p="http://schemas.openxmlformats.org/presentationml/2006/main">
  <p:tag name="THINKCELLSHAPEDONOTDELETE" val="tHHQjTotlwepuu2vYxpt1XQ"/>
</p:tagLst>
</file>

<file path=ppt/tags/tag538.xml><?xml version="1.0" encoding="utf-8"?>
<p:tagLst xmlns:a="http://schemas.openxmlformats.org/drawingml/2006/main" xmlns:r="http://schemas.openxmlformats.org/officeDocument/2006/relationships" xmlns:p="http://schemas.openxmlformats.org/presentationml/2006/main">
  <p:tag name="THINKCELLSHAPEDONOTDELETE" val="tmdAJFfjYqTTT248fH7YAZg"/>
</p:tagLst>
</file>

<file path=ppt/tags/tag539.xml><?xml version="1.0" encoding="utf-8"?>
<p:tagLst xmlns:a="http://schemas.openxmlformats.org/drawingml/2006/main" xmlns:r="http://schemas.openxmlformats.org/officeDocument/2006/relationships" xmlns:p="http://schemas.openxmlformats.org/presentationml/2006/main">
  <p:tag name="THINKCELLSHAPEDONOTDELETE" val="t1hVPngKkuSNUHmAlexWJRQ"/>
</p:tagLst>
</file>

<file path=ppt/tags/tag540.xml><?xml version="1.0" encoding="utf-8"?>
<p:tagLst xmlns:a="http://schemas.openxmlformats.org/drawingml/2006/main" xmlns:r="http://schemas.openxmlformats.org/officeDocument/2006/relationships" xmlns:p="http://schemas.openxmlformats.org/presentationml/2006/main">
  <p:tag name="THINKCELLSHAPEDONOTDELETE" val="tt0ua.dd9Am8w5UKM.Sqgjw"/>
</p:tagLst>
</file>

<file path=ppt/tags/tag541.xml><?xml version="1.0" encoding="utf-8"?>
<p:tagLst xmlns:a="http://schemas.openxmlformats.org/drawingml/2006/main" xmlns:r="http://schemas.openxmlformats.org/officeDocument/2006/relationships" xmlns:p="http://schemas.openxmlformats.org/presentationml/2006/main">
  <p:tag name="THINKCELLSHAPEDONOTDELETE" val="tgvSrW1DlNkUGoLr_YhMwtA"/>
</p:tagLst>
</file>

<file path=ppt/tags/tag542.xml><?xml version="1.0" encoding="utf-8"?>
<p:tagLst xmlns:a="http://schemas.openxmlformats.org/drawingml/2006/main" xmlns:r="http://schemas.openxmlformats.org/officeDocument/2006/relationships" xmlns:p="http://schemas.openxmlformats.org/presentationml/2006/main">
  <p:tag name="THINKCELLSHAPEDONOTDELETE" val="t3uwoAQacL6z_TLb5C616wA"/>
</p:tagLst>
</file>

<file path=ppt/tags/tag543.xml><?xml version="1.0" encoding="utf-8"?>
<p:tagLst xmlns:a="http://schemas.openxmlformats.org/drawingml/2006/main" xmlns:r="http://schemas.openxmlformats.org/officeDocument/2006/relationships" xmlns:p="http://schemas.openxmlformats.org/presentationml/2006/main">
  <p:tag name="THINKCELLSHAPEDONOTDELETE" val="tM05Odut11l.pgcjHvCPdfw"/>
</p:tagLst>
</file>

<file path=ppt/tags/tag544.xml><?xml version="1.0" encoding="utf-8"?>
<p:tagLst xmlns:a="http://schemas.openxmlformats.org/drawingml/2006/main" xmlns:r="http://schemas.openxmlformats.org/officeDocument/2006/relationships" xmlns:p="http://schemas.openxmlformats.org/presentationml/2006/main">
  <p:tag name="THINKCELLSHAPEDONOTDELETE" val="tEuok11Ra_f_Wv3wQt8i0OA"/>
</p:tagLst>
</file>

<file path=ppt/tags/tag545.xml><?xml version="1.0" encoding="utf-8"?>
<p:tagLst xmlns:a="http://schemas.openxmlformats.org/drawingml/2006/main" xmlns:r="http://schemas.openxmlformats.org/officeDocument/2006/relationships" xmlns:p="http://schemas.openxmlformats.org/presentationml/2006/main">
  <p:tag name="THINKCELLSHAPEDONOTDELETE" val="tZ_RFVD16HAXnCqRTOxCC2g"/>
</p:tagLst>
</file>

<file path=ppt/tags/tag546.xml><?xml version="1.0" encoding="utf-8"?>
<p:tagLst xmlns:a="http://schemas.openxmlformats.org/drawingml/2006/main" xmlns:r="http://schemas.openxmlformats.org/officeDocument/2006/relationships" xmlns:p="http://schemas.openxmlformats.org/presentationml/2006/main">
  <p:tag name="THINKCELLSHAPEDONOTDELETE" val="tP3YkgrsDAM..FnfdOZI_lQ"/>
</p:tagLst>
</file>

<file path=ppt/tags/tag547.xml><?xml version="1.0" encoding="utf-8"?>
<p:tagLst xmlns:a="http://schemas.openxmlformats.org/drawingml/2006/main" xmlns:r="http://schemas.openxmlformats.org/officeDocument/2006/relationships" xmlns:p="http://schemas.openxmlformats.org/presentationml/2006/main">
  <p:tag name="THINKCELLSHAPEDONOTDELETE" val="tdxCvQqt0ySA61amdzka44w"/>
</p:tagLst>
</file>

<file path=ppt/tags/tag548.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HINKCELLSHAPEDONOTDELETE" val="pYRIzsZP7cZ15QnMvj5I_7Q"/>
  <p:tag name="TOP" val="110"/>
  <p:tag name="WIDTH" val="276.6667"/>
</p:tagLst>
</file>

<file path=ppt/tags/tag5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5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HINKCELLSHAPEDONOTDELETE" val="pYRIzsZP7cZ15QnMvj5I_7Q"/>
  <p:tag name="TOP" val="110"/>
  <p:tag name="WIDTH" val="276.6667"/>
</p:tagLst>
</file>

<file path=ppt/tags/tag552.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553.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554.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555.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556.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557.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558.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559.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560.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561.xml><?xml version="1.0" encoding="utf-8"?>
<p:tagLst xmlns:a="http://schemas.openxmlformats.org/drawingml/2006/main" xmlns:r="http://schemas.openxmlformats.org/officeDocument/2006/relationships" xmlns:p="http://schemas.openxmlformats.org/presentationml/2006/main">
  <p:tag name="SHAPENAME" val="5. Source"/>
</p:tagLst>
</file>

<file path=ppt/tags/tag562.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563.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564.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5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67.xml><?xml version="1.0" encoding="utf-8"?>
<p:tagLst xmlns:a="http://schemas.openxmlformats.org/drawingml/2006/main" xmlns:r="http://schemas.openxmlformats.org/officeDocument/2006/relationships" xmlns:p="http://schemas.openxmlformats.org/presentationml/2006/main">
  <p:tag name="THINKCELLSHAPEDONOTDELETE" val="pXZXbKsMGPoZLQmYgW_FXfQ"/>
</p:tagLst>
</file>

<file path=ppt/tags/tag568.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569.xml><?xml version="1.0" encoding="utf-8"?>
<p:tagLst xmlns:a="http://schemas.openxmlformats.org/drawingml/2006/main" xmlns:r="http://schemas.openxmlformats.org/officeDocument/2006/relationships" xmlns:p="http://schemas.openxmlformats.org/presentationml/2006/main">
  <p:tag name="NAME" val="LineContentSeparatorDefaultVertical"/>
</p:tagLst>
</file>

<file path=ppt/tags/tag570.xml><?xml version="1.0" encoding="utf-8"?>
<p:tagLst xmlns:a="http://schemas.openxmlformats.org/drawingml/2006/main" xmlns:r="http://schemas.openxmlformats.org/officeDocument/2006/relationships" xmlns:p="http://schemas.openxmlformats.org/presentationml/2006/main">
  <p:tag name="NAME" val="TrackerNumBlue"/>
  <p:tag name="THINKCELLSHAPEDONOTDELETE" val="pTXx4WOkxKN8wy0eet12dYw"/>
</p:tagLst>
</file>

<file path=ppt/tags/tag571.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572.xml><?xml version="1.0" encoding="utf-8"?>
<p:tagLst xmlns:a="http://schemas.openxmlformats.org/drawingml/2006/main" xmlns:r="http://schemas.openxmlformats.org/officeDocument/2006/relationships" xmlns:p="http://schemas.openxmlformats.org/presentationml/2006/main">
  <p:tag name="THINKCELLSHAPEDONOTDELETE" val="tyJ6oA6SLKG4h7IDESuq3hA"/>
</p:tagLst>
</file>

<file path=ppt/tags/tag573.xml><?xml version="1.0" encoding="utf-8"?>
<p:tagLst xmlns:a="http://schemas.openxmlformats.org/drawingml/2006/main" xmlns:r="http://schemas.openxmlformats.org/officeDocument/2006/relationships" xmlns:p="http://schemas.openxmlformats.org/presentationml/2006/main">
  <p:tag name="THINKCELLSHAPEDONOTDELETE" val="tygrC0D163Wu1KpGVVAHoyA"/>
</p:tagLst>
</file>

<file path=ppt/tags/tag574.xml><?xml version="1.0" encoding="utf-8"?>
<p:tagLst xmlns:a="http://schemas.openxmlformats.org/drawingml/2006/main" xmlns:r="http://schemas.openxmlformats.org/officeDocument/2006/relationships" xmlns:p="http://schemas.openxmlformats.org/presentationml/2006/main">
  <p:tag name="THINKCELLSHAPEDONOTDELETE" val="tTfIMGdj1kVz9kfid1xRoqw"/>
</p:tagLst>
</file>

<file path=ppt/tags/tag575.xml><?xml version="1.0" encoding="utf-8"?>
<p:tagLst xmlns:a="http://schemas.openxmlformats.org/drawingml/2006/main" xmlns:r="http://schemas.openxmlformats.org/officeDocument/2006/relationships" xmlns:p="http://schemas.openxmlformats.org/presentationml/2006/main">
  <p:tag name="THINKCELLSHAPEDONOTDELETE" val="t2V4wAA8dJH7LFiJNVaLstQ"/>
</p:tagLst>
</file>

<file path=ppt/tags/tag576.xml><?xml version="1.0" encoding="utf-8"?>
<p:tagLst xmlns:a="http://schemas.openxmlformats.org/drawingml/2006/main" xmlns:r="http://schemas.openxmlformats.org/officeDocument/2006/relationships" xmlns:p="http://schemas.openxmlformats.org/presentationml/2006/main">
  <p:tag name="THINKCELLSHAPEDONOTDELETE" val="tBdMDM0HpEJ6_FNv_FgLN6Q"/>
</p:tagLst>
</file>

<file path=ppt/tags/tag577.xml><?xml version="1.0" encoding="utf-8"?>
<p:tagLst xmlns:a="http://schemas.openxmlformats.org/drawingml/2006/main" xmlns:r="http://schemas.openxmlformats.org/officeDocument/2006/relationships" xmlns:p="http://schemas.openxmlformats.org/presentationml/2006/main">
  <p:tag name="THINKCELLSHAPEDONOTDELETE" val="tREhSleGrtbsMmvWCJw1HFg"/>
</p:tagLst>
</file>

<file path=ppt/tags/tag578.xml><?xml version="1.0" encoding="utf-8"?>
<p:tagLst xmlns:a="http://schemas.openxmlformats.org/drawingml/2006/main" xmlns:r="http://schemas.openxmlformats.org/officeDocument/2006/relationships" xmlns:p="http://schemas.openxmlformats.org/presentationml/2006/main">
  <p:tag name="THINKCELLSHAPEDONOTDELETE" val="tITRb0Ow23yLAfUqCiZMj_A"/>
</p:tagLst>
</file>

<file path=ppt/tags/tag579.xml><?xml version="1.0" encoding="utf-8"?>
<p:tagLst xmlns:a="http://schemas.openxmlformats.org/drawingml/2006/main" xmlns:r="http://schemas.openxmlformats.org/officeDocument/2006/relationships" xmlns:p="http://schemas.openxmlformats.org/presentationml/2006/main">
  <p:tag name="THINKCELLSHAPEDONOTDELETE" val="tl_NBIqXUjem2Y1SCX9Dwzw"/>
</p:tagLst>
</file>

<file path=ppt/tags/tag580.xml><?xml version="1.0" encoding="utf-8"?>
<p:tagLst xmlns:a="http://schemas.openxmlformats.org/drawingml/2006/main" xmlns:r="http://schemas.openxmlformats.org/officeDocument/2006/relationships" xmlns:p="http://schemas.openxmlformats.org/presentationml/2006/main">
  <p:tag name="THINKCELLSHAPEDONOTDELETE" val="txe16.qogR9jorXUBXdzXxA"/>
</p:tagLst>
</file>

<file path=ppt/tags/tag581.xml><?xml version="1.0" encoding="utf-8"?>
<p:tagLst xmlns:a="http://schemas.openxmlformats.org/drawingml/2006/main" xmlns:r="http://schemas.openxmlformats.org/officeDocument/2006/relationships" xmlns:p="http://schemas.openxmlformats.org/presentationml/2006/main">
  <p:tag name="THINKCELLSHAPEDONOTDELETE" val="t5ioedfFVyU5auvsGAF52Ag"/>
</p:tagLst>
</file>

<file path=ppt/tags/tag582.xml><?xml version="1.0" encoding="utf-8"?>
<p:tagLst xmlns:a="http://schemas.openxmlformats.org/drawingml/2006/main" xmlns:r="http://schemas.openxmlformats.org/officeDocument/2006/relationships" xmlns:p="http://schemas.openxmlformats.org/presentationml/2006/main">
  <p:tag name="THINKCELLSHAPEDONOTDELETE" val="temEt..WXOBXVz.wTGc9DcQ"/>
</p:tagLst>
</file>

<file path=ppt/tags/tag583.xml><?xml version="1.0" encoding="utf-8"?>
<p:tagLst xmlns:a="http://schemas.openxmlformats.org/drawingml/2006/main" xmlns:r="http://schemas.openxmlformats.org/officeDocument/2006/relationships" xmlns:p="http://schemas.openxmlformats.org/presentationml/2006/main">
  <p:tag name="THINKCELLSHAPEDONOTDELETE" val="tEdnKTTiw1rA56UNykMwSSw"/>
</p:tagLst>
</file>

<file path=ppt/tags/tag584.xml><?xml version="1.0" encoding="utf-8"?>
<p:tagLst xmlns:a="http://schemas.openxmlformats.org/drawingml/2006/main" xmlns:r="http://schemas.openxmlformats.org/officeDocument/2006/relationships" xmlns:p="http://schemas.openxmlformats.org/presentationml/2006/main">
  <p:tag name="THINKCELLSHAPEDONOTDELETE" val="tUH_3ksPVNKqI7DoNZ4nqmA"/>
</p:tagLst>
</file>

<file path=ppt/tags/tag585.xml><?xml version="1.0" encoding="utf-8"?>
<p:tagLst xmlns:a="http://schemas.openxmlformats.org/drawingml/2006/main" xmlns:r="http://schemas.openxmlformats.org/officeDocument/2006/relationships" xmlns:p="http://schemas.openxmlformats.org/presentationml/2006/main">
  <p:tag name="THINKCELLSHAPEDONOTDELETE" val="tlWcYu7Mg2cY.CQZvqN9X8w"/>
</p:tagLst>
</file>

<file path=ppt/tags/tag586.xml><?xml version="1.0" encoding="utf-8"?>
<p:tagLst xmlns:a="http://schemas.openxmlformats.org/drawingml/2006/main" xmlns:r="http://schemas.openxmlformats.org/officeDocument/2006/relationships" xmlns:p="http://schemas.openxmlformats.org/presentationml/2006/main">
  <p:tag name="THINKCELLSHAPEDONOTDELETE" val="tVCFtbN.fGH5FqOGNPw936g"/>
</p:tagLst>
</file>

<file path=ppt/tags/tag587.xml><?xml version="1.0" encoding="utf-8"?>
<p:tagLst xmlns:a="http://schemas.openxmlformats.org/drawingml/2006/main" xmlns:r="http://schemas.openxmlformats.org/officeDocument/2006/relationships" xmlns:p="http://schemas.openxmlformats.org/presentationml/2006/main">
  <p:tag name="THINKCELLSHAPEDONOTDELETE" val="tmX8iNj2lvU3syQAR1lo1lQ"/>
</p:tagLst>
</file>

<file path=ppt/tags/tag588.xml><?xml version="1.0" encoding="utf-8"?>
<p:tagLst xmlns:a="http://schemas.openxmlformats.org/drawingml/2006/main" xmlns:r="http://schemas.openxmlformats.org/officeDocument/2006/relationships" xmlns:p="http://schemas.openxmlformats.org/presentationml/2006/main">
  <p:tag name="THINKCELLSHAPEDONOTDELETE" val="t_U19SmYEyl_rO9mN6_TTww"/>
</p:tagLst>
</file>

<file path=ppt/tags/tag589.xml><?xml version="1.0" encoding="utf-8"?>
<p:tagLst xmlns:a="http://schemas.openxmlformats.org/drawingml/2006/main" xmlns:r="http://schemas.openxmlformats.org/officeDocument/2006/relationships" xmlns:p="http://schemas.openxmlformats.org/presentationml/2006/main">
  <p:tag name="THINKCELLSHAPEDONOTDELETE" val="tA9YlidBnHwPxMq3h7_u9tA"/>
</p:tagLst>
</file>

<file path=ppt/tags/tag590.xml><?xml version="1.0" encoding="utf-8"?>
<p:tagLst xmlns:a="http://schemas.openxmlformats.org/drawingml/2006/main" xmlns:r="http://schemas.openxmlformats.org/officeDocument/2006/relationships" xmlns:p="http://schemas.openxmlformats.org/presentationml/2006/main">
  <p:tag name="THINKCELLSHAPEDONOTDELETE" val="tVUZgFoXBdf8vQ4xzdYOwZA"/>
</p:tagLst>
</file>

<file path=ppt/tags/tag591.xml><?xml version="1.0" encoding="utf-8"?>
<p:tagLst xmlns:a="http://schemas.openxmlformats.org/drawingml/2006/main" xmlns:r="http://schemas.openxmlformats.org/officeDocument/2006/relationships" xmlns:p="http://schemas.openxmlformats.org/presentationml/2006/main">
  <p:tag name="THINKCELLSHAPEDONOTDELETE" val="ta6clPUdoFvxYG.O3vY5ThQ"/>
</p:tagLst>
</file>

<file path=ppt/tags/tag592.xml><?xml version="1.0" encoding="utf-8"?>
<p:tagLst xmlns:a="http://schemas.openxmlformats.org/drawingml/2006/main" xmlns:r="http://schemas.openxmlformats.org/officeDocument/2006/relationships" xmlns:p="http://schemas.openxmlformats.org/presentationml/2006/main">
  <p:tag name="THINKCELLSHAPEDONOTDELETE" val="t4_PiTDbNqqumv9thGSggLg"/>
</p:tagLst>
</file>

<file path=ppt/tags/tag593.xml><?xml version="1.0" encoding="utf-8"?>
<p:tagLst xmlns:a="http://schemas.openxmlformats.org/drawingml/2006/main" xmlns:r="http://schemas.openxmlformats.org/officeDocument/2006/relationships" xmlns:p="http://schemas.openxmlformats.org/presentationml/2006/main">
  <p:tag name="THINKCELLSHAPEDONOTDELETE" val="twnjMNTE_3GMkeNpMZVo2Uw"/>
</p:tagLst>
</file>

<file path=ppt/tags/tag594.xml><?xml version="1.0" encoding="utf-8"?>
<p:tagLst xmlns:a="http://schemas.openxmlformats.org/drawingml/2006/main" xmlns:r="http://schemas.openxmlformats.org/officeDocument/2006/relationships" xmlns:p="http://schemas.openxmlformats.org/presentationml/2006/main">
  <p:tag name="THINKCELLSHAPEDONOTDELETE" val="tVGHMPEf4NBC4NetNmOFhhw"/>
</p:tagLst>
</file>

<file path=ppt/tags/tag595.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596.xml><?xml version="1.0" encoding="utf-8"?>
<p:tagLst xmlns:a="http://schemas.openxmlformats.org/drawingml/2006/main" xmlns:r="http://schemas.openxmlformats.org/officeDocument/2006/relationships" xmlns:p="http://schemas.openxmlformats.org/presentationml/2006/main">
  <p:tag name="SHAPENAME" val="5. Source"/>
</p:tagLst>
</file>

<file path=ppt/tags/tag597.xml><?xml version="1.0" encoding="utf-8"?>
<p:tagLst xmlns:a="http://schemas.openxmlformats.org/drawingml/2006/main" xmlns:r="http://schemas.openxmlformats.org/officeDocument/2006/relationships" xmlns:p="http://schemas.openxmlformats.org/presentationml/2006/main">
  <p:tag name="THINKCELLSHAPEDONOTDELETE" val="tMUfE3lq6kMaiTVw07GZlwg"/>
</p:tagLst>
</file>

<file path=ppt/tags/tag598.xml><?xml version="1.0" encoding="utf-8"?>
<p:tagLst xmlns:a="http://schemas.openxmlformats.org/drawingml/2006/main" xmlns:r="http://schemas.openxmlformats.org/officeDocument/2006/relationships" xmlns:p="http://schemas.openxmlformats.org/presentationml/2006/main">
  <p:tag name="THINKCELLSHAPEDONOTDELETE" val="t7dKrdKTbcr70kHSQ9U8XRA"/>
</p:tagLst>
</file>

<file path=ppt/tags/tag599.xml><?xml version="1.0" encoding="utf-8"?>
<p:tagLst xmlns:a="http://schemas.openxmlformats.org/drawingml/2006/main" xmlns:r="http://schemas.openxmlformats.org/officeDocument/2006/relationships" xmlns:p="http://schemas.openxmlformats.org/presentationml/2006/main">
  <p:tag name="THINKCELLSHAPEDONOTDELETE" val="tKTL_vdd_ONtgnXTvW_AAlw"/>
</p:tagLst>
</file>

<file path=ppt/tags/tag600.xml><?xml version="1.0" encoding="utf-8"?>
<p:tagLst xmlns:a="http://schemas.openxmlformats.org/drawingml/2006/main" xmlns:r="http://schemas.openxmlformats.org/officeDocument/2006/relationships" xmlns:p="http://schemas.openxmlformats.org/presentationml/2006/main">
  <p:tag name="THINKCELLSHAPEDONOTDELETE" val="t7d2CipmU_Z4tFxe_dVA7iA"/>
</p:tagLst>
</file>

<file path=ppt/tags/tag601.xml><?xml version="1.0" encoding="utf-8"?>
<p:tagLst xmlns:a="http://schemas.openxmlformats.org/drawingml/2006/main" xmlns:r="http://schemas.openxmlformats.org/officeDocument/2006/relationships" xmlns:p="http://schemas.openxmlformats.org/presentationml/2006/main">
  <p:tag name="THINKCELLSHAPEDONOTDELETE" val="tjaKs6CbCdXW0hWT1sha1Wg"/>
</p:tagLst>
</file>

<file path=ppt/tags/tag602.xml><?xml version="1.0" encoding="utf-8"?>
<p:tagLst xmlns:a="http://schemas.openxmlformats.org/drawingml/2006/main" xmlns:r="http://schemas.openxmlformats.org/officeDocument/2006/relationships" xmlns:p="http://schemas.openxmlformats.org/presentationml/2006/main">
  <p:tag name="THINKCELLSHAPEDONOTDELETE" val="tFNIPo0k5G6DcBPl27I9P8A"/>
</p:tagLst>
</file>

<file path=ppt/tags/tag603.xml><?xml version="1.0" encoding="utf-8"?>
<p:tagLst xmlns:a="http://schemas.openxmlformats.org/drawingml/2006/main" xmlns:r="http://schemas.openxmlformats.org/officeDocument/2006/relationships" xmlns:p="http://schemas.openxmlformats.org/presentationml/2006/main">
  <p:tag name="THINKCELLSHAPEDONOTDELETE" val="tsDtoIUWxX_1MJ9It3oiU.g"/>
</p:tagLst>
</file>

<file path=ppt/tags/tag604.xml><?xml version="1.0" encoding="utf-8"?>
<p:tagLst xmlns:a="http://schemas.openxmlformats.org/drawingml/2006/main" xmlns:r="http://schemas.openxmlformats.org/officeDocument/2006/relationships" xmlns:p="http://schemas.openxmlformats.org/presentationml/2006/main">
  <p:tag name="THINKCELLSHAPEDONOTDELETE" val="t9fQI0uUs2JnKyJ7DJLB.Lg"/>
</p:tagLst>
</file>

<file path=ppt/tags/tag605.xml><?xml version="1.0" encoding="utf-8"?>
<p:tagLst xmlns:a="http://schemas.openxmlformats.org/drawingml/2006/main" xmlns:r="http://schemas.openxmlformats.org/officeDocument/2006/relationships" xmlns:p="http://schemas.openxmlformats.org/presentationml/2006/main">
  <p:tag name="THINKCELLSHAPEDONOTDELETE" val="t_mogT54eFe1rqg2mUDBZZQ"/>
</p:tagLst>
</file>

<file path=ppt/tags/tag606.xml><?xml version="1.0" encoding="utf-8"?>
<p:tagLst xmlns:a="http://schemas.openxmlformats.org/drawingml/2006/main" xmlns:r="http://schemas.openxmlformats.org/officeDocument/2006/relationships" xmlns:p="http://schemas.openxmlformats.org/presentationml/2006/main">
  <p:tag name="NAME" val="TrackerNumBlue"/>
  <p:tag name="THINKCELLSHAPEDONOTDELETE" val="pYWXA5uSk2Zk33.ZJn61t.w"/>
</p:tagLst>
</file>

<file path=ppt/tags/tag607.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608.xml><?xml version="1.0" encoding="utf-8"?>
<p:tagLst xmlns:a="http://schemas.openxmlformats.org/drawingml/2006/main" xmlns:r="http://schemas.openxmlformats.org/officeDocument/2006/relationships" xmlns:p="http://schemas.openxmlformats.org/presentationml/2006/main">
  <p:tag name="NAME" val="TrackerNumBlue"/>
  <p:tag name="THINKCELLSHAPEDONOTDELETE" val="pYWXA5uSk2Zk33.ZJn61t.w"/>
</p:tagLst>
</file>

<file path=ppt/tags/tag609.xml><?xml version="1.0" encoding="utf-8"?>
<p:tagLst xmlns:a="http://schemas.openxmlformats.org/drawingml/2006/main" xmlns:r="http://schemas.openxmlformats.org/officeDocument/2006/relationships" xmlns:p="http://schemas.openxmlformats.org/presentationml/2006/main">
  <p:tag name="NAME" val="TrackerNumBlue"/>
  <p:tag name="THINKCELLSHAPEDONOTDELETE" val="pYWXA5uSk2Zk33.ZJn61t.w"/>
</p:tagLst>
</file>

<file path=ppt/tags/tag610.xml><?xml version="1.0" encoding="utf-8"?>
<p:tagLst xmlns:a="http://schemas.openxmlformats.org/drawingml/2006/main" xmlns:r="http://schemas.openxmlformats.org/officeDocument/2006/relationships" xmlns:p="http://schemas.openxmlformats.org/presentationml/2006/main">
  <p:tag name="NAME" val="TrackerNumBlue"/>
  <p:tag name="THINKCELLSHAPEDONOTDELETE" val="pYWXA5uSk2Zk33.ZJn61t.w"/>
</p:tagLst>
</file>

<file path=ppt/tags/tag6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13.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614.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HINKCELLSHAPEDONOTDELETE" val="pYRIzsZP7cZ15QnMvj5I_7Q"/>
  <p:tag name="TOP" val="110"/>
  <p:tag name="WIDTH" val="276.6667"/>
</p:tagLst>
</file>

<file path=ppt/tags/tag615.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616.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617.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618.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619.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620.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621.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622.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623.xml><?xml version="1.0" encoding="utf-8"?>
<p:tagLst xmlns:a="http://schemas.openxmlformats.org/drawingml/2006/main" xmlns:r="http://schemas.openxmlformats.org/officeDocument/2006/relationships" xmlns:p="http://schemas.openxmlformats.org/presentationml/2006/main">
  <p:tag name="SHAPENAME" val="5. Source"/>
</p:tagLst>
</file>

<file path=ppt/tags/tag624.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625.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626.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627.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628.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629.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630.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631.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632.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633.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634.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635.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636.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637.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6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40.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641.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642.xml><?xml version="1.0" encoding="utf-8"?>
<p:tagLst xmlns:a="http://schemas.openxmlformats.org/drawingml/2006/main" xmlns:r="http://schemas.openxmlformats.org/officeDocument/2006/relationships" xmlns:p="http://schemas.openxmlformats.org/presentationml/2006/main">
  <p:tag name="MTNUMBER" val="0.765069543740279"/>
  <p:tag name="MTTABLE" val="HDiv"/>
</p:tagLst>
</file>

<file path=ppt/tags/tag643.xml><?xml version="1.0" encoding="utf-8"?>
<p:tagLst xmlns:a="http://schemas.openxmlformats.org/drawingml/2006/main" xmlns:r="http://schemas.openxmlformats.org/officeDocument/2006/relationships" xmlns:p="http://schemas.openxmlformats.org/presentationml/2006/main">
  <p:tag name="MTNUMBER" val="0.765069543740279"/>
  <p:tag name="MTTABLE" val="HDiv"/>
</p:tagLst>
</file>

<file path=ppt/tags/tag644.xml><?xml version="1.0" encoding="utf-8"?>
<p:tagLst xmlns:a="http://schemas.openxmlformats.org/drawingml/2006/main" xmlns:r="http://schemas.openxmlformats.org/officeDocument/2006/relationships" xmlns:p="http://schemas.openxmlformats.org/presentationml/2006/main">
  <p:tag name="SHAPENAME" val="5. Source"/>
</p:tagLst>
</file>

<file path=ppt/tags/tag645.xml><?xml version="1.0" encoding="utf-8"?>
<p:tagLst xmlns:a="http://schemas.openxmlformats.org/drawingml/2006/main" xmlns:r="http://schemas.openxmlformats.org/officeDocument/2006/relationships" xmlns:p="http://schemas.openxmlformats.org/presentationml/2006/main">
  <p:tag name="THINKCELLSHAPEDONOTDELETE" val="tePUanwzwC5JTKe_PPyNBng"/>
</p:tagLst>
</file>

<file path=ppt/tags/tag646.xml><?xml version="1.0" encoding="utf-8"?>
<p:tagLst xmlns:a="http://schemas.openxmlformats.org/drawingml/2006/main" xmlns:r="http://schemas.openxmlformats.org/officeDocument/2006/relationships" xmlns:p="http://schemas.openxmlformats.org/presentationml/2006/main">
  <p:tag name="THINKCELLSHAPEDONOTDELETE" val="tpUQO9JtwQ38NSWfDUYgS4A"/>
</p:tagLst>
</file>

<file path=ppt/tags/tag647.xml><?xml version="1.0" encoding="utf-8"?>
<p:tagLst xmlns:a="http://schemas.openxmlformats.org/drawingml/2006/main" xmlns:r="http://schemas.openxmlformats.org/officeDocument/2006/relationships" xmlns:p="http://schemas.openxmlformats.org/presentationml/2006/main">
  <p:tag name="THINKCELLSHAPEDONOTDELETE" val="tABkjGhuk1Nl4oDqAWD5u.Q"/>
</p:tagLst>
</file>

<file path=ppt/tags/tag648.xml><?xml version="1.0" encoding="utf-8"?>
<p:tagLst xmlns:a="http://schemas.openxmlformats.org/drawingml/2006/main" xmlns:r="http://schemas.openxmlformats.org/officeDocument/2006/relationships" xmlns:p="http://schemas.openxmlformats.org/presentationml/2006/main">
  <p:tag name="THINKCELLSHAPEDONOTDELETE" val="tBC1ZVr.tW1PYReudhSjWZw"/>
</p:tagLst>
</file>

<file path=ppt/tags/tag649.xml><?xml version="1.0" encoding="utf-8"?>
<p:tagLst xmlns:a="http://schemas.openxmlformats.org/drawingml/2006/main" xmlns:r="http://schemas.openxmlformats.org/officeDocument/2006/relationships" xmlns:p="http://schemas.openxmlformats.org/presentationml/2006/main">
  <p:tag name="THINKCELLSHAPEDONOTDELETE" val="ttCMRieBVdBeSQKJkFeN00A"/>
</p:tagLst>
</file>

<file path=ppt/tags/tag650.xml><?xml version="1.0" encoding="utf-8"?>
<p:tagLst xmlns:a="http://schemas.openxmlformats.org/drawingml/2006/main" xmlns:r="http://schemas.openxmlformats.org/officeDocument/2006/relationships" xmlns:p="http://schemas.openxmlformats.org/presentationml/2006/main">
  <p:tag name="THINKCELLSHAPEDONOTDELETE" val="tARu8TUY.u3.9tRkC1AnmJw"/>
</p:tagLst>
</file>

<file path=ppt/tags/tag651.xml><?xml version="1.0" encoding="utf-8"?>
<p:tagLst xmlns:a="http://schemas.openxmlformats.org/drawingml/2006/main" xmlns:r="http://schemas.openxmlformats.org/officeDocument/2006/relationships" xmlns:p="http://schemas.openxmlformats.org/presentationml/2006/main">
  <p:tag name="THINKCELLSHAPEDONOTDELETE" val="tV.zZaGfFSLgSU0CsUC9lRA"/>
</p:tagLst>
</file>

<file path=ppt/tags/tag652.xml><?xml version="1.0" encoding="utf-8"?>
<p:tagLst xmlns:a="http://schemas.openxmlformats.org/drawingml/2006/main" xmlns:r="http://schemas.openxmlformats.org/officeDocument/2006/relationships" xmlns:p="http://schemas.openxmlformats.org/presentationml/2006/main">
  <p:tag name="THINKCELLSHAPEDONOTDELETE" val="t8bNI.nspETHvV3QJovSbXA"/>
</p:tagLst>
</file>

<file path=ppt/tags/tag653.xml><?xml version="1.0" encoding="utf-8"?>
<p:tagLst xmlns:a="http://schemas.openxmlformats.org/drawingml/2006/main" xmlns:r="http://schemas.openxmlformats.org/officeDocument/2006/relationships" xmlns:p="http://schemas.openxmlformats.org/presentationml/2006/main">
  <p:tag name="THINKCELLSHAPEDONOTDELETE" val="tF9ORNkBnB_GfEIAyPWQv3A"/>
</p:tagLst>
</file>

<file path=ppt/tags/tag654.xml><?xml version="1.0" encoding="utf-8"?>
<p:tagLst xmlns:a="http://schemas.openxmlformats.org/drawingml/2006/main" xmlns:r="http://schemas.openxmlformats.org/officeDocument/2006/relationships" xmlns:p="http://schemas.openxmlformats.org/presentationml/2006/main">
  <p:tag name="THINKCELLSHAPEDONOTDELETE" val="tQnAWBMYmVDAexyKwzflj6Q"/>
</p:tagLst>
</file>

<file path=ppt/tags/tag655.xml><?xml version="1.0" encoding="utf-8"?>
<p:tagLst xmlns:a="http://schemas.openxmlformats.org/drawingml/2006/main" xmlns:r="http://schemas.openxmlformats.org/officeDocument/2006/relationships" xmlns:p="http://schemas.openxmlformats.org/presentationml/2006/main">
  <p:tag name="THINKCELLSHAPEDONOTDELETE" val="t4CB7BumB7OyiWYfuEv9h_g"/>
</p:tagLst>
</file>

<file path=ppt/tags/tag656.xml><?xml version="1.0" encoding="utf-8"?>
<p:tagLst xmlns:a="http://schemas.openxmlformats.org/drawingml/2006/main" xmlns:r="http://schemas.openxmlformats.org/officeDocument/2006/relationships" xmlns:p="http://schemas.openxmlformats.org/presentationml/2006/main">
  <p:tag name="THINKCELLSHAPEDONOTDELETE" val="tv1KN8whNsHcfeq8HSwRbuQ"/>
</p:tagLst>
</file>

<file path=ppt/tags/tag657.xml><?xml version="1.0" encoding="utf-8"?>
<p:tagLst xmlns:a="http://schemas.openxmlformats.org/drawingml/2006/main" xmlns:r="http://schemas.openxmlformats.org/officeDocument/2006/relationships" xmlns:p="http://schemas.openxmlformats.org/presentationml/2006/main">
  <p:tag name="THINKCELLSHAPEDONOTDELETE" val="tbgoeT.dZLrr.Fnco.RAuEw"/>
</p:tagLst>
</file>

<file path=ppt/tags/tag658.xml><?xml version="1.0" encoding="utf-8"?>
<p:tagLst xmlns:a="http://schemas.openxmlformats.org/drawingml/2006/main" xmlns:r="http://schemas.openxmlformats.org/officeDocument/2006/relationships" xmlns:p="http://schemas.openxmlformats.org/presentationml/2006/main">
  <p:tag name="THINKCELLSHAPEDONOTDELETE" val="t7KAwsT_qFWxfc2P0pEBbMA"/>
</p:tagLst>
</file>

<file path=ppt/tags/tag659.xml><?xml version="1.0" encoding="utf-8"?>
<p:tagLst xmlns:a="http://schemas.openxmlformats.org/drawingml/2006/main" xmlns:r="http://schemas.openxmlformats.org/officeDocument/2006/relationships" xmlns:p="http://schemas.openxmlformats.org/presentationml/2006/main">
  <p:tag name="THINKCELLSHAPEDONOTDELETE" val="t3u63_GzcPrZnGbCuMDhvJA"/>
</p:tagLst>
</file>

<file path=ppt/tags/tag660.xml><?xml version="1.0" encoding="utf-8"?>
<p:tagLst xmlns:a="http://schemas.openxmlformats.org/drawingml/2006/main" xmlns:r="http://schemas.openxmlformats.org/officeDocument/2006/relationships" xmlns:p="http://schemas.openxmlformats.org/presentationml/2006/main">
  <p:tag name="THINKCELLSHAPEDONOTDELETE" val="tZ1wUnO2rMmON2yohEjfdKw"/>
</p:tagLst>
</file>

<file path=ppt/tags/tag661.xml><?xml version="1.0" encoding="utf-8"?>
<p:tagLst xmlns:a="http://schemas.openxmlformats.org/drawingml/2006/main" xmlns:r="http://schemas.openxmlformats.org/officeDocument/2006/relationships" xmlns:p="http://schemas.openxmlformats.org/presentationml/2006/main">
  <p:tag name="THINKCELLSHAPEDONOTDELETE" val="tB7JpbkzOEmmg6S4jfs7r4Q"/>
</p:tagLst>
</file>

<file path=ppt/tags/tag662.xml><?xml version="1.0" encoding="utf-8"?>
<p:tagLst xmlns:a="http://schemas.openxmlformats.org/drawingml/2006/main" xmlns:r="http://schemas.openxmlformats.org/officeDocument/2006/relationships" xmlns:p="http://schemas.openxmlformats.org/presentationml/2006/main">
  <p:tag name="THINKCELLSHAPEDONOTDELETE" val="t4WlyPNlDpsifi0ElMvwAsA"/>
</p:tagLst>
</file>

<file path=ppt/tags/tag663.xml><?xml version="1.0" encoding="utf-8"?>
<p:tagLst xmlns:a="http://schemas.openxmlformats.org/drawingml/2006/main" xmlns:r="http://schemas.openxmlformats.org/officeDocument/2006/relationships" xmlns:p="http://schemas.openxmlformats.org/presentationml/2006/main">
  <p:tag name="THINKCELLSHAPEDONOTDELETE" val="psk3URo8zJqvJeRUwPxlaPw"/>
</p:tagLst>
</file>

<file path=ppt/tags/tag664.xml><?xml version="1.0" encoding="utf-8"?>
<p:tagLst xmlns:a="http://schemas.openxmlformats.org/drawingml/2006/main" xmlns:r="http://schemas.openxmlformats.org/officeDocument/2006/relationships" xmlns:p="http://schemas.openxmlformats.org/presentationml/2006/main">
  <p:tag name="THINKCELLSHAPEDONOTDELETE" val="pu.Ivq9vnA47Ivan3HdmWvA"/>
</p:tagLst>
</file>

<file path=ppt/tags/tag665.xml><?xml version="1.0" encoding="utf-8"?>
<p:tagLst xmlns:a="http://schemas.openxmlformats.org/drawingml/2006/main" xmlns:r="http://schemas.openxmlformats.org/officeDocument/2006/relationships" xmlns:p="http://schemas.openxmlformats.org/presentationml/2006/main">
  <p:tag name="THINKCELLSHAPEDONOTDELETE" val="tQW6Tgmo8iDC_nkaLhVrjhQ"/>
</p:tagLst>
</file>

<file path=ppt/tags/tag666.xml><?xml version="1.0" encoding="utf-8"?>
<p:tagLst xmlns:a="http://schemas.openxmlformats.org/drawingml/2006/main" xmlns:r="http://schemas.openxmlformats.org/officeDocument/2006/relationships" xmlns:p="http://schemas.openxmlformats.org/presentationml/2006/main">
  <p:tag name="THINKCELLSHAPEDONOTDELETE" val="tQ9q7rOd.dcJ_WWeVDhW9Cw"/>
</p:tagLst>
</file>

<file path=ppt/tags/tag667.xml><?xml version="1.0" encoding="utf-8"?>
<p:tagLst xmlns:a="http://schemas.openxmlformats.org/drawingml/2006/main" xmlns:r="http://schemas.openxmlformats.org/officeDocument/2006/relationships" xmlns:p="http://schemas.openxmlformats.org/presentationml/2006/main">
  <p:tag name="THINKCELLSHAPEDONOTDELETE" val="tUEniL09o7qMulweQpsulOQ"/>
</p:tagLst>
</file>

<file path=ppt/tags/tag668.xml><?xml version="1.0" encoding="utf-8"?>
<p:tagLst xmlns:a="http://schemas.openxmlformats.org/drawingml/2006/main" xmlns:r="http://schemas.openxmlformats.org/officeDocument/2006/relationships" xmlns:p="http://schemas.openxmlformats.org/presentationml/2006/main">
  <p:tag name="THINKCELLSHAPEDONOTDELETE" val="tkMfDoBakIiONN6izbMTl8w"/>
</p:tagLst>
</file>

<file path=ppt/tags/tag669.xml><?xml version="1.0" encoding="utf-8"?>
<p:tagLst xmlns:a="http://schemas.openxmlformats.org/drawingml/2006/main" xmlns:r="http://schemas.openxmlformats.org/officeDocument/2006/relationships" xmlns:p="http://schemas.openxmlformats.org/presentationml/2006/main">
  <p:tag name="THINKCELLSHAPEDONOTDELETE" val="tcNQkUnK0Iux.CYMYcDDZKw"/>
</p:tagLst>
</file>

<file path=ppt/tags/tag670.xml><?xml version="1.0" encoding="utf-8"?>
<p:tagLst xmlns:a="http://schemas.openxmlformats.org/drawingml/2006/main" xmlns:r="http://schemas.openxmlformats.org/officeDocument/2006/relationships" xmlns:p="http://schemas.openxmlformats.org/presentationml/2006/main">
  <p:tag name="THINKCELLSHAPEDONOTDELETE" val="ttM3biskKOinjzzgQ_jC30A"/>
</p:tagLst>
</file>

<file path=ppt/tags/tag671.xml><?xml version="1.0" encoding="utf-8"?>
<p:tagLst xmlns:a="http://schemas.openxmlformats.org/drawingml/2006/main" xmlns:r="http://schemas.openxmlformats.org/officeDocument/2006/relationships" xmlns:p="http://schemas.openxmlformats.org/presentationml/2006/main">
  <p:tag name="THINKCELLSHAPEDONOTDELETE" val="tDWTntuUICIvRDXyLzRdrXg"/>
</p:tagLst>
</file>

<file path=ppt/tags/tag6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3.xml><?xml version="1.0" encoding="utf-8"?>
<p:tagLst xmlns:a="http://schemas.openxmlformats.org/drawingml/2006/main" xmlns:r="http://schemas.openxmlformats.org/officeDocument/2006/relationships" xmlns:p="http://schemas.openxmlformats.org/presentationml/2006/main">
  <p:tag name="SHAPENAME" val="3. Subtitle"/>
</p:tagLst>
</file>

<file path=ppt/tags/tag67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7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76.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45"/>
  <p:tag name="TOP" val="110"/>
</p:tagLst>
</file>

<file path=ppt/tags/tag677.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45"/>
  <p:tag name="TOP" val="140"/>
</p:tagLst>
</file>

<file path=ppt/tags/tag678.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45"/>
  <p:tag name="TOP" val="260"/>
</p:tagLst>
</file>

<file path=ppt/tags/tag679.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45"/>
  <p:tag name="TOP" val="350"/>
</p:tagLst>
</file>

<file path=ppt/tags/tag680.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341.6667"/>
  <p:tag name="TOP" val="110"/>
</p:tagLst>
</file>

<file path=ppt/tags/tag681.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341.6667"/>
  <p:tag name="TOP" val="140"/>
</p:tagLst>
</file>

<file path=ppt/tags/tag682.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341.6667"/>
  <p:tag name="TOP" val="170"/>
</p:tagLst>
</file>

<file path=ppt/tags/tag683.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341.6667"/>
  <p:tag name="TOP" val="200"/>
</p:tagLst>
</file>

<file path=ppt/tags/tag684.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341.6667"/>
  <p:tag name="TOP" val="230"/>
</p:tagLst>
</file>

<file path=ppt/tags/tag685.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341.6667"/>
  <p:tag name="TOP" val="260"/>
</p:tagLst>
</file>

<file path=ppt/tags/tag686.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341.6667"/>
  <p:tag name="TOP" val="290"/>
</p:tagLst>
</file>

<file path=ppt/tags/tag687.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341.6667"/>
  <p:tag name="TOP" val="320"/>
</p:tagLst>
</file>

<file path=ppt/tags/tag688.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341.6667"/>
  <p:tag name="TOP" val="350"/>
</p:tagLst>
</file>

<file path=ppt/tags/tag689.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341.6667"/>
  <p:tag name="TOP" val="380"/>
</p:tagLst>
</file>

<file path=ppt/tags/tag690.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638.3333"/>
  <p:tag name="TOP" val="110"/>
</p:tagLst>
</file>

<file path=ppt/tags/tag691.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638.3333"/>
  <p:tag name="TOP" val="140"/>
</p:tagLst>
</file>

<file path=ppt/tags/tag692.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638.3333"/>
  <p:tag name="TOP" val="170"/>
</p:tagLst>
</file>

<file path=ppt/tags/tag693.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638.3333"/>
  <p:tag name="TOP" val="200"/>
</p:tagLst>
</file>

<file path=ppt/tags/tag694.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638.3333"/>
  <p:tag name="TOP" val="230"/>
</p:tagLst>
</file>

<file path=ppt/tags/tag695.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638.3333"/>
  <p:tag name="TOP" val="260"/>
</p:tagLst>
</file>

<file path=ppt/tags/tag696.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638.3333"/>
  <p:tag name="TOP" val="290"/>
</p:tagLst>
</file>

<file path=ppt/tags/tag697.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638.3333"/>
  <p:tag name="TOP" val="320"/>
</p:tagLst>
</file>

<file path=ppt/tags/tag698.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638.3333"/>
  <p:tag name="TOP" val="350"/>
</p:tagLst>
</file>

<file path=ppt/tags/tag699.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638.3333"/>
  <p:tag name="TOP" val="380"/>
</p:tagLst>
</file>

<file path=ppt/tags/tag700.xml><?xml version="1.0" encoding="utf-8"?>
<p:tagLst xmlns:a="http://schemas.openxmlformats.org/drawingml/2006/main" xmlns:r="http://schemas.openxmlformats.org/officeDocument/2006/relationships" xmlns:p="http://schemas.openxmlformats.org/presentationml/2006/main">
  <p:tag name="MTTABLE" val="HTitleDiv"/>
  <p:tag name="MTNUMBER" val="0.0761855882947266"/>
</p:tagLst>
</file>

<file path=ppt/tags/tag701.xml><?xml version="1.0" encoding="utf-8"?>
<p:tagLst xmlns:a="http://schemas.openxmlformats.org/drawingml/2006/main" xmlns:r="http://schemas.openxmlformats.org/officeDocument/2006/relationships" xmlns:p="http://schemas.openxmlformats.org/presentationml/2006/main">
  <p:tag name="MTTABLE" val="HDiv"/>
  <p:tag name="MTNUMBER" val="0.0761855882947266"/>
</p:tagLst>
</file>

<file path=ppt/tags/tag702.xml><?xml version="1.0" encoding="utf-8"?>
<p:tagLst xmlns:a="http://schemas.openxmlformats.org/drawingml/2006/main" xmlns:r="http://schemas.openxmlformats.org/officeDocument/2006/relationships" xmlns:p="http://schemas.openxmlformats.org/presentationml/2006/main">
  <p:tag name="MTTABLE" val="HDiv"/>
  <p:tag name="MTNUMBER" val="0.0761855882947266"/>
</p:tagLst>
</file>

<file path=ppt/tags/tag703.xml><?xml version="1.0" encoding="utf-8"?>
<p:tagLst xmlns:a="http://schemas.openxmlformats.org/drawingml/2006/main" xmlns:r="http://schemas.openxmlformats.org/officeDocument/2006/relationships" xmlns:p="http://schemas.openxmlformats.org/presentationml/2006/main">
  <p:tag name="MTTABLE" val="HDiv"/>
  <p:tag name="MTNUMBER" val="0.0761855882947266"/>
</p:tagLst>
</file>

<file path=ppt/tags/tag704.xml><?xml version="1.0" encoding="utf-8"?>
<p:tagLst xmlns:a="http://schemas.openxmlformats.org/drawingml/2006/main" xmlns:r="http://schemas.openxmlformats.org/officeDocument/2006/relationships" xmlns:p="http://schemas.openxmlformats.org/presentationml/2006/main">
  <p:tag name="MTTABLE" val="HDiv"/>
  <p:tag name="MTNUMBER" val="0.0761855882947266"/>
</p:tagLst>
</file>

<file path=ppt/tags/tag705.xml><?xml version="1.0" encoding="utf-8"?>
<p:tagLst xmlns:a="http://schemas.openxmlformats.org/drawingml/2006/main" xmlns:r="http://schemas.openxmlformats.org/officeDocument/2006/relationships" xmlns:p="http://schemas.openxmlformats.org/presentationml/2006/main">
  <p:tag name="MTTABLE" val="HDiv"/>
  <p:tag name="MTNUMBER" val="0.0761855882947266"/>
</p:tagLst>
</file>

<file path=ppt/tags/tag706.xml><?xml version="1.0" encoding="utf-8"?>
<p:tagLst xmlns:a="http://schemas.openxmlformats.org/drawingml/2006/main" xmlns:r="http://schemas.openxmlformats.org/officeDocument/2006/relationships" xmlns:p="http://schemas.openxmlformats.org/presentationml/2006/main">
  <p:tag name="MTTABLE" val="HDiv"/>
  <p:tag name="MTNUMBER" val="0.0761855882947266"/>
</p:tagLst>
</file>

<file path=ppt/tags/tag707.xml><?xml version="1.0" encoding="utf-8"?>
<p:tagLst xmlns:a="http://schemas.openxmlformats.org/drawingml/2006/main" xmlns:r="http://schemas.openxmlformats.org/officeDocument/2006/relationships" xmlns:p="http://schemas.openxmlformats.org/presentationml/2006/main">
  <p:tag name="MTTABLE" val="HDiv"/>
  <p:tag name="MTNUMBER" val="0.0761855882947266"/>
</p:tagLst>
</file>

<file path=ppt/tags/tag708.xml><?xml version="1.0" encoding="utf-8"?>
<p:tagLst xmlns:a="http://schemas.openxmlformats.org/drawingml/2006/main" xmlns:r="http://schemas.openxmlformats.org/officeDocument/2006/relationships" xmlns:p="http://schemas.openxmlformats.org/presentationml/2006/main">
  <p:tag name="MTTABLE" val="HDiv"/>
  <p:tag name="MTNUMBER" val="0.0761855882947266"/>
</p:tagLst>
</file>

<file path=ppt/tags/tag709.xml><?xml version="1.0" encoding="utf-8"?>
<p:tagLst xmlns:a="http://schemas.openxmlformats.org/drawingml/2006/main" xmlns:r="http://schemas.openxmlformats.org/officeDocument/2006/relationships" xmlns:p="http://schemas.openxmlformats.org/presentationml/2006/main">
  <p:tag name="NAME" val="TrackerNumBlue"/>
</p:tagLst>
</file>

<file path=ppt/tags/tag710.xml><?xml version="1.0" encoding="utf-8"?>
<p:tagLst xmlns:a="http://schemas.openxmlformats.org/drawingml/2006/main" xmlns:r="http://schemas.openxmlformats.org/officeDocument/2006/relationships" xmlns:p="http://schemas.openxmlformats.org/presentationml/2006/main">
  <p:tag name="NAME" val="TrackerNumBlue"/>
</p:tagLst>
</file>

<file path=ppt/tags/tag711.xml><?xml version="1.0" encoding="utf-8"?>
<p:tagLst xmlns:a="http://schemas.openxmlformats.org/drawingml/2006/main" xmlns:r="http://schemas.openxmlformats.org/officeDocument/2006/relationships" xmlns:p="http://schemas.openxmlformats.org/presentationml/2006/main">
  <p:tag name="NAME" val="TrackerNumBlue"/>
</p:tagLst>
</file>

<file path=ppt/tags/tag712.xml><?xml version="1.0" encoding="utf-8"?>
<p:tagLst xmlns:a="http://schemas.openxmlformats.org/drawingml/2006/main" xmlns:r="http://schemas.openxmlformats.org/officeDocument/2006/relationships" xmlns:p="http://schemas.openxmlformats.org/presentationml/2006/main">
  <p:tag name="NAME" val="TrackerNumBlue"/>
</p:tagLst>
</file>

<file path=ppt/tags/tag713.xml><?xml version="1.0" encoding="utf-8"?>
<p:tagLst xmlns:a="http://schemas.openxmlformats.org/drawingml/2006/main" xmlns:r="http://schemas.openxmlformats.org/officeDocument/2006/relationships" xmlns:p="http://schemas.openxmlformats.org/presentationml/2006/main">
  <p:tag name="NAME" val="TrackerNumBlue"/>
</p:tagLst>
</file>

<file path=ppt/tags/tag714.xml><?xml version="1.0" encoding="utf-8"?>
<p:tagLst xmlns:a="http://schemas.openxmlformats.org/drawingml/2006/main" xmlns:r="http://schemas.openxmlformats.org/officeDocument/2006/relationships" xmlns:p="http://schemas.openxmlformats.org/presentationml/2006/main">
  <p:tag name="NAME" val="TrackerNumBlue"/>
</p:tagLst>
</file>

<file path=ppt/tags/tag715.xml><?xml version="1.0" encoding="utf-8"?>
<p:tagLst xmlns:a="http://schemas.openxmlformats.org/drawingml/2006/main" xmlns:r="http://schemas.openxmlformats.org/officeDocument/2006/relationships" xmlns:p="http://schemas.openxmlformats.org/presentationml/2006/main">
  <p:tag name="NAME" val="TrackerNumBlue"/>
</p:tagLst>
</file>

<file path=ppt/tags/tag716.xml><?xml version="1.0" encoding="utf-8"?>
<p:tagLst xmlns:a="http://schemas.openxmlformats.org/drawingml/2006/main" xmlns:r="http://schemas.openxmlformats.org/officeDocument/2006/relationships" xmlns:p="http://schemas.openxmlformats.org/presentationml/2006/main">
  <p:tag name="NAME" val="TrackerNumBlue"/>
</p:tagLst>
</file>

<file path=ppt/tags/tag717.xml><?xml version="1.0" encoding="utf-8"?>
<p:tagLst xmlns:a="http://schemas.openxmlformats.org/drawingml/2006/main" xmlns:r="http://schemas.openxmlformats.org/officeDocument/2006/relationships" xmlns:p="http://schemas.openxmlformats.org/presentationml/2006/main">
  <p:tag name="NAME" val="TrackerNumBlue"/>
</p:tagLst>
</file>

<file path=ppt/tags/tag7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2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21.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45"/>
  <p:tag name="TOP" val="110"/>
</p:tagLst>
</file>

<file path=ppt/tags/tag722.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45"/>
  <p:tag name="TOP" val="140"/>
</p:tagLst>
</file>

<file path=ppt/tags/tag723.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45"/>
  <p:tag name="TOP" val="260"/>
</p:tagLst>
</file>

<file path=ppt/tags/tag724.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341.6667"/>
  <p:tag name="TOP" val="110"/>
</p:tagLst>
</file>

<file path=ppt/tags/tag725.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638.3333"/>
  <p:tag name="TOP" val="110"/>
</p:tagLst>
</file>

<file path=ppt/tags/tag726.xml><?xml version="1.0" encoding="utf-8"?>
<p:tagLst xmlns:a="http://schemas.openxmlformats.org/drawingml/2006/main" xmlns:r="http://schemas.openxmlformats.org/officeDocument/2006/relationships" xmlns:p="http://schemas.openxmlformats.org/presentationml/2006/main">
  <p:tag name="MTTABLE" val="HTitleDiv"/>
  <p:tag name="MTNUMBER" val="0.0761855882947266"/>
</p:tagLst>
</file>

<file path=ppt/tags/tag727.xml><?xml version="1.0" encoding="utf-8"?>
<p:tagLst xmlns:a="http://schemas.openxmlformats.org/drawingml/2006/main" xmlns:r="http://schemas.openxmlformats.org/officeDocument/2006/relationships" xmlns:p="http://schemas.openxmlformats.org/presentationml/2006/main">
  <p:tag name="MTTABLE" val="HDiv"/>
  <p:tag name="MTNUMBER" val="0.0761855882947266"/>
</p:tagLst>
</file>

<file path=ppt/tags/tag728.xml><?xml version="1.0" encoding="utf-8"?>
<p:tagLst xmlns:a="http://schemas.openxmlformats.org/drawingml/2006/main" xmlns:r="http://schemas.openxmlformats.org/officeDocument/2006/relationships" xmlns:p="http://schemas.openxmlformats.org/presentationml/2006/main">
  <p:tag name="MTTABLE" val="HDiv"/>
  <p:tag name="MTNUMBER" val="0.0761855882947266"/>
</p:tagLst>
</file>

<file path=ppt/tags/tag729.xml><?xml version="1.0" encoding="utf-8"?>
<p:tagLst xmlns:a="http://schemas.openxmlformats.org/drawingml/2006/main" xmlns:r="http://schemas.openxmlformats.org/officeDocument/2006/relationships" xmlns:p="http://schemas.openxmlformats.org/presentationml/2006/main">
  <p:tag name="MTTABLE" val="HDiv"/>
  <p:tag name="MTNUMBER" val="0.0761855882947266"/>
</p:tagLst>
</file>

<file path=ppt/tags/tag730.xml><?xml version="1.0" encoding="utf-8"?>
<p:tagLst xmlns:a="http://schemas.openxmlformats.org/drawingml/2006/main" xmlns:r="http://schemas.openxmlformats.org/officeDocument/2006/relationships" xmlns:p="http://schemas.openxmlformats.org/presentationml/2006/main">
  <p:tag name="MTTABLE" val="HDiv"/>
  <p:tag name="MTNUMBER" val="0.0761855882947266"/>
</p:tagLst>
</file>

<file path=ppt/tags/tag731.xml><?xml version="1.0" encoding="utf-8"?>
<p:tagLst xmlns:a="http://schemas.openxmlformats.org/drawingml/2006/main" xmlns:r="http://schemas.openxmlformats.org/officeDocument/2006/relationships" xmlns:p="http://schemas.openxmlformats.org/presentationml/2006/main">
  <p:tag name="MTTABLE" val="HDiv"/>
  <p:tag name="MTNUMBER" val="0.0761855882947266"/>
</p:tagLst>
</file>

<file path=ppt/tags/tag732.xml><?xml version="1.0" encoding="utf-8"?>
<p:tagLst xmlns:a="http://schemas.openxmlformats.org/drawingml/2006/main" xmlns:r="http://schemas.openxmlformats.org/officeDocument/2006/relationships" xmlns:p="http://schemas.openxmlformats.org/presentationml/2006/main">
  <p:tag name="MTTABLE" val="HDiv"/>
  <p:tag name="MTNUMBER" val="0.0761855882947266"/>
</p:tagLst>
</file>

<file path=ppt/tags/tag733.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341.6667"/>
  <p:tag name="TOP" val="140"/>
</p:tagLst>
</file>

<file path=ppt/tags/tag734.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638.3333"/>
  <p:tag name="TOP" val="140"/>
</p:tagLst>
</file>

<file path=ppt/tags/tag735.xml><?xml version="1.0" encoding="utf-8"?>
<p:tagLst xmlns:a="http://schemas.openxmlformats.org/drawingml/2006/main" xmlns:r="http://schemas.openxmlformats.org/officeDocument/2006/relationships" xmlns:p="http://schemas.openxmlformats.org/presentationml/2006/main">
  <p:tag name="NAME" val="TrackerNumBlue"/>
</p:tagLst>
</file>

<file path=ppt/tags/tag736.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341.6667"/>
  <p:tag name="TOP" val="170"/>
</p:tagLst>
</file>

<file path=ppt/tags/tag737.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638.3333"/>
  <p:tag name="TOP" val="170"/>
</p:tagLst>
</file>

<file path=ppt/tags/tag738.xml><?xml version="1.0" encoding="utf-8"?>
<p:tagLst xmlns:a="http://schemas.openxmlformats.org/drawingml/2006/main" xmlns:r="http://schemas.openxmlformats.org/officeDocument/2006/relationships" xmlns:p="http://schemas.openxmlformats.org/presentationml/2006/main">
  <p:tag name="NAME" val="TrackerNumBlue"/>
</p:tagLst>
</file>

<file path=ppt/tags/tag739.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341.6667"/>
  <p:tag name="TOP" val="200"/>
</p:tagLst>
</file>

<file path=ppt/tags/tag740.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638.3333"/>
  <p:tag name="TOP" val="200"/>
</p:tagLst>
</file>

<file path=ppt/tags/tag741.xml><?xml version="1.0" encoding="utf-8"?>
<p:tagLst xmlns:a="http://schemas.openxmlformats.org/drawingml/2006/main" xmlns:r="http://schemas.openxmlformats.org/officeDocument/2006/relationships" xmlns:p="http://schemas.openxmlformats.org/presentationml/2006/main">
  <p:tag name="NAME" val="TrackerNumBlue"/>
</p:tagLst>
</file>

<file path=ppt/tags/tag742.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341.6667"/>
  <p:tag name="TOP" val="230"/>
</p:tagLst>
</file>

<file path=ppt/tags/tag743.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638.3333"/>
  <p:tag name="TOP" val="230"/>
</p:tagLst>
</file>

<file path=ppt/tags/tag744.xml><?xml version="1.0" encoding="utf-8"?>
<p:tagLst xmlns:a="http://schemas.openxmlformats.org/drawingml/2006/main" xmlns:r="http://schemas.openxmlformats.org/officeDocument/2006/relationships" xmlns:p="http://schemas.openxmlformats.org/presentationml/2006/main">
  <p:tag name="NAME" val="TrackerNumBlue"/>
</p:tagLst>
</file>

<file path=ppt/tags/tag745.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341.6667"/>
  <p:tag name="TOP" val="260"/>
</p:tagLst>
</file>

<file path=ppt/tags/tag746.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638.3333"/>
  <p:tag name="TOP" val="260"/>
</p:tagLst>
</file>

<file path=ppt/tags/tag747.xml><?xml version="1.0" encoding="utf-8"?>
<p:tagLst xmlns:a="http://schemas.openxmlformats.org/drawingml/2006/main" xmlns:r="http://schemas.openxmlformats.org/officeDocument/2006/relationships" xmlns:p="http://schemas.openxmlformats.org/presentationml/2006/main">
  <p:tag name="NAME" val="TrackerNumBlue"/>
</p:tagLst>
</file>

<file path=ppt/tags/tag748.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341.6667"/>
  <p:tag name="TOP" val="290"/>
</p:tagLst>
</file>

<file path=ppt/tags/tag749.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638.3333"/>
  <p:tag name="TOP" val="290"/>
</p:tagLst>
</file>

<file path=ppt/tags/tag750.xml><?xml version="1.0" encoding="utf-8"?>
<p:tagLst xmlns:a="http://schemas.openxmlformats.org/drawingml/2006/main" xmlns:r="http://schemas.openxmlformats.org/officeDocument/2006/relationships" xmlns:p="http://schemas.openxmlformats.org/presentationml/2006/main">
  <p:tag name="NAME" val="TrackerNumBlue"/>
</p:tagLst>
</file>

<file path=ppt/tags/tag751.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341.6667"/>
  <p:tag name="TOP" val="320"/>
</p:tagLst>
</file>

<file path=ppt/tags/tag752.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638.3333"/>
  <p:tag name="TOP" val="320"/>
</p:tagLst>
</file>

<file path=ppt/tags/tag753.xml><?xml version="1.0" encoding="utf-8"?>
<p:tagLst xmlns:a="http://schemas.openxmlformats.org/drawingml/2006/main" xmlns:r="http://schemas.openxmlformats.org/officeDocument/2006/relationships" xmlns:p="http://schemas.openxmlformats.org/presentationml/2006/main">
  <p:tag name="NAME" val="TrackerNumBlue"/>
</p:tagLst>
</file>

<file path=ppt/tags/tag754.xml><?xml version="1.0" encoding="utf-8"?>
<p:tagLst xmlns:a="http://schemas.openxmlformats.org/drawingml/2006/main" xmlns:r="http://schemas.openxmlformats.org/officeDocument/2006/relationships" xmlns:p="http://schemas.openxmlformats.org/presentationml/2006/main">
  <p:tag name="MTTABLE" val="HDiv"/>
  <p:tag name="MTNUMBER" val="0.0761855882947266"/>
</p:tagLst>
</file>

<file path=ppt/tags/tag755.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341.6667"/>
  <p:tag name="TOP" val="350"/>
</p:tagLst>
</file>

<file path=ppt/tags/tag756.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638.3333"/>
  <p:tag name="TOP" val="350"/>
</p:tagLst>
</file>

<file path=ppt/tags/tag757.xml><?xml version="1.0" encoding="utf-8"?>
<p:tagLst xmlns:a="http://schemas.openxmlformats.org/drawingml/2006/main" xmlns:r="http://schemas.openxmlformats.org/officeDocument/2006/relationships" xmlns:p="http://schemas.openxmlformats.org/presentationml/2006/main">
  <p:tag name="NAME" val="TrackerNumBlue"/>
</p:tagLst>
</file>

<file path=ppt/tags/tag758.xml><?xml version="1.0" encoding="utf-8"?>
<p:tagLst xmlns:a="http://schemas.openxmlformats.org/drawingml/2006/main" xmlns:r="http://schemas.openxmlformats.org/officeDocument/2006/relationships" xmlns:p="http://schemas.openxmlformats.org/presentationml/2006/main">
  <p:tag name="WIDTH" val="276.6667"/>
  <p:tag name="HEIGHT" val="20"/>
  <p:tag name="MTTABLE" val="Cell"/>
  <p:tag name="MTNUMBER" val="0.0761855882947266"/>
  <p:tag name="LEFT" val="638.3333"/>
  <p:tag name="TOP" val="200"/>
</p:tagLst>
</file>

<file path=ppt/tags/tag7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6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762.xml><?xml version="1.0" encoding="utf-8"?>
<p:tagLst xmlns:a="http://schemas.openxmlformats.org/drawingml/2006/main" xmlns:r="http://schemas.openxmlformats.org/officeDocument/2006/relationships" xmlns:p="http://schemas.openxmlformats.org/presentationml/2006/main">
  <p:tag name="SHAPENAME" val="5. Source"/>
</p:tagLst>
</file>

<file path=ppt/tags/tag763.xml><?xml version="1.0" encoding="utf-8"?>
<p:tagLst xmlns:a="http://schemas.openxmlformats.org/drawingml/2006/main" xmlns:r="http://schemas.openxmlformats.org/officeDocument/2006/relationships" xmlns:p="http://schemas.openxmlformats.org/presentationml/2006/main">
  <p:tag name="THINKCELLSHAPEDONOTDELETE" val="tkmDNw_2WkRDVmhXU_Ua8ig"/>
</p:tagLst>
</file>

<file path=ppt/tags/tag764.xml><?xml version="1.0" encoding="utf-8"?>
<p:tagLst xmlns:a="http://schemas.openxmlformats.org/drawingml/2006/main" xmlns:r="http://schemas.openxmlformats.org/officeDocument/2006/relationships" xmlns:p="http://schemas.openxmlformats.org/presentationml/2006/main">
  <p:tag name="THINKCELLSHAPEDONOTDELETE" val="thbE8tzZu1c3lOGR83odvFg"/>
</p:tagLst>
</file>

<file path=ppt/tags/tag765.xml><?xml version="1.0" encoding="utf-8"?>
<p:tagLst xmlns:a="http://schemas.openxmlformats.org/drawingml/2006/main" xmlns:r="http://schemas.openxmlformats.org/officeDocument/2006/relationships" xmlns:p="http://schemas.openxmlformats.org/presentationml/2006/main">
  <p:tag name="THINKCELLSHAPEDONOTDELETE" val="t2isPdA2MwAWNxVmHeLozUA"/>
</p:tagLst>
</file>

<file path=ppt/tags/tag766.xml><?xml version="1.0" encoding="utf-8"?>
<p:tagLst xmlns:a="http://schemas.openxmlformats.org/drawingml/2006/main" xmlns:r="http://schemas.openxmlformats.org/officeDocument/2006/relationships" xmlns:p="http://schemas.openxmlformats.org/presentationml/2006/main">
  <p:tag name="THINKCELLSHAPEDONOTDELETE" val="tGJ62rP4iCaytfsFPn6Pehw"/>
</p:tagLst>
</file>

<file path=ppt/tags/tag767.xml><?xml version="1.0" encoding="utf-8"?>
<p:tagLst xmlns:a="http://schemas.openxmlformats.org/drawingml/2006/main" xmlns:r="http://schemas.openxmlformats.org/officeDocument/2006/relationships" xmlns:p="http://schemas.openxmlformats.org/presentationml/2006/main">
  <p:tag name="THINKCELLSHAPEDONOTDELETE" val="tgu8rDG3FA_Y220roxQwaDw"/>
</p:tagLst>
</file>

<file path=ppt/tags/tag768.xml><?xml version="1.0" encoding="utf-8"?>
<p:tagLst xmlns:a="http://schemas.openxmlformats.org/drawingml/2006/main" xmlns:r="http://schemas.openxmlformats.org/officeDocument/2006/relationships" xmlns:p="http://schemas.openxmlformats.org/presentationml/2006/main">
  <p:tag name="THINKCELLSHAPEDONOTDELETE" val="t5a7gH3mBdaMbIqTkzmDTlQ"/>
</p:tagLst>
</file>

<file path=ppt/tags/tag769.xml><?xml version="1.0" encoding="utf-8"?>
<p:tagLst xmlns:a="http://schemas.openxmlformats.org/drawingml/2006/main" xmlns:r="http://schemas.openxmlformats.org/officeDocument/2006/relationships" xmlns:p="http://schemas.openxmlformats.org/presentationml/2006/main">
  <p:tag name="THINKCELLSHAPEDONOTDELETE" val="tp_SIPn3ZdAf4ij724PBD2A"/>
</p:tagLst>
</file>

<file path=ppt/tags/tag770.xml><?xml version="1.0" encoding="utf-8"?>
<p:tagLst xmlns:a="http://schemas.openxmlformats.org/drawingml/2006/main" xmlns:r="http://schemas.openxmlformats.org/officeDocument/2006/relationships" xmlns:p="http://schemas.openxmlformats.org/presentationml/2006/main">
  <p:tag name="THINKCELLSHAPEDONOTDELETE" val="tI.hppHVMG5429kIuZybhNA"/>
</p:tagLst>
</file>

<file path=ppt/tags/tag771.xml><?xml version="1.0" encoding="utf-8"?>
<p:tagLst xmlns:a="http://schemas.openxmlformats.org/drawingml/2006/main" xmlns:r="http://schemas.openxmlformats.org/officeDocument/2006/relationships" xmlns:p="http://schemas.openxmlformats.org/presentationml/2006/main">
  <p:tag name="THINKCELLSHAPEDONOTDELETE" val="t9_QPwwPbGwV5tfQ4iyvg.A"/>
</p:tagLst>
</file>

<file path=ppt/tags/tag772.xml><?xml version="1.0" encoding="utf-8"?>
<p:tagLst xmlns:a="http://schemas.openxmlformats.org/drawingml/2006/main" xmlns:r="http://schemas.openxmlformats.org/officeDocument/2006/relationships" xmlns:p="http://schemas.openxmlformats.org/presentationml/2006/main">
  <p:tag name="THINKCELLSHAPEDONOTDELETE" val="tqJqEHjV4r0DMVFAxzJjLOg"/>
</p:tagLst>
</file>

<file path=ppt/tags/tag773.xml><?xml version="1.0" encoding="utf-8"?>
<p:tagLst xmlns:a="http://schemas.openxmlformats.org/drawingml/2006/main" xmlns:r="http://schemas.openxmlformats.org/officeDocument/2006/relationships" xmlns:p="http://schemas.openxmlformats.org/presentationml/2006/main">
  <p:tag name="THINKCELLSHAPEDONOTDELETE" val="tWVpsc4jXAEXpjMj199gHZw"/>
</p:tagLst>
</file>

<file path=ppt/tags/tag774.xml><?xml version="1.0" encoding="utf-8"?>
<p:tagLst xmlns:a="http://schemas.openxmlformats.org/drawingml/2006/main" xmlns:r="http://schemas.openxmlformats.org/officeDocument/2006/relationships" xmlns:p="http://schemas.openxmlformats.org/presentationml/2006/main">
  <p:tag name="THINKCELLSHAPEDONOTDELETE" val="t4qve3fbO5dI3YxEpdU6uvQ"/>
</p:tagLst>
</file>

<file path=ppt/tags/tag775.xml><?xml version="1.0" encoding="utf-8"?>
<p:tagLst xmlns:a="http://schemas.openxmlformats.org/drawingml/2006/main" xmlns:r="http://schemas.openxmlformats.org/officeDocument/2006/relationships" xmlns:p="http://schemas.openxmlformats.org/presentationml/2006/main">
  <p:tag name="THINKCELLSHAPEDONOTDELETE" val="tLjDPqWiD.SKNCnrDsutF4A"/>
</p:tagLst>
</file>

<file path=ppt/tags/tag776.xml><?xml version="1.0" encoding="utf-8"?>
<p:tagLst xmlns:a="http://schemas.openxmlformats.org/drawingml/2006/main" xmlns:r="http://schemas.openxmlformats.org/officeDocument/2006/relationships" xmlns:p="http://schemas.openxmlformats.org/presentationml/2006/main">
  <p:tag name="THINKCELLSHAPEDONOTDELETE" val="tlKeZbmuTzHu1.vLHJQm_.Q"/>
</p:tagLst>
</file>

<file path=ppt/tags/tag777.xml><?xml version="1.0" encoding="utf-8"?>
<p:tagLst xmlns:a="http://schemas.openxmlformats.org/drawingml/2006/main" xmlns:r="http://schemas.openxmlformats.org/officeDocument/2006/relationships" xmlns:p="http://schemas.openxmlformats.org/presentationml/2006/main">
  <p:tag name="THINKCELLSHAPEDONOTDELETE" val="tfpQiGFOg3C0cn31Tmc9gDQ"/>
</p:tagLst>
</file>

<file path=ppt/tags/tag778.xml><?xml version="1.0" encoding="utf-8"?>
<p:tagLst xmlns:a="http://schemas.openxmlformats.org/drawingml/2006/main" xmlns:r="http://schemas.openxmlformats.org/officeDocument/2006/relationships" xmlns:p="http://schemas.openxmlformats.org/presentationml/2006/main">
  <p:tag name="THINKCELLSHAPEDONOTDELETE" val="tBGwEIyERUFFGuQIODjb_Zw"/>
</p:tagLst>
</file>

<file path=ppt/tags/tag779.xml><?xml version="1.0" encoding="utf-8"?>
<p:tagLst xmlns:a="http://schemas.openxmlformats.org/drawingml/2006/main" xmlns:r="http://schemas.openxmlformats.org/officeDocument/2006/relationships" xmlns:p="http://schemas.openxmlformats.org/presentationml/2006/main">
  <p:tag name="THINKCELLSHAPEDONOTDELETE" val="tzZbmito87hKGX5Pdn3w0hw"/>
</p:tagLst>
</file>

<file path=ppt/tags/tag780.xml><?xml version="1.0" encoding="utf-8"?>
<p:tagLst xmlns:a="http://schemas.openxmlformats.org/drawingml/2006/main" xmlns:r="http://schemas.openxmlformats.org/officeDocument/2006/relationships" xmlns:p="http://schemas.openxmlformats.org/presentationml/2006/main">
  <p:tag name="THINKCELLSHAPEDONOTDELETE" val="twD4Lm7Z.WQ8NI0DH0uE.Sw"/>
</p:tagLst>
</file>

<file path=ppt/tags/tag781.xml><?xml version="1.0" encoding="utf-8"?>
<p:tagLst xmlns:a="http://schemas.openxmlformats.org/drawingml/2006/main" xmlns:r="http://schemas.openxmlformats.org/officeDocument/2006/relationships" xmlns:p="http://schemas.openxmlformats.org/presentationml/2006/main">
  <p:tag name="THINKCELLSHAPEDONOTDELETE" val="tXlCgaVfs0E2pCpi.iK_V6g"/>
</p:tagLst>
</file>

<file path=ppt/tags/tag782.xml><?xml version="1.0" encoding="utf-8"?>
<p:tagLst xmlns:a="http://schemas.openxmlformats.org/drawingml/2006/main" xmlns:r="http://schemas.openxmlformats.org/officeDocument/2006/relationships" xmlns:p="http://schemas.openxmlformats.org/presentationml/2006/main">
  <p:tag name="THINKCELLSHAPEDONOTDELETE" val="tjYvf2lCr2ADxr_LYTmUzwQ"/>
</p:tagLst>
</file>

<file path=ppt/tags/tag783.xml><?xml version="1.0" encoding="utf-8"?>
<p:tagLst xmlns:a="http://schemas.openxmlformats.org/drawingml/2006/main" xmlns:r="http://schemas.openxmlformats.org/officeDocument/2006/relationships" xmlns:p="http://schemas.openxmlformats.org/presentationml/2006/main">
  <p:tag name="THINKCELLSHAPEDONOTDELETE" val="tzVVUufyZQaqle.FPvM7NXA"/>
</p:tagLst>
</file>

<file path=ppt/tags/tag784.xml><?xml version="1.0" encoding="utf-8"?>
<p:tagLst xmlns:a="http://schemas.openxmlformats.org/drawingml/2006/main" xmlns:r="http://schemas.openxmlformats.org/officeDocument/2006/relationships" xmlns:p="http://schemas.openxmlformats.org/presentationml/2006/main">
  <p:tag name="THINKCELLSHAPEDONOTDELETE" val="t0aap3ZrZzLYfIhrLIWbu4g"/>
</p:tagLst>
</file>

<file path=ppt/tags/tag785.xml><?xml version="1.0" encoding="utf-8"?>
<p:tagLst xmlns:a="http://schemas.openxmlformats.org/drawingml/2006/main" xmlns:r="http://schemas.openxmlformats.org/officeDocument/2006/relationships" xmlns:p="http://schemas.openxmlformats.org/presentationml/2006/main">
  <p:tag name="THINKCELLSHAPEDONOTDELETE" val="tUO7tNwZP1PRS08BUG4oN6g"/>
</p:tagLst>
</file>

<file path=ppt/tags/tag786.xml><?xml version="1.0" encoding="utf-8"?>
<p:tagLst xmlns:a="http://schemas.openxmlformats.org/drawingml/2006/main" xmlns:r="http://schemas.openxmlformats.org/officeDocument/2006/relationships" xmlns:p="http://schemas.openxmlformats.org/presentationml/2006/main">
  <p:tag name="THINKCELLSHAPEDONOTDELETE" val="tVRxujOTbYql803GPiQ2Omw"/>
</p:tagLst>
</file>

<file path=ppt/tags/tag787.xml><?xml version="1.0" encoding="utf-8"?>
<p:tagLst xmlns:a="http://schemas.openxmlformats.org/drawingml/2006/main" xmlns:r="http://schemas.openxmlformats.org/officeDocument/2006/relationships" xmlns:p="http://schemas.openxmlformats.org/presentationml/2006/main">
  <p:tag name="THINKCELLSHAPEDONOTDELETE" val="tYSwKjVWmaxiMgjOBdoKrlA"/>
</p:tagLst>
</file>

<file path=ppt/tags/tag788.xml><?xml version="1.0" encoding="utf-8"?>
<p:tagLst xmlns:a="http://schemas.openxmlformats.org/drawingml/2006/main" xmlns:r="http://schemas.openxmlformats.org/officeDocument/2006/relationships" xmlns:p="http://schemas.openxmlformats.org/presentationml/2006/main">
  <p:tag name="THINKCELLSHAPEDONOTDELETE" val="twmQH7nEpeLxCKSbLv.qLPA"/>
</p:tagLst>
</file>

<file path=ppt/tags/tag789.xml><?xml version="1.0" encoding="utf-8"?>
<p:tagLst xmlns:a="http://schemas.openxmlformats.org/drawingml/2006/main" xmlns:r="http://schemas.openxmlformats.org/officeDocument/2006/relationships" xmlns:p="http://schemas.openxmlformats.org/presentationml/2006/main">
  <p:tag name="THINKCELLSHAPEDONOTDELETE" val="tFfMnE.f3TLOuD1WgAJbHig"/>
</p:tagLst>
</file>

<file path=ppt/tags/tag790.xml><?xml version="1.0" encoding="utf-8"?>
<p:tagLst xmlns:a="http://schemas.openxmlformats.org/drawingml/2006/main" xmlns:r="http://schemas.openxmlformats.org/officeDocument/2006/relationships" xmlns:p="http://schemas.openxmlformats.org/presentationml/2006/main">
  <p:tag name="THINKCELLSHAPEDONOTDELETE" val="tKIAmfTy.b2U11T3vzBTmuQ"/>
</p:tagLst>
</file>

<file path=ppt/tags/tag791.xml><?xml version="1.0" encoding="utf-8"?>
<p:tagLst xmlns:a="http://schemas.openxmlformats.org/drawingml/2006/main" xmlns:r="http://schemas.openxmlformats.org/officeDocument/2006/relationships" xmlns:p="http://schemas.openxmlformats.org/presentationml/2006/main">
  <p:tag name="THINKCELLSHAPEDONOTDELETE" val="tRRI5HUJ9GkyQHxLzN_mLYw"/>
</p:tagLst>
</file>

<file path=ppt/tags/tag792.xml><?xml version="1.0" encoding="utf-8"?>
<p:tagLst xmlns:a="http://schemas.openxmlformats.org/drawingml/2006/main" xmlns:r="http://schemas.openxmlformats.org/officeDocument/2006/relationships" xmlns:p="http://schemas.openxmlformats.org/presentationml/2006/main">
  <p:tag name="THINKCELLSHAPEDONOTDELETE" val="tU1dpKZriIbjhH565_D.klg"/>
</p:tagLst>
</file>

<file path=ppt/tags/tag793.xml><?xml version="1.0" encoding="utf-8"?>
<p:tagLst xmlns:a="http://schemas.openxmlformats.org/drawingml/2006/main" xmlns:r="http://schemas.openxmlformats.org/officeDocument/2006/relationships" xmlns:p="http://schemas.openxmlformats.org/presentationml/2006/main">
  <p:tag name="THINKCELLSHAPEDONOTDELETE" val="tQwyaSjdhM81BvPBiYR8Bug"/>
</p:tagLst>
</file>

<file path=ppt/tags/tag794.xml><?xml version="1.0" encoding="utf-8"?>
<p:tagLst xmlns:a="http://schemas.openxmlformats.org/drawingml/2006/main" xmlns:r="http://schemas.openxmlformats.org/officeDocument/2006/relationships" xmlns:p="http://schemas.openxmlformats.org/presentationml/2006/main">
  <p:tag name="THINKCELLSHAPEDONOTDELETE" val="t3p56RG61MtHPS7S6GFy7jQ"/>
</p:tagLst>
</file>

<file path=ppt/tags/tag795.xml><?xml version="1.0" encoding="utf-8"?>
<p:tagLst xmlns:a="http://schemas.openxmlformats.org/drawingml/2006/main" xmlns:r="http://schemas.openxmlformats.org/officeDocument/2006/relationships" xmlns:p="http://schemas.openxmlformats.org/presentationml/2006/main">
  <p:tag name="THINKCELLSHAPEDONOTDELETE" val="tNZsuxTlLlFOmi6noJWiaiQ"/>
</p:tagLst>
</file>

<file path=ppt/tags/tag796.xml><?xml version="1.0" encoding="utf-8"?>
<p:tagLst xmlns:a="http://schemas.openxmlformats.org/drawingml/2006/main" xmlns:r="http://schemas.openxmlformats.org/officeDocument/2006/relationships" xmlns:p="http://schemas.openxmlformats.org/presentationml/2006/main">
  <p:tag name="THINKCELLSHAPEDONOTDELETE" val="tPv4HTKBNFVNPnrMVpRlpoQ"/>
</p:tagLst>
</file>

<file path=ppt/tags/tag797.xml><?xml version="1.0" encoding="utf-8"?>
<p:tagLst xmlns:a="http://schemas.openxmlformats.org/drawingml/2006/main" xmlns:r="http://schemas.openxmlformats.org/officeDocument/2006/relationships" xmlns:p="http://schemas.openxmlformats.org/presentationml/2006/main">
  <p:tag name="THINKCELLSHAPEDONOTDELETE" val="tl9VIQWcAGaFHjMGj_ZwsQQ"/>
</p:tagLst>
</file>

<file path=ppt/tags/tag798.xml><?xml version="1.0" encoding="utf-8"?>
<p:tagLst xmlns:a="http://schemas.openxmlformats.org/drawingml/2006/main" xmlns:r="http://schemas.openxmlformats.org/officeDocument/2006/relationships" xmlns:p="http://schemas.openxmlformats.org/presentationml/2006/main">
  <p:tag name="THINKCELLSHAPEDONOTDELETE" val="t5PYdIUMiFMlur6edpZRUcw"/>
</p:tagLst>
</file>

<file path=ppt/tags/tag799.xml><?xml version="1.0" encoding="utf-8"?>
<p:tagLst xmlns:a="http://schemas.openxmlformats.org/drawingml/2006/main" xmlns:r="http://schemas.openxmlformats.org/officeDocument/2006/relationships" xmlns:p="http://schemas.openxmlformats.org/presentationml/2006/main">
  <p:tag name="THINKCELLSHAPEDONOTDELETE" val="tflwxWriEm19XPLXM68xXzA"/>
</p:tagLst>
</file>

<file path=ppt/tags/tag800.xml><?xml version="1.0" encoding="utf-8"?>
<p:tagLst xmlns:a="http://schemas.openxmlformats.org/drawingml/2006/main" xmlns:r="http://schemas.openxmlformats.org/officeDocument/2006/relationships" xmlns:p="http://schemas.openxmlformats.org/presentationml/2006/main">
  <p:tag name="THINKCELLSHAPEDONOTDELETE" val="tOcMbI.M9EGyhfMHLsB7gAA"/>
</p:tagLst>
</file>

<file path=ppt/tags/tag801.xml><?xml version="1.0" encoding="utf-8"?>
<p:tagLst xmlns:a="http://schemas.openxmlformats.org/drawingml/2006/main" xmlns:r="http://schemas.openxmlformats.org/officeDocument/2006/relationships" xmlns:p="http://schemas.openxmlformats.org/presentationml/2006/main">
  <p:tag name="THINKCELLSHAPEDONOTDELETE" val="tEno_uAxU4oFn_asFUr1t_w"/>
</p:tagLst>
</file>

<file path=ppt/tags/tag802.xml><?xml version="1.0" encoding="utf-8"?>
<p:tagLst xmlns:a="http://schemas.openxmlformats.org/drawingml/2006/main" xmlns:r="http://schemas.openxmlformats.org/officeDocument/2006/relationships" xmlns:p="http://schemas.openxmlformats.org/presentationml/2006/main">
  <p:tag name="THINKCELLSHAPEDONOTDELETE" val="t8YuuPrtqy2SOX5.oFKxqvg"/>
</p:tagLst>
</file>

<file path=ppt/tags/tag803.xml><?xml version="1.0" encoding="utf-8"?>
<p:tagLst xmlns:a="http://schemas.openxmlformats.org/drawingml/2006/main" xmlns:r="http://schemas.openxmlformats.org/officeDocument/2006/relationships" xmlns:p="http://schemas.openxmlformats.org/presentationml/2006/main">
  <p:tag name="THINKCELLSHAPEDONOTDELETE" val="tD3MqS5g7H2dQfL5iR7nqZQ"/>
</p:tagLst>
</file>

<file path=ppt/tags/tag804.xml><?xml version="1.0" encoding="utf-8"?>
<p:tagLst xmlns:a="http://schemas.openxmlformats.org/drawingml/2006/main" xmlns:r="http://schemas.openxmlformats.org/officeDocument/2006/relationships" xmlns:p="http://schemas.openxmlformats.org/presentationml/2006/main">
  <p:tag name="THINKCELLSHAPEDONOTDELETE" val="to2Lx.d4wxSk1HH9cPNev8w"/>
</p:tagLst>
</file>

<file path=ppt/tags/tag805.xml><?xml version="1.0" encoding="utf-8"?>
<p:tagLst xmlns:a="http://schemas.openxmlformats.org/drawingml/2006/main" xmlns:r="http://schemas.openxmlformats.org/officeDocument/2006/relationships" xmlns:p="http://schemas.openxmlformats.org/presentationml/2006/main">
  <p:tag name="THINKCELLSHAPEDONOTDELETE" val="tpRAzhsZdSo4qHuSenqoreg"/>
</p:tagLst>
</file>

<file path=ppt/tags/tag806.xml><?xml version="1.0" encoding="utf-8"?>
<p:tagLst xmlns:a="http://schemas.openxmlformats.org/drawingml/2006/main" xmlns:r="http://schemas.openxmlformats.org/officeDocument/2006/relationships" xmlns:p="http://schemas.openxmlformats.org/presentationml/2006/main">
  <p:tag name="THINKCELLSHAPEDONOTDELETE" val="te3TefYUkQKEjG3PfhZobAw"/>
</p:tagLst>
</file>

<file path=ppt/tags/tag807.xml><?xml version="1.0" encoding="utf-8"?>
<p:tagLst xmlns:a="http://schemas.openxmlformats.org/drawingml/2006/main" xmlns:r="http://schemas.openxmlformats.org/officeDocument/2006/relationships" xmlns:p="http://schemas.openxmlformats.org/presentationml/2006/main">
  <p:tag name="THINKCELLSHAPEDONOTDELETE" val="tjNQh1Qtp6n5ueQe2XFknJw"/>
</p:tagLst>
</file>

<file path=ppt/tags/tag808.xml><?xml version="1.0" encoding="utf-8"?>
<p:tagLst xmlns:a="http://schemas.openxmlformats.org/drawingml/2006/main" xmlns:r="http://schemas.openxmlformats.org/officeDocument/2006/relationships" xmlns:p="http://schemas.openxmlformats.org/presentationml/2006/main">
  <p:tag name="SHAPENAME" val="4. Footnote"/>
</p:tagLst>
</file>

<file path=ppt/tags/tag809.xml><?xml version="1.0" encoding="utf-8"?>
<p:tagLst xmlns:a="http://schemas.openxmlformats.org/drawingml/2006/main" xmlns:r="http://schemas.openxmlformats.org/officeDocument/2006/relationships" xmlns:p="http://schemas.openxmlformats.org/presentationml/2006/main">
  <p:tag name="THINKCELLSHAPEDONOTDELETE" val="twp9S4LFry.w4SJ0WCKtEYg"/>
</p:tagLst>
</file>

<file path=ppt/tags/tag810.xml><?xml version="1.0" encoding="utf-8"?>
<p:tagLst xmlns:a="http://schemas.openxmlformats.org/drawingml/2006/main" xmlns:r="http://schemas.openxmlformats.org/officeDocument/2006/relationships" xmlns:p="http://schemas.openxmlformats.org/presentationml/2006/main">
  <p:tag name="THINKCELLSHAPEDONOTDELETE" val="tyq53u.WSD6oeJjw8fWJJ7Q"/>
</p:tagLst>
</file>

<file path=ppt/tags/tag811.xml><?xml version="1.0" encoding="utf-8"?>
<p:tagLst xmlns:a="http://schemas.openxmlformats.org/drawingml/2006/main" xmlns:r="http://schemas.openxmlformats.org/officeDocument/2006/relationships" xmlns:p="http://schemas.openxmlformats.org/presentationml/2006/main">
  <p:tag name="THINKCELLSHAPEDONOTDELETE" val="ttjIOFiJJQ9yswkz8eJ5PHQ"/>
</p:tagLst>
</file>

<file path=ppt/tags/tag812.xml><?xml version="1.0" encoding="utf-8"?>
<p:tagLst xmlns:a="http://schemas.openxmlformats.org/drawingml/2006/main" xmlns:r="http://schemas.openxmlformats.org/officeDocument/2006/relationships" xmlns:p="http://schemas.openxmlformats.org/presentationml/2006/main">
  <p:tag name="THINKCELLSHAPEDONOTDELETE" val="tj7t8jueY5juTkO5DNilmhA"/>
</p:tagLst>
</file>

<file path=ppt/tags/tag813.xml><?xml version="1.0" encoding="utf-8"?>
<p:tagLst xmlns:a="http://schemas.openxmlformats.org/drawingml/2006/main" xmlns:r="http://schemas.openxmlformats.org/officeDocument/2006/relationships" xmlns:p="http://schemas.openxmlformats.org/presentationml/2006/main">
  <p:tag name="THINKCELLSHAPEDONOTDELETE" val="t212BaqjN5oTNXLMxcIOCXw"/>
</p:tagLst>
</file>

<file path=ppt/tags/tag814.xml><?xml version="1.0" encoding="utf-8"?>
<p:tagLst xmlns:a="http://schemas.openxmlformats.org/drawingml/2006/main" xmlns:r="http://schemas.openxmlformats.org/officeDocument/2006/relationships" xmlns:p="http://schemas.openxmlformats.org/presentationml/2006/main">
  <p:tag name="THINKCELLSHAPEDONOTDELETE" val="tUbXlHSIuVkouQPW1Z8zvPQ"/>
</p:tagLst>
</file>

<file path=ppt/tags/tag815.xml><?xml version="1.0" encoding="utf-8"?>
<p:tagLst xmlns:a="http://schemas.openxmlformats.org/drawingml/2006/main" xmlns:r="http://schemas.openxmlformats.org/officeDocument/2006/relationships" xmlns:p="http://schemas.openxmlformats.org/presentationml/2006/main">
  <p:tag name="THINKCELLSHAPEDONOTDELETE" val="t9keIsvpAW2IOSQ1uITZFbA"/>
</p:tagLst>
</file>

<file path=ppt/tags/tag816.xml><?xml version="1.0" encoding="utf-8"?>
<p:tagLst xmlns:a="http://schemas.openxmlformats.org/drawingml/2006/main" xmlns:r="http://schemas.openxmlformats.org/officeDocument/2006/relationships" xmlns:p="http://schemas.openxmlformats.org/presentationml/2006/main">
  <p:tag name="THINKCELLSHAPEDONOTDELETE" val="tUZQqwSfK_rkNXPVVwZRkZw"/>
</p:tagLst>
</file>

<file path=ppt/tags/tag817.xml><?xml version="1.0" encoding="utf-8"?>
<p:tagLst xmlns:a="http://schemas.openxmlformats.org/drawingml/2006/main" xmlns:r="http://schemas.openxmlformats.org/officeDocument/2006/relationships" xmlns:p="http://schemas.openxmlformats.org/presentationml/2006/main">
  <p:tag name="THINKCELLSHAPEDONOTDELETE" val="tGokxWYao6Mjg_MXlqSyrIw"/>
</p:tagLst>
</file>

<file path=ppt/tags/tag818.xml><?xml version="1.0" encoding="utf-8"?>
<p:tagLst xmlns:a="http://schemas.openxmlformats.org/drawingml/2006/main" xmlns:r="http://schemas.openxmlformats.org/officeDocument/2006/relationships" xmlns:p="http://schemas.openxmlformats.org/presentationml/2006/main">
  <p:tag name="THINKCELLSHAPEDONOTDELETE" val="ts9NEbXM_D1asdNgDP2UVQA"/>
</p:tagLst>
</file>

<file path=ppt/tags/tag819.xml><?xml version="1.0" encoding="utf-8"?>
<p:tagLst xmlns:a="http://schemas.openxmlformats.org/drawingml/2006/main" xmlns:r="http://schemas.openxmlformats.org/officeDocument/2006/relationships" xmlns:p="http://schemas.openxmlformats.org/presentationml/2006/main">
  <p:tag name="THINKCELLSHAPEDONOTDELETE" val="tetJ14u_ySYAIEqydybhpHw"/>
</p:tagLst>
</file>

<file path=ppt/tags/tag820.xml><?xml version="1.0" encoding="utf-8"?>
<p:tagLst xmlns:a="http://schemas.openxmlformats.org/drawingml/2006/main" xmlns:r="http://schemas.openxmlformats.org/officeDocument/2006/relationships" xmlns:p="http://schemas.openxmlformats.org/presentationml/2006/main">
  <p:tag name="THINKCELLSHAPEDONOTDELETE" val="tqBahW03GvX.JIylSpJwKjQ"/>
</p:tagLst>
</file>

<file path=ppt/tags/tag821.xml><?xml version="1.0" encoding="utf-8"?>
<p:tagLst xmlns:a="http://schemas.openxmlformats.org/drawingml/2006/main" xmlns:r="http://schemas.openxmlformats.org/officeDocument/2006/relationships" xmlns:p="http://schemas.openxmlformats.org/presentationml/2006/main">
  <p:tag name="THINKCELLSHAPEDONOTDELETE" val="tQ2seCwyXJ9e_bbXgSGtvyA"/>
</p:tagLst>
</file>

<file path=ppt/tags/tag822.xml><?xml version="1.0" encoding="utf-8"?>
<p:tagLst xmlns:a="http://schemas.openxmlformats.org/drawingml/2006/main" xmlns:r="http://schemas.openxmlformats.org/officeDocument/2006/relationships" xmlns:p="http://schemas.openxmlformats.org/presentationml/2006/main">
  <p:tag name="THINKCELLSHAPEDONOTDELETE" val="tFMiSKWZhuY_yWjzgc6vELQ"/>
</p:tagLst>
</file>

<file path=ppt/tags/tag823.xml><?xml version="1.0" encoding="utf-8"?>
<p:tagLst xmlns:a="http://schemas.openxmlformats.org/drawingml/2006/main" xmlns:r="http://schemas.openxmlformats.org/officeDocument/2006/relationships" xmlns:p="http://schemas.openxmlformats.org/presentationml/2006/main">
  <p:tag name="THINKCELLSHAPEDONOTDELETE" val="twDksQM.1g._Er178ONOJUA"/>
</p:tagLst>
</file>

<file path=ppt/tags/tag824.xml><?xml version="1.0" encoding="utf-8"?>
<p:tagLst xmlns:a="http://schemas.openxmlformats.org/drawingml/2006/main" xmlns:r="http://schemas.openxmlformats.org/officeDocument/2006/relationships" xmlns:p="http://schemas.openxmlformats.org/presentationml/2006/main">
  <p:tag name="THINKCELLSHAPEDONOTDELETE" val="twZcWUCR5GZEeiM3rl4M9jA"/>
</p:tagLst>
</file>

<file path=ppt/tags/tag825.xml><?xml version="1.0" encoding="utf-8"?>
<p:tagLst xmlns:a="http://schemas.openxmlformats.org/drawingml/2006/main" xmlns:r="http://schemas.openxmlformats.org/officeDocument/2006/relationships" xmlns:p="http://schemas.openxmlformats.org/presentationml/2006/main">
  <p:tag name="THINKCELLSHAPEDONOTDELETE" val="tU8wnoJRWqq.HRnoW8x7XAg"/>
</p:tagLst>
</file>

<file path=ppt/tags/tag826.xml><?xml version="1.0" encoding="utf-8"?>
<p:tagLst xmlns:a="http://schemas.openxmlformats.org/drawingml/2006/main" xmlns:r="http://schemas.openxmlformats.org/officeDocument/2006/relationships" xmlns:p="http://schemas.openxmlformats.org/presentationml/2006/main">
  <p:tag name="THINKCELLSHAPEDONOTDELETE" val="tbVGYMaO4SJcTHA1h5S0EzQ"/>
</p:tagLst>
</file>

<file path=ppt/tags/tag827.xml><?xml version="1.0" encoding="utf-8"?>
<p:tagLst xmlns:a="http://schemas.openxmlformats.org/drawingml/2006/main" xmlns:r="http://schemas.openxmlformats.org/officeDocument/2006/relationships" xmlns:p="http://schemas.openxmlformats.org/presentationml/2006/main">
  <p:tag name="THINKCELLSHAPEDONOTDELETE" val="tRT4qlFzMk9rMKVCD5HcT1A"/>
</p:tagLst>
</file>

<file path=ppt/tags/tag828.xml><?xml version="1.0" encoding="utf-8"?>
<p:tagLst xmlns:a="http://schemas.openxmlformats.org/drawingml/2006/main" xmlns:r="http://schemas.openxmlformats.org/officeDocument/2006/relationships" xmlns:p="http://schemas.openxmlformats.org/presentationml/2006/main">
  <p:tag name="THINKCELLSHAPEDONOTDELETE" val="t0G5M5PllhxKjamBaUaFv0Q"/>
</p:tagLst>
</file>

<file path=ppt/tags/tag829.xml><?xml version="1.0" encoding="utf-8"?>
<p:tagLst xmlns:a="http://schemas.openxmlformats.org/drawingml/2006/main" xmlns:r="http://schemas.openxmlformats.org/officeDocument/2006/relationships" xmlns:p="http://schemas.openxmlformats.org/presentationml/2006/main">
  <p:tag name="THINKCELLSHAPEDONOTDELETE" val="tnZoM9cgNm6pjNZWsG9fCRA"/>
</p:tagLst>
</file>

<file path=ppt/tags/tag830.xml><?xml version="1.0" encoding="utf-8"?>
<p:tagLst xmlns:a="http://schemas.openxmlformats.org/drawingml/2006/main" xmlns:r="http://schemas.openxmlformats.org/officeDocument/2006/relationships" xmlns:p="http://schemas.openxmlformats.org/presentationml/2006/main">
  <p:tag name="THINKCELLSHAPEDONOTDELETE" val="tS.4EPNVMJA_NjSSd7yZqAg"/>
</p:tagLst>
</file>

<file path=ppt/tags/tag831.xml><?xml version="1.0" encoding="utf-8"?>
<p:tagLst xmlns:a="http://schemas.openxmlformats.org/drawingml/2006/main" xmlns:r="http://schemas.openxmlformats.org/officeDocument/2006/relationships" xmlns:p="http://schemas.openxmlformats.org/presentationml/2006/main">
  <p:tag name="THINKCELLSHAPEDONOTDELETE" val="tHxFscHRf9KCSGYEoe7AK4Q"/>
</p:tagLst>
</file>

<file path=ppt/tags/tag832.xml><?xml version="1.0" encoding="utf-8"?>
<p:tagLst xmlns:a="http://schemas.openxmlformats.org/drawingml/2006/main" xmlns:r="http://schemas.openxmlformats.org/officeDocument/2006/relationships" xmlns:p="http://schemas.openxmlformats.org/presentationml/2006/main">
  <p:tag name="THINKCELLSHAPEDONOTDELETE" val="tS2nwwOBvOULH9CE9ZC0y.A"/>
</p:tagLst>
</file>

<file path=ppt/tags/tag833.xml><?xml version="1.0" encoding="utf-8"?>
<p:tagLst xmlns:a="http://schemas.openxmlformats.org/drawingml/2006/main" xmlns:r="http://schemas.openxmlformats.org/officeDocument/2006/relationships" xmlns:p="http://schemas.openxmlformats.org/presentationml/2006/main">
  <p:tag name="THINKCELLSHAPEDONOTDELETE" val="tgAHC6hNFmZNjKK4uhq0U5A"/>
</p:tagLst>
</file>

<file path=ppt/tags/tag834.xml><?xml version="1.0" encoding="utf-8"?>
<p:tagLst xmlns:a="http://schemas.openxmlformats.org/drawingml/2006/main" xmlns:r="http://schemas.openxmlformats.org/officeDocument/2006/relationships" xmlns:p="http://schemas.openxmlformats.org/presentationml/2006/main">
  <p:tag name="THINKCELLSHAPEDONOTDELETE" val="tIKYqmZw4_b3sWM8NjZHprg"/>
</p:tagLst>
</file>

<file path=ppt/tags/tag835.xml><?xml version="1.0" encoding="utf-8"?>
<p:tagLst xmlns:a="http://schemas.openxmlformats.org/drawingml/2006/main" xmlns:r="http://schemas.openxmlformats.org/officeDocument/2006/relationships" xmlns:p="http://schemas.openxmlformats.org/presentationml/2006/main">
  <p:tag name="THINKCELLSHAPEDONOTDELETE" val="t.OxRa9HATl2bP4Qmd2RYVA"/>
</p:tagLst>
</file>

<file path=ppt/tags/tag836.xml><?xml version="1.0" encoding="utf-8"?>
<p:tagLst xmlns:a="http://schemas.openxmlformats.org/drawingml/2006/main" xmlns:r="http://schemas.openxmlformats.org/officeDocument/2006/relationships" xmlns:p="http://schemas.openxmlformats.org/presentationml/2006/main">
  <p:tag name="THINKCELLSHAPEDONOTDELETE" val="tIQSDiu_sZBtPuq6dpDFNFQ"/>
</p:tagLst>
</file>

<file path=ppt/tags/tag837.xml><?xml version="1.0" encoding="utf-8"?>
<p:tagLst xmlns:a="http://schemas.openxmlformats.org/drawingml/2006/main" xmlns:r="http://schemas.openxmlformats.org/officeDocument/2006/relationships" xmlns:p="http://schemas.openxmlformats.org/presentationml/2006/main">
  <p:tag name="THINKCELLSHAPEDONOTDELETE" val="t_DV5gZxK.ZzhxEtlmuUsIg"/>
</p:tagLst>
</file>

<file path=ppt/tags/tag838.xml><?xml version="1.0" encoding="utf-8"?>
<p:tagLst xmlns:a="http://schemas.openxmlformats.org/drawingml/2006/main" xmlns:r="http://schemas.openxmlformats.org/officeDocument/2006/relationships" xmlns:p="http://schemas.openxmlformats.org/presentationml/2006/main">
  <p:tag name="THINKCELLSHAPEDONOTDELETE" val="tGLdZ8doKWCfRvl8hKu.LFw"/>
</p:tagLst>
</file>

<file path=ppt/tags/tag839.xml><?xml version="1.0" encoding="utf-8"?>
<p:tagLst xmlns:a="http://schemas.openxmlformats.org/drawingml/2006/main" xmlns:r="http://schemas.openxmlformats.org/officeDocument/2006/relationships" xmlns:p="http://schemas.openxmlformats.org/presentationml/2006/main">
  <p:tag name="THINKCELLSHAPEDONOTDELETE" val="tKROMaJ4fwUokIPZ_OR48IA"/>
</p:tagLst>
</file>

<file path=ppt/tags/tag840.xml><?xml version="1.0" encoding="utf-8"?>
<p:tagLst xmlns:a="http://schemas.openxmlformats.org/drawingml/2006/main" xmlns:r="http://schemas.openxmlformats.org/officeDocument/2006/relationships" xmlns:p="http://schemas.openxmlformats.org/presentationml/2006/main">
  <p:tag name="THINKCELLSHAPEDONOTDELETE" val="tYKHHTIlZqKc07NbEeOZwyA"/>
</p:tagLst>
</file>

<file path=ppt/tags/tag841.xml><?xml version="1.0" encoding="utf-8"?>
<p:tagLst xmlns:a="http://schemas.openxmlformats.org/drawingml/2006/main" xmlns:r="http://schemas.openxmlformats.org/officeDocument/2006/relationships" xmlns:p="http://schemas.openxmlformats.org/presentationml/2006/main">
  <p:tag name="THINKCELLSHAPEDONOTDELETE" val="ttEjvoQALFMqK4Uzm0i8E4g"/>
</p:tagLst>
</file>

<file path=ppt/tags/tag842.xml><?xml version="1.0" encoding="utf-8"?>
<p:tagLst xmlns:a="http://schemas.openxmlformats.org/drawingml/2006/main" xmlns:r="http://schemas.openxmlformats.org/officeDocument/2006/relationships" xmlns:p="http://schemas.openxmlformats.org/presentationml/2006/main">
  <p:tag name="THINKCELLSHAPEDONOTDELETE" val="t9vX8X8D6qTkNlyxHSmMRug"/>
</p:tagLst>
</file>

<file path=ppt/tags/tag843.xml><?xml version="1.0" encoding="utf-8"?>
<p:tagLst xmlns:a="http://schemas.openxmlformats.org/drawingml/2006/main" xmlns:r="http://schemas.openxmlformats.org/officeDocument/2006/relationships" xmlns:p="http://schemas.openxmlformats.org/presentationml/2006/main">
  <p:tag name="THINKCELLSHAPEDONOTDELETE" val="tcAcn6.aiIZTn_R4DYJhyoQ"/>
</p:tagLst>
</file>

<file path=ppt/tags/tag844.xml><?xml version="1.0" encoding="utf-8"?>
<p:tagLst xmlns:a="http://schemas.openxmlformats.org/drawingml/2006/main" xmlns:r="http://schemas.openxmlformats.org/officeDocument/2006/relationships" xmlns:p="http://schemas.openxmlformats.org/presentationml/2006/main">
  <p:tag name="THINKCELLSHAPEDONOTDELETE" val="t3y98uE_f3ccSs94yjRQBrg"/>
</p:tagLst>
</file>

<file path=ppt/tags/tag845.xml><?xml version="1.0" encoding="utf-8"?>
<p:tagLst xmlns:a="http://schemas.openxmlformats.org/drawingml/2006/main" xmlns:r="http://schemas.openxmlformats.org/officeDocument/2006/relationships" xmlns:p="http://schemas.openxmlformats.org/presentationml/2006/main">
  <p:tag name="THINKCELLSHAPEDONOTDELETE" val="tlTSSCJDAcWCOrhZ9vSCung"/>
</p:tagLst>
</file>

<file path=ppt/tags/tag846.xml><?xml version="1.0" encoding="utf-8"?>
<p:tagLst xmlns:a="http://schemas.openxmlformats.org/drawingml/2006/main" xmlns:r="http://schemas.openxmlformats.org/officeDocument/2006/relationships" xmlns:p="http://schemas.openxmlformats.org/presentationml/2006/main">
  <p:tag name="THINKCELLSHAPEDONOTDELETE" val="tNKlvf_3FKnOB4fssyvgLTA"/>
</p:tagLst>
</file>

<file path=ppt/tags/tag847.xml><?xml version="1.0" encoding="utf-8"?>
<p:tagLst xmlns:a="http://schemas.openxmlformats.org/drawingml/2006/main" xmlns:r="http://schemas.openxmlformats.org/officeDocument/2006/relationships" xmlns:p="http://schemas.openxmlformats.org/presentationml/2006/main">
  <p:tag name="THINKCELLSHAPEDONOTDELETE" val="t3OEnefaaq02ewC0OqUFEVA"/>
</p:tagLst>
</file>

<file path=ppt/tags/tag848.xml><?xml version="1.0" encoding="utf-8"?>
<p:tagLst xmlns:a="http://schemas.openxmlformats.org/drawingml/2006/main" xmlns:r="http://schemas.openxmlformats.org/officeDocument/2006/relationships" xmlns:p="http://schemas.openxmlformats.org/presentationml/2006/main">
  <p:tag name="THINKCELLSHAPEDONOTDELETE" val="tY1FygJD9WNumdx.UQfy.dQ"/>
</p:tagLst>
</file>

<file path=ppt/tags/tag849.xml><?xml version="1.0" encoding="utf-8"?>
<p:tagLst xmlns:a="http://schemas.openxmlformats.org/drawingml/2006/main" xmlns:r="http://schemas.openxmlformats.org/officeDocument/2006/relationships" xmlns:p="http://schemas.openxmlformats.org/presentationml/2006/main">
  <p:tag name="THINKCELLSHAPEDONOTDELETE" val="tLFiuN_bypJhfCjaEOmAFfQ"/>
</p:tagLst>
</file>

<file path=ppt/tags/tag850.xml><?xml version="1.0" encoding="utf-8"?>
<p:tagLst xmlns:a="http://schemas.openxmlformats.org/drawingml/2006/main" xmlns:r="http://schemas.openxmlformats.org/officeDocument/2006/relationships" xmlns:p="http://schemas.openxmlformats.org/presentationml/2006/main">
  <p:tag name="THINKCELLSHAPEDONOTDELETE" val="tC2bG.v97A37kRCFokWcHzg"/>
</p:tagLst>
</file>

<file path=ppt/tags/tag851.xml><?xml version="1.0" encoding="utf-8"?>
<p:tagLst xmlns:a="http://schemas.openxmlformats.org/drawingml/2006/main" xmlns:r="http://schemas.openxmlformats.org/officeDocument/2006/relationships" xmlns:p="http://schemas.openxmlformats.org/presentationml/2006/main">
  <p:tag name="THINKCELLSHAPEDONOTDELETE" val="tmWpB7Q57xftp_gX_h5X3cg"/>
</p:tagLst>
</file>

<file path=ppt/tags/tag852.xml><?xml version="1.0" encoding="utf-8"?>
<p:tagLst xmlns:a="http://schemas.openxmlformats.org/drawingml/2006/main" xmlns:r="http://schemas.openxmlformats.org/officeDocument/2006/relationships" xmlns:p="http://schemas.openxmlformats.org/presentationml/2006/main">
  <p:tag name="THINKCELLSHAPEDONOTDELETE" val="t1dufnmSMBhJd8kMpvSaolA"/>
</p:tagLst>
</file>

<file path=ppt/tags/tag853.xml><?xml version="1.0" encoding="utf-8"?>
<p:tagLst xmlns:a="http://schemas.openxmlformats.org/drawingml/2006/main" xmlns:r="http://schemas.openxmlformats.org/officeDocument/2006/relationships" xmlns:p="http://schemas.openxmlformats.org/presentationml/2006/main">
  <p:tag name="THINKCELLSHAPEDONOTDELETE" val="tJbxssdRpiEmLKXk8URGUew"/>
</p:tagLst>
</file>

<file path=ppt/tags/tag854.xml><?xml version="1.0" encoding="utf-8"?>
<p:tagLst xmlns:a="http://schemas.openxmlformats.org/drawingml/2006/main" xmlns:r="http://schemas.openxmlformats.org/officeDocument/2006/relationships" xmlns:p="http://schemas.openxmlformats.org/presentationml/2006/main">
  <p:tag name="THINKCELLSHAPEDONOTDELETE" val="tkcCkr5bXpV.CJLdYI5N97A"/>
</p:tagLst>
</file>

<file path=ppt/tags/tag855.xml><?xml version="1.0" encoding="utf-8"?>
<p:tagLst xmlns:a="http://schemas.openxmlformats.org/drawingml/2006/main" xmlns:r="http://schemas.openxmlformats.org/officeDocument/2006/relationships" xmlns:p="http://schemas.openxmlformats.org/presentationml/2006/main">
  <p:tag name="THINKCELLSHAPEDONOTDELETE" val="tFFNfbP8q3KZe.7C_AIG8Sw"/>
</p:tagLst>
</file>

<file path=ppt/tags/tag856.xml><?xml version="1.0" encoding="utf-8"?>
<p:tagLst xmlns:a="http://schemas.openxmlformats.org/drawingml/2006/main" xmlns:r="http://schemas.openxmlformats.org/officeDocument/2006/relationships" xmlns:p="http://schemas.openxmlformats.org/presentationml/2006/main">
  <p:tag name="THINKCELLSHAPEDONOTDELETE" val="tfo_9R3l8hpS_9HL5Q2dR.g"/>
</p:tagLst>
</file>

<file path=ppt/tags/tag857.xml><?xml version="1.0" encoding="utf-8"?>
<p:tagLst xmlns:a="http://schemas.openxmlformats.org/drawingml/2006/main" xmlns:r="http://schemas.openxmlformats.org/officeDocument/2006/relationships" xmlns:p="http://schemas.openxmlformats.org/presentationml/2006/main">
  <p:tag name="THINKCELLSHAPEDONOTDELETE" val="tsUgdhHjt3UKx88Xa7gcpxw"/>
</p:tagLst>
</file>

<file path=ppt/tags/tag858.xml><?xml version="1.0" encoding="utf-8"?>
<p:tagLst xmlns:a="http://schemas.openxmlformats.org/drawingml/2006/main" xmlns:r="http://schemas.openxmlformats.org/officeDocument/2006/relationships" xmlns:p="http://schemas.openxmlformats.org/presentationml/2006/main">
  <p:tag name="THINKCELLSHAPEDONOTDELETE" val="tNFebZRfjlKeUZxOAVhe0DA"/>
</p:tagLst>
</file>

<file path=ppt/tags/tag859.xml><?xml version="1.0" encoding="utf-8"?>
<p:tagLst xmlns:a="http://schemas.openxmlformats.org/drawingml/2006/main" xmlns:r="http://schemas.openxmlformats.org/officeDocument/2006/relationships" xmlns:p="http://schemas.openxmlformats.org/presentationml/2006/main">
  <p:tag name="THINKCELLSHAPEDONOTDELETE" val="t8TzvtzvQhj8l7b1i1QGCFA"/>
</p:tagLst>
</file>

<file path=ppt/tags/tag860.xml><?xml version="1.0" encoding="utf-8"?>
<p:tagLst xmlns:a="http://schemas.openxmlformats.org/drawingml/2006/main" xmlns:r="http://schemas.openxmlformats.org/officeDocument/2006/relationships" xmlns:p="http://schemas.openxmlformats.org/presentationml/2006/main">
  <p:tag name="THINKCELLSHAPEDONOTDELETE" val="tDqxguc117A4zV0fScvEH7g"/>
</p:tagLst>
</file>

<file path=ppt/tags/tag861.xml><?xml version="1.0" encoding="utf-8"?>
<p:tagLst xmlns:a="http://schemas.openxmlformats.org/drawingml/2006/main" xmlns:r="http://schemas.openxmlformats.org/officeDocument/2006/relationships" xmlns:p="http://schemas.openxmlformats.org/presentationml/2006/main">
  <p:tag name="THINKCELLSHAPEDONOTDELETE" val="tFJnK3izk83rlk.wn6zt3ew"/>
</p:tagLst>
</file>

<file path=ppt/tags/tag862.xml><?xml version="1.0" encoding="utf-8"?>
<p:tagLst xmlns:a="http://schemas.openxmlformats.org/drawingml/2006/main" xmlns:r="http://schemas.openxmlformats.org/officeDocument/2006/relationships" xmlns:p="http://schemas.openxmlformats.org/presentationml/2006/main">
  <p:tag name="THINKCELLSHAPEDONOTDELETE" val="tyUJ0RimD2UxuCuJv4VVoCg"/>
</p:tagLst>
</file>

<file path=ppt/tags/tag863.xml><?xml version="1.0" encoding="utf-8"?>
<p:tagLst xmlns:a="http://schemas.openxmlformats.org/drawingml/2006/main" xmlns:r="http://schemas.openxmlformats.org/officeDocument/2006/relationships" xmlns:p="http://schemas.openxmlformats.org/presentationml/2006/main">
  <p:tag name="THINKCELLSHAPEDONOTDELETE" val="tm3XCuehqmHqIxsQdC1tiWA"/>
</p:tagLst>
</file>

<file path=ppt/tags/tag864.xml><?xml version="1.0" encoding="utf-8"?>
<p:tagLst xmlns:a="http://schemas.openxmlformats.org/drawingml/2006/main" xmlns:r="http://schemas.openxmlformats.org/officeDocument/2006/relationships" xmlns:p="http://schemas.openxmlformats.org/presentationml/2006/main">
  <p:tag name="THINKCELLSHAPEDONOTDELETE" val="tl40sO8mHeVU.hotXxSEQQQ"/>
</p:tagLst>
</file>

<file path=ppt/tags/tag865.xml><?xml version="1.0" encoding="utf-8"?>
<p:tagLst xmlns:a="http://schemas.openxmlformats.org/drawingml/2006/main" xmlns:r="http://schemas.openxmlformats.org/officeDocument/2006/relationships" xmlns:p="http://schemas.openxmlformats.org/presentationml/2006/main">
  <p:tag name="THINKCELLSHAPEDONOTDELETE" val="tGQsbM2UVNmTKC44YUiu9tA"/>
</p:tagLst>
</file>

<file path=ppt/tags/tag866.xml><?xml version="1.0" encoding="utf-8"?>
<p:tagLst xmlns:a="http://schemas.openxmlformats.org/drawingml/2006/main" xmlns:r="http://schemas.openxmlformats.org/officeDocument/2006/relationships" xmlns:p="http://schemas.openxmlformats.org/presentationml/2006/main">
  <p:tag name="THINKCELLSHAPEDONOTDELETE" val="tQsKPNQkOqLFjD1_k.6g1gw"/>
</p:tagLst>
</file>

<file path=ppt/tags/tag867.xml><?xml version="1.0" encoding="utf-8"?>
<p:tagLst xmlns:a="http://schemas.openxmlformats.org/drawingml/2006/main" xmlns:r="http://schemas.openxmlformats.org/officeDocument/2006/relationships" xmlns:p="http://schemas.openxmlformats.org/presentationml/2006/main">
  <p:tag name="THINKCELLSHAPEDONOTDELETE" val="tfH1l23tNbsDIUmz12ImpnA"/>
</p:tagLst>
</file>

<file path=ppt/tags/tag868.xml><?xml version="1.0" encoding="utf-8"?>
<p:tagLst xmlns:a="http://schemas.openxmlformats.org/drawingml/2006/main" xmlns:r="http://schemas.openxmlformats.org/officeDocument/2006/relationships" xmlns:p="http://schemas.openxmlformats.org/presentationml/2006/main">
  <p:tag name="THINKCELLSHAPEDONOTDELETE" val="t52hhSA961IapD5MwFQiS5g"/>
</p:tagLst>
</file>

<file path=ppt/tags/tag869.xml><?xml version="1.0" encoding="utf-8"?>
<p:tagLst xmlns:a="http://schemas.openxmlformats.org/drawingml/2006/main" xmlns:r="http://schemas.openxmlformats.org/officeDocument/2006/relationships" xmlns:p="http://schemas.openxmlformats.org/presentationml/2006/main">
  <p:tag name="THINKCELLSHAPEDONOTDELETE" val="tSwAyhjh1R8efUiAiGyGdLw"/>
</p:tagLst>
</file>

<file path=ppt/tags/tag870.xml><?xml version="1.0" encoding="utf-8"?>
<p:tagLst xmlns:a="http://schemas.openxmlformats.org/drawingml/2006/main" xmlns:r="http://schemas.openxmlformats.org/officeDocument/2006/relationships" xmlns:p="http://schemas.openxmlformats.org/presentationml/2006/main">
  <p:tag name="THINKCELLSHAPEDONOTDELETE" val="tRJmRFcqapul.E8KMGcbBMA"/>
</p:tagLst>
</file>

<file path=ppt/tags/tag871.xml><?xml version="1.0" encoding="utf-8"?>
<p:tagLst xmlns:a="http://schemas.openxmlformats.org/drawingml/2006/main" xmlns:r="http://schemas.openxmlformats.org/officeDocument/2006/relationships" xmlns:p="http://schemas.openxmlformats.org/presentationml/2006/main">
  <p:tag name="THINKCELLSHAPEDONOTDELETE" val="t4Oy.Cajg5CSiLR4xBatZUA"/>
</p:tagLst>
</file>

<file path=ppt/tags/tag872.xml><?xml version="1.0" encoding="utf-8"?>
<p:tagLst xmlns:a="http://schemas.openxmlformats.org/drawingml/2006/main" xmlns:r="http://schemas.openxmlformats.org/officeDocument/2006/relationships" xmlns:p="http://schemas.openxmlformats.org/presentationml/2006/main">
  <p:tag name="THINKCELLSHAPEDONOTDELETE" val="tZ96pkvRBvIh2H1R54C7ryg"/>
</p:tagLst>
</file>

<file path=ppt/tags/tag873.xml><?xml version="1.0" encoding="utf-8"?>
<p:tagLst xmlns:a="http://schemas.openxmlformats.org/drawingml/2006/main" xmlns:r="http://schemas.openxmlformats.org/officeDocument/2006/relationships" xmlns:p="http://schemas.openxmlformats.org/presentationml/2006/main">
  <p:tag name="THINKCELLSHAPEDONOTDELETE" val="t2VxMqckpNLRaeI8jLhXn3g"/>
</p:tagLst>
</file>

<file path=ppt/tags/tag874.xml><?xml version="1.0" encoding="utf-8"?>
<p:tagLst xmlns:a="http://schemas.openxmlformats.org/drawingml/2006/main" xmlns:r="http://schemas.openxmlformats.org/officeDocument/2006/relationships" xmlns:p="http://schemas.openxmlformats.org/presentationml/2006/main">
  <p:tag name="THINKCELLSHAPEDONOTDELETE" val="t6Irzrh12cDX191y8j6Zf7g"/>
</p:tagLst>
</file>

<file path=ppt/tags/tag875.xml><?xml version="1.0" encoding="utf-8"?>
<p:tagLst xmlns:a="http://schemas.openxmlformats.org/drawingml/2006/main" xmlns:r="http://schemas.openxmlformats.org/officeDocument/2006/relationships" xmlns:p="http://schemas.openxmlformats.org/presentationml/2006/main">
  <p:tag name="THINKCELLSHAPEDONOTDELETE" val="t2Z1bFE576P_uFpCu9QAQ2g"/>
</p:tagLst>
</file>

<file path=ppt/tags/tag876.xml><?xml version="1.0" encoding="utf-8"?>
<p:tagLst xmlns:a="http://schemas.openxmlformats.org/drawingml/2006/main" xmlns:r="http://schemas.openxmlformats.org/officeDocument/2006/relationships" xmlns:p="http://schemas.openxmlformats.org/presentationml/2006/main">
  <p:tag name="THINKCELLSHAPEDONOTDELETE" val="tkDXBlD27CmB5NDDeePT4.A"/>
</p:tagLst>
</file>

<file path=ppt/tags/tag877.xml><?xml version="1.0" encoding="utf-8"?>
<p:tagLst xmlns:a="http://schemas.openxmlformats.org/drawingml/2006/main" xmlns:r="http://schemas.openxmlformats.org/officeDocument/2006/relationships" xmlns:p="http://schemas.openxmlformats.org/presentationml/2006/main">
  <p:tag name="THINKCELLSHAPEDONOTDELETE" val="tXobNGzx52NvWlyIxOg4uWA"/>
</p:tagLst>
</file>

<file path=ppt/tags/tag878.xml><?xml version="1.0" encoding="utf-8"?>
<p:tagLst xmlns:a="http://schemas.openxmlformats.org/drawingml/2006/main" xmlns:r="http://schemas.openxmlformats.org/officeDocument/2006/relationships" xmlns:p="http://schemas.openxmlformats.org/presentationml/2006/main">
  <p:tag name="THINKCELLSHAPEDONOTDELETE" val="txuoBE4Hs_JhbTckXzBLF7Q"/>
</p:tagLst>
</file>

<file path=ppt/tags/tag879.xml><?xml version="1.0" encoding="utf-8"?>
<p:tagLst xmlns:a="http://schemas.openxmlformats.org/drawingml/2006/main" xmlns:r="http://schemas.openxmlformats.org/officeDocument/2006/relationships" xmlns:p="http://schemas.openxmlformats.org/presentationml/2006/main">
  <p:tag name="THINKCELLSHAPEDONOTDELETE" val="tYjbC1qsymUh32NPUj96.5g"/>
</p:tagLst>
</file>

<file path=ppt/tags/tag880.xml><?xml version="1.0" encoding="utf-8"?>
<p:tagLst xmlns:a="http://schemas.openxmlformats.org/drawingml/2006/main" xmlns:r="http://schemas.openxmlformats.org/officeDocument/2006/relationships" xmlns:p="http://schemas.openxmlformats.org/presentationml/2006/main">
  <p:tag name="THINKCELLSHAPEDONOTDELETE" val="t.4lIYhqu43LXgWfFnOhkng"/>
</p:tagLst>
</file>

<file path=ppt/tags/tag881.xml><?xml version="1.0" encoding="utf-8"?>
<p:tagLst xmlns:a="http://schemas.openxmlformats.org/drawingml/2006/main" xmlns:r="http://schemas.openxmlformats.org/officeDocument/2006/relationships" xmlns:p="http://schemas.openxmlformats.org/presentationml/2006/main">
  <p:tag name="THINKCELLSHAPEDONOTDELETE" val="ti0ylVXVukxFT_SY5iu4Gjg"/>
</p:tagLst>
</file>

<file path=ppt/tags/tag882.xml><?xml version="1.0" encoding="utf-8"?>
<p:tagLst xmlns:a="http://schemas.openxmlformats.org/drawingml/2006/main" xmlns:r="http://schemas.openxmlformats.org/officeDocument/2006/relationships" xmlns:p="http://schemas.openxmlformats.org/presentationml/2006/main">
  <p:tag name="THINKCELLSHAPEDONOTDELETE" val="tKkcp0azS4tthSW8I7To0qQ"/>
</p:tagLst>
</file>

<file path=ppt/tags/tag883.xml><?xml version="1.0" encoding="utf-8"?>
<p:tagLst xmlns:a="http://schemas.openxmlformats.org/drawingml/2006/main" xmlns:r="http://schemas.openxmlformats.org/officeDocument/2006/relationships" xmlns:p="http://schemas.openxmlformats.org/presentationml/2006/main">
  <p:tag name="THINKCELLSHAPEDONOTDELETE" val="tZ25aUYWxzSH1JYEIs.6vfw"/>
</p:tagLst>
</file>

<file path=ppt/tags/tag884.xml><?xml version="1.0" encoding="utf-8"?>
<p:tagLst xmlns:a="http://schemas.openxmlformats.org/drawingml/2006/main" xmlns:r="http://schemas.openxmlformats.org/officeDocument/2006/relationships" xmlns:p="http://schemas.openxmlformats.org/presentationml/2006/main">
  <p:tag name="THINKCELLSHAPEDONOTDELETE" val="tOWQpnafyc0KbpVjf3lKdhQ"/>
</p:tagLst>
</file>

<file path=ppt/tags/tag885.xml><?xml version="1.0" encoding="utf-8"?>
<p:tagLst xmlns:a="http://schemas.openxmlformats.org/drawingml/2006/main" xmlns:r="http://schemas.openxmlformats.org/officeDocument/2006/relationships" xmlns:p="http://schemas.openxmlformats.org/presentationml/2006/main">
  <p:tag name="THINKCELLSHAPEDONOTDELETE" val="tPrDjEpS1KOAsIFOoVmXZyg"/>
</p:tagLst>
</file>

<file path=ppt/tags/tag886.xml><?xml version="1.0" encoding="utf-8"?>
<p:tagLst xmlns:a="http://schemas.openxmlformats.org/drawingml/2006/main" xmlns:r="http://schemas.openxmlformats.org/officeDocument/2006/relationships" xmlns:p="http://schemas.openxmlformats.org/presentationml/2006/main">
  <p:tag name="THINKCELLSHAPEDONOTDELETE" val="tq46PGvHas5urWKJola2nPw"/>
</p:tagLst>
</file>

<file path=ppt/tags/tag887.xml><?xml version="1.0" encoding="utf-8"?>
<p:tagLst xmlns:a="http://schemas.openxmlformats.org/drawingml/2006/main" xmlns:r="http://schemas.openxmlformats.org/officeDocument/2006/relationships" xmlns:p="http://schemas.openxmlformats.org/presentationml/2006/main">
  <p:tag name="THINKCELLSHAPEDONOTDELETE" val="tsiH3SexRuT0Fky8Jx2RqWA"/>
</p:tagLst>
</file>

<file path=ppt/tags/tag888.xml><?xml version="1.0" encoding="utf-8"?>
<p:tagLst xmlns:a="http://schemas.openxmlformats.org/drawingml/2006/main" xmlns:r="http://schemas.openxmlformats.org/officeDocument/2006/relationships" xmlns:p="http://schemas.openxmlformats.org/presentationml/2006/main">
  <p:tag name="THINKCELLSHAPEDONOTDELETE" val="tCBm5WdgdXgR4bfFTRGkiJg"/>
</p:tagLst>
</file>

<file path=ppt/tags/tag889.xml><?xml version="1.0" encoding="utf-8"?>
<p:tagLst xmlns:a="http://schemas.openxmlformats.org/drawingml/2006/main" xmlns:r="http://schemas.openxmlformats.org/officeDocument/2006/relationships" xmlns:p="http://schemas.openxmlformats.org/presentationml/2006/main">
  <p:tag name="THINKCELLSHAPEDONOTDELETE" val="tFJ9lbL0sRimt85CWx4ms4w"/>
</p:tagLst>
</file>

<file path=ppt/tags/tag890.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891.xml><?xml version="1.0" encoding="utf-8"?>
<p:tagLst xmlns:a="http://schemas.openxmlformats.org/drawingml/2006/main" xmlns:r="http://schemas.openxmlformats.org/officeDocument/2006/relationships" xmlns:p="http://schemas.openxmlformats.org/presentationml/2006/main">
  <p:tag name="SHAPENAME" val="5. Source"/>
</p:tagLst>
</file>

<file path=ppt/tags/tag892.xml><?xml version="1.0" encoding="utf-8"?>
<p:tagLst xmlns:a="http://schemas.openxmlformats.org/drawingml/2006/main" xmlns:r="http://schemas.openxmlformats.org/officeDocument/2006/relationships" xmlns:p="http://schemas.openxmlformats.org/presentationml/2006/main">
  <p:tag name="NAME" val="LineBasicDefault"/>
</p:tagLst>
</file>

<file path=ppt/tags/tag893.xml><?xml version="1.0" encoding="utf-8"?>
<p:tagLst xmlns:a="http://schemas.openxmlformats.org/drawingml/2006/main" xmlns:r="http://schemas.openxmlformats.org/officeDocument/2006/relationships" xmlns:p="http://schemas.openxmlformats.org/presentationml/2006/main">
  <p:tag name="NAME" val="LineBasicDefault"/>
</p:tagLst>
</file>

<file path=ppt/tags/tag8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96.xml><?xml version="1.0" encoding="utf-8"?>
<p:tagLst xmlns:a="http://schemas.openxmlformats.org/drawingml/2006/main" xmlns:r="http://schemas.openxmlformats.org/officeDocument/2006/relationships" xmlns:p="http://schemas.openxmlformats.org/presentationml/2006/main">
  <p:tag name="MTTABLE" val="HTitleDiv"/>
  <p:tag name="MTNUMBER" val="0.573961002088134"/>
</p:tagLst>
</file>

<file path=ppt/tags/tag897.xml><?xml version="1.0" encoding="utf-8"?>
<p:tagLst xmlns:a="http://schemas.openxmlformats.org/drawingml/2006/main" xmlns:r="http://schemas.openxmlformats.org/officeDocument/2006/relationships" xmlns:p="http://schemas.openxmlformats.org/presentationml/2006/main">
  <p:tag name="MTTABLE" val="HDiv"/>
  <p:tag name="MTNUMBER" val="0.573961002088134"/>
</p:tagLst>
</file>

<file path=ppt/tags/tag898.xml><?xml version="1.0" encoding="utf-8"?>
<p:tagLst xmlns:a="http://schemas.openxmlformats.org/drawingml/2006/main" xmlns:r="http://schemas.openxmlformats.org/officeDocument/2006/relationships" xmlns:p="http://schemas.openxmlformats.org/presentationml/2006/main">
  <p:tag name="MTTABLE" val="HDiv"/>
  <p:tag name="MTNUMBER" val="0.573961002088134"/>
</p:tagLst>
</file>

<file path=ppt/tags/tag899.xml><?xml version="1.0" encoding="utf-8"?>
<p:tagLst xmlns:a="http://schemas.openxmlformats.org/drawingml/2006/main" xmlns:r="http://schemas.openxmlformats.org/officeDocument/2006/relationships" xmlns:p="http://schemas.openxmlformats.org/presentationml/2006/main">
  <p:tag name="MTTABLE" val="HDiv"/>
  <p:tag name="MTNUMBER" val="0.573961002088134"/>
</p:tagLst>
</file>

<file path=ppt/tags/tag900.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573961002088134"/>
  <p:tag name="LEFT" val="45"/>
  <p:tag name="TOP" val="110"/>
  <p:tag name="HEIGHT" val="19.38748"/>
</p:tagLst>
</file>

<file path=ppt/tags/tag901.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573961002088134"/>
  <p:tag name="LEFT" val="490"/>
  <p:tag name="TOP" val="110"/>
  <p:tag name="HEIGHT" val="19.38748"/>
</p:tagLst>
</file>

<file path=ppt/tags/tag902.xml><?xml version="1.0" encoding="utf-8"?>
<p:tagLst xmlns:a="http://schemas.openxmlformats.org/drawingml/2006/main" xmlns:r="http://schemas.openxmlformats.org/officeDocument/2006/relationships" xmlns:p="http://schemas.openxmlformats.org/presentationml/2006/main">
  <p:tag name="MTTABLE" val="HDiv"/>
  <p:tag name="MTNUMBER" val="0.573961002088134"/>
</p:tagLst>
</file>

<file path=ppt/tags/tag903.xml><?xml version="1.0" encoding="utf-8"?>
<p:tagLst xmlns:a="http://schemas.openxmlformats.org/drawingml/2006/main" xmlns:r="http://schemas.openxmlformats.org/officeDocument/2006/relationships" xmlns:p="http://schemas.openxmlformats.org/presentationml/2006/main">
  <p:tag name="MTTABLE" val="HDiv"/>
  <p:tag name="MTNUMBER" val="0.573961002088134"/>
</p:tagLst>
</file>

<file path=ppt/tags/tag904.xml><?xml version="1.0" encoding="utf-8"?>
<p:tagLst xmlns:a="http://schemas.openxmlformats.org/drawingml/2006/main" xmlns:r="http://schemas.openxmlformats.org/officeDocument/2006/relationships" xmlns:p="http://schemas.openxmlformats.org/presentationml/2006/main">
  <p:tag name="MTTABLE" val="HDiv"/>
  <p:tag name="MTNUMBER" val="0.573961002088134"/>
</p:tagLst>
</file>

<file path=ppt/tags/tag905.xml><?xml version="1.0" encoding="utf-8"?>
<p:tagLst xmlns:a="http://schemas.openxmlformats.org/drawingml/2006/main" xmlns:r="http://schemas.openxmlformats.org/officeDocument/2006/relationships" xmlns:p="http://schemas.openxmlformats.org/presentationml/2006/main">
  <p:tag name="MTTABLE" val="HDiv"/>
  <p:tag name="MTNUMBER" val="0.573961002088134"/>
</p:tagLst>
</file>

<file path=ppt/tags/tag906.xml><?xml version="1.0" encoding="utf-8"?>
<p:tagLst xmlns:a="http://schemas.openxmlformats.org/drawingml/2006/main" xmlns:r="http://schemas.openxmlformats.org/officeDocument/2006/relationships" xmlns:p="http://schemas.openxmlformats.org/presentationml/2006/main">
  <p:tag name="MTTABLE" val="HDiv"/>
  <p:tag name="MTNUMBER" val="0.573961002088134"/>
</p:tagLst>
</file>

<file path=ppt/tags/tag907.xml><?xml version="1.0" encoding="utf-8"?>
<p:tagLst xmlns:a="http://schemas.openxmlformats.org/drawingml/2006/main" xmlns:r="http://schemas.openxmlformats.org/officeDocument/2006/relationships" xmlns:p="http://schemas.openxmlformats.org/presentationml/2006/main">
  <p:tag name="MTTABLE" val="HDiv"/>
  <p:tag name="MTNUMBER" val="0.573961002088134"/>
</p:tagLst>
</file>

<file path=ppt/tags/tag908.xml><?xml version="1.0" encoding="utf-8"?>
<p:tagLst xmlns:a="http://schemas.openxmlformats.org/drawingml/2006/main" xmlns:r="http://schemas.openxmlformats.org/officeDocument/2006/relationships" xmlns:p="http://schemas.openxmlformats.org/presentationml/2006/main">
  <p:tag name="MTTABLE" val="HDiv"/>
  <p:tag name="MTNUMBER" val="0.573961002088134"/>
</p:tagLst>
</file>

<file path=ppt/tags/tag909.xml><?xml version="1.0" encoding="utf-8"?>
<p:tagLst xmlns:a="http://schemas.openxmlformats.org/drawingml/2006/main" xmlns:r="http://schemas.openxmlformats.org/officeDocument/2006/relationships" xmlns:p="http://schemas.openxmlformats.org/presentationml/2006/main">
  <p:tag name="MTTABLE" val="HDiv"/>
  <p:tag name="MTNUMBER" val="0.573961002088134"/>
</p:tagLst>
</file>

<file path=ppt/tags/tag910.xml><?xml version="1.0" encoding="utf-8"?>
<p:tagLst xmlns:a="http://schemas.openxmlformats.org/drawingml/2006/main" xmlns:r="http://schemas.openxmlformats.org/officeDocument/2006/relationships" xmlns:p="http://schemas.openxmlformats.org/presentationml/2006/main">
  <p:tag name="MTTABLE" val="HDiv"/>
  <p:tag name="MTNUMBER" val="0.573961002088134"/>
</p:tagLst>
</file>

<file path=ppt/tags/tag911.xml><?xml version="1.0" encoding="utf-8"?>
<p:tagLst xmlns:a="http://schemas.openxmlformats.org/drawingml/2006/main" xmlns:r="http://schemas.openxmlformats.org/officeDocument/2006/relationships" xmlns:p="http://schemas.openxmlformats.org/presentationml/2006/main">
  <p:tag name="MTTABLE" val="HDiv"/>
  <p:tag name="MTNUMBER" val="0.573961002088134"/>
</p:tagLst>
</file>

<file path=ppt/tags/tag912.xml><?xml version="1.0" encoding="utf-8"?>
<p:tagLst xmlns:a="http://schemas.openxmlformats.org/drawingml/2006/main" xmlns:r="http://schemas.openxmlformats.org/officeDocument/2006/relationships" xmlns:p="http://schemas.openxmlformats.org/presentationml/2006/main">
  <p:tag name="MTTABLE" val="HDiv"/>
  <p:tag name="MTNUMBER" val="0.573961002088134"/>
</p:tagLst>
</file>

<file path=ppt/tags/tag913.xml><?xml version="1.0" encoding="utf-8"?>
<p:tagLst xmlns:a="http://schemas.openxmlformats.org/drawingml/2006/main" xmlns:r="http://schemas.openxmlformats.org/officeDocument/2006/relationships" xmlns:p="http://schemas.openxmlformats.org/presentationml/2006/main">
  <p:tag name="MTTABLE" val="HDiv"/>
  <p:tag name="MTNUMBER" val="0.573961002088134"/>
</p:tagLst>
</file>

<file path=ppt/tags/tag914.xml><?xml version="1.0" encoding="utf-8"?>
<p:tagLst xmlns:a="http://schemas.openxmlformats.org/drawingml/2006/main" xmlns:r="http://schemas.openxmlformats.org/officeDocument/2006/relationships" xmlns:p="http://schemas.openxmlformats.org/presentationml/2006/main">
  <p:tag name="MTTABLE" val="HDiv"/>
  <p:tag name="MTNUMBER" val="0.573961002088134"/>
</p:tagLst>
</file>

<file path=ppt/tags/tag915.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573961002088134"/>
  <p:tag name="LEFT" val="45"/>
  <p:tag name="TOP" val="139.3876"/>
  <p:tag name="HEIGHT" val="1.21252"/>
</p:tagLst>
</file>

<file path=ppt/tags/tag916.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573961002088134"/>
  <p:tag name="LEFT" val="490"/>
  <p:tag name="TOP" val="150.6"/>
  <p:tag name="HEIGHT" val="1.212483"/>
</p:tagLst>
</file>

<file path=ppt/tags/tag917.xml><?xml version="1.0" encoding="utf-8"?>
<p:tagLst xmlns:a="http://schemas.openxmlformats.org/drawingml/2006/main" xmlns:r="http://schemas.openxmlformats.org/officeDocument/2006/relationships" xmlns:p="http://schemas.openxmlformats.org/presentationml/2006/main">
  <p:tag name="NAME" val="TrackerNumBlue"/>
</p:tagLst>
</file>

<file path=ppt/tags/tag918.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573961002088134"/>
  <p:tag name="LEFT" val="490"/>
  <p:tag name="TOP" val="161.8125"/>
  <p:tag name="HEIGHT" val="1.212483"/>
</p:tagLst>
</file>

<file path=ppt/tags/tag919.xml><?xml version="1.0" encoding="utf-8"?>
<p:tagLst xmlns:a="http://schemas.openxmlformats.org/drawingml/2006/main" xmlns:r="http://schemas.openxmlformats.org/officeDocument/2006/relationships" xmlns:p="http://schemas.openxmlformats.org/presentationml/2006/main">
  <p:tag name="NAME" val="TrackerNumBlue"/>
</p:tagLst>
</file>

<file path=ppt/tags/tag920.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573961002088134"/>
  <p:tag name="LEFT" val="490"/>
  <p:tag name="TOP" val="173.0251"/>
  <p:tag name="HEIGHT" val="1.212483"/>
</p:tagLst>
</file>

<file path=ppt/tags/tag921.xml><?xml version="1.0" encoding="utf-8"?>
<p:tagLst xmlns:a="http://schemas.openxmlformats.org/drawingml/2006/main" xmlns:r="http://schemas.openxmlformats.org/officeDocument/2006/relationships" xmlns:p="http://schemas.openxmlformats.org/presentationml/2006/main">
  <p:tag name="NAME" val="TrackerNumBlue"/>
</p:tagLst>
</file>

<file path=ppt/tags/tag922.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573961002088134"/>
  <p:tag name="LEFT" val="490"/>
  <p:tag name="TOP" val="139.3875"/>
  <p:tag name="HEIGHT" val="1.212483"/>
</p:tagLst>
</file>

<file path=ppt/tags/tag923.xml><?xml version="1.0" encoding="utf-8"?>
<p:tagLst xmlns:a="http://schemas.openxmlformats.org/drawingml/2006/main" xmlns:r="http://schemas.openxmlformats.org/officeDocument/2006/relationships" xmlns:p="http://schemas.openxmlformats.org/presentationml/2006/main">
  <p:tag name="NAME" val="TrackerNumBlue"/>
</p:tagLst>
</file>

<file path=ppt/tags/tag924.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573961002088134"/>
  <p:tag name="LEFT" val="45"/>
  <p:tag name="TOP" val="184.2376"/>
  <p:tag name="HEIGHT" val="1.21252"/>
</p:tagLst>
</file>

<file path=ppt/tags/tag925.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573961002088134"/>
  <p:tag name="LEFT" val="490"/>
  <p:tag name="TOP" val="184.2376"/>
  <p:tag name="HEIGHT" val="1.212483"/>
</p:tagLst>
</file>

<file path=ppt/tags/tag926.xml><?xml version="1.0" encoding="utf-8"?>
<p:tagLst xmlns:a="http://schemas.openxmlformats.org/drawingml/2006/main" xmlns:r="http://schemas.openxmlformats.org/officeDocument/2006/relationships" xmlns:p="http://schemas.openxmlformats.org/presentationml/2006/main">
  <p:tag name="NAME" val="TrackerNumBlue"/>
</p:tagLst>
</file>

<file path=ppt/tags/tag927.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573961002088134"/>
  <p:tag name="LEFT" val="490"/>
  <p:tag name="TOP" val="195.4501"/>
  <p:tag name="HEIGHT" val="1.212483"/>
</p:tagLst>
</file>

<file path=ppt/tags/tag928.xml><?xml version="1.0" encoding="utf-8"?>
<p:tagLst xmlns:a="http://schemas.openxmlformats.org/drawingml/2006/main" xmlns:r="http://schemas.openxmlformats.org/officeDocument/2006/relationships" xmlns:p="http://schemas.openxmlformats.org/presentationml/2006/main">
  <p:tag name="NAME" val="TrackerNumBlue"/>
</p:tagLst>
</file>

<file path=ppt/tags/tag929.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573961002088134"/>
  <p:tag name="LEFT" val="490"/>
  <p:tag name="TOP" val="206.6626"/>
  <p:tag name="HEIGHT" val="1.212483"/>
</p:tagLst>
</file>

<file path=ppt/tags/tag930.xml><?xml version="1.0" encoding="utf-8"?>
<p:tagLst xmlns:a="http://schemas.openxmlformats.org/drawingml/2006/main" xmlns:r="http://schemas.openxmlformats.org/officeDocument/2006/relationships" xmlns:p="http://schemas.openxmlformats.org/presentationml/2006/main">
  <p:tag name="NAME" val="TrackerNumBlue"/>
</p:tagLst>
</file>

<file path=ppt/tags/tag931.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573961002088134"/>
  <p:tag name="LEFT" val="45"/>
  <p:tag name="TOP" val="217.8752"/>
  <p:tag name="HEIGHT" val="1.21252"/>
</p:tagLst>
</file>

<file path=ppt/tags/tag932.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573961002088134"/>
  <p:tag name="LEFT" val="490"/>
  <p:tag name="TOP" val="217.8752"/>
  <p:tag name="HEIGHT" val="1.212483"/>
</p:tagLst>
</file>

<file path=ppt/tags/tag933.xml><?xml version="1.0" encoding="utf-8"?>
<p:tagLst xmlns:a="http://schemas.openxmlformats.org/drawingml/2006/main" xmlns:r="http://schemas.openxmlformats.org/officeDocument/2006/relationships" xmlns:p="http://schemas.openxmlformats.org/presentationml/2006/main">
  <p:tag name="NAME" val="TrackerNumBlue"/>
</p:tagLst>
</file>

<file path=ppt/tags/tag934.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573961002088134"/>
  <p:tag name="LEFT" val="490"/>
  <p:tag name="TOP" val="240.3002"/>
  <p:tag name="HEIGHT" val="1.212483"/>
</p:tagLst>
</file>

<file path=ppt/tags/tag935.xml><?xml version="1.0" encoding="utf-8"?>
<p:tagLst xmlns:a="http://schemas.openxmlformats.org/drawingml/2006/main" xmlns:r="http://schemas.openxmlformats.org/officeDocument/2006/relationships" xmlns:p="http://schemas.openxmlformats.org/presentationml/2006/main">
  <p:tag name="NAME" val="TrackerNumBlue"/>
</p:tagLst>
</file>

<file path=ppt/tags/tag936.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573961002088134"/>
  <p:tag name="LEFT" val="490"/>
  <p:tag name="TOP" val="251.5127"/>
  <p:tag name="HEIGHT" val="1.212483"/>
</p:tagLst>
</file>

<file path=ppt/tags/tag937.xml><?xml version="1.0" encoding="utf-8"?>
<p:tagLst xmlns:a="http://schemas.openxmlformats.org/drawingml/2006/main" xmlns:r="http://schemas.openxmlformats.org/officeDocument/2006/relationships" xmlns:p="http://schemas.openxmlformats.org/presentationml/2006/main">
  <p:tag name="NAME" val="TrackerNumBlue"/>
</p:tagLst>
</file>

<file path=ppt/tags/tag938.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573961002088134"/>
  <p:tag name="LEFT" val="490"/>
  <p:tag name="TOP" val="229.0877"/>
  <p:tag name="HEIGHT" val="1.212483"/>
</p:tagLst>
</file>

<file path=ppt/tags/tag939.xml><?xml version="1.0" encoding="utf-8"?>
<p:tagLst xmlns:a="http://schemas.openxmlformats.org/drawingml/2006/main" xmlns:r="http://schemas.openxmlformats.org/officeDocument/2006/relationships" xmlns:p="http://schemas.openxmlformats.org/presentationml/2006/main">
  <p:tag name="NAME" val="TrackerNumBlue"/>
</p:tagLst>
</file>

<file path=ppt/tags/tag940.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573961002088134"/>
  <p:tag name="LEFT" val="490"/>
  <p:tag name="TOP" val="273.9378"/>
  <p:tag name="HEIGHT" val="1.212483"/>
</p:tagLst>
</file>

<file path=ppt/tags/tag941.xml><?xml version="1.0" encoding="utf-8"?>
<p:tagLst xmlns:a="http://schemas.openxmlformats.org/drawingml/2006/main" xmlns:r="http://schemas.openxmlformats.org/officeDocument/2006/relationships" xmlns:p="http://schemas.openxmlformats.org/presentationml/2006/main">
  <p:tag name="NAME" val="TrackerNumBlue"/>
</p:tagLst>
</file>

<file path=ppt/tags/tag942.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573961002088134"/>
  <p:tag name="LEFT" val="490"/>
  <p:tag name="TOP" val="262.7253"/>
  <p:tag name="HEIGHT" val="1.212483"/>
</p:tagLst>
</file>

<file path=ppt/tags/tag943.xml><?xml version="1.0" encoding="utf-8"?>
<p:tagLst xmlns:a="http://schemas.openxmlformats.org/drawingml/2006/main" xmlns:r="http://schemas.openxmlformats.org/officeDocument/2006/relationships" xmlns:p="http://schemas.openxmlformats.org/presentationml/2006/main">
  <p:tag name="NAME" val="TrackerNumBlue"/>
</p:tagLst>
</file>

<file path=ppt/tags/tag944.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573961002088134"/>
  <p:tag name="LEFT" val="490"/>
  <p:tag name="TOP" val="285.1503"/>
  <p:tag name="HEIGHT" val="1.212483"/>
</p:tagLst>
</file>

<file path=ppt/tags/tag945.xml><?xml version="1.0" encoding="utf-8"?>
<p:tagLst xmlns:a="http://schemas.openxmlformats.org/drawingml/2006/main" xmlns:r="http://schemas.openxmlformats.org/officeDocument/2006/relationships" xmlns:p="http://schemas.openxmlformats.org/presentationml/2006/main">
  <p:tag name="NAME" val="TrackerNumBlue"/>
</p:tagLst>
</file>

<file path=ppt/tags/tag946.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573961002088134"/>
  <p:tag name="LEFT" val="45"/>
  <p:tag name="TOP" val="296.3629"/>
  <p:tag name="HEIGHT" val="1.21252"/>
</p:tagLst>
</file>

<file path=ppt/tags/tag947.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573961002088134"/>
  <p:tag name="LEFT" val="490"/>
  <p:tag name="TOP" val="296.3628"/>
  <p:tag name="HEIGHT" val="1.212483"/>
</p:tagLst>
</file>

<file path=ppt/tags/tag948.xml><?xml version="1.0" encoding="utf-8"?>
<p:tagLst xmlns:a="http://schemas.openxmlformats.org/drawingml/2006/main" xmlns:r="http://schemas.openxmlformats.org/officeDocument/2006/relationships" xmlns:p="http://schemas.openxmlformats.org/presentationml/2006/main">
  <p:tag name="NAME" val="TrackerNumBlue"/>
</p:tagLst>
</file>

<file path=ppt/tags/tag949.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573961002088134"/>
  <p:tag name="LEFT" val="490"/>
  <p:tag name="TOP" val="307.5753"/>
  <p:tag name="HEIGHT" val="1.212483"/>
</p:tagLst>
</file>

<file path=ppt/tags/tag950.xml><?xml version="1.0" encoding="utf-8"?>
<p:tagLst xmlns:a="http://schemas.openxmlformats.org/drawingml/2006/main" xmlns:r="http://schemas.openxmlformats.org/officeDocument/2006/relationships" xmlns:p="http://schemas.openxmlformats.org/presentationml/2006/main">
  <p:tag name="NAME" val="TrackerNumBlue"/>
</p:tagLst>
</file>

<file path=ppt/tags/tag951.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573961002088134"/>
  <p:tag name="LEFT" val="490"/>
  <p:tag name="TOP" val="318.7879"/>
  <p:tag name="HEIGHT" val="1.212483"/>
</p:tagLst>
</file>

<file path=ppt/tags/tag952.xml><?xml version="1.0" encoding="utf-8"?>
<p:tagLst xmlns:a="http://schemas.openxmlformats.org/drawingml/2006/main" xmlns:r="http://schemas.openxmlformats.org/officeDocument/2006/relationships" xmlns:p="http://schemas.openxmlformats.org/presentationml/2006/main">
  <p:tag name="NAME" val="TrackerNumBlue"/>
</p:tagLst>
</file>

<file path=ppt/tags/tag953.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573961002088134"/>
  <p:tag name="LEFT" val="490"/>
  <p:tag name="TOP" val="110"/>
  <p:tag name="HEIGHT" val="19.38748"/>
</p:tagLst>
</file>

<file path=ppt/tags/tag954.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573961002088134"/>
  <p:tag name="LEFT" val="490"/>
  <p:tag name="TOP" val="110"/>
  <p:tag name="HEIGHT" val="19.38748"/>
</p:tagLst>
</file>

<file path=ppt/tags/tag955.xml><?xml version="1.0" encoding="utf-8"?>
<p:tagLst xmlns:a="http://schemas.openxmlformats.org/drawingml/2006/main" xmlns:r="http://schemas.openxmlformats.org/officeDocument/2006/relationships" xmlns:p="http://schemas.openxmlformats.org/presentationml/2006/main">
  <p:tag name="SYMBOLNAME" val="Checkmark"/>
  <p:tag name="CIRCLESTATUS" val="Blue"/>
  <p:tag name="NAME" val="CheckmarkBlue"/>
</p:tagLst>
</file>

<file path=ppt/tags/tag956.xml><?xml version="1.0" encoding="utf-8"?>
<p:tagLst xmlns:a="http://schemas.openxmlformats.org/drawingml/2006/main" xmlns:r="http://schemas.openxmlformats.org/officeDocument/2006/relationships" xmlns:p="http://schemas.openxmlformats.org/presentationml/2006/main">
  <p:tag name="SYMBOLNAME" val="Checkmark"/>
  <p:tag name="CIRCLESTATUS" val="Blue"/>
  <p:tag name="NAME" val="CheckmarkBlue"/>
</p:tagLst>
</file>

<file path=ppt/tags/tag957.xml><?xml version="1.0" encoding="utf-8"?>
<p:tagLst xmlns:a="http://schemas.openxmlformats.org/drawingml/2006/main" xmlns:r="http://schemas.openxmlformats.org/officeDocument/2006/relationships" xmlns:p="http://schemas.openxmlformats.org/presentationml/2006/main">
  <p:tag name="SYMBOLNAME" val="Checkmark"/>
  <p:tag name="CIRCLESTATUS" val="Blue"/>
  <p:tag name="NAME" val="CheckmarkBlue"/>
</p:tagLst>
</file>

<file path=ppt/tags/tag958.xml><?xml version="1.0" encoding="utf-8"?>
<p:tagLst xmlns:a="http://schemas.openxmlformats.org/drawingml/2006/main" xmlns:r="http://schemas.openxmlformats.org/officeDocument/2006/relationships" xmlns:p="http://schemas.openxmlformats.org/presentationml/2006/main">
  <p:tag name="SYMBOLNAME" val="Checkmark"/>
  <p:tag name="CIRCLESTATUS" val="Blue"/>
  <p:tag name="NAME" val="CheckmarkBlue"/>
</p:tagLst>
</file>

<file path=ppt/tags/tag959.xml><?xml version="1.0" encoding="utf-8"?>
<p:tagLst xmlns:a="http://schemas.openxmlformats.org/drawingml/2006/main" xmlns:r="http://schemas.openxmlformats.org/officeDocument/2006/relationships" xmlns:p="http://schemas.openxmlformats.org/presentationml/2006/main">
  <p:tag name="SYMBOLNAME" val="Checkmark"/>
  <p:tag name="CIRCLESTATUS" val="Blue"/>
  <p:tag name="NAME" val="CheckmarkBlue"/>
</p:tagLst>
</file>

<file path=ppt/tags/tag960.xml><?xml version="1.0" encoding="utf-8"?>
<p:tagLst xmlns:a="http://schemas.openxmlformats.org/drawingml/2006/main" xmlns:r="http://schemas.openxmlformats.org/officeDocument/2006/relationships" xmlns:p="http://schemas.openxmlformats.org/presentationml/2006/main">
  <p:tag name="SYMBOLNAME" val="Checkmark"/>
  <p:tag name="CIRCLESTATUS" val="Blue"/>
  <p:tag name="NAME" val="CheckmarkBlue"/>
</p:tagLst>
</file>

<file path=ppt/tags/tag961.xml><?xml version="1.0" encoding="utf-8"?>
<p:tagLst xmlns:a="http://schemas.openxmlformats.org/drawingml/2006/main" xmlns:r="http://schemas.openxmlformats.org/officeDocument/2006/relationships" xmlns:p="http://schemas.openxmlformats.org/presentationml/2006/main">
  <p:tag name="SYMBOLNAME" val="Checkmark"/>
  <p:tag name="CIRCLESTATUS" val="Blue"/>
  <p:tag name="NAME" val="CheckmarkBlue"/>
</p:tagLst>
</file>

<file path=ppt/tags/tag962.xml><?xml version="1.0" encoding="utf-8"?>
<p:tagLst xmlns:a="http://schemas.openxmlformats.org/drawingml/2006/main" xmlns:r="http://schemas.openxmlformats.org/officeDocument/2006/relationships" xmlns:p="http://schemas.openxmlformats.org/presentationml/2006/main">
  <p:tag name="SYMBOLNAME" val="Checkmark"/>
  <p:tag name="CIRCLESTATUS" val="Blue"/>
  <p:tag name="NAME" val="CheckmarkBlue"/>
</p:tagLst>
</file>

<file path=ppt/tags/tag9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4.xml><?xml version="1.0" encoding="utf-8"?>
<p:tagLst xmlns:a="http://schemas.openxmlformats.org/drawingml/2006/main" xmlns:r="http://schemas.openxmlformats.org/officeDocument/2006/relationships" xmlns:p="http://schemas.openxmlformats.org/presentationml/2006/main">
  <p:tag name="THINKCELLSHAPEDONOTDELETE" val="tSTbMAuIBKjLxlSbG6nS37w"/>
</p:tagLst>
</file>

<file path=ppt/tags/tag965.xml><?xml version="1.0" encoding="utf-8"?>
<p:tagLst xmlns:a="http://schemas.openxmlformats.org/drawingml/2006/main" xmlns:r="http://schemas.openxmlformats.org/officeDocument/2006/relationships" xmlns:p="http://schemas.openxmlformats.org/presentationml/2006/main">
  <p:tag name="THINKCELLSHAPEDONOTDELETE" val="tji9VDfJKrQcCJtXjbsKidQ"/>
</p:tagLst>
</file>

<file path=ppt/tags/tag966.xml><?xml version="1.0" encoding="utf-8"?>
<p:tagLst xmlns:a="http://schemas.openxmlformats.org/drawingml/2006/main" xmlns:r="http://schemas.openxmlformats.org/officeDocument/2006/relationships" xmlns:p="http://schemas.openxmlformats.org/presentationml/2006/main">
  <p:tag name="THINKCELLSHAPEDONOTDELETE" val="t72FV.qllXyeepdFHslbFzg"/>
</p:tagLst>
</file>

<file path=ppt/tags/tag967.xml><?xml version="1.0" encoding="utf-8"?>
<p:tagLst xmlns:a="http://schemas.openxmlformats.org/drawingml/2006/main" xmlns:r="http://schemas.openxmlformats.org/officeDocument/2006/relationships" xmlns:p="http://schemas.openxmlformats.org/presentationml/2006/main">
  <p:tag name="THINKCELLSHAPEDONOTDELETE" val="tT9T6LM9ymsf.6ZkZD5ek5g"/>
</p:tagLst>
</file>

<file path=ppt/tags/tag968.xml><?xml version="1.0" encoding="utf-8"?>
<p:tagLst xmlns:a="http://schemas.openxmlformats.org/drawingml/2006/main" xmlns:r="http://schemas.openxmlformats.org/officeDocument/2006/relationships" xmlns:p="http://schemas.openxmlformats.org/presentationml/2006/main">
  <p:tag name="THINKCELLSHAPEDONOTDELETE" val="t1F3IXJ0q17mJoPB2fTIOZg"/>
</p:tagLst>
</file>

<file path=ppt/tags/tag969.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970.xml><?xml version="1.0" encoding="utf-8"?>
<p:tagLst xmlns:a="http://schemas.openxmlformats.org/drawingml/2006/main" xmlns:r="http://schemas.openxmlformats.org/officeDocument/2006/relationships" xmlns:p="http://schemas.openxmlformats.org/presentationml/2006/main">
  <p:tag name="THINKCELLSHAPEDONOTDELETE" val="tJAKqpPbZgCRh_KjeqISSSA"/>
</p:tagLst>
</file>

<file path=ppt/tags/tag971.xml><?xml version="1.0" encoding="utf-8"?>
<p:tagLst xmlns:a="http://schemas.openxmlformats.org/drawingml/2006/main" xmlns:r="http://schemas.openxmlformats.org/officeDocument/2006/relationships" xmlns:p="http://schemas.openxmlformats.org/presentationml/2006/main">
  <p:tag name="THINKCELLSHAPEDONOTDELETE" val="tI22zbhsNR7PzRQnf2gzzXQ"/>
</p:tagLst>
</file>

<file path=ppt/tags/tag972.xml><?xml version="1.0" encoding="utf-8"?>
<p:tagLst xmlns:a="http://schemas.openxmlformats.org/drawingml/2006/main" xmlns:r="http://schemas.openxmlformats.org/officeDocument/2006/relationships" xmlns:p="http://schemas.openxmlformats.org/presentationml/2006/main">
  <p:tag name="THINKCELLSHAPEDONOTDELETE" val="tOCmyYCtBRz5HfClnBt3tiQ"/>
</p:tagLst>
</file>

<file path=ppt/tags/tag973.xml><?xml version="1.0" encoding="utf-8"?>
<p:tagLst xmlns:a="http://schemas.openxmlformats.org/drawingml/2006/main" xmlns:r="http://schemas.openxmlformats.org/officeDocument/2006/relationships" xmlns:p="http://schemas.openxmlformats.org/presentationml/2006/main">
  <p:tag name="THINKCELLSHAPEDONOTDELETE" val="tEojnQZSxs8nsGutVip2HNA"/>
</p:tagLst>
</file>

<file path=ppt/tags/tag974.xml><?xml version="1.0" encoding="utf-8"?>
<p:tagLst xmlns:a="http://schemas.openxmlformats.org/drawingml/2006/main" xmlns:r="http://schemas.openxmlformats.org/officeDocument/2006/relationships" xmlns:p="http://schemas.openxmlformats.org/presentationml/2006/main">
  <p:tag name="THINKCELLSHAPEDONOTDELETE" val="tfRXi8x9.8bKGjiackQn1SQ"/>
</p:tagLst>
</file>

<file path=ppt/tags/tag975.xml><?xml version="1.0" encoding="utf-8"?>
<p:tagLst xmlns:a="http://schemas.openxmlformats.org/drawingml/2006/main" xmlns:r="http://schemas.openxmlformats.org/officeDocument/2006/relationships" xmlns:p="http://schemas.openxmlformats.org/presentationml/2006/main">
  <p:tag name="THINKCELLSHAPEDONOTDELETE" val="ta7nj6VZQVS22DRjBsjr0iQ"/>
</p:tagLst>
</file>

<file path=ppt/tags/tag97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9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79.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70944325472668"/>
  <p:tag name="MTTABLE" val="Cell"/>
  <p:tag name="TOP" val="110"/>
  <p:tag name="WIDTH" val="425"/>
</p:tagLst>
</file>

<file path=ppt/tags/tag980.xml><?xml version="1.0" encoding="utf-8"?>
<p:tagLst xmlns:a="http://schemas.openxmlformats.org/drawingml/2006/main" xmlns:r="http://schemas.openxmlformats.org/officeDocument/2006/relationships" xmlns:p="http://schemas.openxmlformats.org/presentationml/2006/main">
  <p:tag name="MTNUMBER" val="0.70944325472668"/>
  <p:tag name="MTTABLE" val="HTitleDiv"/>
</p:tagLst>
</file>

<file path=ppt/tags/tag981.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982.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983.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984.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985.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986.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0944325472668"/>
  <p:tag name="MTTABLE" val="Cell"/>
  <p:tag name="TOP" val="110"/>
  <p:tag name="WIDTH" val="425"/>
</p:tagLst>
</file>

<file path=ppt/tags/tag987.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139.3875"/>
  <p:tag name="WIDTH" val="425"/>
</p:tagLst>
</file>

<file path=ppt/tags/tag988.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139.3875"/>
  <p:tag name="WIDTH" val="425"/>
</p:tagLst>
</file>

<file path=ppt/tags/tag989.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180.9035"/>
  <p:tag name="WIDTH" val="425"/>
</p:tagLst>
</file>

<file path=ppt/tags/tag990.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180.9035"/>
  <p:tag name="WIDTH" val="425"/>
</p:tagLst>
</file>

<file path=ppt/tags/tag991.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573790579835787"/>
  <p:tag name="MTTABLE" val="Cell"/>
  <p:tag name="TOP" val="139.3875"/>
  <p:tag name="WIDTH" val="425"/>
</p:tagLst>
</file>

<file path=ppt/tags/tag992.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573790579835787"/>
  <p:tag name="MTTABLE" val="Cell"/>
  <p:tag name="TOP" val="139.3875"/>
  <p:tag name="WIDTH" val="425"/>
</p:tagLst>
</file>

<file path=ppt/tags/tag993.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346.9678"/>
  <p:tag name="WIDTH" val="425"/>
</p:tagLst>
</file>

<file path=ppt/tags/tag994.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346.9678"/>
  <p:tag name="WIDTH" val="425"/>
</p:tagLst>
</file>

<file path=ppt/tags/tag995.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263.9357"/>
  <p:tag name="WIDTH" val="425"/>
</p:tagLst>
</file>

<file path=ppt/tags/tag996.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263.9357"/>
  <p:tag name="WIDTH" val="425"/>
</p:tagLst>
</file>

<file path=ppt/tags/tag997.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222.4196"/>
  <p:tag name="WIDTH" val="425"/>
</p:tagLst>
</file>

<file path=ppt/tags/tag998.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222.4196"/>
  <p:tag name="WIDTH" val="425"/>
</p:tagLst>
</file>

<file path=ppt/tags/tag999.xml><?xml version="1.0" encoding="utf-8"?>
<p:tagLst xmlns:a="http://schemas.openxmlformats.org/drawingml/2006/main" xmlns:r="http://schemas.openxmlformats.org/officeDocument/2006/relationships" xmlns:p="http://schemas.openxmlformats.org/presentationml/2006/main">
  <p:tag name="SHAPENAME" val="4. Footnote"/>
</p:tagLst>
</file>

<file path=ppt/tags/tag10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0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03.xml><?xml version="1.0" encoding="utf-8"?>
<p:tagLst xmlns:a="http://schemas.openxmlformats.org/drawingml/2006/main" xmlns:r="http://schemas.openxmlformats.org/officeDocument/2006/relationships" xmlns:p="http://schemas.openxmlformats.org/presentationml/2006/main">
  <p:tag name="SHAPENAME" val="4. Footnote"/>
</p:tagLst>
</file>

<file path=ppt/tags/tag1004.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70944325472668"/>
  <p:tag name="MTTABLE" val="Cell"/>
  <p:tag name="TOP" val="110"/>
  <p:tag name="WIDTH" val="425"/>
</p:tagLst>
</file>

<file path=ppt/tags/tag1005.xml><?xml version="1.0" encoding="utf-8"?>
<p:tagLst xmlns:a="http://schemas.openxmlformats.org/drawingml/2006/main" xmlns:r="http://schemas.openxmlformats.org/officeDocument/2006/relationships" xmlns:p="http://schemas.openxmlformats.org/presentationml/2006/main">
  <p:tag name="MTNUMBER" val="0.70944325472668"/>
  <p:tag name="MTTABLE" val="HTitleDiv"/>
</p:tagLst>
</file>

<file path=ppt/tags/tag1006.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1007.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1008.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1009.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1010.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101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0944325472668"/>
  <p:tag name="MTTABLE" val="Cell"/>
  <p:tag name="TOP" val="110"/>
  <p:tag name="WIDTH" val="425"/>
</p:tagLst>
</file>

<file path=ppt/tags/tag1012.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139.3875"/>
  <p:tag name="WIDTH" val="425"/>
</p:tagLst>
</file>

<file path=ppt/tags/tag1013.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139.3875"/>
  <p:tag name="WIDTH" val="425"/>
</p:tagLst>
</file>

<file path=ppt/tags/tag1014.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180.9035"/>
  <p:tag name="WIDTH" val="425"/>
</p:tagLst>
</file>

<file path=ppt/tags/tag1015.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180.9035"/>
  <p:tag name="WIDTH" val="425"/>
</p:tagLst>
</file>

<file path=ppt/tags/tag1016.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573790579835787"/>
  <p:tag name="MTTABLE" val="Cell"/>
  <p:tag name="TOP" val="139.3875"/>
  <p:tag name="WIDTH" val="425"/>
</p:tagLst>
</file>

<file path=ppt/tags/tag1017.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573790579835787"/>
  <p:tag name="MTTABLE" val="Cell"/>
  <p:tag name="TOP" val="139.3875"/>
  <p:tag name="WIDTH" val="425"/>
</p:tagLst>
</file>

<file path=ppt/tags/tag1018.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346.9678"/>
  <p:tag name="WIDTH" val="425"/>
</p:tagLst>
</file>

<file path=ppt/tags/tag1019.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346.9678"/>
  <p:tag name="WIDTH" val="425"/>
</p:tagLst>
</file>

<file path=ppt/tags/tag1020.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263.9357"/>
  <p:tag name="WIDTH" val="425"/>
</p:tagLst>
</file>

<file path=ppt/tags/tag1021.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263.9357"/>
  <p:tag name="WIDTH" val="425"/>
</p:tagLst>
</file>

<file path=ppt/tags/tag1022.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222.4196"/>
  <p:tag name="WIDTH" val="425"/>
</p:tagLst>
</file>

<file path=ppt/tags/tag1023.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222.4196"/>
  <p:tag name="WIDTH" val="425"/>
</p:tagLst>
</file>

<file path=ppt/tags/tag1024.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1025.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222.4196"/>
  <p:tag name="WIDTH" val="425"/>
</p:tagLst>
</file>

<file path=ppt/tags/tag1026.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222.4196"/>
  <p:tag name="WIDTH" val="425"/>
</p:tagLst>
</file>

<file path=ppt/tags/tag1027.xml><?xml version="1.0" encoding="utf-8"?>
<p:tagLst xmlns:a="http://schemas.openxmlformats.org/drawingml/2006/main" xmlns:r="http://schemas.openxmlformats.org/officeDocument/2006/relationships" xmlns:p="http://schemas.openxmlformats.org/presentationml/2006/main">
  <p:tag name="HEIGHT" val="80"/>
  <p:tag name="LEFT" val="45"/>
  <p:tag name="MTNUMBER" val="0.346661181350547"/>
  <p:tag name="MTTABLE" val="Cell"/>
  <p:tag name="TOP" val="210"/>
  <p:tag name="WIDTH" val="870"/>
</p:tagLst>
</file>

<file path=ppt/tags/tag10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2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30.xml><?xml version="1.0" encoding="utf-8"?>
<p:tagLst xmlns:a="http://schemas.openxmlformats.org/drawingml/2006/main" xmlns:r="http://schemas.openxmlformats.org/officeDocument/2006/relationships" xmlns:p="http://schemas.openxmlformats.org/presentationml/2006/main">
  <p:tag name="SHAPENAME" val="4. Footnote"/>
</p:tagLst>
</file>

<file path=ppt/tags/tag10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32.xml><?xml version="1.0" encoding="utf-8"?>
<p:tagLst xmlns:a="http://schemas.openxmlformats.org/drawingml/2006/main" xmlns:r="http://schemas.openxmlformats.org/officeDocument/2006/relationships" xmlns:p="http://schemas.openxmlformats.org/presentationml/2006/main">
  <p:tag name="THINKCELLSHAPEDONOTDELETE" val="tr0oX7ii4TGSigm5b0AZCgQ"/>
</p:tagLst>
</file>

<file path=ppt/tags/tag1033.xml><?xml version="1.0" encoding="utf-8"?>
<p:tagLst xmlns:a="http://schemas.openxmlformats.org/drawingml/2006/main" xmlns:r="http://schemas.openxmlformats.org/officeDocument/2006/relationships" xmlns:p="http://schemas.openxmlformats.org/presentationml/2006/main">
  <p:tag name="THINKCELLSHAPEDONOTDELETE" val="tNssdyOYdA3xhG_yMg7Kilg"/>
</p:tagLst>
</file>

<file path=ppt/tags/tag1034.xml><?xml version="1.0" encoding="utf-8"?>
<p:tagLst xmlns:a="http://schemas.openxmlformats.org/drawingml/2006/main" xmlns:r="http://schemas.openxmlformats.org/officeDocument/2006/relationships" xmlns:p="http://schemas.openxmlformats.org/presentationml/2006/main">
  <p:tag name="THINKCELLSHAPEDONOTDELETE" val="tGHD7zj3IMk9t7u7FSY6_Dw"/>
</p:tagLst>
</file>

<file path=ppt/tags/tag1035.xml><?xml version="1.0" encoding="utf-8"?>
<p:tagLst xmlns:a="http://schemas.openxmlformats.org/drawingml/2006/main" xmlns:r="http://schemas.openxmlformats.org/officeDocument/2006/relationships" xmlns:p="http://schemas.openxmlformats.org/presentationml/2006/main">
  <p:tag name="THINKCELLSHAPEDONOTDELETE" val="tMPzdcHbCqBoHuPZGg5LG2g"/>
</p:tagLst>
</file>

<file path=ppt/tags/tag1036.xml><?xml version="1.0" encoding="utf-8"?>
<p:tagLst xmlns:a="http://schemas.openxmlformats.org/drawingml/2006/main" xmlns:r="http://schemas.openxmlformats.org/officeDocument/2006/relationships" xmlns:p="http://schemas.openxmlformats.org/presentationml/2006/main">
  <p:tag name="THINKCELLSHAPEDONOTDELETE" val="t2gfcqUV03dqr_Ko0pGns.A"/>
</p:tagLst>
</file>

<file path=ppt/tags/tag1037.xml><?xml version="1.0" encoding="utf-8"?>
<p:tagLst xmlns:a="http://schemas.openxmlformats.org/drawingml/2006/main" xmlns:r="http://schemas.openxmlformats.org/officeDocument/2006/relationships" xmlns:p="http://schemas.openxmlformats.org/presentationml/2006/main">
  <p:tag name="THINKCELLSHAPEDONOTDELETE" val="tkXm5IJEdNeypHzWMvKqh_w"/>
</p:tagLst>
</file>

<file path=ppt/tags/tag1038.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1039.xml><?xml version="1.0" encoding="utf-8"?>
<p:tagLst xmlns:a="http://schemas.openxmlformats.org/drawingml/2006/main" xmlns:r="http://schemas.openxmlformats.org/officeDocument/2006/relationships" xmlns:p="http://schemas.openxmlformats.org/presentationml/2006/main">
  <p:tag name="THINKCELLSHAPEDONOTDELETE" val="tplJrjsXkgK4eEQiiSo7DvQ"/>
</p:tagLst>
</file>

<file path=ppt/tags/tag1040.xml><?xml version="1.0" encoding="utf-8"?>
<p:tagLst xmlns:a="http://schemas.openxmlformats.org/drawingml/2006/main" xmlns:r="http://schemas.openxmlformats.org/officeDocument/2006/relationships" xmlns:p="http://schemas.openxmlformats.org/presentationml/2006/main">
  <p:tag name="THINKCELLSHAPEDONOTDELETE" val="tFdrN0D3gK_J0QzKTXWCrsg"/>
</p:tagLst>
</file>

<file path=ppt/tags/tag1041.xml><?xml version="1.0" encoding="utf-8"?>
<p:tagLst xmlns:a="http://schemas.openxmlformats.org/drawingml/2006/main" xmlns:r="http://schemas.openxmlformats.org/officeDocument/2006/relationships" xmlns:p="http://schemas.openxmlformats.org/presentationml/2006/main">
  <p:tag name="THINKCELLSHAPEDONOTDELETE" val="t3v0hdEVRdmqNLybbcwNV_A"/>
</p:tagLst>
</file>

<file path=ppt/tags/tag1042.xml><?xml version="1.0" encoding="utf-8"?>
<p:tagLst xmlns:a="http://schemas.openxmlformats.org/drawingml/2006/main" xmlns:r="http://schemas.openxmlformats.org/officeDocument/2006/relationships" xmlns:p="http://schemas.openxmlformats.org/presentationml/2006/main">
  <p:tag name="THINKCELLSHAPEDONOTDELETE" val="trvSbUoAvNGDke98nm03KBQ"/>
</p:tagLst>
</file>

<file path=ppt/tags/tag1043.xml><?xml version="1.0" encoding="utf-8"?>
<p:tagLst xmlns:a="http://schemas.openxmlformats.org/drawingml/2006/main" xmlns:r="http://schemas.openxmlformats.org/officeDocument/2006/relationships" xmlns:p="http://schemas.openxmlformats.org/presentationml/2006/main">
  <p:tag name="THINKCELLSHAPEDONOTDELETE" val="t7jllXJJhaEzOkF9uoy3AVg"/>
</p:tagLst>
</file>

<file path=ppt/tags/tag104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6.xml><?xml version="1.0" encoding="utf-8"?>
<p:tagLst xmlns:a="http://schemas.openxmlformats.org/drawingml/2006/main" xmlns:r="http://schemas.openxmlformats.org/officeDocument/2006/relationships" xmlns:p="http://schemas.openxmlformats.org/presentationml/2006/main">
  <p:tag name="SHAPENAME" val="3. Subtitle"/>
</p:tagLst>
</file>

<file path=ppt/tags/tag104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4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49.xml><?xml version="1.0" encoding="utf-8"?>
<p:tagLst xmlns:a="http://schemas.openxmlformats.org/drawingml/2006/main" xmlns:r="http://schemas.openxmlformats.org/officeDocument/2006/relationships" xmlns:p="http://schemas.openxmlformats.org/presentationml/2006/main">
  <p:tag name="WIDTH" val="364.9285"/>
  <p:tag name="MTTABLE" val="Cell"/>
  <p:tag name="MTNUMBER" val="0.764846759738795"/>
  <p:tag name="LEFT" val="105.0715"/>
  <p:tag name="TOP" val="456.5474"/>
  <p:tag name="HEIGHT" val="19.38748"/>
</p:tagLst>
</file>

<file path=ppt/tags/tag1050.xml><?xml version="1.0" encoding="utf-8"?>
<p:tagLst xmlns:a="http://schemas.openxmlformats.org/drawingml/2006/main" xmlns:r="http://schemas.openxmlformats.org/officeDocument/2006/relationships" xmlns:p="http://schemas.openxmlformats.org/presentationml/2006/main">
  <p:tag name="WIDTH" val="364.9285"/>
  <p:tag name="MTTABLE" val="Cell"/>
  <p:tag name="MTNUMBER" val="0.764846759738795"/>
  <p:tag name="LEFT" val="490"/>
  <p:tag name="TOP" val="456.5474"/>
  <p:tag name="HEIGHT" val="19.38748"/>
</p:tagLst>
</file>

<file path=ppt/tags/tag1051.xml><?xml version="1.0" encoding="utf-8"?>
<p:tagLst xmlns:a="http://schemas.openxmlformats.org/drawingml/2006/main" xmlns:r="http://schemas.openxmlformats.org/officeDocument/2006/relationships" xmlns:p="http://schemas.openxmlformats.org/presentationml/2006/main">
  <p:tag name="MTTABLE" val="HTitleDiv"/>
  <p:tag name="MTNUMBER" val="0.764846759738795"/>
</p:tagLst>
</file>

<file path=ppt/tags/tag1052.xml><?xml version="1.0" encoding="utf-8"?>
<p:tagLst xmlns:a="http://schemas.openxmlformats.org/drawingml/2006/main" xmlns:r="http://schemas.openxmlformats.org/officeDocument/2006/relationships" xmlns:p="http://schemas.openxmlformats.org/presentationml/2006/main">
  <p:tag name="MTTABLE" val="HDiv"/>
  <p:tag name="MTNUMBER" val="0.764846759738795"/>
</p:tagLst>
</file>

<file path=ppt/tags/tag1053.xml><?xml version="1.0" encoding="utf-8"?>
<p:tagLst xmlns:a="http://schemas.openxmlformats.org/drawingml/2006/main" xmlns:r="http://schemas.openxmlformats.org/officeDocument/2006/relationships" xmlns:p="http://schemas.openxmlformats.org/presentationml/2006/main">
  <p:tag name="WIDTH" val="364.9285"/>
  <p:tag name="MTTABLE" val="Cell"/>
  <p:tag name="MTNUMBER" val="0.764846759738795"/>
  <p:tag name="LEFT" val="105.0715"/>
  <p:tag name="TOP" val="583.4716"/>
  <p:tag name="HEIGHT" val="87.53673"/>
</p:tagLst>
</file>

<file path=ppt/tags/tag1054.xml><?xml version="1.0" encoding="utf-8"?>
<p:tagLst xmlns:a="http://schemas.openxmlformats.org/drawingml/2006/main" xmlns:r="http://schemas.openxmlformats.org/officeDocument/2006/relationships" xmlns:p="http://schemas.openxmlformats.org/presentationml/2006/main">
  <p:tag name="WIDTH" val="364.9285"/>
  <p:tag name="MTTABLE" val="Cell"/>
  <p:tag name="MTNUMBER" val="0.764846759738795"/>
  <p:tag name="LEFT" val="490"/>
  <p:tag name="TOP" val="583.4716"/>
  <p:tag name="HEIGHT" val="87.53673"/>
</p:tagLst>
</file>

<file path=ppt/tags/tag1055.xml><?xml version="1.0" encoding="utf-8"?>
<p:tagLst xmlns:a="http://schemas.openxmlformats.org/drawingml/2006/main" xmlns:r="http://schemas.openxmlformats.org/officeDocument/2006/relationships" xmlns:p="http://schemas.openxmlformats.org/presentationml/2006/main">
  <p:tag name="WIDTH" val="364.9285"/>
  <p:tag name="MTTABLE" val="Cell"/>
  <p:tag name="MTNUMBER" val="0.764846759738795"/>
  <p:tag name="LEFT" val="105.0715"/>
  <p:tag name="TOP" val="485.9349"/>
  <p:tag name="HEIGHT" val="87.53673"/>
</p:tagLst>
</file>

<file path=ppt/tags/tag1056.xml><?xml version="1.0" encoding="utf-8"?>
<p:tagLst xmlns:a="http://schemas.openxmlformats.org/drawingml/2006/main" xmlns:r="http://schemas.openxmlformats.org/officeDocument/2006/relationships" xmlns:p="http://schemas.openxmlformats.org/presentationml/2006/main">
  <p:tag name="WIDTH" val="364.9285"/>
  <p:tag name="MTTABLE" val="Cell"/>
  <p:tag name="MTNUMBER" val="0.764846759738795"/>
  <p:tag name="LEFT" val="490"/>
  <p:tag name="TOP" val="485.9349"/>
  <p:tag name="HEIGHT" val="87.53673"/>
</p:tagLst>
</file>

<file path=ppt/tags/tag10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58.xml><?xml version="1.0" encoding="utf-8"?>
<p:tagLst xmlns:a="http://schemas.openxmlformats.org/drawingml/2006/main" xmlns:r="http://schemas.openxmlformats.org/officeDocument/2006/relationships" xmlns:p="http://schemas.openxmlformats.org/presentationml/2006/main">
  <p:tag name="THINKCELLSHAPEDONOTDELETE" val="tAX0rc0wxI4f0AL4CCFSJLQ"/>
</p:tagLst>
</file>

<file path=ppt/tags/tag1059.xml><?xml version="1.0" encoding="utf-8"?>
<p:tagLst xmlns:a="http://schemas.openxmlformats.org/drawingml/2006/main" xmlns:r="http://schemas.openxmlformats.org/officeDocument/2006/relationships" xmlns:p="http://schemas.openxmlformats.org/presentationml/2006/main">
  <p:tag name="THINKCELLSHAPEDONOTDELETE" val="tpcCKVZcMxXncZ8beqxaBiw"/>
</p:tagLst>
</file>

<file path=ppt/tags/tag1060.xml><?xml version="1.0" encoding="utf-8"?>
<p:tagLst xmlns:a="http://schemas.openxmlformats.org/drawingml/2006/main" xmlns:r="http://schemas.openxmlformats.org/officeDocument/2006/relationships" xmlns:p="http://schemas.openxmlformats.org/presentationml/2006/main">
  <p:tag name="THINKCELLSHAPEDONOTDELETE" val="tRfcMMa3vlX5zHA6OPp9K4g"/>
</p:tagLst>
</file>

<file path=ppt/tags/tag1061.xml><?xml version="1.0" encoding="utf-8"?>
<p:tagLst xmlns:a="http://schemas.openxmlformats.org/drawingml/2006/main" xmlns:r="http://schemas.openxmlformats.org/officeDocument/2006/relationships" xmlns:p="http://schemas.openxmlformats.org/presentationml/2006/main">
  <p:tag name="THINKCELLSHAPEDONOTDELETE" val="tXvcYIHIIlKGv5KvSyPd6AA"/>
</p:tagLst>
</file>

<file path=ppt/tags/tag1062.xml><?xml version="1.0" encoding="utf-8"?>
<p:tagLst xmlns:a="http://schemas.openxmlformats.org/drawingml/2006/main" xmlns:r="http://schemas.openxmlformats.org/officeDocument/2006/relationships" xmlns:p="http://schemas.openxmlformats.org/presentationml/2006/main">
  <p:tag name="THINKCELLSHAPEDONOTDELETE" val="tMc2Ss.ty8j.im3ONAX.F7Q"/>
</p:tagLst>
</file>

<file path=ppt/tags/tag1063.xml><?xml version="1.0" encoding="utf-8"?>
<p:tagLst xmlns:a="http://schemas.openxmlformats.org/drawingml/2006/main" xmlns:r="http://schemas.openxmlformats.org/officeDocument/2006/relationships" xmlns:p="http://schemas.openxmlformats.org/presentationml/2006/main">
  <p:tag name="THINKCELLSHAPEDONOTDELETE" val="tSRGqPQJ1Q3JwG5hbfccRyQ"/>
</p:tagLst>
</file>

<file path=ppt/tags/tag1064.xml><?xml version="1.0" encoding="utf-8"?>
<p:tagLst xmlns:a="http://schemas.openxmlformats.org/drawingml/2006/main" xmlns:r="http://schemas.openxmlformats.org/officeDocument/2006/relationships" xmlns:p="http://schemas.openxmlformats.org/presentationml/2006/main">
  <p:tag name="THINKCELLSHAPEDONOTDELETE" val="tfi0.1x3rZM5h36GtMes_og"/>
</p:tagLst>
</file>

<file path=ppt/tags/tag1065.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1066.xml><?xml version="1.0" encoding="utf-8"?>
<p:tagLst xmlns:a="http://schemas.openxmlformats.org/drawingml/2006/main" xmlns:r="http://schemas.openxmlformats.org/officeDocument/2006/relationships" xmlns:p="http://schemas.openxmlformats.org/presentationml/2006/main">
  <p:tag name="THINKCELLSHAPEDONOTDELETE" val="thkriNmJazGTFD0Uxe7nXiA"/>
</p:tagLst>
</file>

<file path=ppt/tags/tag1067.xml><?xml version="1.0" encoding="utf-8"?>
<p:tagLst xmlns:a="http://schemas.openxmlformats.org/drawingml/2006/main" xmlns:r="http://schemas.openxmlformats.org/officeDocument/2006/relationships" xmlns:p="http://schemas.openxmlformats.org/presentationml/2006/main">
  <p:tag name="THINKCELLSHAPEDONOTDELETE" val="to3f1F2OzRQZoccE08sUOuA"/>
</p:tagLst>
</file>

<file path=ppt/tags/tag1068.xml><?xml version="1.0" encoding="utf-8"?>
<p:tagLst xmlns:a="http://schemas.openxmlformats.org/drawingml/2006/main" xmlns:r="http://schemas.openxmlformats.org/officeDocument/2006/relationships" xmlns:p="http://schemas.openxmlformats.org/presentationml/2006/main">
  <p:tag name="THINKCELLSHAPEDONOTDELETE" val="tS0pa5OayiFZxItFNeSWzyg"/>
</p:tagLst>
</file>

<file path=ppt/tags/tag1069.xml><?xml version="1.0" encoding="utf-8"?>
<p:tagLst xmlns:a="http://schemas.openxmlformats.org/drawingml/2006/main" xmlns:r="http://schemas.openxmlformats.org/officeDocument/2006/relationships" xmlns:p="http://schemas.openxmlformats.org/presentationml/2006/main">
  <p:tag name="THINKCELLSHAPEDONOTDELETE" val="tqtTwzJYQmJUlxY5rm8.tKg"/>
</p:tagLst>
</file>

<file path=ppt/tags/tag107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7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74.xml><?xml version="1.0" encoding="utf-8"?>
<p:tagLst xmlns:a="http://schemas.openxmlformats.org/drawingml/2006/main" xmlns:r="http://schemas.openxmlformats.org/officeDocument/2006/relationships" xmlns:p="http://schemas.openxmlformats.org/presentationml/2006/main">
  <p:tag name="NAME" val="CustomIcon"/>
</p:tagLst>
</file>

<file path=ppt/tags/tag1075.xml><?xml version="1.0" encoding="utf-8"?>
<p:tagLst xmlns:a="http://schemas.openxmlformats.org/drawingml/2006/main" xmlns:r="http://schemas.openxmlformats.org/officeDocument/2006/relationships" xmlns:p="http://schemas.openxmlformats.org/presentationml/2006/main">
  <p:tag name="NAME" val="CustomIcon"/>
</p:tagLst>
</file>

<file path=ppt/tags/tag1076.xml><?xml version="1.0" encoding="utf-8"?>
<p:tagLst xmlns:a="http://schemas.openxmlformats.org/drawingml/2006/main" xmlns:r="http://schemas.openxmlformats.org/officeDocument/2006/relationships" xmlns:p="http://schemas.openxmlformats.org/presentationml/2006/main">
  <p:tag name="NAME" val="CustomIcon"/>
</p:tagLst>
</file>

<file path=ppt/tags/tag1077.xml><?xml version="1.0" encoding="utf-8"?>
<p:tagLst xmlns:a="http://schemas.openxmlformats.org/drawingml/2006/main" xmlns:r="http://schemas.openxmlformats.org/officeDocument/2006/relationships" xmlns:p="http://schemas.openxmlformats.org/presentationml/2006/main">
  <p:tag name="NAME" val="CustomIcon"/>
</p:tagLst>
</file>

<file path=ppt/tags/tag10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8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81.xml><?xml version="1.0" encoding="utf-8"?>
<p:tagLst xmlns:a="http://schemas.openxmlformats.org/drawingml/2006/main" xmlns:r="http://schemas.openxmlformats.org/officeDocument/2006/relationships" xmlns:p="http://schemas.openxmlformats.org/presentationml/2006/main">
  <p:tag name="NAME" val="CustomIcon"/>
</p:tagLst>
</file>

<file path=ppt/tags/tag1082.xml><?xml version="1.0" encoding="utf-8"?>
<p:tagLst xmlns:a="http://schemas.openxmlformats.org/drawingml/2006/main" xmlns:r="http://schemas.openxmlformats.org/officeDocument/2006/relationships" xmlns:p="http://schemas.openxmlformats.org/presentationml/2006/main">
  <p:tag name="NAME" val="CustomIcon"/>
</p:tagLst>
</file>

<file path=ppt/tags/tag1083.xml><?xml version="1.0" encoding="utf-8"?>
<p:tagLst xmlns:a="http://schemas.openxmlformats.org/drawingml/2006/main" xmlns:r="http://schemas.openxmlformats.org/officeDocument/2006/relationships" xmlns:p="http://schemas.openxmlformats.org/presentationml/2006/main">
  <p:tag name="NAME" val="CustomIcon"/>
</p:tagLst>
</file>

<file path=ppt/tags/tag10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8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86.xml><?xml version="1.0" encoding="utf-8"?>
<p:tagLst xmlns:a="http://schemas.openxmlformats.org/drawingml/2006/main" xmlns:r="http://schemas.openxmlformats.org/officeDocument/2006/relationships" xmlns:p="http://schemas.openxmlformats.org/presentationml/2006/main">
  <p:tag name="NAME" val="CustomIcon"/>
</p:tagLst>
</file>

<file path=ppt/tags/tag1087.xml><?xml version="1.0" encoding="utf-8"?>
<p:tagLst xmlns:a="http://schemas.openxmlformats.org/drawingml/2006/main" xmlns:r="http://schemas.openxmlformats.org/officeDocument/2006/relationships" xmlns:p="http://schemas.openxmlformats.org/presentationml/2006/main">
  <p:tag name="NAME" val="CustomIcon"/>
</p:tagLst>
</file>

<file path=ppt/tags/tag10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89.xml><?xml version="1.0" encoding="utf-8"?>
<p:tagLst xmlns:a="http://schemas.openxmlformats.org/drawingml/2006/main" xmlns:r="http://schemas.openxmlformats.org/officeDocument/2006/relationships" xmlns:p="http://schemas.openxmlformats.org/presentationml/2006/main">
  <p:tag name="THINKCELLSHAPEDONOTDELETE" val="teA2rGzSMUK3_clbeol2nrQ"/>
</p:tagLst>
</file>

<file path=ppt/tags/tag1090.xml><?xml version="1.0" encoding="utf-8"?>
<p:tagLst xmlns:a="http://schemas.openxmlformats.org/drawingml/2006/main" xmlns:r="http://schemas.openxmlformats.org/officeDocument/2006/relationships" xmlns:p="http://schemas.openxmlformats.org/presentationml/2006/main">
  <p:tag name="THINKCELLSHAPEDONOTDELETE" val="thGFa1Xn6ZV_fPJ5xwaSxkQ"/>
</p:tagLst>
</file>

<file path=ppt/tags/tag1091.xml><?xml version="1.0" encoding="utf-8"?>
<p:tagLst xmlns:a="http://schemas.openxmlformats.org/drawingml/2006/main" xmlns:r="http://schemas.openxmlformats.org/officeDocument/2006/relationships" xmlns:p="http://schemas.openxmlformats.org/presentationml/2006/main">
  <p:tag name="THINKCELLSHAPEDONOTDELETE" val="tlXZ93igoVqsv_rUHWGetqA"/>
</p:tagLst>
</file>

<file path=ppt/tags/tag1092.xml><?xml version="1.0" encoding="utf-8"?>
<p:tagLst xmlns:a="http://schemas.openxmlformats.org/drawingml/2006/main" xmlns:r="http://schemas.openxmlformats.org/officeDocument/2006/relationships" xmlns:p="http://schemas.openxmlformats.org/presentationml/2006/main">
  <p:tag name="THINKCELLSHAPEDONOTDELETE" val="t1W8UpvqY7LaLdiVbN3Mj2A"/>
</p:tagLst>
</file>

<file path=ppt/tags/tag1093.xml><?xml version="1.0" encoding="utf-8"?>
<p:tagLst xmlns:a="http://schemas.openxmlformats.org/drawingml/2006/main" xmlns:r="http://schemas.openxmlformats.org/officeDocument/2006/relationships" xmlns:p="http://schemas.openxmlformats.org/presentationml/2006/main">
  <p:tag name="THINKCELLSHAPEDONOTDELETE" val="t3MAaATVWMogfn6lkgvVaug"/>
</p:tagLst>
</file>

<file path=ppt/tags/tag1094.xml><?xml version="1.0" encoding="utf-8"?>
<p:tagLst xmlns:a="http://schemas.openxmlformats.org/drawingml/2006/main" xmlns:r="http://schemas.openxmlformats.org/officeDocument/2006/relationships" xmlns:p="http://schemas.openxmlformats.org/presentationml/2006/main">
  <p:tag name="THINKCELLSHAPEDONOTDELETE" val="tBIs9iwArbjR8R_XixrZyTA"/>
</p:tagLst>
</file>

<file path=ppt/tags/tag1095.xml><?xml version="1.0" encoding="utf-8"?>
<p:tagLst xmlns:a="http://schemas.openxmlformats.org/drawingml/2006/main" xmlns:r="http://schemas.openxmlformats.org/officeDocument/2006/relationships" xmlns:p="http://schemas.openxmlformats.org/presentationml/2006/main">
  <p:tag name="THINKCELLSHAPEDONOTDELETE" val="tAK0UcKVCf9MrAe_dZg_IUA"/>
</p:tagLst>
</file>

<file path=ppt/tags/tag1096.xml><?xml version="1.0" encoding="utf-8"?>
<p:tagLst xmlns:a="http://schemas.openxmlformats.org/drawingml/2006/main" xmlns:r="http://schemas.openxmlformats.org/officeDocument/2006/relationships" xmlns:p="http://schemas.openxmlformats.org/presentationml/2006/main">
  <p:tag name="THINKCELLSHAPEDONOTDELETE" val="ttjhqqmq43WHHZsMorlfUbA"/>
</p:tagLst>
</file>

<file path=ppt/tags/tag1097.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1098.xml><?xml version="1.0" encoding="utf-8"?>
<p:tagLst xmlns:a="http://schemas.openxmlformats.org/drawingml/2006/main" xmlns:r="http://schemas.openxmlformats.org/officeDocument/2006/relationships" xmlns:p="http://schemas.openxmlformats.org/presentationml/2006/main">
  <p:tag name="THINKCELLSHAPEDONOTDELETE" val="twFj2ZbXnAOlI.wohw5NNCg"/>
</p:tagLst>
</file>

<file path=ppt/tags/tag1099.xml><?xml version="1.0" encoding="utf-8"?>
<p:tagLst xmlns:a="http://schemas.openxmlformats.org/drawingml/2006/main" xmlns:r="http://schemas.openxmlformats.org/officeDocument/2006/relationships" xmlns:p="http://schemas.openxmlformats.org/presentationml/2006/main">
  <p:tag name="THINKCELLSHAPEDONOTDELETE" val="tw_rw4cfeDS9dIDYQc9kSpQ"/>
</p:tagLst>
</file>

<file path=ppt/tags/tag1100.xml><?xml version="1.0" encoding="utf-8"?>
<p:tagLst xmlns:a="http://schemas.openxmlformats.org/drawingml/2006/main" xmlns:r="http://schemas.openxmlformats.org/officeDocument/2006/relationships" xmlns:p="http://schemas.openxmlformats.org/presentationml/2006/main">
  <p:tag name="THINKCELLSHAPEDONOTDELETE" val="t5aGXU8jWTpYsC_da5NLT8Q"/>
</p:tagLst>
</file>

<file path=ppt/tags/tag110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1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03.xml><?xml version="1.0" encoding="utf-8"?>
<p:tagLst xmlns:a="http://schemas.openxmlformats.org/drawingml/2006/main" xmlns:r="http://schemas.openxmlformats.org/officeDocument/2006/relationships" xmlns:p="http://schemas.openxmlformats.org/presentationml/2006/main">
  <p:tag name="HEIGHT" val="80"/>
  <p:tag name="LEFT" val="45"/>
  <p:tag name="MTNUMBER" val="0.346661181350547"/>
  <p:tag name="MTTABLE" val="Cell"/>
  <p:tag name="TOP" val="210"/>
  <p:tag name="WIDTH" val="870"/>
</p:tagLst>
</file>

<file path=ppt/tags/tag1104.xml><?xml version="1.0" encoding="utf-8"?>
<p:tagLst xmlns:a="http://schemas.openxmlformats.org/drawingml/2006/main" xmlns:r="http://schemas.openxmlformats.org/officeDocument/2006/relationships" xmlns:p="http://schemas.openxmlformats.org/presentationml/2006/main">
  <p:tag name="HEIGHT" val="80"/>
  <p:tag name="LEFT" val="45"/>
  <p:tag name="MTNUMBER" val="0.346661181350547"/>
  <p:tag name="MTTABLE" val="Cell"/>
  <p:tag name="TOP" val="210"/>
  <p:tag name="WIDTH" val="870"/>
</p:tagLst>
</file>

<file path=ppt/tags/tag1105.xml><?xml version="1.0" encoding="utf-8"?>
<p:tagLst xmlns:a="http://schemas.openxmlformats.org/drawingml/2006/main" xmlns:r="http://schemas.openxmlformats.org/officeDocument/2006/relationships" xmlns:p="http://schemas.openxmlformats.org/presentationml/2006/main">
  <p:tag name="MTNUMBER" val="0.346661181350547"/>
  <p:tag name="MTTABLE" val="HDiv"/>
</p:tagLst>
</file>

<file path=ppt/tags/tag1106.xml><?xml version="1.0" encoding="utf-8"?>
<p:tagLst xmlns:a="http://schemas.openxmlformats.org/drawingml/2006/main" xmlns:r="http://schemas.openxmlformats.org/officeDocument/2006/relationships" xmlns:p="http://schemas.openxmlformats.org/presentationml/2006/main">
  <p:tag name="HEIGHT" val="80"/>
  <p:tag name="LEFT" val="45"/>
  <p:tag name="MTNUMBER" val="0.346661181350547"/>
  <p:tag name="MTTABLE" val="Cell"/>
  <p:tag name="TOP" val="210"/>
  <p:tag name="WIDTH" val="870"/>
</p:tagLst>
</file>

<file path=ppt/tags/tag1107.xml><?xml version="1.0" encoding="utf-8"?>
<p:tagLst xmlns:a="http://schemas.openxmlformats.org/drawingml/2006/main" xmlns:r="http://schemas.openxmlformats.org/officeDocument/2006/relationships" xmlns:p="http://schemas.openxmlformats.org/presentationml/2006/main">
  <p:tag name="MTNUMBER" val="0.346661181350547"/>
  <p:tag name="MTTABLE" val="HDiv"/>
</p:tagLst>
</file>

<file path=ppt/tags/tag1108.xml><?xml version="1.0" encoding="utf-8"?>
<p:tagLst xmlns:a="http://schemas.openxmlformats.org/drawingml/2006/main" xmlns:r="http://schemas.openxmlformats.org/officeDocument/2006/relationships" xmlns:p="http://schemas.openxmlformats.org/presentationml/2006/main">
  <p:tag name="HEIGHT" val="80"/>
  <p:tag name="LEFT" val="45"/>
  <p:tag name="MTNUMBER" val="0.346661181350547"/>
  <p:tag name="MTTABLE" val="Cell"/>
  <p:tag name="TOP" val="210"/>
  <p:tag name="WIDTH" val="870"/>
</p:tagLst>
</file>

<file path=ppt/tags/tag1109.xml><?xml version="1.0" encoding="utf-8"?>
<p:tagLst xmlns:a="http://schemas.openxmlformats.org/drawingml/2006/main" xmlns:r="http://schemas.openxmlformats.org/officeDocument/2006/relationships" xmlns:p="http://schemas.openxmlformats.org/presentationml/2006/main">
  <p:tag name="MTNUMBER" val="0.346661181350547"/>
  <p:tag name="MTTABLE" val="HDiv"/>
</p:tagLst>
</file>

<file path=ppt/tags/tag1110.xml><?xml version="1.0" encoding="utf-8"?>
<p:tagLst xmlns:a="http://schemas.openxmlformats.org/drawingml/2006/main" xmlns:r="http://schemas.openxmlformats.org/officeDocument/2006/relationships" xmlns:p="http://schemas.openxmlformats.org/presentationml/2006/main">
  <p:tag name="HEIGHT" val="80"/>
  <p:tag name="LEFT" val="45"/>
  <p:tag name="MTNUMBER" val="0.346661181350547"/>
  <p:tag name="MTTABLE" val="Cell"/>
  <p:tag name="TOP" val="210"/>
  <p:tag name="WIDTH" val="870"/>
</p:tagLst>
</file>

<file path=ppt/tags/tag1111.xml><?xml version="1.0" encoding="utf-8"?>
<p:tagLst xmlns:a="http://schemas.openxmlformats.org/drawingml/2006/main" xmlns:r="http://schemas.openxmlformats.org/officeDocument/2006/relationships" xmlns:p="http://schemas.openxmlformats.org/presentationml/2006/main">
  <p:tag name="MTNUMBER" val="0.346661181350547"/>
  <p:tag name="MTTABLE" val="HDiv"/>
</p:tagLst>
</file>

<file path=ppt/tags/tag1112.xml><?xml version="1.0" encoding="utf-8"?>
<p:tagLst xmlns:a="http://schemas.openxmlformats.org/drawingml/2006/main" xmlns:r="http://schemas.openxmlformats.org/officeDocument/2006/relationships" xmlns:p="http://schemas.openxmlformats.org/presentationml/2006/main">
  <p:tag name="MTNUMBER" val="0.346661181350547"/>
  <p:tag name="MTTABLE" val="HDiv"/>
</p:tagLst>
</file>

<file path=ppt/tags/tag1113.xml><?xml version="1.0" encoding="utf-8"?>
<p:tagLst xmlns:a="http://schemas.openxmlformats.org/drawingml/2006/main" xmlns:r="http://schemas.openxmlformats.org/officeDocument/2006/relationships" xmlns:p="http://schemas.openxmlformats.org/presentationml/2006/main">
  <p:tag name="HEIGHT" val="80"/>
  <p:tag name="LEFT" val="45"/>
  <p:tag name="MTNUMBER" val="0.346661181350547"/>
  <p:tag name="MTTABLE" val="Cell"/>
  <p:tag name="TOP" val="210"/>
  <p:tag name="WIDTH" val="870"/>
</p:tagLst>
</file>

<file path=ppt/tags/tag11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15.xml><?xml version="1.0" encoding="utf-8"?>
<p:tagLst xmlns:a="http://schemas.openxmlformats.org/drawingml/2006/main" xmlns:r="http://schemas.openxmlformats.org/officeDocument/2006/relationships" xmlns:p="http://schemas.openxmlformats.org/presentationml/2006/main">
  <p:tag name="THINKCELLSHAPEDONOTDELETE" val="t2AZoD5arjy754ejAk8_fsA"/>
</p:tagLst>
</file>

<file path=ppt/tags/tag1116.xml><?xml version="1.0" encoding="utf-8"?>
<p:tagLst xmlns:a="http://schemas.openxmlformats.org/drawingml/2006/main" xmlns:r="http://schemas.openxmlformats.org/officeDocument/2006/relationships" xmlns:p="http://schemas.openxmlformats.org/presentationml/2006/main">
  <p:tag name="THINKCELLSHAPEDONOTDELETE" val="t1rsd9KG3x0im9qE3FI9n_w"/>
</p:tagLst>
</file>

<file path=ppt/tags/tag1117.xml><?xml version="1.0" encoding="utf-8"?>
<p:tagLst xmlns:a="http://schemas.openxmlformats.org/drawingml/2006/main" xmlns:r="http://schemas.openxmlformats.org/officeDocument/2006/relationships" xmlns:p="http://schemas.openxmlformats.org/presentationml/2006/main">
  <p:tag name="THINKCELLSHAPEDONOTDELETE" val="twGm3SeBRSYccKgO4DJIWqQ"/>
</p:tagLst>
</file>

<file path=ppt/tags/tag1118.xml><?xml version="1.0" encoding="utf-8"?>
<p:tagLst xmlns:a="http://schemas.openxmlformats.org/drawingml/2006/main" xmlns:r="http://schemas.openxmlformats.org/officeDocument/2006/relationships" xmlns:p="http://schemas.openxmlformats.org/presentationml/2006/main">
  <p:tag name="THINKCELLSHAPEDONOTDELETE" val="tmFKoY4VCFwpZo0_kgNI6yg"/>
</p:tagLst>
</file>

<file path=ppt/tags/tag1119.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1120.xml><?xml version="1.0" encoding="utf-8"?>
<p:tagLst xmlns:a="http://schemas.openxmlformats.org/drawingml/2006/main" xmlns:r="http://schemas.openxmlformats.org/officeDocument/2006/relationships" xmlns:p="http://schemas.openxmlformats.org/presentationml/2006/main">
  <p:tag name="THINKCELLSHAPEDONOTDELETE" val="tjHoZ.tCt6eVDMMKLgOiJmQ"/>
</p:tagLst>
</file>

<file path=ppt/tags/tag1121.xml><?xml version="1.0" encoding="utf-8"?>
<p:tagLst xmlns:a="http://schemas.openxmlformats.org/drawingml/2006/main" xmlns:r="http://schemas.openxmlformats.org/officeDocument/2006/relationships" xmlns:p="http://schemas.openxmlformats.org/presentationml/2006/main">
  <p:tag name="THINKCELLSHAPEDONOTDELETE" val="thNKwMDhpv.IV52_iH7wwEw"/>
</p:tagLst>
</file>

<file path=ppt/tags/tag112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1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27.xml><?xml version="1.0" encoding="utf-8"?>
<p:tagLst xmlns:a="http://schemas.openxmlformats.org/drawingml/2006/main" xmlns:r="http://schemas.openxmlformats.org/officeDocument/2006/relationships" xmlns:p="http://schemas.openxmlformats.org/presentationml/2006/main">
  <p:tag name="SHAPENAME" val="5. Source"/>
</p:tagLst>
</file>

<file path=ppt/tags/tag1128.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HINKCELLSHAPEDONOTDELETE" val="pYRIzsZP7cZ15QnMvj5I_7Q"/>
  <p:tag name="TOP" val="110"/>
  <p:tag name="WIDTH" val="276.6667"/>
</p:tagLst>
</file>

<file path=ppt/tags/tag1129.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130.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1131.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90"/>
  <p:tag name="TOP" val="110"/>
  <p:tag name="HEIGHT" val="19.38748"/>
</p:tagLst>
</file>

<file path=ppt/tags/tag1132.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1133.xml><?xml version="1.0" encoding="utf-8"?>
<p:tagLst xmlns:a="http://schemas.openxmlformats.org/drawingml/2006/main" xmlns:r="http://schemas.openxmlformats.org/officeDocument/2006/relationships" xmlns:p="http://schemas.openxmlformats.org/presentationml/2006/main">
  <p:tag name="MTTABLE" val="HDiv"/>
  <p:tag name="MTNUMBER" val="0.809657743112025"/>
</p:tagLst>
</file>

<file path=ppt/tags/tag1134.xml><?xml version="1.0" encoding="utf-8"?>
<p:tagLst xmlns:a="http://schemas.openxmlformats.org/drawingml/2006/main" xmlns:r="http://schemas.openxmlformats.org/officeDocument/2006/relationships" xmlns:p="http://schemas.openxmlformats.org/presentationml/2006/main">
  <p:tag name="MTTABLE" val="HDiv"/>
  <p:tag name="MTNUMBER" val="0.809657743112025"/>
</p:tagLst>
</file>

<file path=ppt/tags/tag1135.xml><?xml version="1.0" encoding="utf-8"?>
<p:tagLst xmlns:a="http://schemas.openxmlformats.org/drawingml/2006/main" xmlns:r="http://schemas.openxmlformats.org/officeDocument/2006/relationships" xmlns:p="http://schemas.openxmlformats.org/presentationml/2006/main">
  <p:tag name="MTTABLE" val="HDiv"/>
  <p:tag name="MTNUMBER" val="0.809657743112025"/>
</p:tagLst>
</file>

<file path=ppt/tags/tag1136.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80.9035"/>
  <p:tag name="HEIGHT" val="31.51606"/>
</p:tagLst>
</file>

<file path=ppt/tags/tag1137.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90"/>
  <p:tag name="TOP" val="180.9035"/>
  <p:tag name="HEIGHT" val="31.51608"/>
</p:tagLst>
</file>

<file path=ppt/tags/tag1138.xml><?xml version="1.0" encoding="utf-8"?>
<p:tagLst xmlns:a="http://schemas.openxmlformats.org/drawingml/2006/main" xmlns:r="http://schemas.openxmlformats.org/officeDocument/2006/relationships" xmlns:p="http://schemas.openxmlformats.org/presentationml/2006/main">
  <p:tag name="MTTABLE" val="HDiv"/>
  <p:tag name="MTNUMBER" val="0.809657743112025"/>
</p:tagLst>
</file>

<file path=ppt/tags/tag1139.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388.4839"/>
  <p:tag name="HEIGHT" val="31.51606"/>
</p:tagLst>
</file>

<file path=ppt/tags/tag1140.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90"/>
  <p:tag name="TOP" val="388.4838"/>
  <p:tag name="HEIGHT" val="31.51608"/>
</p:tagLst>
</file>

<file path=ppt/tags/tag1141.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263.9357"/>
  <p:tag name="HEIGHT" val="31.51606"/>
</p:tagLst>
</file>

<file path=ppt/tags/tag1142.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90"/>
  <p:tag name="TOP" val="263.9357"/>
  <p:tag name="HEIGHT" val="31.51608"/>
</p:tagLst>
</file>

<file path=ppt/tags/tag1143.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222.4196"/>
  <p:tag name="HEIGHT" val="31.51606"/>
</p:tagLst>
</file>

<file path=ppt/tags/tag1144.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90"/>
  <p:tag name="TOP" val="222.4196"/>
  <p:tag name="HEIGHT" val="31.51608"/>
</p:tagLst>
</file>

<file path=ppt/tags/tag1145.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39.3875"/>
  <p:tag name="HEIGHT" val="31.51606"/>
</p:tagLst>
</file>

<file path=ppt/tags/tag1146.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90"/>
  <p:tag name="TOP" val="139.3875"/>
  <p:tag name="HEIGHT" val="31.51608"/>
</p:tagLst>
</file>

<file path=ppt/tags/tag11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8.xml><?xml version="1.0" encoding="utf-8"?>
<p:tagLst xmlns:a="http://schemas.openxmlformats.org/drawingml/2006/main" xmlns:r="http://schemas.openxmlformats.org/officeDocument/2006/relationships" xmlns:p="http://schemas.openxmlformats.org/presentationml/2006/main">
  <p:tag name="THINKCELLSHAPEDONOTDELETE" val="tnH7WRCVtoMktU16C2UG58A"/>
</p:tagLst>
</file>

<file path=ppt/tags/tag1149.xml><?xml version="1.0" encoding="utf-8"?>
<p:tagLst xmlns:a="http://schemas.openxmlformats.org/drawingml/2006/main" xmlns:r="http://schemas.openxmlformats.org/officeDocument/2006/relationships" xmlns:p="http://schemas.openxmlformats.org/presentationml/2006/main">
  <p:tag name="THINKCELLSHAPEDONOTDELETE" val="tk6U7xSkek7iikDKI322bgg"/>
</p:tagLst>
</file>

<file path=ppt/tags/tag1150.xml><?xml version="1.0" encoding="utf-8"?>
<p:tagLst xmlns:a="http://schemas.openxmlformats.org/drawingml/2006/main" xmlns:r="http://schemas.openxmlformats.org/officeDocument/2006/relationships" xmlns:p="http://schemas.openxmlformats.org/presentationml/2006/main">
  <p:tag name="THINKCELLSHAPEDONOTDELETE" val="t9LgkvTv9j6vDoks0ea4Bfw"/>
</p:tagLst>
</file>

<file path=ppt/tags/tag1151.xml><?xml version="1.0" encoding="utf-8"?>
<p:tagLst xmlns:a="http://schemas.openxmlformats.org/drawingml/2006/main" xmlns:r="http://schemas.openxmlformats.org/officeDocument/2006/relationships" xmlns:p="http://schemas.openxmlformats.org/presentationml/2006/main">
  <p:tag name="THINKCELLSHAPEDONOTDELETE" val="t1I14g8zcPaeg9cT959xikQ"/>
</p:tagLst>
</file>

<file path=ppt/tags/tag1152.xml><?xml version="1.0" encoding="utf-8"?>
<p:tagLst xmlns:a="http://schemas.openxmlformats.org/drawingml/2006/main" xmlns:r="http://schemas.openxmlformats.org/officeDocument/2006/relationships" xmlns:p="http://schemas.openxmlformats.org/presentationml/2006/main">
  <p:tag name="THINKCELLSHAPEDONOTDELETE" val="tgY5vkMjYo0jHFwAoTvuadw"/>
</p:tagLst>
</file>

<file path=ppt/tags/tag1153.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1154.xml><?xml version="1.0" encoding="utf-8"?>
<p:tagLst xmlns:a="http://schemas.openxmlformats.org/drawingml/2006/main" xmlns:r="http://schemas.openxmlformats.org/officeDocument/2006/relationships" xmlns:p="http://schemas.openxmlformats.org/presentationml/2006/main">
  <p:tag name="THINKCELLSHAPEDONOTDELETE" val="tY063QcJDWCCYJB3lqZqKWw"/>
</p:tagLst>
</file>

<file path=ppt/tags/tag1155.xml><?xml version="1.0" encoding="utf-8"?>
<p:tagLst xmlns:a="http://schemas.openxmlformats.org/drawingml/2006/main" xmlns:r="http://schemas.openxmlformats.org/officeDocument/2006/relationships" xmlns:p="http://schemas.openxmlformats.org/presentationml/2006/main">
  <p:tag name="THINKCELLSHAPEDONOTDELETE" val="tRxpFN.ya58RwAuXmZI4dlw"/>
</p:tagLst>
</file>

<file path=ppt/tags/tag1156.xml><?xml version="1.0" encoding="utf-8"?>
<p:tagLst xmlns:a="http://schemas.openxmlformats.org/drawingml/2006/main" xmlns:r="http://schemas.openxmlformats.org/officeDocument/2006/relationships" xmlns:p="http://schemas.openxmlformats.org/presentationml/2006/main">
  <p:tag name="THINKCELLSHAPEDONOTDELETE" val="t3VIw6aE.f6Ncad3LE95lsA"/>
</p:tagLst>
</file>

<file path=ppt/tags/tag1157.xml><?xml version="1.0" encoding="utf-8"?>
<p:tagLst xmlns:a="http://schemas.openxmlformats.org/drawingml/2006/main" xmlns:r="http://schemas.openxmlformats.org/officeDocument/2006/relationships" xmlns:p="http://schemas.openxmlformats.org/presentationml/2006/main">
  <p:tag name="THINKCELLSHAPEDONOTDELETE" val="ttgKy0DnffbCLF84gP2jHzg"/>
</p:tagLst>
</file>

<file path=ppt/tags/tag115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1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60.xml><?xml version="1.0" encoding="utf-8"?>
<p:tagLst xmlns:a="http://schemas.openxmlformats.org/drawingml/2006/main" xmlns:r="http://schemas.openxmlformats.org/officeDocument/2006/relationships" xmlns:p="http://schemas.openxmlformats.org/presentationml/2006/main">
  <p:tag name="THINKCELLSHAPEDONOTDELETE" val="t_.j.xsqzhkTaF3z1lf_5uA"/>
</p:tagLst>
</file>

<file path=ppt/tags/tag1161.xml><?xml version="1.0" encoding="utf-8"?>
<p:tagLst xmlns:a="http://schemas.openxmlformats.org/drawingml/2006/main" xmlns:r="http://schemas.openxmlformats.org/officeDocument/2006/relationships" xmlns:p="http://schemas.openxmlformats.org/presentationml/2006/main">
  <p:tag name="THINKCELLSHAPEDONOTDELETE" val="tJtcUn6heA7z6ltjnzjR_ug"/>
</p:tagLst>
</file>

<file path=ppt/tags/tag1162.xml><?xml version="1.0" encoding="utf-8"?>
<p:tagLst xmlns:a="http://schemas.openxmlformats.org/drawingml/2006/main" xmlns:r="http://schemas.openxmlformats.org/officeDocument/2006/relationships" xmlns:p="http://schemas.openxmlformats.org/presentationml/2006/main">
  <p:tag name="THINKCELLSHAPEDONOTDELETE" val="tPCIR26RIxphJnf4wlB2qwg"/>
</p:tagLst>
</file>

<file path=ppt/tags/tag1163.xml><?xml version="1.0" encoding="utf-8"?>
<p:tagLst xmlns:a="http://schemas.openxmlformats.org/drawingml/2006/main" xmlns:r="http://schemas.openxmlformats.org/officeDocument/2006/relationships" xmlns:p="http://schemas.openxmlformats.org/presentationml/2006/main">
  <p:tag name="THINKCELLSHAPEDONOTDELETE" val="teOq__HpuFOB_EF45tVvPNA"/>
</p:tagLst>
</file>

<file path=ppt/tags/tag1164.xml><?xml version="1.0" encoding="utf-8"?>
<p:tagLst xmlns:a="http://schemas.openxmlformats.org/drawingml/2006/main" xmlns:r="http://schemas.openxmlformats.org/officeDocument/2006/relationships" xmlns:p="http://schemas.openxmlformats.org/presentationml/2006/main">
  <p:tag name="THINKCELLSHAPEDONOTDELETE" val="tvgjE.B.8mv3yIaLaTGNarg"/>
</p:tagLst>
</file>

<file path=ppt/tags/tag1165.xml><?xml version="1.0" encoding="utf-8"?>
<p:tagLst xmlns:a="http://schemas.openxmlformats.org/drawingml/2006/main" xmlns:r="http://schemas.openxmlformats.org/officeDocument/2006/relationships" xmlns:p="http://schemas.openxmlformats.org/presentationml/2006/main">
  <p:tag name="THINKCELLSHAPEDONOTDELETE" val="tvVktfJNOkevaIvpFR5p9.A"/>
</p:tagLst>
</file>

<file path=ppt/tags/tag1166.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1167.xml><?xml version="1.0" encoding="utf-8"?>
<p:tagLst xmlns:a="http://schemas.openxmlformats.org/drawingml/2006/main" xmlns:r="http://schemas.openxmlformats.org/officeDocument/2006/relationships" xmlns:p="http://schemas.openxmlformats.org/presentationml/2006/main">
  <p:tag name="THINKCELLSHAPEDONOTDELETE" val="tjRUTKjF7.PVSAp2a9fwu5Q"/>
</p:tagLst>
</file>

<file path=ppt/tags/tag1168.xml><?xml version="1.0" encoding="utf-8"?>
<p:tagLst xmlns:a="http://schemas.openxmlformats.org/drawingml/2006/main" xmlns:r="http://schemas.openxmlformats.org/officeDocument/2006/relationships" xmlns:p="http://schemas.openxmlformats.org/presentationml/2006/main">
  <p:tag name="THINKCELLSHAPEDONOTDELETE" val="tew6Y0U1NcI.gpdZocjq3NQ"/>
</p:tagLst>
</file>

<file path=ppt/tags/tag1169.xml><?xml version="1.0" encoding="utf-8"?>
<p:tagLst xmlns:a="http://schemas.openxmlformats.org/drawingml/2006/main" xmlns:r="http://schemas.openxmlformats.org/officeDocument/2006/relationships" xmlns:p="http://schemas.openxmlformats.org/presentationml/2006/main">
  <p:tag name="THINKCELLSHAPEDONOTDELETE" val="tqASrxYRLBvtWzHzmKBWaMg"/>
</p:tagLst>
</file>

<file path=ppt/tags/tag117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1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7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7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17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76.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84.3687"/>
  <p:tag name="WIDTH" val="425"/>
</p:tagLst>
</file>

<file path=ppt/tags/tag1177.xml><?xml version="1.0" encoding="utf-8"?>
<p:tagLst xmlns:a="http://schemas.openxmlformats.org/drawingml/2006/main" xmlns:r="http://schemas.openxmlformats.org/officeDocument/2006/relationships" xmlns:p="http://schemas.openxmlformats.org/presentationml/2006/main">
  <p:tag name="HEIGHT" val="40.70444"/>
  <p:tag name="LEFT" val="45"/>
  <p:tag name="MTNUMBER" val="0.433510274828184"/>
  <p:tag name="MTTABLE" val="Cell"/>
  <p:tag name="TOP" val="215.7561"/>
  <p:tag name="WIDTH" val="425"/>
</p:tagLst>
</file>

<file path=ppt/tags/tag1178.xml><?xml version="1.0" encoding="utf-8"?>
<p:tagLst xmlns:a="http://schemas.openxmlformats.org/drawingml/2006/main" xmlns:r="http://schemas.openxmlformats.org/officeDocument/2006/relationships" xmlns:p="http://schemas.openxmlformats.org/presentationml/2006/main">
  <p:tag name="HEIGHT" val="40.70444"/>
  <p:tag name="LEFT" val="45"/>
  <p:tag name="MTNUMBER" val="0.433510274828184"/>
  <p:tag name="MTTABLE" val="Cell"/>
  <p:tag name="TOP" val="268.4606"/>
  <p:tag name="WIDTH" val="425"/>
</p:tagLst>
</file>

<file path=ppt/tags/tag1179.xml><?xml version="1.0" encoding="utf-8"?>
<p:tagLst xmlns:a="http://schemas.openxmlformats.org/drawingml/2006/main" xmlns:r="http://schemas.openxmlformats.org/officeDocument/2006/relationships" xmlns:p="http://schemas.openxmlformats.org/presentationml/2006/main">
  <p:tag name="HEIGHT" val="40.70444"/>
  <p:tag name="LEFT" val="45"/>
  <p:tag name="MTNUMBER" val="0.433510274828184"/>
  <p:tag name="MTTABLE" val="Cell"/>
  <p:tag name="TOP" val="321.165"/>
  <p:tag name="WIDTH" val="425"/>
</p:tagLst>
</file>

<file path=ppt/tags/tag1180.xml><?xml version="1.0" encoding="utf-8"?>
<p:tagLst xmlns:a="http://schemas.openxmlformats.org/drawingml/2006/main" xmlns:r="http://schemas.openxmlformats.org/officeDocument/2006/relationships" xmlns:p="http://schemas.openxmlformats.org/presentationml/2006/main">
  <p:tag name="HEIGHT" val="40.70444"/>
  <p:tag name="LEFT" val="45"/>
  <p:tag name="MTNUMBER" val="0.433510274828184"/>
  <p:tag name="MTTABLE" val="Cell"/>
  <p:tag name="TOP" val="373.8695"/>
  <p:tag name="WIDTH" val="425"/>
</p:tagLst>
</file>

<file path=ppt/tags/tag1181.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84.3687"/>
  <p:tag name="WIDTH" val="425"/>
</p:tagLst>
</file>

<file path=ppt/tags/tag1182.xml><?xml version="1.0" encoding="utf-8"?>
<p:tagLst xmlns:a="http://schemas.openxmlformats.org/drawingml/2006/main" xmlns:r="http://schemas.openxmlformats.org/officeDocument/2006/relationships" xmlns:p="http://schemas.openxmlformats.org/presentationml/2006/main">
  <p:tag name="HEIGHT" val="40.70444"/>
  <p:tag name="LEFT" val="490"/>
  <p:tag name="MTNUMBER" val="0.433510274828184"/>
  <p:tag name="MTTABLE" val="Cell"/>
  <p:tag name="TOP" val="215.7561"/>
  <p:tag name="WIDTH" val="425"/>
</p:tagLst>
</file>

<file path=ppt/tags/tag1183.xml><?xml version="1.0" encoding="utf-8"?>
<p:tagLst xmlns:a="http://schemas.openxmlformats.org/drawingml/2006/main" xmlns:r="http://schemas.openxmlformats.org/officeDocument/2006/relationships" xmlns:p="http://schemas.openxmlformats.org/presentationml/2006/main">
  <p:tag name="HEIGHT" val="40.70444"/>
  <p:tag name="LEFT" val="490"/>
  <p:tag name="MTNUMBER" val="0.433510274828184"/>
  <p:tag name="MTTABLE" val="Cell"/>
  <p:tag name="TOP" val="268.4606"/>
  <p:tag name="WIDTH" val="425"/>
</p:tagLst>
</file>

<file path=ppt/tags/tag1184.xml><?xml version="1.0" encoding="utf-8"?>
<p:tagLst xmlns:a="http://schemas.openxmlformats.org/drawingml/2006/main" xmlns:r="http://schemas.openxmlformats.org/officeDocument/2006/relationships" xmlns:p="http://schemas.openxmlformats.org/presentationml/2006/main">
  <p:tag name="HEIGHT" val="40.70444"/>
  <p:tag name="LEFT" val="490"/>
  <p:tag name="MTNUMBER" val="0.433510274828184"/>
  <p:tag name="MTTABLE" val="Cell"/>
  <p:tag name="TOP" val="321.165"/>
  <p:tag name="WIDTH" val="425"/>
</p:tagLst>
</file>

<file path=ppt/tags/tag1185.xml><?xml version="1.0" encoding="utf-8"?>
<p:tagLst xmlns:a="http://schemas.openxmlformats.org/drawingml/2006/main" xmlns:r="http://schemas.openxmlformats.org/officeDocument/2006/relationships" xmlns:p="http://schemas.openxmlformats.org/presentationml/2006/main">
  <p:tag name="HEIGHT" val="40.70444"/>
  <p:tag name="LEFT" val="490"/>
  <p:tag name="MTNUMBER" val="0.433510274828184"/>
  <p:tag name="MTTABLE" val="Cell"/>
  <p:tag name="TOP" val="373.8695"/>
  <p:tag name="WIDTH" val="425"/>
</p:tagLst>
</file>

<file path=ppt/tags/tag1186.xml><?xml version="1.0" encoding="utf-8"?>
<p:tagLst xmlns:a="http://schemas.openxmlformats.org/drawingml/2006/main" xmlns:r="http://schemas.openxmlformats.org/officeDocument/2006/relationships" xmlns:p="http://schemas.openxmlformats.org/presentationml/2006/main">
  <p:tag name="MTNUMBER" val="0.433510274828184"/>
  <p:tag name="MTTABLE" val="HTitleDiv"/>
</p:tagLst>
</file>

<file path=ppt/tags/tag1187.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1188.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1189.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1190.xml><?xml version="1.0" encoding="utf-8"?>
<p:tagLst xmlns:a="http://schemas.openxmlformats.org/drawingml/2006/main" xmlns:r="http://schemas.openxmlformats.org/officeDocument/2006/relationships" xmlns:p="http://schemas.openxmlformats.org/presentationml/2006/main">
  <p:tag name="HEIGHT" val="40.70444"/>
  <p:tag name="LEFT" val="45"/>
  <p:tag name="MTNUMBER" val="0.433510274828184"/>
  <p:tag name="MTTABLE" val="Cell"/>
  <p:tag name="TOP" val="426.5739"/>
  <p:tag name="WIDTH" val="192"/>
</p:tagLst>
</file>

<file path=ppt/tags/tag1191.xml><?xml version="1.0" encoding="utf-8"?>
<p:tagLst xmlns:a="http://schemas.openxmlformats.org/drawingml/2006/main" xmlns:r="http://schemas.openxmlformats.org/officeDocument/2006/relationships" xmlns:p="http://schemas.openxmlformats.org/presentationml/2006/main">
  <p:tag name="HEIGHT" val="40.70444"/>
  <p:tag name="LEFT" val="263.4"/>
  <p:tag name="MTNUMBER" val="0.433510274828184"/>
  <p:tag name="MTTABLE" val="Cell"/>
  <p:tag name="TOP" val="426.5739"/>
  <p:tag name="WIDTH" val="651.6"/>
</p:tagLst>
</file>

<file path=ppt/tags/tag1192.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11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9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95.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196.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197.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198.xml><?xml version="1.0" encoding="utf-8"?>
<p:tagLst xmlns:a="http://schemas.openxmlformats.org/drawingml/2006/main" xmlns:r="http://schemas.openxmlformats.org/officeDocument/2006/relationships" xmlns:p="http://schemas.openxmlformats.org/presentationml/2006/main">
  <p:tag name="THINKCELLSHAPEDONOTDELETE" val="tIndvhfmm7zyfVARMj.DkTw"/>
</p:tagLst>
</file>

<file path=ppt/tags/tag1199.xml><?xml version="1.0" encoding="utf-8"?>
<p:tagLst xmlns:a="http://schemas.openxmlformats.org/drawingml/2006/main" xmlns:r="http://schemas.openxmlformats.org/officeDocument/2006/relationships" xmlns:p="http://schemas.openxmlformats.org/presentationml/2006/main">
  <p:tag name="THINKCELLSHAPEDONOTDELETE" val="tbi7bmwbW2jE3e9bRUqBSbA"/>
</p:tagLst>
</file>

<file path=ppt/tags/tag1200.xml><?xml version="1.0" encoding="utf-8"?>
<p:tagLst xmlns:a="http://schemas.openxmlformats.org/drawingml/2006/main" xmlns:r="http://schemas.openxmlformats.org/officeDocument/2006/relationships" xmlns:p="http://schemas.openxmlformats.org/presentationml/2006/main">
  <p:tag name="THINKCELLSHAPEDONOTDELETE" val="t_QVFvJuWbi0c6oU8JpbeTQ"/>
</p:tagLst>
</file>

<file path=ppt/tags/tag1201.xml><?xml version="1.0" encoding="utf-8"?>
<p:tagLst xmlns:a="http://schemas.openxmlformats.org/drawingml/2006/main" xmlns:r="http://schemas.openxmlformats.org/officeDocument/2006/relationships" xmlns:p="http://schemas.openxmlformats.org/presentationml/2006/main">
  <p:tag name="THINKCELLSHAPEDONOTDELETE" val="tKUPKWlYbfyOc9t8d774V3A"/>
</p:tagLst>
</file>

<file path=ppt/tags/tag1202.xml><?xml version="1.0" encoding="utf-8"?>
<p:tagLst xmlns:a="http://schemas.openxmlformats.org/drawingml/2006/main" xmlns:r="http://schemas.openxmlformats.org/officeDocument/2006/relationships" xmlns:p="http://schemas.openxmlformats.org/presentationml/2006/main">
  <p:tag name="THINKCELLSHAPEDONOTDELETE" val="tpJ2Vq8.wfJwGmk1GihLBcA"/>
</p:tagLst>
</file>

<file path=ppt/tags/tag1203.xml><?xml version="1.0" encoding="utf-8"?>
<p:tagLst xmlns:a="http://schemas.openxmlformats.org/drawingml/2006/main" xmlns:r="http://schemas.openxmlformats.org/officeDocument/2006/relationships" xmlns:p="http://schemas.openxmlformats.org/presentationml/2006/main">
  <p:tag name="THINKCELLSHAPEDONOTDELETE" val="tRX06oVSbYZ4KiHwVRNdbzg"/>
</p:tagLst>
</file>

<file path=ppt/tags/tag1204.xml><?xml version="1.0" encoding="utf-8"?>
<p:tagLst xmlns:a="http://schemas.openxmlformats.org/drawingml/2006/main" xmlns:r="http://schemas.openxmlformats.org/officeDocument/2006/relationships" xmlns:p="http://schemas.openxmlformats.org/presentationml/2006/main">
  <p:tag name="THINKCELLSHAPEDONOTDELETE" val="trlyHDpOcgl.84KAzMzlhSw"/>
</p:tagLst>
</file>

<file path=ppt/tags/tag1205.xml><?xml version="1.0" encoding="utf-8"?>
<p:tagLst xmlns:a="http://schemas.openxmlformats.org/drawingml/2006/main" xmlns:r="http://schemas.openxmlformats.org/officeDocument/2006/relationships" xmlns:p="http://schemas.openxmlformats.org/presentationml/2006/main">
  <p:tag name="THINKCELLSHAPEDONOTDELETE" val="t.XEZcaZvE6DHje181_ag0g"/>
</p:tagLst>
</file>

<file path=ppt/tags/tag1206.xml><?xml version="1.0" encoding="utf-8"?>
<p:tagLst xmlns:a="http://schemas.openxmlformats.org/drawingml/2006/main" xmlns:r="http://schemas.openxmlformats.org/officeDocument/2006/relationships" xmlns:p="http://schemas.openxmlformats.org/presentationml/2006/main">
  <p:tag name="THINKCELLSHAPEDONOTDELETE" val="tfYIKZ96aQkLms6fmWei.tA"/>
</p:tagLst>
</file>

<file path=ppt/tags/tag1207.xml><?xml version="1.0" encoding="utf-8"?>
<p:tagLst xmlns:a="http://schemas.openxmlformats.org/drawingml/2006/main" xmlns:r="http://schemas.openxmlformats.org/officeDocument/2006/relationships" xmlns:p="http://schemas.openxmlformats.org/presentationml/2006/main">
  <p:tag name="THINKCELLSHAPEDONOTDELETE" val="tabjAlLrJOwONUT5ERi2fGw"/>
</p:tagLst>
</file>

<file path=ppt/tags/tag1208.xml><?xml version="1.0" encoding="utf-8"?>
<p:tagLst xmlns:a="http://schemas.openxmlformats.org/drawingml/2006/main" xmlns:r="http://schemas.openxmlformats.org/officeDocument/2006/relationships" xmlns:p="http://schemas.openxmlformats.org/presentationml/2006/main">
  <p:tag name="THINKCELLSHAPEDONOTDELETE" val="tCAhui78puSDjpo_p5axNDw"/>
</p:tagLst>
</file>

<file path=ppt/tags/tag1209.xml><?xml version="1.0" encoding="utf-8"?>
<p:tagLst xmlns:a="http://schemas.openxmlformats.org/drawingml/2006/main" xmlns:r="http://schemas.openxmlformats.org/officeDocument/2006/relationships" xmlns:p="http://schemas.openxmlformats.org/presentationml/2006/main">
  <p:tag name="MTNUMBER" val="0.765069543740279"/>
  <p:tag name="MTTABLE" val="HDiv"/>
</p:tagLst>
</file>

<file path=ppt/tags/tag1210.xml><?xml version="1.0" encoding="utf-8"?>
<p:tagLst xmlns:a="http://schemas.openxmlformats.org/drawingml/2006/main" xmlns:r="http://schemas.openxmlformats.org/officeDocument/2006/relationships" xmlns:p="http://schemas.openxmlformats.org/presentationml/2006/main">
  <p:tag name="THINKCELLSHAPEDONOTDELETE" val="tPAoO5nOYaOu_Wcy0yLz19g"/>
</p:tagLst>
</file>

<file path=ppt/tags/tag1211.xml><?xml version="1.0" encoding="utf-8"?>
<p:tagLst xmlns:a="http://schemas.openxmlformats.org/drawingml/2006/main" xmlns:r="http://schemas.openxmlformats.org/officeDocument/2006/relationships" xmlns:p="http://schemas.openxmlformats.org/presentationml/2006/main">
  <p:tag name="THINKCELLSHAPEDONOTDELETE" val="tBH3n3ZrSf4sFvg5adsIrMQ"/>
</p:tagLst>
</file>

<file path=ppt/tags/tag1212.xml><?xml version="1.0" encoding="utf-8"?>
<p:tagLst xmlns:a="http://schemas.openxmlformats.org/drawingml/2006/main" xmlns:r="http://schemas.openxmlformats.org/officeDocument/2006/relationships" xmlns:p="http://schemas.openxmlformats.org/presentationml/2006/main">
  <p:tag name="THINKCELLSHAPEDONOTDELETE" val="t9qovHRAFYZO7l2ZL91S8GA"/>
</p:tagLst>
</file>

<file path=ppt/tags/tag1213.xml><?xml version="1.0" encoding="utf-8"?>
<p:tagLst xmlns:a="http://schemas.openxmlformats.org/drawingml/2006/main" xmlns:r="http://schemas.openxmlformats.org/officeDocument/2006/relationships" xmlns:p="http://schemas.openxmlformats.org/presentationml/2006/main">
  <p:tag name="THINKCELLSHAPEDONOTDELETE" val="ty80ZP2v7g9wKPXgn8MThtg"/>
</p:tagLst>
</file>

<file path=ppt/tags/tag1214.xml><?xml version="1.0" encoding="utf-8"?>
<p:tagLst xmlns:a="http://schemas.openxmlformats.org/drawingml/2006/main" xmlns:r="http://schemas.openxmlformats.org/officeDocument/2006/relationships" xmlns:p="http://schemas.openxmlformats.org/presentationml/2006/main">
  <p:tag name="THINKCELLSHAPEDONOTDELETE" val="t1r7acigoPgzGObe62u5kuw"/>
</p:tagLst>
</file>

<file path=ppt/tags/tag1215.xml><?xml version="1.0" encoding="utf-8"?>
<p:tagLst xmlns:a="http://schemas.openxmlformats.org/drawingml/2006/main" xmlns:r="http://schemas.openxmlformats.org/officeDocument/2006/relationships" xmlns:p="http://schemas.openxmlformats.org/presentationml/2006/main">
  <p:tag name="SHAPENAME" val="5. Source"/>
</p:tagLst>
</file>

<file path=ppt/tags/tag1216.xml><?xml version="1.0" encoding="utf-8"?>
<p:tagLst xmlns:a="http://schemas.openxmlformats.org/drawingml/2006/main" xmlns:r="http://schemas.openxmlformats.org/officeDocument/2006/relationships" xmlns:p="http://schemas.openxmlformats.org/presentationml/2006/main">
  <p:tag name="THINKCELLSHAPEDONOTDELETE" val="tOcXtyeK0vmpC_j4BHpNnDQ"/>
</p:tagLst>
</file>

<file path=ppt/tags/tag1217.xml><?xml version="1.0" encoding="utf-8"?>
<p:tagLst xmlns:a="http://schemas.openxmlformats.org/drawingml/2006/main" xmlns:r="http://schemas.openxmlformats.org/officeDocument/2006/relationships" xmlns:p="http://schemas.openxmlformats.org/presentationml/2006/main">
  <p:tag name="THINKCELLSHAPEDONOTDELETE" val="thJPYlKrY1ZF14Ff_5xlZyQ"/>
</p:tagLst>
</file>

<file path=ppt/tags/tag1218.xml><?xml version="1.0" encoding="utf-8"?>
<p:tagLst xmlns:a="http://schemas.openxmlformats.org/drawingml/2006/main" xmlns:r="http://schemas.openxmlformats.org/officeDocument/2006/relationships" xmlns:p="http://schemas.openxmlformats.org/presentationml/2006/main">
  <p:tag name="THINKCELLSHAPEDONOTDELETE" val="tX8R7FGCLOPvjUcf4_CO3Sg"/>
</p:tagLst>
</file>

<file path=ppt/tags/tag1219.xml><?xml version="1.0" encoding="utf-8"?>
<p:tagLst xmlns:a="http://schemas.openxmlformats.org/drawingml/2006/main" xmlns:r="http://schemas.openxmlformats.org/officeDocument/2006/relationships" xmlns:p="http://schemas.openxmlformats.org/presentationml/2006/main">
  <p:tag name="THINKCELLSHAPEDONOTDELETE" val="tSJHm1xl3uWiaJuZy._eZMQ"/>
</p:tagLst>
</file>

<file path=ppt/tags/tag1220.xml><?xml version="1.0" encoding="utf-8"?>
<p:tagLst xmlns:a="http://schemas.openxmlformats.org/drawingml/2006/main" xmlns:r="http://schemas.openxmlformats.org/officeDocument/2006/relationships" xmlns:p="http://schemas.openxmlformats.org/presentationml/2006/main">
  <p:tag name="THINKCELLSHAPEDONOTDELETE" val="tlngVKtIWnjfaOgncKaoYqg"/>
</p:tagLst>
</file>

<file path=ppt/tags/tag1221.xml><?xml version="1.0" encoding="utf-8"?>
<p:tagLst xmlns:a="http://schemas.openxmlformats.org/drawingml/2006/main" xmlns:r="http://schemas.openxmlformats.org/officeDocument/2006/relationships" xmlns:p="http://schemas.openxmlformats.org/presentationml/2006/main">
  <p:tag name="THINKCELLSHAPEDONOTDELETE" val="t6EoHdvXF9WaTNAb.uY8x0Q"/>
</p:tagLst>
</file>

<file path=ppt/tags/tag12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2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224.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225.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226.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227.xml><?xml version="1.0" encoding="utf-8"?>
<p:tagLst xmlns:a="http://schemas.openxmlformats.org/drawingml/2006/main" xmlns:r="http://schemas.openxmlformats.org/officeDocument/2006/relationships" xmlns:p="http://schemas.openxmlformats.org/presentationml/2006/main">
  <p:tag name="THINKCELLSHAPEDONOTDELETE" val="tIndvhfmm7zyfVARMj.DkTw"/>
</p:tagLst>
</file>

<file path=ppt/tags/tag1228.xml><?xml version="1.0" encoding="utf-8"?>
<p:tagLst xmlns:a="http://schemas.openxmlformats.org/drawingml/2006/main" xmlns:r="http://schemas.openxmlformats.org/officeDocument/2006/relationships" xmlns:p="http://schemas.openxmlformats.org/presentationml/2006/main">
  <p:tag name="THINKCELLSHAPEDONOTDELETE" val="tbi7bmwbW2jE3e9bRUqBSbA"/>
</p:tagLst>
</file>

<file path=ppt/tags/tag1229.xml><?xml version="1.0" encoding="utf-8"?>
<p:tagLst xmlns:a="http://schemas.openxmlformats.org/drawingml/2006/main" xmlns:r="http://schemas.openxmlformats.org/officeDocument/2006/relationships" xmlns:p="http://schemas.openxmlformats.org/presentationml/2006/main">
  <p:tag name="THINKCELLSHAPEDONOTDELETE" val="t_QVFvJuWbi0c6oU8JpbeTQ"/>
</p:tagLst>
</file>

<file path=ppt/tags/tag1230.xml><?xml version="1.0" encoding="utf-8"?>
<p:tagLst xmlns:a="http://schemas.openxmlformats.org/drawingml/2006/main" xmlns:r="http://schemas.openxmlformats.org/officeDocument/2006/relationships" xmlns:p="http://schemas.openxmlformats.org/presentationml/2006/main">
  <p:tag name="THINKCELLSHAPEDONOTDELETE" val="tKUPKWlYbfyOc9t8d774V3A"/>
</p:tagLst>
</file>

<file path=ppt/tags/tag1231.xml><?xml version="1.0" encoding="utf-8"?>
<p:tagLst xmlns:a="http://schemas.openxmlformats.org/drawingml/2006/main" xmlns:r="http://schemas.openxmlformats.org/officeDocument/2006/relationships" xmlns:p="http://schemas.openxmlformats.org/presentationml/2006/main">
  <p:tag name="THINKCELLSHAPEDONOTDELETE" val="tpJ2Vq8.wfJwGmk1GihLBcA"/>
</p:tagLst>
</file>

<file path=ppt/tags/tag1232.xml><?xml version="1.0" encoding="utf-8"?>
<p:tagLst xmlns:a="http://schemas.openxmlformats.org/drawingml/2006/main" xmlns:r="http://schemas.openxmlformats.org/officeDocument/2006/relationships" xmlns:p="http://schemas.openxmlformats.org/presentationml/2006/main">
  <p:tag name="THINKCELLSHAPEDONOTDELETE" val="tRX06oVSbYZ4KiHwVRNdbzg"/>
</p:tagLst>
</file>

<file path=ppt/tags/tag1233.xml><?xml version="1.0" encoding="utf-8"?>
<p:tagLst xmlns:a="http://schemas.openxmlformats.org/drawingml/2006/main" xmlns:r="http://schemas.openxmlformats.org/officeDocument/2006/relationships" xmlns:p="http://schemas.openxmlformats.org/presentationml/2006/main">
  <p:tag name="THINKCELLSHAPEDONOTDELETE" val="trlyHDpOcgl.84KAzMzlhSw"/>
</p:tagLst>
</file>

<file path=ppt/tags/tag1234.xml><?xml version="1.0" encoding="utf-8"?>
<p:tagLst xmlns:a="http://schemas.openxmlformats.org/drawingml/2006/main" xmlns:r="http://schemas.openxmlformats.org/officeDocument/2006/relationships" xmlns:p="http://schemas.openxmlformats.org/presentationml/2006/main">
  <p:tag name="THINKCELLSHAPEDONOTDELETE" val="t.XEZcaZvE6DHje181_ag0g"/>
</p:tagLst>
</file>

<file path=ppt/tags/tag1235.xml><?xml version="1.0" encoding="utf-8"?>
<p:tagLst xmlns:a="http://schemas.openxmlformats.org/drawingml/2006/main" xmlns:r="http://schemas.openxmlformats.org/officeDocument/2006/relationships" xmlns:p="http://schemas.openxmlformats.org/presentationml/2006/main">
  <p:tag name="THINKCELLSHAPEDONOTDELETE" val="tfYIKZ96aQkLms6fmWei.tA"/>
</p:tagLst>
</file>

<file path=ppt/tags/tag1236.xml><?xml version="1.0" encoding="utf-8"?>
<p:tagLst xmlns:a="http://schemas.openxmlformats.org/drawingml/2006/main" xmlns:r="http://schemas.openxmlformats.org/officeDocument/2006/relationships" xmlns:p="http://schemas.openxmlformats.org/presentationml/2006/main">
  <p:tag name="THINKCELLSHAPEDONOTDELETE" val="tabjAlLrJOwONUT5ERi2fGw"/>
</p:tagLst>
</file>

<file path=ppt/tags/tag1237.xml><?xml version="1.0" encoding="utf-8"?>
<p:tagLst xmlns:a="http://schemas.openxmlformats.org/drawingml/2006/main" xmlns:r="http://schemas.openxmlformats.org/officeDocument/2006/relationships" xmlns:p="http://schemas.openxmlformats.org/presentationml/2006/main">
  <p:tag name="THINKCELLSHAPEDONOTDELETE" val="tCAhui78puSDjpo_p5axNDw"/>
</p:tagLst>
</file>

<file path=ppt/tags/tag1238.xml><?xml version="1.0" encoding="utf-8"?>
<p:tagLst xmlns:a="http://schemas.openxmlformats.org/drawingml/2006/main" xmlns:r="http://schemas.openxmlformats.org/officeDocument/2006/relationships" xmlns:p="http://schemas.openxmlformats.org/presentationml/2006/main">
  <p:tag name="MTNUMBER" val="0.765069543740279"/>
  <p:tag name="MTTABLE" val="HDiv"/>
</p:tagLst>
</file>

<file path=ppt/tags/tag1239.xml><?xml version="1.0" encoding="utf-8"?>
<p:tagLst xmlns:a="http://schemas.openxmlformats.org/drawingml/2006/main" xmlns:r="http://schemas.openxmlformats.org/officeDocument/2006/relationships" xmlns:p="http://schemas.openxmlformats.org/presentationml/2006/main">
  <p:tag name="THINKCELLSHAPEDONOTDELETE" val="tPAoO5nOYaOu_Wcy0yLz19g"/>
</p:tagLst>
</file>

<file path=ppt/tags/tag1240.xml><?xml version="1.0" encoding="utf-8"?>
<p:tagLst xmlns:a="http://schemas.openxmlformats.org/drawingml/2006/main" xmlns:r="http://schemas.openxmlformats.org/officeDocument/2006/relationships" xmlns:p="http://schemas.openxmlformats.org/presentationml/2006/main">
  <p:tag name="THINKCELLSHAPEDONOTDELETE" val="tBH3n3ZrSf4sFvg5adsIrMQ"/>
</p:tagLst>
</file>

<file path=ppt/tags/tag1241.xml><?xml version="1.0" encoding="utf-8"?>
<p:tagLst xmlns:a="http://schemas.openxmlformats.org/drawingml/2006/main" xmlns:r="http://schemas.openxmlformats.org/officeDocument/2006/relationships" xmlns:p="http://schemas.openxmlformats.org/presentationml/2006/main">
  <p:tag name="THINKCELLSHAPEDONOTDELETE" val="t9qovHRAFYZO7l2ZL91S8GA"/>
</p:tagLst>
</file>

<file path=ppt/tags/tag1242.xml><?xml version="1.0" encoding="utf-8"?>
<p:tagLst xmlns:a="http://schemas.openxmlformats.org/drawingml/2006/main" xmlns:r="http://schemas.openxmlformats.org/officeDocument/2006/relationships" xmlns:p="http://schemas.openxmlformats.org/presentationml/2006/main">
  <p:tag name="THINKCELLSHAPEDONOTDELETE" val="ty80ZP2v7g9wKPXgn8MThtg"/>
</p:tagLst>
</file>

<file path=ppt/tags/tag1243.xml><?xml version="1.0" encoding="utf-8"?>
<p:tagLst xmlns:a="http://schemas.openxmlformats.org/drawingml/2006/main" xmlns:r="http://schemas.openxmlformats.org/officeDocument/2006/relationships" xmlns:p="http://schemas.openxmlformats.org/presentationml/2006/main">
  <p:tag name="THINKCELLSHAPEDONOTDELETE" val="t1r7acigoPgzGObe62u5kuw"/>
</p:tagLst>
</file>

<file path=ppt/tags/tag1244.xml><?xml version="1.0" encoding="utf-8"?>
<p:tagLst xmlns:a="http://schemas.openxmlformats.org/drawingml/2006/main" xmlns:r="http://schemas.openxmlformats.org/officeDocument/2006/relationships" xmlns:p="http://schemas.openxmlformats.org/presentationml/2006/main">
  <p:tag name="SHAPENAME" val="5. Source"/>
</p:tagLst>
</file>

<file path=ppt/tags/tag1245.xml><?xml version="1.0" encoding="utf-8"?>
<p:tagLst xmlns:a="http://schemas.openxmlformats.org/drawingml/2006/main" xmlns:r="http://schemas.openxmlformats.org/officeDocument/2006/relationships" xmlns:p="http://schemas.openxmlformats.org/presentationml/2006/main">
  <p:tag name="THINKCELLSHAPEDONOTDELETE" val="tOcXtyeK0vmpC_j4BHpNnDQ"/>
</p:tagLst>
</file>

<file path=ppt/tags/tag1246.xml><?xml version="1.0" encoding="utf-8"?>
<p:tagLst xmlns:a="http://schemas.openxmlformats.org/drawingml/2006/main" xmlns:r="http://schemas.openxmlformats.org/officeDocument/2006/relationships" xmlns:p="http://schemas.openxmlformats.org/presentationml/2006/main">
  <p:tag name="THINKCELLSHAPEDONOTDELETE" val="thJPYlKrY1ZF14Ff_5xlZyQ"/>
</p:tagLst>
</file>

<file path=ppt/tags/tag1247.xml><?xml version="1.0" encoding="utf-8"?>
<p:tagLst xmlns:a="http://schemas.openxmlformats.org/drawingml/2006/main" xmlns:r="http://schemas.openxmlformats.org/officeDocument/2006/relationships" xmlns:p="http://schemas.openxmlformats.org/presentationml/2006/main">
  <p:tag name="THINKCELLSHAPEDONOTDELETE" val="tX8R7FGCLOPvjUcf4_CO3Sg"/>
</p:tagLst>
</file>

<file path=ppt/tags/tag1248.xml><?xml version="1.0" encoding="utf-8"?>
<p:tagLst xmlns:a="http://schemas.openxmlformats.org/drawingml/2006/main" xmlns:r="http://schemas.openxmlformats.org/officeDocument/2006/relationships" xmlns:p="http://schemas.openxmlformats.org/presentationml/2006/main">
  <p:tag name="THINKCELLSHAPEDONOTDELETE" val="tSJHm1xl3uWiaJuZy._eZMQ"/>
</p:tagLst>
</file>

<file path=ppt/tags/tag1249.xml><?xml version="1.0" encoding="utf-8"?>
<p:tagLst xmlns:a="http://schemas.openxmlformats.org/drawingml/2006/main" xmlns:r="http://schemas.openxmlformats.org/officeDocument/2006/relationships" xmlns:p="http://schemas.openxmlformats.org/presentationml/2006/main">
  <p:tag name="THINKCELLSHAPEDONOTDELETE" val="tlngVKtIWnjfaOgncKaoYqg"/>
</p:tagLst>
</file>

<file path=ppt/tags/tag1250.xml><?xml version="1.0" encoding="utf-8"?>
<p:tagLst xmlns:a="http://schemas.openxmlformats.org/drawingml/2006/main" xmlns:r="http://schemas.openxmlformats.org/officeDocument/2006/relationships" xmlns:p="http://schemas.openxmlformats.org/presentationml/2006/main">
  <p:tag name="THINKCELLSHAPEDONOTDELETE" val="t6EoHdvXF9WaTNAb.uY8x0Q"/>
</p:tagLst>
</file>

<file path=ppt/tags/tag12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5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253.xml><?xml version="1.0" encoding="utf-8"?>
<p:tagLst xmlns:a="http://schemas.openxmlformats.org/drawingml/2006/main" xmlns:r="http://schemas.openxmlformats.org/officeDocument/2006/relationships" xmlns:p="http://schemas.openxmlformats.org/presentationml/2006/main">
  <p:tag name="SHAPENAME" val="5. Source"/>
</p:tagLst>
</file>

<file path=ppt/tags/tag1254.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255.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256.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257.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1258.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1259.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1260.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126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HINKCELLSHAPEDONOTDELETE" val="pYRIzsZP7cZ15QnMvj5I_7Q"/>
  <p:tag name="TOP" val="110"/>
  <p:tag name="WIDTH" val="276.6667"/>
</p:tagLst>
</file>

<file path=ppt/tags/tag1262.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263.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264.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265.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266.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267.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268.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269.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270.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27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272.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2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7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275.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276.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277.xml><?xml version="1.0" encoding="utf-8"?>
<p:tagLst xmlns:a="http://schemas.openxmlformats.org/drawingml/2006/main" xmlns:r="http://schemas.openxmlformats.org/officeDocument/2006/relationships" xmlns:p="http://schemas.openxmlformats.org/presentationml/2006/main">
  <p:tag name="SHAPENAME" val="5. Source"/>
</p:tagLst>
</file>

<file path=ppt/tags/tag1278.xml><?xml version="1.0" encoding="utf-8"?>
<p:tagLst xmlns:a="http://schemas.openxmlformats.org/drawingml/2006/main" xmlns:r="http://schemas.openxmlformats.org/officeDocument/2006/relationships" xmlns:p="http://schemas.openxmlformats.org/presentationml/2006/main">
  <p:tag name="THINKCELLSHAPEDONOTDELETE" val="t9PtIaZvkoe.2wF2txxKqAg"/>
</p:tagLst>
</file>

<file path=ppt/tags/tag1279.xml><?xml version="1.0" encoding="utf-8"?>
<p:tagLst xmlns:a="http://schemas.openxmlformats.org/drawingml/2006/main" xmlns:r="http://schemas.openxmlformats.org/officeDocument/2006/relationships" xmlns:p="http://schemas.openxmlformats.org/presentationml/2006/main">
  <p:tag name="THINKCELLSHAPEDONOTDELETE" val="tQfwSctr1q_ID1dMuuJdbzg"/>
</p:tagLst>
</file>

<file path=ppt/tags/tag1280.xml><?xml version="1.0" encoding="utf-8"?>
<p:tagLst xmlns:a="http://schemas.openxmlformats.org/drawingml/2006/main" xmlns:r="http://schemas.openxmlformats.org/officeDocument/2006/relationships" xmlns:p="http://schemas.openxmlformats.org/presentationml/2006/main">
  <p:tag name="THINKCELLSHAPEDONOTDELETE" val="tnNQMcJRd.gANgsOvZ1kmqQ"/>
</p:tagLst>
</file>

<file path=ppt/tags/tag1281.xml><?xml version="1.0" encoding="utf-8"?>
<p:tagLst xmlns:a="http://schemas.openxmlformats.org/drawingml/2006/main" xmlns:r="http://schemas.openxmlformats.org/officeDocument/2006/relationships" xmlns:p="http://schemas.openxmlformats.org/presentationml/2006/main">
  <p:tag name="THINKCELLSHAPEDONOTDELETE" val="tQLQ6qSly_DEzw5HGqJs3nQ"/>
</p:tagLst>
</file>

<file path=ppt/tags/tag1282.xml><?xml version="1.0" encoding="utf-8"?>
<p:tagLst xmlns:a="http://schemas.openxmlformats.org/drawingml/2006/main" xmlns:r="http://schemas.openxmlformats.org/officeDocument/2006/relationships" xmlns:p="http://schemas.openxmlformats.org/presentationml/2006/main">
  <p:tag name="THINKCELLSHAPEDONOTDELETE" val="tRFgRWU70P6ntHJiNeo.sgQ"/>
</p:tagLst>
</file>

<file path=ppt/tags/tag1283.xml><?xml version="1.0" encoding="utf-8"?>
<p:tagLst xmlns:a="http://schemas.openxmlformats.org/drawingml/2006/main" xmlns:r="http://schemas.openxmlformats.org/officeDocument/2006/relationships" xmlns:p="http://schemas.openxmlformats.org/presentationml/2006/main">
  <p:tag name="THINKCELLSHAPEDONOTDELETE" val="teJkmml39xg91jwmJuycA.w"/>
</p:tagLst>
</file>

<file path=ppt/tags/tag1284.xml><?xml version="1.0" encoding="utf-8"?>
<p:tagLst xmlns:a="http://schemas.openxmlformats.org/drawingml/2006/main" xmlns:r="http://schemas.openxmlformats.org/officeDocument/2006/relationships" xmlns:p="http://schemas.openxmlformats.org/presentationml/2006/main">
  <p:tag name="THINKCELLSHAPEDONOTDELETE" val="t4IFK8U6Oid2n7MLklNfDOA"/>
</p:tagLst>
</file>

<file path=ppt/tags/tag1285.xml><?xml version="1.0" encoding="utf-8"?>
<p:tagLst xmlns:a="http://schemas.openxmlformats.org/drawingml/2006/main" xmlns:r="http://schemas.openxmlformats.org/officeDocument/2006/relationships" xmlns:p="http://schemas.openxmlformats.org/presentationml/2006/main">
  <p:tag name="THINKCELLSHAPEDONOTDELETE" val="tM2x2GAOhPzQH7qyeXoUnrQ"/>
</p:tagLst>
</file>

<file path=ppt/tags/tag1286.xml><?xml version="1.0" encoding="utf-8"?>
<p:tagLst xmlns:a="http://schemas.openxmlformats.org/drawingml/2006/main" xmlns:r="http://schemas.openxmlformats.org/officeDocument/2006/relationships" xmlns:p="http://schemas.openxmlformats.org/presentationml/2006/main">
  <p:tag name="THINKCELLSHAPEDONOTDELETE" val="twfRRskm6vV1fob0xggRjHw"/>
</p:tagLst>
</file>

<file path=ppt/tags/tag1287.xml><?xml version="1.0" encoding="utf-8"?>
<p:tagLst xmlns:a="http://schemas.openxmlformats.org/drawingml/2006/main" xmlns:r="http://schemas.openxmlformats.org/officeDocument/2006/relationships" xmlns:p="http://schemas.openxmlformats.org/presentationml/2006/main">
  <p:tag name="THINKCELLSHAPEDONOTDELETE" val="t.R_s.ByrosSiXcp.A9Xl_g"/>
</p:tagLst>
</file>

<file path=ppt/tags/tag1288.xml><?xml version="1.0" encoding="utf-8"?>
<p:tagLst xmlns:a="http://schemas.openxmlformats.org/drawingml/2006/main" xmlns:r="http://schemas.openxmlformats.org/officeDocument/2006/relationships" xmlns:p="http://schemas.openxmlformats.org/presentationml/2006/main">
  <p:tag name="THINKCELLSHAPEDONOTDELETE" val="tK.hkdDL5AOi7HXqEaTtOHQ"/>
</p:tagLst>
</file>

<file path=ppt/tags/tag1289.xml><?xml version="1.0" encoding="utf-8"?>
<p:tagLst xmlns:a="http://schemas.openxmlformats.org/drawingml/2006/main" xmlns:r="http://schemas.openxmlformats.org/officeDocument/2006/relationships" xmlns:p="http://schemas.openxmlformats.org/presentationml/2006/main">
  <p:tag name="THINKCELLSHAPEDONOTDELETE" val="tekA7regY3_R2tTSn7LwMiQ"/>
</p:tagLst>
</file>

<file path=ppt/tags/tag1290.xml><?xml version="1.0" encoding="utf-8"?>
<p:tagLst xmlns:a="http://schemas.openxmlformats.org/drawingml/2006/main" xmlns:r="http://schemas.openxmlformats.org/officeDocument/2006/relationships" xmlns:p="http://schemas.openxmlformats.org/presentationml/2006/main">
  <p:tag name="THINKCELLSHAPEDONOTDELETE" val="tz8XGMLRVHKIIrclYMPPIRg"/>
</p:tagLst>
</file>

<file path=ppt/tags/tag1291.xml><?xml version="1.0" encoding="utf-8"?>
<p:tagLst xmlns:a="http://schemas.openxmlformats.org/drawingml/2006/main" xmlns:r="http://schemas.openxmlformats.org/officeDocument/2006/relationships" xmlns:p="http://schemas.openxmlformats.org/presentationml/2006/main">
  <p:tag name="THINKCELLSHAPEDONOTDELETE" val="tJ2QowYrdjF52l9hNS6v9mw"/>
</p:tagLst>
</file>

<file path=ppt/tags/tag1292.xml><?xml version="1.0" encoding="utf-8"?>
<p:tagLst xmlns:a="http://schemas.openxmlformats.org/drawingml/2006/main" xmlns:r="http://schemas.openxmlformats.org/officeDocument/2006/relationships" xmlns:p="http://schemas.openxmlformats.org/presentationml/2006/main">
  <p:tag name="THINKCELLSHAPEDONOTDELETE" val="tEFEvNrXPersrYsCvpWf4gQ"/>
</p:tagLst>
</file>

<file path=ppt/tags/tag1293.xml><?xml version="1.0" encoding="utf-8"?>
<p:tagLst xmlns:a="http://schemas.openxmlformats.org/drawingml/2006/main" xmlns:r="http://schemas.openxmlformats.org/officeDocument/2006/relationships" xmlns:p="http://schemas.openxmlformats.org/presentationml/2006/main">
  <p:tag name="THINKCELLSHAPEDONOTDELETE" val="totG6tTa3XVdtFubV_F5EiQ"/>
</p:tagLst>
</file>

<file path=ppt/tags/tag1294.xml><?xml version="1.0" encoding="utf-8"?>
<p:tagLst xmlns:a="http://schemas.openxmlformats.org/drawingml/2006/main" xmlns:r="http://schemas.openxmlformats.org/officeDocument/2006/relationships" xmlns:p="http://schemas.openxmlformats.org/presentationml/2006/main">
  <p:tag name="THINKCELLSHAPEDONOTDELETE" val="t5_jz18SRsD5KcMxu2KUUvA"/>
</p:tagLst>
</file>

<file path=ppt/tags/tag1295.xml><?xml version="1.0" encoding="utf-8"?>
<p:tagLst xmlns:a="http://schemas.openxmlformats.org/drawingml/2006/main" xmlns:r="http://schemas.openxmlformats.org/officeDocument/2006/relationships" xmlns:p="http://schemas.openxmlformats.org/presentationml/2006/main">
  <p:tag name="THINKCELLSHAPEDONOTDELETE" val="tDRLsxOUPnqdkS57B2Ly84g"/>
</p:tagLst>
</file>

<file path=ppt/tags/tag1296.xml><?xml version="1.0" encoding="utf-8"?>
<p:tagLst xmlns:a="http://schemas.openxmlformats.org/drawingml/2006/main" xmlns:r="http://schemas.openxmlformats.org/officeDocument/2006/relationships" xmlns:p="http://schemas.openxmlformats.org/presentationml/2006/main">
  <p:tag name="THINKCELLSHAPEDONOTDELETE" val="trbAnn38v10j4ena6Qw2CVA"/>
</p:tagLst>
</file>

<file path=ppt/tags/tag1297.xml><?xml version="1.0" encoding="utf-8"?>
<p:tagLst xmlns:a="http://schemas.openxmlformats.org/drawingml/2006/main" xmlns:r="http://schemas.openxmlformats.org/officeDocument/2006/relationships" xmlns:p="http://schemas.openxmlformats.org/presentationml/2006/main">
  <p:tag name="THINKCELLSHAPEDONOTDELETE" val="tVo_DBNB8Ijrcb6Eg5qTcWw"/>
</p:tagLst>
</file>

<file path=ppt/tags/tag1298.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299.xml><?xml version="1.0" encoding="utf-8"?>
<p:tagLst xmlns:a="http://schemas.openxmlformats.org/drawingml/2006/main" xmlns:r="http://schemas.openxmlformats.org/officeDocument/2006/relationships" xmlns:p="http://schemas.openxmlformats.org/presentationml/2006/main">
  <p:tag name="NAME" val="LineContentSeparatorDefaultVertical"/>
</p:tagLst>
</file>

<file path=ppt/tags/tag1300.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301.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302.xml><?xml version="1.0" encoding="utf-8"?>
<p:tagLst xmlns:a="http://schemas.openxmlformats.org/drawingml/2006/main" xmlns:r="http://schemas.openxmlformats.org/officeDocument/2006/relationships" xmlns:p="http://schemas.openxmlformats.org/presentationml/2006/main">
  <p:tag name="THINKCELLSHAPEDONOTDELETE" val="tYMr.fKNQrTca0g.9837HFg"/>
</p:tagLst>
</file>

<file path=ppt/tags/tag1303.xml><?xml version="1.0" encoding="utf-8"?>
<p:tagLst xmlns:a="http://schemas.openxmlformats.org/drawingml/2006/main" xmlns:r="http://schemas.openxmlformats.org/officeDocument/2006/relationships" xmlns:p="http://schemas.openxmlformats.org/presentationml/2006/main">
  <p:tag name="THINKCELLSHAPEDONOTDELETE" val="tR1uzDMZAypLZeLnmX30TNw"/>
</p:tagLst>
</file>

<file path=ppt/tags/tag1304.xml><?xml version="1.0" encoding="utf-8"?>
<p:tagLst xmlns:a="http://schemas.openxmlformats.org/drawingml/2006/main" xmlns:r="http://schemas.openxmlformats.org/officeDocument/2006/relationships" xmlns:p="http://schemas.openxmlformats.org/presentationml/2006/main">
  <p:tag name="THINKCELLSHAPEDONOTDELETE" val="tWiEGp6DG7ytdd948ItFf0g"/>
</p:tagLst>
</file>

<file path=ppt/tags/tag1305.xml><?xml version="1.0" encoding="utf-8"?>
<p:tagLst xmlns:a="http://schemas.openxmlformats.org/drawingml/2006/main" xmlns:r="http://schemas.openxmlformats.org/officeDocument/2006/relationships" xmlns:p="http://schemas.openxmlformats.org/presentationml/2006/main">
  <p:tag name="THINKCELLSHAPEDONOTDELETE" val="tBvtYa48KPOp0e35lqyyx5Q"/>
</p:tagLst>
</file>

<file path=ppt/tags/tag1306.xml><?xml version="1.0" encoding="utf-8"?>
<p:tagLst xmlns:a="http://schemas.openxmlformats.org/drawingml/2006/main" xmlns:r="http://schemas.openxmlformats.org/officeDocument/2006/relationships" xmlns:p="http://schemas.openxmlformats.org/presentationml/2006/main">
  <p:tag name="THINKCELLSHAPEDONOTDELETE" val="tfKIdOdTYjDAi61MHpit38Q"/>
</p:tagLst>
</file>

<file path=ppt/tags/tag1307.xml><?xml version="1.0" encoding="utf-8"?>
<p:tagLst xmlns:a="http://schemas.openxmlformats.org/drawingml/2006/main" xmlns:r="http://schemas.openxmlformats.org/officeDocument/2006/relationships" xmlns:p="http://schemas.openxmlformats.org/presentationml/2006/main">
  <p:tag name="THINKCELLSHAPEDONOTDELETE" val="t5wnsdkDAupeYneWhrnGscA"/>
</p:tagLst>
</file>

<file path=ppt/tags/tag1308.xml><?xml version="1.0" encoding="utf-8"?>
<p:tagLst xmlns:a="http://schemas.openxmlformats.org/drawingml/2006/main" xmlns:r="http://schemas.openxmlformats.org/officeDocument/2006/relationships" xmlns:p="http://schemas.openxmlformats.org/presentationml/2006/main">
  <p:tag name="THINKCELLSHAPEDONOTDELETE" val="t1GHlRu1zL7qL6m7tcxPCuQ"/>
</p:tagLst>
</file>

<file path=ppt/tags/tag1309.xml><?xml version="1.0" encoding="utf-8"?>
<p:tagLst xmlns:a="http://schemas.openxmlformats.org/drawingml/2006/main" xmlns:r="http://schemas.openxmlformats.org/officeDocument/2006/relationships" xmlns:p="http://schemas.openxmlformats.org/presentationml/2006/main">
  <p:tag name="THINKCELLSHAPEDONOTDELETE" val="tQXWZQ5stoxkks02P8uESSg"/>
</p:tagLst>
</file>

<file path=ppt/tags/tag1310.xml><?xml version="1.0" encoding="utf-8"?>
<p:tagLst xmlns:a="http://schemas.openxmlformats.org/drawingml/2006/main" xmlns:r="http://schemas.openxmlformats.org/officeDocument/2006/relationships" xmlns:p="http://schemas.openxmlformats.org/presentationml/2006/main">
  <p:tag name="THINKCELLSHAPEDONOTDELETE" val="t3D8kW9iiyUHXOh0Hdd0yMg"/>
</p:tagLst>
</file>

<file path=ppt/tags/tag1311.xml><?xml version="1.0" encoding="utf-8"?>
<p:tagLst xmlns:a="http://schemas.openxmlformats.org/drawingml/2006/main" xmlns:r="http://schemas.openxmlformats.org/officeDocument/2006/relationships" xmlns:p="http://schemas.openxmlformats.org/presentationml/2006/main">
  <p:tag name="SHAPENAME" val="5. Source"/>
</p:tagLst>
</file>

<file path=ppt/tags/tag13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1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314.xml><?xml version="1.0" encoding="utf-8"?>
<p:tagLst xmlns:a="http://schemas.openxmlformats.org/drawingml/2006/main" xmlns:r="http://schemas.openxmlformats.org/officeDocument/2006/relationships" xmlns:p="http://schemas.openxmlformats.org/presentationml/2006/main">
  <p:tag name="SHAPENAME" val="5. Source"/>
</p:tagLst>
</file>

<file path=ppt/tags/tag1315.xml><?xml version="1.0" encoding="utf-8"?>
<p:tagLst xmlns:a="http://schemas.openxmlformats.org/drawingml/2006/main" xmlns:r="http://schemas.openxmlformats.org/officeDocument/2006/relationships" xmlns:p="http://schemas.openxmlformats.org/presentationml/2006/main">
  <p:tag name="NAME" val="LineContentSeparatorDefaultVertical"/>
</p:tagLst>
</file>

<file path=ppt/tags/tag1316.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317.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318.xml><?xml version="1.0" encoding="utf-8"?>
<p:tagLst xmlns:a="http://schemas.openxmlformats.org/drawingml/2006/main" xmlns:r="http://schemas.openxmlformats.org/officeDocument/2006/relationships" xmlns:p="http://schemas.openxmlformats.org/presentationml/2006/main">
  <p:tag name="THINKCELLSHAPEDONOTDELETE" val="tN8h_fzwHZOcdRl7DhgQ_cw"/>
</p:tagLst>
</file>

<file path=ppt/tags/tag1319.xml><?xml version="1.0" encoding="utf-8"?>
<p:tagLst xmlns:a="http://schemas.openxmlformats.org/drawingml/2006/main" xmlns:r="http://schemas.openxmlformats.org/officeDocument/2006/relationships" xmlns:p="http://schemas.openxmlformats.org/presentationml/2006/main">
  <p:tag name="THINKCELLSHAPEDONOTDELETE" val="tVk9fVoxf_FID83L7M.k1Gw"/>
</p:tagLst>
</file>

<file path=ppt/tags/tag1320.xml><?xml version="1.0" encoding="utf-8"?>
<p:tagLst xmlns:a="http://schemas.openxmlformats.org/drawingml/2006/main" xmlns:r="http://schemas.openxmlformats.org/officeDocument/2006/relationships" xmlns:p="http://schemas.openxmlformats.org/presentationml/2006/main">
  <p:tag name="THINKCELLSHAPEDONOTDELETE" val="tBh7Bl6.ysuz8hlY0tfiRnQ"/>
</p:tagLst>
</file>

<file path=ppt/tags/tag1321.xml><?xml version="1.0" encoding="utf-8"?>
<p:tagLst xmlns:a="http://schemas.openxmlformats.org/drawingml/2006/main" xmlns:r="http://schemas.openxmlformats.org/officeDocument/2006/relationships" xmlns:p="http://schemas.openxmlformats.org/presentationml/2006/main">
  <p:tag name="THINKCELLSHAPEDONOTDELETE" val="tTr9mwmEwO0pDXXKVxVvctA"/>
</p:tagLst>
</file>

<file path=ppt/tags/tag1322.xml><?xml version="1.0" encoding="utf-8"?>
<p:tagLst xmlns:a="http://schemas.openxmlformats.org/drawingml/2006/main" xmlns:r="http://schemas.openxmlformats.org/officeDocument/2006/relationships" xmlns:p="http://schemas.openxmlformats.org/presentationml/2006/main">
  <p:tag name="THINKCELLSHAPEDONOTDELETE" val="tLmGzIPqeiDnCt8vE5jhQTQ"/>
</p:tagLst>
</file>

<file path=ppt/tags/tag1323.xml><?xml version="1.0" encoding="utf-8"?>
<p:tagLst xmlns:a="http://schemas.openxmlformats.org/drawingml/2006/main" xmlns:r="http://schemas.openxmlformats.org/officeDocument/2006/relationships" xmlns:p="http://schemas.openxmlformats.org/presentationml/2006/main">
  <p:tag name="THINKCELLSHAPEDONOTDELETE" val="tftyBMxzsRwQXsGAwgq8PaA"/>
</p:tagLst>
</file>

<file path=ppt/tags/tag1324.xml><?xml version="1.0" encoding="utf-8"?>
<p:tagLst xmlns:a="http://schemas.openxmlformats.org/drawingml/2006/main" xmlns:r="http://schemas.openxmlformats.org/officeDocument/2006/relationships" xmlns:p="http://schemas.openxmlformats.org/presentationml/2006/main">
  <p:tag name="THINKCELLSHAPEDONOTDELETE" val="tzcd3HL1PPC0hxpRnlrHY.A"/>
</p:tagLst>
</file>

<file path=ppt/tags/tag1325.xml><?xml version="1.0" encoding="utf-8"?>
<p:tagLst xmlns:a="http://schemas.openxmlformats.org/drawingml/2006/main" xmlns:r="http://schemas.openxmlformats.org/officeDocument/2006/relationships" xmlns:p="http://schemas.openxmlformats.org/presentationml/2006/main">
  <p:tag name="THINKCELLSHAPEDONOTDELETE" val="tcH0nIebcAYew8XHSzBF4Pg"/>
</p:tagLst>
</file>

<file path=ppt/tags/tag1326.xml><?xml version="1.0" encoding="utf-8"?>
<p:tagLst xmlns:a="http://schemas.openxmlformats.org/drawingml/2006/main" xmlns:r="http://schemas.openxmlformats.org/officeDocument/2006/relationships" xmlns:p="http://schemas.openxmlformats.org/presentationml/2006/main">
  <p:tag name="THINKCELLSHAPEDONOTDELETE" val="tYe0y6xg6xH6nWNPO4TT4Ow"/>
</p:tagLst>
</file>

<file path=ppt/tags/tag1327.xml><?xml version="1.0" encoding="utf-8"?>
<p:tagLst xmlns:a="http://schemas.openxmlformats.org/drawingml/2006/main" xmlns:r="http://schemas.openxmlformats.org/officeDocument/2006/relationships" xmlns:p="http://schemas.openxmlformats.org/presentationml/2006/main">
  <p:tag name="SHAPENAME" val="5. Source"/>
</p:tagLst>
</file>

<file path=ppt/tags/tag1328.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329.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330.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331.xml><?xml version="1.0" encoding="utf-8"?>
<p:tagLst xmlns:a="http://schemas.openxmlformats.org/drawingml/2006/main" xmlns:r="http://schemas.openxmlformats.org/officeDocument/2006/relationships" xmlns:p="http://schemas.openxmlformats.org/presentationml/2006/main">
  <p:tag name="THINKCELLSHAPEDONOTDELETE" val="ttfYRz39ltfFv9deSX8C1kw"/>
</p:tagLst>
</file>

<file path=ppt/tags/tag1332.xml><?xml version="1.0" encoding="utf-8"?>
<p:tagLst xmlns:a="http://schemas.openxmlformats.org/drawingml/2006/main" xmlns:r="http://schemas.openxmlformats.org/officeDocument/2006/relationships" xmlns:p="http://schemas.openxmlformats.org/presentationml/2006/main">
  <p:tag name="THINKCELLSHAPEDONOTDELETE" val="tSkEl76NPFkydZ3Pqu4TMUQ"/>
</p:tagLst>
</file>

<file path=ppt/tags/tag1333.xml><?xml version="1.0" encoding="utf-8"?>
<p:tagLst xmlns:a="http://schemas.openxmlformats.org/drawingml/2006/main" xmlns:r="http://schemas.openxmlformats.org/officeDocument/2006/relationships" xmlns:p="http://schemas.openxmlformats.org/presentationml/2006/main">
  <p:tag name="THINKCELLSHAPEDONOTDELETE" val="tMhN3HU6yUJUoUSxJsdevmA"/>
</p:tagLst>
</file>

<file path=ppt/tags/tag1334.xml><?xml version="1.0" encoding="utf-8"?>
<p:tagLst xmlns:a="http://schemas.openxmlformats.org/drawingml/2006/main" xmlns:r="http://schemas.openxmlformats.org/officeDocument/2006/relationships" xmlns:p="http://schemas.openxmlformats.org/presentationml/2006/main">
  <p:tag name="THINKCELLSHAPEDONOTDELETE" val="tE_b5bjlFaq6mgypR2aseFA"/>
</p:tagLst>
</file>

<file path=ppt/tags/tag1335.xml><?xml version="1.0" encoding="utf-8"?>
<p:tagLst xmlns:a="http://schemas.openxmlformats.org/drawingml/2006/main" xmlns:r="http://schemas.openxmlformats.org/officeDocument/2006/relationships" xmlns:p="http://schemas.openxmlformats.org/presentationml/2006/main">
  <p:tag name="THINKCELLSHAPEDONOTDELETE" val="t5Qa7kPcpXqBK1q0pXmAdLA"/>
</p:tagLst>
</file>

<file path=ppt/tags/tag1336.xml><?xml version="1.0" encoding="utf-8"?>
<p:tagLst xmlns:a="http://schemas.openxmlformats.org/drawingml/2006/main" xmlns:r="http://schemas.openxmlformats.org/officeDocument/2006/relationships" xmlns:p="http://schemas.openxmlformats.org/presentationml/2006/main">
  <p:tag name="THINKCELLSHAPEDONOTDELETE" val="tJ7o7VoYeUByXrvTAHs92Qw"/>
</p:tagLst>
</file>

<file path=ppt/tags/tag1337.xml><?xml version="1.0" encoding="utf-8"?>
<p:tagLst xmlns:a="http://schemas.openxmlformats.org/drawingml/2006/main" xmlns:r="http://schemas.openxmlformats.org/officeDocument/2006/relationships" xmlns:p="http://schemas.openxmlformats.org/presentationml/2006/main">
  <p:tag name="THINKCELLSHAPEDONOTDELETE" val="tYKMlmpCfl4s0LO8b.lLvkQ"/>
</p:tagLst>
</file>

<file path=ppt/tags/tag1338.xml><?xml version="1.0" encoding="utf-8"?>
<p:tagLst xmlns:a="http://schemas.openxmlformats.org/drawingml/2006/main" xmlns:r="http://schemas.openxmlformats.org/officeDocument/2006/relationships" xmlns:p="http://schemas.openxmlformats.org/presentationml/2006/main">
  <p:tag name="THINKCELLSHAPEDONOTDELETE" val="tI_RW7jAL6I8lhtwKG7c9Ww"/>
</p:tagLst>
</file>

<file path=ppt/tags/tag1339.xml><?xml version="1.0" encoding="utf-8"?>
<p:tagLst xmlns:a="http://schemas.openxmlformats.org/drawingml/2006/main" xmlns:r="http://schemas.openxmlformats.org/officeDocument/2006/relationships" xmlns:p="http://schemas.openxmlformats.org/presentationml/2006/main">
  <p:tag name="THINKCELLSHAPEDONOTDELETE" val="tDKt4cRJtrjOi8XFHX.WvDw"/>
</p:tagLst>
</file>

<file path=ppt/tags/tag1340.xml><?xml version="1.0" encoding="utf-8"?>
<p:tagLst xmlns:a="http://schemas.openxmlformats.org/drawingml/2006/main" xmlns:r="http://schemas.openxmlformats.org/officeDocument/2006/relationships" xmlns:p="http://schemas.openxmlformats.org/presentationml/2006/main">
  <p:tag name="THINKCELLSHAPEDONOTDELETE" val="tz9Lj0qQQuNIo78GsOPmCRQ"/>
</p:tagLst>
</file>

<file path=ppt/tags/tag1341.xml><?xml version="1.0" encoding="utf-8"?>
<p:tagLst xmlns:a="http://schemas.openxmlformats.org/drawingml/2006/main" xmlns:r="http://schemas.openxmlformats.org/officeDocument/2006/relationships" xmlns:p="http://schemas.openxmlformats.org/presentationml/2006/main">
  <p:tag name="THINKCELLSHAPEDONOTDELETE" val="tIKC_iseVicQ8uBBSdzG4HA"/>
</p:tagLst>
</file>

<file path=ppt/tags/tag1342.xml><?xml version="1.0" encoding="utf-8"?>
<p:tagLst xmlns:a="http://schemas.openxmlformats.org/drawingml/2006/main" xmlns:r="http://schemas.openxmlformats.org/officeDocument/2006/relationships" xmlns:p="http://schemas.openxmlformats.org/presentationml/2006/main">
  <p:tag name="THINKCELLSHAPEDONOTDELETE" val="ttQ6_uIL9oM7YVuSSmesf5w"/>
</p:tagLst>
</file>

<file path=ppt/tags/tag1343.xml><?xml version="1.0" encoding="utf-8"?>
<p:tagLst xmlns:a="http://schemas.openxmlformats.org/drawingml/2006/main" xmlns:r="http://schemas.openxmlformats.org/officeDocument/2006/relationships" xmlns:p="http://schemas.openxmlformats.org/presentationml/2006/main">
  <p:tag name="THINKCELLSHAPEDONOTDELETE" val="tTRiZUab8U3ZoJJyZM5Ft5Q"/>
</p:tagLst>
</file>

<file path=ppt/tags/tag1344.xml><?xml version="1.0" encoding="utf-8"?>
<p:tagLst xmlns:a="http://schemas.openxmlformats.org/drawingml/2006/main" xmlns:r="http://schemas.openxmlformats.org/officeDocument/2006/relationships" xmlns:p="http://schemas.openxmlformats.org/presentationml/2006/main">
  <p:tag name="THINKCELLSHAPEDONOTDELETE" val="tY0SPJpA7Xnha47PtY6ng0w"/>
</p:tagLst>
</file>

<file path=ppt/tags/tag1345.xml><?xml version="1.0" encoding="utf-8"?>
<p:tagLst xmlns:a="http://schemas.openxmlformats.org/drawingml/2006/main" xmlns:r="http://schemas.openxmlformats.org/officeDocument/2006/relationships" xmlns:p="http://schemas.openxmlformats.org/presentationml/2006/main">
  <p:tag name="THINKCELLSHAPEDONOTDELETE" val="t3RHu9nyddD8MxiXCzXZm_Q"/>
</p:tagLst>
</file>

<file path=ppt/tags/tag1346.xml><?xml version="1.0" encoding="utf-8"?>
<p:tagLst xmlns:a="http://schemas.openxmlformats.org/drawingml/2006/main" xmlns:r="http://schemas.openxmlformats.org/officeDocument/2006/relationships" xmlns:p="http://schemas.openxmlformats.org/presentationml/2006/main">
  <p:tag name="THINKCELLSHAPEDONOTDELETE" val="t.DsBDqojeoxsGSM4l8xYwQ"/>
</p:tagLst>
</file>

<file path=ppt/tags/tag1347.xml><?xml version="1.0" encoding="utf-8"?>
<p:tagLst xmlns:a="http://schemas.openxmlformats.org/drawingml/2006/main" xmlns:r="http://schemas.openxmlformats.org/officeDocument/2006/relationships" xmlns:p="http://schemas.openxmlformats.org/presentationml/2006/main">
  <p:tag name="THINKCELLSHAPEDONOTDELETE" val="tOf9Wy_p3Q9boTdkuXd16gQ"/>
</p:tagLst>
</file>

<file path=ppt/tags/tag1348.xml><?xml version="1.0" encoding="utf-8"?>
<p:tagLst xmlns:a="http://schemas.openxmlformats.org/drawingml/2006/main" xmlns:r="http://schemas.openxmlformats.org/officeDocument/2006/relationships" xmlns:p="http://schemas.openxmlformats.org/presentationml/2006/main">
  <p:tag name="THINKCELLSHAPEDONOTDELETE" val="tsL3.stQSfpp_O__ze4WpnA"/>
</p:tagLst>
</file>

<file path=ppt/tags/tag1349.xml><?xml version="1.0" encoding="utf-8"?>
<p:tagLst xmlns:a="http://schemas.openxmlformats.org/drawingml/2006/main" xmlns:r="http://schemas.openxmlformats.org/officeDocument/2006/relationships" xmlns:p="http://schemas.openxmlformats.org/presentationml/2006/main">
  <p:tag name="THINKCELLSHAPEDONOTDELETE" val="tJRbk.MWpYlH9cHgHH829LA"/>
</p:tagLst>
</file>

<file path=ppt/tags/tag1350.xml><?xml version="1.0" encoding="utf-8"?>
<p:tagLst xmlns:a="http://schemas.openxmlformats.org/drawingml/2006/main" xmlns:r="http://schemas.openxmlformats.org/officeDocument/2006/relationships" xmlns:p="http://schemas.openxmlformats.org/presentationml/2006/main">
  <p:tag name="THINKCELLSHAPEDONOTDELETE" val="tAoUhNxknjYlJ39wp7gPEjw"/>
</p:tagLst>
</file>

<file path=ppt/tags/tag13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5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3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5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355.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356.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357.xml><?xml version="1.0" encoding="utf-8"?>
<p:tagLst xmlns:a="http://schemas.openxmlformats.org/drawingml/2006/main" xmlns:r="http://schemas.openxmlformats.org/officeDocument/2006/relationships" xmlns:p="http://schemas.openxmlformats.org/presentationml/2006/main">
  <p:tag name="THINKCELLSHAPEDONOTDELETE" val="tIndvhfmm7zyfVARMj.DkTw"/>
</p:tagLst>
</file>

<file path=ppt/tags/tag1358.xml><?xml version="1.0" encoding="utf-8"?>
<p:tagLst xmlns:a="http://schemas.openxmlformats.org/drawingml/2006/main" xmlns:r="http://schemas.openxmlformats.org/officeDocument/2006/relationships" xmlns:p="http://schemas.openxmlformats.org/presentationml/2006/main">
  <p:tag name="THINKCELLSHAPEDONOTDELETE" val="tbi7bmwbW2jE3e9bRUqBSbA"/>
</p:tagLst>
</file>

<file path=ppt/tags/tag1359.xml><?xml version="1.0" encoding="utf-8"?>
<p:tagLst xmlns:a="http://schemas.openxmlformats.org/drawingml/2006/main" xmlns:r="http://schemas.openxmlformats.org/officeDocument/2006/relationships" xmlns:p="http://schemas.openxmlformats.org/presentationml/2006/main">
  <p:tag name="THINKCELLSHAPEDONOTDELETE" val="t_QVFvJuWbi0c6oU8JpbeTQ"/>
</p:tagLst>
</file>

<file path=ppt/tags/tag1360.xml><?xml version="1.0" encoding="utf-8"?>
<p:tagLst xmlns:a="http://schemas.openxmlformats.org/drawingml/2006/main" xmlns:r="http://schemas.openxmlformats.org/officeDocument/2006/relationships" xmlns:p="http://schemas.openxmlformats.org/presentationml/2006/main">
  <p:tag name="THINKCELLSHAPEDONOTDELETE" val="tKUPKWlYbfyOc9t8d774V3A"/>
</p:tagLst>
</file>

<file path=ppt/tags/tag1361.xml><?xml version="1.0" encoding="utf-8"?>
<p:tagLst xmlns:a="http://schemas.openxmlformats.org/drawingml/2006/main" xmlns:r="http://schemas.openxmlformats.org/officeDocument/2006/relationships" xmlns:p="http://schemas.openxmlformats.org/presentationml/2006/main">
  <p:tag name="THINKCELLSHAPEDONOTDELETE" val="tpJ2Vq8.wfJwGmk1GihLBcA"/>
</p:tagLst>
</file>

<file path=ppt/tags/tag1362.xml><?xml version="1.0" encoding="utf-8"?>
<p:tagLst xmlns:a="http://schemas.openxmlformats.org/drawingml/2006/main" xmlns:r="http://schemas.openxmlformats.org/officeDocument/2006/relationships" xmlns:p="http://schemas.openxmlformats.org/presentationml/2006/main">
  <p:tag name="THINKCELLSHAPEDONOTDELETE" val="tRX06oVSbYZ4KiHwVRNdbzg"/>
</p:tagLst>
</file>

<file path=ppt/tags/tag1363.xml><?xml version="1.0" encoding="utf-8"?>
<p:tagLst xmlns:a="http://schemas.openxmlformats.org/drawingml/2006/main" xmlns:r="http://schemas.openxmlformats.org/officeDocument/2006/relationships" xmlns:p="http://schemas.openxmlformats.org/presentationml/2006/main">
  <p:tag name="THINKCELLSHAPEDONOTDELETE" val="trlyHDpOcgl.84KAzMzlhSw"/>
</p:tagLst>
</file>

<file path=ppt/tags/tag1364.xml><?xml version="1.0" encoding="utf-8"?>
<p:tagLst xmlns:a="http://schemas.openxmlformats.org/drawingml/2006/main" xmlns:r="http://schemas.openxmlformats.org/officeDocument/2006/relationships" xmlns:p="http://schemas.openxmlformats.org/presentationml/2006/main">
  <p:tag name="THINKCELLSHAPEDONOTDELETE" val="t.XEZcaZvE6DHje181_ag0g"/>
</p:tagLst>
</file>

<file path=ppt/tags/tag1365.xml><?xml version="1.0" encoding="utf-8"?>
<p:tagLst xmlns:a="http://schemas.openxmlformats.org/drawingml/2006/main" xmlns:r="http://schemas.openxmlformats.org/officeDocument/2006/relationships" xmlns:p="http://schemas.openxmlformats.org/presentationml/2006/main">
  <p:tag name="THINKCELLSHAPEDONOTDELETE" val="t3gTxzwxw8w9K6VI33YmxNw"/>
</p:tagLst>
</file>

<file path=ppt/tags/tag1366.xml><?xml version="1.0" encoding="utf-8"?>
<p:tagLst xmlns:a="http://schemas.openxmlformats.org/drawingml/2006/main" xmlns:r="http://schemas.openxmlformats.org/officeDocument/2006/relationships" xmlns:p="http://schemas.openxmlformats.org/presentationml/2006/main">
  <p:tag name="THINKCELLSHAPEDONOTDELETE" val="tfYIKZ96aQkLms6fmWei.tA"/>
</p:tagLst>
</file>

<file path=ppt/tags/tag1367.xml><?xml version="1.0" encoding="utf-8"?>
<p:tagLst xmlns:a="http://schemas.openxmlformats.org/drawingml/2006/main" xmlns:r="http://schemas.openxmlformats.org/officeDocument/2006/relationships" xmlns:p="http://schemas.openxmlformats.org/presentationml/2006/main">
  <p:tag name="THINKCELLSHAPEDONOTDELETE" val="tabjAlLrJOwONUT5ERi2fGw"/>
</p:tagLst>
</file>

<file path=ppt/tags/tag1368.xml><?xml version="1.0" encoding="utf-8"?>
<p:tagLst xmlns:a="http://schemas.openxmlformats.org/drawingml/2006/main" xmlns:r="http://schemas.openxmlformats.org/officeDocument/2006/relationships" xmlns:p="http://schemas.openxmlformats.org/presentationml/2006/main">
  <p:tag name="THINKCELLSHAPEDONOTDELETE" val="tCAhui78puSDjpo_p5axNDw"/>
</p:tagLst>
</file>

<file path=ppt/tags/tag1369.xml><?xml version="1.0" encoding="utf-8"?>
<p:tagLst xmlns:a="http://schemas.openxmlformats.org/drawingml/2006/main" xmlns:r="http://schemas.openxmlformats.org/officeDocument/2006/relationships" xmlns:p="http://schemas.openxmlformats.org/presentationml/2006/main">
  <p:tag name="THINKCELLSHAPEDONOTDELETE" val="tQ1JOBeoVpGeWybfa_XN.RA"/>
</p:tagLst>
</file>

<file path=ppt/tags/tag1370.xml><?xml version="1.0" encoding="utf-8"?>
<p:tagLst xmlns:a="http://schemas.openxmlformats.org/drawingml/2006/main" xmlns:r="http://schemas.openxmlformats.org/officeDocument/2006/relationships" xmlns:p="http://schemas.openxmlformats.org/presentationml/2006/main">
  <p:tag name="MTNUMBER" val="0.765069543740279"/>
  <p:tag name="MTTABLE" val="HDiv"/>
</p:tagLst>
</file>

<file path=ppt/tags/tag1371.xml><?xml version="1.0" encoding="utf-8"?>
<p:tagLst xmlns:a="http://schemas.openxmlformats.org/drawingml/2006/main" xmlns:r="http://schemas.openxmlformats.org/officeDocument/2006/relationships" xmlns:p="http://schemas.openxmlformats.org/presentationml/2006/main">
  <p:tag name="SHAPENAME" val="5. Source"/>
</p:tagLst>
</file>

<file path=ppt/tags/tag1372.xml><?xml version="1.0" encoding="utf-8"?>
<p:tagLst xmlns:a="http://schemas.openxmlformats.org/drawingml/2006/main" xmlns:r="http://schemas.openxmlformats.org/officeDocument/2006/relationships" xmlns:p="http://schemas.openxmlformats.org/presentationml/2006/main">
  <p:tag name="THINKCELLSHAPEDONOTDELETE" val="tPAoO5nOYaOu_Wcy0yLz19g"/>
</p:tagLst>
</file>

<file path=ppt/tags/tag1373.xml><?xml version="1.0" encoding="utf-8"?>
<p:tagLst xmlns:a="http://schemas.openxmlformats.org/drawingml/2006/main" xmlns:r="http://schemas.openxmlformats.org/officeDocument/2006/relationships" xmlns:p="http://schemas.openxmlformats.org/presentationml/2006/main">
  <p:tag name="THINKCELLSHAPEDONOTDELETE" val="tBH3n3ZrSf4sFvg5adsIrMQ"/>
</p:tagLst>
</file>

<file path=ppt/tags/tag1374.xml><?xml version="1.0" encoding="utf-8"?>
<p:tagLst xmlns:a="http://schemas.openxmlformats.org/drawingml/2006/main" xmlns:r="http://schemas.openxmlformats.org/officeDocument/2006/relationships" xmlns:p="http://schemas.openxmlformats.org/presentationml/2006/main">
  <p:tag name="THINKCELLSHAPEDONOTDELETE" val="t9qovHRAFYZO7l2ZL91S8GA"/>
</p:tagLst>
</file>

<file path=ppt/tags/tag1375.xml><?xml version="1.0" encoding="utf-8"?>
<p:tagLst xmlns:a="http://schemas.openxmlformats.org/drawingml/2006/main" xmlns:r="http://schemas.openxmlformats.org/officeDocument/2006/relationships" xmlns:p="http://schemas.openxmlformats.org/presentationml/2006/main">
  <p:tag name="THINKCELLSHAPEDONOTDELETE" val="ty80ZP2v7g9wKPXgn8MThtg"/>
</p:tagLst>
</file>

<file path=ppt/tags/tag1376.xml><?xml version="1.0" encoding="utf-8"?>
<p:tagLst xmlns:a="http://schemas.openxmlformats.org/drawingml/2006/main" xmlns:r="http://schemas.openxmlformats.org/officeDocument/2006/relationships" xmlns:p="http://schemas.openxmlformats.org/presentationml/2006/main">
  <p:tag name="THINKCELLSHAPEDONOTDELETE" val="t1r7acigoPgzGObe62u5kuw"/>
</p:tagLst>
</file>

<file path=ppt/tags/tag1377.xml><?xml version="1.0" encoding="utf-8"?>
<p:tagLst xmlns:a="http://schemas.openxmlformats.org/drawingml/2006/main" xmlns:r="http://schemas.openxmlformats.org/officeDocument/2006/relationships" xmlns:p="http://schemas.openxmlformats.org/presentationml/2006/main">
  <p:tag name="SHAPENAME" val="5. Source"/>
</p:tagLst>
</file>

<file path=ppt/tags/tag1378.xml><?xml version="1.0" encoding="utf-8"?>
<p:tagLst xmlns:a="http://schemas.openxmlformats.org/drawingml/2006/main" xmlns:r="http://schemas.openxmlformats.org/officeDocument/2006/relationships" xmlns:p="http://schemas.openxmlformats.org/presentationml/2006/main">
  <p:tag name="THINKCELLSHAPEDONOTDELETE" val="tOcXtyeK0vmpC_j4BHpNnDQ"/>
</p:tagLst>
</file>

<file path=ppt/tags/tag1379.xml><?xml version="1.0" encoding="utf-8"?>
<p:tagLst xmlns:a="http://schemas.openxmlformats.org/drawingml/2006/main" xmlns:r="http://schemas.openxmlformats.org/officeDocument/2006/relationships" xmlns:p="http://schemas.openxmlformats.org/presentationml/2006/main">
  <p:tag name="THINKCELLSHAPEDONOTDELETE" val="thJPYlKrY1ZF14Ff_5xlZyQ"/>
</p:tagLst>
</file>

<file path=ppt/tags/tag1380.xml><?xml version="1.0" encoding="utf-8"?>
<p:tagLst xmlns:a="http://schemas.openxmlformats.org/drawingml/2006/main" xmlns:r="http://schemas.openxmlformats.org/officeDocument/2006/relationships" xmlns:p="http://schemas.openxmlformats.org/presentationml/2006/main">
  <p:tag name="THINKCELLSHAPEDONOTDELETE" val="tX8R7FGCLOPvjUcf4_CO3Sg"/>
</p:tagLst>
</file>

<file path=ppt/tags/tag1381.xml><?xml version="1.0" encoding="utf-8"?>
<p:tagLst xmlns:a="http://schemas.openxmlformats.org/drawingml/2006/main" xmlns:r="http://schemas.openxmlformats.org/officeDocument/2006/relationships" xmlns:p="http://schemas.openxmlformats.org/presentationml/2006/main">
  <p:tag name="THINKCELLSHAPEDONOTDELETE" val="tRP_cogu3XVBVYXDkeRyFzw"/>
</p:tagLst>
</file>

<file path=ppt/tags/tag1382.xml><?xml version="1.0" encoding="utf-8"?>
<p:tagLst xmlns:a="http://schemas.openxmlformats.org/drawingml/2006/main" xmlns:r="http://schemas.openxmlformats.org/officeDocument/2006/relationships" xmlns:p="http://schemas.openxmlformats.org/presentationml/2006/main">
  <p:tag name="THINKCELLSHAPEDONOTDELETE" val="tSJHm1xl3uWiaJuZy._eZMQ"/>
</p:tagLst>
</file>

<file path=ppt/tags/tag1383.xml><?xml version="1.0" encoding="utf-8"?>
<p:tagLst xmlns:a="http://schemas.openxmlformats.org/drawingml/2006/main" xmlns:r="http://schemas.openxmlformats.org/officeDocument/2006/relationships" xmlns:p="http://schemas.openxmlformats.org/presentationml/2006/main">
  <p:tag name="THINKCELLSHAPEDONOTDELETE" val="tlngVKtIWnjfaOgncKaoYqg"/>
</p:tagLst>
</file>

<file path=ppt/tags/tag1384.xml><?xml version="1.0" encoding="utf-8"?>
<p:tagLst xmlns:a="http://schemas.openxmlformats.org/drawingml/2006/main" xmlns:r="http://schemas.openxmlformats.org/officeDocument/2006/relationships" xmlns:p="http://schemas.openxmlformats.org/presentationml/2006/main">
  <p:tag name="THINKCELLSHAPEDONOTDELETE" val="t6EoHdvXF9WaTNAb.uY8x0Q"/>
</p:tagLst>
</file>

<file path=ppt/tags/tag1385.xml><?xml version="1.0" encoding="utf-8"?>
<p:tagLst xmlns:a="http://schemas.openxmlformats.org/drawingml/2006/main" xmlns:r="http://schemas.openxmlformats.org/officeDocument/2006/relationships" xmlns:p="http://schemas.openxmlformats.org/presentationml/2006/main">
  <p:tag name="THINKCELLSHAPEDONOTDELETE" val="tNA9IkM2toco70aXi4b4rsg"/>
</p:tagLst>
</file>

<file path=ppt/tags/tag1386.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3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8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389.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390.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391.xml><?xml version="1.0" encoding="utf-8"?>
<p:tagLst xmlns:a="http://schemas.openxmlformats.org/drawingml/2006/main" xmlns:r="http://schemas.openxmlformats.org/officeDocument/2006/relationships" xmlns:p="http://schemas.openxmlformats.org/presentationml/2006/main">
  <p:tag name="NAME" val="TrackerNumBlue"/>
  <p:tag name="THINKCELLSHAPEDONOTDELETE" val="pQUyJcKOpP1oahdy.5lLoKw"/>
</p:tagLst>
</file>

<file path=ppt/tags/tag1392.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393.xml><?xml version="1.0" encoding="utf-8"?>
<p:tagLst xmlns:a="http://schemas.openxmlformats.org/drawingml/2006/main" xmlns:r="http://schemas.openxmlformats.org/officeDocument/2006/relationships" xmlns:p="http://schemas.openxmlformats.org/presentationml/2006/main">
  <p:tag name="THINKCELLSHAPEDONOTDELETE" val="t_bL4idzay77V_Y99XUxZcQ"/>
</p:tagLst>
</file>

<file path=ppt/tags/tag1394.xml><?xml version="1.0" encoding="utf-8"?>
<p:tagLst xmlns:a="http://schemas.openxmlformats.org/drawingml/2006/main" xmlns:r="http://schemas.openxmlformats.org/officeDocument/2006/relationships" xmlns:p="http://schemas.openxmlformats.org/presentationml/2006/main">
  <p:tag name="THINKCELLSHAPEDONOTDELETE" val="twq5ykjCjL.uYV7V94_wY7Q"/>
</p:tagLst>
</file>

<file path=ppt/tags/tag1395.xml><?xml version="1.0" encoding="utf-8"?>
<p:tagLst xmlns:a="http://schemas.openxmlformats.org/drawingml/2006/main" xmlns:r="http://schemas.openxmlformats.org/officeDocument/2006/relationships" xmlns:p="http://schemas.openxmlformats.org/presentationml/2006/main">
  <p:tag name="THINKCELLSHAPEDONOTDELETE" val="t9GdIRLSbrFb7P9.g.8WHUA"/>
</p:tagLst>
</file>

<file path=ppt/tags/tag1396.xml><?xml version="1.0" encoding="utf-8"?>
<p:tagLst xmlns:a="http://schemas.openxmlformats.org/drawingml/2006/main" xmlns:r="http://schemas.openxmlformats.org/officeDocument/2006/relationships" xmlns:p="http://schemas.openxmlformats.org/presentationml/2006/main">
  <p:tag name="THINKCELLSHAPEDONOTDELETE" val="tkkz1VcDxFv9_gLtjRTxAvA"/>
</p:tagLst>
</file>

<file path=ppt/tags/tag1397.xml><?xml version="1.0" encoding="utf-8"?>
<p:tagLst xmlns:a="http://schemas.openxmlformats.org/drawingml/2006/main" xmlns:r="http://schemas.openxmlformats.org/officeDocument/2006/relationships" xmlns:p="http://schemas.openxmlformats.org/presentationml/2006/main">
  <p:tag name="THINKCELLSHAPEDONOTDELETE" val="t3SMH.oZt4uo98RyHhftz7A"/>
</p:tagLst>
</file>

<file path=ppt/tags/tag1398.xml><?xml version="1.0" encoding="utf-8"?>
<p:tagLst xmlns:a="http://schemas.openxmlformats.org/drawingml/2006/main" xmlns:r="http://schemas.openxmlformats.org/officeDocument/2006/relationships" xmlns:p="http://schemas.openxmlformats.org/presentationml/2006/main">
  <p:tag name="THINKCELLSHAPEDONOTDELETE" val="tCw3MVkoPXMhPMQxfk1G7Gw"/>
</p:tagLst>
</file>

<file path=ppt/tags/tag1399.xml><?xml version="1.0" encoding="utf-8"?>
<p:tagLst xmlns:a="http://schemas.openxmlformats.org/drawingml/2006/main" xmlns:r="http://schemas.openxmlformats.org/officeDocument/2006/relationships" xmlns:p="http://schemas.openxmlformats.org/presentationml/2006/main">
  <p:tag name="THINKCELLSHAPEDONOTDELETE" val="ttn.rY2UkurYmhn5TawZtMQ"/>
</p:tagLst>
</file>

<file path=ppt/tags/tag1400.xml><?xml version="1.0" encoding="utf-8"?>
<p:tagLst xmlns:a="http://schemas.openxmlformats.org/drawingml/2006/main" xmlns:r="http://schemas.openxmlformats.org/officeDocument/2006/relationships" xmlns:p="http://schemas.openxmlformats.org/presentationml/2006/main">
  <p:tag name="THINKCELLSHAPEDONOTDELETE" val="tahwYZrC7fmGEkJawaJqgNw"/>
</p:tagLst>
</file>

<file path=ppt/tags/tag1401.xml><?xml version="1.0" encoding="utf-8"?>
<p:tagLst xmlns:a="http://schemas.openxmlformats.org/drawingml/2006/main" xmlns:r="http://schemas.openxmlformats.org/officeDocument/2006/relationships" xmlns:p="http://schemas.openxmlformats.org/presentationml/2006/main">
  <p:tag name="THINKCELLSHAPEDONOTDELETE" val="tgGhafFQfFGi4bhSE2BPQwg"/>
</p:tagLst>
</file>

<file path=ppt/tags/tag1402.xml><?xml version="1.0" encoding="utf-8"?>
<p:tagLst xmlns:a="http://schemas.openxmlformats.org/drawingml/2006/main" xmlns:r="http://schemas.openxmlformats.org/officeDocument/2006/relationships" xmlns:p="http://schemas.openxmlformats.org/presentationml/2006/main">
  <p:tag name="THINKCELLSHAPEDONOTDELETE" val="tQ8_.Wc91E1fg_a6nLkQvoQ"/>
</p:tagLst>
</file>

<file path=ppt/tags/tag1403.xml><?xml version="1.0" encoding="utf-8"?>
<p:tagLst xmlns:a="http://schemas.openxmlformats.org/drawingml/2006/main" xmlns:r="http://schemas.openxmlformats.org/officeDocument/2006/relationships" xmlns:p="http://schemas.openxmlformats.org/presentationml/2006/main">
  <p:tag name="THINKCELLSHAPEDONOTDELETE" val="tiQW5vD6_I6T_LxDgiPVHsg"/>
</p:tagLst>
</file>

<file path=ppt/tags/tag1404.xml><?xml version="1.0" encoding="utf-8"?>
<p:tagLst xmlns:a="http://schemas.openxmlformats.org/drawingml/2006/main" xmlns:r="http://schemas.openxmlformats.org/officeDocument/2006/relationships" xmlns:p="http://schemas.openxmlformats.org/presentationml/2006/main">
  <p:tag name="THINKCELLSHAPEDONOTDELETE" val="tNHGJwpPWlHAPyVLOZSms1w"/>
</p:tagLst>
</file>

<file path=ppt/tags/tag1405.xml><?xml version="1.0" encoding="utf-8"?>
<p:tagLst xmlns:a="http://schemas.openxmlformats.org/drawingml/2006/main" xmlns:r="http://schemas.openxmlformats.org/officeDocument/2006/relationships" xmlns:p="http://schemas.openxmlformats.org/presentationml/2006/main">
  <p:tag name="THINKCELLSHAPEDONOTDELETE" val="t8H5XB3GZIpCxmxRMbM27eQ"/>
</p:tagLst>
</file>

<file path=ppt/tags/tag1406.xml><?xml version="1.0" encoding="utf-8"?>
<p:tagLst xmlns:a="http://schemas.openxmlformats.org/drawingml/2006/main" xmlns:r="http://schemas.openxmlformats.org/officeDocument/2006/relationships" xmlns:p="http://schemas.openxmlformats.org/presentationml/2006/main">
  <p:tag name="SHAPENAME" val="5. Source"/>
</p:tagLst>
</file>

<file path=ppt/tags/tag1407.xml><?xml version="1.0" encoding="utf-8"?>
<p:tagLst xmlns:a="http://schemas.openxmlformats.org/drawingml/2006/main" xmlns:r="http://schemas.openxmlformats.org/officeDocument/2006/relationships" xmlns:p="http://schemas.openxmlformats.org/presentationml/2006/main">
  <p:tag name="NAME" val="LineContentSeparatorDefaultVertical"/>
</p:tagLst>
</file>

<file path=ppt/tags/tag1408.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409.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410.xml><?xml version="1.0" encoding="utf-8"?>
<p:tagLst xmlns:a="http://schemas.openxmlformats.org/drawingml/2006/main" xmlns:r="http://schemas.openxmlformats.org/officeDocument/2006/relationships" xmlns:p="http://schemas.openxmlformats.org/presentationml/2006/main">
  <p:tag name="THINKCELLSHAPEDONOTDELETE" val="tN8h_fzwHZOcdRl7DhgQ_cw"/>
</p:tagLst>
</file>

<file path=ppt/tags/tag1411.xml><?xml version="1.0" encoding="utf-8"?>
<p:tagLst xmlns:a="http://schemas.openxmlformats.org/drawingml/2006/main" xmlns:r="http://schemas.openxmlformats.org/officeDocument/2006/relationships" xmlns:p="http://schemas.openxmlformats.org/presentationml/2006/main">
  <p:tag name="THINKCELLSHAPEDONOTDELETE" val="tVk9fVoxf_FID83L7M.k1Gw"/>
</p:tagLst>
</file>

<file path=ppt/tags/tag1412.xml><?xml version="1.0" encoding="utf-8"?>
<p:tagLst xmlns:a="http://schemas.openxmlformats.org/drawingml/2006/main" xmlns:r="http://schemas.openxmlformats.org/officeDocument/2006/relationships" xmlns:p="http://schemas.openxmlformats.org/presentationml/2006/main">
  <p:tag name="THINKCELLSHAPEDONOTDELETE" val="tBh7Bl6.ysuz8hlY0tfiRnQ"/>
</p:tagLst>
</file>

<file path=ppt/tags/tag1413.xml><?xml version="1.0" encoding="utf-8"?>
<p:tagLst xmlns:a="http://schemas.openxmlformats.org/drawingml/2006/main" xmlns:r="http://schemas.openxmlformats.org/officeDocument/2006/relationships" xmlns:p="http://schemas.openxmlformats.org/presentationml/2006/main">
  <p:tag name="THINKCELLSHAPEDONOTDELETE" val="tTr9mwmEwO0pDXXKVxVvctA"/>
</p:tagLst>
</file>

<file path=ppt/tags/tag1414.xml><?xml version="1.0" encoding="utf-8"?>
<p:tagLst xmlns:a="http://schemas.openxmlformats.org/drawingml/2006/main" xmlns:r="http://schemas.openxmlformats.org/officeDocument/2006/relationships" xmlns:p="http://schemas.openxmlformats.org/presentationml/2006/main">
  <p:tag name="THINKCELLSHAPEDONOTDELETE" val="tLmGzIPqeiDnCt8vE5jhQTQ"/>
</p:tagLst>
</file>

<file path=ppt/tags/tag1415.xml><?xml version="1.0" encoding="utf-8"?>
<p:tagLst xmlns:a="http://schemas.openxmlformats.org/drawingml/2006/main" xmlns:r="http://schemas.openxmlformats.org/officeDocument/2006/relationships" xmlns:p="http://schemas.openxmlformats.org/presentationml/2006/main">
  <p:tag name="THINKCELLSHAPEDONOTDELETE" val="tftyBMxzsRwQXsGAwgq8PaA"/>
</p:tagLst>
</file>

<file path=ppt/tags/tag1416.xml><?xml version="1.0" encoding="utf-8"?>
<p:tagLst xmlns:a="http://schemas.openxmlformats.org/drawingml/2006/main" xmlns:r="http://schemas.openxmlformats.org/officeDocument/2006/relationships" xmlns:p="http://schemas.openxmlformats.org/presentationml/2006/main">
  <p:tag name="THINKCELLSHAPEDONOTDELETE" val="tzcd3HL1PPC0hxpRnlrHY.A"/>
</p:tagLst>
</file>

<file path=ppt/tags/tag1417.xml><?xml version="1.0" encoding="utf-8"?>
<p:tagLst xmlns:a="http://schemas.openxmlformats.org/drawingml/2006/main" xmlns:r="http://schemas.openxmlformats.org/officeDocument/2006/relationships" xmlns:p="http://schemas.openxmlformats.org/presentationml/2006/main">
  <p:tag name="THINKCELLSHAPEDONOTDELETE" val="tcH0nIebcAYew8XHSzBF4Pg"/>
</p:tagLst>
</file>

<file path=ppt/tags/tag1418.xml><?xml version="1.0" encoding="utf-8"?>
<p:tagLst xmlns:a="http://schemas.openxmlformats.org/drawingml/2006/main" xmlns:r="http://schemas.openxmlformats.org/officeDocument/2006/relationships" xmlns:p="http://schemas.openxmlformats.org/presentationml/2006/main">
  <p:tag name="THINKCELLSHAPEDONOTDELETE" val="tYe0y6xg6xH6nWNPO4TT4Ow"/>
</p:tagLst>
</file>

<file path=ppt/tags/tag1419.xml><?xml version="1.0" encoding="utf-8"?>
<p:tagLst xmlns:a="http://schemas.openxmlformats.org/drawingml/2006/main" xmlns:r="http://schemas.openxmlformats.org/officeDocument/2006/relationships" xmlns:p="http://schemas.openxmlformats.org/presentationml/2006/main">
  <p:tag name="SHAPENAME" val="5. Source"/>
</p:tagLst>
</file>

<file path=ppt/tags/tag1420.xml><?xml version="1.0" encoding="utf-8"?>
<p:tagLst xmlns:a="http://schemas.openxmlformats.org/drawingml/2006/main" xmlns:r="http://schemas.openxmlformats.org/officeDocument/2006/relationships" xmlns:p="http://schemas.openxmlformats.org/presentationml/2006/main">
  <p:tag name="THINKCELLSHAPEDONOTDELETE" val="tST18TNeIkmlUpUWOG_hM1Q"/>
</p:tagLst>
</file>

<file path=ppt/tags/tag1421.xml><?xml version="1.0" encoding="utf-8"?>
<p:tagLst xmlns:a="http://schemas.openxmlformats.org/drawingml/2006/main" xmlns:r="http://schemas.openxmlformats.org/officeDocument/2006/relationships" xmlns:p="http://schemas.openxmlformats.org/presentationml/2006/main">
  <p:tag name="THINKCELLSHAPEDONOTDELETE" val="t_zNHn0Fni8BevKaa30wEYA"/>
</p:tagLst>
</file>

<file path=ppt/tags/tag1422.xml><?xml version="1.0" encoding="utf-8"?>
<p:tagLst xmlns:a="http://schemas.openxmlformats.org/drawingml/2006/main" xmlns:r="http://schemas.openxmlformats.org/officeDocument/2006/relationships" xmlns:p="http://schemas.openxmlformats.org/presentationml/2006/main">
  <p:tag name="THINKCELLSHAPEDONOTDELETE" val="tBixU8XvSBIwRgUiqYQjFbg"/>
</p:tagLst>
</file>

<file path=ppt/tags/tag1423.xml><?xml version="1.0" encoding="utf-8"?>
<p:tagLst xmlns:a="http://schemas.openxmlformats.org/drawingml/2006/main" xmlns:r="http://schemas.openxmlformats.org/officeDocument/2006/relationships" xmlns:p="http://schemas.openxmlformats.org/presentationml/2006/main">
  <p:tag name="THINKCELLSHAPEDONOTDELETE" val="txOS6_cY28vhNxW3Fnbnz_A"/>
</p:tagLst>
</file>

<file path=ppt/tags/tag1424.xml><?xml version="1.0" encoding="utf-8"?>
<p:tagLst xmlns:a="http://schemas.openxmlformats.org/drawingml/2006/main" xmlns:r="http://schemas.openxmlformats.org/officeDocument/2006/relationships" xmlns:p="http://schemas.openxmlformats.org/presentationml/2006/main">
  <p:tag name="THINKCELLSHAPEDONOTDELETE" val="tzKikcAs.WmOmPX7n_voPlg"/>
</p:tagLst>
</file>

<file path=ppt/tags/tag1425.xml><?xml version="1.0" encoding="utf-8"?>
<p:tagLst xmlns:a="http://schemas.openxmlformats.org/drawingml/2006/main" xmlns:r="http://schemas.openxmlformats.org/officeDocument/2006/relationships" xmlns:p="http://schemas.openxmlformats.org/presentationml/2006/main">
  <p:tag name="THINKCELLSHAPEDONOTDELETE" val="tk3QkTvy_gAJYnzM4p5haYw"/>
</p:tagLst>
</file>

<file path=ppt/tags/tag14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2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28.xml><?xml version="1.0" encoding="utf-8"?>
<p:tagLst xmlns:a="http://schemas.openxmlformats.org/drawingml/2006/main" xmlns:r="http://schemas.openxmlformats.org/officeDocument/2006/relationships" xmlns:p="http://schemas.openxmlformats.org/presentationml/2006/main">
  <p:tag name="SHAPENAME" val="5. Source"/>
</p:tagLst>
</file>

<file path=ppt/tags/tag1429.xml><?xml version="1.0" encoding="utf-8"?>
<p:tagLst xmlns:a="http://schemas.openxmlformats.org/drawingml/2006/main" xmlns:r="http://schemas.openxmlformats.org/officeDocument/2006/relationships" xmlns:p="http://schemas.openxmlformats.org/presentationml/2006/main">
  <p:tag name="NAME" val="LineContentSeparatorDefaultVertical"/>
</p:tagLst>
</file>

<file path=ppt/tags/tag1430.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431.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432.xml><?xml version="1.0" encoding="utf-8"?>
<p:tagLst xmlns:a="http://schemas.openxmlformats.org/drawingml/2006/main" xmlns:r="http://schemas.openxmlformats.org/officeDocument/2006/relationships" xmlns:p="http://schemas.openxmlformats.org/presentationml/2006/main">
  <p:tag name="THINKCELLSHAPEDONOTDELETE" val="tN8h_fzwHZOcdRl7DhgQ_cw"/>
</p:tagLst>
</file>

<file path=ppt/tags/tag1433.xml><?xml version="1.0" encoding="utf-8"?>
<p:tagLst xmlns:a="http://schemas.openxmlformats.org/drawingml/2006/main" xmlns:r="http://schemas.openxmlformats.org/officeDocument/2006/relationships" xmlns:p="http://schemas.openxmlformats.org/presentationml/2006/main">
  <p:tag name="THINKCELLSHAPEDONOTDELETE" val="tVk9fVoxf_FID83L7M.k1Gw"/>
</p:tagLst>
</file>

<file path=ppt/tags/tag1434.xml><?xml version="1.0" encoding="utf-8"?>
<p:tagLst xmlns:a="http://schemas.openxmlformats.org/drawingml/2006/main" xmlns:r="http://schemas.openxmlformats.org/officeDocument/2006/relationships" xmlns:p="http://schemas.openxmlformats.org/presentationml/2006/main">
  <p:tag name="THINKCELLSHAPEDONOTDELETE" val="tBh7Bl6.ysuz8hlY0tfiRnQ"/>
</p:tagLst>
</file>

<file path=ppt/tags/tag1435.xml><?xml version="1.0" encoding="utf-8"?>
<p:tagLst xmlns:a="http://schemas.openxmlformats.org/drawingml/2006/main" xmlns:r="http://schemas.openxmlformats.org/officeDocument/2006/relationships" xmlns:p="http://schemas.openxmlformats.org/presentationml/2006/main">
  <p:tag name="THINKCELLSHAPEDONOTDELETE" val="tTr9mwmEwO0pDXXKVxVvctA"/>
</p:tagLst>
</file>

<file path=ppt/tags/tag1436.xml><?xml version="1.0" encoding="utf-8"?>
<p:tagLst xmlns:a="http://schemas.openxmlformats.org/drawingml/2006/main" xmlns:r="http://schemas.openxmlformats.org/officeDocument/2006/relationships" xmlns:p="http://schemas.openxmlformats.org/presentationml/2006/main">
  <p:tag name="THINKCELLSHAPEDONOTDELETE" val="tLmGzIPqeiDnCt8vE5jhQTQ"/>
</p:tagLst>
</file>

<file path=ppt/tags/tag1437.xml><?xml version="1.0" encoding="utf-8"?>
<p:tagLst xmlns:a="http://schemas.openxmlformats.org/drawingml/2006/main" xmlns:r="http://schemas.openxmlformats.org/officeDocument/2006/relationships" xmlns:p="http://schemas.openxmlformats.org/presentationml/2006/main">
  <p:tag name="THINKCELLSHAPEDONOTDELETE" val="tftyBMxzsRwQXsGAwgq8PaA"/>
</p:tagLst>
</file>

<file path=ppt/tags/tag1438.xml><?xml version="1.0" encoding="utf-8"?>
<p:tagLst xmlns:a="http://schemas.openxmlformats.org/drawingml/2006/main" xmlns:r="http://schemas.openxmlformats.org/officeDocument/2006/relationships" xmlns:p="http://schemas.openxmlformats.org/presentationml/2006/main">
  <p:tag name="THINKCELLSHAPEDONOTDELETE" val="tzcd3HL1PPC0hxpRnlrHY.A"/>
</p:tagLst>
</file>

<file path=ppt/tags/tag1439.xml><?xml version="1.0" encoding="utf-8"?>
<p:tagLst xmlns:a="http://schemas.openxmlformats.org/drawingml/2006/main" xmlns:r="http://schemas.openxmlformats.org/officeDocument/2006/relationships" xmlns:p="http://schemas.openxmlformats.org/presentationml/2006/main">
  <p:tag name="THINKCELLSHAPEDONOTDELETE" val="tcH0nIebcAYew8XHSzBF4Pg"/>
</p:tagLst>
</file>

<file path=ppt/tags/tag1440.xml><?xml version="1.0" encoding="utf-8"?>
<p:tagLst xmlns:a="http://schemas.openxmlformats.org/drawingml/2006/main" xmlns:r="http://schemas.openxmlformats.org/officeDocument/2006/relationships" xmlns:p="http://schemas.openxmlformats.org/presentationml/2006/main">
  <p:tag name="THINKCELLSHAPEDONOTDELETE" val="tYe0y6xg6xH6nWNPO4TT4Ow"/>
</p:tagLst>
</file>

<file path=ppt/tags/tag1441.xml><?xml version="1.0" encoding="utf-8"?>
<p:tagLst xmlns:a="http://schemas.openxmlformats.org/drawingml/2006/main" xmlns:r="http://schemas.openxmlformats.org/officeDocument/2006/relationships" xmlns:p="http://schemas.openxmlformats.org/presentationml/2006/main">
  <p:tag name="SHAPENAME" val="5. Source"/>
</p:tagLst>
</file>

<file path=ppt/tags/tag1442.xml><?xml version="1.0" encoding="utf-8"?>
<p:tagLst xmlns:a="http://schemas.openxmlformats.org/drawingml/2006/main" xmlns:r="http://schemas.openxmlformats.org/officeDocument/2006/relationships" xmlns:p="http://schemas.openxmlformats.org/presentationml/2006/main">
  <p:tag name="THINKCELLSHAPEDONOTDELETE" val="tXa4FYdQg.RQeuLxIUJ_2og"/>
</p:tagLst>
</file>

<file path=ppt/tags/tag1443.xml><?xml version="1.0" encoding="utf-8"?>
<p:tagLst xmlns:a="http://schemas.openxmlformats.org/drawingml/2006/main" xmlns:r="http://schemas.openxmlformats.org/officeDocument/2006/relationships" xmlns:p="http://schemas.openxmlformats.org/presentationml/2006/main">
  <p:tag name="THINKCELLSHAPEDONOTDELETE" val="t6ch_8qvVGvse2yZRIYoHsQ"/>
</p:tagLst>
</file>

<file path=ppt/tags/tag1444.xml><?xml version="1.0" encoding="utf-8"?>
<p:tagLst xmlns:a="http://schemas.openxmlformats.org/drawingml/2006/main" xmlns:r="http://schemas.openxmlformats.org/officeDocument/2006/relationships" xmlns:p="http://schemas.openxmlformats.org/presentationml/2006/main">
  <p:tag name="THINKCELLSHAPEDONOTDELETE" val="tx9tyQjpKDKBWfk1Uf8drRw"/>
</p:tagLst>
</file>

<file path=ppt/tags/tag1445.xml><?xml version="1.0" encoding="utf-8"?>
<p:tagLst xmlns:a="http://schemas.openxmlformats.org/drawingml/2006/main" xmlns:r="http://schemas.openxmlformats.org/officeDocument/2006/relationships" xmlns:p="http://schemas.openxmlformats.org/presentationml/2006/main">
  <p:tag name="THINKCELLSHAPEDONOTDELETE" val="t.UJXkRrSaCeeynlFXewx4A"/>
</p:tagLst>
</file>

<file path=ppt/tags/tag1446.xml><?xml version="1.0" encoding="utf-8"?>
<p:tagLst xmlns:a="http://schemas.openxmlformats.org/drawingml/2006/main" xmlns:r="http://schemas.openxmlformats.org/officeDocument/2006/relationships" xmlns:p="http://schemas.openxmlformats.org/presentationml/2006/main">
  <p:tag name="THINKCELLSHAPEDONOTDELETE" val="tf2H_c8Id1q5r6H9JRsQT4g"/>
</p:tagLst>
</file>

<file path=ppt/tags/tag1447.xml><?xml version="1.0" encoding="utf-8"?>
<p:tagLst xmlns:a="http://schemas.openxmlformats.org/drawingml/2006/main" xmlns:r="http://schemas.openxmlformats.org/officeDocument/2006/relationships" xmlns:p="http://schemas.openxmlformats.org/presentationml/2006/main">
  <p:tag name="THINKCELLSHAPEDONOTDELETE" val="tLQxk7TwVWIc4Fzy2umwXag"/>
</p:tagLst>
</file>

<file path=ppt/tags/tag1448.xml><?xml version="1.0" encoding="utf-8"?>
<p:tagLst xmlns:a="http://schemas.openxmlformats.org/drawingml/2006/main" xmlns:r="http://schemas.openxmlformats.org/officeDocument/2006/relationships" xmlns:p="http://schemas.openxmlformats.org/presentationml/2006/main">
  <p:tag name="THINKCELLSHAPEDONOTDELETE" val="tjvu.lyMrMR9dmFqFUHwxEQ"/>
</p:tagLst>
</file>

<file path=ppt/tags/tag1449.xml><?xml version="1.0" encoding="utf-8"?>
<p:tagLst xmlns:a="http://schemas.openxmlformats.org/drawingml/2006/main" xmlns:r="http://schemas.openxmlformats.org/officeDocument/2006/relationships" xmlns:p="http://schemas.openxmlformats.org/presentationml/2006/main">
  <p:tag name="THINKCELLSHAPEDONOTDELETE" val="tGvyfYLrWq.938ncscvGpiQ"/>
</p:tagLst>
</file>

<file path=ppt/tags/tag1450.xml><?xml version="1.0" encoding="utf-8"?>
<p:tagLst xmlns:a="http://schemas.openxmlformats.org/drawingml/2006/main" xmlns:r="http://schemas.openxmlformats.org/officeDocument/2006/relationships" xmlns:p="http://schemas.openxmlformats.org/presentationml/2006/main">
  <p:tag name="THINKCELLSHAPEDONOTDELETE" val="ttJdoPenhk0XtUXsS.jE4vw"/>
</p:tagLst>
</file>

<file path=ppt/tags/tag1451.xml><?xml version="1.0" encoding="utf-8"?>
<p:tagLst xmlns:a="http://schemas.openxmlformats.org/drawingml/2006/main" xmlns:r="http://schemas.openxmlformats.org/officeDocument/2006/relationships" xmlns:p="http://schemas.openxmlformats.org/presentationml/2006/main">
  <p:tag name="THINKCELLSHAPEDONOTDELETE" val="t.6DqUL3btAzoXOj5F2FFcA"/>
</p:tagLst>
</file>

<file path=ppt/tags/tag1452.xml><?xml version="1.0" encoding="utf-8"?>
<p:tagLst xmlns:a="http://schemas.openxmlformats.org/drawingml/2006/main" xmlns:r="http://schemas.openxmlformats.org/officeDocument/2006/relationships" xmlns:p="http://schemas.openxmlformats.org/presentationml/2006/main">
  <p:tag name="THINKCELLSHAPEDONOTDELETE" val="tzATLiVcoOzSTpdPfEj5pqA"/>
</p:tagLst>
</file>

<file path=ppt/tags/tag1453.xml><?xml version="1.0" encoding="utf-8"?>
<p:tagLst xmlns:a="http://schemas.openxmlformats.org/drawingml/2006/main" xmlns:r="http://schemas.openxmlformats.org/officeDocument/2006/relationships" xmlns:p="http://schemas.openxmlformats.org/presentationml/2006/main">
  <p:tag name="THINKCELLSHAPEDONOTDELETE" val="tc3ecaToE5Vf_O7N1UFF4_A"/>
</p:tagLst>
</file>

<file path=ppt/tags/tag1454.xml><?xml version="1.0" encoding="utf-8"?>
<p:tagLst xmlns:a="http://schemas.openxmlformats.org/drawingml/2006/main" xmlns:r="http://schemas.openxmlformats.org/officeDocument/2006/relationships" xmlns:p="http://schemas.openxmlformats.org/presentationml/2006/main">
  <p:tag name="THINKCELLSHAPEDONOTDELETE" val="tL4EVY6ytHRHXbmeJ7XRiFA"/>
</p:tagLst>
</file>

<file path=ppt/tags/tag1455.xml><?xml version="1.0" encoding="utf-8"?>
<p:tagLst xmlns:a="http://schemas.openxmlformats.org/drawingml/2006/main" xmlns:r="http://schemas.openxmlformats.org/officeDocument/2006/relationships" xmlns:p="http://schemas.openxmlformats.org/presentationml/2006/main">
  <p:tag name="THINKCELLSHAPEDONOTDELETE" val="tTVHMrN9Lh3nsVTHJBXqNbw"/>
</p:tagLst>
</file>

<file path=ppt/tags/tag1456.xml><?xml version="1.0" encoding="utf-8"?>
<p:tagLst xmlns:a="http://schemas.openxmlformats.org/drawingml/2006/main" xmlns:r="http://schemas.openxmlformats.org/officeDocument/2006/relationships" xmlns:p="http://schemas.openxmlformats.org/presentationml/2006/main">
  <p:tag name="THINKCELLSHAPEDONOTDELETE" val="tcEftO3IO0DdtL4gICTt_vw"/>
</p:tagLst>
</file>

<file path=ppt/tags/tag1457.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458.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459.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4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6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6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46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65.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84.3687"/>
  <p:tag name="WIDTH" val="425"/>
</p:tagLst>
</file>

<file path=ppt/tags/tag1466.xml><?xml version="1.0" encoding="utf-8"?>
<p:tagLst xmlns:a="http://schemas.openxmlformats.org/drawingml/2006/main" xmlns:r="http://schemas.openxmlformats.org/officeDocument/2006/relationships" xmlns:p="http://schemas.openxmlformats.org/presentationml/2006/main">
  <p:tag name="HEIGHT" val="40.70444"/>
  <p:tag name="LEFT" val="45"/>
  <p:tag name="MTNUMBER" val="0.433510274828184"/>
  <p:tag name="MTTABLE" val="Cell"/>
  <p:tag name="TOP" val="268.4606"/>
  <p:tag name="WIDTH" val="425"/>
</p:tagLst>
</file>

<file path=ppt/tags/tag1467.xml><?xml version="1.0" encoding="utf-8"?>
<p:tagLst xmlns:a="http://schemas.openxmlformats.org/drawingml/2006/main" xmlns:r="http://schemas.openxmlformats.org/officeDocument/2006/relationships" xmlns:p="http://schemas.openxmlformats.org/presentationml/2006/main">
  <p:tag name="HEIGHT" val="40.70444"/>
  <p:tag name="LEFT" val="45"/>
  <p:tag name="MTNUMBER" val="0.433510274828184"/>
  <p:tag name="MTTABLE" val="Cell"/>
  <p:tag name="TOP" val="321.165"/>
  <p:tag name="WIDTH" val="425"/>
</p:tagLst>
</file>

<file path=ppt/tags/tag1468.xml><?xml version="1.0" encoding="utf-8"?>
<p:tagLst xmlns:a="http://schemas.openxmlformats.org/drawingml/2006/main" xmlns:r="http://schemas.openxmlformats.org/officeDocument/2006/relationships" xmlns:p="http://schemas.openxmlformats.org/presentationml/2006/main">
  <p:tag name="HEIGHT" val="40.70444"/>
  <p:tag name="LEFT" val="45"/>
  <p:tag name="MTNUMBER" val="0.433510274828184"/>
  <p:tag name="MTTABLE" val="Cell"/>
  <p:tag name="TOP" val="373.8695"/>
  <p:tag name="WIDTH" val="425"/>
</p:tagLst>
</file>

<file path=ppt/tags/tag1469.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84.3687"/>
  <p:tag name="WIDTH" val="425"/>
</p:tagLst>
</file>

<file path=ppt/tags/tag1470.xml><?xml version="1.0" encoding="utf-8"?>
<p:tagLst xmlns:a="http://schemas.openxmlformats.org/drawingml/2006/main" xmlns:r="http://schemas.openxmlformats.org/officeDocument/2006/relationships" xmlns:p="http://schemas.openxmlformats.org/presentationml/2006/main">
  <p:tag name="HEIGHT" val="40.70444"/>
  <p:tag name="LEFT" val="490"/>
  <p:tag name="MTNUMBER" val="0.433510274828184"/>
  <p:tag name="MTTABLE" val="Cell"/>
  <p:tag name="TOP" val="268.4606"/>
  <p:tag name="WIDTH" val="425"/>
</p:tagLst>
</file>

<file path=ppt/tags/tag1471.xml><?xml version="1.0" encoding="utf-8"?>
<p:tagLst xmlns:a="http://schemas.openxmlformats.org/drawingml/2006/main" xmlns:r="http://schemas.openxmlformats.org/officeDocument/2006/relationships" xmlns:p="http://schemas.openxmlformats.org/presentationml/2006/main">
  <p:tag name="HEIGHT" val="40.70444"/>
  <p:tag name="LEFT" val="490"/>
  <p:tag name="MTNUMBER" val="0.433510274828184"/>
  <p:tag name="MTTABLE" val="Cell"/>
  <p:tag name="TOP" val="321.165"/>
  <p:tag name="WIDTH" val="425"/>
</p:tagLst>
</file>

<file path=ppt/tags/tag1472.xml><?xml version="1.0" encoding="utf-8"?>
<p:tagLst xmlns:a="http://schemas.openxmlformats.org/drawingml/2006/main" xmlns:r="http://schemas.openxmlformats.org/officeDocument/2006/relationships" xmlns:p="http://schemas.openxmlformats.org/presentationml/2006/main">
  <p:tag name="HEIGHT" val="40.70444"/>
  <p:tag name="LEFT" val="490"/>
  <p:tag name="MTNUMBER" val="0.433510274828184"/>
  <p:tag name="MTTABLE" val="Cell"/>
  <p:tag name="TOP" val="373.8695"/>
  <p:tag name="WIDTH" val="425"/>
</p:tagLst>
</file>

<file path=ppt/tags/tag1473.xml><?xml version="1.0" encoding="utf-8"?>
<p:tagLst xmlns:a="http://schemas.openxmlformats.org/drawingml/2006/main" xmlns:r="http://schemas.openxmlformats.org/officeDocument/2006/relationships" xmlns:p="http://schemas.openxmlformats.org/presentationml/2006/main">
  <p:tag name="MTNUMBER" val="0.433510274828184"/>
  <p:tag name="MTTABLE" val="HTitleDiv"/>
</p:tagLst>
</file>

<file path=ppt/tags/tag1474.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1475.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1476.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1477.xml><?xml version="1.0" encoding="utf-8"?>
<p:tagLst xmlns:a="http://schemas.openxmlformats.org/drawingml/2006/main" xmlns:r="http://schemas.openxmlformats.org/officeDocument/2006/relationships" xmlns:p="http://schemas.openxmlformats.org/presentationml/2006/main">
  <p:tag name="HEIGHT" val="40.70444"/>
  <p:tag name="LEFT" val="45"/>
  <p:tag name="MTNUMBER" val="0.433510274828184"/>
  <p:tag name="MTTABLE" val="Cell"/>
  <p:tag name="TOP" val="426.5739"/>
  <p:tag name="WIDTH" val="192"/>
</p:tagLst>
</file>

<file path=ppt/tags/tag1478.xml><?xml version="1.0" encoding="utf-8"?>
<p:tagLst xmlns:a="http://schemas.openxmlformats.org/drawingml/2006/main" xmlns:r="http://schemas.openxmlformats.org/officeDocument/2006/relationships" xmlns:p="http://schemas.openxmlformats.org/presentationml/2006/main">
  <p:tag name="HEIGHT" val="40.70444"/>
  <p:tag name="LEFT" val="263.4"/>
  <p:tag name="MTNUMBER" val="0.433510274828184"/>
  <p:tag name="MTTABLE" val="Cell"/>
  <p:tag name="TOP" val="426.5739"/>
  <p:tag name="WIDTH" val="651.6"/>
</p:tagLst>
</file>

<file path=ppt/tags/tag1479.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1480.xml><?xml version="1.0" encoding="utf-8"?>
<p:tagLst xmlns:a="http://schemas.openxmlformats.org/drawingml/2006/main" xmlns:r="http://schemas.openxmlformats.org/officeDocument/2006/relationships" xmlns:p="http://schemas.openxmlformats.org/presentationml/2006/main">
  <p:tag name="MTNUMBER" val="0.433510274828184"/>
  <p:tag name="MTTABLE" val="HDiv"/>
</p:tagLst>
</file>

<file path=ppt/tags/tag1481.xml><?xml version="1.0" encoding="utf-8"?>
<p:tagLst xmlns:a="http://schemas.openxmlformats.org/drawingml/2006/main" xmlns:r="http://schemas.openxmlformats.org/officeDocument/2006/relationships" xmlns:p="http://schemas.openxmlformats.org/presentationml/2006/main">
  <p:tag name="HEIGHT" val="40.90444"/>
  <p:tag name="LEFT" val="45"/>
  <p:tag name="MTNUMBER" val="0.433510274828184"/>
  <p:tag name="MTTABLE" val="Cell"/>
  <p:tag name="TOP" val="333.4098"/>
  <p:tag name="WIDTH" val="425"/>
</p:tagLst>
</file>

<file path=ppt/tags/tag1482.xml><?xml version="1.0" encoding="utf-8"?>
<p:tagLst xmlns:a="http://schemas.openxmlformats.org/drawingml/2006/main" xmlns:r="http://schemas.openxmlformats.org/officeDocument/2006/relationships" xmlns:p="http://schemas.openxmlformats.org/presentationml/2006/main">
  <p:tag name="HEIGHT" val="40.90444"/>
  <p:tag name="LEFT" val="490"/>
  <p:tag name="MTNUMBER" val="0.433510274828184"/>
  <p:tag name="MTTABLE" val="Cell"/>
  <p:tag name="TOP" val="333.4098"/>
  <p:tag name="WIDTH" val="425"/>
</p:tagLst>
</file>

<file path=ppt/tags/tag1483.xml><?xml version="1.0" encoding="utf-8"?>
<p:tagLst xmlns:a="http://schemas.openxmlformats.org/drawingml/2006/main" xmlns:r="http://schemas.openxmlformats.org/officeDocument/2006/relationships" xmlns:p="http://schemas.openxmlformats.org/presentationml/2006/main">
  <p:tag name="HEIGHT" val="40.70444"/>
  <p:tag name="LEFT" val="45"/>
  <p:tag name="MTNUMBER" val="0.433510274828184"/>
  <p:tag name="MTTABLE" val="Cell"/>
  <p:tag name="TOP" val="215.7561"/>
  <p:tag name="WIDTH" val="425"/>
</p:tagLst>
</file>

<file path=ppt/tags/tag1484.xml><?xml version="1.0" encoding="utf-8"?>
<p:tagLst xmlns:a="http://schemas.openxmlformats.org/drawingml/2006/main" xmlns:r="http://schemas.openxmlformats.org/officeDocument/2006/relationships" xmlns:p="http://schemas.openxmlformats.org/presentationml/2006/main">
  <p:tag name="HEIGHT" val="40.70444"/>
  <p:tag name="LEFT" val="490"/>
  <p:tag name="MTNUMBER" val="0.433510274828184"/>
  <p:tag name="MTTABLE" val="Cell"/>
  <p:tag name="TOP" val="215.7561"/>
  <p:tag name="WIDTH" val="425"/>
</p:tagLst>
</file>

<file path=ppt/tags/tag14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8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87.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488.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489.xml><?xml version="1.0" encoding="utf-8"?>
<p:tagLst xmlns:a="http://schemas.openxmlformats.org/drawingml/2006/main" xmlns:r="http://schemas.openxmlformats.org/officeDocument/2006/relationships" xmlns:p="http://schemas.openxmlformats.org/presentationml/2006/main">
  <p:tag name="THINKCELLSHAPEDONOTDELETE" val="tIndvhfmm7zyfVARMj.DkTw"/>
</p:tagLst>
</file>

<file path=ppt/tags/tag1490.xml><?xml version="1.0" encoding="utf-8"?>
<p:tagLst xmlns:a="http://schemas.openxmlformats.org/drawingml/2006/main" xmlns:r="http://schemas.openxmlformats.org/officeDocument/2006/relationships" xmlns:p="http://schemas.openxmlformats.org/presentationml/2006/main">
  <p:tag name="THINKCELLSHAPEDONOTDELETE" val="tbi7bmwbW2jE3e9bRUqBSbA"/>
</p:tagLst>
</file>

<file path=ppt/tags/tag1491.xml><?xml version="1.0" encoding="utf-8"?>
<p:tagLst xmlns:a="http://schemas.openxmlformats.org/drawingml/2006/main" xmlns:r="http://schemas.openxmlformats.org/officeDocument/2006/relationships" xmlns:p="http://schemas.openxmlformats.org/presentationml/2006/main">
  <p:tag name="THINKCELLSHAPEDONOTDELETE" val="t_QVFvJuWbi0c6oU8JpbeTQ"/>
</p:tagLst>
</file>

<file path=ppt/tags/tag1492.xml><?xml version="1.0" encoding="utf-8"?>
<p:tagLst xmlns:a="http://schemas.openxmlformats.org/drawingml/2006/main" xmlns:r="http://schemas.openxmlformats.org/officeDocument/2006/relationships" xmlns:p="http://schemas.openxmlformats.org/presentationml/2006/main">
  <p:tag name="THINKCELLSHAPEDONOTDELETE" val="tKUPKWlYbfyOc9t8d774V3A"/>
</p:tagLst>
</file>

<file path=ppt/tags/tag1493.xml><?xml version="1.0" encoding="utf-8"?>
<p:tagLst xmlns:a="http://schemas.openxmlformats.org/drawingml/2006/main" xmlns:r="http://schemas.openxmlformats.org/officeDocument/2006/relationships" xmlns:p="http://schemas.openxmlformats.org/presentationml/2006/main">
  <p:tag name="THINKCELLSHAPEDONOTDELETE" val="tpJ2Vq8.wfJwGmk1GihLBcA"/>
</p:tagLst>
</file>

<file path=ppt/tags/tag1494.xml><?xml version="1.0" encoding="utf-8"?>
<p:tagLst xmlns:a="http://schemas.openxmlformats.org/drawingml/2006/main" xmlns:r="http://schemas.openxmlformats.org/officeDocument/2006/relationships" xmlns:p="http://schemas.openxmlformats.org/presentationml/2006/main">
  <p:tag name="THINKCELLSHAPEDONOTDELETE" val="tRX06oVSbYZ4KiHwVRNdbzg"/>
</p:tagLst>
</file>

<file path=ppt/tags/tag1495.xml><?xml version="1.0" encoding="utf-8"?>
<p:tagLst xmlns:a="http://schemas.openxmlformats.org/drawingml/2006/main" xmlns:r="http://schemas.openxmlformats.org/officeDocument/2006/relationships" xmlns:p="http://schemas.openxmlformats.org/presentationml/2006/main">
  <p:tag name="THINKCELLSHAPEDONOTDELETE" val="trlyHDpOcgl.84KAzMzlhSw"/>
</p:tagLst>
</file>

<file path=ppt/tags/tag1496.xml><?xml version="1.0" encoding="utf-8"?>
<p:tagLst xmlns:a="http://schemas.openxmlformats.org/drawingml/2006/main" xmlns:r="http://schemas.openxmlformats.org/officeDocument/2006/relationships" xmlns:p="http://schemas.openxmlformats.org/presentationml/2006/main">
  <p:tag name="THINKCELLSHAPEDONOTDELETE" val="t.XEZcaZvE6DHje181_ag0g"/>
</p:tagLst>
</file>

<file path=ppt/tags/tag1497.xml><?xml version="1.0" encoding="utf-8"?>
<p:tagLst xmlns:a="http://schemas.openxmlformats.org/drawingml/2006/main" xmlns:r="http://schemas.openxmlformats.org/officeDocument/2006/relationships" xmlns:p="http://schemas.openxmlformats.org/presentationml/2006/main">
  <p:tag name="THINKCELLSHAPEDONOTDELETE" val="tfYIKZ96aQkLms6fmWei.tA"/>
</p:tagLst>
</file>

<file path=ppt/tags/tag1498.xml><?xml version="1.0" encoding="utf-8"?>
<p:tagLst xmlns:a="http://schemas.openxmlformats.org/drawingml/2006/main" xmlns:r="http://schemas.openxmlformats.org/officeDocument/2006/relationships" xmlns:p="http://schemas.openxmlformats.org/presentationml/2006/main">
  <p:tag name="THINKCELLSHAPEDONOTDELETE" val="tabjAlLrJOwONUT5ERi2fGw"/>
</p:tagLst>
</file>

<file path=ppt/tags/tag1499.xml><?xml version="1.0" encoding="utf-8"?>
<p:tagLst xmlns:a="http://schemas.openxmlformats.org/drawingml/2006/main" xmlns:r="http://schemas.openxmlformats.org/officeDocument/2006/relationships" xmlns:p="http://schemas.openxmlformats.org/presentationml/2006/main">
  <p:tag name="THINKCELLSHAPEDONOTDELETE" val="tCAhui78puSDjpo_p5axNDw"/>
</p:tagLst>
</file>

<file path=ppt/tags/tag1500.xml><?xml version="1.0" encoding="utf-8"?>
<p:tagLst xmlns:a="http://schemas.openxmlformats.org/drawingml/2006/main" xmlns:r="http://schemas.openxmlformats.org/officeDocument/2006/relationships" xmlns:p="http://schemas.openxmlformats.org/presentationml/2006/main">
  <p:tag name="SHAPENAME" val="5. Source"/>
</p:tagLst>
</file>

<file path=ppt/tags/tag1501.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5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0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04.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505.xml><?xml version="1.0" encoding="utf-8"?>
<p:tagLst xmlns:a="http://schemas.openxmlformats.org/drawingml/2006/main" xmlns:r="http://schemas.openxmlformats.org/officeDocument/2006/relationships" xmlns:p="http://schemas.openxmlformats.org/presentationml/2006/main">
  <p:tag name="THINKCELLSHAPEDONOTDELETE" val="tPAoO5nOYaOu_Wcy0yLz19g"/>
</p:tagLst>
</file>

<file path=ppt/tags/tag1506.xml><?xml version="1.0" encoding="utf-8"?>
<p:tagLst xmlns:a="http://schemas.openxmlformats.org/drawingml/2006/main" xmlns:r="http://schemas.openxmlformats.org/officeDocument/2006/relationships" xmlns:p="http://schemas.openxmlformats.org/presentationml/2006/main">
  <p:tag name="THINKCELLSHAPEDONOTDELETE" val="tBH3n3ZrSf4sFvg5adsIrMQ"/>
</p:tagLst>
</file>

<file path=ppt/tags/tag1507.xml><?xml version="1.0" encoding="utf-8"?>
<p:tagLst xmlns:a="http://schemas.openxmlformats.org/drawingml/2006/main" xmlns:r="http://schemas.openxmlformats.org/officeDocument/2006/relationships" xmlns:p="http://schemas.openxmlformats.org/presentationml/2006/main">
  <p:tag name="THINKCELLSHAPEDONOTDELETE" val="t9qovHRAFYZO7l2ZL91S8GA"/>
</p:tagLst>
</file>

<file path=ppt/tags/tag1508.xml><?xml version="1.0" encoding="utf-8"?>
<p:tagLst xmlns:a="http://schemas.openxmlformats.org/drawingml/2006/main" xmlns:r="http://schemas.openxmlformats.org/officeDocument/2006/relationships" xmlns:p="http://schemas.openxmlformats.org/presentationml/2006/main">
  <p:tag name="THINKCELLSHAPEDONOTDELETE" val="ty80ZP2v7g9wKPXgn8MThtg"/>
</p:tagLst>
</file>

<file path=ppt/tags/tag1509.xml><?xml version="1.0" encoding="utf-8"?>
<p:tagLst xmlns:a="http://schemas.openxmlformats.org/drawingml/2006/main" xmlns:r="http://schemas.openxmlformats.org/officeDocument/2006/relationships" xmlns:p="http://schemas.openxmlformats.org/presentationml/2006/main">
  <p:tag name="THINKCELLSHAPEDONOTDELETE" val="t1r7acigoPgzGObe62u5kuw"/>
</p:tagLst>
</file>

<file path=ppt/tags/tag1510.xml><?xml version="1.0" encoding="utf-8"?>
<p:tagLst xmlns:a="http://schemas.openxmlformats.org/drawingml/2006/main" xmlns:r="http://schemas.openxmlformats.org/officeDocument/2006/relationships" xmlns:p="http://schemas.openxmlformats.org/presentationml/2006/main">
  <p:tag name="SHAPENAME" val="5. Source"/>
</p:tagLst>
</file>

<file path=ppt/tags/tag1511.xml><?xml version="1.0" encoding="utf-8"?>
<p:tagLst xmlns:a="http://schemas.openxmlformats.org/drawingml/2006/main" xmlns:r="http://schemas.openxmlformats.org/officeDocument/2006/relationships" xmlns:p="http://schemas.openxmlformats.org/presentationml/2006/main">
  <p:tag name="THINKCELLSHAPEDONOTDELETE" val="tOcXtyeK0vmpC_j4BHpNnDQ"/>
</p:tagLst>
</file>

<file path=ppt/tags/tag1512.xml><?xml version="1.0" encoding="utf-8"?>
<p:tagLst xmlns:a="http://schemas.openxmlformats.org/drawingml/2006/main" xmlns:r="http://schemas.openxmlformats.org/officeDocument/2006/relationships" xmlns:p="http://schemas.openxmlformats.org/presentationml/2006/main">
  <p:tag name="THINKCELLSHAPEDONOTDELETE" val="thJPYlKrY1ZF14Ff_5xlZyQ"/>
</p:tagLst>
</file>

<file path=ppt/tags/tag1513.xml><?xml version="1.0" encoding="utf-8"?>
<p:tagLst xmlns:a="http://schemas.openxmlformats.org/drawingml/2006/main" xmlns:r="http://schemas.openxmlformats.org/officeDocument/2006/relationships" xmlns:p="http://schemas.openxmlformats.org/presentationml/2006/main">
  <p:tag name="THINKCELLSHAPEDONOTDELETE" val="tX8R7FGCLOPvjUcf4_CO3Sg"/>
</p:tagLst>
</file>

<file path=ppt/tags/tag1514.xml><?xml version="1.0" encoding="utf-8"?>
<p:tagLst xmlns:a="http://schemas.openxmlformats.org/drawingml/2006/main" xmlns:r="http://schemas.openxmlformats.org/officeDocument/2006/relationships" xmlns:p="http://schemas.openxmlformats.org/presentationml/2006/main">
  <p:tag name="THINKCELLSHAPEDONOTDELETE" val="tSJHm1xl3uWiaJuZy._eZMQ"/>
</p:tagLst>
</file>

<file path=ppt/tags/tag1515.xml><?xml version="1.0" encoding="utf-8"?>
<p:tagLst xmlns:a="http://schemas.openxmlformats.org/drawingml/2006/main" xmlns:r="http://schemas.openxmlformats.org/officeDocument/2006/relationships" xmlns:p="http://schemas.openxmlformats.org/presentationml/2006/main">
  <p:tag name="THINKCELLSHAPEDONOTDELETE" val="tlngVKtIWnjfaOgncKaoYqg"/>
</p:tagLst>
</file>

<file path=ppt/tags/tag1516.xml><?xml version="1.0" encoding="utf-8"?>
<p:tagLst xmlns:a="http://schemas.openxmlformats.org/drawingml/2006/main" xmlns:r="http://schemas.openxmlformats.org/officeDocument/2006/relationships" xmlns:p="http://schemas.openxmlformats.org/presentationml/2006/main">
  <p:tag name="THINKCELLSHAPEDONOTDELETE" val="t6EoHdvXF9WaTNAb.uY8x0Q"/>
</p:tagLst>
</file>

<file path=ppt/tags/tag1517.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5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19.xml><?xml version="1.0" encoding="utf-8"?>
<p:tagLst xmlns:a="http://schemas.openxmlformats.org/drawingml/2006/main" xmlns:r="http://schemas.openxmlformats.org/officeDocument/2006/relationships" xmlns:p="http://schemas.openxmlformats.org/presentationml/2006/main">
  <p:tag name="NAME" val="LineContentSeparatorDefaultVertical"/>
</p:tagLst>
</file>

<file path=ppt/tags/tag1520.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521.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522.xml><?xml version="1.0" encoding="utf-8"?>
<p:tagLst xmlns:a="http://schemas.openxmlformats.org/drawingml/2006/main" xmlns:r="http://schemas.openxmlformats.org/officeDocument/2006/relationships" xmlns:p="http://schemas.openxmlformats.org/presentationml/2006/main">
  <p:tag name="THINKCELLSHAPEDONOTDELETE" val="to2NkmZoA_Irq3GvKuD1PkQ"/>
</p:tagLst>
</file>

<file path=ppt/tags/tag1523.xml><?xml version="1.0" encoding="utf-8"?>
<p:tagLst xmlns:a="http://schemas.openxmlformats.org/drawingml/2006/main" xmlns:r="http://schemas.openxmlformats.org/officeDocument/2006/relationships" xmlns:p="http://schemas.openxmlformats.org/presentationml/2006/main">
  <p:tag name="THINKCELLSHAPEDONOTDELETE" val="teg8foCC1n0yiliTkEsRLqw"/>
</p:tagLst>
</file>

<file path=ppt/tags/tag1524.xml><?xml version="1.0" encoding="utf-8"?>
<p:tagLst xmlns:a="http://schemas.openxmlformats.org/drawingml/2006/main" xmlns:r="http://schemas.openxmlformats.org/officeDocument/2006/relationships" xmlns:p="http://schemas.openxmlformats.org/presentationml/2006/main">
  <p:tag name="THINKCELLSHAPEDONOTDELETE" val="t6gnmYl8qpIEujjmgiWT0pw"/>
</p:tagLst>
</file>

<file path=ppt/tags/tag1525.xml><?xml version="1.0" encoding="utf-8"?>
<p:tagLst xmlns:a="http://schemas.openxmlformats.org/drawingml/2006/main" xmlns:r="http://schemas.openxmlformats.org/officeDocument/2006/relationships" xmlns:p="http://schemas.openxmlformats.org/presentationml/2006/main">
  <p:tag name="THINKCELLSHAPEDONOTDELETE" val="tZQ.TrXkL4iwcTkwsqkCVwA"/>
</p:tagLst>
</file>

<file path=ppt/tags/tag1526.xml><?xml version="1.0" encoding="utf-8"?>
<p:tagLst xmlns:a="http://schemas.openxmlformats.org/drawingml/2006/main" xmlns:r="http://schemas.openxmlformats.org/officeDocument/2006/relationships" xmlns:p="http://schemas.openxmlformats.org/presentationml/2006/main">
  <p:tag name="THINKCELLSHAPEDONOTDELETE" val="tNEpft._9K1PzJP82P7V0og"/>
</p:tagLst>
</file>

<file path=ppt/tags/tag1527.xml><?xml version="1.0" encoding="utf-8"?>
<p:tagLst xmlns:a="http://schemas.openxmlformats.org/drawingml/2006/main" xmlns:r="http://schemas.openxmlformats.org/officeDocument/2006/relationships" xmlns:p="http://schemas.openxmlformats.org/presentationml/2006/main">
  <p:tag name="THINKCELLSHAPEDONOTDELETE" val="tuTbS0jJRJP9t9cl5_1nkrQ"/>
</p:tagLst>
</file>

<file path=ppt/tags/tag1528.xml><?xml version="1.0" encoding="utf-8"?>
<p:tagLst xmlns:a="http://schemas.openxmlformats.org/drawingml/2006/main" xmlns:r="http://schemas.openxmlformats.org/officeDocument/2006/relationships" xmlns:p="http://schemas.openxmlformats.org/presentationml/2006/main">
  <p:tag name="THINKCELLSHAPEDONOTDELETE" val="thKAGhf4ZOO_3IO2BEjarVA"/>
</p:tagLst>
</file>

<file path=ppt/tags/tag1529.xml><?xml version="1.0" encoding="utf-8"?>
<p:tagLst xmlns:a="http://schemas.openxmlformats.org/drawingml/2006/main" xmlns:r="http://schemas.openxmlformats.org/officeDocument/2006/relationships" xmlns:p="http://schemas.openxmlformats.org/presentationml/2006/main">
  <p:tag name="THINKCELLSHAPEDONOTDELETE" val="tPXhEDePQ602IAdUGqiBvtA"/>
</p:tagLst>
</file>

<file path=ppt/tags/tag1530.xml><?xml version="1.0" encoding="utf-8"?>
<p:tagLst xmlns:a="http://schemas.openxmlformats.org/drawingml/2006/main" xmlns:r="http://schemas.openxmlformats.org/officeDocument/2006/relationships" xmlns:p="http://schemas.openxmlformats.org/presentationml/2006/main">
  <p:tag name="THINKCELLSHAPEDONOTDELETE" val="tdwBhJYIoEHBpukE1quqZZg"/>
</p:tagLst>
</file>

<file path=ppt/tags/tag1531.xml><?xml version="1.0" encoding="utf-8"?>
<p:tagLst xmlns:a="http://schemas.openxmlformats.org/drawingml/2006/main" xmlns:r="http://schemas.openxmlformats.org/officeDocument/2006/relationships" xmlns:p="http://schemas.openxmlformats.org/presentationml/2006/main">
  <p:tag name="SHAPENAME" val="5. Source"/>
</p:tagLst>
</file>

<file path=ppt/tags/tag15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33.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534.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1535.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536.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1537.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538.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539.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1540.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54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542.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1543.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544.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545.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1546.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547.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548.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1549.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550.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551.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433510274828184"/>
  <p:tag name="MTTABLE" val="Cell"/>
  <p:tag name="TOP" val="110"/>
  <p:tag name="WIDTH" val="425"/>
</p:tagLst>
</file>

<file path=ppt/tags/tag1552.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HINKCELLSHAPEDONOTDELETE" val="pYRIzsZP7cZ15QnMvj5I_7Q"/>
  <p:tag name="TOP" val="110"/>
  <p:tag name="WIDTH" val="276.6667"/>
</p:tagLst>
</file>

<file path=ppt/tags/tag1553.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5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5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5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57.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558.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559.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560.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561.xml><?xml version="1.0" encoding="utf-8"?>
<p:tagLst xmlns:a="http://schemas.openxmlformats.org/drawingml/2006/main" xmlns:r="http://schemas.openxmlformats.org/officeDocument/2006/relationships" xmlns:p="http://schemas.openxmlformats.org/presentationml/2006/main">
  <p:tag name="NAME" val="LineContentSeparatorDefaultVertical"/>
</p:tagLst>
</file>

<file path=ppt/tags/tag1562.xml><?xml version="1.0" encoding="utf-8"?>
<p:tagLst xmlns:a="http://schemas.openxmlformats.org/drawingml/2006/main" xmlns:r="http://schemas.openxmlformats.org/officeDocument/2006/relationships" xmlns:p="http://schemas.openxmlformats.org/presentationml/2006/main">
  <p:tag name="THINKCELLSHAPEDONOTDELETE" val="takpd7kAUiBnRgf_aRImAhA"/>
</p:tagLst>
</file>

<file path=ppt/tags/tag1563.xml><?xml version="1.0" encoding="utf-8"?>
<p:tagLst xmlns:a="http://schemas.openxmlformats.org/drawingml/2006/main" xmlns:r="http://schemas.openxmlformats.org/officeDocument/2006/relationships" xmlns:p="http://schemas.openxmlformats.org/presentationml/2006/main">
  <p:tag name="THINKCELLSHAPEDONOTDELETE" val="tL2Ul8B5ML9Fj961XJHH0_Q"/>
</p:tagLst>
</file>

<file path=ppt/tags/tag1564.xml><?xml version="1.0" encoding="utf-8"?>
<p:tagLst xmlns:a="http://schemas.openxmlformats.org/drawingml/2006/main" xmlns:r="http://schemas.openxmlformats.org/officeDocument/2006/relationships" xmlns:p="http://schemas.openxmlformats.org/presentationml/2006/main">
  <p:tag name="THINKCELLSHAPEDONOTDELETE" val="tPTQE73nDq5zprNhU6X.JLg"/>
</p:tagLst>
</file>

<file path=ppt/tags/tag1565.xml><?xml version="1.0" encoding="utf-8"?>
<p:tagLst xmlns:a="http://schemas.openxmlformats.org/drawingml/2006/main" xmlns:r="http://schemas.openxmlformats.org/officeDocument/2006/relationships" xmlns:p="http://schemas.openxmlformats.org/presentationml/2006/main">
  <p:tag name="THINKCELLSHAPEDONOTDELETE" val="t5Pk0rAwmudmxVzZPdN8l_g"/>
</p:tagLst>
</file>

<file path=ppt/tags/tag1566.xml><?xml version="1.0" encoding="utf-8"?>
<p:tagLst xmlns:a="http://schemas.openxmlformats.org/drawingml/2006/main" xmlns:r="http://schemas.openxmlformats.org/officeDocument/2006/relationships" xmlns:p="http://schemas.openxmlformats.org/presentationml/2006/main">
  <p:tag name="THINKCELLSHAPEDONOTDELETE" val="tKhEcfoTQeBrNS.QWI0BdOw"/>
</p:tagLst>
</file>

<file path=ppt/tags/tag1567.xml><?xml version="1.0" encoding="utf-8"?>
<p:tagLst xmlns:a="http://schemas.openxmlformats.org/drawingml/2006/main" xmlns:r="http://schemas.openxmlformats.org/officeDocument/2006/relationships" xmlns:p="http://schemas.openxmlformats.org/presentationml/2006/main">
  <p:tag name="THINKCELLSHAPEDONOTDELETE" val="tWot2B5pRyqRcvDFH1ilCXA"/>
</p:tagLst>
</file>

<file path=ppt/tags/tag1568.xml><?xml version="1.0" encoding="utf-8"?>
<p:tagLst xmlns:a="http://schemas.openxmlformats.org/drawingml/2006/main" xmlns:r="http://schemas.openxmlformats.org/officeDocument/2006/relationships" xmlns:p="http://schemas.openxmlformats.org/presentationml/2006/main">
  <p:tag name="THINKCELLSHAPEDONOTDELETE" val="tXLjc.1rckFT.J7bAX08mDw"/>
</p:tagLst>
</file>

<file path=ppt/tags/tag1569.xml><?xml version="1.0" encoding="utf-8"?>
<p:tagLst xmlns:a="http://schemas.openxmlformats.org/drawingml/2006/main" xmlns:r="http://schemas.openxmlformats.org/officeDocument/2006/relationships" xmlns:p="http://schemas.openxmlformats.org/presentationml/2006/main">
  <p:tag name="THINKCELLSHAPEDONOTDELETE" val="tcse0oxWW1prKjFfDamdDmw"/>
</p:tagLst>
</file>

<file path=ppt/tags/tag1570.xml><?xml version="1.0" encoding="utf-8"?>
<p:tagLst xmlns:a="http://schemas.openxmlformats.org/drawingml/2006/main" xmlns:r="http://schemas.openxmlformats.org/officeDocument/2006/relationships" xmlns:p="http://schemas.openxmlformats.org/presentationml/2006/main">
  <p:tag name="THINKCELLSHAPEDONOTDELETE" val="tgRC5KHVq6q3HhDoRws_u6A"/>
</p:tagLst>
</file>

<file path=ppt/tags/tag1571.xml><?xml version="1.0" encoding="utf-8"?>
<p:tagLst xmlns:a="http://schemas.openxmlformats.org/drawingml/2006/main" xmlns:r="http://schemas.openxmlformats.org/officeDocument/2006/relationships" xmlns:p="http://schemas.openxmlformats.org/presentationml/2006/main">
  <p:tag name="THINKCELLSHAPEDONOTDELETE" val="tpztOLncuyXDGxcSKMMYYzg"/>
</p:tagLst>
</file>

<file path=ppt/tags/tag1572.xml><?xml version="1.0" encoding="utf-8"?>
<p:tagLst xmlns:a="http://schemas.openxmlformats.org/drawingml/2006/main" xmlns:r="http://schemas.openxmlformats.org/officeDocument/2006/relationships" xmlns:p="http://schemas.openxmlformats.org/presentationml/2006/main">
  <p:tag name="THINKCELLSHAPEDONOTDELETE" val="tIs0mSU9imAdjukg0e.OYbg"/>
</p:tagLst>
</file>

<file path=ppt/tags/tag1573.xml><?xml version="1.0" encoding="utf-8"?>
<p:tagLst xmlns:a="http://schemas.openxmlformats.org/drawingml/2006/main" xmlns:r="http://schemas.openxmlformats.org/officeDocument/2006/relationships" xmlns:p="http://schemas.openxmlformats.org/presentationml/2006/main">
  <p:tag name="THINKCELLSHAPEDONOTDELETE" val="tQ0emcM.Jy.2pMULEl6laMg"/>
</p:tagLst>
</file>

<file path=ppt/tags/tag1574.xml><?xml version="1.0" encoding="utf-8"?>
<p:tagLst xmlns:a="http://schemas.openxmlformats.org/drawingml/2006/main" xmlns:r="http://schemas.openxmlformats.org/officeDocument/2006/relationships" xmlns:p="http://schemas.openxmlformats.org/presentationml/2006/main">
  <p:tag name="THINKCELLSHAPEDONOTDELETE" val="toobyBgYgPbD1mrBCBZDVLQ"/>
</p:tagLst>
</file>

<file path=ppt/tags/tag1575.xml><?xml version="1.0" encoding="utf-8"?>
<p:tagLst xmlns:a="http://schemas.openxmlformats.org/drawingml/2006/main" xmlns:r="http://schemas.openxmlformats.org/officeDocument/2006/relationships" xmlns:p="http://schemas.openxmlformats.org/presentationml/2006/main">
  <p:tag name="THINKCELLSHAPEDONOTDELETE" val="tCZcdCpdA6vxEI_mKCkMywQ"/>
</p:tagLst>
</file>

<file path=ppt/tags/tag1576.xml><?xml version="1.0" encoding="utf-8"?>
<p:tagLst xmlns:a="http://schemas.openxmlformats.org/drawingml/2006/main" xmlns:r="http://schemas.openxmlformats.org/officeDocument/2006/relationships" xmlns:p="http://schemas.openxmlformats.org/presentationml/2006/main">
  <p:tag name="THINKCELLSHAPEDONOTDELETE" val="tcY7FwfrYgT97yAvkUMv0gQ"/>
</p:tagLst>
</file>

<file path=ppt/tags/tag1577.xml><?xml version="1.0" encoding="utf-8"?>
<p:tagLst xmlns:a="http://schemas.openxmlformats.org/drawingml/2006/main" xmlns:r="http://schemas.openxmlformats.org/officeDocument/2006/relationships" xmlns:p="http://schemas.openxmlformats.org/presentationml/2006/main">
  <p:tag name="THINKCELLSHAPEDONOTDELETE" val="tfADk.LaxXU2JYwcYrtu12g"/>
</p:tagLst>
</file>

<file path=ppt/tags/tag1578.xml><?xml version="1.0" encoding="utf-8"?>
<p:tagLst xmlns:a="http://schemas.openxmlformats.org/drawingml/2006/main" xmlns:r="http://schemas.openxmlformats.org/officeDocument/2006/relationships" xmlns:p="http://schemas.openxmlformats.org/presentationml/2006/main">
  <p:tag name="THINKCELLSHAPEDONOTDELETE" val="tvOJqo.O8q9uyG9v4yfujwg"/>
</p:tagLst>
</file>

<file path=ppt/tags/tag1579.xml><?xml version="1.0" encoding="utf-8"?>
<p:tagLst xmlns:a="http://schemas.openxmlformats.org/drawingml/2006/main" xmlns:r="http://schemas.openxmlformats.org/officeDocument/2006/relationships" xmlns:p="http://schemas.openxmlformats.org/presentationml/2006/main">
  <p:tag name="THINKCELLSHAPEDONOTDELETE" val="tvzlQzO.IW2Os7vUnvQCRow"/>
</p:tagLst>
</file>

<file path=ppt/tags/tag1580.xml><?xml version="1.0" encoding="utf-8"?>
<p:tagLst xmlns:a="http://schemas.openxmlformats.org/drawingml/2006/main" xmlns:r="http://schemas.openxmlformats.org/officeDocument/2006/relationships" xmlns:p="http://schemas.openxmlformats.org/presentationml/2006/main">
  <p:tag name="SHAPENAME" val="5. Source"/>
</p:tagLst>
</file>

<file path=ppt/tags/tag1581.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582.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5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8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85.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586.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587.xml><?xml version="1.0" encoding="utf-8"?>
<p:tagLst xmlns:a="http://schemas.openxmlformats.org/drawingml/2006/main" xmlns:r="http://schemas.openxmlformats.org/officeDocument/2006/relationships" xmlns:p="http://schemas.openxmlformats.org/presentationml/2006/main">
  <p:tag name="THINKCELLSHAPEDONOTDELETE" val="tqjR16HMsOWkFvQcJ9S0Rog"/>
</p:tagLst>
</file>

<file path=ppt/tags/tag1588.xml><?xml version="1.0" encoding="utf-8"?>
<p:tagLst xmlns:a="http://schemas.openxmlformats.org/drawingml/2006/main" xmlns:r="http://schemas.openxmlformats.org/officeDocument/2006/relationships" xmlns:p="http://schemas.openxmlformats.org/presentationml/2006/main">
  <p:tag name="THINKCELLSHAPEDONOTDELETE" val="tYrqh94qdKng.LYReLqcU4A"/>
</p:tagLst>
</file>

<file path=ppt/tags/tag1589.xml><?xml version="1.0" encoding="utf-8"?>
<p:tagLst xmlns:a="http://schemas.openxmlformats.org/drawingml/2006/main" xmlns:r="http://schemas.openxmlformats.org/officeDocument/2006/relationships" xmlns:p="http://schemas.openxmlformats.org/presentationml/2006/main">
  <p:tag name="THINKCELLSHAPEDONOTDELETE" val="tpgQ1Bl1YAp68szL6yT3RWQ"/>
</p:tagLst>
</file>

<file path=ppt/tags/tag1590.xml><?xml version="1.0" encoding="utf-8"?>
<p:tagLst xmlns:a="http://schemas.openxmlformats.org/drawingml/2006/main" xmlns:r="http://schemas.openxmlformats.org/officeDocument/2006/relationships" xmlns:p="http://schemas.openxmlformats.org/presentationml/2006/main">
  <p:tag name="THINKCELLSHAPEDONOTDELETE" val="t3GxwaaCAbt8csgzaWO.Beg"/>
</p:tagLst>
</file>

<file path=ppt/tags/tag1591.xml><?xml version="1.0" encoding="utf-8"?>
<p:tagLst xmlns:a="http://schemas.openxmlformats.org/drawingml/2006/main" xmlns:r="http://schemas.openxmlformats.org/officeDocument/2006/relationships" xmlns:p="http://schemas.openxmlformats.org/presentationml/2006/main">
  <p:tag name="THINKCELLSHAPEDONOTDELETE" val="tay5pGLeWC7zQL4mqGMICMQ"/>
</p:tagLst>
</file>

<file path=ppt/tags/tag1592.xml><?xml version="1.0" encoding="utf-8"?>
<p:tagLst xmlns:a="http://schemas.openxmlformats.org/drawingml/2006/main" xmlns:r="http://schemas.openxmlformats.org/officeDocument/2006/relationships" xmlns:p="http://schemas.openxmlformats.org/presentationml/2006/main">
  <p:tag name="THINKCELLSHAPEDONOTDELETE" val="tA4HuyXJteid.WgdUvE_4oA"/>
</p:tagLst>
</file>

<file path=ppt/tags/tag1593.xml><?xml version="1.0" encoding="utf-8"?>
<p:tagLst xmlns:a="http://schemas.openxmlformats.org/drawingml/2006/main" xmlns:r="http://schemas.openxmlformats.org/officeDocument/2006/relationships" xmlns:p="http://schemas.openxmlformats.org/presentationml/2006/main">
  <p:tag name="THINKCELLSHAPEDONOTDELETE" val="t4aWXpnWJUNRKxE4LuDNMLg"/>
</p:tagLst>
</file>

<file path=ppt/tags/tag1594.xml><?xml version="1.0" encoding="utf-8"?>
<p:tagLst xmlns:a="http://schemas.openxmlformats.org/drawingml/2006/main" xmlns:r="http://schemas.openxmlformats.org/officeDocument/2006/relationships" xmlns:p="http://schemas.openxmlformats.org/presentationml/2006/main">
  <p:tag name="THINKCELLSHAPEDONOTDELETE" val="tiOvZWIDXnlssqO2lZN3rJg"/>
</p:tagLst>
</file>

<file path=ppt/tags/tag1595.xml><?xml version="1.0" encoding="utf-8"?>
<p:tagLst xmlns:a="http://schemas.openxmlformats.org/drawingml/2006/main" xmlns:r="http://schemas.openxmlformats.org/officeDocument/2006/relationships" xmlns:p="http://schemas.openxmlformats.org/presentationml/2006/main">
  <p:tag name="THINKCELLSHAPEDONOTDELETE" val="tisg3DwDBz62yyMV_LxzKnA"/>
</p:tagLst>
</file>

<file path=ppt/tags/tag1596.xml><?xml version="1.0" encoding="utf-8"?>
<p:tagLst xmlns:a="http://schemas.openxmlformats.org/drawingml/2006/main" xmlns:r="http://schemas.openxmlformats.org/officeDocument/2006/relationships" xmlns:p="http://schemas.openxmlformats.org/presentationml/2006/main">
  <p:tag name="THINKCELLSHAPEDONOTDELETE" val="tU1uvLe3MpB.eUOFnKvLUtQ"/>
</p:tagLst>
</file>

<file path=ppt/tags/tag1597.xml><?xml version="1.0" encoding="utf-8"?>
<p:tagLst xmlns:a="http://schemas.openxmlformats.org/drawingml/2006/main" xmlns:r="http://schemas.openxmlformats.org/officeDocument/2006/relationships" xmlns:p="http://schemas.openxmlformats.org/presentationml/2006/main">
  <p:tag name="THINKCELLSHAPEDONOTDELETE" val="tNnAFY6gZIGH64nBt7mTRVg"/>
</p:tagLst>
</file>

<file path=ppt/tags/tag1598.xml><?xml version="1.0" encoding="utf-8"?>
<p:tagLst xmlns:a="http://schemas.openxmlformats.org/drawingml/2006/main" xmlns:r="http://schemas.openxmlformats.org/officeDocument/2006/relationships" xmlns:p="http://schemas.openxmlformats.org/presentationml/2006/main">
  <p:tag name="THINKCELLSHAPEDONOTDELETE" val="tj.2YEZdfr9URGK1Ga3SxTw"/>
</p:tagLst>
</file>

<file path=ppt/tags/tag1599.xml><?xml version="1.0" encoding="utf-8"?>
<p:tagLst xmlns:a="http://schemas.openxmlformats.org/drawingml/2006/main" xmlns:r="http://schemas.openxmlformats.org/officeDocument/2006/relationships" xmlns:p="http://schemas.openxmlformats.org/presentationml/2006/main">
  <p:tag name="THINKCELLSHAPEDONOTDELETE" val="tWrV_UppKp7wsDxCdkMd1Lw"/>
</p:tagLst>
</file>

<file path=ppt/tags/tag1600.xml><?xml version="1.0" encoding="utf-8"?>
<p:tagLst xmlns:a="http://schemas.openxmlformats.org/drawingml/2006/main" xmlns:r="http://schemas.openxmlformats.org/officeDocument/2006/relationships" xmlns:p="http://schemas.openxmlformats.org/presentationml/2006/main">
  <p:tag name="THINKCELLSHAPEDONOTDELETE" val="txmfrZCSpn41dwMkCOIzykQ"/>
</p:tagLst>
</file>

<file path=ppt/tags/tag1601.xml><?xml version="1.0" encoding="utf-8"?>
<p:tagLst xmlns:a="http://schemas.openxmlformats.org/drawingml/2006/main" xmlns:r="http://schemas.openxmlformats.org/officeDocument/2006/relationships" xmlns:p="http://schemas.openxmlformats.org/presentationml/2006/main">
  <p:tag name="THINKCELLSHAPEDONOTDELETE" val="tZ06Sb0fJVhC6g4mKaDWUBQ"/>
</p:tagLst>
</file>

<file path=ppt/tags/tag1602.xml><?xml version="1.0" encoding="utf-8"?>
<p:tagLst xmlns:a="http://schemas.openxmlformats.org/drawingml/2006/main" xmlns:r="http://schemas.openxmlformats.org/officeDocument/2006/relationships" xmlns:p="http://schemas.openxmlformats.org/presentationml/2006/main">
  <p:tag name="THINKCELLSHAPEDONOTDELETE" val="tH2s05snwUrCI7v1d4dHMWg"/>
</p:tagLst>
</file>

<file path=ppt/tags/tag1603.xml><?xml version="1.0" encoding="utf-8"?>
<p:tagLst xmlns:a="http://schemas.openxmlformats.org/drawingml/2006/main" xmlns:r="http://schemas.openxmlformats.org/officeDocument/2006/relationships" xmlns:p="http://schemas.openxmlformats.org/presentationml/2006/main">
  <p:tag name="THINKCELLSHAPEDONOTDELETE" val="tdX2i1egLoiCbhcDA6rdG6Q"/>
</p:tagLst>
</file>

<file path=ppt/tags/tag1604.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605.xml><?xml version="1.0" encoding="utf-8"?>
<p:tagLst xmlns:a="http://schemas.openxmlformats.org/drawingml/2006/main" xmlns:r="http://schemas.openxmlformats.org/officeDocument/2006/relationships" xmlns:p="http://schemas.openxmlformats.org/presentationml/2006/main">
  <p:tag name="SHAPENAME" val="5. Source"/>
</p:tagLst>
</file>

<file path=ppt/tags/tag1606.xml><?xml version="1.0" encoding="utf-8"?>
<p:tagLst xmlns:a="http://schemas.openxmlformats.org/drawingml/2006/main" xmlns:r="http://schemas.openxmlformats.org/officeDocument/2006/relationships" xmlns:p="http://schemas.openxmlformats.org/presentationml/2006/main">
  <p:tag name="NAME" val="LineContentSeparatorDefaultVertical"/>
</p:tagLst>
</file>

<file path=ppt/tags/tag1607.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608.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609.xml><?xml version="1.0" encoding="utf-8"?>
<p:tagLst xmlns:a="http://schemas.openxmlformats.org/drawingml/2006/main" xmlns:r="http://schemas.openxmlformats.org/officeDocument/2006/relationships" xmlns:p="http://schemas.openxmlformats.org/presentationml/2006/main">
  <p:tag name="THINKCELLSHAPEDONOTDELETE" val="tSUgtz0FhrHPgIIpEfFh3XQ"/>
</p:tagLst>
</file>

<file path=ppt/tags/tag1610.xml><?xml version="1.0" encoding="utf-8"?>
<p:tagLst xmlns:a="http://schemas.openxmlformats.org/drawingml/2006/main" xmlns:r="http://schemas.openxmlformats.org/officeDocument/2006/relationships" xmlns:p="http://schemas.openxmlformats.org/presentationml/2006/main">
  <p:tag name="THINKCELLSHAPEDONOTDELETE" val="tm_V0climUv0ENWCp9lJT8w"/>
</p:tagLst>
</file>

<file path=ppt/tags/tag1611.xml><?xml version="1.0" encoding="utf-8"?>
<p:tagLst xmlns:a="http://schemas.openxmlformats.org/drawingml/2006/main" xmlns:r="http://schemas.openxmlformats.org/officeDocument/2006/relationships" xmlns:p="http://schemas.openxmlformats.org/presentationml/2006/main">
  <p:tag name="THINKCELLSHAPEDONOTDELETE" val="tPPem5IAqL8Vr4VaIi.u8QA"/>
</p:tagLst>
</file>

<file path=ppt/tags/tag1612.xml><?xml version="1.0" encoding="utf-8"?>
<p:tagLst xmlns:a="http://schemas.openxmlformats.org/drawingml/2006/main" xmlns:r="http://schemas.openxmlformats.org/officeDocument/2006/relationships" xmlns:p="http://schemas.openxmlformats.org/presentationml/2006/main">
  <p:tag name="THINKCELLSHAPEDONOTDELETE" val="tGQ1XOBPCJF5hYiHXZ5n6fA"/>
</p:tagLst>
</file>

<file path=ppt/tags/tag1613.xml><?xml version="1.0" encoding="utf-8"?>
<p:tagLst xmlns:a="http://schemas.openxmlformats.org/drawingml/2006/main" xmlns:r="http://schemas.openxmlformats.org/officeDocument/2006/relationships" xmlns:p="http://schemas.openxmlformats.org/presentationml/2006/main">
  <p:tag name="THINKCELLSHAPEDONOTDELETE" val="t2QRFuJBUMxsumMnGDPaIaA"/>
</p:tagLst>
</file>

<file path=ppt/tags/tag1614.xml><?xml version="1.0" encoding="utf-8"?>
<p:tagLst xmlns:a="http://schemas.openxmlformats.org/drawingml/2006/main" xmlns:r="http://schemas.openxmlformats.org/officeDocument/2006/relationships" xmlns:p="http://schemas.openxmlformats.org/presentationml/2006/main">
  <p:tag name="THINKCELLSHAPEDONOTDELETE" val="tlAs3DTVJ6SicOURyaFxHhg"/>
</p:tagLst>
</file>

<file path=ppt/tags/tag1615.xml><?xml version="1.0" encoding="utf-8"?>
<p:tagLst xmlns:a="http://schemas.openxmlformats.org/drawingml/2006/main" xmlns:r="http://schemas.openxmlformats.org/officeDocument/2006/relationships" xmlns:p="http://schemas.openxmlformats.org/presentationml/2006/main">
  <p:tag name="THINKCELLSHAPEDONOTDELETE" val="t9xeZrGHRy78f.uuX_1TvJA"/>
</p:tagLst>
</file>

<file path=ppt/tags/tag1616.xml><?xml version="1.0" encoding="utf-8"?>
<p:tagLst xmlns:a="http://schemas.openxmlformats.org/drawingml/2006/main" xmlns:r="http://schemas.openxmlformats.org/officeDocument/2006/relationships" xmlns:p="http://schemas.openxmlformats.org/presentationml/2006/main">
  <p:tag name="THINKCELLSHAPEDONOTDELETE" val="t6OkK6tXh2OOZNLIMdDMAXw"/>
</p:tagLst>
</file>

<file path=ppt/tags/tag1617.xml><?xml version="1.0" encoding="utf-8"?>
<p:tagLst xmlns:a="http://schemas.openxmlformats.org/drawingml/2006/main" xmlns:r="http://schemas.openxmlformats.org/officeDocument/2006/relationships" xmlns:p="http://schemas.openxmlformats.org/presentationml/2006/main">
  <p:tag name="THINKCELLSHAPEDONOTDELETE" val="tKH2mKnp2kdJFTLdVc1VNtw"/>
</p:tagLst>
</file>

<file path=ppt/tags/tag1618.xml><?xml version="1.0" encoding="utf-8"?>
<p:tagLst xmlns:a="http://schemas.openxmlformats.org/drawingml/2006/main" xmlns:r="http://schemas.openxmlformats.org/officeDocument/2006/relationships" xmlns:p="http://schemas.openxmlformats.org/presentationml/2006/main">
  <p:tag name="SHAPENAME" val="5. Source"/>
</p:tagLst>
</file>

<file path=ppt/tags/tag16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2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621.xml><?xml version="1.0" encoding="utf-8"?>
<p:tagLst xmlns:a="http://schemas.openxmlformats.org/drawingml/2006/main" xmlns:r="http://schemas.openxmlformats.org/officeDocument/2006/relationships" xmlns:p="http://schemas.openxmlformats.org/presentationml/2006/main">
  <p:tag name="SHAPENAME" val="5. Source"/>
</p:tagLst>
</file>

<file path=ppt/tags/tag1622.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HINKCELLSHAPEDONOTDELETE" val="pYRIzsZP7cZ15QnMvj5I_7Q"/>
  <p:tag name="TOP" val="110"/>
  <p:tag name="WIDTH" val="276.6667"/>
</p:tagLst>
</file>

<file path=ppt/tags/tag1623.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624.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25.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26.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27.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28.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29.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30.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3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32.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33.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34.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35.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36.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637.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638.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639.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640.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64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HINKCELLSHAPEDONOTDELETE" val="pYRIzsZP7cZ15QnMvj5I_7Q"/>
  <p:tag name="TOP" val="110"/>
  <p:tag name="WIDTH" val="276.6667"/>
</p:tagLst>
</file>

<file path=ppt/tags/tag1642.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643.xml><?xml version="1.0" encoding="utf-8"?>
<p:tagLst xmlns:a="http://schemas.openxmlformats.org/drawingml/2006/main" xmlns:r="http://schemas.openxmlformats.org/officeDocument/2006/relationships" xmlns:p="http://schemas.openxmlformats.org/presentationml/2006/main">
  <p:tag name="NAME" val="LineContentSeparatorDefaultVertical"/>
</p:tagLst>
</file>

<file path=ppt/tags/tag1644.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645.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46.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47.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48.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49.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50.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5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52.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10"/>
  <p:tag name="WIDTH" val="425"/>
</p:tagLst>
</file>

<file path=ppt/tags/tag1653.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654.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655.xml><?xml version="1.0" encoding="utf-8"?>
<p:tagLst xmlns:a="http://schemas.openxmlformats.org/drawingml/2006/main" xmlns:r="http://schemas.openxmlformats.org/officeDocument/2006/relationships" xmlns:p="http://schemas.openxmlformats.org/presentationml/2006/main">
  <p:tag name="SHAPENAME" val="5. Source"/>
</p:tagLst>
</file>

<file path=ppt/tags/tag16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5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658.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659.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660.xml><?xml version="1.0" encoding="utf-8"?>
<p:tagLst xmlns:a="http://schemas.openxmlformats.org/drawingml/2006/main" xmlns:r="http://schemas.openxmlformats.org/officeDocument/2006/relationships" xmlns:p="http://schemas.openxmlformats.org/presentationml/2006/main">
  <p:tag name="THINKCELLSHAPEDONOTDELETE" val="tX8Xekv9r_FHAj2hj0i5n0g"/>
</p:tagLst>
</file>

<file path=ppt/tags/tag1661.xml><?xml version="1.0" encoding="utf-8"?>
<p:tagLst xmlns:a="http://schemas.openxmlformats.org/drawingml/2006/main" xmlns:r="http://schemas.openxmlformats.org/officeDocument/2006/relationships" xmlns:p="http://schemas.openxmlformats.org/presentationml/2006/main">
  <p:tag name="THINKCELLSHAPEDONOTDELETE" val="tlKEvczLk6fttA4jufVH2CQ"/>
</p:tagLst>
</file>

<file path=ppt/tags/tag1662.xml><?xml version="1.0" encoding="utf-8"?>
<p:tagLst xmlns:a="http://schemas.openxmlformats.org/drawingml/2006/main" xmlns:r="http://schemas.openxmlformats.org/officeDocument/2006/relationships" xmlns:p="http://schemas.openxmlformats.org/presentationml/2006/main">
  <p:tag name="THINKCELLSHAPEDONOTDELETE" val="tAOPY_xWamQ66tXNGgARgLg"/>
</p:tagLst>
</file>

<file path=ppt/tags/tag1663.xml><?xml version="1.0" encoding="utf-8"?>
<p:tagLst xmlns:a="http://schemas.openxmlformats.org/drawingml/2006/main" xmlns:r="http://schemas.openxmlformats.org/officeDocument/2006/relationships" xmlns:p="http://schemas.openxmlformats.org/presentationml/2006/main">
  <p:tag name="THINKCELLSHAPEDONOTDELETE" val="t_JsbbHYHDMOJ8tyoT0KMcw"/>
</p:tagLst>
</file>

<file path=ppt/tags/tag1664.xml><?xml version="1.0" encoding="utf-8"?>
<p:tagLst xmlns:a="http://schemas.openxmlformats.org/drawingml/2006/main" xmlns:r="http://schemas.openxmlformats.org/officeDocument/2006/relationships" xmlns:p="http://schemas.openxmlformats.org/presentationml/2006/main">
  <p:tag name="THINKCELLSHAPEDONOTDELETE" val="tsrtAR0oL5nNYTyWDl.tMoQ"/>
</p:tagLst>
</file>

<file path=ppt/tags/tag1665.xml><?xml version="1.0" encoding="utf-8"?>
<p:tagLst xmlns:a="http://schemas.openxmlformats.org/drawingml/2006/main" xmlns:r="http://schemas.openxmlformats.org/officeDocument/2006/relationships" xmlns:p="http://schemas.openxmlformats.org/presentationml/2006/main">
  <p:tag name="THINKCELLSHAPEDONOTDELETE" val="t2McxOzCb1aAdPmGu8If8OQ"/>
</p:tagLst>
</file>

<file path=ppt/tags/tag1666.xml><?xml version="1.0" encoding="utf-8"?>
<p:tagLst xmlns:a="http://schemas.openxmlformats.org/drawingml/2006/main" xmlns:r="http://schemas.openxmlformats.org/officeDocument/2006/relationships" xmlns:p="http://schemas.openxmlformats.org/presentationml/2006/main">
  <p:tag name="THINKCELLSHAPEDONOTDELETE" val="tAEndqKcp80dl4UEVc5kUVw"/>
</p:tagLst>
</file>

<file path=ppt/tags/tag1667.xml><?xml version="1.0" encoding="utf-8"?>
<p:tagLst xmlns:a="http://schemas.openxmlformats.org/drawingml/2006/main" xmlns:r="http://schemas.openxmlformats.org/officeDocument/2006/relationships" xmlns:p="http://schemas.openxmlformats.org/presentationml/2006/main">
  <p:tag name="THINKCELLSHAPEDONOTDELETE" val="tD7eQ8.H8.mTmT1lap7F.5w"/>
</p:tagLst>
</file>

<file path=ppt/tags/tag1668.xml><?xml version="1.0" encoding="utf-8"?>
<p:tagLst xmlns:a="http://schemas.openxmlformats.org/drawingml/2006/main" xmlns:r="http://schemas.openxmlformats.org/officeDocument/2006/relationships" xmlns:p="http://schemas.openxmlformats.org/presentationml/2006/main">
  <p:tag name="THINKCELLSHAPEDONOTDELETE" val="trpjULbt.vVdIm.yyx3mlMQ"/>
</p:tagLst>
</file>

<file path=ppt/tags/tag1669.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670.xml><?xml version="1.0" encoding="utf-8"?>
<p:tagLst xmlns:a="http://schemas.openxmlformats.org/drawingml/2006/main" xmlns:r="http://schemas.openxmlformats.org/officeDocument/2006/relationships" xmlns:p="http://schemas.openxmlformats.org/presentationml/2006/main">
  <p:tag name="SHAPENAME" val="5. Source"/>
</p:tagLst>
</file>

<file path=ppt/tags/tag167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672.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673.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674.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675.xml><?xml version="1.0" encoding="utf-8"?>
<p:tagLst xmlns:a="http://schemas.openxmlformats.org/drawingml/2006/main" xmlns:r="http://schemas.openxmlformats.org/officeDocument/2006/relationships" xmlns:p="http://schemas.openxmlformats.org/presentationml/2006/main">
  <p:tag name="THINKCELLSHAPEDONOTDELETE" val="tx3z_ZHjjirlLMef1Orn6Cw"/>
</p:tagLst>
</file>

<file path=ppt/tags/tag1676.xml><?xml version="1.0" encoding="utf-8"?>
<p:tagLst xmlns:a="http://schemas.openxmlformats.org/drawingml/2006/main" xmlns:r="http://schemas.openxmlformats.org/officeDocument/2006/relationships" xmlns:p="http://schemas.openxmlformats.org/presentationml/2006/main">
  <p:tag name="THINKCELLSHAPEDONOTDELETE" val="tXBgifGPkOuX1jPE07BfIOw"/>
</p:tagLst>
</file>

<file path=ppt/tags/tag1677.xml><?xml version="1.0" encoding="utf-8"?>
<p:tagLst xmlns:a="http://schemas.openxmlformats.org/drawingml/2006/main" xmlns:r="http://schemas.openxmlformats.org/officeDocument/2006/relationships" xmlns:p="http://schemas.openxmlformats.org/presentationml/2006/main">
  <p:tag name="THINKCELLSHAPEDONOTDELETE" val="t2wk7WcEPUUMpsDmUBVbXFA"/>
</p:tagLst>
</file>

<file path=ppt/tags/tag1678.xml><?xml version="1.0" encoding="utf-8"?>
<p:tagLst xmlns:a="http://schemas.openxmlformats.org/drawingml/2006/main" xmlns:r="http://schemas.openxmlformats.org/officeDocument/2006/relationships" xmlns:p="http://schemas.openxmlformats.org/presentationml/2006/main">
  <p:tag name="THINKCELLSHAPEDONOTDELETE" val="tt4pP6ofzsqH7P4ld_kkzJQ"/>
</p:tagLst>
</file>

<file path=ppt/tags/tag1679.xml><?xml version="1.0" encoding="utf-8"?>
<p:tagLst xmlns:a="http://schemas.openxmlformats.org/drawingml/2006/main" xmlns:r="http://schemas.openxmlformats.org/officeDocument/2006/relationships" xmlns:p="http://schemas.openxmlformats.org/presentationml/2006/main">
  <p:tag name="THINKCELLSHAPEDONOTDELETE" val="tGV4XiT5QzKMIfC9rqn5CaA"/>
</p:tagLst>
</file>

<file path=ppt/tags/tag1680.xml><?xml version="1.0" encoding="utf-8"?>
<p:tagLst xmlns:a="http://schemas.openxmlformats.org/drawingml/2006/main" xmlns:r="http://schemas.openxmlformats.org/officeDocument/2006/relationships" xmlns:p="http://schemas.openxmlformats.org/presentationml/2006/main">
  <p:tag name="THINKCELLSHAPEDONOTDELETE" val="tEKCbdbi4QhV4ziow4.a5Jg"/>
</p:tagLst>
</file>

<file path=ppt/tags/tag1681.xml><?xml version="1.0" encoding="utf-8"?>
<p:tagLst xmlns:a="http://schemas.openxmlformats.org/drawingml/2006/main" xmlns:r="http://schemas.openxmlformats.org/officeDocument/2006/relationships" xmlns:p="http://schemas.openxmlformats.org/presentationml/2006/main">
  <p:tag name="THINKCELLSHAPEDONOTDELETE" val="tfOYY9fUjwLTjFOv6ri8gZA"/>
</p:tagLst>
</file>

<file path=ppt/tags/tag1682.xml><?xml version="1.0" encoding="utf-8"?>
<p:tagLst xmlns:a="http://schemas.openxmlformats.org/drawingml/2006/main" xmlns:r="http://schemas.openxmlformats.org/officeDocument/2006/relationships" xmlns:p="http://schemas.openxmlformats.org/presentationml/2006/main">
  <p:tag name="THINKCELLSHAPEDONOTDELETE" val="t6QSt8ksk_ln2D7CCCdfOYw"/>
</p:tagLst>
</file>

<file path=ppt/tags/tag1683.xml><?xml version="1.0" encoding="utf-8"?>
<p:tagLst xmlns:a="http://schemas.openxmlformats.org/drawingml/2006/main" xmlns:r="http://schemas.openxmlformats.org/officeDocument/2006/relationships" xmlns:p="http://schemas.openxmlformats.org/presentationml/2006/main">
  <p:tag name="THINKCELLSHAPEDONOTDELETE" val="t33jFOMmZD2Sju_Rrwe5Rpw"/>
</p:tagLst>
</file>

<file path=ppt/tags/tag1684.xml><?xml version="1.0" encoding="utf-8"?>
<p:tagLst xmlns:a="http://schemas.openxmlformats.org/drawingml/2006/main" xmlns:r="http://schemas.openxmlformats.org/officeDocument/2006/relationships" xmlns:p="http://schemas.openxmlformats.org/presentationml/2006/main">
  <p:tag name="NAME" val="LineContentSeparatorDefaultVertical"/>
</p:tagLst>
</file>

<file path=ppt/tags/tag1685.xml><?xml version="1.0" encoding="utf-8"?>
<p:tagLst xmlns:a="http://schemas.openxmlformats.org/drawingml/2006/main" xmlns:r="http://schemas.openxmlformats.org/officeDocument/2006/relationships" xmlns:p="http://schemas.openxmlformats.org/presentationml/2006/main">
  <p:tag name="SHAPENAME" val="5. Source"/>
</p:tagLst>
</file>

<file path=ppt/tags/tag1686.xml><?xml version="1.0" encoding="utf-8"?>
<p:tagLst xmlns:a="http://schemas.openxmlformats.org/drawingml/2006/main" xmlns:r="http://schemas.openxmlformats.org/officeDocument/2006/relationships" xmlns:p="http://schemas.openxmlformats.org/presentationml/2006/main">
  <p:tag name="THINKCELLSHAPEDONOTDELETE" val="tV6mPc8ItzGTs5tRbUpNZ0Q"/>
</p:tagLst>
</file>

<file path=ppt/tags/tag1687.xml><?xml version="1.0" encoding="utf-8"?>
<p:tagLst xmlns:a="http://schemas.openxmlformats.org/drawingml/2006/main" xmlns:r="http://schemas.openxmlformats.org/officeDocument/2006/relationships" xmlns:p="http://schemas.openxmlformats.org/presentationml/2006/main">
  <p:tag name="THINKCELLSHAPEDONOTDELETE" val="ttZA4c49qAcTHotrLOt4yDQ"/>
</p:tagLst>
</file>

<file path=ppt/tags/tag1688.xml><?xml version="1.0" encoding="utf-8"?>
<p:tagLst xmlns:a="http://schemas.openxmlformats.org/drawingml/2006/main" xmlns:r="http://schemas.openxmlformats.org/officeDocument/2006/relationships" xmlns:p="http://schemas.openxmlformats.org/presentationml/2006/main">
  <p:tag name="THINKCELLSHAPEDONOTDELETE" val="tBqwGew2glv2hc7hmRpb.YQ"/>
</p:tagLst>
</file>

<file path=ppt/tags/tag1689.xml><?xml version="1.0" encoding="utf-8"?>
<p:tagLst xmlns:a="http://schemas.openxmlformats.org/drawingml/2006/main" xmlns:r="http://schemas.openxmlformats.org/officeDocument/2006/relationships" xmlns:p="http://schemas.openxmlformats.org/presentationml/2006/main">
  <p:tag name="THINKCELLSHAPEDONOTDELETE" val="tMb6yXl86MCzoB4vmrByJpg"/>
</p:tagLst>
</file>

<file path=ppt/tags/tag1690.xml><?xml version="1.0" encoding="utf-8"?>
<p:tagLst xmlns:a="http://schemas.openxmlformats.org/drawingml/2006/main" xmlns:r="http://schemas.openxmlformats.org/officeDocument/2006/relationships" xmlns:p="http://schemas.openxmlformats.org/presentationml/2006/main">
  <p:tag name="THINKCELLSHAPEDONOTDELETE" val="tlKkAVi9fgD5q82cb9ewJKA"/>
</p:tagLst>
</file>

<file path=ppt/tags/tag1691.xml><?xml version="1.0" encoding="utf-8"?>
<p:tagLst xmlns:a="http://schemas.openxmlformats.org/drawingml/2006/main" xmlns:r="http://schemas.openxmlformats.org/officeDocument/2006/relationships" xmlns:p="http://schemas.openxmlformats.org/presentationml/2006/main">
  <p:tag name="THINKCELLSHAPEDONOTDELETE" val="te1dHCaVRXwrcxeq_H.smVw"/>
</p:tagLst>
</file>

<file path=ppt/tags/tag1692.xml><?xml version="1.0" encoding="utf-8"?>
<p:tagLst xmlns:a="http://schemas.openxmlformats.org/drawingml/2006/main" xmlns:r="http://schemas.openxmlformats.org/officeDocument/2006/relationships" xmlns:p="http://schemas.openxmlformats.org/presentationml/2006/main">
  <p:tag name="THINKCELLSHAPEDONOTDELETE" val="tdTsD51erJL0crjjWt8QYTw"/>
</p:tagLst>
</file>

<file path=ppt/tags/tag1693.xml><?xml version="1.0" encoding="utf-8"?>
<p:tagLst xmlns:a="http://schemas.openxmlformats.org/drawingml/2006/main" xmlns:r="http://schemas.openxmlformats.org/officeDocument/2006/relationships" xmlns:p="http://schemas.openxmlformats.org/presentationml/2006/main">
  <p:tag name="THINKCELLSHAPEDONOTDELETE" val="tdRIQ2KkzpuIgCJYCcEd2Zg"/>
</p:tagLst>
</file>

<file path=ppt/tags/tag1694.xml><?xml version="1.0" encoding="utf-8"?>
<p:tagLst xmlns:a="http://schemas.openxmlformats.org/drawingml/2006/main" xmlns:r="http://schemas.openxmlformats.org/officeDocument/2006/relationships" xmlns:p="http://schemas.openxmlformats.org/presentationml/2006/main">
  <p:tag name="THINKCELLSHAPEDONOTDELETE" val="tt8e7JSBIvMRfArVn5Us54Q"/>
</p:tagLst>
</file>

<file path=ppt/tags/tag1695.xml><?xml version="1.0" encoding="utf-8"?>
<p:tagLst xmlns:a="http://schemas.openxmlformats.org/drawingml/2006/main" xmlns:r="http://schemas.openxmlformats.org/officeDocument/2006/relationships" xmlns:p="http://schemas.openxmlformats.org/presentationml/2006/main">
  <p:tag name="THINKCELLSHAPEDONOTDELETE" val="tGUMR1cW7lEIwm6AujQRg2Q"/>
</p:tagLst>
</file>

<file path=ppt/tags/tag1696.xml><?xml version="1.0" encoding="utf-8"?>
<p:tagLst xmlns:a="http://schemas.openxmlformats.org/drawingml/2006/main" xmlns:r="http://schemas.openxmlformats.org/officeDocument/2006/relationships" xmlns:p="http://schemas.openxmlformats.org/presentationml/2006/main">
  <p:tag name="THINKCELLSHAPEDONOTDELETE" val="tXSI88ma9BkUzACG.Y6BaPg"/>
</p:tagLst>
</file>

<file path=ppt/tags/tag1697.xml><?xml version="1.0" encoding="utf-8"?>
<p:tagLst xmlns:a="http://schemas.openxmlformats.org/drawingml/2006/main" xmlns:r="http://schemas.openxmlformats.org/officeDocument/2006/relationships" xmlns:p="http://schemas.openxmlformats.org/presentationml/2006/main">
  <p:tag name="THINKCELLSHAPEDONOTDELETE" val="t4wiFnH8ScMHww0cTVbKUqQ"/>
</p:tagLst>
</file>

<file path=ppt/tags/tag1698.xml><?xml version="1.0" encoding="utf-8"?>
<p:tagLst xmlns:a="http://schemas.openxmlformats.org/drawingml/2006/main" xmlns:r="http://schemas.openxmlformats.org/officeDocument/2006/relationships" xmlns:p="http://schemas.openxmlformats.org/presentationml/2006/main">
  <p:tag name="THINKCELLSHAPEDONOTDELETE" val="tyHxTl6I4jV2L_4CQUZTRxQ"/>
</p:tagLst>
</file>

<file path=ppt/tags/tag1699.xml><?xml version="1.0" encoding="utf-8"?>
<p:tagLst xmlns:a="http://schemas.openxmlformats.org/drawingml/2006/main" xmlns:r="http://schemas.openxmlformats.org/officeDocument/2006/relationships" xmlns:p="http://schemas.openxmlformats.org/presentationml/2006/main">
  <p:tag name="THINKCELLSHAPEDONOTDELETE" val="t7ngs6apoJF3JxxijChbkrA"/>
</p:tagLst>
</file>

<file path=ppt/tags/tag1700.xml><?xml version="1.0" encoding="utf-8"?>
<p:tagLst xmlns:a="http://schemas.openxmlformats.org/drawingml/2006/main" xmlns:r="http://schemas.openxmlformats.org/officeDocument/2006/relationships" xmlns:p="http://schemas.openxmlformats.org/presentationml/2006/main">
  <p:tag name="THINKCELLSHAPEDONOTDELETE" val="t19asOt_f9wrhrd2fXAjcXg"/>
</p:tagLst>
</file>

<file path=ppt/tags/tag1701.xml><?xml version="1.0" encoding="utf-8"?>
<p:tagLst xmlns:a="http://schemas.openxmlformats.org/drawingml/2006/main" xmlns:r="http://schemas.openxmlformats.org/officeDocument/2006/relationships" xmlns:p="http://schemas.openxmlformats.org/presentationml/2006/main">
  <p:tag name="SHAPENAME" val="5. Source"/>
</p:tagLst>
</file>

<file path=ppt/tags/tag17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0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704.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705.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706.xml><?xml version="1.0" encoding="utf-8"?>
<p:tagLst xmlns:a="http://schemas.openxmlformats.org/drawingml/2006/main" xmlns:r="http://schemas.openxmlformats.org/officeDocument/2006/relationships" xmlns:p="http://schemas.openxmlformats.org/presentationml/2006/main">
  <p:tag name="THINKCELLSHAPEDONOTDELETE" val="tSAsje.yLdp5ojZuJzVmmdw"/>
</p:tagLst>
</file>

<file path=ppt/tags/tag1707.xml><?xml version="1.0" encoding="utf-8"?>
<p:tagLst xmlns:a="http://schemas.openxmlformats.org/drawingml/2006/main" xmlns:r="http://schemas.openxmlformats.org/officeDocument/2006/relationships" xmlns:p="http://schemas.openxmlformats.org/presentationml/2006/main">
  <p:tag name="THINKCELLSHAPEDONOTDELETE" val="tO94E960v.Ya7_feTloekzw"/>
</p:tagLst>
</file>

<file path=ppt/tags/tag1708.xml><?xml version="1.0" encoding="utf-8"?>
<p:tagLst xmlns:a="http://schemas.openxmlformats.org/drawingml/2006/main" xmlns:r="http://schemas.openxmlformats.org/officeDocument/2006/relationships" xmlns:p="http://schemas.openxmlformats.org/presentationml/2006/main">
  <p:tag name="THINKCELLSHAPEDONOTDELETE" val="tAeLsTi6ckEGbFCSHI51pgQ"/>
</p:tagLst>
</file>

<file path=ppt/tags/tag1709.xml><?xml version="1.0" encoding="utf-8"?>
<p:tagLst xmlns:a="http://schemas.openxmlformats.org/drawingml/2006/main" xmlns:r="http://schemas.openxmlformats.org/officeDocument/2006/relationships" xmlns:p="http://schemas.openxmlformats.org/presentationml/2006/main">
  <p:tag name="THINKCELLSHAPEDONOTDELETE" val="tfTdbV2XDyUnrllj0at8MyQ"/>
</p:tagLst>
</file>

<file path=ppt/tags/tag1710.xml><?xml version="1.0" encoding="utf-8"?>
<p:tagLst xmlns:a="http://schemas.openxmlformats.org/drawingml/2006/main" xmlns:r="http://schemas.openxmlformats.org/officeDocument/2006/relationships" xmlns:p="http://schemas.openxmlformats.org/presentationml/2006/main">
  <p:tag name="THINKCELLSHAPEDONOTDELETE" val="td1taXQje7HFyvVxfCkllXw"/>
</p:tagLst>
</file>

<file path=ppt/tags/tag1711.xml><?xml version="1.0" encoding="utf-8"?>
<p:tagLst xmlns:a="http://schemas.openxmlformats.org/drawingml/2006/main" xmlns:r="http://schemas.openxmlformats.org/officeDocument/2006/relationships" xmlns:p="http://schemas.openxmlformats.org/presentationml/2006/main">
  <p:tag name="SHAPENAME" val="5. Source"/>
</p:tagLst>
</file>

<file path=ppt/tags/tag1712.xml><?xml version="1.0" encoding="utf-8"?>
<p:tagLst xmlns:a="http://schemas.openxmlformats.org/drawingml/2006/main" xmlns:r="http://schemas.openxmlformats.org/officeDocument/2006/relationships" xmlns:p="http://schemas.openxmlformats.org/presentationml/2006/main">
  <p:tag name="THINKCELLSHAPEDONOTDELETE" val="tWQ2gBhiszBiboPpvp2QViQ"/>
</p:tagLst>
</file>

<file path=ppt/tags/tag1713.xml><?xml version="1.0" encoding="utf-8"?>
<p:tagLst xmlns:a="http://schemas.openxmlformats.org/drawingml/2006/main" xmlns:r="http://schemas.openxmlformats.org/officeDocument/2006/relationships" xmlns:p="http://schemas.openxmlformats.org/presentationml/2006/main">
  <p:tag name="THINKCELLSHAPEDONOTDELETE" val="tHZnS6JJN4hSjEupDGA893w"/>
</p:tagLst>
</file>

<file path=ppt/tags/tag1714.xml><?xml version="1.0" encoding="utf-8"?>
<p:tagLst xmlns:a="http://schemas.openxmlformats.org/drawingml/2006/main" xmlns:r="http://schemas.openxmlformats.org/officeDocument/2006/relationships" xmlns:p="http://schemas.openxmlformats.org/presentationml/2006/main">
  <p:tag name="THINKCELLSHAPEDONOTDELETE" val="tOmA0QMzXZfzD59d0pdIEEQ"/>
</p:tagLst>
</file>

<file path=ppt/tags/tag1715.xml><?xml version="1.0" encoding="utf-8"?>
<p:tagLst xmlns:a="http://schemas.openxmlformats.org/drawingml/2006/main" xmlns:r="http://schemas.openxmlformats.org/officeDocument/2006/relationships" xmlns:p="http://schemas.openxmlformats.org/presentationml/2006/main">
  <p:tag name="THINKCELLSHAPEDONOTDELETE" val="t831rzB3.TXF8_cK_zM71qg"/>
</p:tagLst>
</file>

<file path=ppt/tags/tag1716.xml><?xml version="1.0" encoding="utf-8"?>
<p:tagLst xmlns:a="http://schemas.openxmlformats.org/drawingml/2006/main" xmlns:r="http://schemas.openxmlformats.org/officeDocument/2006/relationships" xmlns:p="http://schemas.openxmlformats.org/presentationml/2006/main">
  <p:tag name="THINKCELLSHAPEDONOTDELETE" val="t5fUuAt1s8TnVC0uojKr8mw"/>
</p:tagLst>
</file>

<file path=ppt/tags/tag1717.xml><?xml version="1.0" encoding="utf-8"?>
<p:tagLst xmlns:a="http://schemas.openxmlformats.org/drawingml/2006/main" xmlns:r="http://schemas.openxmlformats.org/officeDocument/2006/relationships" xmlns:p="http://schemas.openxmlformats.org/presentationml/2006/main">
  <p:tag name="THINKCELLSHAPEDONOTDELETE" val="t5ctSpPI6AWlzO3KKLWshjA"/>
</p:tagLst>
</file>

<file path=ppt/tags/tag1718.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7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2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721.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722.xml><?xml version="1.0" encoding="utf-8"?>
<p:tagLst xmlns:a="http://schemas.openxmlformats.org/drawingml/2006/main" xmlns:r="http://schemas.openxmlformats.org/officeDocument/2006/relationships" xmlns:p="http://schemas.openxmlformats.org/presentationml/2006/main">
  <p:tag name="NAME" val="TrackerNumBlue"/>
  <p:tag name="THINKCELLSHAPEDONOTDELETE" val="pYWXA5uSk2Zk33.ZJn61t.w"/>
</p:tagLst>
</file>

<file path=ppt/tags/tag1723.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724.xml><?xml version="1.0" encoding="utf-8"?>
<p:tagLst xmlns:a="http://schemas.openxmlformats.org/drawingml/2006/main" xmlns:r="http://schemas.openxmlformats.org/officeDocument/2006/relationships" xmlns:p="http://schemas.openxmlformats.org/presentationml/2006/main">
  <p:tag name="SHAPENAME" val="5. Source"/>
</p:tagLst>
</file>

<file path=ppt/tags/tag1725.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HINKCELLSHAPEDONOTDELETE" val="pYRIzsZP7cZ15QnMvj5I_7Q"/>
  <p:tag name="TOP" val="110"/>
  <p:tag name="WIDTH" val="276.6667"/>
</p:tagLst>
</file>

<file path=ppt/tags/tag1726.xml><?xml version="1.0" encoding="utf-8"?>
<p:tagLst xmlns:a="http://schemas.openxmlformats.org/drawingml/2006/main" xmlns:r="http://schemas.openxmlformats.org/officeDocument/2006/relationships" xmlns:p="http://schemas.openxmlformats.org/presentationml/2006/main">
  <p:tag name="THINKCELLSHAPEDONOTDELETE" val="tU2GXIs2XFGwtcpA.X4VmMA"/>
</p:tagLst>
</file>

<file path=ppt/tags/tag1727.xml><?xml version="1.0" encoding="utf-8"?>
<p:tagLst xmlns:a="http://schemas.openxmlformats.org/drawingml/2006/main" xmlns:r="http://schemas.openxmlformats.org/officeDocument/2006/relationships" xmlns:p="http://schemas.openxmlformats.org/presentationml/2006/main">
  <p:tag name="THINKCELLSHAPEDONOTDELETE" val="t1BvwGIEpm7FWtt0nsgLoaw"/>
</p:tagLst>
</file>

<file path=ppt/tags/tag1728.xml><?xml version="1.0" encoding="utf-8"?>
<p:tagLst xmlns:a="http://schemas.openxmlformats.org/drawingml/2006/main" xmlns:r="http://schemas.openxmlformats.org/officeDocument/2006/relationships" xmlns:p="http://schemas.openxmlformats.org/presentationml/2006/main">
  <p:tag name="THINKCELLSHAPEDONOTDELETE" val="t6YpAZwqF1vWZ49z6lEZZvQ"/>
</p:tagLst>
</file>

<file path=ppt/tags/tag1729.xml><?xml version="1.0" encoding="utf-8"?>
<p:tagLst xmlns:a="http://schemas.openxmlformats.org/drawingml/2006/main" xmlns:r="http://schemas.openxmlformats.org/officeDocument/2006/relationships" xmlns:p="http://schemas.openxmlformats.org/presentationml/2006/main">
  <p:tag name="THINKCELLSHAPEDONOTDELETE" val="tTI9Jht0YXWDlHf3zJgI8Bg"/>
</p:tagLst>
</file>

<file path=ppt/tags/tag1730.xml><?xml version="1.0" encoding="utf-8"?>
<p:tagLst xmlns:a="http://schemas.openxmlformats.org/drawingml/2006/main" xmlns:r="http://schemas.openxmlformats.org/officeDocument/2006/relationships" xmlns:p="http://schemas.openxmlformats.org/presentationml/2006/main">
  <p:tag name="THINKCELLSHAPEDONOTDELETE" val="tHHQjTotlwepuu2vYxpt1XQ"/>
</p:tagLst>
</file>

<file path=ppt/tags/tag1731.xml><?xml version="1.0" encoding="utf-8"?>
<p:tagLst xmlns:a="http://schemas.openxmlformats.org/drawingml/2006/main" xmlns:r="http://schemas.openxmlformats.org/officeDocument/2006/relationships" xmlns:p="http://schemas.openxmlformats.org/presentationml/2006/main">
  <p:tag name="THINKCELLSHAPEDONOTDELETE" val="tmdAJFfjYqTTT248fH7YAZg"/>
</p:tagLst>
</file>

<file path=ppt/tags/tag1732.xml><?xml version="1.0" encoding="utf-8"?>
<p:tagLst xmlns:a="http://schemas.openxmlformats.org/drawingml/2006/main" xmlns:r="http://schemas.openxmlformats.org/officeDocument/2006/relationships" xmlns:p="http://schemas.openxmlformats.org/presentationml/2006/main">
  <p:tag name="THINKCELLSHAPEDONOTDELETE" val="t1hVPngKkuSNUHmAlexWJRQ"/>
</p:tagLst>
</file>

<file path=ppt/tags/tag1733.xml><?xml version="1.0" encoding="utf-8"?>
<p:tagLst xmlns:a="http://schemas.openxmlformats.org/drawingml/2006/main" xmlns:r="http://schemas.openxmlformats.org/officeDocument/2006/relationships" xmlns:p="http://schemas.openxmlformats.org/presentationml/2006/main">
  <p:tag name="THINKCELLSHAPEDONOTDELETE" val="tt0ua.dd9Am8w5UKM.Sqgjw"/>
</p:tagLst>
</file>

<file path=ppt/tags/tag1734.xml><?xml version="1.0" encoding="utf-8"?>
<p:tagLst xmlns:a="http://schemas.openxmlformats.org/drawingml/2006/main" xmlns:r="http://schemas.openxmlformats.org/officeDocument/2006/relationships" xmlns:p="http://schemas.openxmlformats.org/presentationml/2006/main">
  <p:tag name="THINKCELLSHAPEDONOTDELETE" val="tgvSrW1DlNkUGoLr_YhMwtA"/>
</p:tagLst>
</file>

<file path=ppt/tags/tag1735.xml><?xml version="1.0" encoding="utf-8"?>
<p:tagLst xmlns:a="http://schemas.openxmlformats.org/drawingml/2006/main" xmlns:r="http://schemas.openxmlformats.org/officeDocument/2006/relationships" xmlns:p="http://schemas.openxmlformats.org/presentationml/2006/main">
  <p:tag name="THINKCELLSHAPEDONOTDELETE" val="tM05Odut11l.pgcjHvCPdfw"/>
</p:tagLst>
</file>

<file path=ppt/tags/tag1736.xml><?xml version="1.0" encoding="utf-8"?>
<p:tagLst xmlns:a="http://schemas.openxmlformats.org/drawingml/2006/main" xmlns:r="http://schemas.openxmlformats.org/officeDocument/2006/relationships" xmlns:p="http://schemas.openxmlformats.org/presentationml/2006/main">
  <p:tag name="THINKCELLSHAPEDONOTDELETE" val="tEuok11Ra_f_Wv3wQt8i0OA"/>
</p:tagLst>
</file>

<file path=ppt/tags/tag1737.xml><?xml version="1.0" encoding="utf-8"?>
<p:tagLst xmlns:a="http://schemas.openxmlformats.org/drawingml/2006/main" xmlns:r="http://schemas.openxmlformats.org/officeDocument/2006/relationships" xmlns:p="http://schemas.openxmlformats.org/presentationml/2006/main">
  <p:tag name="THINKCELLSHAPEDONOTDELETE" val="tZ_RFVD16HAXnCqRTOxCC2g"/>
</p:tagLst>
</file>

<file path=ppt/tags/tag1738.xml><?xml version="1.0" encoding="utf-8"?>
<p:tagLst xmlns:a="http://schemas.openxmlformats.org/drawingml/2006/main" xmlns:r="http://schemas.openxmlformats.org/officeDocument/2006/relationships" xmlns:p="http://schemas.openxmlformats.org/presentationml/2006/main">
  <p:tag name="THINKCELLSHAPEDONOTDELETE" val="tP3YkgrsDAM..FnfdOZI_lQ"/>
</p:tagLst>
</file>

<file path=ppt/tags/tag17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4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74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742.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743.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744.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1745.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1746.xml><?xml version="1.0" encoding="utf-8"?>
<p:tagLst xmlns:a="http://schemas.openxmlformats.org/drawingml/2006/main" xmlns:r="http://schemas.openxmlformats.org/officeDocument/2006/relationships" xmlns:p="http://schemas.openxmlformats.org/presentationml/2006/main">
  <p:tag name="NAME" val="LineContentSeparatorDefaultVertical"/>
</p:tagLst>
</file>

<file path=ppt/tags/tag1747.xml><?xml version="1.0" encoding="utf-8"?>
<p:tagLst xmlns:a="http://schemas.openxmlformats.org/drawingml/2006/main" xmlns:r="http://schemas.openxmlformats.org/officeDocument/2006/relationships" xmlns:p="http://schemas.openxmlformats.org/presentationml/2006/main">
  <p:tag name="THINKCELLSHAPEDONOTDELETE" val="tTQ_PDM_hzLTX0Ls09RTXpA"/>
</p:tagLst>
</file>

<file path=ppt/tags/tag1748.xml><?xml version="1.0" encoding="utf-8"?>
<p:tagLst xmlns:a="http://schemas.openxmlformats.org/drawingml/2006/main" xmlns:r="http://schemas.openxmlformats.org/officeDocument/2006/relationships" xmlns:p="http://schemas.openxmlformats.org/presentationml/2006/main">
  <p:tag name="THINKCELLSHAPEDONOTDELETE" val="tMx6Zu52u1PTCD1vlSvwZzw"/>
</p:tagLst>
</file>

<file path=ppt/tags/tag1749.xml><?xml version="1.0" encoding="utf-8"?>
<p:tagLst xmlns:a="http://schemas.openxmlformats.org/drawingml/2006/main" xmlns:r="http://schemas.openxmlformats.org/officeDocument/2006/relationships" xmlns:p="http://schemas.openxmlformats.org/presentationml/2006/main">
  <p:tag name="THINKCELLSHAPEDONOTDELETE" val="tKzbarKTk0MjiIeb7fXiing"/>
</p:tagLst>
</file>

<file path=ppt/tags/tag1750.xml><?xml version="1.0" encoding="utf-8"?>
<p:tagLst xmlns:a="http://schemas.openxmlformats.org/drawingml/2006/main" xmlns:r="http://schemas.openxmlformats.org/officeDocument/2006/relationships" xmlns:p="http://schemas.openxmlformats.org/presentationml/2006/main">
  <p:tag name="THINKCELLSHAPEDONOTDELETE" val="t9JsOG7pudTHjibiPhCA_sQ"/>
</p:tagLst>
</file>

<file path=ppt/tags/tag1751.xml><?xml version="1.0" encoding="utf-8"?>
<p:tagLst xmlns:a="http://schemas.openxmlformats.org/drawingml/2006/main" xmlns:r="http://schemas.openxmlformats.org/officeDocument/2006/relationships" xmlns:p="http://schemas.openxmlformats.org/presentationml/2006/main">
  <p:tag name="THINKCELLSHAPEDONOTDELETE" val="tN3vqAgi0s8pB1UU1xVr8TQ"/>
</p:tagLst>
</file>

<file path=ppt/tags/tag1752.xml><?xml version="1.0" encoding="utf-8"?>
<p:tagLst xmlns:a="http://schemas.openxmlformats.org/drawingml/2006/main" xmlns:r="http://schemas.openxmlformats.org/officeDocument/2006/relationships" xmlns:p="http://schemas.openxmlformats.org/presentationml/2006/main">
  <p:tag name="THINKCELLSHAPEDONOTDELETE" val="tuqQcfREYjnFuLIQIyBx_aw"/>
</p:tagLst>
</file>

<file path=ppt/tags/tag1753.xml><?xml version="1.0" encoding="utf-8"?>
<p:tagLst xmlns:a="http://schemas.openxmlformats.org/drawingml/2006/main" xmlns:r="http://schemas.openxmlformats.org/officeDocument/2006/relationships" xmlns:p="http://schemas.openxmlformats.org/presentationml/2006/main">
  <p:tag name="THINKCELLSHAPEDONOTDELETE" val="tctAH6WE0nRzxigRQ8iUQZw"/>
</p:tagLst>
</file>

<file path=ppt/tags/tag1754.xml><?xml version="1.0" encoding="utf-8"?>
<p:tagLst xmlns:a="http://schemas.openxmlformats.org/drawingml/2006/main" xmlns:r="http://schemas.openxmlformats.org/officeDocument/2006/relationships" xmlns:p="http://schemas.openxmlformats.org/presentationml/2006/main">
  <p:tag name="THINKCELLSHAPEDONOTDELETE" val="tj3iZyphQAP8vH9pMJdv5IQ"/>
</p:tagLst>
</file>

<file path=ppt/tags/tag1755.xml><?xml version="1.0" encoding="utf-8"?>
<p:tagLst xmlns:a="http://schemas.openxmlformats.org/drawingml/2006/main" xmlns:r="http://schemas.openxmlformats.org/officeDocument/2006/relationships" xmlns:p="http://schemas.openxmlformats.org/presentationml/2006/main">
  <p:tag name="THINKCELLSHAPEDONOTDELETE" val="tseI957DIMZ_uWIO4J.DFQg"/>
</p:tagLst>
</file>

<file path=ppt/tags/tag1756.xml><?xml version="1.0" encoding="utf-8"?>
<p:tagLst xmlns:a="http://schemas.openxmlformats.org/drawingml/2006/main" xmlns:r="http://schemas.openxmlformats.org/officeDocument/2006/relationships" xmlns:p="http://schemas.openxmlformats.org/presentationml/2006/main">
  <p:tag name="THINKCELLSHAPEDONOTDELETE" val="tCZ.R25MssKkGJdheTdQ5Xg"/>
</p:tagLst>
</file>

<file path=ppt/tags/tag1757.xml><?xml version="1.0" encoding="utf-8"?>
<p:tagLst xmlns:a="http://schemas.openxmlformats.org/drawingml/2006/main" xmlns:r="http://schemas.openxmlformats.org/officeDocument/2006/relationships" xmlns:p="http://schemas.openxmlformats.org/presentationml/2006/main">
  <p:tag name="THINKCELLSHAPEDONOTDELETE" val="toNKM6dCAzZTxtDJevxtF6g"/>
</p:tagLst>
</file>

<file path=ppt/tags/tag1758.xml><?xml version="1.0" encoding="utf-8"?>
<p:tagLst xmlns:a="http://schemas.openxmlformats.org/drawingml/2006/main" xmlns:r="http://schemas.openxmlformats.org/officeDocument/2006/relationships" xmlns:p="http://schemas.openxmlformats.org/presentationml/2006/main">
  <p:tag name="THINKCELLSHAPEDONOTDELETE" val="t1SmZtheHDYyYkh6Jr2Bqxg"/>
</p:tagLst>
</file>

<file path=ppt/tags/tag1759.xml><?xml version="1.0" encoding="utf-8"?>
<p:tagLst xmlns:a="http://schemas.openxmlformats.org/drawingml/2006/main" xmlns:r="http://schemas.openxmlformats.org/officeDocument/2006/relationships" xmlns:p="http://schemas.openxmlformats.org/presentationml/2006/main">
  <p:tag name="THINKCELLSHAPEDONOTDELETE" val="tVqLUAmOMbfFhdkYDNJtBzg"/>
</p:tagLst>
</file>

<file path=ppt/tags/tag1760.xml><?xml version="1.0" encoding="utf-8"?>
<p:tagLst xmlns:a="http://schemas.openxmlformats.org/drawingml/2006/main" xmlns:r="http://schemas.openxmlformats.org/officeDocument/2006/relationships" xmlns:p="http://schemas.openxmlformats.org/presentationml/2006/main">
  <p:tag name="SHAPENAME" val="5. Source"/>
</p:tagLst>
</file>

<file path=ppt/tags/tag1761.xml><?xml version="1.0" encoding="utf-8"?>
<p:tagLst xmlns:a="http://schemas.openxmlformats.org/drawingml/2006/main" xmlns:r="http://schemas.openxmlformats.org/officeDocument/2006/relationships" xmlns:p="http://schemas.openxmlformats.org/presentationml/2006/main">
  <p:tag name="THINKCELLSHAPEDONOTDELETE" val="t_eNbzG2kZVf7vqt8tbVQVw"/>
</p:tagLst>
</file>

<file path=ppt/tags/tag1762.xml><?xml version="1.0" encoding="utf-8"?>
<p:tagLst xmlns:a="http://schemas.openxmlformats.org/drawingml/2006/main" xmlns:r="http://schemas.openxmlformats.org/officeDocument/2006/relationships" xmlns:p="http://schemas.openxmlformats.org/presentationml/2006/main">
  <p:tag name="THINKCELLSHAPEDONOTDELETE" val="tsuK6CKII3HSrKs6BdULWqA"/>
</p:tagLst>
</file>

<file path=ppt/tags/tag1763.xml><?xml version="1.0" encoding="utf-8"?>
<p:tagLst xmlns:a="http://schemas.openxmlformats.org/drawingml/2006/main" xmlns:r="http://schemas.openxmlformats.org/officeDocument/2006/relationships" xmlns:p="http://schemas.openxmlformats.org/presentationml/2006/main">
  <p:tag name="THINKCELLSHAPEDONOTDELETE" val="tOnUWnRg9hCp3FJAIoVZn6w"/>
</p:tagLst>
</file>

<file path=ppt/tags/tag1764.xml><?xml version="1.0" encoding="utf-8"?>
<p:tagLst xmlns:a="http://schemas.openxmlformats.org/drawingml/2006/main" xmlns:r="http://schemas.openxmlformats.org/officeDocument/2006/relationships" xmlns:p="http://schemas.openxmlformats.org/presentationml/2006/main">
  <p:tag name="THINKCELLSHAPEDONOTDELETE" val="tzrwY.snZO.QHryk.q0_xxA"/>
</p:tagLst>
</file>

<file path=ppt/tags/tag1765.xml><?xml version="1.0" encoding="utf-8"?>
<p:tagLst xmlns:a="http://schemas.openxmlformats.org/drawingml/2006/main" xmlns:r="http://schemas.openxmlformats.org/officeDocument/2006/relationships" xmlns:p="http://schemas.openxmlformats.org/presentationml/2006/main">
  <p:tag name="THINKCELLSHAPEDONOTDELETE" val="txjdG6Uv2mZjlyIAUcfSvAg"/>
</p:tagLst>
</file>

<file path=ppt/tags/tag1766.xml><?xml version="1.0" encoding="utf-8"?>
<p:tagLst xmlns:a="http://schemas.openxmlformats.org/drawingml/2006/main" xmlns:r="http://schemas.openxmlformats.org/officeDocument/2006/relationships" xmlns:p="http://schemas.openxmlformats.org/presentationml/2006/main">
  <p:tag name="THINKCELLSHAPEDONOTDELETE" val="t0TTA9Rb5J4b0RYwHuPbgkw"/>
</p:tagLst>
</file>

<file path=ppt/tags/tag1767.xml><?xml version="1.0" encoding="utf-8"?>
<p:tagLst xmlns:a="http://schemas.openxmlformats.org/drawingml/2006/main" xmlns:r="http://schemas.openxmlformats.org/officeDocument/2006/relationships" xmlns:p="http://schemas.openxmlformats.org/presentationml/2006/main">
  <p:tag name="THINKCELLSHAPEDONOTDELETE" val="txozhIPq9WKHUmnUvc6JuYQ"/>
</p:tagLst>
</file>

<file path=ppt/tags/tag1768.xml><?xml version="1.0" encoding="utf-8"?>
<p:tagLst xmlns:a="http://schemas.openxmlformats.org/drawingml/2006/main" xmlns:r="http://schemas.openxmlformats.org/officeDocument/2006/relationships" xmlns:p="http://schemas.openxmlformats.org/presentationml/2006/main">
  <p:tag name="THINKCELLSHAPEDONOTDELETE" val="tdiCukDOCTGhI.TC4GHIwTw"/>
</p:tagLst>
</file>

<file path=ppt/tags/tag1769.xml><?xml version="1.0" encoding="utf-8"?>
<p:tagLst xmlns:a="http://schemas.openxmlformats.org/drawingml/2006/main" xmlns:r="http://schemas.openxmlformats.org/officeDocument/2006/relationships" xmlns:p="http://schemas.openxmlformats.org/presentationml/2006/main">
  <p:tag name="THINKCELLSHAPEDONOTDELETE" val="teE9S8ofHl8vMckj5wHyZfw"/>
</p:tagLst>
</file>

<file path=ppt/tags/tag1770.xml><?xml version="1.0" encoding="utf-8"?>
<p:tagLst xmlns:a="http://schemas.openxmlformats.org/drawingml/2006/main" xmlns:r="http://schemas.openxmlformats.org/officeDocument/2006/relationships" xmlns:p="http://schemas.openxmlformats.org/presentationml/2006/main">
  <p:tag name="THINKCELLSHAPEDONOTDELETE" val="t8pz3k87d5UPYOMqaplLehg"/>
</p:tagLst>
</file>

<file path=ppt/tags/tag1771.xml><?xml version="1.0" encoding="utf-8"?>
<p:tagLst xmlns:a="http://schemas.openxmlformats.org/drawingml/2006/main" xmlns:r="http://schemas.openxmlformats.org/officeDocument/2006/relationships" xmlns:p="http://schemas.openxmlformats.org/presentationml/2006/main">
  <p:tag name="THINKCELLSHAPEDONOTDELETE" val="tmON43Zq8fP7J0bNzEtX3_Q"/>
</p:tagLst>
</file>

<file path=ppt/tags/tag1772.xml><?xml version="1.0" encoding="utf-8"?>
<p:tagLst xmlns:a="http://schemas.openxmlformats.org/drawingml/2006/main" xmlns:r="http://schemas.openxmlformats.org/officeDocument/2006/relationships" xmlns:p="http://schemas.openxmlformats.org/presentationml/2006/main">
  <p:tag name="THINKCELLSHAPEDONOTDELETE" val="tujLl7XhpSEbpk5WfTLfcdA"/>
</p:tagLst>
</file>

<file path=ppt/tags/tag1773.xml><?xml version="1.0" encoding="utf-8"?>
<p:tagLst xmlns:a="http://schemas.openxmlformats.org/drawingml/2006/main" xmlns:r="http://schemas.openxmlformats.org/officeDocument/2006/relationships" xmlns:p="http://schemas.openxmlformats.org/presentationml/2006/main">
  <p:tag name="THINKCELLSHAPEDONOTDELETE" val="tzt18SLznlPetAMXxF1nbeA"/>
</p:tagLst>
</file>

<file path=ppt/tags/tag1774.xml><?xml version="1.0" encoding="utf-8"?>
<p:tagLst xmlns:a="http://schemas.openxmlformats.org/drawingml/2006/main" xmlns:r="http://schemas.openxmlformats.org/officeDocument/2006/relationships" xmlns:p="http://schemas.openxmlformats.org/presentationml/2006/main">
  <p:tag name="THINKCELLSHAPEDONOTDELETE" val="tUsSxZ8HZCFlkWKcCai7wyQ"/>
</p:tagLst>
</file>

<file path=ppt/tags/tag1775.xml><?xml version="1.0" encoding="utf-8"?>
<p:tagLst xmlns:a="http://schemas.openxmlformats.org/drawingml/2006/main" xmlns:r="http://schemas.openxmlformats.org/officeDocument/2006/relationships" xmlns:p="http://schemas.openxmlformats.org/presentationml/2006/main">
  <p:tag name="THINKCELLSHAPEDONOTDELETE" val="t9OAM6A30m2Jn8xQTh4Cn_w"/>
</p:tagLst>
</file>

<file path=ppt/tags/tag1776.xml><?xml version="1.0" encoding="utf-8"?>
<p:tagLst xmlns:a="http://schemas.openxmlformats.org/drawingml/2006/main" xmlns:r="http://schemas.openxmlformats.org/officeDocument/2006/relationships" xmlns:p="http://schemas.openxmlformats.org/presentationml/2006/main">
  <p:tag name="THINKCELLSHAPEDONOTDELETE" val="toSV5pLCtnDE7uWr3CwOzgA"/>
</p:tagLst>
</file>

<file path=ppt/tags/tag1777.xml><?xml version="1.0" encoding="utf-8"?>
<p:tagLst xmlns:a="http://schemas.openxmlformats.org/drawingml/2006/main" xmlns:r="http://schemas.openxmlformats.org/officeDocument/2006/relationships" xmlns:p="http://schemas.openxmlformats.org/presentationml/2006/main">
  <p:tag name="THINKCELLSHAPEDONOTDELETE" val="t.7DYINXkj3D8EWPIiZKeYQ"/>
</p:tagLst>
</file>

<file path=ppt/tags/tag1778.xml><?xml version="1.0" encoding="utf-8"?>
<p:tagLst xmlns:a="http://schemas.openxmlformats.org/drawingml/2006/main" xmlns:r="http://schemas.openxmlformats.org/officeDocument/2006/relationships" xmlns:p="http://schemas.openxmlformats.org/presentationml/2006/main">
  <p:tag name="THINKCELLSHAPEDONOTDELETE" val="tFzPm5RdlMiaRrZNJ7CgyIg"/>
</p:tagLst>
</file>

<file path=ppt/tags/tag1779.xml><?xml version="1.0" encoding="utf-8"?>
<p:tagLst xmlns:a="http://schemas.openxmlformats.org/drawingml/2006/main" xmlns:r="http://schemas.openxmlformats.org/officeDocument/2006/relationships" xmlns:p="http://schemas.openxmlformats.org/presentationml/2006/main">
  <p:tag name="SHAPENAME" val="5. Source"/>
</p:tagLst>
</file>

<file path=ppt/tags/tag1780.xml><?xml version="1.0" encoding="utf-8"?>
<p:tagLst xmlns:a="http://schemas.openxmlformats.org/drawingml/2006/main" xmlns:r="http://schemas.openxmlformats.org/officeDocument/2006/relationships" xmlns:p="http://schemas.openxmlformats.org/presentationml/2006/main">
  <p:tag name="THINKCELLSHAPEDONOTDELETE" val="pb.oUie7fix.4gN0vJcMatw"/>
</p:tagLst>
</file>

<file path=ppt/tags/tag17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82.xml><?xml version="1.0" encoding="utf-8"?>
<p:tagLst xmlns:a="http://schemas.openxmlformats.org/drawingml/2006/main" xmlns:r="http://schemas.openxmlformats.org/officeDocument/2006/relationships" xmlns:p="http://schemas.openxmlformats.org/presentationml/2006/main">
  <p:tag name="THINKCELLSHAPEDONOTDELETE" val="tMJ_SLizeaP1d34rbikOrKQ"/>
</p:tagLst>
</file>

<file path=ppt/tags/tag1783.xml><?xml version="1.0" encoding="utf-8"?>
<p:tagLst xmlns:a="http://schemas.openxmlformats.org/drawingml/2006/main" xmlns:r="http://schemas.openxmlformats.org/officeDocument/2006/relationships" xmlns:p="http://schemas.openxmlformats.org/presentationml/2006/main">
  <p:tag name="THINKCELLSHAPEDONOTDELETE" val="tWJ_3BxO3FOmkzE7n7A0stA"/>
</p:tagLst>
</file>

<file path=ppt/tags/tag1784.xml><?xml version="1.0" encoding="utf-8"?>
<p:tagLst xmlns:a="http://schemas.openxmlformats.org/drawingml/2006/main" xmlns:r="http://schemas.openxmlformats.org/officeDocument/2006/relationships" xmlns:p="http://schemas.openxmlformats.org/presentationml/2006/main">
  <p:tag name="THINKCELLSHAPEDONOTDELETE" val="tg5ehKQCAZLng9.UzvH6TUA"/>
</p:tagLst>
</file>

<file path=ppt/tags/tag1785.xml><?xml version="1.0" encoding="utf-8"?>
<p:tagLst xmlns:a="http://schemas.openxmlformats.org/drawingml/2006/main" xmlns:r="http://schemas.openxmlformats.org/officeDocument/2006/relationships" xmlns:p="http://schemas.openxmlformats.org/presentationml/2006/main">
  <p:tag name="THINKCELLSHAPEDONOTDELETE" val="t67DmtsG9Snbq9XAgkJVi7w"/>
</p:tagLst>
</file>

<file path=ppt/tags/tag1786.xml><?xml version="1.0" encoding="utf-8"?>
<p:tagLst xmlns:a="http://schemas.openxmlformats.org/drawingml/2006/main" xmlns:r="http://schemas.openxmlformats.org/officeDocument/2006/relationships" xmlns:p="http://schemas.openxmlformats.org/presentationml/2006/main">
  <p:tag name="THINKCELLSHAPEDONOTDELETE" val="tdv3siPi2ynHslAKG0X86UA"/>
</p:tagLst>
</file>

<file path=ppt/tags/tag1787.xml><?xml version="1.0" encoding="utf-8"?>
<p:tagLst xmlns:a="http://schemas.openxmlformats.org/drawingml/2006/main" xmlns:r="http://schemas.openxmlformats.org/officeDocument/2006/relationships" xmlns:p="http://schemas.openxmlformats.org/presentationml/2006/main">
  <p:tag name="THINKCELLSHAPEDONOTDELETE" val="t4.yJsouHzLVa4ZUmt84Jgg"/>
</p:tagLst>
</file>

<file path=ppt/tags/tag1788.xml><?xml version="1.0" encoding="utf-8"?>
<p:tagLst xmlns:a="http://schemas.openxmlformats.org/drawingml/2006/main" xmlns:r="http://schemas.openxmlformats.org/officeDocument/2006/relationships" xmlns:p="http://schemas.openxmlformats.org/presentationml/2006/main">
  <p:tag name="THINKCELLSHAPEDONOTDELETE" val="tqVfa6mqLMa.P_PkhjczwqA"/>
</p:tagLst>
</file>

<file path=ppt/tags/tag1789.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1790.xml><?xml version="1.0" encoding="utf-8"?>
<p:tagLst xmlns:a="http://schemas.openxmlformats.org/drawingml/2006/main" xmlns:r="http://schemas.openxmlformats.org/officeDocument/2006/relationships" xmlns:p="http://schemas.openxmlformats.org/presentationml/2006/main">
  <p:tag name="THINKCELLSHAPEDONOTDELETE" val="t5ms.sdcjP5RvLdxDpgQJag"/>
</p:tagLst>
</file>

<file path=ppt/tags/tag1791.xml><?xml version="1.0" encoding="utf-8"?>
<p:tagLst xmlns:a="http://schemas.openxmlformats.org/drawingml/2006/main" xmlns:r="http://schemas.openxmlformats.org/officeDocument/2006/relationships" xmlns:p="http://schemas.openxmlformats.org/presentationml/2006/main">
  <p:tag name="THINKCELLSHAPEDONOTDELETE" val="tV49dM9zZJx6U.v60WiqVLw"/>
</p:tagLst>
</file>

<file path=ppt/tags/tag179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7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9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795.xml><?xml version="1.0" encoding="utf-8"?>
<p:tagLst xmlns:a="http://schemas.openxmlformats.org/drawingml/2006/main" xmlns:r="http://schemas.openxmlformats.org/officeDocument/2006/relationships" xmlns:p="http://schemas.openxmlformats.org/presentationml/2006/main">
  <p:tag name="NAME" val="LineBasicDefault"/>
</p:tagLst>
</file>

<file path=ppt/tags/tag1796.xml><?xml version="1.0" encoding="utf-8"?>
<p:tagLst xmlns:a="http://schemas.openxmlformats.org/drawingml/2006/main" xmlns:r="http://schemas.openxmlformats.org/officeDocument/2006/relationships" xmlns:p="http://schemas.openxmlformats.org/presentationml/2006/main">
  <p:tag name="NAME" val="LineBasicDefault"/>
</p:tagLst>
</file>

<file path=ppt/tags/tag1797.xml><?xml version="1.0" encoding="utf-8"?>
<p:tagLst xmlns:a="http://schemas.openxmlformats.org/drawingml/2006/main" xmlns:r="http://schemas.openxmlformats.org/officeDocument/2006/relationships" xmlns:p="http://schemas.openxmlformats.org/presentationml/2006/main">
  <p:tag name="NAME" val="LineBasicDefault"/>
</p:tagLst>
</file>

<file path=ppt/tags/tag17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9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00.xml><?xml version="1.0" encoding="utf-8"?>
<p:tagLst xmlns:a="http://schemas.openxmlformats.org/drawingml/2006/main" xmlns:r="http://schemas.openxmlformats.org/officeDocument/2006/relationships" xmlns:p="http://schemas.openxmlformats.org/presentationml/2006/main">
  <p:tag name="SHAPENAME" val="4. Footnote"/>
</p:tagLst>
</file>

<file path=ppt/tags/tag18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0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03.xml><?xml version="1.0" encoding="utf-8"?>
<p:tagLst xmlns:a="http://schemas.openxmlformats.org/drawingml/2006/main" xmlns:r="http://schemas.openxmlformats.org/officeDocument/2006/relationships" xmlns:p="http://schemas.openxmlformats.org/presentationml/2006/main">
  <p:tag name="NAME" val="CustomIcon"/>
</p:tagLst>
</file>

<file path=ppt/tags/tag1804.xml><?xml version="1.0" encoding="utf-8"?>
<p:tagLst xmlns:a="http://schemas.openxmlformats.org/drawingml/2006/main" xmlns:r="http://schemas.openxmlformats.org/officeDocument/2006/relationships" xmlns:p="http://schemas.openxmlformats.org/presentationml/2006/main">
  <p:tag name="NAME" val="CustomIcon"/>
</p:tagLst>
</file>

<file path=ppt/tags/tag18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0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07.xml><?xml version="1.0" encoding="utf-8"?>
<p:tagLst xmlns:a="http://schemas.openxmlformats.org/drawingml/2006/main" xmlns:r="http://schemas.openxmlformats.org/officeDocument/2006/relationships" xmlns:p="http://schemas.openxmlformats.org/presentationml/2006/main">
  <p:tag name="NAME" val="CustomIcon"/>
</p:tagLst>
</file>

<file path=ppt/tags/tag1808.xml><?xml version="1.0" encoding="utf-8"?>
<p:tagLst xmlns:a="http://schemas.openxmlformats.org/drawingml/2006/main" xmlns:r="http://schemas.openxmlformats.org/officeDocument/2006/relationships" xmlns:p="http://schemas.openxmlformats.org/presentationml/2006/main">
  <p:tag name="NAME" val="CustomIcon"/>
</p:tagLst>
</file>

<file path=ppt/tags/tag1809.xml><?xml version="1.0" encoding="utf-8"?>
<p:tagLst xmlns:a="http://schemas.openxmlformats.org/drawingml/2006/main" xmlns:r="http://schemas.openxmlformats.org/officeDocument/2006/relationships" xmlns:p="http://schemas.openxmlformats.org/presentationml/2006/main">
  <p:tag name="NAME" val="CustomIcon"/>
</p:tagLst>
</file>

<file path=ppt/tags/tag1810.xml><?xml version="1.0" encoding="utf-8"?>
<p:tagLst xmlns:a="http://schemas.openxmlformats.org/drawingml/2006/main" xmlns:r="http://schemas.openxmlformats.org/officeDocument/2006/relationships" xmlns:p="http://schemas.openxmlformats.org/presentationml/2006/main">
  <p:tag name="NAME" val="CustomIcon"/>
</p:tagLst>
</file>

<file path=ppt/tags/tag181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81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1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81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1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81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1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19.xml><?xml version="1.0" encoding="utf-8"?>
<p:tagLst xmlns:a="http://schemas.openxmlformats.org/drawingml/2006/main" xmlns:r="http://schemas.openxmlformats.org/officeDocument/2006/relationships" xmlns:p="http://schemas.openxmlformats.org/presentationml/2006/main">
  <p:tag name="MTNUMBER" val="0.0605373513235419"/>
  <p:tag name="MTTABLE" val="HTitleDiv"/>
</p:tagLst>
</file>

<file path=ppt/tags/tag1820.xml><?xml version="1.0" encoding="utf-8"?>
<p:tagLst xmlns:a="http://schemas.openxmlformats.org/drawingml/2006/main" xmlns:r="http://schemas.openxmlformats.org/officeDocument/2006/relationships" xmlns:p="http://schemas.openxmlformats.org/presentationml/2006/main">
  <p:tag name="HEIGHT" val="19.38748"/>
  <p:tag name="LEFT" val="163.5"/>
  <p:tag name="MTNUMBER" val="0.0605373513235419"/>
  <p:tag name="MTTABLE" val="Cell"/>
  <p:tag name="TOP" val="122"/>
  <p:tag name="WIDTH" val="199.8161"/>
</p:tagLst>
</file>

<file path=ppt/tags/tag1821.xml><?xml version="1.0" encoding="utf-8"?>
<p:tagLst xmlns:a="http://schemas.openxmlformats.org/drawingml/2006/main" xmlns:r="http://schemas.openxmlformats.org/officeDocument/2006/relationships" xmlns:p="http://schemas.openxmlformats.org/presentationml/2006/main">
  <p:tag name="HEIGHT" val="31.51606"/>
  <p:tag name="LEFT" val="163.5"/>
  <p:tag name="MTNUMBER" val="0.0605373513235419"/>
  <p:tag name="MTTABLE" val="Cell"/>
  <p:tag name="TOP" val="161.3875"/>
  <p:tag name="WIDTH" val="199.8161"/>
</p:tagLst>
</file>

<file path=ppt/tags/tag1822.xml><?xml version="1.0" encoding="utf-8"?>
<p:tagLst xmlns:a="http://schemas.openxmlformats.org/drawingml/2006/main" xmlns:r="http://schemas.openxmlformats.org/officeDocument/2006/relationships" xmlns:p="http://schemas.openxmlformats.org/presentationml/2006/main">
  <p:tag name="NAME" val="TrackerNumBlue"/>
</p:tagLst>
</file>

<file path=ppt/tags/tag1823.xml><?xml version="1.0" encoding="utf-8"?>
<p:tagLst xmlns:a="http://schemas.openxmlformats.org/drawingml/2006/main" xmlns:r="http://schemas.openxmlformats.org/officeDocument/2006/relationships" xmlns:p="http://schemas.openxmlformats.org/presentationml/2006/main">
  <p:tag name="MTNUMBER" val="0.0605373513235419"/>
  <p:tag name="MTTABLE" val="HDiv"/>
</p:tagLst>
</file>

<file path=ppt/tags/tag1824.xml><?xml version="1.0" encoding="utf-8"?>
<p:tagLst xmlns:a="http://schemas.openxmlformats.org/drawingml/2006/main" xmlns:r="http://schemas.openxmlformats.org/officeDocument/2006/relationships" xmlns:p="http://schemas.openxmlformats.org/presentationml/2006/main">
  <p:tag name="MTNUMBER" val="0.0605373513235419"/>
  <p:tag name="MTTABLE" val="HDiv"/>
</p:tagLst>
</file>

<file path=ppt/tags/tag1825.xml><?xml version="1.0" encoding="utf-8"?>
<p:tagLst xmlns:a="http://schemas.openxmlformats.org/drawingml/2006/main" xmlns:r="http://schemas.openxmlformats.org/officeDocument/2006/relationships" xmlns:p="http://schemas.openxmlformats.org/presentationml/2006/main">
  <p:tag name="MTNUMBER" val="0.0605373513235419"/>
  <p:tag name="MTTABLE" val="HDiv"/>
</p:tagLst>
</file>

<file path=ppt/tags/tag1826.xml><?xml version="1.0" encoding="utf-8"?>
<p:tagLst xmlns:a="http://schemas.openxmlformats.org/drawingml/2006/main" xmlns:r="http://schemas.openxmlformats.org/officeDocument/2006/relationships" xmlns:p="http://schemas.openxmlformats.org/presentationml/2006/main">
  <p:tag name="HEIGHT" val="19.38748"/>
  <p:tag name="LEFT" val="382.3161"/>
  <p:tag name="MTNUMBER" val="0.0605373513235419"/>
  <p:tag name="MTTABLE" val="Cell"/>
  <p:tag name="TOP" val="110"/>
  <p:tag name="WIDTH" val="199.8161"/>
</p:tagLst>
</file>

<file path=ppt/tags/tag1827.xml><?xml version="1.0" encoding="utf-8"?>
<p:tagLst xmlns:a="http://schemas.openxmlformats.org/drawingml/2006/main" xmlns:r="http://schemas.openxmlformats.org/officeDocument/2006/relationships" xmlns:p="http://schemas.openxmlformats.org/presentationml/2006/main">
  <p:tag name="HEIGHT" val="19.38748"/>
  <p:tag name="LEFT" val="601.1322"/>
  <p:tag name="MTNUMBER" val="0.0605373513235419"/>
  <p:tag name="MTTABLE" val="Cell"/>
  <p:tag name="TOP" val="110"/>
  <p:tag name="WIDTH" val="199.8161"/>
</p:tagLst>
</file>

<file path=ppt/tags/tag1828.xml><?xml version="1.0" encoding="utf-8"?>
<p:tagLst xmlns:a="http://schemas.openxmlformats.org/drawingml/2006/main" xmlns:r="http://schemas.openxmlformats.org/officeDocument/2006/relationships" xmlns:p="http://schemas.openxmlformats.org/presentationml/2006/main">
  <p:tag name="HEIGHT" val="31.51606"/>
  <p:tag name="LEFT" val="163.5"/>
  <p:tag name="MTNUMBER" val="0.0605373513235419"/>
  <p:tag name="MTTABLE" val="Cell"/>
  <p:tag name="TOP" val="418.9678"/>
  <p:tag name="WIDTH" val="199.8161"/>
</p:tagLst>
</file>

<file path=ppt/tags/tag1829.xml><?xml version="1.0" encoding="utf-8"?>
<p:tagLst xmlns:a="http://schemas.openxmlformats.org/drawingml/2006/main" xmlns:r="http://schemas.openxmlformats.org/officeDocument/2006/relationships" xmlns:p="http://schemas.openxmlformats.org/presentationml/2006/main">
  <p:tag name="NAME" val="TrackerNumBlue"/>
</p:tagLst>
</file>

<file path=ppt/tags/tag1830.xml><?xml version="1.0" encoding="utf-8"?>
<p:tagLst xmlns:a="http://schemas.openxmlformats.org/drawingml/2006/main" xmlns:r="http://schemas.openxmlformats.org/officeDocument/2006/relationships" xmlns:p="http://schemas.openxmlformats.org/presentationml/2006/main">
  <p:tag name="HEIGHT" val="31.51608"/>
  <p:tag name="LEFT" val="382.3161"/>
  <p:tag name="MTNUMBER" val="0.0605373513235419"/>
  <p:tag name="MTTABLE" val="Cell"/>
  <p:tag name="TOP" val="406.9678"/>
  <p:tag name="WIDTH" val="199.8161"/>
</p:tagLst>
</file>

<file path=ppt/tags/tag183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32.xml><?xml version="1.0" encoding="utf-8"?>
<p:tagLst xmlns:a="http://schemas.openxmlformats.org/drawingml/2006/main" xmlns:r="http://schemas.openxmlformats.org/officeDocument/2006/relationships" xmlns:p="http://schemas.openxmlformats.org/presentationml/2006/main">
  <p:tag name="MTNUMBER" val="0.0605373513235419"/>
  <p:tag name="MTTABLE" val="HDiv"/>
</p:tagLst>
</file>

<file path=ppt/tags/tag1833.xml><?xml version="1.0" encoding="utf-8"?>
<p:tagLst xmlns:a="http://schemas.openxmlformats.org/drawingml/2006/main" xmlns:r="http://schemas.openxmlformats.org/officeDocument/2006/relationships" xmlns:p="http://schemas.openxmlformats.org/presentationml/2006/main">
  <p:tag name="HEIGHT" val="31.51608"/>
  <p:tag name="LEFT" val="382.3161"/>
  <p:tag name="MTNUMBER" val="0.0605373513235419"/>
  <p:tag name="MTTABLE" val="Cell"/>
  <p:tag name="TOP" val="355.4517"/>
  <p:tag name="WIDTH" val="199.8161"/>
</p:tagLst>
</file>

<file path=ppt/tags/tag1834.xml><?xml version="1.0" encoding="utf-8"?>
<p:tagLst xmlns:a="http://schemas.openxmlformats.org/drawingml/2006/main" xmlns:r="http://schemas.openxmlformats.org/officeDocument/2006/relationships" xmlns:p="http://schemas.openxmlformats.org/presentationml/2006/main">
  <p:tag name="HEIGHT" val="31.51608"/>
  <p:tag name="LEFT" val="601.1322"/>
  <p:tag name="MTNUMBER" val="0.0605373513235419"/>
  <p:tag name="MTTABLE" val="Cell"/>
  <p:tag name="TOP" val="355.4517"/>
  <p:tag name="WIDTH" val="199.8161"/>
</p:tagLst>
</file>

<file path=ppt/tags/tag1835.xml><?xml version="1.0" encoding="utf-8"?>
<p:tagLst xmlns:a="http://schemas.openxmlformats.org/drawingml/2006/main" xmlns:r="http://schemas.openxmlformats.org/officeDocument/2006/relationships" xmlns:p="http://schemas.openxmlformats.org/presentationml/2006/main">
  <p:tag name="HEIGHT" val="31.51608"/>
  <p:tag name="LEFT" val="382.3161"/>
  <p:tag name="MTNUMBER" val="0.0605373513235419"/>
  <p:tag name="MTTABLE" val="Cell"/>
  <p:tag name="TOP" val="200.9035"/>
  <p:tag name="WIDTH" val="199.8161"/>
</p:tagLst>
</file>

<file path=ppt/tags/tag1836.xml><?xml version="1.0" encoding="utf-8"?>
<p:tagLst xmlns:a="http://schemas.openxmlformats.org/drawingml/2006/main" xmlns:r="http://schemas.openxmlformats.org/officeDocument/2006/relationships" xmlns:p="http://schemas.openxmlformats.org/presentationml/2006/main">
  <p:tag name="HEIGHT" val="31.51608"/>
  <p:tag name="LEFT" val="601.1322"/>
  <p:tag name="MTNUMBER" val="0.0605373513235419"/>
  <p:tag name="MTTABLE" val="Cell"/>
  <p:tag name="TOP" val="200.9035"/>
  <p:tag name="WIDTH" val="199.8161"/>
</p:tagLst>
</file>

<file path=ppt/tags/tag1837.xml><?xml version="1.0" encoding="utf-8"?>
<p:tagLst xmlns:a="http://schemas.openxmlformats.org/drawingml/2006/main" xmlns:r="http://schemas.openxmlformats.org/officeDocument/2006/relationships" xmlns:p="http://schemas.openxmlformats.org/presentationml/2006/main">
  <p:tag name="HEIGHT" val="31.51608"/>
  <p:tag name="LEFT" val="382.3161"/>
  <p:tag name="MTNUMBER" val="0.0605373513235419"/>
  <p:tag name="MTTABLE" val="Cell"/>
  <p:tag name="TOP" val="149.3875"/>
  <p:tag name="WIDTH" val="199.8161"/>
</p:tagLst>
</file>

<file path=ppt/tags/tag1838.xml><?xml version="1.0" encoding="utf-8"?>
<p:tagLst xmlns:a="http://schemas.openxmlformats.org/drawingml/2006/main" xmlns:r="http://schemas.openxmlformats.org/officeDocument/2006/relationships" xmlns:p="http://schemas.openxmlformats.org/presentationml/2006/main">
  <p:tag name="HEIGHT" val="31.51608"/>
  <p:tag name="LEFT" val="601.1322"/>
  <p:tag name="MTNUMBER" val="0.0605373513235419"/>
  <p:tag name="MTTABLE" val="Cell"/>
  <p:tag name="TOP" val="149.3875"/>
  <p:tag name="WIDTH" val="199.8161"/>
</p:tagLst>
</file>

<file path=ppt/tags/tag1839.xml><?xml version="1.0" encoding="utf-8"?>
<p:tagLst xmlns:a="http://schemas.openxmlformats.org/drawingml/2006/main" xmlns:r="http://schemas.openxmlformats.org/officeDocument/2006/relationships" xmlns:p="http://schemas.openxmlformats.org/presentationml/2006/main">
  <p:tag name="HEIGHT" val="31.51608"/>
  <p:tag name="LEFT" val="382.3161"/>
  <p:tag name="MTNUMBER" val="0.0605373513235419"/>
  <p:tag name="MTTABLE" val="Cell"/>
  <p:tag name="TOP" val="252.4196"/>
  <p:tag name="WIDTH" val="199.8161"/>
</p:tagLst>
</file>

<file path=ppt/tags/tag1840.xml><?xml version="1.0" encoding="utf-8"?>
<p:tagLst xmlns:a="http://schemas.openxmlformats.org/drawingml/2006/main" xmlns:r="http://schemas.openxmlformats.org/officeDocument/2006/relationships" xmlns:p="http://schemas.openxmlformats.org/presentationml/2006/main">
  <p:tag name="HEIGHT" val="31.51608"/>
  <p:tag name="LEFT" val="601.1322"/>
  <p:tag name="MTNUMBER" val="0.0605373513235419"/>
  <p:tag name="MTTABLE" val="Cell"/>
  <p:tag name="TOP" val="252.4196"/>
  <p:tag name="WIDTH" val="199.8161"/>
</p:tagLst>
</file>

<file path=ppt/tags/tag18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42.xml><?xml version="1.0" encoding="utf-8"?>
<p:tagLst xmlns:a="http://schemas.openxmlformats.org/drawingml/2006/main" xmlns:r="http://schemas.openxmlformats.org/officeDocument/2006/relationships" xmlns:p="http://schemas.openxmlformats.org/presentationml/2006/main">
  <p:tag name="HEIGHT" val="19.38748"/>
  <p:tag name="LEFT" val="341.6667"/>
  <p:tag name="MTNUMBER" val="0.933336704007041"/>
  <p:tag name="MTTABLE" val="Cell"/>
  <p:tag name="TOP" val="110"/>
  <p:tag name="WIDTH" val="128.3333"/>
</p:tagLst>
</file>

<file path=ppt/tags/tag1843.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933336704007041"/>
  <p:tag name="MTTABLE" val="Cell"/>
  <p:tag name="TOP" val="110"/>
  <p:tag name="WIDTH" val="128.3333"/>
</p:tagLst>
</file>

<file path=ppt/tags/tag1844.xml><?xml version="1.0" encoding="utf-8"?>
<p:tagLst xmlns:a="http://schemas.openxmlformats.org/drawingml/2006/main" xmlns:r="http://schemas.openxmlformats.org/officeDocument/2006/relationships" xmlns:p="http://schemas.openxmlformats.org/presentationml/2006/main">
  <p:tag name="HEIGHT" val="19.38748"/>
  <p:tag name="LEFT" val="638.3333"/>
  <p:tag name="MTNUMBER" val="0.933336704007041"/>
  <p:tag name="MTTABLE" val="Cell"/>
  <p:tag name="TOP" val="110"/>
  <p:tag name="WIDTH" val="128.3333"/>
</p:tagLst>
</file>

<file path=ppt/tags/tag1845.xml><?xml version="1.0" encoding="utf-8"?>
<p:tagLst xmlns:a="http://schemas.openxmlformats.org/drawingml/2006/main" xmlns:r="http://schemas.openxmlformats.org/officeDocument/2006/relationships" xmlns:p="http://schemas.openxmlformats.org/presentationml/2006/main">
  <p:tag name="HEIGHT" val="19.38748"/>
  <p:tag name="LEFT" val="786.6666"/>
  <p:tag name="MTNUMBER" val="0.933336704007041"/>
  <p:tag name="MTTABLE" val="Cell"/>
  <p:tag name="TOP" val="110"/>
  <p:tag name="WIDTH" val="128.3333"/>
</p:tagLst>
</file>

<file path=ppt/tags/tag1846.xml><?xml version="1.0" encoding="utf-8"?>
<p:tagLst xmlns:a="http://schemas.openxmlformats.org/drawingml/2006/main" xmlns:r="http://schemas.openxmlformats.org/officeDocument/2006/relationships" xmlns:p="http://schemas.openxmlformats.org/presentationml/2006/main">
  <p:tag name="HEIGHT" val="19.38748"/>
  <p:tag name="LEFT" val="193.3333"/>
  <p:tag name="MTNUMBER" val="0.933336704007041"/>
  <p:tag name="MTTABLE" val="Cell"/>
  <p:tag name="TOP" val="110"/>
  <p:tag name="WIDTH" val="128.3333"/>
</p:tagLst>
</file>

<file path=ppt/tags/tag184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4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49.xml><?xml version="1.0" encoding="utf-8"?>
<p:tagLst xmlns:a="http://schemas.openxmlformats.org/drawingml/2006/main" xmlns:r="http://schemas.openxmlformats.org/officeDocument/2006/relationships" xmlns:p="http://schemas.openxmlformats.org/presentationml/2006/main">
  <p:tag name="MTNUMBER" val="0.933336704007041"/>
  <p:tag name="MTTABLE" val="HDiv"/>
</p:tagLst>
</file>

<file path=ppt/tags/tag1850.xml><?xml version="1.0" encoding="utf-8"?>
<p:tagLst xmlns:a="http://schemas.openxmlformats.org/drawingml/2006/main" xmlns:r="http://schemas.openxmlformats.org/officeDocument/2006/relationships" xmlns:p="http://schemas.openxmlformats.org/presentationml/2006/main">
  <p:tag name="MTNUMBER" val="0.933336704007041"/>
  <p:tag name="MTTABLE" val="HDiv"/>
</p:tagLst>
</file>

<file path=ppt/tags/tag1851.xml><?xml version="1.0" encoding="utf-8"?>
<p:tagLst xmlns:a="http://schemas.openxmlformats.org/drawingml/2006/main" xmlns:r="http://schemas.openxmlformats.org/officeDocument/2006/relationships" xmlns:p="http://schemas.openxmlformats.org/presentationml/2006/main">
  <p:tag name="MTNUMBER" val="0.933336704007041"/>
  <p:tag name="MTTABLE" val="HDiv"/>
</p:tagLst>
</file>

<file path=ppt/tags/tag1852.xml><?xml version="1.0" encoding="utf-8"?>
<p:tagLst xmlns:a="http://schemas.openxmlformats.org/drawingml/2006/main" xmlns:r="http://schemas.openxmlformats.org/officeDocument/2006/relationships" xmlns:p="http://schemas.openxmlformats.org/presentationml/2006/main">
  <p:tag name="HEIGHT" val="52.12252"/>
  <p:tag name="LEFT" val="45"/>
  <p:tag name="MTNUMBER" val="0.933336704007041"/>
  <p:tag name="MTTABLE" val="Cell"/>
  <p:tag name="TOP" val="263.6324"/>
  <p:tag name="WIDTH" val="128.3333"/>
</p:tagLst>
</file>

<file path=ppt/tags/tag1853.xml><?xml version="1.0" encoding="utf-8"?>
<p:tagLst xmlns:a="http://schemas.openxmlformats.org/drawingml/2006/main" xmlns:r="http://schemas.openxmlformats.org/officeDocument/2006/relationships" xmlns:p="http://schemas.openxmlformats.org/presentationml/2006/main">
  <p:tag name="HEIGHT" val="52.12252"/>
  <p:tag name="LEFT" val="45"/>
  <p:tag name="MTNUMBER" val="0.933336704007041"/>
  <p:tag name="MTTABLE" val="Cell"/>
  <p:tag name="TOP" val="139.3874"/>
  <p:tag name="WIDTH" val="128.3333"/>
</p:tagLst>
</file>

<file path=ppt/tags/tag1854.xml><?xml version="1.0" encoding="utf-8"?>
<p:tagLst xmlns:a="http://schemas.openxmlformats.org/drawingml/2006/main" xmlns:r="http://schemas.openxmlformats.org/officeDocument/2006/relationships" xmlns:p="http://schemas.openxmlformats.org/presentationml/2006/main">
  <p:tag name="MTNUMBER" val="0.933336704007041"/>
  <p:tag name="MTTABLE" val="HDiv"/>
</p:tagLst>
</file>

<file path=ppt/tags/tag1855.xml><?xml version="1.0" encoding="utf-8"?>
<p:tagLst xmlns:a="http://schemas.openxmlformats.org/drawingml/2006/main" xmlns:r="http://schemas.openxmlformats.org/officeDocument/2006/relationships" xmlns:p="http://schemas.openxmlformats.org/presentationml/2006/main">
  <p:tag name="HEIGHT" val="52.12252"/>
  <p:tag name="LEFT" val="45"/>
  <p:tag name="MTNUMBER" val="0.933336704007041"/>
  <p:tag name="MTTABLE" val="Cell"/>
  <p:tag name="TOP" val="201.5099"/>
  <p:tag name="WIDTH" val="128.3333"/>
</p:tagLst>
</file>

<file path=ppt/tags/tag1856.xml><?xml version="1.0" encoding="utf-8"?>
<p:tagLst xmlns:a="http://schemas.openxmlformats.org/drawingml/2006/main" xmlns:r="http://schemas.openxmlformats.org/officeDocument/2006/relationships" xmlns:p="http://schemas.openxmlformats.org/presentationml/2006/main">
  <p:tag name="HEIGHT" val="52.12252"/>
  <p:tag name="LEFT" val="45"/>
  <p:tag name="MTNUMBER" val="0.933336704007041"/>
  <p:tag name="MTTABLE" val="Cell"/>
  <p:tag name="TOP" val="325.755"/>
  <p:tag name="WIDTH" val="128.3333"/>
</p:tagLst>
</file>

<file path=ppt/tags/tag1857.xml><?xml version="1.0" encoding="utf-8"?>
<p:tagLst xmlns:a="http://schemas.openxmlformats.org/drawingml/2006/main" xmlns:r="http://schemas.openxmlformats.org/officeDocument/2006/relationships" xmlns:p="http://schemas.openxmlformats.org/presentationml/2006/main">
  <p:tag name="HEIGHT" val="52.12252"/>
  <p:tag name="LEFT" val="45"/>
  <p:tag name="MTNUMBER" val="0.933336704007041"/>
  <p:tag name="MTTABLE" val="Cell"/>
  <p:tag name="TOP" val="387.8775"/>
  <p:tag name="WIDTH" val="128.3333"/>
</p:tagLst>
</file>

<file path=ppt/tags/tag1858.xml><?xml version="1.0" encoding="utf-8"?>
<p:tagLst xmlns:a="http://schemas.openxmlformats.org/drawingml/2006/main" xmlns:r="http://schemas.openxmlformats.org/officeDocument/2006/relationships" xmlns:p="http://schemas.openxmlformats.org/presentationml/2006/main">
  <p:tag name="MTNUMBER" val="0.0605373513235419"/>
  <p:tag name="MTTABLE" val="HTitleDiv"/>
</p:tagLst>
</file>

<file path=ppt/tags/tag18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60.xml><?xml version="1.0" encoding="utf-8"?>
<p:tagLst xmlns:a="http://schemas.openxmlformats.org/drawingml/2006/main" xmlns:r="http://schemas.openxmlformats.org/officeDocument/2006/relationships" xmlns:p="http://schemas.openxmlformats.org/presentationml/2006/main">
  <p:tag name="SHAPENAME" val="5. Source"/>
</p:tagLst>
</file>

<file path=ppt/tags/tag1861.xml><?xml version="1.0" encoding="utf-8"?>
<p:tagLst xmlns:a="http://schemas.openxmlformats.org/drawingml/2006/main" xmlns:r="http://schemas.openxmlformats.org/officeDocument/2006/relationships" xmlns:p="http://schemas.openxmlformats.org/presentationml/2006/main">
  <p:tag name="NAME" val="Flow"/>
</p:tagLst>
</file>

<file path=ppt/tags/tag1862.xml><?xml version="1.0" encoding="utf-8"?>
<p:tagLst xmlns:a="http://schemas.openxmlformats.org/drawingml/2006/main" xmlns:r="http://schemas.openxmlformats.org/officeDocument/2006/relationships" xmlns:p="http://schemas.openxmlformats.org/presentationml/2006/main">
  <p:tag name="NAME" val="Flow"/>
</p:tagLst>
</file>

<file path=ppt/tags/tag186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64.xml><?xml version="1.0" encoding="utf-8"?>
<p:tagLst xmlns:a="http://schemas.openxmlformats.org/drawingml/2006/main" xmlns:r="http://schemas.openxmlformats.org/officeDocument/2006/relationships" xmlns:p="http://schemas.openxmlformats.org/presentationml/2006/main">
  <p:tag name="NAME" val="SingleBoatShape"/>
</p:tagLst>
</file>

<file path=ppt/tags/tag1865.xml><?xml version="1.0" encoding="utf-8"?>
<p:tagLst xmlns:a="http://schemas.openxmlformats.org/drawingml/2006/main" xmlns:r="http://schemas.openxmlformats.org/officeDocument/2006/relationships" xmlns:p="http://schemas.openxmlformats.org/presentationml/2006/main">
  <p:tag name="NAME" val="SingleBoatText"/>
</p:tagLst>
</file>

<file path=ppt/tags/tag1866.xml><?xml version="1.0" encoding="utf-8"?>
<p:tagLst xmlns:a="http://schemas.openxmlformats.org/drawingml/2006/main" xmlns:r="http://schemas.openxmlformats.org/officeDocument/2006/relationships" xmlns:p="http://schemas.openxmlformats.org/presentationml/2006/main">
  <p:tag name="NAME" val="SingleBoatShape"/>
</p:tagLst>
</file>

<file path=ppt/tags/tag1867.xml><?xml version="1.0" encoding="utf-8"?>
<p:tagLst xmlns:a="http://schemas.openxmlformats.org/drawingml/2006/main" xmlns:r="http://schemas.openxmlformats.org/officeDocument/2006/relationships" xmlns:p="http://schemas.openxmlformats.org/presentationml/2006/main">
  <p:tag name="NAME" val="SingleBoatText"/>
</p:tagLst>
</file>

<file path=ppt/tags/tag18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6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870.xml><?xml version="1.0" encoding="utf-8"?>
<p:tagLst xmlns:a="http://schemas.openxmlformats.org/drawingml/2006/main" xmlns:r="http://schemas.openxmlformats.org/officeDocument/2006/relationships" xmlns:p="http://schemas.openxmlformats.org/presentationml/2006/main">
  <p:tag name="NAME" val="TrackerNumBlue"/>
</p:tagLst>
</file>

<file path=ppt/tags/tag1871.xml><?xml version="1.0" encoding="utf-8"?>
<p:tagLst xmlns:a="http://schemas.openxmlformats.org/drawingml/2006/main" xmlns:r="http://schemas.openxmlformats.org/officeDocument/2006/relationships" xmlns:p="http://schemas.openxmlformats.org/presentationml/2006/main">
  <p:tag name="NAME" val="TrackerNumBlue"/>
</p:tagLst>
</file>

<file path=ppt/tags/tag1872.xml><?xml version="1.0" encoding="utf-8"?>
<p:tagLst xmlns:a="http://schemas.openxmlformats.org/drawingml/2006/main" xmlns:r="http://schemas.openxmlformats.org/officeDocument/2006/relationships" xmlns:p="http://schemas.openxmlformats.org/presentationml/2006/main">
  <p:tag name="NAME" val="TrackerNumBlue"/>
</p:tagLst>
</file>

<file path=ppt/tags/tag1873.xml><?xml version="1.0" encoding="utf-8"?>
<p:tagLst xmlns:a="http://schemas.openxmlformats.org/drawingml/2006/main" xmlns:r="http://schemas.openxmlformats.org/officeDocument/2006/relationships" xmlns:p="http://schemas.openxmlformats.org/presentationml/2006/main">
  <p:tag name="NAME" val="TrackerNumBlue"/>
</p:tagLst>
</file>

<file path=ppt/tags/tag1874.xml><?xml version="1.0" encoding="utf-8"?>
<p:tagLst xmlns:a="http://schemas.openxmlformats.org/drawingml/2006/main" xmlns:r="http://schemas.openxmlformats.org/officeDocument/2006/relationships" xmlns:p="http://schemas.openxmlformats.org/presentationml/2006/main">
  <p:tag name="NAME" val="TrackerNumBlue"/>
</p:tagLst>
</file>

<file path=ppt/tags/tag1875.xml><?xml version="1.0" encoding="utf-8"?>
<p:tagLst xmlns:a="http://schemas.openxmlformats.org/drawingml/2006/main" xmlns:r="http://schemas.openxmlformats.org/officeDocument/2006/relationships" xmlns:p="http://schemas.openxmlformats.org/presentationml/2006/main">
  <p:tag name="NAME" val="TrackerNumBlue"/>
</p:tagLst>
</file>

<file path=ppt/tags/tag1876.xml><?xml version="1.0" encoding="utf-8"?>
<p:tagLst xmlns:a="http://schemas.openxmlformats.org/drawingml/2006/main" xmlns:r="http://schemas.openxmlformats.org/officeDocument/2006/relationships" xmlns:p="http://schemas.openxmlformats.org/presentationml/2006/main">
  <p:tag name="NAME" val="TrackerNumBlue"/>
</p:tagLst>
</file>

<file path=ppt/tags/tag1877.xml><?xml version="1.0" encoding="utf-8"?>
<p:tagLst xmlns:a="http://schemas.openxmlformats.org/drawingml/2006/main" xmlns:r="http://schemas.openxmlformats.org/officeDocument/2006/relationships" xmlns:p="http://schemas.openxmlformats.org/presentationml/2006/main">
  <p:tag name="NAME" val="TrackerNumBlue"/>
</p:tagLst>
</file>

<file path=ppt/tags/tag1878.xml><?xml version="1.0" encoding="utf-8"?>
<p:tagLst xmlns:a="http://schemas.openxmlformats.org/drawingml/2006/main" xmlns:r="http://schemas.openxmlformats.org/officeDocument/2006/relationships" xmlns:p="http://schemas.openxmlformats.org/presentationml/2006/main">
  <p:tag name="NAME" val="TrackerNumBlue"/>
</p:tagLst>
</file>

<file path=ppt/tags/tag1879.xml><?xml version="1.0" encoding="utf-8"?>
<p:tagLst xmlns:a="http://schemas.openxmlformats.org/drawingml/2006/main" xmlns:r="http://schemas.openxmlformats.org/officeDocument/2006/relationships" xmlns:p="http://schemas.openxmlformats.org/presentationml/2006/main">
  <p:tag name="NAME" val="TrackerNumBlue"/>
</p:tagLst>
</file>

<file path=ppt/tags/tag1880.xml><?xml version="1.0" encoding="utf-8"?>
<p:tagLst xmlns:a="http://schemas.openxmlformats.org/drawingml/2006/main" xmlns:r="http://schemas.openxmlformats.org/officeDocument/2006/relationships" xmlns:p="http://schemas.openxmlformats.org/presentationml/2006/main">
  <p:tag name="SHAPENAME" val="5. Source"/>
</p:tagLst>
</file>

<file path=ppt/tags/tag188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82.xml><?xml version="1.0" encoding="utf-8"?>
<p:tagLst xmlns:a="http://schemas.openxmlformats.org/drawingml/2006/main" xmlns:r="http://schemas.openxmlformats.org/officeDocument/2006/relationships" xmlns:p="http://schemas.openxmlformats.org/presentationml/2006/main">
  <p:tag name="NAME" val="TrackerNumBlue"/>
</p:tagLst>
</file>

<file path=ppt/tags/tag1883.xml><?xml version="1.0" encoding="utf-8"?>
<p:tagLst xmlns:a="http://schemas.openxmlformats.org/drawingml/2006/main" xmlns:r="http://schemas.openxmlformats.org/officeDocument/2006/relationships" xmlns:p="http://schemas.openxmlformats.org/presentationml/2006/main">
  <p:tag name="NAME" val="TrackerNumBlue"/>
</p:tagLst>
</file>

<file path=ppt/tags/tag1884.xml><?xml version="1.0" encoding="utf-8"?>
<p:tagLst xmlns:a="http://schemas.openxmlformats.org/drawingml/2006/main" xmlns:r="http://schemas.openxmlformats.org/officeDocument/2006/relationships" xmlns:p="http://schemas.openxmlformats.org/presentationml/2006/main">
  <p:tag name="NAME" val="TrackerNumBlue"/>
</p:tagLst>
</file>

<file path=ppt/tags/tag1885.xml><?xml version="1.0" encoding="utf-8"?>
<p:tagLst xmlns:a="http://schemas.openxmlformats.org/drawingml/2006/main" xmlns:r="http://schemas.openxmlformats.org/officeDocument/2006/relationships" xmlns:p="http://schemas.openxmlformats.org/presentationml/2006/main">
  <p:tag name="NAME" val="TrackerNumBlue"/>
</p:tagLst>
</file>

<file path=ppt/tags/tag18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87.xml><?xml version="1.0" encoding="utf-8"?>
<p:tagLst xmlns:a="http://schemas.openxmlformats.org/drawingml/2006/main" xmlns:r="http://schemas.openxmlformats.org/officeDocument/2006/relationships" xmlns:p="http://schemas.openxmlformats.org/presentationml/2006/main">
  <p:tag name="SHAPENAME" val="5. Source"/>
</p:tagLst>
</file>

<file path=ppt/tags/tag1888.xml><?xml version="1.0" encoding="utf-8"?>
<p:tagLst xmlns:a="http://schemas.openxmlformats.org/drawingml/2006/main" xmlns:r="http://schemas.openxmlformats.org/officeDocument/2006/relationships" xmlns:p="http://schemas.openxmlformats.org/presentationml/2006/main">
  <p:tag name="NAME" val="Flow"/>
</p:tagLst>
</file>

<file path=ppt/tags/tag1889.xml><?xml version="1.0" encoding="utf-8"?>
<p:tagLst xmlns:a="http://schemas.openxmlformats.org/drawingml/2006/main" xmlns:r="http://schemas.openxmlformats.org/officeDocument/2006/relationships" xmlns:p="http://schemas.openxmlformats.org/presentationml/2006/main">
  <p:tag name="NAME" val="Flow"/>
</p:tagLst>
</file>

<file path=ppt/tags/tag189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91.xml><?xml version="1.0" encoding="utf-8"?>
<p:tagLst xmlns:a="http://schemas.openxmlformats.org/drawingml/2006/main" xmlns:r="http://schemas.openxmlformats.org/officeDocument/2006/relationships" xmlns:p="http://schemas.openxmlformats.org/presentationml/2006/main">
  <p:tag name="NAME" val="SingleBoatShape"/>
</p:tagLst>
</file>

<file path=ppt/tags/tag1892.xml><?xml version="1.0" encoding="utf-8"?>
<p:tagLst xmlns:a="http://schemas.openxmlformats.org/drawingml/2006/main" xmlns:r="http://schemas.openxmlformats.org/officeDocument/2006/relationships" xmlns:p="http://schemas.openxmlformats.org/presentationml/2006/main">
  <p:tag name="NAME" val="SingleBoatText"/>
</p:tagLst>
</file>

<file path=ppt/tags/tag1893.xml><?xml version="1.0" encoding="utf-8"?>
<p:tagLst xmlns:a="http://schemas.openxmlformats.org/drawingml/2006/main" xmlns:r="http://schemas.openxmlformats.org/officeDocument/2006/relationships" xmlns:p="http://schemas.openxmlformats.org/presentationml/2006/main">
  <p:tag name="NAME" val="SingleBoatShape"/>
</p:tagLst>
</file>

<file path=ppt/tags/tag1894.xml><?xml version="1.0" encoding="utf-8"?>
<p:tagLst xmlns:a="http://schemas.openxmlformats.org/drawingml/2006/main" xmlns:r="http://schemas.openxmlformats.org/officeDocument/2006/relationships" xmlns:p="http://schemas.openxmlformats.org/presentationml/2006/main">
  <p:tag name="NAME" val="SingleBoatText"/>
</p:tagLst>
</file>

<file path=ppt/tags/tag18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9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97.xml><?xml version="1.0" encoding="utf-8"?>
<p:tagLst xmlns:a="http://schemas.openxmlformats.org/drawingml/2006/main" xmlns:r="http://schemas.openxmlformats.org/officeDocument/2006/relationships" xmlns:p="http://schemas.openxmlformats.org/presentationml/2006/main">
  <p:tag name="NAME" val="TrackerAlphaBlue"/>
</p:tagLst>
</file>

<file path=ppt/tags/tag1898.xml><?xml version="1.0" encoding="utf-8"?>
<p:tagLst xmlns:a="http://schemas.openxmlformats.org/drawingml/2006/main" xmlns:r="http://schemas.openxmlformats.org/officeDocument/2006/relationships" xmlns:p="http://schemas.openxmlformats.org/presentationml/2006/main">
  <p:tag name="NAME" val="TrackerAlphaBlue"/>
</p:tagLst>
</file>

<file path=ppt/tags/tag18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00.xml><?xml version="1.0" encoding="utf-8"?>
<p:tagLst xmlns:a="http://schemas.openxmlformats.org/drawingml/2006/main" xmlns:r="http://schemas.openxmlformats.org/officeDocument/2006/relationships" xmlns:p="http://schemas.openxmlformats.org/presentationml/2006/main">
  <p:tag name="MTNUMBER" val="0.0592016200810678"/>
  <p:tag name="MTTABLE" val="HDiv"/>
</p:tagLst>
</file>

<file path=ppt/tags/tag1901.xml><?xml version="1.0" encoding="utf-8"?>
<p:tagLst xmlns:a="http://schemas.openxmlformats.org/drawingml/2006/main" xmlns:r="http://schemas.openxmlformats.org/officeDocument/2006/relationships" xmlns:p="http://schemas.openxmlformats.org/presentationml/2006/main">
  <p:tag name="MTNUMBER" val="0.0592016200810678"/>
  <p:tag name="MTTABLE" val="HDiv"/>
</p:tagLst>
</file>

<file path=ppt/tags/tag190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903.xml><?xml version="1.0" encoding="utf-8"?>
<p:tagLst xmlns:a="http://schemas.openxmlformats.org/drawingml/2006/main" xmlns:r="http://schemas.openxmlformats.org/officeDocument/2006/relationships" xmlns:p="http://schemas.openxmlformats.org/presentationml/2006/main">
  <p:tag name="MTNUMBER" val="0.0592016200810678"/>
  <p:tag name="MTTABLE" val="HDiv"/>
</p:tagLst>
</file>

<file path=ppt/tags/tag1904.xml><?xml version="1.0" encoding="utf-8"?>
<p:tagLst xmlns:a="http://schemas.openxmlformats.org/drawingml/2006/main" xmlns:r="http://schemas.openxmlformats.org/officeDocument/2006/relationships" xmlns:p="http://schemas.openxmlformats.org/presentationml/2006/main">
  <p:tag name="MTNUMBER" val="0.0592016200810678"/>
  <p:tag name="MTTABLE" val="HTitleDiv"/>
</p:tagLst>
</file>

<file path=ppt/tags/tag1905.xml><?xml version="1.0" encoding="utf-8"?>
<p:tagLst xmlns:a="http://schemas.openxmlformats.org/drawingml/2006/main" xmlns:r="http://schemas.openxmlformats.org/officeDocument/2006/relationships" xmlns:p="http://schemas.openxmlformats.org/presentationml/2006/main">
  <p:tag name="MTNUMBER" val="0.0592016200810678"/>
  <p:tag name="MTTABLE" val="HDiv"/>
</p:tagLst>
</file>

<file path=ppt/tags/tag1906.xml><?xml version="1.0" encoding="utf-8"?>
<p:tagLst xmlns:a="http://schemas.openxmlformats.org/drawingml/2006/main" xmlns:r="http://schemas.openxmlformats.org/officeDocument/2006/relationships" xmlns:p="http://schemas.openxmlformats.org/presentationml/2006/main">
  <p:tag name="MTNUMBER" val="0.0592016200810678"/>
  <p:tag name="MTTABLE" val="HDiv"/>
</p:tagLst>
</file>

<file path=ppt/tags/tag1907.xml><?xml version="1.0" encoding="utf-8"?>
<p:tagLst xmlns:a="http://schemas.openxmlformats.org/drawingml/2006/main" xmlns:r="http://schemas.openxmlformats.org/officeDocument/2006/relationships" xmlns:p="http://schemas.openxmlformats.org/presentationml/2006/main">
  <p:tag name="MTNUMBER" val="0.0592016200810678"/>
  <p:tag name="MTTABLE" val="HDiv"/>
</p:tagLst>
</file>

<file path=ppt/tags/tag1908.xml><?xml version="1.0" encoding="utf-8"?>
<p:tagLst xmlns:a="http://schemas.openxmlformats.org/drawingml/2006/main" xmlns:r="http://schemas.openxmlformats.org/officeDocument/2006/relationships" xmlns:p="http://schemas.openxmlformats.org/presentationml/2006/main">
  <p:tag name="MTNUMBER" val="0.0592016200810678"/>
  <p:tag name="MTTABLE" val="HDiv"/>
</p:tagLst>
</file>

<file path=ppt/tags/tag1909.xml><?xml version="1.0" encoding="utf-8"?>
<p:tagLst xmlns:a="http://schemas.openxmlformats.org/drawingml/2006/main" xmlns:r="http://schemas.openxmlformats.org/officeDocument/2006/relationships" xmlns:p="http://schemas.openxmlformats.org/presentationml/2006/main">
  <p:tag name="HEIGHT" val="16.96409"/>
  <p:tag name="LEFT" val="249.3098"/>
  <p:tag name="MTNUMBER" val="0.0592016200810678"/>
  <p:tag name="MTTABLE" val="Cell"/>
  <p:tag name="TOP" val="171"/>
  <p:tag name="WIDTH" val="77.29967"/>
</p:tagLst>
</file>

<file path=ppt/tags/tag1910.xml><?xml version="1.0" encoding="utf-8"?>
<p:tagLst xmlns:a="http://schemas.openxmlformats.org/drawingml/2006/main" xmlns:r="http://schemas.openxmlformats.org/officeDocument/2006/relationships" xmlns:p="http://schemas.openxmlformats.org/presentationml/2006/main">
  <p:tag name="HEIGHT" val="16.96409"/>
  <p:tag name="LEFT" val="50.76016"/>
  <p:tag name="MTNUMBER" val="0.0592016200810678"/>
  <p:tag name="MTTABLE" val="Cell"/>
  <p:tag name="TOP" val="167.271"/>
  <p:tag name="WIDTH" val="190.5497"/>
</p:tagLst>
</file>

<file path=ppt/tags/tag1911.xml><?xml version="1.0" encoding="utf-8"?>
<p:tagLst xmlns:a="http://schemas.openxmlformats.org/drawingml/2006/main" xmlns:r="http://schemas.openxmlformats.org/officeDocument/2006/relationships" xmlns:p="http://schemas.openxmlformats.org/presentationml/2006/main">
  <p:tag name="HEIGHT" val="47.70315"/>
  <p:tag name="LEFT" val="50.76016"/>
  <p:tag name="MTNUMBER" val="0.0592016200810678"/>
  <p:tag name="MTTABLE" val="Cell"/>
  <p:tag name="TOP" val="307.8921"/>
  <p:tag name="WIDTH" val="190.5497"/>
</p:tagLst>
</file>

<file path=ppt/tags/tag1912.xml><?xml version="1.0" encoding="utf-8"?>
<p:tagLst xmlns:a="http://schemas.openxmlformats.org/drawingml/2006/main" xmlns:r="http://schemas.openxmlformats.org/officeDocument/2006/relationships" xmlns:p="http://schemas.openxmlformats.org/presentationml/2006/main">
  <p:tag name="HEIGHT" val="47.70315"/>
  <p:tag name="LEFT" val="50.76016"/>
  <p:tag name="MTNUMBER" val="0.0592016200810678"/>
  <p:tag name="MTTABLE" val="Cell"/>
  <p:tag name="TOP" val="365.0121"/>
  <p:tag name="WIDTH" val="190.5497"/>
</p:tagLst>
</file>

<file path=ppt/tags/tag1913.xml><?xml version="1.0" encoding="utf-8"?>
<p:tagLst xmlns:a="http://schemas.openxmlformats.org/drawingml/2006/main" xmlns:r="http://schemas.openxmlformats.org/officeDocument/2006/relationships" xmlns:p="http://schemas.openxmlformats.org/presentationml/2006/main">
  <p:tag name="HEIGHT" val="47.70315"/>
  <p:tag name="LEFT" val="50.76016"/>
  <p:tag name="MTNUMBER" val="0.0592016200810678"/>
  <p:tag name="MTTABLE" val="Cell"/>
  <p:tag name="TOP" val="307.8921"/>
  <p:tag name="WIDTH" val="190.5497"/>
</p:tagLst>
</file>

<file path=ppt/tags/tag1914.xml><?xml version="1.0" encoding="utf-8"?>
<p:tagLst xmlns:a="http://schemas.openxmlformats.org/drawingml/2006/main" xmlns:r="http://schemas.openxmlformats.org/officeDocument/2006/relationships" xmlns:p="http://schemas.openxmlformats.org/presentationml/2006/main">
  <p:tag name="HEIGHT" val="47.70315"/>
  <p:tag name="LEFT" val="50.76016"/>
  <p:tag name="MTNUMBER" val="0.0592016200810678"/>
  <p:tag name="MTTABLE" val="Cell"/>
  <p:tag name="TOP" val="307.8921"/>
  <p:tag name="WIDTH" val="190.5497"/>
</p:tagLst>
</file>

<file path=ppt/tags/tag1915.xml><?xml version="1.0" encoding="utf-8"?>
<p:tagLst xmlns:a="http://schemas.openxmlformats.org/drawingml/2006/main" xmlns:r="http://schemas.openxmlformats.org/officeDocument/2006/relationships" xmlns:p="http://schemas.openxmlformats.org/presentationml/2006/main">
  <p:tag name="HEIGHT" val="47.70315"/>
  <p:tag name="LEFT" val="50.76016"/>
  <p:tag name="MTNUMBER" val="0.0592016200810678"/>
  <p:tag name="MTTABLE" val="Cell"/>
  <p:tag name="TOP" val="193.6521"/>
  <p:tag name="WIDTH" val="190.5497"/>
</p:tagLst>
</file>

<file path=ppt/tags/tag1916.xml><?xml version="1.0" encoding="utf-8"?>
<p:tagLst xmlns:a="http://schemas.openxmlformats.org/drawingml/2006/main" xmlns:r="http://schemas.openxmlformats.org/officeDocument/2006/relationships" xmlns:p="http://schemas.openxmlformats.org/presentationml/2006/main">
  <p:tag name="HEIGHT" val="47.70315"/>
  <p:tag name="LEFT" val="50.76016"/>
  <p:tag name="MTNUMBER" val="0.0592016200810678"/>
  <p:tag name="MTTABLE" val="Cell"/>
  <p:tag name="TOP" val="250.772"/>
  <p:tag name="WIDTH" val="190.5497"/>
</p:tagLst>
</file>

<file path=ppt/tags/tag1917.xml><?xml version="1.0" encoding="utf-8"?>
<p:tagLst xmlns:a="http://schemas.openxmlformats.org/drawingml/2006/main" xmlns:r="http://schemas.openxmlformats.org/officeDocument/2006/relationships" xmlns:p="http://schemas.openxmlformats.org/presentationml/2006/main">
  <p:tag name="HEIGHT" val="16.96409"/>
  <p:tag name="LEFT" val="334.6095"/>
  <p:tag name="MTNUMBER" val="0.0592016200810678"/>
  <p:tag name="MTTABLE" val="Cell"/>
  <p:tag name="TOP" val="171.1549"/>
  <p:tag name="WIDTH" val="497.6997"/>
</p:tagLst>
</file>

<file path=ppt/tags/tag1918.xml><?xml version="1.0" encoding="utf-8"?>
<p:tagLst xmlns:a="http://schemas.openxmlformats.org/drawingml/2006/main" xmlns:r="http://schemas.openxmlformats.org/officeDocument/2006/relationships" xmlns:p="http://schemas.openxmlformats.org/presentationml/2006/main">
  <p:tag name="HEIGHT" val="16.96409"/>
  <p:tag name="LEFT" val="249.3098"/>
  <p:tag name="MTNUMBER" val="0.0592016200810678"/>
  <p:tag name="MTTABLE" val="Cell"/>
  <p:tag name="TOP" val="171"/>
  <p:tag name="WIDTH" val="77.29967"/>
</p:tagLst>
</file>

<file path=ppt/tags/tag1919.xml><?xml version="1.0" encoding="utf-8"?>
<p:tagLst xmlns:a="http://schemas.openxmlformats.org/drawingml/2006/main" xmlns:r="http://schemas.openxmlformats.org/officeDocument/2006/relationships" xmlns:p="http://schemas.openxmlformats.org/presentationml/2006/main">
  <p:tag name="CIRCLESTATUS" val="Blue"/>
  <p:tag name="NAME" val="CheckmarkBlue"/>
  <p:tag name="SYMBOLNAME" val="Checkmark"/>
</p:tagLst>
</file>

<file path=ppt/tags/tag1920.xml><?xml version="1.0" encoding="utf-8"?>
<p:tagLst xmlns:a="http://schemas.openxmlformats.org/drawingml/2006/main" xmlns:r="http://schemas.openxmlformats.org/officeDocument/2006/relationships" xmlns:p="http://schemas.openxmlformats.org/presentationml/2006/main">
  <p:tag name="CIRCLESTATUS" val="Blue"/>
  <p:tag name="NAME" val="CheckmarkBlue"/>
  <p:tag name="SYMBOLNAME" val="Checkmark"/>
</p:tagLst>
</file>

<file path=ppt/tags/tag1921.xml><?xml version="1.0" encoding="utf-8"?>
<p:tagLst xmlns:a="http://schemas.openxmlformats.org/drawingml/2006/main" xmlns:r="http://schemas.openxmlformats.org/officeDocument/2006/relationships" xmlns:p="http://schemas.openxmlformats.org/presentationml/2006/main">
  <p:tag name="HEIGHT" val="47.70315"/>
  <p:tag name="LEFT" val="50.76016"/>
  <p:tag name="MTNUMBER" val="0.0592016200810678"/>
  <p:tag name="MTTABLE" val="Cell"/>
  <p:tag name="TOP" val="365.0121"/>
  <p:tag name="WIDTH" val="190.5497"/>
</p:tagLst>
</file>

<file path=ppt/tags/tag1922.xml><?xml version="1.0" encoding="utf-8"?>
<p:tagLst xmlns:a="http://schemas.openxmlformats.org/drawingml/2006/main" xmlns:r="http://schemas.openxmlformats.org/officeDocument/2006/relationships" xmlns:p="http://schemas.openxmlformats.org/presentationml/2006/main">
  <p:tag name="HEIGHT" val="47.70315"/>
  <p:tag name="LEFT" val="50.76016"/>
  <p:tag name="MTNUMBER" val="0.0592016200810678"/>
  <p:tag name="MTTABLE" val="Cell"/>
  <p:tag name="TOP" val="365.0121"/>
  <p:tag name="WIDTH" val="190.5497"/>
</p:tagLst>
</file>

<file path=ppt/tags/tag19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2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925.xml><?xml version="1.0" encoding="utf-8"?>
<p:tagLst xmlns:a="http://schemas.openxmlformats.org/drawingml/2006/main" xmlns:r="http://schemas.openxmlformats.org/officeDocument/2006/relationships" xmlns:p="http://schemas.openxmlformats.org/presentationml/2006/main">
  <p:tag name="HEIGHT" val="180"/>
  <p:tag name="LEFT" val="490"/>
  <p:tag name="MTNUMBER" val="0.362201548815799"/>
  <p:tag name="MTTABLE" val="Cell"/>
  <p:tag name="TOP" val="310"/>
  <p:tag name="WIDTH" val="425"/>
</p:tagLst>
</file>

<file path=ppt/tags/tag1926.xml><?xml version="1.0" encoding="utf-8"?>
<p:tagLst xmlns:a="http://schemas.openxmlformats.org/drawingml/2006/main" xmlns:r="http://schemas.openxmlformats.org/officeDocument/2006/relationships" xmlns:p="http://schemas.openxmlformats.org/presentationml/2006/main">
  <p:tag name="HEIGHT" val="180"/>
  <p:tag name="LEFT" val="490"/>
  <p:tag name="MTNUMBER" val="0.362201548815799"/>
  <p:tag name="MTTABLE" val="Cell"/>
  <p:tag name="TOP" val="310"/>
  <p:tag name="WIDTH" val="425"/>
</p:tagLst>
</file>

<file path=ppt/tags/tag1927.xml><?xml version="1.0" encoding="utf-8"?>
<p:tagLst xmlns:a="http://schemas.openxmlformats.org/drawingml/2006/main" xmlns:r="http://schemas.openxmlformats.org/officeDocument/2006/relationships" xmlns:p="http://schemas.openxmlformats.org/presentationml/2006/main">
  <p:tag name="MTNUMBER" val="0.362201548815799"/>
  <p:tag name="MTTABLE" val="HDiv"/>
</p:tagLst>
</file>

<file path=ppt/tags/tag1928.xml><?xml version="1.0" encoding="utf-8"?>
<p:tagLst xmlns:a="http://schemas.openxmlformats.org/drawingml/2006/main" xmlns:r="http://schemas.openxmlformats.org/officeDocument/2006/relationships" xmlns:p="http://schemas.openxmlformats.org/presentationml/2006/main">
  <p:tag name="MTNUMBER" val="0.362201548815799"/>
  <p:tag name="MTTABLE" val="HDiv"/>
</p:tagLst>
</file>

<file path=ppt/tags/tag1929.xml><?xml version="1.0" encoding="utf-8"?>
<p:tagLst xmlns:a="http://schemas.openxmlformats.org/drawingml/2006/main" xmlns:r="http://schemas.openxmlformats.org/officeDocument/2006/relationships" xmlns:p="http://schemas.openxmlformats.org/presentationml/2006/main">
  <p:tag name="HEIGHT" val="180"/>
  <p:tag name="LEFT" val="45"/>
  <p:tag name="MTNUMBER" val="0.362201548815799"/>
  <p:tag name="MTTABLE" val="Cell"/>
  <p:tag name="TOP" val="310"/>
  <p:tag name="WIDTH" val="425"/>
</p:tagLst>
</file>

<file path=ppt/tags/tag1930.xml><?xml version="1.0" encoding="utf-8"?>
<p:tagLst xmlns:a="http://schemas.openxmlformats.org/drawingml/2006/main" xmlns:r="http://schemas.openxmlformats.org/officeDocument/2006/relationships" xmlns:p="http://schemas.openxmlformats.org/presentationml/2006/main">
  <p:tag name="HEIGHT" val="180"/>
  <p:tag name="LEFT" val="45"/>
  <p:tag name="MTNUMBER" val="0.362201548815799"/>
  <p:tag name="MTTABLE" val="Cell"/>
  <p:tag name="TOP" val="110"/>
  <p:tag name="WIDTH" val="425"/>
</p:tagLst>
</file>

<file path=ppt/tags/tag1931.xml><?xml version="1.0" encoding="utf-8"?>
<p:tagLst xmlns:a="http://schemas.openxmlformats.org/drawingml/2006/main" xmlns:r="http://schemas.openxmlformats.org/officeDocument/2006/relationships" xmlns:p="http://schemas.openxmlformats.org/presentationml/2006/main">
  <p:tag name="HEIGHT" val="180"/>
  <p:tag name="LEFT" val="490"/>
  <p:tag name="MTNUMBER" val="0.362201548815799"/>
  <p:tag name="MTTABLE" val="Cell"/>
  <p:tag name="TOP" val="110"/>
  <p:tag name="WIDTH" val="425"/>
</p:tagLst>
</file>

<file path=ppt/tags/tag1932.xml><?xml version="1.0" encoding="utf-8"?>
<p:tagLst xmlns:a="http://schemas.openxmlformats.org/drawingml/2006/main" xmlns:r="http://schemas.openxmlformats.org/officeDocument/2006/relationships" xmlns:p="http://schemas.openxmlformats.org/presentationml/2006/main">
  <p:tag name="HEIGHT" val="180"/>
  <p:tag name="LEFT" val="490"/>
  <p:tag name="MTNUMBER" val="0.362201548815799"/>
  <p:tag name="MTTABLE" val="Cell"/>
  <p:tag name="TOP" val="310"/>
  <p:tag name="WIDTH" val="425"/>
</p:tagLst>
</file>

<file path=ppt/tags/tag1933.xml><?xml version="1.0" encoding="utf-8"?>
<p:tagLst xmlns:a="http://schemas.openxmlformats.org/drawingml/2006/main" xmlns:r="http://schemas.openxmlformats.org/officeDocument/2006/relationships" xmlns:p="http://schemas.openxmlformats.org/presentationml/2006/main">
  <p:tag name="MTNUMBER" val="0.362201548815799"/>
  <p:tag name="MTTABLE" val="HDiv"/>
</p:tagLst>
</file>

<file path=ppt/tags/tag1934.xml><?xml version="1.0" encoding="utf-8"?>
<p:tagLst xmlns:a="http://schemas.openxmlformats.org/drawingml/2006/main" xmlns:r="http://schemas.openxmlformats.org/officeDocument/2006/relationships" xmlns:p="http://schemas.openxmlformats.org/presentationml/2006/main">
  <p:tag name="MTNUMBER" val="0.362201548815799"/>
  <p:tag name="MTTABLE" val="HDiv"/>
</p:tagLst>
</file>

<file path=ppt/tags/tag19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3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9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38.xml><?xml version="1.0" encoding="utf-8"?>
<p:tagLst xmlns:a="http://schemas.openxmlformats.org/drawingml/2006/main" xmlns:r="http://schemas.openxmlformats.org/officeDocument/2006/relationships" xmlns:p="http://schemas.openxmlformats.org/presentationml/2006/main">
  <p:tag name="THINKCELLSHAPEDONOTDELETE" val="tsGjcCf96Sqgh5WLeRoLDaQ"/>
</p:tagLst>
</file>

<file path=ppt/tags/tag1939.xml><?xml version="1.0" encoding="utf-8"?>
<p:tagLst xmlns:a="http://schemas.openxmlformats.org/drawingml/2006/main" xmlns:r="http://schemas.openxmlformats.org/officeDocument/2006/relationships" xmlns:p="http://schemas.openxmlformats.org/presentationml/2006/main">
  <p:tag name="THINKCELLSHAPEDONOTDELETE" val="tn5E6SepyWcuLa9e0.oShUQ"/>
</p:tagLst>
</file>

<file path=ppt/tags/tag1940.xml><?xml version="1.0" encoding="utf-8"?>
<p:tagLst xmlns:a="http://schemas.openxmlformats.org/drawingml/2006/main" xmlns:r="http://schemas.openxmlformats.org/officeDocument/2006/relationships" xmlns:p="http://schemas.openxmlformats.org/presentationml/2006/main">
  <p:tag name="THINKCELLSHAPEDONOTDELETE" val="t1Z1OooAdLAv_yTvq3uOAdw"/>
</p:tagLst>
</file>

<file path=ppt/tags/tag1941.xml><?xml version="1.0" encoding="utf-8"?>
<p:tagLst xmlns:a="http://schemas.openxmlformats.org/drawingml/2006/main" xmlns:r="http://schemas.openxmlformats.org/officeDocument/2006/relationships" xmlns:p="http://schemas.openxmlformats.org/presentationml/2006/main">
  <p:tag name="THINKCELLSHAPEDONOTDELETE" val="tApZgRcUtNR19lGpajRt54w"/>
</p:tagLst>
</file>

<file path=ppt/tags/tag1942.xml><?xml version="1.0" encoding="utf-8"?>
<p:tagLst xmlns:a="http://schemas.openxmlformats.org/drawingml/2006/main" xmlns:r="http://schemas.openxmlformats.org/officeDocument/2006/relationships" xmlns:p="http://schemas.openxmlformats.org/presentationml/2006/main">
  <p:tag name="THINKCELLSHAPEDONOTDELETE" val="tLNH.aJNqYiBRlF99Dqn1.A"/>
</p:tagLst>
</file>

<file path=ppt/tags/tag1943.xml><?xml version="1.0" encoding="utf-8"?>
<p:tagLst xmlns:a="http://schemas.openxmlformats.org/drawingml/2006/main" xmlns:r="http://schemas.openxmlformats.org/officeDocument/2006/relationships" xmlns:p="http://schemas.openxmlformats.org/presentationml/2006/main">
  <p:tag name="THINKCELLSHAPEDONOTDELETE" val="tgMKra.MoIVV5TjqrQY84Zg"/>
</p:tagLst>
</file>

<file path=ppt/tags/tag1944.xml><?xml version="1.0" encoding="utf-8"?>
<p:tagLst xmlns:a="http://schemas.openxmlformats.org/drawingml/2006/main" xmlns:r="http://schemas.openxmlformats.org/officeDocument/2006/relationships" xmlns:p="http://schemas.openxmlformats.org/presentationml/2006/main">
  <p:tag name="THINKCELLSHAPEDONOTDELETE" val="t69r8EsxRivKlyq.HX7_gew"/>
</p:tagLst>
</file>

<file path=ppt/tags/tag1945.xml><?xml version="1.0" encoding="utf-8"?>
<p:tagLst xmlns:a="http://schemas.openxmlformats.org/drawingml/2006/main" xmlns:r="http://schemas.openxmlformats.org/officeDocument/2006/relationships" xmlns:p="http://schemas.openxmlformats.org/presentationml/2006/main">
  <p:tag name="THINKCELLSHAPEDONOTDELETE" val="tdi2wuN9WsVHinXbovszePw"/>
</p:tagLst>
</file>

<file path=ppt/tags/tag1946.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1947.xml><?xml version="1.0" encoding="utf-8"?>
<p:tagLst xmlns:a="http://schemas.openxmlformats.org/drawingml/2006/main" xmlns:r="http://schemas.openxmlformats.org/officeDocument/2006/relationships" xmlns:p="http://schemas.openxmlformats.org/presentationml/2006/main">
  <p:tag name="THINKCELLSHAPEDONOTDELETE" val="tYlw7eYXyK59J3GOMjQf2ag"/>
</p:tagLst>
</file>

<file path=ppt/tags/tag19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4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95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95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30872022794034"/>
  <p:tag name="MTTABLE" val="Cell"/>
  <p:tag name="TOP" val="110"/>
  <p:tag name="WIDTH" val="425"/>
</p:tagLst>
</file>

<file path=ppt/tags/tag1952.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730872022794034"/>
  <p:tag name="MTTABLE" val="Cell"/>
  <p:tag name="TOP" val="110"/>
  <p:tag name="WIDTH" val="425"/>
</p:tagLst>
</file>

<file path=ppt/tags/tag1953.xml><?xml version="1.0" encoding="utf-8"?>
<p:tagLst xmlns:a="http://schemas.openxmlformats.org/drawingml/2006/main" xmlns:r="http://schemas.openxmlformats.org/officeDocument/2006/relationships" xmlns:p="http://schemas.openxmlformats.org/presentationml/2006/main">
  <p:tag name="MTNUMBER" val="0.730872022794034"/>
  <p:tag name="MTTABLE" val="HTitleDiv"/>
</p:tagLst>
</file>

<file path=ppt/tags/tag1954.xml><?xml version="1.0" encoding="utf-8"?>
<p:tagLst xmlns:a="http://schemas.openxmlformats.org/drawingml/2006/main" xmlns:r="http://schemas.openxmlformats.org/officeDocument/2006/relationships" xmlns:p="http://schemas.openxmlformats.org/presentationml/2006/main">
  <p:tag name="MTNUMBER" val="0.730872022794034"/>
  <p:tag name="MTTABLE" val="HDiv"/>
</p:tagLst>
</file>

<file path=ppt/tags/tag1955.xml><?xml version="1.0" encoding="utf-8"?>
<p:tagLst xmlns:a="http://schemas.openxmlformats.org/drawingml/2006/main" xmlns:r="http://schemas.openxmlformats.org/officeDocument/2006/relationships" xmlns:p="http://schemas.openxmlformats.org/presentationml/2006/main">
  <p:tag name="MTNUMBER" val="0.730872022794034"/>
  <p:tag name="MTTABLE" val="HDiv"/>
</p:tagLst>
</file>

<file path=ppt/tags/tag1956.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30872022794034"/>
  <p:tag name="MTTABLE" val="Cell"/>
  <p:tag name="TOP" val="110"/>
  <p:tag name="WIDTH" val="425"/>
</p:tagLst>
</file>

<file path=ppt/tags/tag1957.xml><?xml version="1.0" encoding="utf-8"?>
<p:tagLst xmlns:a="http://schemas.openxmlformats.org/drawingml/2006/main" xmlns:r="http://schemas.openxmlformats.org/officeDocument/2006/relationships" xmlns:p="http://schemas.openxmlformats.org/presentationml/2006/main">
  <p:tag name="MTNUMBER" val="0.730872022794034"/>
  <p:tag name="MTTABLE" val="HDiv"/>
</p:tagLst>
</file>

<file path=ppt/tags/tag1958.xml><?xml version="1.0" encoding="utf-8"?>
<p:tagLst xmlns:a="http://schemas.openxmlformats.org/drawingml/2006/main" xmlns:r="http://schemas.openxmlformats.org/officeDocument/2006/relationships" xmlns:p="http://schemas.openxmlformats.org/presentationml/2006/main">
  <p:tag name="MTNUMBER" val="0.730872022794034"/>
  <p:tag name="MTTABLE" val="HDiv"/>
</p:tagLst>
</file>

<file path=ppt/tags/tag1959.xml><?xml version="1.0" encoding="utf-8"?>
<p:tagLst xmlns:a="http://schemas.openxmlformats.org/drawingml/2006/main" xmlns:r="http://schemas.openxmlformats.org/officeDocument/2006/relationships" xmlns:p="http://schemas.openxmlformats.org/presentationml/2006/main">
  <p:tag name="MTNUMBER" val="0.730872022794034"/>
  <p:tag name="MTTABLE" val="HDiv"/>
</p:tagLst>
</file>

<file path=ppt/tags/tag1960.xml><?xml version="1.0" encoding="utf-8"?>
<p:tagLst xmlns:a="http://schemas.openxmlformats.org/drawingml/2006/main" xmlns:r="http://schemas.openxmlformats.org/officeDocument/2006/relationships" xmlns:p="http://schemas.openxmlformats.org/presentationml/2006/main">
  <p:tag name="MTNUMBER" val="0.730872022794034"/>
  <p:tag name="MTTABLE" val="HDiv"/>
</p:tagLst>
</file>

<file path=ppt/tags/tag1961.xml><?xml version="1.0" encoding="utf-8"?>
<p:tagLst xmlns:a="http://schemas.openxmlformats.org/drawingml/2006/main" xmlns:r="http://schemas.openxmlformats.org/officeDocument/2006/relationships" xmlns:p="http://schemas.openxmlformats.org/presentationml/2006/main">
  <p:tag name="MTNUMBER" val="0.730872022794034"/>
  <p:tag name="MTTABLE" val="HDiv"/>
</p:tagLst>
</file>

<file path=ppt/tags/tag1962.xml><?xml version="1.0" encoding="utf-8"?>
<p:tagLst xmlns:a="http://schemas.openxmlformats.org/drawingml/2006/main" xmlns:r="http://schemas.openxmlformats.org/officeDocument/2006/relationships" xmlns:p="http://schemas.openxmlformats.org/presentationml/2006/main">
  <p:tag name="MTNUMBER" val="0.730872022794034"/>
  <p:tag name="MTTABLE" val="HDiv"/>
</p:tagLst>
</file>

<file path=ppt/tags/tag1963.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1964.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1965.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1966.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1967.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1968.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1969.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1970.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1971.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1972.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1973.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1974.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1975.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1976.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1977.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1978.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1979.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1980.xml><?xml version="1.0" encoding="utf-8"?>
<p:tagLst xmlns:a="http://schemas.openxmlformats.org/drawingml/2006/main" xmlns:r="http://schemas.openxmlformats.org/officeDocument/2006/relationships" xmlns:p="http://schemas.openxmlformats.org/presentationml/2006/main">
  <p:tag name="HEIGHT" val="100.2042"/>
  <p:tag name="LEFT" val="490"/>
  <p:tag name="MTNUMBER" val="0.730872022794034"/>
  <p:tag name="MTTABLE" val="Cell"/>
  <p:tag name="TOP" val="139.3875"/>
  <p:tag name="WIDTH" val="425"/>
</p:tagLst>
</file>

<file path=ppt/tags/tag19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82.xml><?xml version="1.0" encoding="utf-8"?>
<p:tagLst xmlns:a="http://schemas.openxmlformats.org/drawingml/2006/main" xmlns:r="http://schemas.openxmlformats.org/officeDocument/2006/relationships" xmlns:p="http://schemas.openxmlformats.org/presentationml/2006/main">
  <p:tag name="THINKCELLSHAPEDONOTDELETE" val="tR6W08LFFWrSFB2NR2oUWIA"/>
</p:tagLst>
</file>

<file path=ppt/tags/tag1983.xml><?xml version="1.0" encoding="utf-8"?>
<p:tagLst xmlns:a="http://schemas.openxmlformats.org/drawingml/2006/main" xmlns:r="http://schemas.openxmlformats.org/officeDocument/2006/relationships" xmlns:p="http://schemas.openxmlformats.org/presentationml/2006/main">
  <p:tag name="THINKCELLSHAPEDONOTDELETE" val="tn59C2GtP5p1FLfIDXscpIQ"/>
</p:tagLst>
</file>

<file path=ppt/tags/tag1984.xml><?xml version="1.0" encoding="utf-8"?>
<p:tagLst xmlns:a="http://schemas.openxmlformats.org/drawingml/2006/main" xmlns:r="http://schemas.openxmlformats.org/officeDocument/2006/relationships" xmlns:p="http://schemas.openxmlformats.org/presentationml/2006/main">
  <p:tag name="THINKCELLSHAPEDONOTDELETE" val="tk6WmLnCJe7d57bX84sBmJQ"/>
</p:tagLst>
</file>

<file path=ppt/tags/tag1985.xml><?xml version="1.0" encoding="utf-8"?>
<p:tagLst xmlns:a="http://schemas.openxmlformats.org/drawingml/2006/main" xmlns:r="http://schemas.openxmlformats.org/officeDocument/2006/relationships" xmlns:p="http://schemas.openxmlformats.org/presentationml/2006/main">
  <p:tag name="THINKCELLSHAPEDONOTDELETE" val="tpjuI11IUilcAgIGxR8NHeg"/>
</p:tagLst>
</file>

<file path=ppt/tags/tag1986.xml><?xml version="1.0" encoding="utf-8"?>
<p:tagLst xmlns:a="http://schemas.openxmlformats.org/drawingml/2006/main" xmlns:r="http://schemas.openxmlformats.org/officeDocument/2006/relationships" xmlns:p="http://schemas.openxmlformats.org/presentationml/2006/main">
  <p:tag name="THINKCELLSHAPEDONOTDELETE" val="tZyZ_lQPFnYOviyteIxERJA"/>
</p:tagLst>
</file>

<file path=ppt/tags/tag1987.xml><?xml version="1.0" encoding="utf-8"?>
<p:tagLst xmlns:a="http://schemas.openxmlformats.org/drawingml/2006/main" xmlns:r="http://schemas.openxmlformats.org/officeDocument/2006/relationships" xmlns:p="http://schemas.openxmlformats.org/presentationml/2006/main">
  <p:tag name="THINKCELLSHAPEDONOTDELETE" val="twcP7XJ00ntVU8orvRyI_Hw"/>
</p:tagLst>
</file>

<file path=ppt/tags/tag1988.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198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9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9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99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993.xml><?xml version="1.0" encoding="utf-8"?>
<p:tagLst xmlns:a="http://schemas.openxmlformats.org/drawingml/2006/main" xmlns:r="http://schemas.openxmlformats.org/officeDocument/2006/relationships" xmlns:p="http://schemas.openxmlformats.org/presentationml/2006/main">
  <p:tag name="NAME" val="CustomIcon"/>
</p:tagLst>
</file>

<file path=ppt/tags/tag1994.xml><?xml version="1.0" encoding="utf-8"?>
<p:tagLst xmlns:a="http://schemas.openxmlformats.org/drawingml/2006/main" xmlns:r="http://schemas.openxmlformats.org/officeDocument/2006/relationships" xmlns:p="http://schemas.openxmlformats.org/presentationml/2006/main">
  <p:tag name="NAME" val="CustomIcon"/>
</p:tagLst>
</file>

<file path=ppt/tags/tag19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White">
  <a:themeElements>
    <a:clrScheme name="Scheme1">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1211NH01_CF_16x9_ENG_V1" id="{4A613D7B-9113-4CAC-A3D5-39B239B93BAF}" vid="{C24AB2ED-F39E-467B-A5B1-B0FEAF0B9306}"/>
    </a:ext>
  </a:extLst>
</a:theme>
</file>

<file path=ppt/theme/theme2.xml><?xml version="1.0" encoding="utf-8"?>
<a:theme xmlns:a="http://schemas.openxmlformats.org/drawingml/2006/main" name="Contrast">
  <a:themeElements>
    <a:clrScheme name="Scheme2">
      <a:dk1>
        <a:srgbClr val="FFFFFF"/>
      </a:dk1>
      <a:lt1>
        <a:srgbClr val="005763"/>
      </a:lt1>
      <a:dk2>
        <a:srgbClr val="171A1C"/>
      </a:dk2>
      <a:lt2>
        <a:srgbClr val="171A1C"/>
      </a:lt2>
      <a:accent1>
        <a:srgbClr val="FFFFFF"/>
      </a:accent1>
      <a:accent2>
        <a:srgbClr val="3DBED1"/>
      </a:accent2>
      <a:accent3>
        <a:srgbClr val="26D07C"/>
      </a:accent3>
      <a:accent4>
        <a:srgbClr val="867ED0"/>
      </a:accent4>
      <a:accent5>
        <a:srgbClr val="0063B4"/>
      </a:accent5>
      <a:accent6>
        <a:srgbClr val="003865"/>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2">
        <a:dk1>
          <a:srgbClr val="FFFFFF"/>
        </a:dk1>
        <a:lt1>
          <a:srgbClr val="005763"/>
        </a:lt1>
        <a:dk2>
          <a:srgbClr val="171A1C"/>
        </a:dk2>
        <a:lt2>
          <a:srgbClr val="171A1C"/>
        </a:lt2>
        <a:accent1>
          <a:srgbClr val="FFFFFF"/>
        </a:accent1>
        <a:accent2>
          <a:srgbClr val="3DBED1"/>
        </a:accent2>
        <a:accent3>
          <a:srgbClr val="26D07C"/>
        </a:accent3>
        <a:accent4>
          <a:srgbClr val="867ED0"/>
        </a:accent4>
        <a:accent5>
          <a:srgbClr val="0063B4"/>
        </a:accent5>
        <a:accent6>
          <a:srgbClr val="003865"/>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1211NH01_CF_16x9_ENG_V1" id="{4A613D7B-9113-4CAC-A3D5-39B239B93BAF}" vid="{AE90783A-B68D-4001-A0A8-A8AAEBB64B5F}"/>
    </a:ext>
  </a:extLst>
</a:theme>
</file>

<file path=ppt/theme/theme3.xml><?xml version="1.0" encoding="utf-8"?>
<a:theme xmlns:a="http://schemas.openxmlformats.org/drawingml/2006/main" name="Page Design">
  <a:themeElements>
    <a:clrScheme name="ERCOT colors">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AEC7"/>
      </a:hlink>
      <a:folHlink>
        <a:srgbClr val="685BC7"/>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4ECE1372-0C99-4BBD-8C9A-66BB973B0715}" vid="{AF2A68AE-DF5A-41FA-8DA3-295978B7C7E7}"/>
    </a:ext>
  </a:extLst>
</a:theme>
</file>

<file path=ppt/theme/theme4.xml><?xml version="1.0" encoding="utf-8"?>
<a:theme xmlns:a="http://schemas.openxmlformats.org/drawingml/2006/main" name="1_White">
  <a:themeElements>
    <a:clrScheme name="Scheme1">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1211NH01_CF_16x9_ENG_V1" id="{4A613D7B-9113-4CAC-A3D5-39B239B93BAF}" vid="{C24AB2ED-F39E-467B-A5B1-B0FEAF0B9306}"/>
    </a:ext>
  </a:extLst>
</a:theme>
</file>

<file path=ppt/theme/theme5.xml><?xml version="1.0" encoding="utf-8"?>
<a:theme xmlns:a="http://schemas.openxmlformats.org/drawingml/2006/main" name="Office Theme">
  <a:themeElements>
    <a:clrScheme name="Custom Scheme">
      <a:dk1>
        <a:srgbClr val="000000"/>
      </a:dk1>
      <a:lt1>
        <a:srgbClr val="FFFFFF"/>
      </a:lt1>
      <a:dk2>
        <a:srgbClr val="051C2C"/>
      </a:dk2>
      <a:lt2>
        <a:srgbClr val="FFFFFF"/>
      </a:lt2>
      <a:accent1>
        <a:srgbClr val="051C2C"/>
      </a:accent1>
      <a:accent2>
        <a:srgbClr val="00A9F4"/>
      </a:accent2>
      <a:accent3>
        <a:srgbClr val="1F40E6"/>
      </a:accent3>
      <a:accent4>
        <a:srgbClr val="AAE6F0"/>
      </a:accent4>
      <a:accent5>
        <a:srgbClr val="3C96B4"/>
      </a:accent5>
      <a:accent6>
        <a:srgbClr val="AFC3FF"/>
      </a:accent6>
      <a:hlink>
        <a:srgbClr val="00A9F4"/>
      </a:hlink>
      <a:folHlink>
        <a:srgbClr val="00A9F4"/>
      </a:folHlink>
    </a:clrScheme>
    <a:fontScheme name="Custom Scheme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Custom Scheme">
      <a:dk1>
        <a:srgbClr val="000000"/>
      </a:dk1>
      <a:lt1>
        <a:srgbClr val="FFFFFF"/>
      </a:lt1>
      <a:dk2>
        <a:srgbClr val="051C2C"/>
      </a:dk2>
      <a:lt2>
        <a:srgbClr val="FFFFFF"/>
      </a:lt2>
      <a:accent1>
        <a:srgbClr val="051C2C"/>
      </a:accent1>
      <a:accent2>
        <a:srgbClr val="00A9F4"/>
      </a:accent2>
      <a:accent3>
        <a:srgbClr val="1F40E6"/>
      </a:accent3>
      <a:accent4>
        <a:srgbClr val="AAE6F0"/>
      </a:accent4>
      <a:accent5>
        <a:srgbClr val="3C96B4"/>
      </a:accent5>
      <a:accent6>
        <a:srgbClr val="AFC3FF"/>
      </a:accent6>
      <a:hlink>
        <a:srgbClr val="00A9F4"/>
      </a:hlink>
      <a:folHlink>
        <a:srgbClr val="00A9F4"/>
      </a:folHlink>
    </a:clrScheme>
    <a:fontScheme name="Custom Scheme2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1">
    <wetp:webextensionref xmlns:r="http://schemas.openxmlformats.org/officeDocument/2006/relationships" r:id="rId1"/>
  </wetp:taskpane>
  <wetp:taskpane dockstate="right" visibility="0" width="350" row="10">
    <wetp:webextensionref xmlns:r="http://schemas.openxmlformats.org/officeDocument/2006/relationships" r:id="rId2"/>
  </wetp:taskpane>
  <wetp:taskpane dockstate="right" visibility="0" width="525" row="4">
    <wetp:webextensionref xmlns:r="http://schemas.openxmlformats.org/officeDocument/2006/relationships" r:id="rId3"/>
  </wetp:taskpane>
</wetp:taskpanes>
</file>

<file path=ppt/webextensions/webextension1.xml><?xml version="1.0" encoding="utf-8"?>
<we:webextension xmlns:we="http://schemas.microsoft.com/office/webextensions/webextension/2010/11" id="{2FDD1621-EE20-4BB5-9226-A1636647E722}">
  <we:reference id="f5f369e5-aa35-49d7-ad7b-638152ddb008" version="1.0.0.1" store="EXCatalog" storeType="EXCatalog"/>
  <we:alternateReferences>
    <we:reference id="WA200010001" version="1.0.0.1" store="en-US" storeType="OMEX"/>
  </we:alternateReferences>
  <we:properties>
    <we:property name="claude.fileId" value="&quot;09093465-b562-4fa3-ad82-5b015830ca6b&quot;"/>
  </we:properties>
  <we:bindings/>
  <we:snapshot xmlns:r="http://schemas.openxmlformats.org/officeDocument/2006/relationships"/>
</we:webextension>
</file>

<file path=ppt/webextensions/webextension2.xml><?xml version="1.0" encoding="utf-8"?>
<we:webextension xmlns:we="http://schemas.microsoft.com/office/webextensions/webextension/2010/11" id="{AC12D6E5-3215-45EE-BEBC-F6C561731618}">
  <we:reference id="e74ca2a7-5e50-4ebf-bfa5-bb75c7950374" version="4.0.0.0" store="EXCatalog" storeType="EXCatalog"/>
  <we:alternateReferences/>
  <we:properties>
    <we:property name="srChargeCodeData" value="{&quot;selectedSupportOption&quot;:&quot;CLIENT&quot;,&quot;language&quot;:&quot;English&quot;,&quot;chargeCode&quot;:{&quot;activityCode&quot;:&quot;CE&quot;,&quot;anchorTag&quot;:&quot;&quot;,&quot;announcements&quot;:null,&quot;chargeCode&quot;:&quot;valid&quot;,&quot;chargeCodeRegistered&quot;:false,&quot;coreServicesLimit&quot;:15,&quot;critical&quot;:0,&quot;description&quot;:&quot;Confirm if your request contains the following: Protected Health Information (PHI) or Personally Identifiable Information (PII).&quot;,&quot;enableFPS&quot;:&quot;true&quot;,&quot;featureFlag&quot;:{&quot;blockRequestsEnabled&quot;:false,&quot;overnightDeliveryEnabled&quot;:false,&quot;searchOfferingEnabled&quot;:false,&quot;sharePointUploadEnabled&quot;:false},&quot;formType&quot;:&quot;attestation&quot;,&quot;inScope&quot;:false,&quot;isBoxDisabled&quot;:false,&quot;isCTEEnabled&quot;:false,&quot;lane&quot;:&quot;Global&quot;,&quot;message&quot;:&quot;Attestation required&quot;,&quot;outSourced&quot;:true,&quot;platform&quot;:&quot;GW&quot;,&quot;projectType&quot;:&quot;Client&quot;,&quot;showInternal&quot;:false,&quot;subLane&quot;:&quot;&quot;,&quot;userRegistered&quot;:false,&quot;code&quot;:&quot;1211NH01&quot;,&quot;updatedAt&quot;:&quot;2026-09-23T04:21:06.839Z&quot;}}"/>
  </we:properties>
  <we:bindings/>
  <we:snapshot xmlns:r="http://schemas.openxmlformats.org/officeDocument/2006/relationships"/>
</we:webextension>
</file>

<file path=ppt/webextensions/webextension3.xml><?xml version="1.0" encoding="utf-8"?>
<we:webextension xmlns:we="http://schemas.microsoft.com/office/webextensions/webextension/2010/11" id="{21AF60E5-714B-47E1-B3E5-8B417B768191}">
  <we:reference id="5332053f-08b1-4ad5-b936-144d44d33f40" version="2.62.2.0" store="EXCatalog" storeType="EXCatalog"/>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CD0E9D229717A45A0F014C745A02018" ma:contentTypeVersion="10" ma:contentTypeDescription="Create a new document." ma:contentTypeScope="" ma:versionID="f3d69bc3bfd0aac6724cf821c4b9b5ef">
  <xsd:schema xmlns:xsd="http://www.w3.org/2001/XMLSchema" xmlns:xs="http://www.w3.org/2001/XMLSchema" xmlns:p="http://schemas.microsoft.com/office/2006/metadata/properties" xmlns:ns2="f419a087-1e80-495d-85c4-486fa6b09cae" xmlns:ns3="c37ac4fa-902d-4f29-bbdc-3877ea87d1ce" targetNamespace="http://schemas.microsoft.com/office/2006/metadata/properties" ma:root="true" ma:fieldsID="971f991f8e9e1bdcc84bdb1939d05c3d" ns2:_="" ns3:_="">
    <xsd:import namespace="f419a087-1e80-495d-85c4-486fa6b09cae"/>
    <xsd:import namespace="c37ac4fa-902d-4f29-bbdc-3877ea87d1c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19a087-1e80-495d-85c4-486fa6b09c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102f585-f336-4ab5-8023-668eed9f00b2"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37ac4fa-902d-4f29-bbdc-3877ea87d1c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2af1a2d-7cff-4f55-99dc-3de56818a427}" ma:internalName="TaxCatchAll" ma:showField="CatchAllData" ma:web="c37ac4fa-902d-4f29-bbdc-3877ea87d1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c37ac4fa-902d-4f29-bbdc-3877ea87d1ce" xsi:nil="true"/>
    <lcf76f155ced4ddcb4097134ff3c332f xmlns="f419a087-1e80-495d-85c4-486fa6b09ca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C3BDD5B-8D08-4F85-A0AE-FAA105D1B4E7}">
  <ds:schemaRefs>
    <ds:schemaRef ds:uri="http://schemas.microsoft.com/sharepoint/v3/contenttype/forms"/>
  </ds:schemaRefs>
</ds:datastoreItem>
</file>

<file path=customXml/itemProps2.xml><?xml version="1.0" encoding="utf-8"?>
<ds:datastoreItem xmlns:ds="http://schemas.openxmlformats.org/officeDocument/2006/customXml" ds:itemID="{C67E45B6-9860-4E71-902F-D88CFA5F17EA}">
  <ds:schemaRefs>
    <ds:schemaRef ds:uri="c37ac4fa-902d-4f29-bbdc-3877ea87d1ce"/>
    <ds:schemaRef ds:uri="f419a087-1e80-495d-85c4-486fa6b09ca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1AE8117-67ED-4B4E-B31E-080853EFE73D}">
  <ds:schemaRefs>
    <ds:schemaRef ds:uri="http://schemas.microsoft.com/office/2006/metadata/properties"/>
    <ds:schemaRef ds:uri="c37ac4fa-902d-4f29-bbdc-3877ea87d1ce"/>
    <ds:schemaRef ds:uri="http://purl.org/dc/dcmitype/"/>
    <ds:schemaRef ds:uri="http://schemas.openxmlformats.org/package/2006/metadata/core-properties"/>
    <ds:schemaRef ds:uri="http://schemas.microsoft.com/office/2006/documentManagement/types"/>
    <ds:schemaRef ds:uri="http://purl.org/dc/elements/1.1/"/>
    <ds:schemaRef ds:uri="http://purl.org/dc/terms/"/>
    <ds:schemaRef ds:uri="f419a087-1e80-495d-85c4-486fa6b09cae"/>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20260713 ERCOT Template_updated</Template>
  <TotalTime>141</TotalTime>
  <Words>11620</Words>
  <Application>Microsoft Office PowerPoint</Application>
  <PresentationFormat>Widescreen</PresentationFormat>
  <Paragraphs>2006</Paragraphs>
  <Slides>84</Slides>
  <Notes>31</Notes>
  <HiddenSlides>2</HiddenSlides>
  <MMClips>0</MMClips>
  <ScaleCrop>false</ScaleCrop>
  <HeadingPairs>
    <vt:vector size="8" baseType="variant">
      <vt:variant>
        <vt:lpstr>Fonts Used</vt:lpstr>
      </vt:variant>
      <vt:variant>
        <vt:i4>3</vt:i4>
      </vt:variant>
      <vt:variant>
        <vt:lpstr>Theme</vt:lpstr>
      </vt:variant>
      <vt:variant>
        <vt:i4>4</vt:i4>
      </vt:variant>
      <vt:variant>
        <vt:lpstr>Embedded OLE Servers</vt:lpstr>
      </vt:variant>
      <vt:variant>
        <vt:i4>1</vt:i4>
      </vt:variant>
      <vt:variant>
        <vt:lpstr>Slide Titles</vt:lpstr>
      </vt:variant>
      <vt:variant>
        <vt:i4>84</vt:i4>
      </vt:variant>
    </vt:vector>
  </HeadingPairs>
  <TitlesOfParts>
    <vt:vector size="92" baseType="lpstr">
      <vt:lpstr>Wingdings</vt:lpstr>
      <vt:lpstr>Arial</vt:lpstr>
      <vt:lpstr>Segoe UI</vt:lpstr>
      <vt:lpstr>White</vt:lpstr>
      <vt:lpstr>Contrast</vt:lpstr>
      <vt:lpstr>Page Design</vt:lpstr>
      <vt:lpstr>1_White</vt:lpstr>
      <vt:lpstr>think-cell Slide</vt:lpstr>
      <vt:lpstr>Comprehensive Transmission Planning and Batch 1+</vt:lpstr>
      <vt:lpstr>PowerPoint Presentation</vt:lpstr>
      <vt:lpstr>PowerPoint Presentation</vt:lpstr>
      <vt:lpstr>PUCT Project 58481: Approved and Summary of Process flow</vt:lpstr>
      <vt:lpstr>PowerPoint Presentation</vt:lpstr>
      <vt:lpstr>Progress on CTP and Batch 1+</vt:lpstr>
      <vt:lpstr>Stakeholder roadmap: We are in the second stakeholder workshop</vt:lpstr>
      <vt:lpstr>Stakeholder roadmap: Workshops are on the path to revision requests</vt:lpstr>
      <vt:lpstr>PowerPoint Presentation</vt:lpstr>
      <vt:lpstr>PowerPoint Presentation</vt:lpstr>
      <vt:lpstr>Batch processes: Key takeaways from the survey</vt:lpstr>
      <vt:lpstr>Batch processes: Point of Interconnection (POI) identification</vt:lpstr>
      <vt:lpstr>Batch processes: TSP POI modeling timing</vt:lpstr>
      <vt:lpstr>Batch processes: Pre-Batch feasibility screens</vt:lpstr>
      <vt:lpstr>Batch processes: Platform features</vt:lpstr>
      <vt:lpstr>Batch processes: Batch re-study proposals</vt:lpstr>
      <vt:lpstr>Batch processes: Priority BYOG enhancements (1/4)</vt:lpstr>
      <vt:lpstr>Batch processes: Priority BYOG enhancements (2/4)</vt:lpstr>
      <vt:lpstr>Batch processes: Priority BYOG enhancements (3/4)</vt:lpstr>
      <vt:lpstr>Batch processes: Priority BYOG enhancements (4/4)</vt:lpstr>
      <vt:lpstr>PowerPoint Presentation</vt:lpstr>
      <vt:lpstr>Potential changes to large loads (1/2)</vt:lpstr>
      <vt:lpstr>Potential changes to large loads (2/2) </vt:lpstr>
      <vt:lpstr>What does “Restudy in the next Batch” mean?</vt:lpstr>
      <vt:lpstr>Evaluation of Changing Load Characteristics (dynamics) </vt:lpstr>
      <vt:lpstr>PowerPoint Presentation</vt:lpstr>
      <vt:lpstr>Dynamic model review and SSO studies: Overview</vt:lpstr>
      <vt:lpstr>PowerPoint Presentation</vt:lpstr>
      <vt:lpstr>Short Circuit analysis and Batch process: Problem statement</vt:lpstr>
      <vt:lpstr>Short Circuit analysis and Batch process: ERCOT’s plan</vt:lpstr>
      <vt:lpstr>Short Circuit analysis and Batch process: Next steps</vt:lpstr>
      <vt:lpstr>PowerPoint Presentation</vt:lpstr>
      <vt:lpstr>New stakeholder concepts for Batch agenda</vt:lpstr>
      <vt:lpstr>PowerPoint Presentation</vt:lpstr>
      <vt:lpstr>Batch reporting/transparency: Overview</vt:lpstr>
      <vt:lpstr>Batch reporting/transparency: Overview</vt:lpstr>
      <vt:lpstr>Batch reporting/transparency: Survey results</vt:lpstr>
      <vt:lpstr>PowerPoint Presentation</vt:lpstr>
      <vt:lpstr>PowerPoint Presentation</vt:lpstr>
      <vt:lpstr>Modeling and case building</vt:lpstr>
      <vt:lpstr>Modeling and case building: Key takeaways from the survey</vt:lpstr>
      <vt:lpstr>Modeling and case building: Case building processes</vt:lpstr>
      <vt:lpstr>Modeling and case building: Short circuit cases</vt:lpstr>
      <vt:lpstr>Modeling and case building: Case set</vt:lpstr>
      <vt:lpstr>Modeling and case building: Case set</vt:lpstr>
      <vt:lpstr>Modeling and case building: Large load modeling</vt:lpstr>
      <vt:lpstr>Inclusion of medium loads</vt:lpstr>
      <vt:lpstr>Medium loads: Thresholds and boundaries</vt:lpstr>
      <vt:lpstr>Medium loads: Inclusion criteria</vt:lpstr>
      <vt:lpstr>Medium loads: Medium load information collection</vt:lpstr>
      <vt:lpstr>Future Batch processes and Reliability studies survey results</vt:lpstr>
      <vt:lpstr>Future Batch processes and Reliability studies: Key takeaways from the survey</vt:lpstr>
      <vt:lpstr>Future Batch processes: Planning guide vs scoping document</vt:lpstr>
      <vt:lpstr>Future Batch processes: Cadence for future Batch studies</vt:lpstr>
      <vt:lpstr>Future Batch processes: Interconnection request process exceptions</vt:lpstr>
      <vt:lpstr>Reliability studies: Project alternative testing </vt:lpstr>
      <vt:lpstr>Reliability studies: Tier 3 and 4 criteria</vt:lpstr>
      <vt:lpstr>Reliability studies: Legacy RPG and local projects</vt:lpstr>
      <vt:lpstr>Reliability studies: Project tiering</vt:lpstr>
      <vt:lpstr>Reliability studies: TSP engagement (1/3)</vt:lpstr>
      <vt:lpstr>Reliability studies: TSP engagement (2/3)</vt:lpstr>
      <vt:lpstr>Reliability studies: TSP engagement (3/3)</vt:lpstr>
      <vt:lpstr>PowerPoint Presentation</vt:lpstr>
      <vt:lpstr>Recap: As a starting point, ERCOT will integrate Batch process, streamline modeling and planning processes, and define clear governance handoffs</vt:lpstr>
      <vt:lpstr>Recap: In the last workshop, we discussed the following elements in the end-to-end conceptual flow </vt:lpstr>
      <vt:lpstr>Previously shared conceptual flow may result in a longer (&gt;18-month) end-to-end process due to:</vt:lpstr>
      <vt:lpstr>Today, we want to discuss modified proposals on sequencing,  scope, analysis parallelization, and RPG evolution</vt:lpstr>
      <vt:lpstr>PowerPoint Presentation</vt:lpstr>
      <vt:lpstr>PowerPoint Presentation</vt:lpstr>
      <vt:lpstr>PowerPoint Presentation</vt:lpstr>
      <vt:lpstr>Scope: ERCOT is considering studying all five years, with 17 cases to fulfill both capacity allocation and NERC TPL requirements</vt:lpstr>
      <vt:lpstr>Scope – deep dive: 17 cases for Batch and Reliability requirements</vt:lpstr>
      <vt:lpstr>PowerPoint Presentation</vt:lpstr>
      <vt:lpstr>PowerPoint Presentation</vt:lpstr>
      <vt:lpstr>PowerPoint Presentation</vt:lpstr>
      <vt:lpstr>    RPG evolution: Considering many projects go through CTP, ERCOT proposes pathways to balance project transparency &amp; alternative analysis</vt:lpstr>
      <vt:lpstr>     RPG evolution: Pathway for a given project is determined based on project type</vt:lpstr>
      <vt:lpstr>     RPG evolution: Each pathway will create stakeholder transparency, in addition to potentially evaluating project alternatives</vt:lpstr>
      <vt:lpstr>     RPG evolution: Project eligibility mapping for PTA and RPG 2.0 projects</vt:lpstr>
      <vt:lpstr>PowerPoint Presentation</vt:lpstr>
      <vt:lpstr>CTP survey results are informing future process design</vt:lpstr>
      <vt:lpstr>PowerPoint Presentation</vt:lpstr>
      <vt:lpstr>Two models for next meeting (and future meetings)</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Youssef Shaker</dc:creator>
  <cp:keywords/>
  <dc:description/>
  <cp:lastModifiedBy>Mereness, Matt</cp:lastModifiedBy>
  <cp:revision>9</cp:revision>
  <dcterms:created xsi:type="dcterms:W3CDTF">2026-09-18T16:03:08Z</dcterms:created>
  <dcterms:modified xsi:type="dcterms:W3CDTF">2026-09-24T13:29:17Z</dcterms:modified>
  <cp:category/>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LastEdited">
    <vt:lpwstr>2021-12-13 05:24 PM</vt:lpwstr>
  </property>
  <property fmtid="{D5CDD505-2E9C-101B-9397-08002B2CF9AE}" pid="3" name="ContentTypeId">
    <vt:lpwstr>0x0101003CD0E9D229717A45A0F014C745A02018</vt:lpwstr>
  </property>
  <property fmtid="{D5CDD505-2E9C-101B-9397-08002B2CF9AE}" pid="4" name="MSIP_Label_83303d7c-e5a3-4cc8-90eb-69bfd7570ac4_Removed">
    <vt:lpwstr>False</vt:lpwstr>
  </property>
  <property fmtid="{D5CDD505-2E9C-101B-9397-08002B2CF9AE}" pid="5" name="MSIP_Label_83303d7c-e5a3-4cc8-90eb-69bfd7570ac4_ActionId">
    <vt:lpwstr>66691424-5fb7-4ad6-9d13-2b2c4fa42fa5</vt:lpwstr>
  </property>
  <property fmtid="{D5CDD505-2E9C-101B-9397-08002B2CF9AE}" pid="6" name="MSIP_Label_83303d7c-e5a3-4cc8-90eb-69bfd7570ac4_Name">
    <vt:lpwstr>Client \ Client Confidential</vt:lpwstr>
  </property>
  <property fmtid="{D5CDD505-2E9C-101B-9397-08002B2CF9AE}" pid="7" name="MSIP_Label_83303d7c-e5a3-4cc8-90eb-69bfd7570ac4_SetDate">
    <vt:lpwstr>2026-09-22T03:18:49Z</vt:lpwstr>
  </property>
  <property fmtid="{D5CDD505-2E9C-101B-9397-08002B2CF9AE}" pid="8" name="MSIP_Label_83303d7c-e5a3-4cc8-90eb-69bfd7570ac4_SiteId">
    <vt:lpwstr>cc8936bc-9382-4fff-87cb-6f55999549e7</vt:lpwstr>
  </property>
  <property fmtid="{D5CDD505-2E9C-101B-9397-08002B2CF9AE}" pid="9" name="MSIP_Label_83303d7c-e5a3-4cc8-90eb-69bfd7570ac4_Enabled">
    <vt:lpwstr>True</vt:lpwstr>
  </property>
  <property fmtid="{D5CDD505-2E9C-101B-9397-08002B2CF9AE}" pid="10" name="MediaServiceImageTags">
    <vt:lpwstr/>
  </property>
  <property fmtid="{D5CDD505-2E9C-101B-9397-08002B2CF9AE}" pid="11" name="_dlc_DocIdItemGuid">
    <vt:lpwstr>51af8d75-3146-440d-ad9e-b5740c8fae17</vt:lpwstr>
  </property>
  <property fmtid="{D5CDD505-2E9C-101B-9397-08002B2CF9AE}" pid="12" name="MSIP_Label_83303d7c-e5a3-4cc8-90eb-69bfd7570ac4_Parent">
    <vt:lpwstr>41a75552-f860-45e1-90d5-c0b4fc08c5e4</vt:lpwstr>
  </property>
  <property fmtid="{D5CDD505-2E9C-101B-9397-08002B2CF9AE}" pid="13" name="MSIP_Label_83303d7c-e5a3-4cc8-90eb-69bfd7570ac4_Extended_MSFT_Method">
    <vt:lpwstr>Standard</vt:lpwstr>
  </property>
  <property fmtid="{D5CDD505-2E9C-101B-9397-08002B2CF9AE}" pid="14" name="MSIP_Label_41a75552-f860-45e1-90d5-c0b4fc08c5e4_Enabled">
    <vt:lpwstr>True</vt:lpwstr>
  </property>
  <property fmtid="{D5CDD505-2E9C-101B-9397-08002B2CF9AE}" pid="15" name="MSIP_Label_41a75552-f860-45e1-90d5-c0b4fc08c5e4_SiteId">
    <vt:lpwstr>cc8936bc-9382-4fff-87cb-6f55999549e7</vt:lpwstr>
  </property>
  <property fmtid="{D5CDD505-2E9C-101B-9397-08002B2CF9AE}" pid="16" name="MSIP_Label_41a75552-f860-45e1-90d5-c0b4fc08c5e4_SetDate">
    <vt:lpwstr>2026-09-22T03:18:49Z</vt:lpwstr>
  </property>
  <property fmtid="{D5CDD505-2E9C-101B-9397-08002B2CF9AE}" pid="17" name="MSIP_Label_41a75552-f860-45e1-90d5-c0b4fc08c5e4_Name">
    <vt:lpwstr>Client</vt:lpwstr>
  </property>
  <property fmtid="{D5CDD505-2E9C-101B-9397-08002B2CF9AE}" pid="18" name="MSIP_Label_41a75552-f860-45e1-90d5-c0b4fc08c5e4_ActionId">
    <vt:lpwstr>34597bdb-86be-4903-a112-1490c2ccc247</vt:lpwstr>
  </property>
  <property fmtid="{D5CDD505-2E9C-101B-9397-08002B2CF9AE}" pid="19" name="MSIP_Label_41a75552-f860-45e1-90d5-c0b4fc08c5e4_Extended_MSFT_Method">
    <vt:lpwstr>Standard</vt:lpwstr>
  </property>
  <property fmtid="{D5CDD505-2E9C-101B-9397-08002B2CF9AE}" pid="20" name="Sensitivity">
    <vt:lpwstr>Client \ Client Confidential Client</vt:lpwstr>
  </property>
  <property fmtid="{D5CDD505-2E9C-101B-9397-08002B2CF9AE}" pid="21" name="MSIP_Label_7084cbda-52b8-46fb-a7b7-cb5bd465ed85_Enabled">
    <vt:lpwstr>true</vt:lpwstr>
  </property>
  <property fmtid="{D5CDD505-2E9C-101B-9397-08002B2CF9AE}" pid="22" name="MSIP_Label_7084cbda-52b8-46fb-a7b7-cb5bd465ed85_SetDate">
    <vt:lpwstr>2026-09-22T11:29:48Z</vt:lpwstr>
  </property>
  <property fmtid="{D5CDD505-2E9C-101B-9397-08002B2CF9AE}" pid="23" name="MSIP_Label_7084cbda-52b8-46fb-a7b7-cb5bd465ed85_Method">
    <vt:lpwstr>Standard</vt:lpwstr>
  </property>
  <property fmtid="{D5CDD505-2E9C-101B-9397-08002B2CF9AE}" pid="24" name="MSIP_Label_7084cbda-52b8-46fb-a7b7-cb5bd465ed85_Name">
    <vt:lpwstr>Internal</vt:lpwstr>
  </property>
  <property fmtid="{D5CDD505-2E9C-101B-9397-08002B2CF9AE}" pid="25" name="MSIP_Label_7084cbda-52b8-46fb-a7b7-cb5bd465ed85_SiteId">
    <vt:lpwstr>0afb747d-bff7-4596-a9fc-950ef9e0ec45</vt:lpwstr>
  </property>
  <property fmtid="{D5CDD505-2E9C-101B-9397-08002B2CF9AE}" pid="26" name="MSIP_Label_7084cbda-52b8-46fb-a7b7-cb5bd465ed85_ActionId">
    <vt:lpwstr>9a10b157-af7e-4721-a057-00c7682b3ffa</vt:lpwstr>
  </property>
  <property fmtid="{D5CDD505-2E9C-101B-9397-08002B2CF9AE}" pid="27" name="MSIP_Label_7084cbda-52b8-46fb-a7b7-cb5bd465ed85_ContentBits">
    <vt:lpwstr>0</vt:lpwstr>
  </property>
  <property fmtid="{D5CDD505-2E9C-101B-9397-08002B2CF9AE}" pid="28" name="MSIP_Label_7084cbda-52b8-46fb-a7b7-cb5bd465ed85_Tag">
    <vt:lpwstr>10, 3, 0, 2</vt:lpwstr>
  </property>
</Properties>
</file>