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4"/>
    <p:sldMasterId id="2147483660" r:id="rId5"/>
  </p:sldMasterIdLst>
  <p:notesMasterIdLst>
    <p:notesMasterId r:id="rId15"/>
  </p:notesMasterIdLst>
  <p:handoutMasterIdLst>
    <p:handoutMasterId r:id="rId16"/>
  </p:handoutMasterIdLst>
  <p:sldIdLst>
    <p:sldId id="272" r:id="rId6"/>
    <p:sldId id="2147478768" r:id="rId7"/>
    <p:sldId id="270" r:id="rId8"/>
    <p:sldId id="2147478767" r:id="rId9"/>
    <p:sldId id="2147478769" r:id="rId10"/>
    <p:sldId id="2147478770" r:id="rId11"/>
    <p:sldId id="2147478764" r:id="rId12"/>
    <p:sldId id="2147478765" r:id="rId13"/>
    <p:sldId id="2147478766"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1E5ED"/>
    <a:srgbClr val="2794A4"/>
    <a:srgbClr val="00343B"/>
    <a:srgbClr val="00829B"/>
    <a:srgbClr val="E6EBF0"/>
    <a:srgbClr val="FFFFFF"/>
    <a:srgbClr val="DADCDE"/>
    <a:srgbClr val="A9E5EA"/>
    <a:srgbClr val="00AEC7"/>
    <a:srgbClr val="D6D9D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8" d="100"/>
          <a:sy n="108" d="100"/>
        </p:scale>
        <p:origin x="1662" y="318"/>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84" d="100"/>
          <a:sy n="84" d="100"/>
        </p:scale>
        <p:origin x="3054"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654C447-F63E-708A-7640-F379BC3B6F4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B9E9CD3C-9D08-D54A-E18D-CB66DD9854F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E3C7D50-3744-4F5E-B211-7EE7AB53D25A}" type="datetimeFigureOut">
              <a:rPr lang="en-US" smtClean="0"/>
              <a:t>9/17/2026</a:t>
            </a:fld>
            <a:endParaRPr lang="en-US" dirty="0"/>
          </a:p>
        </p:txBody>
      </p:sp>
      <p:sp>
        <p:nvSpPr>
          <p:cNvPr id="4" name="Footer Placeholder 3">
            <a:extLst>
              <a:ext uri="{FF2B5EF4-FFF2-40B4-BE49-F238E27FC236}">
                <a16:creationId xmlns:a16="http://schemas.microsoft.com/office/drawing/2014/main" id="{93A76D3F-B471-2F90-E003-19CC7E1391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3AFA019F-EAF7-AC1D-CF33-3B24307B5D1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3BB4229-F194-457F-858D-7FD6DC77E739}" type="slidenum">
              <a:rPr lang="en-US" smtClean="0"/>
              <a:t>‹#›</a:t>
            </a:fld>
            <a:endParaRPr lang="en-US" dirty="0"/>
          </a:p>
        </p:txBody>
      </p:sp>
    </p:spTree>
    <p:extLst>
      <p:ext uri="{BB962C8B-B14F-4D97-AF65-F5344CB8AC3E}">
        <p14:creationId xmlns:p14="http://schemas.microsoft.com/office/powerpoint/2010/main" val="3125549398"/>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2832203-7F7F-406D-A6A3-240BE64C5DFA}" type="datetimeFigureOut">
              <a:rPr lang="en-US" smtClean="0"/>
              <a:t>9/17/2026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694BC6D-B4C2-499C-B968-7B53BF050EFF}" type="slidenum">
              <a:rPr lang="en-US" smtClean="0"/>
              <a:t>‹#›</a:t>
            </a:fld>
            <a:endParaRPr lang="en-US"/>
          </a:p>
        </p:txBody>
      </p:sp>
    </p:spTree>
    <p:extLst>
      <p:ext uri="{BB962C8B-B14F-4D97-AF65-F5344CB8AC3E}">
        <p14:creationId xmlns:p14="http://schemas.microsoft.com/office/powerpoint/2010/main" val="31770387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svg"/><Relationship Id="rId1" Type="http://schemas.openxmlformats.org/officeDocument/2006/relationships/slideMaster" Target="../slideMasters/slideMaster2.xml"/><Relationship Id="rId6" Type="http://schemas.openxmlformats.org/officeDocument/2006/relationships/image" Target="../media/image8.svg"/><Relationship Id="rId5" Type="http://schemas.openxmlformats.org/officeDocument/2006/relationships/image" Target="../media/image7.svg"/><Relationship Id="rId4" Type="http://schemas.openxmlformats.org/officeDocument/2006/relationships/image" Target="../media/image6.sv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v1(defaul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F6855-B24E-92AB-2FE8-002F720AEB18}"/>
              </a:ext>
            </a:extLst>
          </p:cNvPr>
          <p:cNvSpPr>
            <a:spLocks noGrp="1"/>
          </p:cNvSpPr>
          <p:nvPr>
            <p:ph type="ctrTitle" hasCustomPrompt="1"/>
          </p:nvPr>
        </p:nvSpPr>
        <p:spPr>
          <a:xfrm>
            <a:off x="661552" y="2564247"/>
            <a:ext cx="3661926" cy="3999346"/>
          </a:xfrm>
          <a:prstGeom prst="rect">
            <a:avLst/>
          </a:prstGeom>
        </p:spPr>
        <p:txBody>
          <a:bodyPr anchor="t"/>
          <a:lstStyle>
            <a:lvl1pPr algn="l">
              <a:defRPr lang="en-US" sz="1500" b="1" dirty="0">
                <a:solidFill>
                  <a:schemeClr val="tx1"/>
                </a:solidFill>
              </a:defRPr>
            </a:lvl1pPr>
          </a:lstStyle>
          <a:p>
            <a:r>
              <a:rPr lang="en-US" dirty="0"/>
              <a:t>Click to edit Master title style</a:t>
            </a:r>
            <a:br>
              <a:rPr lang="en-US" dirty="0"/>
            </a:br>
            <a:endParaRPr lang="en-US" dirty="0"/>
          </a:p>
        </p:txBody>
      </p:sp>
      <p:sp>
        <p:nvSpPr>
          <p:cNvPr id="4" name="Text Placeholder 11">
            <a:extLst>
              <a:ext uri="{FF2B5EF4-FFF2-40B4-BE49-F238E27FC236}">
                <a16:creationId xmlns:a16="http://schemas.microsoft.com/office/drawing/2014/main" id="{BED41D71-8915-53EB-36A0-392D41DD0EAB}"/>
              </a:ext>
            </a:extLst>
          </p:cNvPr>
          <p:cNvSpPr>
            <a:spLocks noGrp="1"/>
          </p:cNvSpPr>
          <p:nvPr>
            <p:ph type="body" sz="quarter" idx="15"/>
          </p:nvPr>
        </p:nvSpPr>
        <p:spPr>
          <a:xfrm flipH="1">
            <a:off x="4820522" y="5054601"/>
            <a:ext cx="3900911" cy="1457037"/>
          </a:xfrm>
          <a:prstGeom prst="foldedCorner">
            <a:avLst>
              <a:gd name="adj" fmla="val 21194"/>
            </a:avLst>
          </a:prstGeom>
          <a:solidFill>
            <a:srgbClr val="E6EBF0">
              <a:alpha val="68000"/>
            </a:srgbClr>
          </a:solidFill>
          <a:ln w="9525" cap="rnd">
            <a:noFill/>
          </a:ln>
          <a:effectLst>
            <a:outerShdw blurRad="50800" dist="38100" dir="10800000" sx="1000" sy="1000" algn="r" rotWithShape="0">
              <a:prstClr val="black">
                <a:alpha val="46000"/>
              </a:prstClr>
            </a:outerShdw>
          </a:effectLst>
        </p:spPr>
        <p:txBody>
          <a:bodyPr vert="horz" wrap="square" lIns="274320" tIns="182880" rIns="640080" bIns="182880">
            <a:noAutofit/>
          </a:bodyPr>
          <a:lstStyle>
            <a:lvl1pPr marL="0" indent="0">
              <a:buNone/>
              <a:defRPr lang="en-US" sz="1200" b="1" dirty="0"/>
            </a:lvl1pPr>
            <a:lvl2pPr marL="411480" indent="-137160">
              <a:lnSpc>
                <a:spcPct val="100000"/>
              </a:lnSpc>
              <a:spcBef>
                <a:spcPts val="225"/>
              </a:spcBef>
              <a:spcAft>
                <a:spcPts val="225"/>
              </a:spcAft>
              <a:buFont typeface="Arial" panose="020B0604020202020204" pitchFamily="34" charset="0"/>
              <a:buChar char="•"/>
              <a:defRPr lang="en-US" sz="1050" dirty="0" smtClean="0"/>
            </a:lvl2pPr>
            <a:lvl3pPr marL="411480" indent="-137160">
              <a:lnSpc>
                <a:spcPct val="100000"/>
              </a:lnSpc>
              <a:spcBef>
                <a:spcPts val="75"/>
              </a:spcBef>
              <a:buFont typeface="Arial" panose="020B0604020202020204" pitchFamily="34" charset="0"/>
              <a:buChar char="◦"/>
              <a:defRPr lang="en-US" sz="1050" dirty="0"/>
            </a:lvl3pPr>
            <a:lvl4pPr marL="548640" indent="-137160">
              <a:lnSpc>
                <a:spcPct val="100000"/>
              </a:lnSpc>
              <a:spcBef>
                <a:spcPts val="225"/>
              </a:spcBef>
              <a:spcAft>
                <a:spcPts val="225"/>
              </a:spcAft>
              <a:buFont typeface="Arial" panose="020B0604020202020204" pitchFamily="34" charset="0"/>
              <a:buChar char="-"/>
              <a:defRPr lang="en-US" sz="1050" dirty="0" smtClean="0"/>
            </a:lvl4pPr>
            <a:lvl5pPr marL="685800" indent="-137160">
              <a:lnSpc>
                <a:spcPct val="100000"/>
              </a:lnSpc>
              <a:spcBef>
                <a:spcPts val="225"/>
              </a:spcBef>
              <a:spcAft>
                <a:spcPts val="225"/>
              </a:spcAft>
              <a:buFont typeface="Arial" panose="020B0604020202020204" pitchFamily="34" charset="0"/>
              <a:buChar char="◦"/>
              <a:defRPr lang="en-US" sz="1050" dirty="0"/>
            </a:lvl5pPr>
            <a:lvl6pPr marL="822960" indent="-137160">
              <a:lnSpc>
                <a:spcPct val="100000"/>
              </a:lnSpc>
              <a:spcBef>
                <a:spcPts val="225"/>
              </a:spcBef>
              <a:spcAft>
                <a:spcPts val="225"/>
              </a:spcAft>
              <a:buFont typeface="Wingdings" panose="05000000000000000000" pitchFamily="2" charset="2"/>
              <a:buChar char="§"/>
              <a:defRPr sz="1050"/>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8">
            <a:extLst>
              <a:ext uri="{FF2B5EF4-FFF2-40B4-BE49-F238E27FC236}">
                <a16:creationId xmlns:a16="http://schemas.microsoft.com/office/drawing/2014/main" id="{4A302066-7B9E-F90D-A634-1CEEF4EAA7FF}"/>
              </a:ext>
            </a:extLst>
          </p:cNvPr>
          <p:cNvSpPr>
            <a:spLocks noGrp="1"/>
          </p:cNvSpPr>
          <p:nvPr>
            <p:ph sz="quarter" idx="16"/>
          </p:nvPr>
        </p:nvSpPr>
        <p:spPr>
          <a:xfrm>
            <a:off x="4820524" y="1092200"/>
            <a:ext cx="3900910" cy="2551584"/>
          </a:xfrm>
          <a:prstGeom prst="rect">
            <a:avLst/>
          </a:prstGeom>
        </p:spPr>
        <p:txBody>
          <a:bodyPr lIns="0" tIns="0" rIns="0" bIns="0"/>
          <a:lstStyle>
            <a:lvl1pPr marL="0" indent="0">
              <a:lnSpc>
                <a:spcPct val="100000"/>
              </a:lnSpc>
              <a:spcBef>
                <a:spcPts val="225"/>
              </a:spcBef>
              <a:spcAft>
                <a:spcPts val="225"/>
              </a:spcAft>
              <a:buFont typeface="Arial" panose="020B0604020202020204" pitchFamily="34" charset="0"/>
              <a:buNone/>
              <a:defRPr sz="1200" b="1" i="0"/>
            </a:lvl1pPr>
            <a:lvl2pPr marL="411480" indent="-137160">
              <a:lnSpc>
                <a:spcPct val="100000"/>
              </a:lnSpc>
              <a:spcBef>
                <a:spcPts val="225"/>
              </a:spcBef>
              <a:spcAft>
                <a:spcPts val="225"/>
              </a:spcAft>
              <a:defRPr sz="1050"/>
            </a:lvl2pPr>
            <a:lvl3pPr marL="548640" indent="-137160">
              <a:lnSpc>
                <a:spcPct val="100000"/>
              </a:lnSpc>
              <a:spcBef>
                <a:spcPts val="225"/>
              </a:spcBef>
              <a:spcAft>
                <a:spcPts val="225"/>
              </a:spcAft>
              <a:buFont typeface="Arial" panose="020B0604020202020204" pitchFamily="34" charset="0"/>
              <a:buChar char="-"/>
              <a:defRPr sz="1050"/>
            </a:lvl3pPr>
            <a:lvl4pPr marL="685800" indent="-137160">
              <a:lnSpc>
                <a:spcPct val="100000"/>
              </a:lnSpc>
              <a:spcBef>
                <a:spcPts val="225"/>
              </a:spcBef>
              <a:spcAft>
                <a:spcPts val="225"/>
              </a:spcAft>
              <a:buFont typeface="Arial" panose="020B0604020202020204" pitchFamily="34" charset="0"/>
              <a:buChar char="◦"/>
              <a:defRPr sz="1050"/>
            </a:lvl4pPr>
            <a:lvl5pPr marL="822960" indent="-137160">
              <a:lnSpc>
                <a:spcPct val="100000"/>
              </a:lnSpc>
              <a:spcBef>
                <a:spcPts val="225"/>
              </a:spcBef>
              <a:spcAft>
                <a:spcPts val="225"/>
              </a:spcAft>
              <a:buFont typeface="Wingdings" panose="05000000000000000000" pitchFamily="2" charset="2"/>
              <a:buChar cha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7134552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v2">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0B6F8A40-F0D0-857B-E8A8-1B3161AC4336}"/>
              </a:ext>
              <a:ext uri="{C183D7F6-B498-43B3-948B-1728B52AA6E4}">
                <adec:decorative xmlns:adec="http://schemas.microsoft.com/office/drawing/2017/decorative" val="1"/>
              </a:ext>
            </a:extLst>
          </p:cNvPr>
          <p:cNvSpPr>
            <a:spLocks/>
          </p:cNvSpPr>
          <p:nvPr userDrawn="1"/>
        </p:nvSpPr>
        <p:spPr>
          <a:xfrm>
            <a:off x="0" y="0"/>
            <a:ext cx="9144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 name="Rectangle 4">
            <a:extLst>
              <a:ext uri="{FF2B5EF4-FFF2-40B4-BE49-F238E27FC236}">
                <a16:creationId xmlns:a16="http://schemas.microsoft.com/office/drawing/2014/main" id="{62DC5253-5E42-F62E-EA4E-3AB21BA87CDB}"/>
              </a:ext>
              <a:ext uri="{C183D7F6-B498-43B3-948B-1728B52AA6E4}">
                <adec:decorative xmlns:adec="http://schemas.microsoft.com/office/drawing/2017/decorative" val="1"/>
              </a:ext>
            </a:extLst>
          </p:cNvPr>
          <p:cNvSpPr>
            <a:spLocks/>
          </p:cNvSpPr>
          <p:nvPr userDrawn="1"/>
        </p:nvSpPr>
        <p:spPr>
          <a:xfrm>
            <a:off x="0" y="0"/>
            <a:ext cx="3154680" cy="6858000"/>
          </a:xfrm>
          <a:prstGeom prst="rect">
            <a:avLst/>
          </a:prstGeom>
          <a:gradFill flip="none" rotWithShape="1">
            <a:gsLst>
              <a:gs pos="0">
                <a:schemeClr val="bg1">
                  <a:alpha val="0"/>
                </a:schemeClr>
              </a:gs>
              <a:gs pos="51000">
                <a:srgbClr val="B1E5ED">
                  <a:alpha val="6667"/>
                </a:srgbClr>
              </a:gs>
              <a:gs pos="71000">
                <a:srgbClr val="2794A4">
                  <a:alpha val="83922"/>
                </a:srgbClr>
              </a:gs>
              <a:gs pos="98000">
                <a:srgbClr val="00343B"/>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7" name="Graphic 6" descr="ERCOT logo white on background">
            <a:extLst>
              <a:ext uri="{FF2B5EF4-FFF2-40B4-BE49-F238E27FC236}">
                <a16:creationId xmlns:a16="http://schemas.microsoft.com/office/drawing/2014/main" id="{590365CF-9C80-03DF-D245-DBE4EBA3335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30917" y="1125953"/>
            <a:ext cx="1819411" cy="889910"/>
          </a:xfrm>
          <a:prstGeom prst="rect">
            <a:avLst/>
          </a:prstGeom>
          <a:effectLst>
            <a:outerShdw blurRad="50800" dist="12700" dir="10800000" algn="r" rotWithShape="0">
              <a:schemeClr val="tx2">
                <a:alpha val="40000"/>
              </a:schemeClr>
            </a:outerShdw>
          </a:effectLst>
        </p:spPr>
      </p:pic>
      <p:sp>
        <p:nvSpPr>
          <p:cNvPr id="8" name="TextBox 7">
            <a:extLst>
              <a:ext uri="{FF2B5EF4-FFF2-40B4-BE49-F238E27FC236}">
                <a16:creationId xmlns:a16="http://schemas.microsoft.com/office/drawing/2014/main" id="{1A1A5353-DA71-B6B2-BDDB-2FB68F1F0909}"/>
              </a:ext>
            </a:extLst>
          </p:cNvPr>
          <p:cNvSpPr txBox="1"/>
          <p:nvPr userDrawn="1"/>
        </p:nvSpPr>
        <p:spPr>
          <a:xfrm>
            <a:off x="-68766" y="503044"/>
            <a:ext cx="872228" cy="196208"/>
          </a:xfrm>
          <a:prstGeom prst="rect">
            <a:avLst/>
          </a:prstGeom>
          <a:noFill/>
        </p:spPr>
        <p:txBody>
          <a:bodyPr wrap="square" rtlCol="0">
            <a:spAutoFit/>
          </a:bodyPr>
          <a:lstStyle/>
          <a:p>
            <a:pPr algn="ctr"/>
            <a:r>
              <a:rPr lang="en-US" sz="675" b="1" spc="0" dirty="0">
                <a:solidFill>
                  <a:schemeClr val="bg1"/>
                </a:solidFill>
              </a:rPr>
              <a:t>CONFIDENTIAL</a:t>
            </a:r>
          </a:p>
        </p:txBody>
      </p:sp>
      <p:grpSp>
        <p:nvGrpSpPr>
          <p:cNvPr id="9" name="Group 8">
            <a:extLst>
              <a:ext uri="{FF2B5EF4-FFF2-40B4-BE49-F238E27FC236}">
                <a16:creationId xmlns:a16="http://schemas.microsoft.com/office/drawing/2014/main" id="{C05802D9-2F73-A263-28E7-486C8A489A26}"/>
              </a:ext>
              <a:ext uri="{C183D7F6-B498-43B3-948B-1728B52AA6E4}">
                <adec:decorative xmlns:adec="http://schemas.microsoft.com/office/drawing/2017/decorative" val="1"/>
              </a:ext>
            </a:extLst>
          </p:cNvPr>
          <p:cNvGrpSpPr/>
          <p:nvPr userDrawn="1"/>
        </p:nvGrpSpPr>
        <p:grpSpPr>
          <a:xfrm>
            <a:off x="-68766" y="457200"/>
            <a:ext cx="872228" cy="358775"/>
            <a:chOff x="-91688" y="6362698"/>
            <a:chExt cx="1162970" cy="358775"/>
          </a:xfrm>
        </p:grpSpPr>
        <p:sp>
          <p:nvSpPr>
            <p:cNvPr id="10" name="Rectangle 9">
              <a:extLst>
                <a:ext uri="{FF2B5EF4-FFF2-40B4-BE49-F238E27FC236}">
                  <a16:creationId xmlns:a16="http://schemas.microsoft.com/office/drawing/2014/main" id="{8241ADA3-F564-E7C2-1972-0F9FF557AE05}"/>
                </a:ext>
              </a:extLst>
            </p:cNvPr>
            <p:cNvSpPr/>
            <p:nvPr/>
          </p:nvSpPr>
          <p:spPr>
            <a:xfrm rot="10800000">
              <a:off x="-12035" y="6362698"/>
              <a:ext cx="986590" cy="358775"/>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1" name="TextBox 10">
              <a:extLst>
                <a:ext uri="{FF2B5EF4-FFF2-40B4-BE49-F238E27FC236}">
                  <a16:creationId xmlns:a16="http://schemas.microsoft.com/office/drawing/2014/main" id="{D77A54B6-1CA8-9AE2-BCA6-21205CB4852B}"/>
                </a:ext>
              </a:extLst>
            </p:cNvPr>
            <p:cNvSpPr txBox="1"/>
            <p:nvPr/>
          </p:nvSpPr>
          <p:spPr>
            <a:xfrm>
              <a:off x="-91688" y="6427015"/>
              <a:ext cx="1162970" cy="196208"/>
            </a:xfrm>
            <a:prstGeom prst="rect">
              <a:avLst/>
            </a:prstGeom>
            <a:noFill/>
          </p:spPr>
          <p:txBody>
            <a:bodyPr wrap="square" rtlCol="0">
              <a:spAutoFit/>
            </a:bodyPr>
            <a:lstStyle/>
            <a:p>
              <a:pPr algn="ctr"/>
              <a:r>
                <a:rPr lang="en-US" sz="675" b="1" spc="60" baseline="0" dirty="0">
                  <a:solidFill>
                    <a:schemeClr val="bg1"/>
                  </a:solidFill>
                </a:rPr>
                <a:t>PUBLIC</a:t>
              </a:r>
            </a:p>
          </p:txBody>
        </p:sp>
      </p:grpSp>
      <p:pic>
        <p:nvPicPr>
          <p:cNvPr id="3" name="Graphic 2">
            <a:extLst>
              <a:ext uri="{FF2B5EF4-FFF2-40B4-BE49-F238E27FC236}">
                <a16:creationId xmlns:a16="http://schemas.microsoft.com/office/drawing/2014/main" id="{81B94DDE-8E3F-CACF-1508-79E6F98F5EE5}"/>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3"/>
              </a:ext>
            </a:extLst>
          </a:blip>
          <a:srcRect l="59827" t="14818" r="10238" b="43257"/>
          <a:stretch>
            <a:fillRect/>
          </a:stretch>
        </p:blipFill>
        <p:spPr>
          <a:xfrm>
            <a:off x="-1" y="-1"/>
            <a:ext cx="9144001" cy="5732047"/>
          </a:xfrm>
          <a:prstGeom prst="rect">
            <a:avLst/>
          </a:prstGeom>
        </p:spPr>
      </p:pic>
      <p:sp>
        <p:nvSpPr>
          <p:cNvPr id="2" name="Title 1">
            <a:extLst>
              <a:ext uri="{FF2B5EF4-FFF2-40B4-BE49-F238E27FC236}">
                <a16:creationId xmlns:a16="http://schemas.microsoft.com/office/drawing/2014/main" id="{AFCF6855-B24E-92AB-2FE8-002F720AEB18}"/>
              </a:ext>
            </a:extLst>
          </p:cNvPr>
          <p:cNvSpPr>
            <a:spLocks noGrp="1"/>
          </p:cNvSpPr>
          <p:nvPr>
            <p:ph type="ctrTitle" hasCustomPrompt="1"/>
          </p:nvPr>
        </p:nvSpPr>
        <p:spPr>
          <a:xfrm>
            <a:off x="3806190" y="2062264"/>
            <a:ext cx="4737126" cy="3366409"/>
          </a:xfrm>
          <a:prstGeom prst="rect">
            <a:avLst/>
          </a:prstGeom>
        </p:spPr>
        <p:txBody>
          <a:bodyPr anchor="t"/>
          <a:lstStyle>
            <a:lvl1pPr algn="l">
              <a:defRPr lang="en-US" sz="1500" b="1" dirty="0">
                <a:solidFill>
                  <a:schemeClr val="tx1"/>
                </a:solidFill>
              </a:defRPr>
            </a:lvl1pPr>
          </a:lstStyle>
          <a:p>
            <a:r>
              <a:rPr lang="en-US" dirty="0"/>
              <a:t>Click to edit Master title style</a:t>
            </a:r>
            <a:br>
              <a:rPr lang="en-US" dirty="0"/>
            </a:br>
            <a:endParaRPr lang="en-US" dirty="0"/>
          </a:p>
        </p:txBody>
      </p:sp>
    </p:spTree>
    <p:extLst>
      <p:ext uri="{BB962C8B-B14F-4D97-AF65-F5344CB8AC3E}">
        <p14:creationId xmlns:p14="http://schemas.microsoft.com/office/powerpoint/2010/main" val="16689107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9C062-513C-DF24-5E8C-7A974D572078}"/>
              </a:ext>
            </a:extLst>
          </p:cNvPr>
          <p:cNvSpPr>
            <a:spLocks noGrp="1"/>
          </p:cNvSpPr>
          <p:nvPr>
            <p:ph type="ctrTitle"/>
          </p:nvPr>
        </p:nvSpPr>
        <p:spPr>
          <a:xfrm>
            <a:off x="400050" y="1122363"/>
            <a:ext cx="8343900" cy="2387600"/>
          </a:xfrm>
        </p:spPr>
        <p:txBody>
          <a:bodyPr anchor="ctr">
            <a:normAutofit/>
          </a:bodyPr>
          <a:lstStyle>
            <a:lvl1pPr algn="ctr">
              <a:defRPr sz="3000"/>
            </a:lvl1pPr>
          </a:lstStyle>
          <a:p>
            <a:r>
              <a:rPr lang="en-US"/>
              <a:t>Click to edit Master title style</a:t>
            </a:r>
          </a:p>
        </p:txBody>
      </p:sp>
      <p:sp>
        <p:nvSpPr>
          <p:cNvPr id="3" name="Subtitle 2">
            <a:extLst>
              <a:ext uri="{FF2B5EF4-FFF2-40B4-BE49-F238E27FC236}">
                <a16:creationId xmlns:a16="http://schemas.microsoft.com/office/drawing/2014/main" id="{532C3F11-2763-0216-A1B0-5E8B4FA80139}"/>
              </a:ext>
            </a:extLst>
          </p:cNvPr>
          <p:cNvSpPr>
            <a:spLocks noGrp="1"/>
          </p:cNvSpPr>
          <p:nvPr>
            <p:ph type="subTitle" idx="1"/>
          </p:nvPr>
        </p:nvSpPr>
        <p:spPr>
          <a:xfrm>
            <a:off x="400050" y="3602038"/>
            <a:ext cx="8343900" cy="1655762"/>
          </a:xfrm>
        </p:spPr>
        <p:txBody>
          <a:bodyPr wrap="square"/>
          <a:lstStyle>
            <a:lvl1pPr marL="0" indent="0" algn="ctr">
              <a:buNone/>
              <a:defRPr sz="1800" b="1">
                <a:solidFill>
                  <a:srgbClr val="00829B"/>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5" name="Footer Placeholder 4">
            <a:extLst>
              <a:ext uri="{FF2B5EF4-FFF2-40B4-BE49-F238E27FC236}">
                <a16:creationId xmlns:a16="http://schemas.microsoft.com/office/drawing/2014/main" id="{E95C98B8-43D7-C7B4-9956-25AC1BBC5587}"/>
              </a:ext>
            </a:extLst>
          </p:cNvPr>
          <p:cNvSpPr>
            <a:spLocks noGrp="1"/>
          </p:cNvSpPr>
          <p:nvPr>
            <p:ph type="ftr" sz="quarter" idx="11"/>
          </p:nvPr>
        </p:nvSpPr>
        <p:spPr/>
        <p:txBody>
          <a:bodyPr/>
          <a:lstStyle/>
          <a:p>
            <a:endParaRPr lang="en-US" dirty="0"/>
          </a:p>
        </p:txBody>
      </p:sp>
      <p:sp>
        <p:nvSpPr>
          <p:cNvPr id="4" name="Date Placeholder 3">
            <a:extLst>
              <a:ext uri="{FF2B5EF4-FFF2-40B4-BE49-F238E27FC236}">
                <a16:creationId xmlns:a16="http://schemas.microsoft.com/office/drawing/2014/main" id="{C6E9BF30-5D82-5572-733E-882E0C0D3307}"/>
              </a:ext>
            </a:extLst>
          </p:cNvPr>
          <p:cNvSpPr>
            <a:spLocks noGrp="1"/>
          </p:cNvSpPr>
          <p:nvPr>
            <p:ph type="dt" sz="half" idx="10"/>
          </p:nvPr>
        </p:nvSpPr>
        <p:spPr/>
        <p:txBody>
          <a:bodyPr/>
          <a:lstStyle/>
          <a:p>
            <a:fld id="{8D345B5F-6A76-46F9-AC11-757A044249AE}" type="datetime4">
              <a:rPr lang="en-US" smtClean="0"/>
              <a:t>September 17, 2026</a:t>
            </a:fld>
            <a:endParaRPr lang="en-US" dirty="0"/>
          </a:p>
        </p:txBody>
      </p:sp>
      <p:sp>
        <p:nvSpPr>
          <p:cNvPr id="6" name="Slide Number Placeholder 5">
            <a:extLst>
              <a:ext uri="{FF2B5EF4-FFF2-40B4-BE49-F238E27FC236}">
                <a16:creationId xmlns:a16="http://schemas.microsoft.com/office/drawing/2014/main" id="{BB5906F4-426A-AD9D-021A-D7E95E349F77}"/>
              </a:ext>
            </a:extLst>
          </p:cNvPr>
          <p:cNvSpPr>
            <a:spLocks noGrp="1"/>
          </p:cNvSpPr>
          <p:nvPr>
            <p:ph type="sldNum" sz="quarter" idx="12"/>
          </p:nvPr>
        </p:nvSpPr>
        <p:spPr/>
        <p:txBody>
          <a:bodyPr/>
          <a:lstStyle/>
          <a:p>
            <a:fld id="{BCDE79FB-97BA-492B-8D57-F1373F9ADA95}" type="slidenum">
              <a:rPr lang="en-US" smtClean="0"/>
              <a:t>‹#›</a:t>
            </a:fld>
            <a:endParaRPr lang="en-US" dirty="0"/>
          </a:p>
        </p:txBody>
      </p:sp>
    </p:spTree>
    <p:extLst>
      <p:ext uri="{BB962C8B-B14F-4D97-AF65-F5344CB8AC3E}">
        <p14:creationId xmlns:p14="http://schemas.microsoft.com/office/powerpoint/2010/main" val="42651303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27592878-2087-441A-BF63-8BAC672970F6}"/>
              </a:ext>
            </a:extLst>
          </p:cNvPr>
          <p:cNvSpPr>
            <a:spLocks noGrp="1"/>
          </p:cNvSpPr>
          <p:nvPr>
            <p:ph type="title"/>
          </p:nvPr>
        </p:nvSpPr>
        <p:spPr>
          <a:xfrm>
            <a:off x="942975" y="457200"/>
            <a:ext cx="7800975" cy="914400"/>
          </a:xfrm>
          <a:prstGeom prst="rect">
            <a:avLst/>
          </a:prstGeom>
          <a:noFill/>
        </p:spPr>
        <p:txBody>
          <a:bodyPr vert="horz" lIns="0" tIns="0" rIns="0" bIns="0" rtlCol="0" anchor="t">
            <a:normAutofit/>
          </a:bodyPr>
          <a:lstStyle/>
          <a:p>
            <a:r>
              <a:rPr lang="en-US"/>
              <a:t>Click to edit Master title style</a:t>
            </a:r>
            <a:endParaRPr lang="en-US" dirty="0"/>
          </a:p>
        </p:txBody>
      </p:sp>
      <p:sp>
        <p:nvSpPr>
          <p:cNvPr id="10" name="Text Placeholder 9">
            <a:extLst>
              <a:ext uri="{FF2B5EF4-FFF2-40B4-BE49-F238E27FC236}">
                <a16:creationId xmlns:a16="http://schemas.microsoft.com/office/drawing/2014/main" id="{D75DFB14-F372-06CE-E1C3-58DFC53BCF1F}"/>
              </a:ext>
            </a:extLst>
          </p:cNvPr>
          <p:cNvSpPr>
            <a:spLocks noGrp="1"/>
          </p:cNvSpPr>
          <p:nvPr>
            <p:ph type="body" sz="quarter" idx="16"/>
          </p:nvPr>
        </p:nvSpPr>
        <p:spPr>
          <a:xfrm>
            <a:off x="371475" y="1676400"/>
            <a:ext cx="8390786"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4">
            <a:extLst>
              <a:ext uri="{FF2B5EF4-FFF2-40B4-BE49-F238E27FC236}">
                <a16:creationId xmlns:a16="http://schemas.microsoft.com/office/drawing/2014/main" id="{79F717B5-930A-9245-9888-15FD3932C27E}"/>
              </a:ext>
            </a:extLst>
          </p:cNvPr>
          <p:cNvSpPr>
            <a:spLocks noGrp="1"/>
          </p:cNvSpPr>
          <p:nvPr>
            <p:ph type="ftr" sz="quarter" idx="11"/>
          </p:nvPr>
        </p:nvSpPr>
        <p:spPr>
          <a:xfrm>
            <a:off x="400050" y="6356351"/>
            <a:ext cx="6007895" cy="365125"/>
          </a:xfrm>
        </p:spPr>
        <p:txBody>
          <a:bodyPr/>
          <a:lstStyle/>
          <a:p>
            <a:endParaRPr lang="en-US" dirty="0"/>
          </a:p>
        </p:txBody>
      </p:sp>
      <p:sp>
        <p:nvSpPr>
          <p:cNvPr id="6" name="Date Placeholder 3">
            <a:extLst>
              <a:ext uri="{FF2B5EF4-FFF2-40B4-BE49-F238E27FC236}">
                <a16:creationId xmlns:a16="http://schemas.microsoft.com/office/drawing/2014/main" id="{FCF93DBC-D2B3-EAA9-B573-4CBB1A9ECD37}"/>
              </a:ext>
            </a:extLst>
          </p:cNvPr>
          <p:cNvSpPr>
            <a:spLocks noGrp="1"/>
          </p:cNvSpPr>
          <p:nvPr>
            <p:ph type="dt" sz="half" idx="10"/>
          </p:nvPr>
        </p:nvSpPr>
        <p:spPr>
          <a:xfrm>
            <a:off x="6537663" y="6356351"/>
            <a:ext cx="2079955" cy="365125"/>
          </a:xfrm>
        </p:spPr>
        <p:txBody>
          <a:bodyPr/>
          <a:lstStyle/>
          <a:p>
            <a:fld id="{14560760-0B16-41B8-81DA-58FA2187E1CC}" type="datetime4">
              <a:rPr lang="en-US" smtClean="0"/>
              <a:t>September 17, 2026</a:t>
            </a:fld>
            <a:endParaRPr lang="en-US" dirty="0"/>
          </a:p>
        </p:txBody>
      </p:sp>
      <p:sp>
        <p:nvSpPr>
          <p:cNvPr id="11" name="Slide Number Placeholder 5">
            <a:extLst>
              <a:ext uri="{FF2B5EF4-FFF2-40B4-BE49-F238E27FC236}">
                <a16:creationId xmlns:a16="http://schemas.microsoft.com/office/drawing/2014/main" id="{07533FE6-6102-A20B-2C52-DA18949D10CE}"/>
              </a:ext>
            </a:extLst>
          </p:cNvPr>
          <p:cNvSpPr>
            <a:spLocks noGrp="1"/>
          </p:cNvSpPr>
          <p:nvPr>
            <p:ph type="sldNum" sz="quarter" idx="12"/>
          </p:nvPr>
        </p:nvSpPr>
        <p:spPr>
          <a:xfrm>
            <a:off x="8743950" y="6356351"/>
            <a:ext cx="400050" cy="365125"/>
          </a:xfrm>
        </p:spPr>
        <p:txBody>
          <a:bodyPr/>
          <a:lstStyle/>
          <a:p>
            <a:fld id="{BCDE79FB-97BA-492B-8D57-F1373F9ADA95}" type="slidenum">
              <a:rPr lang="en-US" smtClean="0"/>
              <a:t>‹#›</a:t>
            </a:fld>
            <a:endParaRPr lang="en-US" dirty="0"/>
          </a:p>
        </p:txBody>
      </p:sp>
    </p:spTree>
    <p:extLst>
      <p:ext uri="{BB962C8B-B14F-4D97-AF65-F5344CB8AC3E}">
        <p14:creationId xmlns:p14="http://schemas.microsoft.com/office/powerpoint/2010/main" val="8794742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Keynote and Image">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698A9E75-460B-F928-5105-B8FF5327AB58}"/>
              </a:ext>
            </a:extLst>
          </p:cNvPr>
          <p:cNvSpPr>
            <a:spLocks noGrp="1"/>
          </p:cNvSpPr>
          <p:nvPr>
            <p:ph type="title"/>
          </p:nvPr>
        </p:nvSpPr>
        <p:spPr>
          <a:xfrm>
            <a:off x="942975" y="457200"/>
            <a:ext cx="7800975" cy="914400"/>
          </a:xfrm>
          <a:prstGeom prst="rect">
            <a:avLst/>
          </a:prstGeom>
          <a:noFill/>
        </p:spPr>
        <p:txBody>
          <a:bodyPr vert="horz" lIns="0" tIns="0" rIns="0" bIns="0" rtlCol="0" anchor="t">
            <a:normAutofit/>
          </a:bodyPr>
          <a:lstStyle/>
          <a:p>
            <a:r>
              <a:rPr lang="en-US"/>
              <a:t>Click to edit Master title style</a:t>
            </a:r>
          </a:p>
        </p:txBody>
      </p:sp>
      <p:sp>
        <p:nvSpPr>
          <p:cNvPr id="11" name="Text Placeholder 10">
            <a:extLst>
              <a:ext uri="{FF2B5EF4-FFF2-40B4-BE49-F238E27FC236}">
                <a16:creationId xmlns:a16="http://schemas.microsoft.com/office/drawing/2014/main" id="{648759D8-B0A7-2B10-9F64-81A8CC0F5760}"/>
              </a:ext>
            </a:extLst>
          </p:cNvPr>
          <p:cNvSpPr>
            <a:spLocks noGrp="1"/>
          </p:cNvSpPr>
          <p:nvPr>
            <p:ph type="body" sz="quarter" idx="16"/>
          </p:nvPr>
        </p:nvSpPr>
        <p:spPr>
          <a:xfrm>
            <a:off x="371475" y="1676401"/>
            <a:ext cx="4045667" cy="45179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11">
            <a:extLst>
              <a:ext uri="{FF2B5EF4-FFF2-40B4-BE49-F238E27FC236}">
                <a16:creationId xmlns:a16="http://schemas.microsoft.com/office/drawing/2014/main" id="{2CC02514-7922-9313-80E4-38CE9C0E382E}"/>
              </a:ext>
            </a:extLst>
          </p:cNvPr>
          <p:cNvSpPr>
            <a:spLocks noGrp="1"/>
          </p:cNvSpPr>
          <p:nvPr>
            <p:ph type="body" sz="quarter" idx="15"/>
          </p:nvPr>
        </p:nvSpPr>
        <p:spPr>
          <a:xfrm flipH="1">
            <a:off x="4748980" y="4630995"/>
            <a:ext cx="3994967" cy="1577301"/>
          </a:xfrm>
          <a:prstGeom prst="foldedCorner">
            <a:avLst>
              <a:gd name="adj" fmla="val 16667"/>
            </a:avLst>
          </a:prstGeom>
          <a:solidFill>
            <a:schemeClr val="accent1">
              <a:lumMod val="10000"/>
              <a:lumOff val="90000"/>
            </a:schemeClr>
          </a:solidFill>
          <a:ln w="12700" cap="rnd">
            <a:solidFill>
              <a:schemeClr val="accent2"/>
            </a:solidFill>
          </a:ln>
        </p:spPr>
        <p:txBody>
          <a:bodyPr vert="horz" wrap="square" lIns="365760" tIns="91440" rIns="91440" bIns="91440">
            <a:noAutofit/>
          </a:bodyPr>
          <a:lstStyle>
            <a:lvl1pPr marL="0" indent="0">
              <a:buNone/>
              <a:defRPr lang="en-US" sz="1200" b="1" dirty="0"/>
            </a:lvl1pPr>
            <a:lvl2pPr marL="411480" indent="-137160">
              <a:buFont typeface="Arial" panose="020B0604020202020204" pitchFamily="34" charset="0"/>
              <a:buChar char="•"/>
              <a:defRPr lang="en-US" sz="1050" dirty="0"/>
            </a:lvl2pPr>
            <a:lvl3pPr>
              <a:defRPr lang="en-US" sz="1050" dirty="0"/>
            </a:lvl3pPr>
            <a:lvl4pPr>
              <a:defRPr lang="en-US" sz="1050" dirty="0"/>
            </a:lvl4pPr>
            <a:lvl5pPr>
              <a:defRPr lang="en-US" sz="105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79F717B5-930A-9245-9888-15FD3932C27E}"/>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FCF93DBC-D2B3-EAA9-B573-4CBB1A9ECD37}"/>
              </a:ext>
            </a:extLst>
          </p:cNvPr>
          <p:cNvSpPr>
            <a:spLocks noGrp="1"/>
          </p:cNvSpPr>
          <p:nvPr>
            <p:ph type="dt" sz="half" idx="10"/>
          </p:nvPr>
        </p:nvSpPr>
        <p:spPr/>
        <p:txBody>
          <a:bodyPr/>
          <a:lstStyle/>
          <a:p>
            <a:fld id="{7F8B62A2-45B4-4ECA-8168-BE9383DA5644}" type="datetime4">
              <a:rPr lang="en-US" smtClean="0"/>
              <a:t>September 17, 2026</a:t>
            </a:fld>
            <a:endParaRPr lang="en-US"/>
          </a:p>
        </p:txBody>
      </p:sp>
      <p:sp>
        <p:nvSpPr>
          <p:cNvPr id="6" name="Slide Number Placeholder 5">
            <a:extLst>
              <a:ext uri="{FF2B5EF4-FFF2-40B4-BE49-F238E27FC236}">
                <a16:creationId xmlns:a16="http://schemas.microsoft.com/office/drawing/2014/main" id="{07533FE6-6102-A20B-2C52-DA18949D10CE}"/>
              </a:ext>
            </a:extLst>
          </p:cNvPr>
          <p:cNvSpPr>
            <a:spLocks noGrp="1"/>
          </p:cNvSpPr>
          <p:nvPr>
            <p:ph type="sldNum" sz="quarter" idx="12"/>
          </p:nvPr>
        </p:nvSpPr>
        <p:spPr/>
        <p:txBody>
          <a:bodyPr/>
          <a:lstStyle/>
          <a:p>
            <a:fld id="{BCDE79FB-97BA-492B-8D57-F1373F9ADA95}" type="slidenum">
              <a:rPr lang="en-US" smtClean="0"/>
              <a:t>‹#›</a:t>
            </a:fld>
            <a:endParaRPr lang="en-US"/>
          </a:p>
        </p:txBody>
      </p:sp>
      <p:sp>
        <p:nvSpPr>
          <p:cNvPr id="2" name="Picture Placeholder 2">
            <a:extLst>
              <a:ext uri="{FF2B5EF4-FFF2-40B4-BE49-F238E27FC236}">
                <a16:creationId xmlns:a16="http://schemas.microsoft.com/office/drawing/2014/main" id="{B0CE8C99-4E3A-25C3-1E3E-9D611CA96078}"/>
              </a:ext>
              <a:ext uri="{C183D7F6-B498-43B3-948B-1728B52AA6E4}">
                <adec:decorative xmlns:adec="http://schemas.microsoft.com/office/drawing/2017/decorative" val="1"/>
              </a:ext>
            </a:extLst>
          </p:cNvPr>
          <p:cNvSpPr>
            <a:spLocks noGrp="1"/>
          </p:cNvSpPr>
          <p:nvPr>
            <p:ph type="pic" idx="1"/>
          </p:nvPr>
        </p:nvSpPr>
        <p:spPr>
          <a:xfrm>
            <a:off x="4741606" y="1661652"/>
            <a:ext cx="4002344" cy="2772696"/>
          </a:xfrm>
        </p:spPr>
        <p:txBody>
          <a:bodyPr/>
          <a:lstStyle>
            <a:lvl1pPr marL="0" indent="0">
              <a:buNone/>
              <a:defRPr sz="12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Tree>
    <p:extLst>
      <p:ext uri="{BB962C8B-B14F-4D97-AF65-F5344CB8AC3E}">
        <p14:creationId xmlns:p14="http://schemas.microsoft.com/office/powerpoint/2010/main" val="2863742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Keynote and Image in Sidebar">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F05638A-F774-C6DB-0DC6-A2F6139BCE38}"/>
              </a:ext>
              <a:ext uri="{C183D7F6-B498-43B3-948B-1728B52AA6E4}">
                <adec:decorative xmlns:adec="http://schemas.microsoft.com/office/drawing/2017/decorative" val="1"/>
              </a:ext>
            </a:extLst>
          </p:cNvPr>
          <p:cNvSpPr/>
          <p:nvPr userDrawn="1"/>
        </p:nvSpPr>
        <p:spPr>
          <a:xfrm>
            <a:off x="4572001" y="0"/>
            <a:ext cx="457200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Title Placeholder 1">
            <a:extLst>
              <a:ext uri="{FF2B5EF4-FFF2-40B4-BE49-F238E27FC236}">
                <a16:creationId xmlns:a16="http://schemas.microsoft.com/office/drawing/2014/main" id="{698A9E75-460B-F928-5105-B8FF5327AB58}"/>
              </a:ext>
            </a:extLst>
          </p:cNvPr>
          <p:cNvSpPr>
            <a:spLocks noGrp="1"/>
          </p:cNvSpPr>
          <p:nvPr>
            <p:ph type="title"/>
          </p:nvPr>
        </p:nvSpPr>
        <p:spPr>
          <a:xfrm>
            <a:off x="942975" y="457200"/>
            <a:ext cx="3486150" cy="914400"/>
          </a:xfrm>
          <a:prstGeom prst="rect">
            <a:avLst/>
          </a:prstGeom>
          <a:noFill/>
        </p:spPr>
        <p:txBody>
          <a:bodyPr vert="horz" lIns="0" tIns="0" rIns="0" bIns="0" rtlCol="0" anchor="t">
            <a:normAutofit/>
          </a:bodyPr>
          <a:lstStyle/>
          <a:p>
            <a:r>
              <a:rPr lang="en-US"/>
              <a:t>Click to edit Master title style</a:t>
            </a:r>
          </a:p>
        </p:txBody>
      </p:sp>
      <p:sp>
        <p:nvSpPr>
          <p:cNvPr id="11" name="Text Placeholder 10">
            <a:extLst>
              <a:ext uri="{FF2B5EF4-FFF2-40B4-BE49-F238E27FC236}">
                <a16:creationId xmlns:a16="http://schemas.microsoft.com/office/drawing/2014/main" id="{648759D8-B0A7-2B10-9F64-81A8CC0F5760}"/>
              </a:ext>
            </a:extLst>
          </p:cNvPr>
          <p:cNvSpPr>
            <a:spLocks noGrp="1"/>
          </p:cNvSpPr>
          <p:nvPr>
            <p:ph type="body" sz="quarter" idx="16"/>
          </p:nvPr>
        </p:nvSpPr>
        <p:spPr>
          <a:xfrm>
            <a:off x="371475" y="1676401"/>
            <a:ext cx="4045667" cy="45179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11">
            <a:extLst>
              <a:ext uri="{FF2B5EF4-FFF2-40B4-BE49-F238E27FC236}">
                <a16:creationId xmlns:a16="http://schemas.microsoft.com/office/drawing/2014/main" id="{2CC02514-7922-9313-80E4-38CE9C0E382E}"/>
              </a:ext>
            </a:extLst>
          </p:cNvPr>
          <p:cNvSpPr>
            <a:spLocks noGrp="1"/>
          </p:cNvSpPr>
          <p:nvPr>
            <p:ph type="body" sz="quarter" idx="15"/>
          </p:nvPr>
        </p:nvSpPr>
        <p:spPr>
          <a:xfrm flipH="1">
            <a:off x="4748980" y="4630995"/>
            <a:ext cx="3994967" cy="1577301"/>
          </a:xfrm>
          <a:prstGeom prst="foldedCorner">
            <a:avLst>
              <a:gd name="adj" fmla="val 16667"/>
            </a:avLst>
          </a:prstGeom>
          <a:solidFill>
            <a:schemeClr val="accent1">
              <a:lumMod val="10000"/>
              <a:lumOff val="90000"/>
            </a:schemeClr>
          </a:solidFill>
          <a:ln w="12700" cap="rnd">
            <a:solidFill>
              <a:schemeClr val="accent2"/>
            </a:solidFill>
          </a:ln>
        </p:spPr>
        <p:txBody>
          <a:bodyPr vert="horz" wrap="square" lIns="365760" tIns="91440" rIns="91440" bIns="91440">
            <a:noAutofit/>
          </a:bodyPr>
          <a:lstStyle>
            <a:lvl1pPr marL="0" indent="0">
              <a:buNone/>
              <a:defRPr lang="en-US" sz="1200" b="1" dirty="0"/>
            </a:lvl1pPr>
            <a:lvl2pPr marL="411480" indent="-137160">
              <a:buFont typeface="Arial" panose="020B0604020202020204" pitchFamily="34" charset="0"/>
              <a:buChar char="•"/>
              <a:defRPr lang="en-US" sz="1050" dirty="0"/>
            </a:lvl2pPr>
            <a:lvl3pPr>
              <a:defRPr lang="en-US" sz="1050" dirty="0"/>
            </a:lvl3pPr>
            <a:lvl4pPr>
              <a:defRPr lang="en-US" sz="1050" dirty="0"/>
            </a:lvl4pPr>
            <a:lvl5pPr>
              <a:defRPr lang="en-US" sz="105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79F717B5-930A-9245-9888-15FD3932C27E}"/>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FCF93DBC-D2B3-EAA9-B573-4CBB1A9ECD37}"/>
              </a:ext>
            </a:extLst>
          </p:cNvPr>
          <p:cNvSpPr>
            <a:spLocks noGrp="1"/>
          </p:cNvSpPr>
          <p:nvPr>
            <p:ph type="dt" sz="half" idx="10"/>
          </p:nvPr>
        </p:nvSpPr>
        <p:spPr/>
        <p:txBody>
          <a:bodyPr/>
          <a:lstStyle/>
          <a:p>
            <a:fld id="{5EC2E430-0983-479E-8535-00F341009C9B}" type="datetime4">
              <a:rPr lang="en-US" smtClean="0"/>
              <a:t>September 17, 2026</a:t>
            </a:fld>
            <a:endParaRPr lang="en-US"/>
          </a:p>
        </p:txBody>
      </p:sp>
      <p:sp>
        <p:nvSpPr>
          <p:cNvPr id="6" name="Slide Number Placeholder 5">
            <a:extLst>
              <a:ext uri="{FF2B5EF4-FFF2-40B4-BE49-F238E27FC236}">
                <a16:creationId xmlns:a16="http://schemas.microsoft.com/office/drawing/2014/main" id="{07533FE6-6102-A20B-2C52-DA18949D10CE}"/>
              </a:ext>
            </a:extLst>
          </p:cNvPr>
          <p:cNvSpPr>
            <a:spLocks noGrp="1"/>
          </p:cNvSpPr>
          <p:nvPr>
            <p:ph type="sldNum" sz="quarter" idx="12"/>
          </p:nvPr>
        </p:nvSpPr>
        <p:spPr/>
        <p:txBody>
          <a:bodyPr/>
          <a:lstStyle/>
          <a:p>
            <a:fld id="{BCDE79FB-97BA-492B-8D57-F1373F9ADA95}" type="slidenum">
              <a:rPr lang="en-US" smtClean="0"/>
              <a:t>‹#›</a:t>
            </a:fld>
            <a:endParaRPr lang="en-US"/>
          </a:p>
        </p:txBody>
      </p:sp>
      <p:sp>
        <p:nvSpPr>
          <p:cNvPr id="2" name="Picture Placeholder 2">
            <a:extLst>
              <a:ext uri="{FF2B5EF4-FFF2-40B4-BE49-F238E27FC236}">
                <a16:creationId xmlns:a16="http://schemas.microsoft.com/office/drawing/2014/main" id="{B0CE8C99-4E3A-25C3-1E3E-9D611CA96078}"/>
              </a:ext>
              <a:ext uri="{C183D7F6-B498-43B3-948B-1728B52AA6E4}">
                <adec:decorative xmlns:adec="http://schemas.microsoft.com/office/drawing/2017/decorative" val="1"/>
              </a:ext>
            </a:extLst>
          </p:cNvPr>
          <p:cNvSpPr>
            <a:spLocks noGrp="1"/>
          </p:cNvSpPr>
          <p:nvPr>
            <p:ph type="pic" idx="1"/>
          </p:nvPr>
        </p:nvSpPr>
        <p:spPr>
          <a:xfrm>
            <a:off x="4741606" y="1661652"/>
            <a:ext cx="4002344" cy="2772696"/>
          </a:xfrm>
        </p:spPr>
        <p:txBody>
          <a:bodyPr/>
          <a:lstStyle>
            <a:lvl1pPr marL="0" indent="0">
              <a:buNone/>
              <a:defRPr sz="12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Tree>
    <p:extLst>
      <p:ext uri="{BB962C8B-B14F-4D97-AF65-F5344CB8AC3E}">
        <p14:creationId xmlns:p14="http://schemas.microsoft.com/office/powerpoint/2010/main" val="6176539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ide Keynote">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27592878-2087-441A-BF63-8BAC672970F6}"/>
              </a:ext>
            </a:extLst>
          </p:cNvPr>
          <p:cNvSpPr>
            <a:spLocks noGrp="1"/>
          </p:cNvSpPr>
          <p:nvPr>
            <p:ph type="title"/>
          </p:nvPr>
        </p:nvSpPr>
        <p:spPr>
          <a:xfrm>
            <a:off x="942975" y="457200"/>
            <a:ext cx="7800975" cy="914400"/>
          </a:xfrm>
          <a:prstGeom prst="rect">
            <a:avLst/>
          </a:prstGeom>
          <a:noFill/>
        </p:spPr>
        <p:txBody>
          <a:bodyPr vert="horz" lIns="0" tIns="0" rIns="0" bIns="0" rtlCol="0" anchor="t">
            <a:normAutofit/>
          </a:bodyPr>
          <a:lstStyle/>
          <a:p>
            <a:r>
              <a:rPr lang="en-US" dirty="0"/>
              <a:t>Click to edit Master title style</a:t>
            </a:r>
          </a:p>
        </p:txBody>
      </p:sp>
      <p:sp>
        <p:nvSpPr>
          <p:cNvPr id="10" name="Text Placeholder 9">
            <a:extLst>
              <a:ext uri="{FF2B5EF4-FFF2-40B4-BE49-F238E27FC236}">
                <a16:creationId xmlns:a16="http://schemas.microsoft.com/office/drawing/2014/main" id="{D75DFB14-F372-06CE-E1C3-58DFC53BCF1F}"/>
              </a:ext>
            </a:extLst>
          </p:cNvPr>
          <p:cNvSpPr>
            <a:spLocks noGrp="1"/>
          </p:cNvSpPr>
          <p:nvPr>
            <p:ph type="body" sz="quarter" idx="16"/>
          </p:nvPr>
        </p:nvSpPr>
        <p:spPr>
          <a:xfrm>
            <a:off x="371475" y="1676400"/>
            <a:ext cx="5150644"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ext Placeholder 11">
            <a:extLst>
              <a:ext uri="{FF2B5EF4-FFF2-40B4-BE49-F238E27FC236}">
                <a16:creationId xmlns:a16="http://schemas.microsoft.com/office/drawing/2014/main" id="{28CAB249-6E2A-0D66-037F-C8C994EC04ED}"/>
              </a:ext>
            </a:extLst>
          </p:cNvPr>
          <p:cNvSpPr>
            <a:spLocks noGrp="1"/>
          </p:cNvSpPr>
          <p:nvPr>
            <p:ph type="body" sz="quarter" idx="15"/>
          </p:nvPr>
        </p:nvSpPr>
        <p:spPr>
          <a:xfrm flipH="1">
            <a:off x="5698502" y="1676401"/>
            <a:ext cx="3045447" cy="3190875"/>
          </a:xfrm>
          <a:prstGeom prst="foldedCorner">
            <a:avLst>
              <a:gd name="adj" fmla="val 8542"/>
            </a:avLst>
          </a:prstGeom>
          <a:solidFill>
            <a:schemeClr val="accent1">
              <a:lumMod val="10000"/>
              <a:lumOff val="90000"/>
            </a:schemeClr>
          </a:solidFill>
          <a:ln w="12700" cap="rnd">
            <a:solidFill>
              <a:schemeClr val="accent2"/>
            </a:solidFill>
          </a:ln>
        </p:spPr>
        <p:txBody>
          <a:bodyPr vert="horz" wrap="square" lIns="365760" tIns="91440" rIns="91440" bIns="91440">
            <a:noAutofit/>
          </a:bodyPr>
          <a:lstStyle>
            <a:lvl1pPr marL="0" indent="0">
              <a:buNone/>
              <a:defRPr lang="en-US" b="1" dirty="0"/>
            </a:lvl1pPr>
            <a:lvl2pPr marL="411480" indent="-137160">
              <a:buFont typeface="Arial" panose="020B0604020202020204" pitchFamily="34" charset="0"/>
              <a:buChar cha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79F717B5-930A-9245-9888-15FD3932C27E}"/>
              </a:ext>
            </a:extLst>
          </p:cNvPr>
          <p:cNvSpPr>
            <a:spLocks noGrp="1"/>
          </p:cNvSpPr>
          <p:nvPr>
            <p:ph type="ftr" sz="quarter" idx="11"/>
          </p:nvPr>
        </p:nvSpPr>
        <p:spPr/>
        <p:txBody>
          <a:bodyPr/>
          <a:lstStyle/>
          <a:p>
            <a:endParaRPr lang="en-US" dirty="0"/>
          </a:p>
        </p:txBody>
      </p:sp>
      <p:sp>
        <p:nvSpPr>
          <p:cNvPr id="4" name="Date Placeholder 3">
            <a:extLst>
              <a:ext uri="{FF2B5EF4-FFF2-40B4-BE49-F238E27FC236}">
                <a16:creationId xmlns:a16="http://schemas.microsoft.com/office/drawing/2014/main" id="{FCF93DBC-D2B3-EAA9-B573-4CBB1A9ECD37}"/>
              </a:ext>
            </a:extLst>
          </p:cNvPr>
          <p:cNvSpPr>
            <a:spLocks noGrp="1"/>
          </p:cNvSpPr>
          <p:nvPr>
            <p:ph type="dt" sz="half" idx="10"/>
          </p:nvPr>
        </p:nvSpPr>
        <p:spPr/>
        <p:txBody>
          <a:bodyPr/>
          <a:lstStyle/>
          <a:p>
            <a:fld id="{14560760-0B16-41B8-81DA-58FA2187E1CC}" type="datetime4">
              <a:rPr lang="en-US" smtClean="0"/>
              <a:t>September 17, 2026</a:t>
            </a:fld>
            <a:endParaRPr lang="en-US" dirty="0"/>
          </a:p>
        </p:txBody>
      </p:sp>
      <p:sp>
        <p:nvSpPr>
          <p:cNvPr id="6" name="Slide Number Placeholder 5">
            <a:extLst>
              <a:ext uri="{FF2B5EF4-FFF2-40B4-BE49-F238E27FC236}">
                <a16:creationId xmlns:a16="http://schemas.microsoft.com/office/drawing/2014/main" id="{07533FE6-6102-A20B-2C52-DA18949D10CE}"/>
              </a:ext>
            </a:extLst>
          </p:cNvPr>
          <p:cNvSpPr>
            <a:spLocks noGrp="1"/>
          </p:cNvSpPr>
          <p:nvPr>
            <p:ph type="sldNum" sz="quarter" idx="12"/>
          </p:nvPr>
        </p:nvSpPr>
        <p:spPr/>
        <p:txBody>
          <a:bodyPr/>
          <a:lstStyle/>
          <a:p>
            <a:fld id="{BCDE79FB-97BA-492B-8D57-F1373F9ADA95}" type="slidenum">
              <a:rPr lang="en-US" smtClean="0"/>
              <a:t>‹#›</a:t>
            </a:fld>
            <a:endParaRPr lang="en-US" dirty="0"/>
          </a:p>
        </p:txBody>
      </p:sp>
    </p:spTree>
    <p:extLst>
      <p:ext uri="{BB962C8B-B14F-4D97-AF65-F5344CB8AC3E}">
        <p14:creationId xmlns:p14="http://schemas.microsoft.com/office/powerpoint/2010/main" val="22419914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Keynote with Sidebar">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EF24F99E-0EFC-4E0E-5FA5-D6E2097368DF}"/>
              </a:ext>
            </a:extLst>
          </p:cNvPr>
          <p:cNvSpPr>
            <a:spLocks noGrp="1"/>
          </p:cNvSpPr>
          <p:nvPr>
            <p:ph type="title"/>
          </p:nvPr>
        </p:nvSpPr>
        <p:spPr>
          <a:xfrm>
            <a:off x="942975" y="457200"/>
            <a:ext cx="4493419" cy="914400"/>
          </a:xfrm>
          <a:prstGeom prst="rect">
            <a:avLst/>
          </a:prstGeom>
          <a:noFill/>
        </p:spPr>
        <p:txBody>
          <a:bodyPr vert="horz" lIns="0" tIns="0" rIns="0" bIns="0" rtlCol="0" anchor="t">
            <a:normAutofit/>
          </a:bodyPr>
          <a:lstStyle/>
          <a:p>
            <a:r>
              <a:rPr lang="en-US" dirty="0"/>
              <a:t>Click to edit Master title style</a:t>
            </a:r>
          </a:p>
        </p:txBody>
      </p:sp>
      <p:sp>
        <p:nvSpPr>
          <p:cNvPr id="13" name="Text Placeholder 12">
            <a:extLst>
              <a:ext uri="{FF2B5EF4-FFF2-40B4-BE49-F238E27FC236}">
                <a16:creationId xmlns:a16="http://schemas.microsoft.com/office/drawing/2014/main" id="{56CB17BE-2CF2-5B69-2FA2-C556C75E78C7}"/>
              </a:ext>
            </a:extLst>
          </p:cNvPr>
          <p:cNvSpPr>
            <a:spLocks noGrp="1"/>
          </p:cNvSpPr>
          <p:nvPr>
            <p:ph type="body" sz="quarter" idx="17"/>
          </p:nvPr>
        </p:nvSpPr>
        <p:spPr>
          <a:xfrm>
            <a:off x="371475" y="1676400"/>
            <a:ext cx="5093494" cy="26098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a:extLst>
              <a:ext uri="{FF2B5EF4-FFF2-40B4-BE49-F238E27FC236}">
                <a16:creationId xmlns:a16="http://schemas.microsoft.com/office/drawing/2014/main" id="{2CC02514-7922-9313-80E4-38CE9C0E382E}"/>
              </a:ext>
            </a:extLst>
          </p:cNvPr>
          <p:cNvSpPr>
            <a:spLocks noGrp="1"/>
          </p:cNvSpPr>
          <p:nvPr>
            <p:ph type="body" sz="quarter" idx="15"/>
          </p:nvPr>
        </p:nvSpPr>
        <p:spPr>
          <a:xfrm flipH="1">
            <a:off x="371475" y="4463717"/>
            <a:ext cx="5100638" cy="1744579"/>
          </a:xfrm>
          <a:prstGeom prst="foldedCorner">
            <a:avLst>
              <a:gd name="adj" fmla="val 16667"/>
            </a:avLst>
          </a:prstGeom>
          <a:solidFill>
            <a:schemeClr val="accent2">
              <a:lumMod val="20000"/>
              <a:lumOff val="80000"/>
            </a:schemeClr>
          </a:solidFill>
          <a:ln w="12700" cap="rnd">
            <a:solidFill>
              <a:schemeClr val="accent2"/>
            </a:solidFill>
          </a:ln>
        </p:spPr>
        <p:txBody>
          <a:bodyPr vert="horz" wrap="square" lIns="365760" tIns="91440" rIns="91440" bIns="91440">
            <a:noAutofit/>
          </a:bodyPr>
          <a:lstStyle>
            <a:lvl1pPr marL="0" indent="0">
              <a:buNone/>
              <a:defRPr lang="en-US" sz="1200" b="1" dirty="0"/>
            </a:lvl1pPr>
            <a:lvl2pPr marL="411480" indent="-137160">
              <a:buFont typeface="Arial" panose="020B0604020202020204" pitchFamily="34" charset="0"/>
              <a:buChar char="•"/>
              <a:defRPr lang="en-US" sz="1050" dirty="0"/>
            </a:lvl2pPr>
            <a:lvl3pPr>
              <a:defRPr lang="en-US" sz="1050" dirty="0"/>
            </a:lvl3pPr>
            <a:lvl4pPr>
              <a:defRPr lang="en-US" sz="1050" dirty="0"/>
            </a:lvl4pPr>
            <a:lvl5pPr>
              <a:defRPr lang="en-US" sz="105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2">
            <a:extLst>
              <a:ext uri="{FF2B5EF4-FFF2-40B4-BE49-F238E27FC236}">
                <a16:creationId xmlns:a16="http://schemas.microsoft.com/office/drawing/2014/main" id="{8C5D5F82-2DE8-D31E-AE3D-018BD935DE3D}"/>
              </a:ext>
            </a:extLst>
          </p:cNvPr>
          <p:cNvSpPr>
            <a:spLocks noGrp="1"/>
          </p:cNvSpPr>
          <p:nvPr>
            <p:ph idx="16"/>
          </p:nvPr>
        </p:nvSpPr>
        <p:spPr>
          <a:xfrm>
            <a:off x="6057901" y="533401"/>
            <a:ext cx="2686050" cy="5638799"/>
          </a:xfrm>
        </p:spPr>
        <p:txBody>
          <a:bodyPr>
            <a:noAutofit/>
          </a:bodyPr>
          <a:lstStyle>
            <a:lvl1pPr>
              <a:defRPr lang="en-US" dirty="0"/>
            </a:lvl1pPr>
            <a:lvl2pPr>
              <a:defRPr lang="en-US" dirty="0"/>
            </a:lvl2pPr>
            <a:lvl3pPr>
              <a:defRPr lang="en-US" dirty="0"/>
            </a:lvl3pPr>
            <a:lvl4pPr>
              <a:defRPr lang="en-US" dirty="0"/>
            </a:lvl4pPr>
            <a:lvl5pPr>
              <a:defRPr lang="en-US" dirty="0"/>
            </a:lvl5pPr>
            <a:lvl6pPr>
              <a:defRPr sz="1500"/>
            </a:lvl6pPr>
            <a:lvl7pPr>
              <a:defRPr sz="1500"/>
            </a:lvl7pPr>
            <a:lvl8pPr>
              <a:defRPr sz="1500"/>
            </a:lvl8pPr>
            <a:lvl9pPr>
              <a:defRPr sz="15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79F717B5-930A-9245-9888-15FD3932C27E}"/>
              </a:ext>
            </a:extLst>
          </p:cNvPr>
          <p:cNvSpPr>
            <a:spLocks noGrp="1"/>
          </p:cNvSpPr>
          <p:nvPr>
            <p:ph type="ftr" sz="quarter" idx="11"/>
          </p:nvPr>
        </p:nvSpPr>
        <p:spPr>
          <a:xfrm>
            <a:off x="400051" y="6356351"/>
            <a:ext cx="5072062" cy="365125"/>
          </a:xfrm>
        </p:spPr>
        <p:txBody>
          <a:bodyPr wrap="square" lIns="0"/>
          <a:lstStyle/>
          <a:p>
            <a:endParaRPr lang="en-US" dirty="0"/>
          </a:p>
        </p:txBody>
      </p:sp>
      <p:sp>
        <p:nvSpPr>
          <p:cNvPr id="4" name="Date Placeholder 3">
            <a:extLst>
              <a:ext uri="{FF2B5EF4-FFF2-40B4-BE49-F238E27FC236}">
                <a16:creationId xmlns:a16="http://schemas.microsoft.com/office/drawing/2014/main" id="{FCF93DBC-D2B3-EAA9-B573-4CBB1A9ECD37}"/>
              </a:ext>
            </a:extLst>
          </p:cNvPr>
          <p:cNvSpPr>
            <a:spLocks noGrp="1"/>
          </p:cNvSpPr>
          <p:nvPr>
            <p:ph type="dt" sz="half" idx="10"/>
          </p:nvPr>
        </p:nvSpPr>
        <p:spPr/>
        <p:txBody>
          <a:bodyPr/>
          <a:lstStyle/>
          <a:p>
            <a:fld id="{7012927F-A0F2-4B8B-8583-E7E57526878C}" type="datetime4">
              <a:rPr lang="en-US" smtClean="0"/>
              <a:t>September 17, 2026</a:t>
            </a:fld>
            <a:endParaRPr lang="en-US" dirty="0"/>
          </a:p>
        </p:txBody>
      </p:sp>
      <p:sp>
        <p:nvSpPr>
          <p:cNvPr id="7" name="Rectangle 6">
            <a:extLst>
              <a:ext uri="{FF2B5EF4-FFF2-40B4-BE49-F238E27FC236}">
                <a16:creationId xmlns:a16="http://schemas.microsoft.com/office/drawing/2014/main" id="{155086D0-23A2-1C6B-A4BF-B6E909DA999A}"/>
              </a:ext>
              <a:ext uri="{C183D7F6-B498-43B3-948B-1728B52AA6E4}">
                <adec:decorative xmlns:adec="http://schemas.microsoft.com/office/drawing/2017/decorative" val="1"/>
              </a:ext>
            </a:extLst>
          </p:cNvPr>
          <p:cNvSpPr/>
          <p:nvPr userDrawn="1"/>
        </p:nvSpPr>
        <p:spPr>
          <a:xfrm>
            <a:off x="5679282" y="0"/>
            <a:ext cx="3464719"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6" name="Slide Number Placeholder 5">
            <a:extLst>
              <a:ext uri="{FF2B5EF4-FFF2-40B4-BE49-F238E27FC236}">
                <a16:creationId xmlns:a16="http://schemas.microsoft.com/office/drawing/2014/main" id="{07533FE6-6102-A20B-2C52-DA18949D10CE}"/>
              </a:ext>
            </a:extLst>
          </p:cNvPr>
          <p:cNvSpPr>
            <a:spLocks noGrp="1"/>
          </p:cNvSpPr>
          <p:nvPr>
            <p:ph type="sldNum" sz="quarter" idx="12"/>
          </p:nvPr>
        </p:nvSpPr>
        <p:spPr/>
        <p:txBody>
          <a:bodyPr/>
          <a:lstStyle/>
          <a:p>
            <a:fld id="{BCDE79FB-97BA-492B-8D57-F1373F9ADA95}" type="slidenum">
              <a:rPr lang="en-US" smtClean="0"/>
              <a:t>‹#›</a:t>
            </a:fld>
            <a:endParaRPr lang="en-US" dirty="0"/>
          </a:p>
        </p:txBody>
      </p:sp>
    </p:spTree>
    <p:extLst>
      <p:ext uri="{BB962C8B-B14F-4D97-AF65-F5344CB8AC3E}">
        <p14:creationId xmlns:p14="http://schemas.microsoft.com/office/powerpoint/2010/main" val="6574750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Keynote Horizontal">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698A9E75-460B-F928-5105-B8FF5327AB58}"/>
              </a:ext>
            </a:extLst>
          </p:cNvPr>
          <p:cNvSpPr>
            <a:spLocks noGrp="1"/>
          </p:cNvSpPr>
          <p:nvPr>
            <p:ph type="title"/>
          </p:nvPr>
        </p:nvSpPr>
        <p:spPr>
          <a:xfrm>
            <a:off x="942975" y="457200"/>
            <a:ext cx="7800975" cy="914400"/>
          </a:xfrm>
          <a:prstGeom prst="rect">
            <a:avLst/>
          </a:prstGeom>
          <a:noFill/>
        </p:spPr>
        <p:txBody>
          <a:bodyPr vert="horz" lIns="0" tIns="0" rIns="0" bIns="0" rtlCol="0" anchor="t">
            <a:normAutofit/>
          </a:bodyPr>
          <a:lstStyle/>
          <a:p>
            <a:r>
              <a:rPr lang="en-US" dirty="0"/>
              <a:t>Click to edit Master title style</a:t>
            </a:r>
          </a:p>
        </p:txBody>
      </p:sp>
      <p:sp>
        <p:nvSpPr>
          <p:cNvPr id="11" name="Text Placeholder 10">
            <a:extLst>
              <a:ext uri="{FF2B5EF4-FFF2-40B4-BE49-F238E27FC236}">
                <a16:creationId xmlns:a16="http://schemas.microsoft.com/office/drawing/2014/main" id="{648759D8-B0A7-2B10-9F64-81A8CC0F5760}"/>
              </a:ext>
            </a:extLst>
          </p:cNvPr>
          <p:cNvSpPr>
            <a:spLocks noGrp="1"/>
          </p:cNvSpPr>
          <p:nvPr>
            <p:ph type="body" sz="quarter" idx="16"/>
          </p:nvPr>
        </p:nvSpPr>
        <p:spPr>
          <a:xfrm>
            <a:off x="371475" y="1676401"/>
            <a:ext cx="8372475" cy="26193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11">
            <a:extLst>
              <a:ext uri="{FF2B5EF4-FFF2-40B4-BE49-F238E27FC236}">
                <a16:creationId xmlns:a16="http://schemas.microsoft.com/office/drawing/2014/main" id="{2CC02514-7922-9313-80E4-38CE9C0E382E}"/>
              </a:ext>
            </a:extLst>
          </p:cNvPr>
          <p:cNvSpPr>
            <a:spLocks noGrp="1"/>
          </p:cNvSpPr>
          <p:nvPr>
            <p:ph type="body" sz="quarter" idx="15"/>
          </p:nvPr>
        </p:nvSpPr>
        <p:spPr>
          <a:xfrm flipH="1">
            <a:off x="371474" y="4463717"/>
            <a:ext cx="8372474" cy="1744579"/>
          </a:xfrm>
          <a:prstGeom prst="foldedCorner">
            <a:avLst>
              <a:gd name="adj" fmla="val 16667"/>
            </a:avLst>
          </a:prstGeom>
          <a:solidFill>
            <a:schemeClr val="accent1">
              <a:lumMod val="10000"/>
              <a:lumOff val="90000"/>
            </a:schemeClr>
          </a:solidFill>
          <a:ln w="12700" cap="rnd">
            <a:solidFill>
              <a:schemeClr val="accent2"/>
            </a:solidFill>
          </a:ln>
        </p:spPr>
        <p:txBody>
          <a:bodyPr vert="horz" wrap="square" lIns="365760" tIns="91440" rIns="91440" bIns="91440">
            <a:noAutofit/>
          </a:bodyPr>
          <a:lstStyle>
            <a:lvl1pPr marL="0" indent="0">
              <a:buNone/>
              <a:defRPr lang="en-US" sz="1200" b="1" dirty="0"/>
            </a:lvl1pPr>
            <a:lvl2pPr marL="411480" indent="-137160">
              <a:buFont typeface="Arial" panose="020B0604020202020204" pitchFamily="34" charset="0"/>
              <a:buChar char="•"/>
              <a:defRPr lang="en-US" sz="1050" dirty="0"/>
            </a:lvl2pPr>
            <a:lvl3pPr>
              <a:defRPr lang="en-US" sz="1050" dirty="0"/>
            </a:lvl3pPr>
            <a:lvl4pPr>
              <a:defRPr lang="en-US" sz="1050" dirty="0"/>
            </a:lvl4pPr>
            <a:lvl5pPr>
              <a:defRPr lang="en-US" sz="105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79F717B5-930A-9245-9888-15FD3932C27E}"/>
              </a:ext>
            </a:extLst>
          </p:cNvPr>
          <p:cNvSpPr>
            <a:spLocks noGrp="1"/>
          </p:cNvSpPr>
          <p:nvPr>
            <p:ph type="ftr" sz="quarter" idx="11"/>
          </p:nvPr>
        </p:nvSpPr>
        <p:spPr/>
        <p:txBody>
          <a:bodyPr/>
          <a:lstStyle/>
          <a:p>
            <a:endParaRPr lang="en-US" dirty="0"/>
          </a:p>
        </p:txBody>
      </p:sp>
      <p:sp>
        <p:nvSpPr>
          <p:cNvPr id="4" name="Date Placeholder 3">
            <a:extLst>
              <a:ext uri="{FF2B5EF4-FFF2-40B4-BE49-F238E27FC236}">
                <a16:creationId xmlns:a16="http://schemas.microsoft.com/office/drawing/2014/main" id="{FCF93DBC-D2B3-EAA9-B573-4CBB1A9ECD37}"/>
              </a:ext>
            </a:extLst>
          </p:cNvPr>
          <p:cNvSpPr>
            <a:spLocks noGrp="1"/>
          </p:cNvSpPr>
          <p:nvPr>
            <p:ph type="dt" sz="half" idx="10"/>
          </p:nvPr>
        </p:nvSpPr>
        <p:spPr/>
        <p:txBody>
          <a:bodyPr/>
          <a:lstStyle/>
          <a:p>
            <a:fld id="{7012927F-A0F2-4B8B-8583-E7E57526878C}" type="datetime4">
              <a:rPr lang="en-US" smtClean="0"/>
              <a:t>September 17, 2026</a:t>
            </a:fld>
            <a:endParaRPr lang="en-US" dirty="0"/>
          </a:p>
        </p:txBody>
      </p:sp>
      <p:sp>
        <p:nvSpPr>
          <p:cNvPr id="6" name="Slide Number Placeholder 5">
            <a:extLst>
              <a:ext uri="{FF2B5EF4-FFF2-40B4-BE49-F238E27FC236}">
                <a16:creationId xmlns:a16="http://schemas.microsoft.com/office/drawing/2014/main" id="{07533FE6-6102-A20B-2C52-DA18949D10CE}"/>
              </a:ext>
            </a:extLst>
          </p:cNvPr>
          <p:cNvSpPr>
            <a:spLocks noGrp="1"/>
          </p:cNvSpPr>
          <p:nvPr>
            <p:ph type="sldNum" sz="quarter" idx="12"/>
          </p:nvPr>
        </p:nvSpPr>
        <p:spPr/>
        <p:txBody>
          <a:bodyPr/>
          <a:lstStyle/>
          <a:p>
            <a:fld id="{BCDE79FB-97BA-492B-8D57-F1373F9ADA95}" type="slidenum">
              <a:rPr lang="en-US" smtClean="0"/>
              <a:t>‹#›</a:t>
            </a:fld>
            <a:endParaRPr lang="en-US" dirty="0"/>
          </a:p>
        </p:txBody>
      </p:sp>
    </p:spTree>
    <p:extLst>
      <p:ext uri="{BB962C8B-B14F-4D97-AF65-F5344CB8AC3E}">
        <p14:creationId xmlns:p14="http://schemas.microsoft.com/office/powerpoint/2010/main" val="34633517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1" name="Title Placeholder 1">
            <a:extLst>
              <a:ext uri="{FF2B5EF4-FFF2-40B4-BE49-F238E27FC236}">
                <a16:creationId xmlns:a16="http://schemas.microsoft.com/office/drawing/2014/main" id="{03A0C87A-E909-99E5-543B-B8CA963FA44D}"/>
              </a:ext>
            </a:extLst>
          </p:cNvPr>
          <p:cNvSpPr>
            <a:spLocks noGrp="1"/>
          </p:cNvSpPr>
          <p:nvPr>
            <p:ph type="title"/>
          </p:nvPr>
        </p:nvSpPr>
        <p:spPr>
          <a:xfrm>
            <a:off x="942975" y="457200"/>
            <a:ext cx="7800975" cy="914400"/>
          </a:xfrm>
          <a:prstGeom prst="rect">
            <a:avLst/>
          </a:prstGeom>
          <a:noFill/>
        </p:spPr>
        <p:txBody>
          <a:bodyPr vert="horz" lIns="0" tIns="0" rIns="0" bIns="0" rtlCol="0" anchor="t">
            <a:normAutofit/>
          </a:bodyPr>
          <a:lstStyle/>
          <a:p>
            <a:r>
              <a:rPr lang="en-US" dirty="0"/>
              <a:t>Click to edit Master title style</a:t>
            </a:r>
          </a:p>
        </p:txBody>
      </p:sp>
      <p:sp>
        <p:nvSpPr>
          <p:cNvPr id="21" name="Text Placeholder 20">
            <a:extLst>
              <a:ext uri="{FF2B5EF4-FFF2-40B4-BE49-F238E27FC236}">
                <a16:creationId xmlns:a16="http://schemas.microsoft.com/office/drawing/2014/main" id="{43EC354D-D331-C418-3300-B354E37BE146}"/>
              </a:ext>
            </a:extLst>
          </p:cNvPr>
          <p:cNvSpPr>
            <a:spLocks noGrp="1"/>
          </p:cNvSpPr>
          <p:nvPr>
            <p:ph type="body" sz="quarter" idx="13"/>
          </p:nvPr>
        </p:nvSpPr>
        <p:spPr>
          <a:xfrm>
            <a:off x="371475" y="1981200"/>
            <a:ext cx="4036219" cy="4191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22">
            <a:extLst>
              <a:ext uri="{FF2B5EF4-FFF2-40B4-BE49-F238E27FC236}">
                <a16:creationId xmlns:a16="http://schemas.microsoft.com/office/drawing/2014/main" id="{8AF89336-B087-2FA3-5FA7-10663E499445}"/>
              </a:ext>
            </a:extLst>
          </p:cNvPr>
          <p:cNvSpPr>
            <a:spLocks noGrp="1"/>
          </p:cNvSpPr>
          <p:nvPr>
            <p:ph type="body" sz="quarter" idx="14"/>
          </p:nvPr>
        </p:nvSpPr>
        <p:spPr>
          <a:xfrm>
            <a:off x="4757737" y="1971675"/>
            <a:ext cx="3986213" cy="421076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615AFFA6-4F88-DA05-B2CA-9691F408E98F}"/>
              </a:ext>
            </a:extLst>
          </p:cNvPr>
          <p:cNvSpPr>
            <a:spLocks noGrp="1"/>
          </p:cNvSpPr>
          <p:nvPr>
            <p:ph type="ftr" sz="quarter" idx="11"/>
          </p:nvPr>
        </p:nvSpPr>
        <p:spPr/>
        <p:txBody>
          <a:bodyPr/>
          <a:lstStyle/>
          <a:p>
            <a:endParaRPr lang="en-US" dirty="0"/>
          </a:p>
        </p:txBody>
      </p:sp>
      <p:sp>
        <p:nvSpPr>
          <p:cNvPr id="5" name="Date Placeholder 4">
            <a:extLst>
              <a:ext uri="{FF2B5EF4-FFF2-40B4-BE49-F238E27FC236}">
                <a16:creationId xmlns:a16="http://schemas.microsoft.com/office/drawing/2014/main" id="{0AD51180-8907-F3FB-F8E0-201D1BE61650}"/>
              </a:ext>
            </a:extLst>
          </p:cNvPr>
          <p:cNvSpPr>
            <a:spLocks noGrp="1"/>
          </p:cNvSpPr>
          <p:nvPr>
            <p:ph type="dt" sz="half" idx="10"/>
          </p:nvPr>
        </p:nvSpPr>
        <p:spPr/>
        <p:txBody>
          <a:bodyPr/>
          <a:lstStyle/>
          <a:p>
            <a:fld id="{91B5BA03-1E8A-4A71-9375-E941FF070046}" type="datetime4">
              <a:rPr lang="en-US" smtClean="0"/>
              <a:t>September 17, 2026</a:t>
            </a:fld>
            <a:endParaRPr lang="en-US" dirty="0"/>
          </a:p>
        </p:txBody>
      </p:sp>
      <p:sp>
        <p:nvSpPr>
          <p:cNvPr id="7" name="Slide Number Placeholder 6">
            <a:extLst>
              <a:ext uri="{FF2B5EF4-FFF2-40B4-BE49-F238E27FC236}">
                <a16:creationId xmlns:a16="http://schemas.microsoft.com/office/drawing/2014/main" id="{A7C96C78-7C87-2BC7-8FE9-856E3E375E71}"/>
              </a:ext>
            </a:extLst>
          </p:cNvPr>
          <p:cNvSpPr>
            <a:spLocks noGrp="1"/>
          </p:cNvSpPr>
          <p:nvPr>
            <p:ph type="sldNum" sz="quarter" idx="12"/>
          </p:nvPr>
        </p:nvSpPr>
        <p:spPr/>
        <p:txBody>
          <a:bodyPr/>
          <a:lstStyle/>
          <a:p>
            <a:fld id="{BCDE79FB-97BA-492B-8D57-F1373F9ADA95}" type="slidenum">
              <a:rPr lang="en-US" smtClean="0"/>
              <a:t>‹#›</a:t>
            </a:fld>
            <a:endParaRPr lang="en-US" dirty="0"/>
          </a:p>
        </p:txBody>
      </p:sp>
    </p:spTree>
    <p:extLst>
      <p:ext uri="{BB962C8B-B14F-4D97-AF65-F5344CB8AC3E}">
        <p14:creationId xmlns:p14="http://schemas.microsoft.com/office/powerpoint/2010/main" val="16075441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B5BA45-4981-AC22-EC96-99A5E0901D64}"/>
              </a:ext>
            </a:extLst>
          </p:cNvPr>
          <p:cNvSpPr>
            <a:spLocks noGrp="1"/>
          </p:cNvSpPr>
          <p:nvPr>
            <p:ph type="title"/>
          </p:nvPr>
        </p:nvSpPr>
        <p:spPr>
          <a:xfrm>
            <a:off x="942975" y="461962"/>
            <a:ext cx="3629025" cy="1527094"/>
          </a:xfrm>
        </p:spPr>
        <p:txBody>
          <a:bodyPr anchor="t">
            <a:normAutofit/>
          </a:bodyPr>
          <a:lstStyle>
            <a:lvl1pPr>
              <a:defRPr lang="en-US" dirty="0"/>
            </a:lvl1pPr>
          </a:lstStyle>
          <a:p>
            <a:r>
              <a:rPr lang="en-US" dirty="0"/>
              <a:t>Click to edit Master title style</a:t>
            </a:r>
          </a:p>
        </p:txBody>
      </p:sp>
      <p:sp>
        <p:nvSpPr>
          <p:cNvPr id="5" name="Date Placeholder 4">
            <a:extLst>
              <a:ext uri="{FF2B5EF4-FFF2-40B4-BE49-F238E27FC236}">
                <a16:creationId xmlns:a16="http://schemas.microsoft.com/office/drawing/2014/main" id="{D0273643-F605-4790-3956-B453E9FC90CB}"/>
              </a:ext>
            </a:extLst>
          </p:cNvPr>
          <p:cNvSpPr>
            <a:spLocks noGrp="1"/>
          </p:cNvSpPr>
          <p:nvPr>
            <p:ph type="dt" sz="half" idx="10"/>
          </p:nvPr>
        </p:nvSpPr>
        <p:spPr/>
        <p:txBody>
          <a:bodyPr/>
          <a:lstStyle/>
          <a:p>
            <a:fld id="{2DF188F8-67CB-419F-AAD4-5AB1C4EFBB40}" type="datetime4">
              <a:rPr lang="en-US" smtClean="0"/>
              <a:t>September 17, 2026</a:t>
            </a:fld>
            <a:endParaRPr lang="en-US" dirty="0"/>
          </a:p>
        </p:txBody>
      </p:sp>
      <p:sp>
        <p:nvSpPr>
          <p:cNvPr id="6" name="Footer Placeholder 5">
            <a:extLst>
              <a:ext uri="{FF2B5EF4-FFF2-40B4-BE49-F238E27FC236}">
                <a16:creationId xmlns:a16="http://schemas.microsoft.com/office/drawing/2014/main" id="{B0265AF8-0057-EBA2-2E30-0B741139752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85ADE8A-3AB5-3C00-B26E-3F6DD6EA52F2}"/>
              </a:ext>
            </a:extLst>
          </p:cNvPr>
          <p:cNvSpPr>
            <a:spLocks noGrp="1"/>
          </p:cNvSpPr>
          <p:nvPr>
            <p:ph type="sldNum" sz="quarter" idx="12"/>
          </p:nvPr>
        </p:nvSpPr>
        <p:spPr/>
        <p:txBody>
          <a:bodyPr/>
          <a:lstStyle/>
          <a:p>
            <a:fld id="{BCDE79FB-97BA-492B-8D57-F1373F9ADA95}" type="slidenum">
              <a:rPr lang="en-US" smtClean="0"/>
              <a:t>‹#›</a:t>
            </a:fld>
            <a:endParaRPr lang="en-US" dirty="0"/>
          </a:p>
        </p:txBody>
      </p:sp>
      <p:sp>
        <p:nvSpPr>
          <p:cNvPr id="16" name="Text Placeholder 15">
            <a:extLst>
              <a:ext uri="{FF2B5EF4-FFF2-40B4-BE49-F238E27FC236}">
                <a16:creationId xmlns:a16="http://schemas.microsoft.com/office/drawing/2014/main" id="{581ED5FB-5036-27D9-26F4-B48307D67C6E}"/>
              </a:ext>
            </a:extLst>
          </p:cNvPr>
          <p:cNvSpPr>
            <a:spLocks noGrp="1"/>
          </p:cNvSpPr>
          <p:nvPr>
            <p:ph type="body" sz="quarter" idx="13"/>
          </p:nvPr>
        </p:nvSpPr>
        <p:spPr>
          <a:xfrm>
            <a:off x="371475" y="2181225"/>
            <a:ext cx="4200525" cy="40005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17">
            <a:extLst>
              <a:ext uri="{FF2B5EF4-FFF2-40B4-BE49-F238E27FC236}">
                <a16:creationId xmlns:a16="http://schemas.microsoft.com/office/drawing/2014/main" id="{B0ACB72E-F2A9-AC8B-FAC7-489B4728504C}"/>
              </a:ext>
            </a:extLst>
          </p:cNvPr>
          <p:cNvSpPr>
            <a:spLocks noGrp="1"/>
          </p:cNvSpPr>
          <p:nvPr>
            <p:ph type="body" sz="quarter" idx="14"/>
          </p:nvPr>
        </p:nvSpPr>
        <p:spPr>
          <a:xfrm>
            <a:off x="4843462" y="457201"/>
            <a:ext cx="3900488" cy="5724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445951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13" name="Title Placeholder 1">
            <a:extLst>
              <a:ext uri="{FF2B5EF4-FFF2-40B4-BE49-F238E27FC236}">
                <a16:creationId xmlns:a16="http://schemas.microsoft.com/office/drawing/2014/main" id="{197228CF-7CDD-26CC-CA47-4AF0A314BDEA}"/>
              </a:ext>
            </a:extLst>
          </p:cNvPr>
          <p:cNvSpPr>
            <a:spLocks noGrp="1"/>
          </p:cNvSpPr>
          <p:nvPr>
            <p:ph type="title"/>
          </p:nvPr>
        </p:nvSpPr>
        <p:spPr>
          <a:xfrm>
            <a:off x="942975" y="457200"/>
            <a:ext cx="3629025" cy="1219200"/>
          </a:xfrm>
          <a:prstGeom prst="rect">
            <a:avLst/>
          </a:prstGeom>
          <a:noFill/>
        </p:spPr>
        <p:txBody>
          <a:bodyPr vert="horz" lIns="0" tIns="0" rIns="0" bIns="0" rtlCol="0" anchor="t">
            <a:normAutofit/>
          </a:bodyPr>
          <a:lstStyle/>
          <a:p>
            <a:r>
              <a:rPr lang="en-US" dirty="0"/>
              <a:t>Click to edit Master title style</a:t>
            </a:r>
          </a:p>
        </p:txBody>
      </p:sp>
      <p:sp>
        <p:nvSpPr>
          <p:cNvPr id="12" name="Text Placeholder 11">
            <a:extLst>
              <a:ext uri="{FF2B5EF4-FFF2-40B4-BE49-F238E27FC236}">
                <a16:creationId xmlns:a16="http://schemas.microsoft.com/office/drawing/2014/main" id="{C277CEE6-13A0-6BA8-8A3C-EA3A8B9CA323}"/>
              </a:ext>
            </a:extLst>
          </p:cNvPr>
          <p:cNvSpPr>
            <a:spLocks noGrp="1"/>
          </p:cNvSpPr>
          <p:nvPr>
            <p:ph type="body" sz="quarter" idx="13"/>
          </p:nvPr>
        </p:nvSpPr>
        <p:spPr>
          <a:xfrm>
            <a:off x="370332" y="2152650"/>
            <a:ext cx="4201668" cy="401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Picture Placeholder 2">
            <a:extLst>
              <a:ext uri="{FF2B5EF4-FFF2-40B4-BE49-F238E27FC236}">
                <a16:creationId xmlns:a16="http://schemas.microsoft.com/office/drawing/2014/main" id="{5E24E62B-01AB-F5DE-E2D4-85B1DECC92BB}"/>
              </a:ext>
              <a:ext uri="{C183D7F6-B498-43B3-948B-1728B52AA6E4}">
                <adec:decorative xmlns:adec="http://schemas.microsoft.com/office/drawing/2017/decorative" val="1"/>
              </a:ext>
            </a:extLst>
          </p:cNvPr>
          <p:cNvSpPr>
            <a:spLocks noGrp="1"/>
          </p:cNvSpPr>
          <p:nvPr>
            <p:ph type="pic" idx="1"/>
          </p:nvPr>
        </p:nvSpPr>
        <p:spPr>
          <a:xfrm>
            <a:off x="4872037" y="0"/>
            <a:ext cx="4271963" cy="68580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dirty="0"/>
          </a:p>
        </p:txBody>
      </p:sp>
      <p:sp>
        <p:nvSpPr>
          <p:cNvPr id="8" name="Rectangle 7">
            <a:extLst>
              <a:ext uri="{FF2B5EF4-FFF2-40B4-BE49-F238E27FC236}">
                <a16:creationId xmlns:a16="http://schemas.microsoft.com/office/drawing/2014/main" id="{4C33291D-BE72-DBF6-5318-1BD0E7127EE8}"/>
              </a:ext>
              <a:ext uri="{C183D7F6-B498-43B3-948B-1728B52AA6E4}">
                <adec:decorative xmlns:adec="http://schemas.microsoft.com/office/drawing/2017/decorative" val="1"/>
              </a:ext>
            </a:extLst>
          </p:cNvPr>
          <p:cNvSpPr/>
          <p:nvPr/>
        </p:nvSpPr>
        <p:spPr>
          <a:xfrm>
            <a:off x="8139966" y="6356351"/>
            <a:ext cx="1004034" cy="3651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6" name="Footer Placeholder 5">
            <a:extLst>
              <a:ext uri="{FF2B5EF4-FFF2-40B4-BE49-F238E27FC236}">
                <a16:creationId xmlns:a16="http://schemas.microsoft.com/office/drawing/2014/main" id="{21138100-AC14-9CC0-AD86-426AD89D4336}"/>
              </a:ext>
            </a:extLst>
          </p:cNvPr>
          <p:cNvSpPr>
            <a:spLocks noGrp="1"/>
          </p:cNvSpPr>
          <p:nvPr>
            <p:ph type="ftr" sz="quarter" idx="11"/>
          </p:nvPr>
        </p:nvSpPr>
        <p:spPr/>
        <p:txBody>
          <a:bodyPr/>
          <a:lstStyle/>
          <a:p>
            <a:endParaRPr lang="en-US" dirty="0"/>
          </a:p>
        </p:txBody>
      </p:sp>
      <p:sp>
        <p:nvSpPr>
          <p:cNvPr id="5" name="Date Placeholder 4">
            <a:extLst>
              <a:ext uri="{FF2B5EF4-FFF2-40B4-BE49-F238E27FC236}">
                <a16:creationId xmlns:a16="http://schemas.microsoft.com/office/drawing/2014/main" id="{1D796E23-B521-5C07-85E1-BA73A20DB266}"/>
              </a:ext>
            </a:extLst>
          </p:cNvPr>
          <p:cNvSpPr>
            <a:spLocks noGrp="1"/>
          </p:cNvSpPr>
          <p:nvPr>
            <p:ph type="dt" sz="half" idx="10"/>
          </p:nvPr>
        </p:nvSpPr>
        <p:spPr/>
        <p:txBody>
          <a:bodyPr/>
          <a:lstStyle/>
          <a:p>
            <a:fld id="{E710D0B2-8800-4E48-BDCE-A19E57C7C5AF}" type="datetime4">
              <a:rPr lang="en-US" smtClean="0"/>
              <a:t>September 17, 2026</a:t>
            </a:fld>
            <a:endParaRPr lang="en-US" dirty="0"/>
          </a:p>
        </p:txBody>
      </p:sp>
      <p:sp>
        <p:nvSpPr>
          <p:cNvPr id="7" name="Slide Number Placeholder 6">
            <a:extLst>
              <a:ext uri="{FF2B5EF4-FFF2-40B4-BE49-F238E27FC236}">
                <a16:creationId xmlns:a16="http://schemas.microsoft.com/office/drawing/2014/main" id="{742A00A7-6A1E-80A0-8EB9-F7F0592559B3}"/>
              </a:ext>
            </a:extLst>
          </p:cNvPr>
          <p:cNvSpPr>
            <a:spLocks noGrp="1"/>
          </p:cNvSpPr>
          <p:nvPr>
            <p:ph type="sldNum" sz="quarter" idx="12"/>
          </p:nvPr>
        </p:nvSpPr>
        <p:spPr/>
        <p:txBody>
          <a:bodyPr/>
          <a:lstStyle/>
          <a:p>
            <a:fld id="{BCDE79FB-97BA-492B-8D57-F1373F9ADA95}" type="slidenum">
              <a:rPr lang="en-US" smtClean="0"/>
              <a:t>‹#›</a:t>
            </a:fld>
            <a:endParaRPr lang="en-US" dirty="0"/>
          </a:p>
        </p:txBody>
      </p:sp>
    </p:spTree>
    <p:extLst>
      <p:ext uri="{BB962C8B-B14F-4D97-AF65-F5344CB8AC3E}">
        <p14:creationId xmlns:p14="http://schemas.microsoft.com/office/powerpoint/2010/main" val="38823126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Placeholder 1">
            <a:extLst>
              <a:ext uri="{FF2B5EF4-FFF2-40B4-BE49-F238E27FC236}">
                <a16:creationId xmlns:a16="http://schemas.microsoft.com/office/drawing/2014/main" id="{DB285AF9-0372-9C81-F75D-2589F4F48723}"/>
              </a:ext>
            </a:extLst>
          </p:cNvPr>
          <p:cNvSpPr>
            <a:spLocks noGrp="1"/>
          </p:cNvSpPr>
          <p:nvPr>
            <p:ph type="title"/>
          </p:nvPr>
        </p:nvSpPr>
        <p:spPr>
          <a:xfrm>
            <a:off x="942975" y="457200"/>
            <a:ext cx="7800975" cy="914400"/>
          </a:xfrm>
          <a:prstGeom prst="rect">
            <a:avLst/>
          </a:prstGeom>
          <a:noFill/>
        </p:spPr>
        <p:txBody>
          <a:bodyPr vert="horz" lIns="0" tIns="0" rIns="0" bIns="0" rtlCol="0" anchor="t">
            <a:normAutofit/>
          </a:bodyPr>
          <a:lstStyle/>
          <a:p>
            <a:r>
              <a:rPr lang="en-US" dirty="0"/>
              <a:t>Click to edit Master title style</a:t>
            </a:r>
          </a:p>
        </p:txBody>
      </p:sp>
      <p:sp>
        <p:nvSpPr>
          <p:cNvPr id="4" name="Footer Placeholder 3">
            <a:extLst>
              <a:ext uri="{FF2B5EF4-FFF2-40B4-BE49-F238E27FC236}">
                <a16:creationId xmlns:a16="http://schemas.microsoft.com/office/drawing/2014/main" id="{A123DE44-506E-FCA1-8F5C-9F7354AAEC2D}"/>
              </a:ext>
            </a:extLst>
          </p:cNvPr>
          <p:cNvSpPr>
            <a:spLocks noGrp="1"/>
          </p:cNvSpPr>
          <p:nvPr>
            <p:ph type="ftr" sz="quarter" idx="11"/>
          </p:nvPr>
        </p:nvSpPr>
        <p:spPr/>
        <p:txBody>
          <a:bodyPr/>
          <a:lstStyle/>
          <a:p>
            <a:endParaRPr lang="en-US" dirty="0"/>
          </a:p>
        </p:txBody>
      </p:sp>
      <p:sp>
        <p:nvSpPr>
          <p:cNvPr id="3" name="Date Placeholder 2">
            <a:extLst>
              <a:ext uri="{FF2B5EF4-FFF2-40B4-BE49-F238E27FC236}">
                <a16:creationId xmlns:a16="http://schemas.microsoft.com/office/drawing/2014/main" id="{1D2673D5-55DC-3F77-47BD-D5D627A45682}"/>
              </a:ext>
            </a:extLst>
          </p:cNvPr>
          <p:cNvSpPr>
            <a:spLocks noGrp="1"/>
          </p:cNvSpPr>
          <p:nvPr>
            <p:ph type="dt" sz="half" idx="10"/>
          </p:nvPr>
        </p:nvSpPr>
        <p:spPr/>
        <p:txBody>
          <a:bodyPr/>
          <a:lstStyle/>
          <a:p>
            <a:fld id="{4622DDF3-D449-4F98-B894-CB4D05D68FAC}" type="datetime4">
              <a:rPr lang="en-US" smtClean="0"/>
              <a:t>September 17, 2026</a:t>
            </a:fld>
            <a:endParaRPr lang="en-US" dirty="0"/>
          </a:p>
        </p:txBody>
      </p:sp>
      <p:sp>
        <p:nvSpPr>
          <p:cNvPr id="5" name="Slide Number Placeholder 4">
            <a:extLst>
              <a:ext uri="{FF2B5EF4-FFF2-40B4-BE49-F238E27FC236}">
                <a16:creationId xmlns:a16="http://schemas.microsoft.com/office/drawing/2014/main" id="{ECF893AA-09AB-0CA2-8F12-6C9708FCE5A5}"/>
              </a:ext>
            </a:extLst>
          </p:cNvPr>
          <p:cNvSpPr>
            <a:spLocks noGrp="1"/>
          </p:cNvSpPr>
          <p:nvPr>
            <p:ph type="sldNum" sz="quarter" idx="12"/>
          </p:nvPr>
        </p:nvSpPr>
        <p:spPr/>
        <p:txBody>
          <a:bodyPr/>
          <a:lstStyle/>
          <a:p>
            <a:fld id="{BCDE79FB-97BA-492B-8D57-F1373F9ADA95}" type="slidenum">
              <a:rPr lang="en-US" smtClean="0"/>
              <a:t>‹#›</a:t>
            </a:fld>
            <a:endParaRPr lang="en-US" dirty="0"/>
          </a:p>
        </p:txBody>
      </p:sp>
    </p:spTree>
    <p:extLst>
      <p:ext uri="{BB962C8B-B14F-4D97-AF65-F5344CB8AC3E}">
        <p14:creationId xmlns:p14="http://schemas.microsoft.com/office/powerpoint/2010/main" val="5728480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lide with Social">
    <p:spTree>
      <p:nvGrpSpPr>
        <p:cNvPr id="1" name=""/>
        <p:cNvGrpSpPr/>
        <p:nvPr/>
      </p:nvGrpSpPr>
      <p:grpSpPr>
        <a:xfrm>
          <a:off x="0" y="0"/>
          <a:ext cx="0" cy="0"/>
          <a:chOff x="0" y="0"/>
          <a:chExt cx="0" cy="0"/>
        </a:xfrm>
      </p:grpSpPr>
      <p:sp>
        <p:nvSpPr>
          <p:cNvPr id="19" name="Title 1">
            <a:extLst>
              <a:ext uri="{FF2B5EF4-FFF2-40B4-BE49-F238E27FC236}">
                <a16:creationId xmlns:a16="http://schemas.microsoft.com/office/drawing/2014/main" id="{021CF500-4BD3-92C6-CCBD-156DED65A672}"/>
              </a:ext>
            </a:extLst>
          </p:cNvPr>
          <p:cNvSpPr>
            <a:spLocks noGrp="1"/>
          </p:cNvSpPr>
          <p:nvPr>
            <p:ph type="title"/>
          </p:nvPr>
        </p:nvSpPr>
        <p:spPr>
          <a:xfrm>
            <a:off x="398152" y="1430449"/>
            <a:ext cx="4173848" cy="1848259"/>
          </a:xfrm>
        </p:spPr>
        <p:txBody>
          <a:bodyPr anchor="ctr"/>
          <a:lstStyle>
            <a:lvl1pPr>
              <a:defRPr sz="3000"/>
            </a:lvl1pPr>
          </a:lstStyle>
          <a:p>
            <a:r>
              <a:rPr lang="en-US" dirty="0"/>
              <a:t>Click to edit Master title style</a:t>
            </a:r>
          </a:p>
        </p:txBody>
      </p:sp>
      <p:sp>
        <p:nvSpPr>
          <p:cNvPr id="22" name="Text Placeholder 22">
            <a:extLst>
              <a:ext uri="{FF2B5EF4-FFF2-40B4-BE49-F238E27FC236}">
                <a16:creationId xmlns:a16="http://schemas.microsoft.com/office/drawing/2014/main" id="{5BFBC12E-0B6E-E8C7-9088-B497FB49171C}"/>
              </a:ext>
            </a:extLst>
          </p:cNvPr>
          <p:cNvSpPr>
            <a:spLocks noGrp="1"/>
          </p:cNvSpPr>
          <p:nvPr>
            <p:ph type="body" sz="quarter" idx="13"/>
          </p:nvPr>
        </p:nvSpPr>
        <p:spPr>
          <a:xfrm>
            <a:off x="398152" y="3501137"/>
            <a:ext cx="4173848" cy="682625"/>
          </a:xfrm>
        </p:spPr>
        <p:txBody>
          <a:bodyPr wrap="square"/>
          <a:lstStyle>
            <a:lvl1pPr>
              <a:defRPr sz="1800" b="1">
                <a:solidFill>
                  <a:srgbClr val="00829B"/>
                </a:solidFill>
              </a:defRPr>
            </a:lvl1pPr>
            <a:lvl2pPr>
              <a:defRPr sz="1800"/>
            </a:lvl2pPr>
            <a:lvl3pPr>
              <a:defRPr sz="1800"/>
            </a:lvl3pPr>
            <a:lvl4pPr>
              <a:defRPr sz="1800"/>
            </a:lvl4pPr>
            <a:lvl5pPr>
              <a:defRPr sz="1800"/>
            </a:lvl5pPr>
          </a:lstStyle>
          <a:p>
            <a:pPr lvl="0"/>
            <a:r>
              <a:rPr lang="en-US" dirty="0"/>
              <a:t>Click to edit Master text styles</a:t>
            </a:r>
          </a:p>
        </p:txBody>
      </p:sp>
      <p:sp>
        <p:nvSpPr>
          <p:cNvPr id="21" name="Rectangle 20">
            <a:extLst>
              <a:ext uri="{FF2B5EF4-FFF2-40B4-BE49-F238E27FC236}">
                <a16:creationId xmlns:a16="http://schemas.microsoft.com/office/drawing/2014/main" id="{724F3841-022A-64DD-C790-8E712FB9DD3A}"/>
              </a:ext>
              <a:ext uri="{C183D7F6-B498-43B3-948B-1728B52AA6E4}">
                <adec:decorative xmlns:adec="http://schemas.microsoft.com/office/drawing/2017/decorative" val="1"/>
              </a:ext>
            </a:extLst>
          </p:cNvPr>
          <p:cNvSpPr/>
          <p:nvPr userDrawn="1"/>
        </p:nvSpPr>
        <p:spPr>
          <a:xfrm>
            <a:off x="5679282" y="0"/>
            <a:ext cx="3464719"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6" name="TextBox 5">
            <a:extLst>
              <a:ext uri="{FF2B5EF4-FFF2-40B4-BE49-F238E27FC236}">
                <a16:creationId xmlns:a16="http://schemas.microsoft.com/office/drawing/2014/main" id="{62E7750B-0863-BB91-0C67-54B5E9B868D6}"/>
              </a:ext>
            </a:extLst>
          </p:cNvPr>
          <p:cNvSpPr txBox="1"/>
          <p:nvPr userDrawn="1"/>
        </p:nvSpPr>
        <p:spPr>
          <a:xfrm>
            <a:off x="6024657" y="1370524"/>
            <a:ext cx="2719293" cy="300082"/>
          </a:xfrm>
          <a:prstGeom prst="rect">
            <a:avLst/>
          </a:prstGeom>
          <a:noFill/>
        </p:spPr>
        <p:txBody>
          <a:bodyPr wrap="square" rtlCol="0">
            <a:spAutoFit/>
          </a:bodyPr>
          <a:lstStyle/>
          <a:p>
            <a:r>
              <a:rPr lang="en-US" sz="1350" b="1" dirty="0"/>
              <a:t>Learn More</a:t>
            </a:r>
          </a:p>
        </p:txBody>
      </p:sp>
      <p:sp>
        <p:nvSpPr>
          <p:cNvPr id="7" name="TextBox 6">
            <a:extLst>
              <a:ext uri="{FF2B5EF4-FFF2-40B4-BE49-F238E27FC236}">
                <a16:creationId xmlns:a16="http://schemas.microsoft.com/office/drawing/2014/main" id="{3B961C0C-432D-CBAD-EA65-6543DA81C252}"/>
              </a:ext>
            </a:extLst>
          </p:cNvPr>
          <p:cNvSpPr txBox="1"/>
          <p:nvPr userDrawn="1"/>
        </p:nvSpPr>
        <p:spPr>
          <a:xfrm>
            <a:off x="6041159" y="1783081"/>
            <a:ext cx="2490693" cy="276999"/>
          </a:xfrm>
          <a:prstGeom prst="rect">
            <a:avLst/>
          </a:prstGeom>
          <a:noFill/>
        </p:spPr>
        <p:txBody>
          <a:bodyPr wrap="square" rtlCol="0">
            <a:spAutoFit/>
          </a:bodyPr>
          <a:lstStyle/>
          <a:p>
            <a:r>
              <a:rPr lang="en-US" sz="1200" dirty="0">
                <a:solidFill>
                  <a:srgbClr val="00829B"/>
                </a:solidFill>
              </a:rPr>
              <a:t>www.ercot.com</a:t>
            </a:r>
          </a:p>
        </p:txBody>
      </p:sp>
      <p:sp>
        <p:nvSpPr>
          <p:cNvPr id="8" name="TextBox 7">
            <a:extLst>
              <a:ext uri="{FF2B5EF4-FFF2-40B4-BE49-F238E27FC236}">
                <a16:creationId xmlns:a16="http://schemas.microsoft.com/office/drawing/2014/main" id="{74781169-74C0-5084-B1E5-21B24E64EBD9}"/>
              </a:ext>
            </a:extLst>
          </p:cNvPr>
          <p:cNvSpPr txBox="1"/>
          <p:nvPr userDrawn="1"/>
        </p:nvSpPr>
        <p:spPr>
          <a:xfrm>
            <a:off x="6024657" y="2442045"/>
            <a:ext cx="2719293" cy="300082"/>
          </a:xfrm>
          <a:prstGeom prst="rect">
            <a:avLst/>
          </a:prstGeom>
          <a:noFill/>
        </p:spPr>
        <p:txBody>
          <a:bodyPr wrap="square" rtlCol="0">
            <a:spAutoFit/>
          </a:bodyPr>
          <a:lstStyle/>
          <a:p>
            <a:r>
              <a:rPr lang="en-US" sz="1350" b="1" dirty="0"/>
              <a:t>Download ERCOT Mobile App</a:t>
            </a:r>
          </a:p>
        </p:txBody>
      </p:sp>
      <p:pic>
        <p:nvPicPr>
          <p:cNvPr id="9" name="Graphic 8" descr="Google play logo on the left and App Store logo on the right">
            <a:extLst>
              <a:ext uri="{FF2B5EF4-FFF2-40B4-BE49-F238E27FC236}">
                <a16:creationId xmlns:a16="http://schemas.microsoft.com/office/drawing/2014/main" id="{4CC00E98-A942-2688-815D-B898449C0BC2}"/>
              </a:ext>
              <a:ext uri="{C183D7F6-B498-43B3-948B-1728B52AA6E4}">
                <adec:decorative xmlns:adec="http://schemas.microsoft.com/office/drawing/2017/decorative" val="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256026" y="2987764"/>
            <a:ext cx="1976343" cy="367447"/>
          </a:xfrm>
          <a:prstGeom prst="rect">
            <a:avLst/>
          </a:prstGeom>
        </p:spPr>
      </p:pic>
      <p:sp>
        <p:nvSpPr>
          <p:cNvPr id="10" name="TextBox 9">
            <a:extLst>
              <a:ext uri="{FF2B5EF4-FFF2-40B4-BE49-F238E27FC236}">
                <a16:creationId xmlns:a16="http://schemas.microsoft.com/office/drawing/2014/main" id="{1EBBA5BE-9DD2-6EE7-CE28-D076D6D33E94}"/>
              </a:ext>
            </a:extLst>
          </p:cNvPr>
          <p:cNvSpPr txBox="1"/>
          <p:nvPr userDrawn="1"/>
        </p:nvSpPr>
        <p:spPr>
          <a:xfrm>
            <a:off x="6041159" y="3786789"/>
            <a:ext cx="2719293" cy="300082"/>
          </a:xfrm>
          <a:prstGeom prst="rect">
            <a:avLst/>
          </a:prstGeom>
          <a:noFill/>
        </p:spPr>
        <p:txBody>
          <a:bodyPr wrap="square" rtlCol="0">
            <a:spAutoFit/>
          </a:bodyPr>
          <a:lstStyle/>
          <a:p>
            <a:r>
              <a:rPr lang="en-US" sz="1350" b="1" dirty="0"/>
              <a:t>Connect With Us</a:t>
            </a:r>
          </a:p>
        </p:txBody>
      </p:sp>
      <p:pic>
        <p:nvPicPr>
          <p:cNvPr id="11" name="Graphic 10" descr="Instagram icon">
            <a:extLst>
              <a:ext uri="{FF2B5EF4-FFF2-40B4-BE49-F238E27FC236}">
                <a16:creationId xmlns:a16="http://schemas.microsoft.com/office/drawing/2014/main" id="{808F1D0F-170C-B600-9B14-471787DABDB6}"/>
              </a:ext>
              <a:ext uri="{C183D7F6-B498-43B3-948B-1728B52AA6E4}">
                <adec:decorative xmlns:adec="http://schemas.microsoft.com/office/drawing/2017/decorative" val="0"/>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6244597" y="4359747"/>
            <a:ext cx="236246" cy="314995"/>
          </a:xfrm>
          <a:prstGeom prst="rect">
            <a:avLst/>
          </a:prstGeom>
        </p:spPr>
      </p:pic>
      <p:sp>
        <p:nvSpPr>
          <p:cNvPr id="12" name="TextBox 11">
            <a:extLst>
              <a:ext uri="{FF2B5EF4-FFF2-40B4-BE49-F238E27FC236}">
                <a16:creationId xmlns:a16="http://schemas.microsoft.com/office/drawing/2014/main" id="{80EB4558-FE65-DD30-A396-E7A22D6A4264}"/>
              </a:ext>
            </a:extLst>
          </p:cNvPr>
          <p:cNvSpPr txBox="1"/>
          <p:nvPr userDrawn="1"/>
        </p:nvSpPr>
        <p:spPr>
          <a:xfrm>
            <a:off x="6536605" y="4378550"/>
            <a:ext cx="2324048" cy="253916"/>
          </a:xfrm>
          <a:prstGeom prst="rect">
            <a:avLst/>
          </a:prstGeom>
          <a:noFill/>
        </p:spPr>
        <p:txBody>
          <a:bodyPr wrap="square" rtlCol="0">
            <a:spAutoFit/>
          </a:bodyPr>
          <a:lstStyle/>
          <a:p>
            <a:r>
              <a:rPr lang="en-US" sz="1050" dirty="0"/>
              <a:t>facebook.com/ERCOTISO</a:t>
            </a:r>
          </a:p>
        </p:txBody>
      </p:sp>
      <p:pic>
        <p:nvPicPr>
          <p:cNvPr id="13" name="Graphic 12" descr="Twitter or X  icon">
            <a:extLst>
              <a:ext uri="{FF2B5EF4-FFF2-40B4-BE49-F238E27FC236}">
                <a16:creationId xmlns:a16="http://schemas.microsoft.com/office/drawing/2014/main" id="{787C2377-716C-DE29-E499-06278CE1DB08}"/>
              </a:ext>
              <a:ext uri="{C183D7F6-B498-43B3-948B-1728B52AA6E4}">
                <adec:decorative xmlns:adec="http://schemas.microsoft.com/office/drawing/2017/decorative" val="0"/>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6244597" y="4816174"/>
            <a:ext cx="236246" cy="314995"/>
          </a:xfrm>
          <a:prstGeom prst="rect">
            <a:avLst/>
          </a:prstGeom>
        </p:spPr>
      </p:pic>
      <p:sp>
        <p:nvSpPr>
          <p:cNvPr id="14" name="TextBox 13">
            <a:extLst>
              <a:ext uri="{FF2B5EF4-FFF2-40B4-BE49-F238E27FC236}">
                <a16:creationId xmlns:a16="http://schemas.microsoft.com/office/drawing/2014/main" id="{D6BFB969-D759-088E-D454-9701B3843365}"/>
              </a:ext>
            </a:extLst>
          </p:cNvPr>
          <p:cNvSpPr txBox="1"/>
          <p:nvPr userDrawn="1"/>
        </p:nvSpPr>
        <p:spPr>
          <a:xfrm>
            <a:off x="6536604" y="4823175"/>
            <a:ext cx="1581098" cy="230832"/>
          </a:xfrm>
          <a:prstGeom prst="rect">
            <a:avLst/>
          </a:prstGeom>
          <a:noFill/>
        </p:spPr>
        <p:txBody>
          <a:bodyPr wrap="square" lIns="68580" tIns="34290" rIns="68580" bIns="34290" rtlCol="0" anchor="t">
            <a:spAutoFit/>
          </a:bodyPr>
          <a:lstStyle/>
          <a:p>
            <a:r>
              <a:rPr lang="en-US" sz="1050" dirty="0"/>
              <a:t>x.com/ercot_iso</a:t>
            </a:r>
          </a:p>
        </p:txBody>
      </p:sp>
      <p:pic>
        <p:nvPicPr>
          <p:cNvPr id="15" name="Graphic 14" descr="LinkedIn icon">
            <a:extLst>
              <a:ext uri="{FF2B5EF4-FFF2-40B4-BE49-F238E27FC236}">
                <a16:creationId xmlns:a16="http://schemas.microsoft.com/office/drawing/2014/main" id="{44604974-1959-249D-D54A-C4A63E150B5F}"/>
              </a:ext>
              <a:ext uri="{C183D7F6-B498-43B3-948B-1728B52AA6E4}">
                <adec:decorative xmlns:adec="http://schemas.microsoft.com/office/drawing/2017/decorative" val="0"/>
              </a:ext>
            </a:extLst>
          </p:cNvPr>
          <p:cNvPicPr>
            <a:picLocks noChangeAspect="1"/>
          </p:cNvPicPr>
          <p:nvPr userDrawn="1"/>
        </p:nvPicPr>
        <p:blipFill>
          <a:blip>
            <a:extLst>
              <a:ext uri="{96DAC541-7B7A-43D3-8B79-37D633B846F1}">
                <asvg:svgBlip xmlns:asvg="http://schemas.microsoft.com/office/drawing/2016/SVG/main" r:embed="rId5"/>
              </a:ext>
            </a:extLst>
          </a:blip>
          <a:srcRect/>
          <a:stretch/>
        </p:blipFill>
        <p:spPr>
          <a:xfrm>
            <a:off x="6244597" y="5292079"/>
            <a:ext cx="236246" cy="314995"/>
          </a:xfrm>
          <a:prstGeom prst="rect">
            <a:avLst/>
          </a:prstGeom>
        </p:spPr>
      </p:pic>
      <p:sp>
        <p:nvSpPr>
          <p:cNvPr id="16" name="TextBox 15">
            <a:extLst>
              <a:ext uri="{FF2B5EF4-FFF2-40B4-BE49-F238E27FC236}">
                <a16:creationId xmlns:a16="http://schemas.microsoft.com/office/drawing/2014/main" id="{2405696A-1EA6-9F4D-1D36-33EB7B0D95CF}"/>
              </a:ext>
            </a:extLst>
          </p:cNvPr>
          <p:cNvSpPr txBox="1"/>
          <p:nvPr userDrawn="1"/>
        </p:nvSpPr>
        <p:spPr>
          <a:xfrm>
            <a:off x="6536605" y="5299080"/>
            <a:ext cx="2349263" cy="230832"/>
          </a:xfrm>
          <a:prstGeom prst="rect">
            <a:avLst/>
          </a:prstGeom>
          <a:noFill/>
        </p:spPr>
        <p:txBody>
          <a:bodyPr wrap="square" lIns="68580" tIns="34290" rIns="68580" bIns="34290" rtlCol="0" anchor="t">
            <a:spAutoFit/>
          </a:bodyPr>
          <a:lstStyle/>
          <a:p>
            <a:r>
              <a:rPr lang="en-US" sz="1050" dirty="0"/>
              <a:t>linkedin.com/company/ercot</a:t>
            </a:r>
          </a:p>
        </p:txBody>
      </p:sp>
      <p:pic>
        <p:nvPicPr>
          <p:cNvPr id="17" name="Graphic 16" descr="Instagram icon">
            <a:extLst>
              <a:ext uri="{FF2B5EF4-FFF2-40B4-BE49-F238E27FC236}">
                <a16:creationId xmlns:a16="http://schemas.microsoft.com/office/drawing/2014/main" id="{253A132C-4DFA-62F1-D25A-9C176280377F}"/>
              </a:ext>
              <a:ext uri="{C183D7F6-B498-43B3-948B-1728B52AA6E4}">
                <adec:decorative xmlns:adec="http://schemas.microsoft.com/office/drawing/2017/decorative" val="0"/>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a:off x="6244596" y="5773360"/>
            <a:ext cx="236247" cy="314996"/>
          </a:xfrm>
          <a:prstGeom prst="rect">
            <a:avLst/>
          </a:prstGeom>
        </p:spPr>
      </p:pic>
      <p:sp>
        <p:nvSpPr>
          <p:cNvPr id="18" name="TextBox 17">
            <a:extLst>
              <a:ext uri="{FF2B5EF4-FFF2-40B4-BE49-F238E27FC236}">
                <a16:creationId xmlns:a16="http://schemas.microsoft.com/office/drawing/2014/main" id="{C36F1584-300D-A8F1-CE34-0DF564E44055}"/>
              </a:ext>
              <a:ext uri="{C183D7F6-B498-43B3-948B-1728B52AA6E4}">
                <adec:decorative xmlns:adec="http://schemas.microsoft.com/office/drawing/2017/decorative" val="0"/>
              </a:ext>
            </a:extLst>
          </p:cNvPr>
          <p:cNvSpPr txBox="1"/>
          <p:nvPr userDrawn="1"/>
        </p:nvSpPr>
        <p:spPr>
          <a:xfrm>
            <a:off x="6529591" y="5773359"/>
            <a:ext cx="2349263" cy="230832"/>
          </a:xfrm>
          <a:prstGeom prst="rect">
            <a:avLst/>
          </a:prstGeom>
          <a:noFill/>
        </p:spPr>
        <p:txBody>
          <a:bodyPr wrap="square" lIns="68580" tIns="34290" rIns="68580" bIns="34290" rtlCol="0" anchor="t">
            <a:spAutoFit/>
          </a:bodyPr>
          <a:lstStyle/>
          <a:p>
            <a:r>
              <a:rPr lang="en-US" sz="1050" dirty="0"/>
              <a:t>instagram.com/ercot_iso</a:t>
            </a:r>
          </a:p>
        </p:txBody>
      </p:sp>
      <p:sp>
        <p:nvSpPr>
          <p:cNvPr id="20" name="Footer Placeholder 3">
            <a:extLst>
              <a:ext uri="{FF2B5EF4-FFF2-40B4-BE49-F238E27FC236}">
                <a16:creationId xmlns:a16="http://schemas.microsoft.com/office/drawing/2014/main" id="{7C754C4F-B602-D803-BB7A-BEE1415CE0E5}"/>
              </a:ext>
            </a:extLst>
          </p:cNvPr>
          <p:cNvSpPr>
            <a:spLocks noGrp="1"/>
          </p:cNvSpPr>
          <p:nvPr>
            <p:ph type="ftr" sz="quarter" idx="11"/>
          </p:nvPr>
        </p:nvSpPr>
        <p:spPr>
          <a:xfrm>
            <a:off x="398152" y="6356351"/>
            <a:ext cx="4173848" cy="365125"/>
          </a:xfrm>
        </p:spPr>
        <p:txBody>
          <a:bodyPr/>
          <a:lstStyle/>
          <a:p>
            <a:endParaRPr lang="en-US" dirty="0"/>
          </a:p>
        </p:txBody>
      </p:sp>
      <p:sp>
        <p:nvSpPr>
          <p:cNvPr id="3" name="Date Placeholder 2">
            <a:extLst>
              <a:ext uri="{FF2B5EF4-FFF2-40B4-BE49-F238E27FC236}">
                <a16:creationId xmlns:a16="http://schemas.microsoft.com/office/drawing/2014/main" id="{1D2673D5-55DC-3F77-47BD-D5D627A45682}"/>
              </a:ext>
            </a:extLst>
          </p:cNvPr>
          <p:cNvSpPr>
            <a:spLocks noGrp="1"/>
          </p:cNvSpPr>
          <p:nvPr>
            <p:ph type="dt" sz="half" idx="10"/>
          </p:nvPr>
        </p:nvSpPr>
        <p:spPr/>
        <p:txBody>
          <a:bodyPr/>
          <a:lstStyle/>
          <a:p>
            <a:fld id="{4622DDF3-D449-4F98-B894-CB4D05D68FAC}" type="datetime4">
              <a:rPr lang="en-US" smtClean="0"/>
              <a:t>September 17, 2026</a:t>
            </a:fld>
            <a:endParaRPr lang="en-US" dirty="0"/>
          </a:p>
        </p:txBody>
      </p:sp>
      <p:sp>
        <p:nvSpPr>
          <p:cNvPr id="5" name="Slide Number Placeholder 4">
            <a:extLst>
              <a:ext uri="{FF2B5EF4-FFF2-40B4-BE49-F238E27FC236}">
                <a16:creationId xmlns:a16="http://schemas.microsoft.com/office/drawing/2014/main" id="{ECF893AA-09AB-0CA2-8F12-6C9708FCE5A5}"/>
              </a:ext>
            </a:extLst>
          </p:cNvPr>
          <p:cNvSpPr>
            <a:spLocks noGrp="1"/>
          </p:cNvSpPr>
          <p:nvPr>
            <p:ph type="sldNum" sz="quarter" idx="12"/>
          </p:nvPr>
        </p:nvSpPr>
        <p:spPr/>
        <p:txBody>
          <a:bodyPr/>
          <a:lstStyle/>
          <a:p>
            <a:fld id="{BCDE79FB-97BA-492B-8D57-F1373F9ADA95}" type="slidenum">
              <a:rPr lang="en-US" smtClean="0"/>
              <a:t>‹#›</a:t>
            </a:fld>
            <a:endParaRPr lang="en-US" dirty="0"/>
          </a:p>
        </p:txBody>
      </p:sp>
    </p:spTree>
    <p:extLst>
      <p:ext uri="{BB962C8B-B14F-4D97-AF65-F5344CB8AC3E}">
        <p14:creationId xmlns:p14="http://schemas.microsoft.com/office/powerpoint/2010/main" val="17860560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tion Slide">
    <p:spTree>
      <p:nvGrpSpPr>
        <p:cNvPr id="1" name=""/>
        <p:cNvGrpSpPr/>
        <p:nvPr/>
      </p:nvGrpSpPr>
      <p:grpSpPr>
        <a:xfrm>
          <a:off x="0" y="0"/>
          <a:ext cx="0" cy="0"/>
          <a:chOff x="0" y="0"/>
          <a:chExt cx="0" cy="0"/>
        </a:xfrm>
      </p:grpSpPr>
      <p:sp>
        <p:nvSpPr>
          <p:cNvPr id="24" name="Title 1">
            <a:extLst>
              <a:ext uri="{FF2B5EF4-FFF2-40B4-BE49-F238E27FC236}">
                <a16:creationId xmlns:a16="http://schemas.microsoft.com/office/drawing/2014/main" id="{0511CB1D-D7A8-8516-A8D6-FDE88BB37837}"/>
              </a:ext>
            </a:extLst>
          </p:cNvPr>
          <p:cNvSpPr>
            <a:spLocks noGrp="1"/>
          </p:cNvSpPr>
          <p:nvPr>
            <p:ph type="title"/>
          </p:nvPr>
        </p:nvSpPr>
        <p:spPr>
          <a:xfrm>
            <a:off x="398151" y="1430449"/>
            <a:ext cx="4173849" cy="1848259"/>
          </a:xfrm>
        </p:spPr>
        <p:txBody>
          <a:bodyPr anchor="ctr"/>
          <a:lstStyle>
            <a:lvl1pPr>
              <a:defRPr sz="3000"/>
            </a:lvl1pPr>
          </a:lstStyle>
          <a:p>
            <a:r>
              <a:rPr lang="en-US" dirty="0"/>
              <a:t>Click to edit Master title style</a:t>
            </a:r>
          </a:p>
        </p:txBody>
      </p:sp>
      <p:sp>
        <p:nvSpPr>
          <p:cNvPr id="26" name="Text Placeholder 22">
            <a:extLst>
              <a:ext uri="{FF2B5EF4-FFF2-40B4-BE49-F238E27FC236}">
                <a16:creationId xmlns:a16="http://schemas.microsoft.com/office/drawing/2014/main" id="{7DB85F87-C4AC-5AA2-4395-ABB6B533D5DF}"/>
              </a:ext>
            </a:extLst>
          </p:cNvPr>
          <p:cNvSpPr>
            <a:spLocks noGrp="1"/>
          </p:cNvSpPr>
          <p:nvPr>
            <p:ph type="body" sz="quarter" idx="13"/>
          </p:nvPr>
        </p:nvSpPr>
        <p:spPr>
          <a:xfrm>
            <a:off x="398151" y="3501137"/>
            <a:ext cx="4173849" cy="682625"/>
          </a:xfrm>
        </p:spPr>
        <p:txBody>
          <a:bodyPr wrap="square"/>
          <a:lstStyle>
            <a:lvl1pPr>
              <a:defRPr sz="1800" b="1">
                <a:solidFill>
                  <a:srgbClr val="00829B"/>
                </a:solidFill>
              </a:defRPr>
            </a:lvl1pPr>
            <a:lvl2pPr>
              <a:defRPr sz="1800"/>
            </a:lvl2pPr>
            <a:lvl3pPr>
              <a:defRPr sz="1800"/>
            </a:lvl3pPr>
            <a:lvl4pPr>
              <a:defRPr sz="1800"/>
            </a:lvl4pPr>
            <a:lvl5pPr>
              <a:defRPr sz="1800"/>
            </a:lvl5pPr>
          </a:lstStyle>
          <a:p>
            <a:pPr lvl="0"/>
            <a:r>
              <a:rPr lang="en-US" dirty="0"/>
              <a:t>Click to edit Master text styles</a:t>
            </a:r>
          </a:p>
        </p:txBody>
      </p:sp>
      <p:sp>
        <p:nvSpPr>
          <p:cNvPr id="25" name="Footer Placeholder 3">
            <a:extLst>
              <a:ext uri="{FF2B5EF4-FFF2-40B4-BE49-F238E27FC236}">
                <a16:creationId xmlns:a16="http://schemas.microsoft.com/office/drawing/2014/main" id="{524951DF-39E3-E4DB-EB22-28C36CEEB99F}"/>
              </a:ext>
            </a:extLst>
          </p:cNvPr>
          <p:cNvSpPr>
            <a:spLocks noGrp="1"/>
          </p:cNvSpPr>
          <p:nvPr>
            <p:ph type="ftr" sz="quarter" idx="11"/>
          </p:nvPr>
        </p:nvSpPr>
        <p:spPr>
          <a:xfrm>
            <a:off x="398152" y="6356351"/>
            <a:ext cx="6007895" cy="365125"/>
          </a:xfrm>
        </p:spPr>
        <p:txBody>
          <a:bodyPr/>
          <a:lstStyle/>
          <a:p>
            <a:endParaRPr lang="en-US" dirty="0"/>
          </a:p>
        </p:txBody>
      </p:sp>
      <p:sp>
        <p:nvSpPr>
          <p:cNvPr id="3" name="Date Placeholder 2">
            <a:extLst>
              <a:ext uri="{FF2B5EF4-FFF2-40B4-BE49-F238E27FC236}">
                <a16:creationId xmlns:a16="http://schemas.microsoft.com/office/drawing/2014/main" id="{1D2673D5-55DC-3F77-47BD-D5D627A45682}"/>
              </a:ext>
            </a:extLst>
          </p:cNvPr>
          <p:cNvSpPr>
            <a:spLocks noGrp="1"/>
          </p:cNvSpPr>
          <p:nvPr>
            <p:ph type="dt" sz="half" idx="10"/>
          </p:nvPr>
        </p:nvSpPr>
        <p:spPr/>
        <p:txBody>
          <a:bodyPr/>
          <a:lstStyle/>
          <a:p>
            <a:fld id="{4622DDF3-D449-4F98-B894-CB4D05D68FAC}" type="datetime4">
              <a:rPr lang="en-US" smtClean="0"/>
              <a:t>September 17, 2026</a:t>
            </a:fld>
            <a:endParaRPr lang="en-US" dirty="0"/>
          </a:p>
        </p:txBody>
      </p:sp>
      <p:sp>
        <p:nvSpPr>
          <p:cNvPr id="5" name="Slide Number Placeholder 4">
            <a:extLst>
              <a:ext uri="{FF2B5EF4-FFF2-40B4-BE49-F238E27FC236}">
                <a16:creationId xmlns:a16="http://schemas.microsoft.com/office/drawing/2014/main" id="{ECF893AA-09AB-0CA2-8F12-6C9708FCE5A5}"/>
              </a:ext>
            </a:extLst>
          </p:cNvPr>
          <p:cNvSpPr>
            <a:spLocks noGrp="1"/>
          </p:cNvSpPr>
          <p:nvPr>
            <p:ph type="sldNum" sz="quarter" idx="12"/>
          </p:nvPr>
        </p:nvSpPr>
        <p:spPr/>
        <p:txBody>
          <a:bodyPr/>
          <a:lstStyle/>
          <a:p>
            <a:fld id="{BCDE79FB-97BA-492B-8D57-F1373F9ADA95}" type="slidenum">
              <a:rPr lang="en-US" smtClean="0"/>
              <a:t>‹#›</a:t>
            </a:fld>
            <a:endParaRPr lang="en-US" dirty="0"/>
          </a:p>
        </p:txBody>
      </p:sp>
    </p:spTree>
    <p:extLst>
      <p:ext uri="{BB962C8B-B14F-4D97-AF65-F5344CB8AC3E}">
        <p14:creationId xmlns:p14="http://schemas.microsoft.com/office/powerpoint/2010/main" val="27099429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ppendix1">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724F3841-022A-64DD-C790-8E712FB9DD3A}"/>
              </a:ext>
              <a:ext uri="{C183D7F6-B498-43B3-948B-1728B52AA6E4}">
                <adec:decorative xmlns:adec="http://schemas.microsoft.com/office/drawing/2017/decorative" val="1"/>
              </a:ext>
            </a:extLst>
          </p:cNvPr>
          <p:cNvSpPr/>
          <p:nvPr userDrawn="1"/>
        </p:nvSpPr>
        <p:spPr>
          <a:xfrm>
            <a:off x="0" y="0"/>
            <a:ext cx="3464719"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dirty="0"/>
          </a:p>
        </p:txBody>
      </p:sp>
      <p:pic>
        <p:nvPicPr>
          <p:cNvPr id="19" name="Graphic 18" descr="ERCOT logo">
            <a:extLst>
              <a:ext uri="{FF2B5EF4-FFF2-40B4-BE49-F238E27FC236}">
                <a16:creationId xmlns:a16="http://schemas.microsoft.com/office/drawing/2014/main" id="{B751E01E-9D1B-AB32-9537-F544F49949EB}"/>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3467" y="108221"/>
            <a:ext cx="527762" cy="259285"/>
          </a:xfrm>
          <a:prstGeom prst="rect">
            <a:avLst/>
          </a:prstGeom>
        </p:spPr>
      </p:pic>
      <p:sp>
        <p:nvSpPr>
          <p:cNvPr id="2" name="Title 1">
            <a:extLst>
              <a:ext uri="{FF2B5EF4-FFF2-40B4-BE49-F238E27FC236}">
                <a16:creationId xmlns:a16="http://schemas.microsoft.com/office/drawing/2014/main" id="{C5AB5A33-CD56-3912-4016-20DF30F14CCA}"/>
              </a:ext>
            </a:extLst>
          </p:cNvPr>
          <p:cNvSpPr>
            <a:spLocks noGrp="1"/>
          </p:cNvSpPr>
          <p:nvPr>
            <p:ph type="title"/>
          </p:nvPr>
        </p:nvSpPr>
        <p:spPr>
          <a:xfrm>
            <a:off x="398152" y="1430449"/>
            <a:ext cx="3048168" cy="1848259"/>
          </a:xfrm>
        </p:spPr>
        <p:txBody>
          <a:bodyPr anchor="ctr"/>
          <a:lstStyle>
            <a:lvl1pPr>
              <a:defRPr sz="3000"/>
            </a:lvl1pPr>
          </a:lstStyle>
          <a:p>
            <a:r>
              <a:rPr lang="en-US" dirty="0"/>
              <a:t>Click to edit Master title style</a:t>
            </a:r>
          </a:p>
        </p:txBody>
      </p:sp>
      <p:sp>
        <p:nvSpPr>
          <p:cNvPr id="23" name="Text Placeholder 22">
            <a:extLst>
              <a:ext uri="{FF2B5EF4-FFF2-40B4-BE49-F238E27FC236}">
                <a16:creationId xmlns:a16="http://schemas.microsoft.com/office/drawing/2014/main" id="{113BE72E-F22F-EA59-A56F-ACBBDAEAF810}"/>
              </a:ext>
            </a:extLst>
          </p:cNvPr>
          <p:cNvSpPr>
            <a:spLocks noGrp="1"/>
          </p:cNvSpPr>
          <p:nvPr>
            <p:ph type="body" sz="quarter" idx="13"/>
          </p:nvPr>
        </p:nvSpPr>
        <p:spPr>
          <a:xfrm>
            <a:off x="398151" y="3501137"/>
            <a:ext cx="3058826" cy="682625"/>
          </a:xfrm>
        </p:spPr>
        <p:txBody>
          <a:bodyPr wrap="square"/>
          <a:lstStyle>
            <a:lvl1pPr>
              <a:defRPr sz="1800" b="1">
                <a:solidFill>
                  <a:srgbClr val="00829B"/>
                </a:solidFill>
              </a:defRPr>
            </a:lvl1pPr>
            <a:lvl2pPr>
              <a:defRPr sz="1800"/>
            </a:lvl2pPr>
            <a:lvl3pPr>
              <a:defRPr sz="1800"/>
            </a:lvl3pPr>
            <a:lvl4pPr>
              <a:defRPr sz="1800"/>
            </a:lvl4pPr>
            <a:lvl5pPr>
              <a:defRPr sz="1800"/>
            </a:lvl5pPr>
          </a:lstStyle>
          <a:p>
            <a:pPr lvl="0"/>
            <a:r>
              <a:rPr lang="en-US" dirty="0"/>
              <a:t>Click to edit Master text styles</a:t>
            </a:r>
          </a:p>
        </p:txBody>
      </p:sp>
      <p:sp>
        <p:nvSpPr>
          <p:cNvPr id="7" name="Text Placeholder 6">
            <a:extLst>
              <a:ext uri="{FF2B5EF4-FFF2-40B4-BE49-F238E27FC236}">
                <a16:creationId xmlns:a16="http://schemas.microsoft.com/office/drawing/2014/main" id="{6A05AE35-B341-C586-A0DD-9B916DA1D819}"/>
              </a:ext>
            </a:extLst>
          </p:cNvPr>
          <p:cNvSpPr>
            <a:spLocks noGrp="1"/>
          </p:cNvSpPr>
          <p:nvPr>
            <p:ph type="body" sz="quarter" idx="14"/>
          </p:nvPr>
        </p:nvSpPr>
        <p:spPr>
          <a:xfrm>
            <a:off x="3807619" y="1371600"/>
            <a:ext cx="4936331" cy="4800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A123DE44-506E-FCA1-8F5C-9F7354AAEC2D}"/>
              </a:ext>
            </a:extLst>
          </p:cNvPr>
          <p:cNvSpPr>
            <a:spLocks noGrp="1"/>
          </p:cNvSpPr>
          <p:nvPr>
            <p:ph type="ftr" sz="quarter" idx="11"/>
          </p:nvPr>
        </p:nvSpPr>
        <p:spPr>
          <a:xfrm>
            <a:off x="398152" y="6356351"/>
            <a:ext cx="6007895" cy="365125"/>
          </a:xfrm>
        </p:spPr>
        <p:txBody>
          <a:bodyPr/>
          <a:lstStyle/>
          <a:p>
            <a:endParaRPr lang="en-US" dirty="0"/>
          </a:p>
        </p:txBody>
      </p:sp>
      <p:sp>
        <p:nvSpPr>
          <p:cNvPr id="3" name="Date Placeholder 2">
            <a:extLst>
              <a:ext uri="{FF2B5EF4-FFF2-40B4-BE49-F238E27FC236}">
                <a16:creationId xmlns:a16="http://schemas.microsoft.com/office/drawing/2014/main" id="{1D2673D5-55DC-3F77-47BD-D5D627A45682}"/>
              </a:ext>
            </a:extLst>
          </p:cNvPr>
          <p:cNvSpPr>
            <a:spLocks noGrp="1"/>
          </p:cNvSpPr>
          <p:nvPr>
            <p:ph type="dt" sz="half" idx="10"/>
          </p:nvPr>
        </p:nvSpPr>
        <p:spPr/>
        <p:txBody>
          <a:bodyPr/>
          <a:lstStyle/>
          <a:p>
            <a:fld id="{4622DDF3-D449-4F98-B894-CB4D05D68FAC}" type="datetime4">
              <a:rPr lang="en-US" smtClean="0"/>
              <a:t>September 17, 2026</a:t>
            </a:fld>
            <a:endParaRPr lang="en-US" dirty="0"/>
          </a:p>
        </p:txBody>
      </p:sp>
      <p:sp>
        <p:nvSpPr>
          <p:cNvPr id="5" name="Slide Number Placeholder 4">
            <a:extLst>
              <a:ext uri="{FF2B5EF4-FFF2-40B4-BE49-F238E27FC236}">
                <a16:creationId xmlns:a16="http://schemas.microsoft.com/office/drawing/2014/main" id="{ECF893AA-09AB-0CA2-8F12-6C9708FCE5A5}"/>
              </a:ext>
            </a:extLst>
          </p:cNvPr>
          <p:cNvSpPr>
            <a:spLocks noGrp="1"/>
          </p:cNvSpPr>
          <p:nvPr>
            <p:ph type="sldNum" sz="quarter" idx="12"/>
          </p:nvPr>
        </p:nvSpPr>
        <p:spPr/>
        <p:txBody>
          <a:bodyPr/>
          <a:lstStyle/>
          <a:p>
            <a:fld id="{BCDE79FB-97BA-492B-8D57-F1373F9ADA95}" type="slidenum">
              <a:rPr lang="en-US" smtClean="0"/>
              <a:t>‹#›</a:t>
            </a:fld>
            <a:endParaRPr lang="en-US" dirty="0"/>
          </a:p>
        </p:txBody>
      </p:sp>
      <p:grpSp>
        <p:nvGrpSpPr>
          <p:cNvPr id="8" name="Group 7" descr="Confidential document label">
            <a:extLst>
              <a:ext uri="{FF2B5EF4-FFF2-40B4-BE49-F238E27FC236}">
                <a16:creationId xmlns:a16="http://schemas.microsoft.com/office/drawing/2014/main" id="{CDD9FF63-9408-EDE4-8E4D-207871A99374}"/>
              </a:ext>
            </a:extLst>
          </p:cNvPr>
          <p:cNvGrpSpPr/>
          <p:nvPr userDrawn="1"/>
        </p:nvGrpSpPr>
        <p:grpSpPr>
          <a:xfrm>
            <a:off x="-68766" y="457200"/>
            <a:ext cx="872228" cy="358775"/>
            <a:chOff x="-91688" y="6362698"/>
            <a:chExt cx="1162970" cy="358775"/>
          </a:xfrm>
        </p:grpSpPr>
        <p:sp>
          <p:nvSpPr>
            <p:cNvPr id="9" name="Rectangle 8">
              <a:extLst>
                <a:ext uri="{FF2B5EF4-FFF2-40B4-BE49-F238E27FC236}">
                  <a16:creationId xmlns:a16="http://schemas.microsoft.com/office/drawing/2014/main" id="{40E25432-F52F-28E3-5AF1-36B3BEC45282}"/>
                </a:ext>
              </a:extLst>
            </p:cNvPr>
            <p:cNvSpPr/>
            <p:nvPr/>
          </p:nvSpPr>
          <p:spPr>
            <a:xfrm rot="10800000">
              <a:off x="-12035" y="6362698"/>
              <a:ext cx="986590" cy="358775"/>
            </a:xfrm>
            <a:prstGeom prst="rect">
              <a:avLst/>
            </a:prstGeom>
            <a:solidFill>
              <a:srgbClr val="008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0" name="TextBox 9">
              <a:extLst>
                <a:ext uri="{FF2B5EF4-FFF2-40B4-BE49-F238E27FC236}">
                  <a16:creationId xmlns:a16="http://schemas.microsoft.com/office/drawing/2014/main" id="{89B3A409-F400-7551-A8C4-6293E631585B}"/>
                </a:ext>
              </a:extLst>
            </p:cNvPr>
            <p:cNvSpPr txBox="1"/>
            <p:nvPr/>
          </p:nvSpPr>
          <p:spPr>
            <a:xfrm>
              <a:off x="-91688" y="6427015"/>
              <a:ext cx="1162970" cy="196208"/>
            </a:xfrm>
            <a:prstGeom prst="rect">
              <a:avLst/>
            </a:prstGeom>
            <a:noFill/>
          </p:spPr>
          <p:txBody>
            <a:bodyPr wrap="square" rtlCol="0">
              <a:spAutoFit/>
            </a:bodyPr>
            <a:lstStyle/>
            <a:p>
              <a:pPr algn="ctr"/>
              <a:r>
                <a:rPr lang="en-US" sz="675" b="1" spc="60" baseline="0" dirty="0">
                  <a:solidFill>
                    <a:schemeClr val="bg1"/>
                  </a:solidFill>
                </a:rPr>
                <a:t>PUBLIC</a:t>
              </a:r>
            </a:p>
          </p:txBody>
        </p:sp>
      </p:grpSp>
    </p:spTree>
    <p:extLst>
      <p:ext uri="{BB962C8B-B14F-4D97-AF65-F5344CB8AC3E}">
        <p14:creationId xmlns:p14="http://schemas.microsoft.com/office/powerpoint/2010/main" val="196467401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svg"/><Relationship Id="rId4" Type="http://schemas.openxmlformats.org/officeDocument/2006/relationships/image" Target="../media/image1.sv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slideLayout" Target="../slideLayouts/slideLayout15.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slideLayout" Target="../slideLayouts/slideLayout14.xml"/><Relationship Id="rId2" Type="http://schemas.openxmlformats.org/officeDocument/2006/relationships/slideLayout" Target="../slideLayouts/slideLayout4.xml"/><Relationship Id="rId16" Type="http://schemas.openxmlformats.org/officeDocument/2006/relationships/image" Target="../media/image3.svg"/><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5" Type="http://schemas.openxmlformats.org/officeDocument/2006/relationships/theme" Target="../theme/theme2.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 Id="rId14"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A1678F26-9E3A-1EC0-39CE-8DC562CAF93C}"/>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4"/>
              </a:ext>
            </a:extLst>
          </a:blip>
          <a:srcRect l="59827" t="14818" r="10238" b="43257"/>
          <a:stretch>
            <a:fillRect/>
          </a:stretch>
        </p:blipFill>
        <p:spPr>
          <a:xfrm>
            <a:off x="-1" y="-1"/>
            <a:ext cx="9144001" cy="5732047"/>
          </a:xfrm>
          <a:prstGeom prst="rect">
            <a:avLst/>
          </a:prstGeom>
        </p:spPr>
      </p:pic>
      <p:sp>
        <p:nvSpPr>
          <p:cNvPr id="2" name="Rectangle 1">
            <a:extLst>
              <a:ext uri="{FF2B5EF4-FFF2-40B4-BE49-F238E27FC236}">
                <a16:creationId xmlns:a16="http://schemas.microsoft.com/office/drawing/2014/main" id="{F83DA6C0-622C-56B9-A11A-C7B46D6B1872}"/>
              </a:ext>
              <a:ext uri="{C183D7F6-B498-43B3-948B-1728B52AA6E4}">
                <adec:decorative xmlns:adec="http://schemas.microsoft.com/office/drawing/2017/decorative" val="1"/>
              </a:ext>
            </a:extLst>
          </p:cNvPr>
          <p:cNvSpPr>
            <a:spLocks/>
          </p:cNvSpPr>
          <p:nvPr userDrawn="1"/>
        </p:nvSpPr>
        <p:spPr>
          <a:xfrm>
            <a:off x="-1" y="0"/>
            <a:ext cx="4572001" cy="6858000"/>
          </a:xfrm>
          <a:prstGeom prst="rect">
            <a:avLst/>
          </a:prstGeom>
          <a:gradFill flip="none" rotWithShape="1">
            <a:gsLst>
              <a:gs pos="0">
                <a:schemeClr val="bg1">
                  <a:alpha val="0"/>
                </a:schemeClr>
              </a:gs>
              <a:gs pos="51000">
                <a:srgbClr val="B1E5ED">
                  <a:alpha val="6667"/>
                </a:srgbClr>
              </a:gs>
              <a:gs pos="71000">
                <a:srgbClr val="2794A4">
                  <a:alpha val="83922"/>
                </a:srgbClr>
              </a:gs>
              <a:gs pos="98000">
                <a:srgbClr val="00343B"/>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3" name="Graphic 12" descr="ERCOT logo white on background">
            <a:extLst>
              <a:ext uri="{FF2B5EF4-FFF2-40B4-BE49-F238E27FC236}">
                <a16:creationId xmlns:a16="http://schemas.microsoft.com/office/drawing/2014/main" id="{24916EE6-D8BD-2246-322B-E4425F0F9A21}"/>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730917" y="1125953"/>
            <a:ext cx="1819411" cy="889910"/>
          </a:xfrm>
          <a:prstGeom prst="rect">
            <a:avLst/>
          </a:prstGeom>
          <a:effectLst>
            <a:outerShdw blurRad="50800" dist="12700" dir="10800000" algn="r" rotWithShape="0">
              <a:schemeClr val="tx2">
                <a:alpha val="40000"/>
              </a:schemeClr>
            </a:outerShdw>
          </a:effectLst>
        </p:spPr>
      </p:pic>
      <p:sp>
        <p:nvSpPr>
          <p:cNvPr id="18" name="TextBox 17">
            <a:extLst>
              <a:ext uri="{FF2B5EF4-FFF2-40B4-BE49-F238E27FC236}">
                <a16:creationId xmlns:a16="http://schemas.microsoft.com/office/drawing/2014/main" id="{EDC1132D-9952-07F0-B506-0AC57F014644}"/>
              </a:ext>
            </a:extLst>
          </p:cNvPr>
          <p:cNvSpPr txBox="1"/>
          <p:nvPr userDrawn="1"/>
        </p:nvSpPr>
        <p:spPr>
          <a:xfrm>
            <a:off x="-68766" y="503044"/>
            <a:ext cx="872228" cy="196208"/>
          </a:xfrm>
          <a:prstGeom prst="rect">
            <a:avLst/>
          </a:prstGeom>
          <a:noFill/>
        </p:spPr>
        <p:txBody>
          <a:bodyPr wrap="square" rtlCol="0">
            <a:spAutoFit/>
          </a:bodyPr>
          <a:lstStyle/>
          <a:p>
            <a:pPr algn="ctr"/>
            <a:r>
              <a:rPr lang="en-US" sz="675" b="1" spc="0" dirty="0">
                <a:solidFill>
                  <a:schemeClr val="bg1"/>
                </a:solidFill>
              </a:rPr>
              <a:t>CONFIDENTIAL</a:t>
            </a:r>
          </a:p>
        </p:txBody>
      </p:sp>
      <p:grpSp>
        <p:nvGrpSpPr>
          <p:cNvPr id="19" name="Group 18">
            <a:extLst>
              <a:ext uri="{FF2B5EF4-FFF2-40B4-BE49-F238E27FC236}">
                <a16:creationId xmlns:a16="http://schemas.microsoft.com/office/drawing/2014/main" id="{DFE356D3-1829-BA32-62D3-D6BBF887FF81}"/>
              </a:ext>
              <a:ext uri="{C183D7F6-B498-43B3-948B-1728B52AA6E4}">
                <adec:decorative xmlns:adec="http://schemas.microsoft.com/office/drawing/2017/decorative" val="1"/>
              </a:ext>
            </a:extLst>
          </p:cNvPr>
          <p:cNvGrpSpPr/>
          <p:nvPr userDrawn="1"/>
        </p:nvGrpSpPr>
        <p:grpSpPr>
          <a:xfrm>
            <a:off x="-68766" y="457200"/>
            <a:ext cx="872228" cy="358775"/>
            <a:chOff x="-91688" y="6362698"/>
            <a:chExt cx="1162970" cy="358775"/>
          </a:xfrm>
        </p:grpSpPr>
        <p:sp>
          <p:nvSpPr>
            <p:cNvPr id="20" name="Rectangle 19">
              <a:extLst>
                <a:ext uri="{FF2B5EF4-FFF2-40B4-BE49-F238E27FC236}">
                  <a16:creationId xmlns:a16="http://schemas.microsoft.com/office/drawing/2014/main" id="{769F1A3B-7D9E-6E0C-224F-7FFACD1B9397}"/>
                </a:ext>
              </a:extLst>
            </p:cNvPr>
            <p:cNvSpPr/>
            <p:nvPr/>
          </p:nvSpPr>
          <p:spPr>
            <a:xfrm rot="10800000">
              <a:off x="-12035" y="6362698"/>
              <a:ext cx="986590" cy="358775"/>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1" name="TextBox 20">
              <a:extLst>
                <a:ext uri="{FF2B5EF4-FFF2-40B4-BE49-F238E27FC236}">
                  <a16:creationId xmlns:a16="http://schemas.microsoft.com/office/drawing/2014/main" id="{432CD704-9BA3-CCE0-2685-8FBAA5974224}"/>
                </a:ext>
              </a:extLst>
            </p:cNvPr>
            <p:cNvSpPr txBox="1"/>
            <p:nvPr/>
          </p:nvSpPr>
          <p:spPr>
            <a:xfrm>
              <a:off x="-91688" y="6427015"/>
              <a:ext cx="1162970" cy="196208"/>
            </a:xfrm>
            <a:prstGeom prst="rect">
              <a:avLst/>
            </a:prstGeom>
            <a:noFill/>
          </p:spPr>
          <p:txBody>
            <a:bodyPr wrap="square" rtlCol="0">
              <a:spAutoFit/>
            </a:bodyPr>
            <a:lstStyle/>
            <a:p>
              <a:pPr algn="ctr"/>
              <a:r>
                <a:rPr lang="en-US" sz="675" b="1" spc="60" baseline="0" dirty="0">
                  <a:solidFill>
                    <a:schemeClr val="bg1"/>
                  </a:solidFill>
                </a:rPr>
                <a:t>PUBLIC</a:t>
              </a:r>
            </a:p>
          </p:txBody>
        </p:sp>
      </p:grpSp>
    </p:spTree>
    <p:extLst>
      <p:ext uri="{BB962C8B-B14F-4D97-AF65-F5344CB8AC3E}">
        <p14:creationId xmlns:p14="http://schemas.microsoft.com/office/powerpoint/2010/main" val="3338138243"/>
      </p:ext>
    </p:extLst>
  </p:cSld>
  <p:clrMap bg1="lt1" tx1="dk1" bg2="lt2" tx2="dk2" accent1="accent1" accent2="accent2" accent3="accent3" accent4="accent4" accent5="accent5" accent6="accent6" hlink="hlink" folHlink="folHlink"/>
  <p:sldLayoutIdLst>
    <p:sldLayoutId id="2147483678" r:id="rId1"/>
    <p:sldLayoutId id="2147483684" r:id="rId2"/>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88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D23ED7C-25D4-4004-0ADC-2942F5EF2DDF}"/>
              </a:ext>
            </a:extLst>
          </p:cNvPr>
          <p:cNvSpPr>
            <a:spLocks noGrp="1"/>
          </p:cNvSpPr>
          <p:nvPr>
            <p:ph type="title"/>
          </p:nvPr>
        </p:nvSpPr>
        <p:spPr>
          <a:xfrm>
            <a:off x="942975" y="457200"/>
            <a:ext cx="7800975" cy="914400"/>
          </a:xfrm>
          <a:prstGeom prst="rect">
            <a:avLst/>
          </a:prstGeom>
          <a:noFill/>
        </p:spPr>
        <p:txBody>
          <a:bodyPr vert="horz" lIns="0" tIns="0" rIns="0" bIns="0" rtlCol="0" anchor="t">
            <a:normAutofit/>
          </a:bodyPr>
          <a:lstStyle/>
          <a:p>
            <a:r>
              <a:rPr lang="en-US" dirty="0"/>
              <a:t>Click to edit Master title style</a:t>
            </a:r>
          </a:p>
        </p:txBody>
      </p:sp>
      <p:sp>
        <p:nvSpPr>
          <p:cNvPr id="3" name="Text Placeholder 2">
            <a:extLst>
              <a:ext uri="{FF2B5EF4-FFF2-40B4-BE49-F238E27FC236}">
                <a16:creationId xmlns:a16="http://schemas.microsoft.com/office/drawing/2014/main" id="{E117534D-C175-91CE-AB0E-8AF761299486}"/>
              </a:ext>
            </a:extLst>
          </p:cNvPr>
          <p:cNvSpPr>
            <a:spLocks noGrp="1"/>
          </p:cNvSpPr>
          <p:nvPr>
            <p:ph type="body" idx="1"/>
          </p:nvPr>
        </p:nvSpPr>
        <p:spPr>
          <a:xfrm>
            <a:off x="400050" y="1706252"/>
            <a:ext cx="8343901" cy="4470711"/>
          </a:xfrm>
          <a:prstGeom prst="rect">
            <a:avLst/>
          </a:prstGeom>
        </p:spPr>
        <p:txBody>
          <a:bodyPr vert="horz" wrap="square"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AC8CF572-2776-A000-A27C-E69A8CD2DB0E}"/>
              </a:ext>
            </a:extLst>
          </p:cNvPr>
          <p:cNvSpPr>
            <a:spLocks noGrp="1"/>
          </p:cNvSpPr>
          <p:nvPr>
            <p:ph type="dt" sz="half" idx="2"/>
          </p:nvPr>
        </p:nvSpPr>
        <p:spPr>
          <a:xfrm>
            <a:off x="6537663" y="6356351"/>
            <a:ext cx="2079955" cy="365125"/>
          </a:xfrm>
          <a:prstGeom prst="rect">
            <a:avLst/>
          </a:prstGeom>
        </p:spPr>
        <p:txBody>
          <a:bodyPr vert="horz" lIns="0" tIns="0" rIns="0" bIns="0" rtlCol="0" anchor="ctr"/>
          <a:lstStyle>
            <a:lvl1pPr algn="ctr">
              <a:defRPr sz="900">
                <a:solidFill>
                  <a:srgbClr val="5B6770"/>
                </a:solidFill>
              </a:defRPr>
            </a:lvl1pPr>
          </a:lstStyle>
          <a:p>
            <a:fld id="{B145F6E8-FE0B-4A87-A96D-6C3DE3AC3724}" type="datetime4">
              <a:rPr lang="en-US" smtClean="0"/>
              <a:t>September 17, 2026</a:t>
            </a:fld>
            <a:endParaRPr lang="en-US" dirty="0"/>
          </a:p>
        </p:txBody>
      </p:sp>
      <p:sp>
        <p:nvSpPr>
          <p:cNvPr id="5" name="Footer Placeholder 4">
            <a:extLst>
              <a:ext uri="{FF2B5EF4-FFF2-40B4-BE49-F238E27FC236}">
                <a16:creationId xmlns:a16="http://schemas.microsoft.com/office/drawing/2014/main" id="{1C71D105-0AFC-E989-21E7-4A7577224539}"/>
              </a:ext>
            </a:extLst>
          </p:cNvPr>
          <p:cNvSpPr>
            <a:spLocks noGrp="1"/>
          </p:cNvSpPr>
          <p:nvPr>
            <p:ph type="ftr" sz="quarter" idx="3"/>
          </p:nvPr>
        </p:nvSpPr>
        <p:spPr>
          <a:xfrm>
            <a:off x="400050" y="6356351"/>
            <a:ext cx="6007895" cy="365125"/>
          </a:xfrm>
          <a:prstGeom prst="rect">
            <a:avLst/>
          </a:prstGeom>
          <a:solidFill>
            <a:schemeClr val="bg1"/>
          </a:solidFill>
        </p:spPr>
        <p:txBody>
          <a:bodyPr vert="horz" lIns="0" tIns="0" rIns="0" bIns="0" rtlCol="0" anchor="ctr"/>
          <a:lstStyle>
            <a:lvl1pPr algn="l">
              <a:defRPr sz="900">
                <a:solidFill>
                  <a:srgbClr val="5B6770"/>
                </a:solidFill>
              </a:defRPr>
            </a:lvl1pPr>
          </a:lstStyle>
          <a:p>
            <a:endParaRPr lang="en-US" dirty="0"/>
          </a:p>
        </p:txBody>
      </p:sp>
      <p:sp>
        <p:nvSpPr>
          <p:cNvPr id="6" name="Slide Number Placeholder 5">
            <a:extLst>
              <a:ext uri="{FF2B5EF4-FFF2-40B4-BE49-F238E27FC236}">
                <a16:creationId xmlns:a16="http://schemas.microsoft.com/office/drawing/2014/main" id="{AD294E2B-7999-A86B-70B0-0CA8AF3AB003}"/>
              </a:ext>
            </a:extLst>
          </p:cNvPr>
          <p:cNvSpPr>
            <a:spLocks noGrp="1"/>
          </p:cNvSpPr>
          <p:nvPr>
            <p:ph type="sldNum" sz="quarter" idx="4"/>
          </p:nvPr>
        </p:nvSpPr>
        <p:spPr>
          <a:xfrm>
            <a:off x="8743950" y="6356351"/>
            <a:ext cx="400050" cy="365125"/>
          </a:xfrm>
          <a:prstGeom prst="rect">
            <a:avLst/>
          </a:prstGeom>
          <a:solidFill>
            <a:schemeClr val="bg1"/>
          </a:solidFill>
        </p:spPr>
        <p:txBody>
          <a:bodyPr vert="horz" wrap="square" lIns="91440" tIns="45720" rIns="91440" bIns="45720" rtlCol="0" anchor="ctr">
            <a:normAutofit/>
          </a:bodyPr>
          <a:lstStyle>
            <a:lvl1pPr algn="ctr">
              <a:defRPr sz="900" b="1">
                <a:solidFill>
                  <a:schemeClr val="accent1"/>
                </a:solidFill>
              </a:defRPr>
            </a:lvl1pPr>
          </a:lstStyle>
          <a:p>
            <a:fld id="{BCDE79FB-97BA-492B-8D57-F1373F9ADA95}" type="slidenum">
              <a:rPr lang="en-US" smtClean="0"/>
              <a:pPr/>
              <a:t>‹#›</a:t>
            </a:fld>
            <a:endParaRPr lang="en-US" dirty="0"/>
          </a:p>
        </p:txBody>
      </p:sp>
      <p:pic>
        <p:nvPicPr>
          <p:cNvPr id="23" name="Graphic 22" descr="ERCOT logo">
            <a:extLst>
              <a:ext uri="{FF2B5EF4-FFF2-40B4-BE49-F238E27FC236}">
                <a16:creationId xmlns:a16="http://schemas.microsoft.com/office/drawing/2014/main" id="{860966C1-7702-678E-6F8A-91940323E9F1}"/>
              </a:ext>
            </a:extLst>
          </p:cNvPr>
          <p:cNvPicPr>
            <a:picLocks noChangeAspect="1"/>
          </p:cNvPicPr>
          <p:nvPr userDrawn="1"/>
        </p:nvPicPr>
        <p:blipFill>
          <a:blip>
            <a:extLst>
              <a:ext uri="{96DAC541-7B7A-43D3-8B79-37D633B846F1}">
                <asvg:svgBlip xmlns:asvg="http://schemas.microsoft.com/office/drawing/2016/SVG/main" r:embed="rId16"/>
              </a:ext>
            </a:extLst>
          </a:blip>
          <a:srcRect/>
          <a:stretch/>
        </p:blipFill>
        <p:spPr>
          <a:xfrm>
            <a:off x="103467" y="108221"/>
            <a:ext cx="527762" cy="259285"/>
          </a:xfrm>
          <a:prstGeom prst="rect">
            <a:avLst/>
          </a:prstGeom>
        </p:spPr>
      </p:pic>
      <p:grpSp>
        <p:nvGrpSpPr>
          <p:cNvPr id="7" name="Group 6" descr="Confidential document label">
            <a:extLst>
              <a:ext uri="{FF2B5EF4-FFF2-40B4-BE49-F238E27FC236}">
                <a16:creationId xmlns:a16="http://schemas.microsoft.com/office/drawing/2014/main" id="{7CE24704-51D7-2CB8-A1DB-A39B7EEEA928}"/>
              </a:ext>
            </a:extLst>
          </p:cNvPr>
          <p:cNvGrpSpPr/>
          <p:nvPr userDrawn="1"/>
        </p:nvGrpSpPr>
        <p:grpSpPr>
          <a:xfrm>
            <a:off x="-68766" y="457200"/>
            <a:ext cx="872228" cy="358775"/>
            <a:chOff x="-91688" y="6362698"/>
            <a:chExt cx="1162970" cy="358775"/>
          </a:xfrm>
        </p:grpSpPr>
        <p:sp>
          <p:nvSpPr>
            <p:cNvPr id="9" name="Rectangle 8">
              <a:extLst>
                <a:ext uri="{FF2B5EF4-FFF2-40B4-BE49-F238E27FC236}">
                  <a16:creationId xmlns:a16="http://schemas.microsoft.com/office/drawing/2014/main" id="{422AAAB4-B1A4-DCFD-AF60-75F135DD9F6D}"/>
                </a:ext>
              </a:extLst>
            </p:cNvPr>
            <p:cNvSpPr/>
            <p:nvPr/>
          </p:nvSpPr>
          <p:spPr>
            <a:xfrm rot="10800000">
              <a:off x="-12035" y="6362698"/>
              <a:ext cx="986590" cy="358775"/>
            </a:xfrm>
            <a:prstGeom prst="rect">
              <a:avLst/>
            </a:prstGeom>
            <a:solidFill>
              <a:srgbClr val="008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0" name="TextBox 9">
              <a:extLst>
                <a:ext uri="{FF2B5EF4-FFF2-40B4-BE49-F238E27FC236}">
                  <a16:creationId xmlns:a16="http://schemas.microsoft.com/office/drawing/2014/main" id="{2209C7F2-C29B-60A9-D309-0B97779BE9DF}"/>
                </a:ext>
              </a:extLst>
            </p:cNvPr>
            <p:cNvSpPr txBox="1"/>
            <p:nvPr/>
          </p:nvSpPr>
          <p:spPr>
            <a:xfrm>
              <a:off x="-91688" y="6427015"/>
              <a:ext cx="1162970" cy="196208"/>
            </a:xfrm>
            <a:prstGeom prst="rect">
              <a:avLst/>
            </a:prstGeom>
            <a:noFill/>
          </p:spPr>
          <p:txBody>
            <a:bodyPr wrap="square" rtlCol="0">
              <a:spAutoFit/>
            </a:bodyPr>
            <a:lstStyle/>
            <a:p>
              <a:pPr algn="ctr"/>
              <a:r>
                <a:rPr lang="en-US" sz="675" b="1" spc="60" baseline="0" dirty="0">
                  <a:solidFill>
                    <a:schemeClr val="bg1"/>
                  </a:solidFill>
                </a:rPr>
                <a:t>PUBLIC</a:t>
              </a:r>
            </a:p>
          </p:txBody>
        </p:sp>
      </p:grpSp>
    </p:spTree>
    <p:extLst>
      <p:ext uri="{BB962C8B-B14F-4D97-AF65-F5344CB8AC3E}">
        <p14:creationId xmlns:p14="http://schemas.microsoft.com/office/powerpoint/2010/main" val="3499037964"/>
      </p:ext>
    </p:extLst>
  </p:cSld>
  <p:clrMap bg1="lt1" tx1="dk1" bg2="lt2" tx2="dk2" accent1="accent1" accent2="accent2" accent3="accent3" accent4="accent4" accent5="accent5" accent6="accent6" hlink="hlink" folHlink="folHlink"/>
  <p:sldLayoutIdLst>
    <p:sldLayoutId id="2147483661" r:id="rId1"/>
    <p:sldLayoutId id="2147483681" r:id="rId2"/>
    <p:sldLayoutId id="2147483682" r:id="rId3"/>
    <p:sldLayoutId id="2147483683" r:id="rId4"/>
    <p:sldLayoutId id="2147483671" r:id="rId5"/>
    <p:sldLayoutId id="2147483673" r:id="rId6"/>
    <p:sldLayoutId id="2147483672" r:id="rId7"/>
    <p:sldLayoutId id="2147483664" r:id="rId8"/>
    <p:sldLayoutId id="2147483668" r:id="rId9"/>
    <p:sldLayoutId id="2147483669" r:id="rId10"/>
    <p:sldLayoutId id="2147483666" r:id="rId11"/>
    <p:sldLayoutId id="2147483675" r:id="rId12"/>
    <p:sldLayoutId id="2147483679" r:id="rId13"/>
    <p:sldLayoutId id="2147483676" r:id="rId14"/>
  </p:sldLayoutIdLst>
  <p:hf hdr="0" ftr="0" dt="0"/>
  <p:txStyles>
    <p:titleStyle>
      <a:lvl1pPr algn="l" defTabSz="685800" rtl="0" eaLnBrk="1" latinLnBrk="0" hangingPunct="1">
        <a:lnSpc>
          <a:spcPct val="90000"/>
        </a:lnSpc>
        <a:spcBef>
          <a:spcPct val="0"/>
        </a:spcBef>
        <a:buNone/>
        <a:defRPr sz="1800" b="1" kern="1200">
          <a:solidFill>
            <a:schemeClr val="tx1"/>
          </a:solidFill>
          <a:latin typeface="+mj-lt"/>
          <a:ea typeface="+mj-ea"/>
          <a:cs typeface="+mj-cs"/>
        </a:defRPr>
      </a:lvl1pPr>
    </p:titleStyle>
    <p:bodyStyle>
      <a:lvl1pPr marL="0" indent="0" algn="l" defTabSz="685800" rtl="0" eaLnBrk="1" latinLnBrk="0" hangingPunct="1">
        <a:lnSpc>
          <a:spcPct val="100000"/>
        </a:lnSpc>
        <a:spcBef>
          <a:spcPts val="225"/>
        </a:spcBef>
        <a:spcAft>
          <a:spcPts val="225"/>
        </a:spcAft>
        <a:buFont typeface="Arial" panose="020B0604020202020204" pitchFamily="34" charset="0"/>
        <a:buNone/>
        <a:defRPr sz="1200" b="0" kern="1200">
          <a:solidFill>
            <a:schemeClr val="tx1"/>
          </a:solidFill>
          <a:latin typeface="+mn-lt"/>
          <a:ea typeface="+mn-ea"/>
          <a:cs typeface="+mn-cs"/>
        </a:defRPr>
      </a:lvl1pPr>
      <a:lvl2pPr marL="411480" indent="-137160" algn="l" defTabSz="685800" rtl="0" eaLnBrk="1" latinLnBrk="0" hangingPunct="1">
        <a:lnSpc>
          <a:spcPct val="100000"/>
        </a:lnSpc>
        <a:spcBef>
          <a:spcPts val="225"/>
        </a:spcBef>
        <a:spcAft>
          <a:spcPts val="225"/>
        </a:spcAft>
        <a:buFont typeface="Arial" panose="020B0604020202020204" pitchFamily="34" charset="0"/>
        <a:buChar char="•"/>
        <a:defRPr sz="1050" b="0" kern="1200">
          <a:solidFill>
            <a:schemeClr val="tx1"/>
          </a:solidFill>
          <a:latin typeface="+mn-lt"/>
          <a:ea typeface="+mn-ea"/>
          <a:cs typeface="+mn-cs"/>
        </a:defRPr>
      </a:lvl2pPr>
      <a:lvl3pPr marL="548640" indent="-137160" algn="l" defTabSz="685800" rtl="0" eaLnBrk="1" latinLnBrk="0" hangingPunct="1">
        <a:lnSpc>
          <a:spcPct val="100000"/>
        </a:lnSpc>
        <a:spcBef>
          <a:spcPts val="225"/>
        </a:spcBef>
        <a:spcAft>
          <a:spcPts val="225"/>
        </a:spcAft>
        <a:buFont typeface="Arial" panose="020B0604020202020204" pitchFamily="34" charset="0"/>
        <a:buChar char="◦"/>
        <a:defRPr sz="1050" b="0" kern="1200">
          <a:solidFill>
            <a:schemeClr val="tx1"/>
          </a:solidFill>
          <a:latin typeface="+mn-lt"/>
          <a:ea typeface="+mn-ea"/>
          <a:cs typeface="+mn-cs"/>
        </a:defRPr>
      </a:lvl3pPr>
      <a:lvl4pPr marL="685800" indent="-137160" algn="l" defTabSz="685800" rtl="0" eaLnBrk="1" latinLnBrk="0" hangingPunct="1">
        <a:lnSpc>
          <a:spcPct val="100000"/>
        </a:lnSpc>
        <a:spcBef>
          <a:spcPts val="225"/>
        </a:spcBef>
        <a:spcAft>
          <a:spcPts val="225"/>
        </a:spcAft>
        <a:buFont typeface="Arial" panose="020B0604020202020204" pitchFamily="34" charset="0"/>
        <a:buChar char="-"/>
        <a:defRPr sz="1050" b="0" kern="1200">
          <a:solidFill>
            <a:schemeClr val="tx1"/>
          </a:solidFill>
          <a:latin typeface="+mn-lt"/>
          <a:ea typeface="+mn-ea"/>
          <a:cs typeface="+mn-cs"/>
        </a:defRPr>
      </a:lvl4pPr>
      <a:lvl5pPr marL="822960" indent="-137160" algn="l" defTabSz="685800" rtl="0" eaLnBrk="1" latinLnBrk="0" hangingPunct="1">
        <a:lnSpc>
          <a:spcPct val="100000"/>
        </a:lnSpc>
        <a:spcBef>
          <a:spcPts val="225"/>
        </a:spcBef>
        <a:spcAft>
          <a:spcPts val="225"/>
        </a:spcAft>
        <a:buFont typeface="Arial" panose="020B0604020202020204" pitchFamily="34" charset="0"/>
        <a:buChar char="•"/>
        <a:defRPr sz="1050" b="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5508" userDrawn="1">
          <p15:clr>
            <a:srgbClr val="F26B43"/>
          </p15:clr>
        </p15:guide>
        <p15:guide id="3" pos="234" userDrawn="1">
          <p15:clr>
            <a:srgbClr val="F26B43"/>
          </p15:clr>
        </p15:guide>
        <p15:guide id="5" pos="2880" userDrawn="1">
          <p15:clr>
            <a:srgbClr val="F26B43"/>
          </p15:clr>
        </p15:guide>
        <p15:guide id="6"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BAF31B-7178-C607-17D8-2A2BD0BBEF7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D499839-B798-E7B3-DB15-49FAE56390EE}"/>
              </a:ext>
            </a:extLst>
          </p:cNvPr>
          <p:cNvSpPr>
            <a:spLocks noGrp="1"/>
          </p:cNvSpPr>
          <p:nvPr>
            <p:ph type="ctrTitle"/>
          </p:nvPr>
        </p:nvSpPr>
        <p:spPr/>
        <p:txBody>
          <a:bodyPr>
            <a:normAutofit/>
          </a:bodyPr>
          <a:lstStyle/>
          <a:p>
            <a:pPr>
              <a:lnSpc>
                <a:spcPct val="100000"/>
              </a:lnSpc>
              <a:spcBef>
                <a:spcPts val="225"/>
              </a:spcBef>
              <a:spcAft>
                <a:spcPts val="225"/>
              </a:spcAft>
              <a:defRPr/>
            </a:pPr>
            <a:r>
              <a:rPr lang="en-US" sz="2100" dirty="0"/>
              <a:t>Updates and Revisions to Sec. 16.11 Financial Security for Counter-Parties</a:t>
            </a:r>
            <a:br>
              <a:rPr lang="en-US" sz="1050" b="0" dirty="0"/>
            </a:br>
            <a:br>
              <a:rPr lang="en-US" sz="1050" b="0" dirty="0"/>
            </a:br>
            <a:br>
              <a:rPr lang="en-US" sz="1350" b="0" dirty="0"/>
            </a:br>
            <a:br>
              <a:rPr lang="en-US" sz="1350" b="0" dirty="0"/>
            </a:br>
            <a:r>
              <a:rPr lang="en-US" sz="1350" b="0" dirty="0"/>
              <a:t>Credit Finance Sub Group (CFSG)</a:t>
            </a:r>
            <a:br>
              <a:rPr lang="en-US" sz="1350" b="0" dirty="0"/>
            </a:br>
            <a:r>
              <a:rPr lang="en-US" sz="1350" b="0" dirty="0"/>
              <a:t>September 23, 2026</a:t>
            </a:r>
            <a:br>
              <a:rPr lang="en-US" sz="1050" b="0" dirty="0"/>
            </a:br>
            <a:br>
              <a:rPr lang="en-US" sz="900" b="0" dirty="0"/>
            </a:br>
            <a:br>
              <a:rPr lang="en-US" sz="825" b="0" dirty="0"/>
            </a:br>
            <a:endParaRPr lang="en-US" dirty="0"/>
          </a:p>
        </p:txBody>
      </p:sp>
    </p:spTree>
    <p:extLst>
      <p:ext uri="{BB962C8B-B14F-4D97-AF65-F5344CB8AC3E}">
        <p14:creationId xmlns:p14="http://schemas.microsoft.com/office/powerpoint/2010/main" val="35846111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21D693-55A0-EDF7-3871-34AC29E0F55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5AED635-5D49-C034-5838-D5346F18060D}"/>
              </a:ext>
            </a:extLst>
          </p:cNvPr>
          <p:cNvSpPr>
            <a:spLocks noGrp="1"/>
          </p:cNvSpPr>
          <p:nvPr>
            <p:ph type="title"/>
          </p:nvPr>
        </p:nvSpPr>
        <p:spPr>
          <a:xfrm>
            <a:off x="942975" y="457200"/>
            <a:ext cx="7800975" cy="439445"/>
          </a:xfrm>
        </p:spPr>
        <p:txBody>
          <a:bodyPr/>
          <a:lstStyle/>
          <a:p>
            <a:r>
              <a:rPr lang="en-US" dirty="0"/>
              <a:t>Key Changes – TPE Terms</a:t>
            </a:r>
          </a:p>
        </p:txBody>
      </p:sp>
      <p:sp>
        <p:nvSpPr>
          <p:cNvPr id="5" name="Text Placeholder 4">
            <a:extLst>
              <a:ext uri="{FF2B5EF4-FFF2-40B4-BE49-F238E27FC236}">
                <a16:creationId xmlns:a16="http://schemas.microsoft.com/office/drawing/2014/main" id="{7D5945B3-3951-DBF6-1930-18836FE9D8D3}"/>
              </a:ext>
            </a:extLst>
          </p:cNvPr>
          <p:cNvSpPr>
            <a:spLocks noGrp="1"/>
          </p:cNvSpPr>
          <p:nvPr>
            <p:ph type="body" sz="quarter" idx="16"/>
          </p:nvPr>
        </p:nvSpPr>
        <p:spPr>
          <a:xfrm>
            <a:off x="892761" y="1158614"/>
            <a:ext cx="6398618" cy="228600"/>
          </a:xfrm>
        </p:spPr>
        <p:txBody>
          <a:bodyPr/>
          <a:lstStyle/>
          <a:p>
            <a:r>
              <a:rPr lang="en-US" b="0" dirty="0"/>
              <a:t>Change TPEA &amp; TPES acronyms/terms to be more descriptive of exposure being measured</a:t>
            </a:r>
          </a:p>
        </p:txBody>
      </p:sp>
      <p:sp>
        <p:nvSpPr>
          <p:cNvPr id="4" name="Slide Number Placeholder 3">
            <a:extLst>
              <a:ext uri="{FF2B5EF4-FFF2-40B4-BE49-F238E27FC236}">
                <a16:creationId xmlns:a16="http://schemas.microsoft.com/office/drawing/2014/main" id="{9DB15FCD-9F9D-8D82-9B99-8E7841256EDF}"/>
              </a:ext>
            </a:extLst>
          </p:cNvPr>
          <p:cNvSpPr>
            <a:spLocks noGrp="1"/>
          </p:cNvSpPr>
          <p:nvPr>
            <p:ph type="sldNum" sz="quarter" idx="12"/>
          </p:nvPr>
        </p:nvSpPr>
        <p:spPr/>
        <p:txBody>
          <a:bodyPr/>
          <a:lstStyle/>
          <a:p>
            <a:fld id="{BCDE79FB-97BA-492B-8D57-F1373F9ADA95}" type="slidenum">
              <a:rPr lang="en-US" smtClean="0"/>
              <a:t>2</a:t>
            </a:fld>
            <a:endParaRPr lang="en-US" dirty="0"/>
          </a:p>
        </p:txBody>
      </p:sp>
      <p:graphicFrame>
        <p:nvGraphicFramePr>
          <p:cNvPr id="6" name="Table 5">
            <a:extLst>
              <a:ext uri="{FF2B5EF4-FFF2-40B4-BE49-F238E27FC236}">
                <a16:creationId xmlns:a16="http://schemas.microsoft.com/office/drawing/2014/main" id="{D199EE3E-7411-05CA-1789-C588CE2FBC2E}"/>
              </a:ext>
            </a:extLst>
          </p:cNvPr>
          <p:cNvGraphicFramePr>
            <a:graphicFrameLocks noGrp="1"/>
          </p:cNvGraphicFramePr>
          <p:nvPr>
            <p:extLst>
              <p:ext uri="{D42A27DB-BD31-4B8C-83A1-F6EECF244321}">
                <p14:modId xmlns:p14="http://schemas.microsoft.com/office/powerpoint/2010/main" val="623981145"/>
              </p:ext>
            </p:extLst>
          </p:nvPr>
        </p:nvGraphicFramePr>
        <p:xfrm>
          <a:off x="892762" y="1853575"/>
          <a:ext cx="2656087" cy="278130"/>
        </p:xfrm>
        <a:graphic>
          <a:graphicData uri="http://schemas.openxmlformats.org/drawingml/2006/table">
            <a:tbl>
              <a:tblPr firstRow="1" bandRow="1">
                <a:tableStyleId>{B301B821-A1FF-4177-AEE7-76D212191A09}</a:tableStyleId>
              </a:tblPr>
              <a:tblGrid>
                <a:gridCol w="2656087">
                  <a:extLst>
                    <a:ext uri="{9D8B030D-6E8A-4147-A177-3AD203B41FA5}">
                      <a16:colId xmlns:a16="http://schemas.microsoft.com/office/drawing/2014/main" val="20000"/>
                    </a:ext>
                  </a:extLst>
                </a:gridCol>
              </a:tblGrid>
              <a:tr h="278130">
                <a:tc>
                  <a:txBody>
                    <a:bodyPr/>
                    <a:lstStyle/>
                    <a:p>
                      <a:pPr algn="l"/>
                      <a:r>
                        <a:rPr lang="en-US" sz="1100" b="1" dirty="0"/>
                        <a:t>Current Protocols</a:t>
                      </a:r>
                    </a:p>
                  </a:txBody>
                  <a:tcPr marL="68580" marR="68580" marT="34290" marB="34290" anchor="ctr"/>
                </a:tc>
                <a:extLst>
                  <a:ext uri="{0D108BD9-81ED-4DB2-BD59-A6C34878D82A}">
                    <a16:rowId xmlns:a16="http://schemas.microsoft.com/office/drawing/2014/main" val="10000"/>
                  </a:ext>
                </a:extLst>
              </a:tr>
            </a:tbl>
          </a:graphicData>
        </a:graphic>
      </p:graphicFrame>
      <p:graphicFrame>
        <p:nvGraphicFramePr>
          <p:cNvPr id="10" name="Table 9">
            <a:extLst>
              <a:ext uri="{FF2B5EF4-FFF2-40B4-BE49-F238E27FC236}">
                <a16:creationId xmlns:a16="http://schemas.microsoft.com/office/drawing/2014/main" id="{53B8B688-63D7-707A-19F9-F6CDE73FBDA9}"/>
              </a:ext>
            </a:extLst>
          </p:cNvPr>
          <p:cNvGraphicFramePr>
            <a:graphicFrameLocks noGrp="1"/>
          </p:cNvGraphicFramePr>
          <p:nvPr>
            <p:extLst>
              <p:ext uri="{D42A27DB-BD31-4B8C-83A1-F6EECF244321}">
                <p14:modId xmlns:p14="http://schemas.microsoft.com/office/powerpoint/2010/main" val="253840790"/>
              </p:ext>
            </p:extLst>
          </p:nvPr>
        </p:nvGraphicFramePr>
        <p:xfrm>
          <a:off x="892762" y="3413317"/>
          <a:ext cx="2656087" cy="278130"/>
        </p:xfrm>
        <a:graphic>
          <a:graphicData uri="http://schemas.openxmlformats.org/drawingml/2006/table">
            <a:tbl>
              <a:tblPr firstRow="1" bandRow="1">
                <a:tableStyleId>{B301B821-A1FF-4177-AEE7-76D212191A09}</a:tableStyleId>
              </a:tblPr>
              <a:tblGrid>
                <a:gridCol w="2656087">
                  <a:extLst>
                    <a:ext uri="{9D8B030D-6E8A-4147-A177-3AD203B41FA5}">
                      <a16:colId xmlns:a16="http://schemas.microsoft.com/office/drawing/2014/main" val="20000"/>
                    </a:ext>
                  </a:extLst>
                </a:gridCol>
              </a:tblGrid>
              <a:tr h="278130">
                <a:tc>
                  <a:txBody>
                    <a:bodyPr/>
                    <a:lstStyle/>
                    <a:p>
                      <a:pPr algn="l"/>
                      <a:r>
                        <a:rPr lang="en-US" sz="1100" b="1" dirty="0"/>
                        <a:t>Proposed</a:t>
                      </a:r>
                    </a:p>
                  </a:txBody>
                  <a:tcPr marL="68580" marR="68580" marT="34290" marB="34290" anchor="ctr"/>
                </a:tc>
                <a:extLst>
                  <a:ext uri="{0D108BD9-81ED-4DB2-BD59-A6C34878D82A}">
                    <a16:rowId xmlns:a16="http://schemas.microsoft.com/office/drawing/2014/main" val="10000"/>
                  </a:ext>
                </a:extLst>
              </a:tr>
            </a:tbl>
          </a:graphicData>
        </a:graphic>
      </p:graphicFrame>
      <p:sp>
        <p:nvSpPr>
          <p:cNvPr id="12" name="TextBox 11">
            <a:extLst>
              <a:ext uri="{FF2B5EF4-FFF2-40B4-BE49-F238E27FC236}">
                <a16:creationId xmlns:a16="http://schemas.microsoft.com/office/drawing/2014/main" id="{23791D33-0621-8D54-7A23-BF0FB2718E1B}"/>
              </a:ext>
            </a:extLst>
          </p:cNvPr>
          <p:cNvSpPr txBox="1"/>
          <p:nvPr/>
        </p:nvSpPr>
        <p:spPr>
          <a:xfrm>
            <a:off x="892762" y="2441934"/>
            <a:ext cx="4652179" cy="800219"/>
          </a:xfrm>
          <a:prstGeom prst="rect">
            <a:avLst/>
          </a:prstGeom>
          <a:noFill/>
        </p:spPr>
        <p:txBody>
          <a:bodyPr wrap="square" rtlCol="0">
            <a:spAutoFit/>
          </a:bodyPr>
          <a:lstStyle/>
          <a:p>
            <a:r>
              <a:rPr lang="en-US" sz="1400" dirty="0"/>
              <a:t>“TPEA”: Total Potential Exposure Any</a:t>
            </a:r>
          </a:p>
          <a:p>
            <a:r>
              <a:rPr lang="en-US" sz="1400" dirty="0"/>
              <a:t>“TPES”: Total Potential Exposure Secured</a:t>
            </a:r>
          </a:p>
          <a:p>
            <a:endParaRPr lang="en-US" dirty="0"/>
          </a:p>
        </p:txBody>
      </p:sp>
      <p:sp>
        <p:nvSpPr>
          <p:cNvPr id="14" name="TextBox 13">
            <a:extLst>
              <a:ext uri="{FF2B5EF4-FFF2-40B4-BE49-F238E27FC236}">
                <a16:creationId xmlns:a16="http://schemas.microsoft.com/office/drawing/2014/main" id="{1FD2D7D0-B414-7F09-AFB1-CC4B67DDDA48}"/>
              </a:ext>
            </a:extLst>
          </p:cNvPr>
          <p:cNvSpPr txBox="1"/>
          <p:nvPr/>
        </p:nvSpPr>
        <p:spPr>
          <a:xfrm>
            <a:off x="892761" y="3968400"/>
            <a:ext cx="4652179" cy="523220"/>
          </a:xfrm>
          <a:prstGeom prst="rect">
            <a:avLst/>
          </a:prstGeom>
          <a:noFill/>
        </p:spPr>
        <p:txBody>
          <a:bodyPr wrap="square" rtlCol="0">
            <a:spAutoFit/>
          </a:bodyPr>
          <a:lstStyle/>
          <a:p>
            <a:r>
              <a:rPr lang="en-US" sz="1400" dirty="0"/>
              <a:t>“TPEE”:  Total Potential Exposure for Energy</a:t>
            </a:r>
          </a:p>
          <a:p>
            <a:r>
              <a:rPr lang="en-US" sz="1400" dirty="0"/>
              <a:t>“TPEC”:  Total Potential Exposure for CRR</a:t>
            </a:r>
          </a:p>
        </p:txBody>
      </p:sp>
    </p:spTree>
    <p:extLst>
      <p:ext uri="{BB962C8B-B14F-4D97-AF65-F5344CB8AC3E}">
        <p14:creationId xmlns:p14="http://schemas.microsoft.com/office/powerpoint/2010/main" val="26081751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2EF47D-90BD-08F9-4196-98B75A459F0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CDAF50-88E5-CE90-EDA1-E0FE2B693D49}"/>
              </a:ext>
            </a:extLst>
          </p:cNvPr>
          <p:cNvSpPr>
            <a:spLocks noGrp="1"/>
          </p:cNvSpPr>
          <p:nvPr>
            <p:ph type="title"/>
          </p:nvPr>
        </p:nvSpPr>
        <p:spPr>
          <a:xfrm>
            <a:off x="942975" y="457200"/>
            <a:ext cx="7800975" cy="528221"/>
          </a:xfrm>
        </p:spPr>
        <p:txBody>
          <a:bodyPr/>
          <a:lstStyle/>
          <a:p>
            <a:r>
              <a:rPr lang="en-US" dirty="0"/>
              <a:t>Key Changes – TPE</a:t>
            </a:r>
          </a:p>
        </p:txBody>
      </p:sp>
      <p:sp>
        <p:nvSpPr>
          <p:cNvPr id="4" name="Slide Number Placeholder 3">
            <a:extLst>
              <a:ext uri="{FF2B5EF4-FFF2-40B4-BE49-F238E27FC236}">
                <a16:creationId xmlns:a16="http://schemas.microsoft.com/office/drawing/2014/main" id="{754934B1-18CD-7874-91DF-CE3B993F49F7}"/>
              </a:ext>
            </a:extLst>
          </p:cNvPr>
          <p:cNvSpPr>
            <a:spLocks noGrp="1"/>
          </p:cNvSpPr>
          <p:nvPr>
            <p:ph type="sldNum" sz="quarter" idx="12"/>
          </p:nvPr>
        </p:nvSpPr>
        <p:spPr/>
        <p:txBody>
          <a:bodyPr/>
          <a:lstStyle/>
          <a:p>
            <a:fld id="{BCDE79FB-97BA-492B-8D57-F1373F9ADA95}" type="slidenum">
              <a:rPr lang="en-US" smtClean="0"/>
              <a:t>3</a:t>
            </a:fld>
            <a:endParaRPr lang="en-US" dirty="0"/>
          </a:p>
        </p:txBody>
      </p:sp>
      <p:pic>
        <p:nvPicPr>
          <p:cNvPr id="6" name="Picture 5">
            <a:extLst>
              <a:ext uri="{FF2B5EF4-FFF2-40B4-BE49-F238E27FC236}">
                <a16:creationId xmlns:a16="http://schemas.microsoft.com/office/drawing/2014/main" id="{F4E36706-52C1-2C07-C37C-2E4756CF9401}"/>
              </a:ext>
            </a:extLst>
          </p:cNvPr>
          <p:cNvPicPr>
            <a:picLocks noChangeAspect="1"/>
          </p:cNvPicPr>
          <p:nvPr/>
        </p:nvPicPr>
        <p:blipFill>
          <a:blip r:embed="rId2"/>
          <a:stretch>
            <a:fillRect/>
          </a:stretch>
        </p:blipFill>
        <p:spPr>
          <a:xfrm>
            <a:off x="892761" y="1995345"/>
            <a:ext cx="4457700" cy="1180148"/>
          </a:xfrm>
          <a:prstGeom prst="rect">
            <a:avLst/>
          </a:prstGeom>
          <a:ln>
            <a:solidFill>
              <a:schemeClr val="accent1"/>
            </a:solidFill>
          </a:ln>
        </p:spPr>
      </p:pic>
      <p:sp>
        <p:nvSpPr>
          <p:cNvPr id="7" name="Text Placeholder 4">
            <a:extLst>
              <a:ext uri="{FF2B5EF4-FFF2-40B4-BE49-F238E27FC236}">
                <a16:creationId xmlns:a16="http://schemas.microsoft.com/office/drawing/2014/main" id="{CEF0CEFD-72A1-0241-72E8-114965BFF68E}"/>
              </a:ext>
            </a:extLst>
          </p:cNvPr>
          <p:cNvSpPr txBox="1">
            <a:spLocks/>
          </p:cNvSpPr>
          <p:nvPr/>
        </p:nvSpPr>
        <p:spPr>
          <a:xfrm>
            <a:off x="892761" y="4007487"/>
            <a:ext cx="5150644" cy="1423983"/>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200" dirty="0"/>
              <a:t>TPE = TPEE + TPEC + IA + PUL</a:t>
            </a:r>
          </a:p>
          <a:p>
            <a:endParaRPr lang="en-US" sz="1200" dirty="0"/>
          </a:p>
          <a:p>
            <a:r>
              <a:rPr lang="en-US" sz="1200" dirty="0"/>
              <a:t>Where:</a:t>
            </a:r>
          </a:p>
          <a:p>
            <a:r>
              <a:rPr lang="en-US" sz="1200" dirty="0"/>
              <a:t>TPE = Total Potential Exposure</a:t>
            </a:r>
          </a:p>
          <a:p>
            <a:r>
              <a:rPr lang="en-US" sz="1200" dirty="0"/>
              <a:t>TPEE = Total Potential Exposure for Energy</a:t>
            </a:r>
          </a:p>
          <a:p>
            <a:r>
              <a:rPr lang="en-US" sz="1200" dirty="0"/>
              <a:t>TPEC = Total Potential Exposure for CRR</a:t>
            </a:r>
          </a:p>
          <a:p>
            <a:endParaRPr lang="en-US" sz="1200" dirty="0"/>
          </a:p>
        </p:txBody>
      </p:sp>
      <p:graphicFrame>
        <p:nvGraphicFramePr>
          <p:cNvPr id="8" name="Table 7">
            <a:extLst>
              <a:ext uri="{FF2B5EF4-FFF2-40B4-BE49-F238E27FC236}">
                <a16:creationId xmlns:a16="http://schemas.microsoft.com/office/drawing/2014/main" id="{A9BA2859-360F-D9A4-74AE-9FD3C801EE34}"/>
              </a:ext>
            </a:extLst>
          </p:cNvPr>
          <p:cNvGraphicFramePr>
            <a:graphicFrameLocks noGrp="1"/>
          </p:cNvGraphicFramePr>
          <p:nvPr>
            <p:extLst>
              <p:ext uri="{D42A27DB-BD31-4B8C-83A1-F6EECF244321}">
                <p14:modId xmlns:p14="http://schemas.microsoft.com/office/powerpoint/2010/main" val="3989945559"/>
              </p:ext>
            </p:extLst>
          </p:nvPr>
        </p:nvGraphicFramePr>
        <p:xfrm>
          <a:off x="892761" y="1525102"/>
          <a:ext cx="2656087" cy="278130"/>
        </p:xfrm>
        <a:graphic>
          <a:graphicData uri="http://schemas.openxmlformats.org/drawingml/2006/table">
            <a:tbl>
              <a:tblPr firstRow="1" bandRow="1">
                <a:tableStyleId>{B301B821-A1FF-4177-AEE7-76D212191A09}</a:tableStyleId>
              </a:tblPr>
              <a:tblGrid>
                <a:gridCol w="2656087">
                  <a:extLst>
                    <a:ext uri="{9D8B030D-6E8A-4147-A177-3AD203B41FA5}">
                      <a16:colId xmlns:a16="http://schemas.microsoft.com/office/drawing/2014/main" val="20000"/>
                    </a:ext>
                  </a:extLst>
                </a:gridCol>
              </a:tblGrid>
              <a:tr h="278130">
                <a:tc>
                  <a:txBody>
                    <a:bodyPr/>
                    <a:lstStyle/>
                    <a:p>
                      <a:pPr algn="l"/>
                      <a:r>
                        <a:rPr lang="en-US" sz="1100" b="1" dirty="0"/>
                        <a:t>Current Protocols</a:t>
                      </a:r>
                    </a:p>
                  </a:txBody>
                  <a:tcPr marL="68580" marR="68580" marT="34290" marB="34290" anchor="ctr"/>
                </a:tc>
                <a:extLst>
                  <a:ext uri="{0D108BD9-81ED-4DB2-BD59-A6C34878D82A}">
                    <a16:rowId xmlns:a16="http://schemas.microsoft.com/office/drawing/2014/main" val="10000"/>
                  </a:ext>
                </a:extLst>
              </a:tr>
            </a:tbl>
          </a:graphicData>
        </a:graphic>
      </p:graphicFrame>
      <p:graphicFrame>
        <p:nvGraphicFramePr>
          <p:cNvPr id="12" name="Table 11">
            <a:extLst>
              <a:ext uri="{FF2B5EF4-FFF2-40B4-BE49-F238E27FC236}">
                <a16:creationId xmlns:a16="http://schemas.microsoft.com/office/drawing/2014/main" id="{34772F24-BAF5-3EF7-8162-54C67951157A}"/>
              </a:ext>
            </a:extLst>
          </p:cNvPr>
          <p:cNvGraphicFramePr>
            <a:graphicFrameLocks noGrp="1"/>
          </p:cNvGraphicFramePr>
          <p:nvPr>
            <p:extLst>
              <p:ext uri="{D42A27DB-BD31-4B8C-83A1-F6EECF244321}">
                <p14:modId xmlns:p14="http://schemas.microsoft.com/office/powerpoint/2010/main" val="3567952944"/>
              </p:ext>
            </p:extLst>
          </p:nvPr>
        </p:nvGraphicFramePr>
        <p:xfrm>
          <a:off x="892761" y="3575855"/>
          <a:ext cx="2656087" cy="278130"/>
        </p:xfrm>
        <a:graphic>
          <a:graphicData uri="http://schemas.openxmlformats.org/drawingml/2006/table">
            <a:tbl>
              <a:tblPr firstRow="1" bandRow="1">
                <a:tableStyleId>{B301B821-A1FF-4177-AEE7-76D212191A09}</a:tableStyleId>
              </a:tblPr>
              <a:tblGrid>
                <a:gridCol w="2656087">
                  <a:extLst>
                    <a:ext uri="{9D8B030D-6E8A-4147-A177-3AD203B41FA5}">
                      <a16:colId xmlns:a16="http://schemas.microsoft.com/office/drawing/2014/main" val="20000"/>
                    </a:ext>
                  </a:extLst>
                </a:gridCol>
              </a:tblGrid>
              <a:tr h="278130">
                <a:tc>
                  <a:txBody>
                    <a:bodyPr/>
                    <a:lstStyle/>
                    <a:p>
                      <a:pPr algn="l"/>
                      <a:r>
                        <a:rPr lang="en-US" sz="1100" b="1" dirty="0"/>
                        <a:t>Proposed</a:t>
                      </a:r>
                    </a:p>
                  </a:txBody>
                  <a:tcPr marL="68580" marR="68580" marT="34290" marB="34290" anchor="ct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38924486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12FBAA-7643-72F4-29B9-5E0B8D73E1F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59273D-A5BC-D990-CF2A-627D222A8165}"/>
              </a:ext>
            </a:extLst>
          </p:cNvPr>
          <p:cNvSpPr>
            <a:spLocks noGrp="1"/>
          </p:cNvSpPr>
          <p:nvPr>
            <p:ph type="title"/>
          </p:nvPr>
        </p:nvSpPr>
        <p:spPr>
          <a:xfrm>
            <a:off x="942975" y="457200"/>
            <a:ext cx="7800975" cy="484063"/>
          </a:xfrm>
        </p:spPr>
        <p:txBody>
          <a:bodyPr/>
          <a:lstStyle/>
          <a:p>
            <a:r>
              <a:rPr lang="en-US" dirty="0"/>
              <a:t>Key Changes - ACL</a:t>
            </a:r>
          </a:p>
        </p:txBody>
      </p:sp>
      <p:sp>
        <p:nvSpPr>
          <p:cNvPr id="4" name="Slide Number Placeholder 3">
            <a:extLst>
              <a:ext uri="{FF2B5EF4-FFF2-40B4-BE49-F238E27FC236}">
                <a16:creationId xmlns:a16="http://schemas.microsoft.com/office/drawing/2014/main" id="{460B7AF1-A9FF-7973-ACCA-FD3044C69CC6}"/>
              </a:ext>
            </a:extLst>
          </p:cNvPr>
          <p:cNvSpPr>
            <a:spLocks noGrp="1"/>
          </p:cNvSpPr>
          <p:nvPr>
            <p:ph type="sldNum" sz="quarter" idx="12"/>
          </p:nvPr>
        </p:nvSpPr>
        <p:spPr/>
        <p:txBody>
          <a:bodyPr/>
          <a:lstStyle/>
          <a:p>
            <a:fld id="{BCDE79FB-97BA-492B-8D57-F1373F9ADA95}" type="slidenum">
              <a:rPr lang="en-US" smtClean="0"/>
              <a:t>4</a:t>
            </a:fld>
            <a:endParaRPr lang="en-US" dirty="0"/>
          </a:p>
        </p:txBody>
      </p:sp>
      <p:sp>
        <p:nvSpPr>
          <p:cNvPr id="14" name="Text Placeholder 4">
            <a:extLst>
              <a:ext uri="{FF2B5EF4-FFF2-40B4-BE49-F238E27FC236}">
                <a16:creationId xmlns:a16="http://schemas.microsoft.com/office/drawing/2014/main" id="{9F62CC78-37CD-BF30-1723-54E2C9395353}"/>
              </a:ext>
            </a:extLst>
          </p:cNvPr>
          <p:cNvSpPr txBox="1">
            <a:spLocks/>
          </p:cNvSpPr>
          <p:nvPr/>
        </p:nvSpPr>
        <p:spPr>
          <a:xfrm>
            <a:off x="661106" y="4455658"/>
            <a:ext cx="5739694" cy="1473692"/>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825" b="1" dirty="0"/>
              <a:t>16.11.4.6	Determination of Counter-Party Available Credit Limits </a:t>
            </a:r>
            <a:endParaRPr lang="en-US" sz="825" dirty="0"/>
          </a:p>
          <a:p>
            <a:pPr marL="171450" indent="-171450">
              <a:buAutoNum type="arabicParenBoth"/>
            </a:pPr>
            <a:r>
              <a:rPr lang="en-US" sz="825" dirty="0"/>
              <a:t>ERCOT shall calculate an Available Credit Limit for the CRR Auction (ACLC) and an Available Credit Limit for the DAM (ACLD) as follows:</a:t>
            </a:r>
          </a:p>
          <a:p>
            <a:r>
              <a:rPr lang="en-US" sz="825" dirty="0"/>
              <a:t>	ACLC = Max [(Financial Security – (TPE  *  (1+ACLIRF)) – CRR Bilateral Trades Exposure), 0]</a:t>
            </a:r>
          </a:p>
          <a:p>
            <a:r>
              <a:rPr lang="en-US" sz="825" dirty="0"/>
              <a:t>	ACLD = Max (ACLC – CRRALA, 0)</a:t>
            </a:r>
          </a:p>
          <a:p>
            <a:endParaRPr lang="en-US" sz="825" dirty="0"/>
          </a:p>
          <a:p>
            <a:r>
              <a:rPr lang="en-US" sz="825" dirty="0"/>
              <a:t>	CRRALA  CRR Auction Locked Amount</a:t>
            </a:r>
          </a:p>
          <a:p>
            <a:endParaRPr lang="en-US" sz="1200" dirty="0"/>
          </a:p>
        </p:txBody>
      </p:sp>
      <p:graphicFrame>
        <p:nvGraphicFramePr>
          <p:cNvPr id="5" name="Table 4">
            <a:extLst>
              <a:ext uri="{FF2B5EF4-FFF2-40B4-BE49-F238E27FC236}">
                <a16:creationId xmlns:a16="http://schemas.microsoft.com/office/drawing/2014/main" id="{D4BCD4A1-9B98-BAC7-34F0-7DE3D93B29A1}"/>
              </a:ext>
            </a:extLst>
          </p:cNvPr>
          <p:cNvGraphicFramePr>
            <a:graphicFrameLocks noGrp="1"/>
          </p:cNvGraphicFramePr>
          <p:nvPr>
            <p:extLst>
              <p:ext uri="{D42A27DB-BD31-4B8C-83A1-F6EECF244321}">
                <p14:modId xmlns:p14="http://schemas.microsoft.com/office/powerpoint/2010/main" val="2435420566"/>
              </p:ext>
            </p:extLst>
          </p:nvPr>
        </p:nvGraphicFramePr>
        <p:xfrm>
          <a:off x="673887" y="1343913"/>
          <a:ext cx="2656087" cy="278130"/>
        </p:xfrm>
        <a:graphic>
          <a:graphicData uri="http://schemas.openxmlformats.org/drawingml/2006/table">
            <a:tbl>
              <a:tblPr firstRow="1" bandRow="1">
                <a:tableStyleId>{B301B821-A1FF-4177-AEE7-76D212191A09}</a:tableStyleId>
              </a:tblPr>
              <a:tblGrid>
                <a:gridCol w="2656087">
                  <a:extLst>
                    <a:ext uri="{9D8B030D-6E8A-4147-A177-3AD203B41FA5}">
                      <a16:colId xmlns:a16="http://schemas.microsoft.com/office/drawing/2014/main" val="20000"/>
                    </a:ext>
                  </a:extLst>
                </a:gridCol>
              </a:tblGrid>
              <a:tr h="278130">
                <a:tc>
                  <a:txBody>
                    <a:bodyPr/>
                    <a:lstStyle/>
                    <a:p>
                      <a:pPr algn="l"/>
                      <a:r>
                        <a:rPr lang="en-US" sz="1100" b="1" dirty="0"/>
                        <a:t>Current Protocols</a:t>
                      </a:r>
                    </a:p>
                  </a:txBody>
                  <a:tcPr marL="68580" marR="68580" marT="34290" marB="34290" anchor="ctr"/>
                </a:tc>
                <a:extLst>
                  <a:ext uri="{0D108BD9-81ED-4DB2-BD59-A6C34878D82A}">
                    <a16:rowId xmlns:a16="http://schemas.microsoft.com/office/drawing/2014/main" val="10000"/>
                  </a:ext>
                </a:extLst>
              </a:tr>
            </a:tbl>
          </a:graphicData>
        </a:graphic>
      </p:graphicFrame>
      <p:graphicFrame>
        <p:nvGraphicFramePr>
          <p:cNvPr id="8" name="Table 7">
            <a:extLst>
              <a:ext uri="{FF2B5EF4-FFF2-40B4-BE49-F238E27FC236}">
                <a16:creationId xmlns:a16="http://schemas.microsoft.com/office/drawing/2014/main" id="{83AB8821-3B07-C09C-97E6-C462501D47D4}"/>
              </a:ext>
            </a:extLst>
          </p:cNvPr>
          <p:cNvGraphicFramePr>
            <a:graphicFrameLocks noGrp="1"/>
          </p:cNvGraphicFramePr>
          <p:nvPr>
            <p:extLst>
              <p:ext uri="{D42A27DB-BD31-4B8C-83A1-F6EECF244321}">
                <p14:modId xmlns:p14="http://schemas.microsoft.com/office/powerpoint/2010/main" val="1274581811"/>
              </p:ext>
            </p:extLst>
          </p:nvPr>
        </p:nvGraphicFramePr>
        <p:xfrm>
          <a:off x="673887" y="3927085"/>
          <a:ext cx="2656087" cy="278130"/>
        </p:xfrm>
        <a:graphic>
          <a:graphicData uri="http://schemas.openxmlformats.org/drawingml/2006/table">
            <a:tbl>
              <a:tblPr firstRow="1" bandRow="1">
                <a:tableStyleId>{B301B821-A1FF-4177-AEE7-76D212191A09}</a:tableStyleId>
              </a:tblPr>
              <a:tblGrid>
                <a:gridCol w="2656087">
                  <a:extLst>
                    <a:ext uri="{9D8B030D-6E8A-4147-A177-3AD203B41FA5}">
                      <a16:colId xmlns:a16="http://schemas.microsoft.com/office/drawing/2014/main" val="20000"/>
                    </a:ext>
                  </a:extLst>
                </a:gridCol>
              </a:tblGrid>
              <a:tr h="278130">
                <a:tc>
                  <a:txBody>
                    <a:bodyPr/>
                    <a:lstStyle/>
                    <a:p>
                      <a:pPr algn="l"/>
                      <a:r>
                        <a:rPr lang="en-US" sz="1100" b="1" dirty="0"/>
                        <a:t>Proposed</a:t>
                      </a:r>
                    </a:p>
                  </a:txBody>
                  <a:tcPr marL="68580" marR="68580" marT="34290" marB="34290" anchor="ctr"/>
                </a:tc>
                <a:extLst>
                  <a:ext uri="{0D108BD9-81ED-4DB2-BD59-A6C34878D82A}">
                    <a16:rowId xmlns:a16="http://schemas.microsoft.com/office/drawing/2014/main" val="10000"/>
                  </a:ext>
                </a:extLst>
              </a:tr>
            </a:tbl>
          </a:graphicData>
        </a:graphic>
      </p:graphicFrame>
      <p:pic>
        <p:nvPicPr>
          <p:cNvPr id="13" name="Picture 12">
            <a:extLst>
              <a:ext uri="{FF2B5EF4-FFF2-40B4-BE49-F238E27FC236}">
                <a16:creationId xmlns:a16="http://schemas.microsoft.com/office/drawing/2014/main" id="{0F2E19D2-BF2B-3D0F-D2A8-63B864475D7A}"/>
              </a:ext>
            </a:extLst>
          </p:cNvPr>
          <p:cNvPicPr>
            <a:picLocks noChangeAspect="1"/>
          </p:cNvPicPr>
          <p:nvPr/>
        </p:nvPicPr>
        <p:blipFill>
          <a:blip r:embed="rId2"/>
          <a:stretch>
            <a:fillRect/>
          </a:stretch>
        </p:blipFill>
        <p:spPr>
          <a:xfrm>
            <a:off x="673886" y="1733420"/>
            <a:ext cx="3549923" cy="1791015"/>
          </a:xfrm>
          <a:prstGeom prst="rect">
            <a:avLst/>
          </a:prstGeom>
        </p:spPr>
      </p:pic>
      <p:pic>
        <p:nvPicPr>
          <p:cNvPr id="18" name="Picture 17">
            <a:extLst>
              <a:ext uri="{FF2B5EF4-FFF2-40B4-BE49-F238E27FC236}">
                <a16:creationId xmlns:a16="http://schemas.microsoft.com/office/drawing/2014/main" id="{0724F896-3A1E-ED56-2578-493076620B73}"/>
              </a:ext>
            </a:extLst>
          </p:cNvPr>
          <p:cNvPicPr>
            <a:picLocks noChangeAspect="1"/>
          </p:cNvPicPr>
          <p:nvPr/>
        </p:nvPicPr>
        <p:blipFill>
          <a:blip r:embed="rId3"/>
          <a:stretch>
            <a:fillRect/>
          </a:stretch>
        </p:blipFill>
        <p:spPr>
          <a:xfrm>
            <a:off x="4302055" y="1824952"/>
            <a:ext cx="3848837" cy="1299987"/>
          </a:xfrm>
          <a:prstGeom prst="rect">
            <a:avLst/>
          </a:prstGeom>
        </p:spPr>
      </p:pic>
    </p:spTree>
    <p:extLst>
      <p:ext uri="{BB962C8B-B14F-4D97-AF65-F5344CB8AC3E}">
        <p14:creationId xmlns:p14="http://schemas.microsoft.com/office/powerpoint/2010/main" val="7143078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EDA083-F6FD-72F0-F726-450A2400DF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0D522F5-0495-B93F-FAF0-ED0FA035FD36}"/>
              </a:ext>
            </a:extLst>
          </p:cNvPr>
          <p:cNvSpPr>
            <a:spLocks noGrp="1"/>
          </p:cNvSpPr>
          <p:nvPr>
            <p:ph type="title"/>
          </p:nvPr>
        </p:nvSpPr>
        <p:spPr/>
        <p:txBody>
          <a:bodyPr/>
          <a:lstStyle/>
          <a:p>
            <a:r>
              <a:rPr lang="en-US" dirty="0"/>
              <a:t>Key Changes - FCE</a:t>
            </a:r>
          </a:p>
        </p:txBody>
      </p:sp>
      <p:sp>
        <p:nvSpPr>
          <p:cNvPr id="4" name="Slide Number Placeholder 3">
            <a:extLst>
              <a:ext uri="{FF2B5EF4-FFF2-40B4-BE49-F238E27FC236}">
                <a16:creationId xmlns:a16="http://schemas.microsoft.com/office/drawing/2014/main" id="{46AB7894-FD4C-628A-86D3-8A006BBE0320}"/>
              </a:ext>
            </a:extLst>
          </p:cNvPr>
          <p:cNvSpPr>
            <a:spLocks noGrp="1"/>
          </p:cNvSpPr>
          <p:nvPr>
            <p:ph type="sldNum" sz="quarter" idx="12"/>
          </p:nvPr>
        </p:nvSpPr>
        <p:spPr/>
        <p:txBody>
          <a:bodyPr/>
          <a:lstStyle/>
          <a:p>
            <a:fld id="{BCDE79FB-97BA-492B-8D57-F1373F9ADA95}" type="slidenum">
              <a:rPr lang="en-US" smtClean="0"/>
              <a:t>5</a:t>
            </a:fld>
            <a:endParaRPr lang="en-US" dirty="0"/>
          </a:p>
        </p:txBody>
      </p:sp>
      <p:sp>
        <p:nvSpPr>
          <p:cNvPr id="14" name="Text Placeholder 4">
            <a:extLst>
              <a:ext uri="{FF2B5EF4-FFF2-40B4-BE49-F238E27FC236}">
                <a16:creationId xmlns:a16="http://schemas.microsoft.com/office/drawing/2014/main" id="{BD2FACF0-EF35-76E9-32D4-9CB50282B74D}"/>
              </a:ext>
            </a:extLst>
          </p:cNvPr>
          <p:cNvSpPr txBox="1">
            <a:spLocks/>
          </p:cNvSpPr>
          <p:nvPr/>
        </p:nvSpPr>
        <p:spPr>
          <a:xfrm>
            <a:off x="738927" y="3549769"/>
            <a:ext cx="5150644" cy="2022445"/>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900" b="1" dirty="0"/>
              <a:t>16.11.4.5	Determination of the Counter-Party Future Credit Exposure</a:t>
            </a:r>
            <a:endParaRPr lang="en-US" sz="900" dirty="0"/>
          </a:p>
          <a:p>
            <a:pPr marL="171450" indent="-171450">
              <a:buAutoNum type="arabicParenBoth"/>
            </a:pPr>
            <a:r>
              <a:rPr lang="en-US" sz="900" dirty="0"/>
              <a:t>ERCOT shall monitor and calculate the Counter-Party’s FCE for all the CRR Account Holders represented by the Counter-Party as CRR Owner of record at ERCOT. </a:t>
            </a:r>
          </a:p>
          <a:p>
            <a:pPr marL="171450" indent="-171450">
              <a:buAutoNum type="arabicParenBoth"/>
            </a:pPr>
            <a:endParaRPr lang="en-US" sz="900" dirty="0"/>
          </a:p>
          <a:p>
            <a:r>
              <a:rPr lang="it-IT" sz="900" b="1" dirty="0"/>
              <a:t>FCE </a:t>
            </a:r>
            <a:r>
              <a:rPr lang="it-IT" sz="900" b="1" i="1" baseline="-25000" dirty="0"/>
              <a:t>a</a:t>
            </a:r>
            <a:r>
              <a:rPr lang="it-IT" sz="900" b="1" dirty="0"/>
              <a:t>  =  FCEOBL </a:t>
            </a:r>
            <a:r>
              <a:rPr lang="it-IT" sz="900" b="1" i="1" baseline="-25000" dirty="0"/>
              <a:t>a</a:t>
            </a:r>
            <a:r>
              <a:rPr lang="it-IT" sz="900" b="1" dirty="0"/>
              <a:t> + FCEOPT </a:t>
            </a:r>
            <a:r>
              <a:rPr lang="it-IT" sz="900" b="1" i="1" baseline="-25000" dirty="0"/>
              <a:t>a  </a:t>
            </a:r>
            <a:r>
              <a:rPr lang="it-IT" sz="900" b="1" dirty="0"/>
              <a:t> +</a:t>
            </a:r>
            <a:r>
              <a:rPr lang="it-IT" sz="900" b="1" i="1" baseline="-25000" dirty="0"/>
              <a:t> </a:t>
            </a:r>
            <a:r>
              <a:rPr lang="it-IT" sz="900" b="1" dirty="0"/>
              <a:t>CRRBTE </a:t>
            </a:r>
            <a:r>
              <a:rPr lang="it-IT" sz="900" b="1" i="1" baseline="-25000" dirty="0"/>
              <a:t>a</a:t>
            </a:r>
            <a:endParaRPr lang="en-US" sz="900" b="1" i="1" dirty="0"/>
          </a:p>
          <a:p>
            <a:pPr marL="171450" indent="-171450">
              <a:buAutoNum type="arabicParenBoth"/>
            </a:pPr>
            <a:endParaRPr lang="en-US" sz="900" dirty="0"/>
          </a:p>
          <a:p>
            <a:r>
              <a:rPr lang="en-US" sz="900" dirty="0"/>
              <a:t>	Where CRRBTE = Max (0, CRRBTE)</a:t>
            </a:r>
          </a:p>
          <a:p>
            <a:endParaRPr lang="en-US" sz="900" dirty="0"/>
          </a:p>
          <a:p>
            <a:r>
              <a:rPr lang="en-US" sz="900" dirty="0"/>
              <a:t>	CRRBTE	CRR Bilateral Trade Exposure</a:t>
            </a:r>
          </a:p>
          <a:p>
            <a:endParaRPr lang="en-US" sz="1200" dirty="0"/>
          </a:p>
        </p:txBody>
      </p:sp>
      <p:pic>
        <p:nvPicPr>
          <p:cNvPr id="5" name="Picture 4">
            <a:extLst>
              <a:ext uri="{FF2B5EF4-FFF2-40B4-BE49-F238E27FC236}">
                <a16:creationId xmlns:a16="http://schemas.microsoft.com/office/drawing/2014/main" id="{E72FE2D3-9FDD-8B78-08E9-43F8EE67EC03}"/>
              </a:ext>
            </a:extLst>
          </p:cNvPr>
          <p:cNvPicPr>
            <a:picLocks noChangeAspect="1"/>
          </p:cNvPicPr>
          <p:nvPr/>
        </p:nvPicPr>
        <p:blipFill>
          <a:blip r:embed="rId2"/>
          <a:stretch>
            <a:fillRect/>
          </a:stretch>
        </p:blipFill>
        <p:spPr>
          <a:xfrm>
            <a:off x="571463" y="1868152"/>
            <a:ext cx="4429743" cy="857370"/>
          </a:xfrm>
          <a:prstGeom prst="rect">
            <a:avLst/>
          </a:prstGeom>
        </p:spPr>
      </p:pic>
      <p:graphicFrame>
        <p:nvGraphicFramePr>
          <p:cNvPr id="7" name="Table 6">
            <a:extLst>
              <a:ext uri="{FF2B5EF4-FFF2-40B4-BE49-F238E27FC236}">
                <a16:creationId xmlns:a16="http://schemas.microsoft.com/office/drawing/2014/main" id="{8F75BBC1-F402-5F34-585B-3F61C51D4330}"/>
              </a:ext>
            </a:extLst>
          </p:cNvPr>
          <p:cNvGraphicFramePr>
            <a:graphicFrameLocks noGrp="1"/>
          </p:cNvGraphicFramePr>
          <p:nvPr>
            <p:extLst>
              <p:ext uri="{D42A27DB-BD31-4B8C-83A1-F6EECF244321}">
                <p14:modId xmlns:p14="http://schemas.microsoft.com/office/powerpoint/2010/main" val="2970095607"/>
              </p:ext>
            </p:extLst>
          </p:nvPr>
        </p:nvGraphicFramePr>
        <p:xfrm>
          <a:off x="730049" y="1540457"/>
          <a:ext cx="2656087" cy="278130"/>
        </p:xfrm>
        <a:graphic>
          <a:graphicData uri="http://schemas.openxmlformats.org/drawingml/2006/table">
            <a:tbl>
              <a:tblPr firstRow="1" bandRow="1">
                <a:tableStyleId>{B301B821-A1FF-4177-AEE7-76D212191A09}</a:tableStyleId>
              </a:tblPr>
              <a:tblGrid>
                <a:gridCol w="2656087">
                  <a:extLst>
                    <a:ext uri="{9D8B030D-6E8A-4147-A177-3AD203B41FA5}">
                      <a16:colId xmlns:a16="http://schemas.microsoft.com/office/drawing/2014/main" val="20000"/>
                    </a:ext>
                  </a:extLst>
                </a:gridCol>
              </a:tblGrid>
              <a:tr h="278130">
                <a:tc>
                  <a:txBody>
                    <a:bodyPr/>
                    <a:lstStyle/>
                    <a:p>
                      <a:pPr algn="l"/>
                      <a:r>
                        <a:rPr lang="en-US" sz="1100" b="1" dirty="0"/>
                        <a:t>Current Protocols</a:t>
                      </a:r>
                    </a:p>
                  </a:txBody>
                  <a:tcPr marL="68580" marR="68580" marT="34290" marB="34290" anchor="ctr"/>
                </a:tc>
                <a:extLst>
                  <a:ext uri="{0D108BD9-81ED-4DB2-BD59-A6C34878D82A}">
                    <a16:rowId xmlns:a16="http://schemas.microsoft.com/office/drawing/2014/main" val="10000"/>
                  </a:ext>
                </a:extLst>
              </a:tr>
            </a:tbl>
          </a:graphicData>
        </a:graphic>
      </p:graphicFrame>
      <p:graphicFrame>
        <p:nvGraphicFramePr>
          <p:cNvPr id="9" name="Table 8">
            <a:extLst>
              <a:ext uri="{FF2B5EF4-FFF2-40B4-BE49-F238E27FC236}">
                <a16:creationId xmlns:a16="http://schemas.microsoft.com/office/drawing/2014/main" id="{E0C4F2D5-25F2-BBD8-57E1-75EF06C9D4E9}"/>
              </a:ext>
            </a:extLst>
          </p:cNvPr>
          <p:cNvGraphicFramePr>
            <a:graphicFrameLocks noGrp="1"/>
          </p:cNvGraphicFramePr>
          <p:nvPr>
            <p:extLst>
              <p:ext uri="{D42A27DB-BD31-4B8C-83A1-F6EECF244321}">
                <p14:modId xmlns:p14="http://schemas.microsoft.com/office/powerpoint/2010/main" val="1457495951"/>
              </p:ext>
            </p:extLst>
          </p:nvPr>
        </p:nvGraphicFramePr>
        <p:xfrm>
          <a:off x="738927" y="3091926"/>
          <a:ext cx="2656087" cy="278130"/>
        </p:xfrm>
        <a:graphic>
          <a:graphicData uri="http://schemas.openxmlformats.org/drawingml/2006/table">
            <a:tbl>
              <a:tblPr firstRow="1" bandRow="1">
                <a:tableStyleId>{B301B821-A1FF-4177-AEE7-76D212191A09}</a:tableStyleId>
              </a:tblPr>
              <a:tblGrid>
                <a:gridCol w="2656087">
                  <a:extLst>
                    <a:ext uri="{9D8B030D-6E8A-4147-A177-3AD203B41FA5}">
                      <a16:colId xmlns:a16="http://schemas.microsoft.com/office/drawing/2014/main" val="20000"/>
                    </a:ext>
                  </a:extLst>
                </a:gridCol>
              </a:tblGrid>
              <a:tr h="278130">
                <a:tc>
                  <a:txBody>
                    <a:bodyPr/>
                    <a:lstStyle/>
                    <a:p>
                      <a:pPr algn="l"/>
                      <a:r>
                        <a:rPr lang="en-US" sz="1100" b="1" dirty="0"/>
                        <a:t>Proposed</a:t>
                      </a:r>
                    </a:p>
                  </a:txBody>
                  <a:tcPr marL="68580" marR="68580" marT="34290" marB="34290" anchor="ct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23570040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EDCC3D-952F-9F47-12E1-3290545BF5D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2D5FAA-F8D4-253F-62A0-CDEB6AB7E533}"/>
              </a:ext>
            </a:extLst>
          </p:cNvPr>
          <p:cNvSpPr>
            <a:spLocks noGrp="1"/>
          </p:cNvSpPr>
          <p:nvPr>
            <p:ph type="title"/>
          </p:nvPr>
        </p:nvSpPr>
        <p:spPr/>
        <p:txBody>
          <a:bodyPr/>
          <a:lstStyle/>
          <a:p>
            <a:r>
              <a:rPr lang="en-US" dirty="0"/>
              <a:t>Key Changes - MCE</a:t>
            </a:r>
          </a:p>
        </p:txBody>
      </p:sp>
      <p:sp>
        <p:nvSpPr>
          <p:cNvPr id="4" name="Slide Number Placeholder 3">
            <a:extLst>
              <a:ext uri="{FF2B5EF4-FFF2-40B4-BE49-F238E27FC236}">
                <a16:creationId xmlns:a16="http://schemas.microsoft.com/office/drawing/2014/main" id="{1EA5B214-C05A-5DA3-B987-8A41BE22BFEC}"/>
              </a:ext>
            </a:extLst>
          </p:cNvPr>
          <p:cNvSpPr>
            <a:spLocks noGrp="1"/>
          </p:cNvSpPr>
          <p:nvPr>
            <p:ph type="sldNum" sz="quarter" idx="12"/>
          </p:nvPr>
        </p:nvSpPr>
        <p:spPr/>
        <p:txBody>
          <a:bodyPr/>
          <a:lstStyle/>
          <a:p>
            <a:fld id="{BCDE79FB-97BA-492B-8D57-F1373F9ADA95}" type="slidenum">
              <a:rPr lang="en-US" smtClean="0"/>
              <a:t>6</a:t>
            </a:fld>
            <a:endParaRPr lang="en-US" dirty="0"/>
          </a:p>
        </p:txBody>
      </p:sp>
      <p:sp>
        <p:nvSpPr>
          <p:cNvPr id="14" name="Text Placeholder 4">
            <a:extLst>
              <a:ext uri="{FF2B5EF4-FFF2-40B4-BE49-F238E27FC236}">
                <a16:creationId xmlns:a16="http://schemas.microsoft.com/office/drawing/2014/main" id="{7A9B05D7-FE7F-B588-68A1-A45146BBCC8C}"/>
              </a:ext>
            </a:extLst>
          </p:cNvPr>
          <p:cNvSpPr txBox="1">
            <a:spLocks/>
          </p:cNvSpPr>
          <p:nvPr/>
        </p:nvSpPr>
        <p:spPr>
          <a:xfrm>
            <a:off x="843657" y="4818085"/>
            <a:ext cx="6710963" cy="1538265"/>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900" dirty="0"/>
              <a:t>MCE = Max[ RFAF × MAF × Max[TermA, TermB, </a:t>
            </a:r>
            <a:r>
              <a:rPr lang="en-US" sz="900" dirty="0" err="1"/>
              <a:t>TermC</a:t>
            </a:r>
            <a:r>
              <a:rPr lang="en-US" sz="900" dirty="0"/>
              <a:t>, </a:t>
            </a:r>
            <a:r>
              <a:rPr lang="en-US" sz="900" dirty="0" err="1"/>
              <a:t>TermD</a:t>
            </a:r>
            <a:r>
              <a:rPr lang="en-US" sz="900" dirty="0"/>
              <a:t>, MAF × IMCE ] ]</a:t>
            </a:r>
          </a:p>
          <a:p>
            <a:endParaRPr lang="en-US" sz="900" dirty="0"/>
          </a:p>
          <a:p>
            <a:r>
              <a:rPr lang="en-US" sz="900" dirty="0"/>
              <a:t>Where:</a:t>
            </a:r>
          </a:p>
          <a:p>
            <a:r>
              <a:rPr lang="en-US" sz="900" dirty="0"/>
              <a:t>Term A = </a:t>
            </a:r>
            <a:r>
              <a:rPr lang="pl-PL" sz="900" dirty="0"/>
              <a:t>[L i, od, p * T6 * RTSPP i, od, p]/n}</a:t>
            </a:r>
            <a:endParaRPr lang="en-US" sz="900" dirty="0"/>
          </a:p>
          <a:p>
            <a:r>
              <a:rPr lang="en-US" sz="900" dirty="0"/>
              <a:t>Term B = </a:t>
            </a:r>
            <a:r>
              <a:rPr lang="pl-PL" sz="900" dirty="0"/>
              <a:t>[[[L i, od, p * T2  - G i, od, p * (1-NUCADJ) * T3] * RTSPP i, od, p] + [RTQQNET i, od, p * T5]]/n}</a:t>
            </a:r>
            <a:endParaRPr lang="en-US" sz="900" dirty="0"/>
          </a:p>
          <a:p>
            <a:r>
              <a:rPr lang="en-US" sz="900" dirty="0"/>
              <a:t>Term C = </a:t>
            </a:r>
            <a:r>
              <a:rPr lang="pl-PL" sz="900" dirty="0"/>
              <a:t>[G i, od, p * NUCADJ * T1 * RTSPP i, od, p]/n}</a:t>
            </a:r>
            <a:endParaRPr lang="en-US" sz="900" dirty="0"/>
          </a:p>
          <a:p>
            <a:r>
              <a:rPr lang="en-US" sz="900" dirty="0"/>
              <a:t>Term D = {{∑_e^ ▒  ∑_(i=1)^96▒  ∑_p^ ▒ DARTNET i, od, p * T4/n} +{∑_e^ ▒  ∑_(i=1)^96▒ DARTASONET i, od, c * T4/n}]</a:t>
            </a:r>
          </a:p>
          <a:p>
            <a:endParaRPr lang="en-US" sz="900" dirty="0"/>
          </a:p>
        </p:txBody>
      </p:sp>
      <p:pic>
        <p:nvPicPr>
          <p:cNvPr id="7" name="Picture 6">
            <a:extLst>
              <a:ext uri="{FF2B5EF4-FFF2-40B4-BE49-F238E27FC236}">
                <a16:creationId xmlns:a16="http://schemas.microsoft.com/office/drawing/2014/main" id="{1D4D2BF3-35EF-1A5E-422E-29D03158083E}"/>
              </a:ext>
            </a:extLst>
          </p:cNvPr>
          <p:cNvPicPr>
            <a:picLocks noChangeAspect="1"/>
          </p:cNvPicPr>
          <p:nvPr/>
        </p:nvPicPr>
        <p:blipFill>
          <a:blip r:embed="rId2"/>
          <a:stretch>
            <a:fillRect/>
          </a:stretch>
        </p:blipFill>
        <p:spPr>
          <a:xfrm>
            <a:off x="1292824" y="1468414"/>
            <a:ext cx="2806858" cy="2765034"/>
          </a:xfrm>
          <a:prstGeom prst="rect">
            <a:avLst/>
          </a:prstGeom>
        </p:spPr>
      </p:pic>
      <p:graphicFrame>
        <p:nvGraphicFramePr>
          <p:cNvPr id="5" name="Table 4">
            <a:extLst>
              <a:ext uri="{FF2B5EF4-FFF2-40B4-BE49-F238E27FC236}">
                <a16:creationId xmlns:a16="http://schemas.microsoft.com/office/drawing/2014/main" id="{A4394975-9CA5-288A-75BE-A0122269F64C}"/>
              </a:ext>
            </a:extLst>
          </p:cNvPr>
          <p:cNvGraphicFramePr>
            <a:graphicFrameLocks noGrp="1"/>
          </p:cNvGraphicFramePr>
          <p:nvPr>
            <p:extLst>
              <p:ext uri="{D42A27DB-BD31-4B8C-83A1-F6EECF244321}">
                <p14:modId xmlns:p14="http://schemas.microsoft.com/office/powerpoint/2010/main" val="2996773215"/>
              </p:ext>
            </p:extLst>
          </p:nvPr>
        </p:nvGraphicFramePr>
        <p:xfrm>
          <a:off x="843657" y="997210"/>
          <a:ext cx="2656087" cy="278130"/>
        </p:xfrm>
        <a:graphic>
          <a:graphicData uri="http://schemas.openxmlformats.org/drawingml/2006/table">
            <a:tbl>
              <a:tblPr firstRow="1" bandRow="1">
                <a:tableStyleId>{B301B821-A1FF-4177-AEE7-76D212191A09}</a:tableStyleId>
              </a:tblPr>
              <a:tblGrid>
                <a:gridCol w="2656087">
                  <a:extLst>
                    <a:ext uri="{9D8B030D-6E8A-4147-A177-3AD203B41FA5}">
                      <a16:colId xmlns:a16="http://schemas.microsoft.com/office/drawing/2014/main" val="20000"/>
                    </a:ext>
                  </a:extLst>
                </a:gridCol>
              </a:tblGrid>
              <a:tr h="278130">
                <a:tc>
                  <a:txBody>
                    <a:bodyPr/>
                    <a:lstStyle/>
                    <a:p>
                      <a:pPr algn="l"/>
                      <a:r>
                        <a:rPr lang="en-US" sz="1100" b="1" dirty="0"/>
                        <a:t>Current Protocols</a:t>
                      </a:r>
                    </a:p>
                  </a:txBody>
                  <a:tcPr marL="68580" marR="68580" marT="34290" marB="34290" anchor="ctr"/>
                </a:tc>
                <a:extLst>
                  <a:ext uri="{0D108BD9-81ED-4DB2-BD59-A6C34878D82A}">
                    <a16:rowId xmlns:a16="http://schemas.microsoft.com/office/drawing/2014/main" val="10000"/>
                  </a:ext>
                </a:extLst>
              </a:tr>
            </a:tbl>
          </a:graphicData>
        </a:graphic>
      </p:graphicFrame>
      <p:graphicFrame>
        <p:nvGraphicFramePr>
          <p:cNvPr id="11" name="Table 10">
            <a:extLst>
              <a:ext uri="{FF2B5EF4-FFF2-40B4-BE49-F238E27FC236}">
                <a16:creationId xmlns:a16="http://schemas.microsoft.com/office/drawing/2014/main" id="{CC9E5154-1056-D9A6-4FE7-0E23BE68EF89}"/>
              </a:ext>
            </a:extLst>
          </p:cNvPr>
          <p:cNvGraphicFramePr>
            <a:graphicFrameLocks noGrp="1"/>
          </p:cNvGraphicFramePr>
          <p:nvPr>
            <p:extLst>
              <p:ext uri="{D42A27DB-BD31-4B8C-83A1-F6EECF244321}">
                <p14:modId xmlns:p14="http://schemas.microsoft.com/office/powerpoint/2010/main" val="3959653026"/>
              </p:ext>
            </p:extLst>
          </p:nvPr>
        </p:nvGraphicFramePr>
        <p:xfrm>
          <a:off x="843657" y="4443695"/>
          <a:ext cx="2656087" cy="278130"/>
        </p:xfrm>
        <a:graphic>
          <a:graphicData uri="http://schemas.openxmlformats.org/drawingml/2006/table">
            <a:tbl>
              <a:tblPr firstRow="1" bandRow="1">
                <a:tableStyleId>{B301B821-A1FF-4177-AEE7-76D212191A09}</a:tableStyleId>
              </a:tblPr>
              <a:tblGrid>
                <a:gridCol w="2656087">
                  <a:extLst>
                    <a:ext uri="{9D8B030D-6E8A-4147-A177-3AD203B41FA5}">
                      <a16:colId xmlns:a16="http://schemas.microsoft.com/office/drawing/2014/main" val="20000"/>
                    </a:ext>
                  </a:extLst>
                </a:gridCol>
              </a:tblGrid>
              <a:tr h="278130">
                <a:tc>
                  <a:txBody>
                    <a:bodyPr/>
                    <a:lstStyle/>
                    <a:p>
                      <a:pPr algn="l"/>
                      <a:r>
                        <a:rPr lang="en-US" sz="1100" b="1" dirty="0"/>
                        <a:t>Proposed</a:t>
                      </a:r>
                    </a:p>
                  </a:txBody>
                  <a:tcPr marL="68580" marR="68580" marT="34290" marB="34290" anchor="ct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102497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2EF47D-90BD-08F9-4196-98B75A459F0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CDAF50-88E5-CE90-EDA1-E0FE2B693D49}"/>
              </a:ext>
            </a:extLst>
          </p:cNvPr>
          <p:cNvSpPr>
            <a:spLocks noGrp="1"/>
          </p:cNvSpPr>
          <p:nvPr>
            <p:ph type="title"/>
          </p:nvPr>
        </p:nvSpPr>
        <p:spPr>
          <a:xfrm>
            <a:off x="1031751" y="504519"/>
            <a:ext cx="7800975" cy="529331"/>
          </a:xfrm>
        </p:spPr>
        <p:txBody>
          <a:bodyPr/>
          <a:lstStyle/>
          <a:p>
            <a:r>
              <a:rPr lang="en-US" dirty="0"/>
              <a:t>Key Changes - IEL</a:t>
            </a:r>
          </a:p>
        </p:txBody>
      </p:sp>
      <p:sp>
        <p:nvSpPr>
          <p:cNvPr id="4" name="Slide Number Placeholder 3">
            <a:extLst>
              <a:ext uri="{FF2B5EF4-FFF2-40B4-BE49-F238E27FC236}">
                <a16:creationId xmlns:a16="http://schemas.microsoft.com/office/drawing/2014/main" id="{754934B1-18CD-7874-91DF-CE3B993F49F7}"/>
              </a:ext>
            </a:extLst>
          </p:cNvPr>
          <p:cNvSpPr>
            <a:spLocks noGrp="1"/>
          </p:cNvSpPr>
          <p:nvPr>
            <p:ph type="sldNum" sz="quarter" idx="12"/>
          </p:nvPr>
        </p:nvSpPr>
        <p:spPr/>
        <p:txBody>
          <a:bodyPr/>
          <a:lstStyle/>
          <a:p>
            <a:fld id="{BCDE79FB-97BA-492B-8D57-F1373F9ADA95}" type="slidenum">
              <a:rPr lang="en-US" smtClean="0"/>
              <a:t>7</a:t>
            </a:fld>
            <a:endParaRPr lang="en-US" dirty="0"/>
          </a:p>
        </p:txBody>
      </p:sp>
      <p:pic>
        <p:nvPicPr>
          <p:cNvPr id="7" name="Picture 6">
            <a:extLst>
              <a:ext uri="{FF2B5EF4-FFF2-40B4-BE49-F238E27FC236}">
                <a16:creationId xmlns:a16="http://schemas.microsoft.com/office/drawing/2014/main" id="{26AC3172-E05B-F94F-17E9-23ED739F74FC}"/>
              </a:ext>
            </a:extLst>
          </p:cNvPr>
          <p:cNvPicPr>
            <a:picLocks noChangeAspect="1"/>
          </p:cNvPicPr>
          <p:nvPr/>
        </p:nvPicPr>
        <p:blipFill>
          <a:blip r:embed="rId2"/>
          <a:stretch>
            <a:fillRect/>
          </a:stretch>
        </p:blipFill>
        <p:spPr>
          <a:xfrm>
            <a:off x="684429" y="2256479"/>
            <a:ext cx="4365440" cy="614448"/>
          </a:xfrm>
          <a:prstGeom prst="rect">
            <a:avLst/>
          </a:prstGeom>
        </p:spPr>
      </p:pic>
      <p:sp>
        <p:nvSpPr>
          <p:cNvPr id="10" name="Text Placeholder 4">
            <a:extLst>
              <a:ext uri="{FF2B5EF4-FFF2-40B4-BE49-F238E27FC236}">
                <a16:creationId xmlns:a16="http://schemas.microsoft.com/office/drawing/2014/main" id="{D18A0BFF-AAED-CF69-D60F-48E755572962}"/>
              </a:ext>
            </a:extLst>
          </p:cNvPr>
          <p:cNvSpPr txBox="1">
            <a:spLocks/>
          </p:cNvSpPr>
          <p:nvPr/>
        </p:nvSpPr>
        <p:spPr>
          <a:xfrm>
            <a:off x="738927" y="3807844"/>
            <a:ext cx="5150644" cy="358459"/>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sz="900" b="1" dirty="0"/>
              <a:t>IEL = Max [(DEL * Max [0.2, RTEFL] * RTAEP * (M1 + M2)], </a:t>
            </a:r>
            <a:r>
              <a:rPr lang="es-ES" sz="900" b="1" dirty="0">
                <a:highlight>
                  <a:srgbClr val="FFFF00"/>
                </a:highlight>
              </a:rPr>
              <a:t>IMCE</a:t>
            </a:r>
            <a:r>
              <a:rPr lang="es-ES" sz="900" b="1" dirty="0"/>
              <a:t>]</a:t>
            </a:r>
            <a:endParaRPr lang="en-US" sz="900" dirty="0"/>
          </a:p>
        </p:txBody>
      </p:sp>
      <p:graphicFrame>
        <p:nvGraphicFramePr>
          <p:cNvPr id="6" name="Table 5">
            <a:extLst>
              <a:ext uri="{FF2B5EF4-FFF2-40B4-BE49-F238E27FC236}">
                <a16:creationId xmlns:a16="http://schemas.microsoft.com/office/drawing/2014/main" id="{53194F22-28FF-B710-1239-64510107F2F1}"/>
              </a:ext>
            </a:extLst>
          </p:cNvPr>
          <p:cNvGraphicFramePr>
            <a:graphicFrameLocks noGrp="1"/>
          </p:cNvGraphicFramePr>
          <p:nvPr>
            <p:extLst>
              <p:ext uri="{D42A27DB-BD31-4B8C-83A1-F6EECF244321}">
                <p14:modId xmlns:p14="http://schemas.microsoft.com/office/powerpoint/2010/main" val="60527205"/>
              </p:ext>
            </p:extLst>
          </p:nvPr>
        </p:nvGraphicFramePr>
        <p:xfrm>
          <a:off x="738927" y="1727148"/>
          <a:ext cx="2656087" cy="278130"/>
        </p:xfrm>
        <a:graphic>
          <a:graphicData uri="http://schemas.openxmlformats.org/drawingml/2006/table">
            <a:tbl>
              <a:tblPr firstRow="1" bandRow="1">
                <a:tableStyleId>{B301B821-A1FF-4177-AEE7-76D212191A09}</a:tableStyleId>
              </a:tblPr>
              <a:tblGrid>
                <a:gridCol w="2656087">
                  <a:extLst>
                    <a:ext uri="{9D8B030D-6E8A-4147-A177-3AD203B41FA5}">
                      <a16:colId xmlns:a16="http://schemas.microsoft.com/office/drawing/2014/main" val="20000"/>
                    </a:ext>
                  </a:extLst>
                </a:gridCol>
              </a:tblGrid>
              <a:tr h="278130">
                <a:tc>
                  <a:txBody>
                    <a:bodyPr/>
                    <a:lstStyle/>
                    <a:p>
                      <a:pPr algn="l"/>
                      <a:r>
                        <a:rPr lang="en-US" sz="1100" b="1" dirty="0"/>
                        <a:t>Current Protocols</a:t>
                      </a:r>
                    </a:p>
                  </a:txBody>
                  <a:tcPr marL="68580" marR="68580" marT="34290" marB="34290" anchor="ctr"/>
                </a:tc>
                <a:extLst>
                  <a:ext uri="{0D108BD9-81ED-4DB2-BD59-A6C34878D82A}">
                    <a16:rowId xmlns:a16="http://schemas.microsoft.com/office/drawing/2014/main" val="10000"/>
                  </a:ext>
                </a:extLst>
              </a:tr>
            </a:tbl>
          </a:graphicData>
        </a:graphic>
      </p:graphicFrame>
      <p:graphicFrame>
        <p:nvGraphicFramePr>
          <p:cNvPr id="12" name="Table 11">
            <a:extLst>
              <a:ext uri="{FF2B5EF4-FFF2-40B4-BE49-F238E27FC236}">
                <a16:creationId xmlns:a16="http://schemas.microsoft.com/office/drawing/2014/main" id="{4267C431-129D-281B-D2D1-F44222CC4DF7}"/>
              </a:ext>
            </a:extLst>
          </p:cNvPr>
          <p:cNvGraphicFramePr>
            <a:graphicFrameLocks noGrp="1"/>
          </p:cNvGraphicFramePr>
          <p:nvPr>
            <p:extLst>
              <p:ext uri="{D42A27DB-BD31-4B8C-83A1-F6EECF244321}">
                <p14:modId xmlns:p14="http://schemas.microsoft.com/office/powerpoint/2010/main" val="989304085"/>
              </p:ext>
            </p:extLst>
          </p:nvPr>
        </p:nvGraphicFramePr>
        <p:xfrm>
          <a:off x="738927" y="3160494"/>
          <a:ext cx="2656087" cy="278130"/>
        </p:xfrm>
        <a:graphic>
          <a:graphicData uri="http://schemas.openxmlformats.org/drawingml/2006/table">
            <a:tbl>
              <a:tblPr firstRow="1" bandRow="1">
                <a:tableStyleId>{B301B821-A1FF-4177-AEE7-76D212191A09}</a:tableStyleId>
              </a:tblPr>
              <a:tblGrid>
                <a:gridCol w="2656087">
                  <a:extLst>
                    <a:ext uri="{9D8B030D-6E8A-4147-A177-3AD203B41FA5}">
                      <a16:colId xmlns:a16="http://schemas.microsoft.com/office/drawing/2014/main" val="20000"/>
                    </a:ext>
                  </a:extLst>
                </a:gridCol>
              </a:tblGrid>
              <a:tr h="278130">
                <a:tc>
                  <a:txBody>
                    <a:bodyPr/>
                    <a:lstStyle/>
                    <a:p>
                      <a:pPr algn="l"/>
                      <a:r>
                        <a:rPr lang="en-US" sz="1100" b="1" dirty="0"/>
                        <a:t>Proposed</a:t>
                      </a:r>
                    </a:p>
                  </a:txBody>
                  <a:tcPr marL="68580" marR="68580" marT="34290" marB="34290" anchor="ctr"/>
                </a:tc>
                <a:extLst>
                  <a:ext uri="{0D108BD9-81ED-4DB2-BD59-A6C34878D82A}">
                    <a16:rowId xmlns:a16="http://schemas.microsoft.com/office/drawing/2014/main" val="10000"/>
                  </a:ext>
                </a:extLst>
              </a:tr>
            </a:tbl>
          </a:graphicData>
        </a:graphic>
      </p:graphicFrame>
      <p:sp>
        <p:nvSpPr>
          <p:cNvPr id="14" name="Text Placeholder 4">
            <a:extLst>
              <a:ext uri="{FF2B5EF4-FFF2-40B4-BE49-F238E27FC236}">
                <a16:creationId xmlns:a16="http://schemas.microsoft.com/office/drawing/2014/main" id="{CBAD3D62-6796-AB88-2E00-28E172A214E1}"/>
              </a:ext>
            </a:extLst>
          </p:cNvPr>
          <p:cNvSpPr txBox="1">
            <a:spLocks/>
          </p:cNvSpPr>
          <p:nvPr/>
        </p:nvSpPr>
        <p:spPr>
          <a:xfrm>
            <a:off x="738927" y="4504064"/>
            <a:ext cx="6760623" cy="550415"/>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5888" indent="-115888"/>
            <a:r>
              <a:rPr lang="en-US" sz="1200" dirty="0"/>
              <a:t>*	New Counter-parties that intend to serve load are assessed very minimal amounts of IEL that fall below the $22,500 IMCE.  In some instances, these CPs start day 1 not representing any Load Serving Entity essentially become trade-only CPs but have not posted collateral equivalent to IMCE.</a:t>
            </a:r>
          </a:p>
        </p:txBody>
      </p:sp>
    </p:spTree>
    <p:extLst>
      <p:ext uri="{BB962C8B-B14F-4D97-AF65-F5344CB8AC3E}">
        <p14:creationId xmlns:p14="http://schemas.microsoft.com/office/powerpoint/2010/main" val="38924486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2EF47D-90BD-08F9-4196-98B75A459F0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CDAF50-88E5-CE90-EDA1-E0FE2B693D49}"/>
              </a:ext>
            </a:extLst>
          </p:cNvPr>
          <p:cNvSpPr>
            <a:spLocks noGrp="1"/>
          </p:cNvSpPr>
          <p:nvPr>
            <p:ph type="title"/>
          </p:nvPr>
        </p:nvSpPr>
        <p:spPr>
          <a:xfrm>
            <a:off x="1058385" y="525448"/>
            <a:ext cx="7800975" cy="273844"/>
          </a:xfrm>
        </p:spPr>
        <p:txBody>
          <a:bodyPr/>
          <a:lstStyle/>
          <a:p>
            <a:r>
              <a:rPr lang="en-US" dirty="0"/>
              <a:t>Cash Collateral</a:t>
            </a:r>
          </a:p>
        </p:txBody>
      </p:sp>
      <p:sp>
        <p:nvSpPr>
          <p:cNvPr id="4" name="Slide Number Placeholder 3">
            <a:extLst>
              <a:ext uri="{FF2B5EF4-FFF2-40B4-BE49-F238E27FC236}">
                <a16:creationId xmlns:a16="http://schemas.microsoft.com/office/drawing/2014/main" id="{754934B1-18CD-7874-91DF-CE3B993F49F7}"/>
              </a:ext>
            </a:extLst>
          </p:cNvPr>
          <p:cNvSpPr>
            <a:spLocks noGrp="1"/>
          </p:cNvSpPr>
          <p:nvPr>
            <p:ph type="sldNum" sz="quarter" idx="12"/>
          </p:nvPr>
        </p:nvSpPr>
        <p:spPr/>
        <p:txBody>
          <a:bodyPr/>
          <a:lstStyle/>
          <a:p>
            <a:fld id="{BCDE79FB-97BA-492B-8D57-F1373F9ADA95}" type="slidenum">
              <a:rPr lang="en-US" smtClean="0"/>
              <a:t>8</a:t>
            </a:fld>
            <a:endParaRPr lang="en-US" dirty="0"/>
          </a:p>
        </p:txBody>
      </p:sp>
      <p:sp>
        <p:nvSpPr>
          <p:cNvPr id="3" name="Text Placeholder 4">
            <a:extLst>
              <a:ext uri="{FF2B5EF4-FFF2-40B4-BE49-F238E27FC236}">
                <a16:creationId xmlns:a16="http://schemas.microsoft.com/office/drawing/2014/main" id="{54FF5E3C-8B65-D70C-59B5-5A482D3620FC}"/>
              </a:ext>
            </a:extLst>
          </p:cNvPr>
          <p:cNvSpPr>
            <a:spLocks noGrp="1"/>
          </p:cNvSpPr>
          <p:nvPr>
            <p:ph type="body" sz="quarter" idx="16"/>
          </p:nvPr>
        </p:nvSpPr>
        <p:spPr>
          <a:xfrm>
            <a:off x="876392" y="2657197"/>
            <a:ext cx="6760623" cy="1309457"/>
          </a:xfrm>
        </p:spPr>
        <p:txBody>
          <a:bodyPr/>
          <a:lstStyle/>
          <a:p>
            <a:pPr marL="214313" indent="-214313">
              <a:buFont typeface="Arial" panose="020B0604020202020204" pitchFamily="34" charset="0"/>
              <a:buChar char="•"/>
            </a:pPr>
            <a:r>
              <a:rPr lang="en-US" b="0" dirty="0"/>
              <a:t>Cash Collateral must be paid to ERCOT in U.S. Dollars (USDs) by Electronic Funds Transfer (EFT) in immediately available or good funds (i.e., not subject to reversal). EFTs must be with U.S. banks only.</a:t>
            </a:r>
          </a:p>
          <a:p>
            <a:pPr marL="214313" indent="-214313">
              <a:buFont typeface="Arial" panose="020B0604020202020204" pitchFamily="34" charset="0"/>
              <a:buChar char="•"/>
            </a:pPr>
            <a:r>
              <a:rPr lang="en-US" dirty="0"/>
              <a:t>Cash Collateral deposits must include the Counter-Party’s Duns Number in the payment remarks.</a:t>
            </a:r>
            <a:endParaRPr lang="en-US" b="0" dirty="0"/>
          </a:p>
          <a:p>
            <a:pPr marL="214313" indent="-214313">
              <a:buFont typeface="Arial" panose="020B0604020202020204" pitchFamily="34" charset="0"/>
              <a:buChar char="•"/>
            </a:pPr>
            <a:endParaRPr lang="en-US" b="0" dirty="0"/>
          </a:p>
        </p:txBody>
      </p:sp>
      <p:sp>
        <p:nvSpPr>
          <p:cNvPr id="5" name="Text Placeholder 4">
            <a:extLst>
              <a:ext uri="{FF2B5EF4-FFF2-40B4-BE49-F238E27FC236}">
                <a16:creationId xmlns:a16="http://schemas.microsoft.com/office/drawing/2014/main" id="{EBCD0DB4-1C99-FF94-263B-A66FACF87206}"/>
              </a:ext>
            </a:extLst>
          </p:cNvPr>
          <p:cNvSpPr txBox="1">
            <a:spLocks/>
          </p:cNvSpPr>
          <p:nvPr/>
        </p:nvSpPr>
        <p:spPr>
          <a:xfrm>
            <a:off x="840605" y="1885951"/>
            <a:ext cx="6760623" cy="550415"/>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200" dirty="0"/>
              <a:t>Include the following in Sec. 16.11.3 (1)(c) Alternative Means of Satisfying ERCOT Creditworthiness Requirements</a:t>
            </a:r>
          </a:p>
        </p:txBody>
      </p:sp>
    </p:spTree>
    <p:extLst>
      <p:ext uri="{BB962C8B-B14F-4D97-AF65-F5344CB8AC3E}">
        <p14:creationId xmlns:p14="http://schemas.microsoft.com/office/powerpoint/2010/main" val="38924486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2BAA08E-DF47-1308-87D4-CBB59B650FB6}"/>
              </a:ext>
            </a:extLst>
          </p:cNvPr>
          <p:cNvSpPr>
            <a:spLocks noGrp="1"/>
          </p:cNvSpPr>
          <p:nvPr>
            <p:ph type="body" sz="quarter" idx="16"/>
          </p:nvPr>
        </p:nvSpPr>
        <p:spPr>
          <a:xfrm>
            <a:off x="845599" y="2114550"/>
            <a:ext cx="7477217" cy="3371850"/>
          </a:xfrm>
        </p:spPr>
        <p:txBody>
          <a:bodyPr/>
          <a:lstStyle/>
          <a:p>
            <a:pPr algn="ctr"/>
            <a:endParaRPr lang="en-US" sz="1500" b="1" dirty="0"/>
          </a:p>
          <a:p>
            <a:pPr algn="ctr"/>
            <a:endParaRPr lang="en-US" sz="1500" b="1" dirty="0"/>
          </a:p>
          <a:p>
            <a:pPr algn="ctr"/>
            <a:endParaRPr lang="en-US" sz="1500" b="1" dirty="0"/>
          </a:p>
          <a:p>
            <a:pPr algn="ctr"/>
            <a:endParaRPr lang="en-US" sz="1500" b="1" dirty="0"/>
          </a:p>
          <a:p>
            <a:pPr algn="ctr"/>
            <a:endParaRPr lang="en-US" sz="1500" b="1" dirty="0"/>
          </a:p>
          <a:p>
            <a:pPr algn="ctr"/>
            <a:r>
              <a:rPr lang="en-US" sz="1500" b="1" dirty="0"/>
              <a:t>Questions</a:t>
            </a:r>
          </a:p>
        </p:txBody>
      </p:sp>
      <p:sp>
        <p:nvSpPr>
          <p:cNvPr id="5" name="Slide Number Placeholder 4">
            <a:extLst>
              <a:ext uri="{FF2B5EF4-FFF2-40B4-BE49-F238E27FC236}">
                <a16:creationId xmlns:a16="http://schemas.microsoft.com/office/drawing/2014/main" id="{83BDA8B8-4A14-B2EB-26C3-56C545C14A60}"/>
              </a:ext>
            </a:extLst>
          </p:cNvPr>
          <p:cNvSpPr>
            <a:spLocks noGrp="1"/>
          </p:cNvSpPr>
          <p:nvPr>
            <p:ph type="sldNum" sz="quarter" idx="12"/>
          </p:nvPr>
        </p:nvSpPr>
        <p:spPr/>
        <p:txBody>
          <a:bodyPr/>
          <a:lstStyle/>
          <a:p>
            <a:fld id="{BCDE79FB-97BA-492B-8D57-F1373F9ADA95}" type="slidenum">
              <a:rPr lang="en-US" smtClean="0"/>
              <a:t>9</a:t>
            </a:fld>
            <a:endParaRPr lang="en-US" dirty="0"/>
          </a:p>
        </p:txBody>
      </p:sp>
    </p:spTree>
    <p:extLst>
      <p:ext uri="{BB962C8B-B14F-4D97-AF65-F5344CB8AC3E}">
        <p14:creationId xmlns:p14="http://schemas.microsoft.com/office/powerpoint/2010/main" val="1000466236"/>
      </p:ext>
    </p:extLst>
  </p:cSld>
  <p:clrMapOvr>
    <a:masterClrMapping/>
  </p:clrMapOvr>
</p:sld>
</file>

<file path=ppt/theme/theme1.xml><?xml version="1.0" encoding="utf-8"?>
<a:theme xmlns:a="http://schemas.openxmlformats.org/drawingml/2006/main" name="Cover">
  <a:themeElements>
    <a:clrScheme name="ERCOT">
      <a:dk1>
        <a:srgbClr val="000000"/>
      </a:dk1>
      <a:lt1>
        <a:srgbClr val="FFFFFF"/>
      </a:lt1>
      <a:dk2>
        <a:srgbClr val="2D3338"/>
      </a:dk2>
      <a:lt2>
        <a:srgbClr val="FFFFFF"/>
      </a:lt2>
      <a:accent1>
        <a:srgbClr val="003865"/>
      </a:accent1>
      <a:accent2>
        <a:srgbClr val="5B6770"/>
      </a:accent2>
      <a:accent3>
        <a:srgbClr val="26D07C"/>
      </a:accent3>
      <a:accent4>
        <a:srgbClr val="00829B"/>
      </a:accent4>
      <a:accent5>
        <a:srgbClr val="685BC7"/>
      </a:accent5>
      <a:accent6>
        <a:srgbClr val="890C58"/>
      </a:accent6>
      <a:hlink>
        <a:srgbClr val="3996DF"/>
      </a:hlink>
      <a:folHlink>
        <a:srgbClr val="867ED0"/>
      </a:folHlink>
    </a:clrScheme>
    <a:fontScheme name="ERCOT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ERCOT Official PowerPoint Template - Public" id="{FB506FE2-73A5-49D8-88D7-3B8BB673CC8D}" vid="{942DDDCD-BEC6-4902-AAD2-EB3CD2B6933E}"/>
    </a:ext>
  </a:extLst>
</a:theme>
</file>

<file path=ppt/theme/theme2.xml><?xml version="1.0" encoding="utf-8"?>
<a:theme xmlns:a="http://schemas.openxmlformats.org/drawingml/2006/main" name="Page Design">
  <a:themeElements>
    <a:clrScheme name="ERCOT colors">
      <a:dk1>
        <a:srgbClr val="171A1C"/>
      </a:dk1>
      <a:lt1>
        <a:srgbClr val="FFFFFF"/>
      </a:lt1>
      <a:dk2>
        <a:srgbClr val="4A525A"/>
      </a:dk2>
      <a:lt2>
        <a:srgbClr val="E6EBEF"/>
      </a:lt2>
      <a:accent1>
        <a:srgbClr val="005763"/>
      </a:accent1>
      <a:accent2>
        <a:srgbClr val="3DBED1"/>
      </a:accent2>
      <a:accent3>
        <a:srgbClr val="003865"/>
      </a:accent3>
      <a:accent4>
        <a:srgbClr val="0063B4"/>
      </a:accent4>
      <a:accent5>
        <a:srgbClr val="26D07C"/>
      </a:accent5>
      <a:accent6>
        <a:srgbClr val="867ED0"/>
      </a:accent6>
      <a:hlink>
        <a:srgbClr val="00AEC7"/>
      </a:hlink>
      <a:folHlink>
        <a:srgbClr val="685BC7"/>
      </a:folHlink>
    </a:clrScheme>
    <a:fontScheme name="ERCOT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ERCOT Official PowerPoint Template - Public" id="{FB506FE2-73A5-49D8-88D7-3B8BB673CC8D}" vid="{E771427F-03EA-4C50-B0D4-53899F39E54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Audience xmlns="3c917f14-8d40-4289-92aa-fd10f73581c9">Public</Audienc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56779995893D9842BA3FA5B9B5E7FD29" ma:contentTypeVersion="5" ma:contentTypeDescription="Create a new document." ma:contentTypeScope="" ma:versionID="6d199b3ad5f5b9d872d256308c85908b">
  <xsd:schema xmlns:xsd="http://www.w3.org/2001/XMLSchema" xmlns:xs="http://www.w3.org/2001/XMLSchema" xmlns:p="http://schemas.microsoft.com/office/2006/metadata/properties" xmlns:ns2="3c917f14-8d40-4289-92aa-fd10f73581c9" targetNamespace="http://schemas.microsoft.com/office/2006/metadata/properties" ma:root="true" ma:fieldsID="dcedc2ff92fcc6164a822d33fd796499" ns2:_="">
    <xsd:import namespace="3c917f14-8d40-4289-92aa-fd10f73581c9"/>
    <xsd:element name="properties">
      <xsd:complexType>
        <xsd:sequence>
          <xsd:element name="documentManagement">
            <xsd:complexType>
              <xsd:all>
                <xsd:element ref="ns2:Audience" minOccurs="0"/>
                <xsd:element ref="ns2:MediaServiceMetadata" minOccurs="0"/>
                <xsd:element ref="ns2:MediaServiceFastMetadata"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c917f14-8d40-4289-92aa-fd10f73581c9" elementFormDefault="qualified">
    <xsd:import namespace="http://schemas.microsoft.com/office/2006/documentManagement/types"/>
    <xsd:import namespace="http://schemas.microsoft.com/office/infopath/2007/PartnerControls"/>
    <xsd:element name="Audience" ma:index="8" nillable="true" ma:displayName="Audience" ma:format="Dropdown" ma:internalName="Audience">
      <xsd:simpleType>
        <xsd:restriction base="dms:Choice">
          <xsd:enumeration value="Public"/>
          <xsd:enumeration value="Internal"/>
          <xsd:enumeration value="Confidential"/>
          <xsd:enumeration value="Board of Directors"/>
        </xsd:restriction>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E754FD2-17D2-4534-9157-8CFDD0166132}">
  <ds:schemaRefs>
    <ds:schemaRef ds:uri="http://purl.org/dc/elements/1.1/"/>
    <ds:schemaRef ds:uri="3c917f14-8d40-4289-92aa-fd10f73581c9"/>
    <ds:schemaRef ds:uri="http://purl.org/dc/dcmitype/"/>
    <ds:schemaRef ds:uri="http://schemas.microsoft.com/office/2006/metadata/properties"/>
    <ds:schemaRef ds:uri="http://schemas.openxmlformats.org/package/2006/metadata/core-properties"/>
    <ds:schemaRef ds:uri="http://www.w3.org/XML/1998/namespace"/>
    <ds:schemaRef ds:uri="http://schemas.microsoft.com/office/2006/documentManagement/types"/>
    <ds:schemaRef ds:uri="http://schemas.microsoft.com/office/infopath/2007/PartnerControls"/>
    <ds:schemaRef ds:uri="http://purl.org/dc/terms/"/>
  </ds:schemaRefs>
</ds:datastoreItem>
</file>

<file path=customXml/itemProps2.xml><?xml version="1.0" encoding="utf-8"?>
<ds:datastoreItem xmlns:ds="http://schemas.openxmlformats.org/officeDocument/2006/customXml" ds:itemID="{6A5F3B15-1EDA-47D5-B690-303F08E28C2F}">
  <ds:schemaRefs>
    <ds:schemaRef ds:uri="http://schemas.microsoft.com/sharepoint/v3/contenttype/forms"/>
  </ds:schemaRefs>
</ds:datastoreItem>
</file>

<file path=customXml/itemProps3.xml><?xml version="1.0" encoding="utf-8"?>
<ds:datastoreItem xmlns:ds="http://schemas.openxmlformats.org/officeDocument/2006/customXml" ds:itemID="{B57DC9A4-2D51-40CB-BA99-0BF7D516F6D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c917f14-8d40-4289-92aa-fd10f73581c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2021</TotalTime>
  <Words>632</Words>
  <Application>Microsoft Office PowerPoint</Application>
  <PresentationFormat>On-screen Show (4:3)</PresentationFormat>
  <Paragraphs>71</Paragraphs>
  <Slides>9</Slides>
  <Notes>0</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9</vt:i4>
      </vt:variant>
    </vt:vector>
  </HeadingPairs>
  <TitlesOfParts>
    <vt:vector size="14" baseType="lpstr">
      <vt:lpstr>Aptos</vt:lpstr>
      <vt:lpstr>Arial</vt:lpstr>
      <vt:lpstr>Wingdings</vt:lpstr>
      <vt:lpstr>Cover</vt:lpstr>
      <vt:lpstr>Page Design</vt:lpstr>
      <vt:lpstr>Updates and Revisions to Sec. 16.11 Financial Security for Counter-Parties    Credit Finance Sub Group (CFSG) September 23, 2026   </vt:lpstr>
      <vt:lpstr>Key Changes – TPE Terms</vt:lpstr>
      <vt:lpstr>Key Changes – TPE</vt:lpstr>
      <vt:lpstr>Key Changes - ACL</vt:lpstr>
      <vt:lpstr>Key Changes - FCE</vt:lpstr>
      <vt:lpstr>Key Changes - MCE</vt:lpstr>
      <vt:lpstr>Key Changes - IEL</vt:lpstr>
      <vt:lpstr>Cash Collateral</vt:lpstr>
      <vt:lpstr>PowerPoint Presentation</vt:lpstr>
    </vt:vector>
  </TitlesOfParts>
  <Company>ERCOT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Lyakhovets, Olha</dc:creator>
  <cp:keywords/>
  <cp:lastModifiedBy>Zapanta, Zaldy</cp:lastModifiedBy>
  <cp:revision>25</cp:revision>
  <dcterms:created xsi:type="dcterms:W3CDTF">2026-03-16T16:49:00Z</dcterms:created>
  <dcterms:modified xsi:type="dcterms:W3CDTF">2026-09-18T18:31:12Z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0x01010056779995893D9842BA3FA5B9B5E7FD29</vt:lpwstr>
  </property>
  <property fmtid="{D5CDD505-2E9C-101B-9397-08002B2CF9AE}" pid="3" name="MediaServiceImageTags">
    <vt:lpwstr/>
  </property>
  <property fmtid="{D5CDD505-2E9C-101B-9397-08002B2CF9AE}" pid="4" name="MSIP_Label_c144db1d-993e-40da-980d-6eea152adc50_Enabled">
    <vt:lpwstr>true</vt:lpwstr>
  </property>
  <property fmtid="{D5CDD505-2E9C-101B-9397-08002B2CF9AE}" pid="5" name="MSIP_Label_c144db1d-993e-40da-980d-6eea152adc50_SetDate">
    <vt:lpwstr>2026-02-04T21:33:56Z</vt:lpwstr>
  </property>
  <property fmtid="{D5CDD505-2E9C-101B-9397-08002B2CF9AE}" pid="6" name="MSIP_Label_c144db1d-993e-40da-980d-6eea152adc50_Method">
    <vt:lpwstr>Privileged</vt:lpwstr>
  </property>
  <property fmtid="{D5CDD505-2E9C-101B-9397-08002B2CF9AE}" pid="7" name="MSIP_Label_c144db1d-993e-40da-980d-6eea152adc50_Name">
    <vt:lpwstr>Public</vt:lpwstr>
  </property>
  <property fmtid="{D5CDD505-2E9C-101B-9397-08002B2CF9AE}" pid="8" name="MSIP_Label_c144db1d-993e-40da-980d-6eea152adc50_SiteId">
    <vt:lpwstr>0afb747d-bff7-4596-a9fc-950ef9e0ec45</vt:lpwstr>
  </property>
  <property fmtid="{D5CDD505-2E9C-101B-9397-08002B2CF9AE}" pid="9" name="MSIP_Label_c144db1d-993e-40da-980d-6eea152adc50_ActionId">
    <vt:lpwstr>1d14393e-8913-4215-8969-3d0b24cf798e</vt:lpwstr>
  </property>
  <property fmtid="{D5CDD505-2E9C-101B-9397-08002B2CF9AE}" pid="10" name="MSIP_Label_c144db1d-993e-40da-980d-6eea152adc50_ContentBits">
    <vt:lpwstr>0</vt:lpwstr>
  </property>
  <property fmtid="{D5CDD505-2E9C-101B-9397-08002B2CF9AE}" pid="11" name="MSIP_Label_c144db1d-993e-40da-980d-6eea152adc50_Tag">
    <vt:lpwstr>10, 0, 1, 1</vt:lpwstr>
  </property>
</Properties>
</file>