
<file path=[Content_Types].xml><?xml version="1.0" encoding="utf-8"?>
<Types xmlns="http://schemas.openxmlformats.org/package/2006/content-types">
  <Default Extension="jpe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4"/>
    <p:sldMasterId id="2147483660" r:id="rId5"/>
  </p:sldMasterIdLst>
  <p:notesMasterIdLst>
    <p:notesMasterId r:id="rId7"/>
  </p:notesMasterIdLst>
  <p:handoutMasterIdLst>
    <p:handoutMasterId r:id="rId8"/>
  </p:handoutMasterIdLst>
  <p:sldIdLst>
    <p:sldId id="274"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E5ED"/>
    <a:srgbClr val="2794A4"/>
    <a:srgbClr val="00343B"/>
    <a:srgbClr val="00829B"/>
    <a:srgbClr val="E6EBF0"/>
    <a:srgbClr val="FFFFFF"/>
    <a:srgbClr val="DADCDE"/>
    <a:srgbClr val="A9E5EA"/>
    <a:srgbClr val="00AEC7"/>
    <a:srgbClr val="D6D9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6" d="100"/>
          <a:sy n="66" d="100"/>
        </p:scale>
        <p:origin x="1253" y="27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4" d="100"/>
          <a:sy n="84" d="100"/>
        </p:scale>
        <p:origin x="305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2.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654C447-F63E-708A-7640-F379BC3B6F4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9E9CD3C-9D08-D54A-E18D-CB66DD9854F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E3C7D50-3744-4F5E-B211-7EE7AB53D25A}" type="datetimeFigureOut">
              <a:rPr lang="en-US" smtClean="0"/>
              <a:t>9/16/2026</a:t>
            </a:fld>
            <a:endParaRPr lang="en-US" dirty="0"/>
          </a:p>
        </p:txBody>
      </p:sp>
      <p:sp>
        <p:nvSpPr>
          <p:cNvPr id="4" name="Footer Placeholder 3">
            <a:extLst>
              <a:ext uri="{FF2B5EF4-FFF2-40B4-BE49-F238E27FC236}">
                <a16:creationId xmlns:a16="http://schemas.microsoft.com/office/drawing/2014/main" id="{93A76D3F-B471-2F90-E003-19CC7E1391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3AFA019F-EAF7-AC1D-CF33-3B24307B5D1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3BB4229-F194-457F-858D-7FD6DC77E739}" type="slidenum">
              <a:rPr lang="en-US" smtClean="0"/>
              <a:t>‹#›</a:t>
            </a:fld>
            <a:endParaRPr lang="en-US" dirty="0"/>
          </a:p>
        </p:txBody>
      </p:sp>
    </p:spTree>
    <p:extLst>
      <p:ext uri="{BB962C8B-B14F-4D97-AF65-F5344CB8AC3E}">
        <p14:creationId xmlns:p14="http://schemas.microsoft.com/office/powerpoint/2010/main" val="3125549398"/>
      </p:ext>
    </p:extLst>
  </p:cSld>
  <p:clrMap bg1="lt1" tx1="dk1" bg2="lt2" tx2="dk2" accent1="accent1" accent2="accent2" accent3="accent3" accent4="accent4" accent5="accent5" accent6="accent6" hlink="hlink" folHlink="folHlink"/>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2832203-7F7F-406D-A6A3-240BE64C5DFA}"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94BC6D-B4C2-499C-B968-7B53BF050EFF}" type="slidenum">
              <a:rPr lang="en-US" smtClean="0"/>
              <a:t>‹#›</a:t>
            </a:fld>
            <a:endParaRPr lang="en-US"/>
          </a:p>
        </p:txBody>
      </p:sp>
    </p:spTree>
    <p:extLst>
      <p:ext uri="{BB962C8B-B14F-4D97-AF65-F5344CB8AC3E}">
        <p14:creationId xmlns:p14="http://schemas.microsoft.com/office/powerpoint/2010/main" val="3177038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svg"/><Relationship Id="rId1" Type="http://schemas.openxmlformats.org/officeDocument/2006/relationships/slideMaster" Target="../slideMasters/slideMaster2.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F6855-B24E-92AB-2FE8-002F720AEB18}"/>
              </a:ext>
            </a:extLst>
          </p:cNvPr>
          <p:cNvSpPr>
            <a:spLocks noGrp="1"/>
          </p:cNvSpPr>
          <p:nvPr>
            <p:ph type="ctrTitle" hasCustomPrompt="1"/>
          </p:nvPr>
        </p:nvSpPr>
        <p:spPr>
          <a:xfrm>
            <a:off x="882069" y="2564247"/>
            <a:ext cx="4882568" cy="3999346"/>
          </a:xfrm>
          <a:prstGeom prst="rect">
            <a:avLst/>
          </a:prstGeom>
        </p:spPr>
        <p:txBody>
          <a:bodyPr anchor="t"/>
          <a:lstStyle>
            <a:lvl1pPr algn="l">
              <a:defRPr lang="en-US" sz="2000" b="1" dirty="0">
                <a:solidFill>
                  <a:schemeClr val="tx1"/>
                </a:solidFill>
              </a:defRPr>
            </a:lvl1pPr>
          </a:lstStyle>
          <a:p>
            <a:r>
              <a:rPr lang="en-US" dirty="0"/>
              <a:t>Click to edit Master title style</a:t>
            </a:r>
            <a:br>
              <a:rPr lang="en-US" dirty="0"/>
            </a:br>
            <a:endParaRPr lang="en-US" dirty="0"/>
          </a:p>
        </p:txBody>
      </p:sp>
      <p:sp>
        <p:nvSpPr>
          <p:cNvPr id="4" name="Text Placeholder 11">
            <a:extLst>
              <a:ext uri="{FF2B5EF4-FFF2-40B4-BE49-F238E27FC236}">
                <a16:creationId xmlns:a16="http://schemas.microsoft.com/office/drawing/2014/main" id="{BED41D71-8915-53EB-36A0-392D41DD0EAB}"/>
              </a:ext>
            </a:extLst>
          </p:cNvPr>
          <p:cNvSpPr>
            <a:spLocks noGrp="1"/>
          </p:cNvSpPr>
          <p:nvPr>
            <p:ph type="body" sz="quarter" idx="15"/>
          </p:nvPr>
        </p:nvSpPr>
        <p:spPr>
          <a:xfrm flipH="1">
            <a:off x="6427363" y="5054600"/>
            <a:ext cx="5201214" cy="1457037"/>
          </a:xfrm>
          <a:prstGeom prst="foldedCorner">
            <a:avLst>
              <a:gd name="adj" fmla="val 21194"/>
            </a:avLst>
          </a:prstGeom>
          <a:solidFill>
            <a:srgbClr val="E6EBF0">
              <a:alpha val="68000"/>
            </a:srgbClr>
          </a:solidFill>
          <a:ln w="9525" cap="rnd">
            <a:noFill/>
          </a:ln>
          <a:effectLst>
            <a:outerShdw blurRad="50800" dist="38100" dir="10800000" sx="1000" sy="1000" algn="r" rotWithShape="0">
              <a:prstClr val="black">
                <a:alpha val="46000"/>
              </a:prstClr>
            </a:outerShdw>
          </a:effectLst>
        </p:spPr>
        <p:txBody>
          <a:bodyPr vert="horz" wrap="square" lIns="274320" tIns="182880" rIns="640080" bIns="182880">
            <a:noAutofit/>
          </a:bodyPr>
          <a:lstStyle>
            <a:lvl1pPr marL="0" indent="0">
              <a:buNone/>
              <a:defRPr lang="en-US" sz="1600" b="1" dirty="0"/>
            </a:lvl1pPr>
            <a:lvl2pPr marL="548640" indent="-182880">
              <a:lnSpc>
                <a:spcPct val="100000"/>
              </a:lnSpc>
              <a:spcBef>
                <a:spcPts val="300"/>
              </a:spcBef>
              <a:spcAft>
                <a:spcPts val="300"/>
              </a:spcAft>
              <a:buFont typeface="Arial" panose="020B0604020202020204" pitchFamily="34" charset="0"/>
              <a:buChar char="•"/>
              <a:defRPr lang="en-US" sz="1400" dirty="0" smtClean="0"/>
            </a:lvl2pPr>
            <a:lvl3pPr marL="548640" indent="-182880">
              <a:lnSpc>
                <a:spcPct val="100000"/>
              </a:lnSpc>
              <a:spcBef>
                <a:spcPts val="100"/>
              </a:spcBef>
              <a:buFont typeface="Arial" panose="020B0604020202020204" pitchFamily="34" charset="0"/>
              <a:buChar char="◦"/>
              <a:defRPr lang="en-US" sz="1400" dirty="0"/>
            </a:lvl3pPr>
            <a:lvl4pPr marL="731520" indent="-182880">
              <a:lnSpc>
                <a:spcPct val="100000"/>
              </a:lnSpc>
              <a:spcBef>
                <a:spcPts val="300"/>
              </a:spcBef>
              <a:spcAft>
                <a:spcPts val="300"/>
              </a:spcAft>
              <a:buFont typeface="Arial" panose="020B0604020202020204" pitchFamily="34" charset="0"/>
              <a:buChar char="-"/>
              <a:defRPr lang="en-US" sz="1400" dirty="0" smtClean="0"/>
            </a:lvl4pPr>
            <a:lvl5pPr marL="914400" indent="-182880">
              <a:lnSpc>
                <a:spcPct val="100000"/>
              </a:lnSpc>
              <a:spcBef>
                <a:spcPts val="300"/>
              </a:spcBef>
              <a:spcAft>
                <a:spcPts val="300"/>
              </a:spcAft>
              <a:buFont typeface="Arial" panose="020B0604020202020204" pitchFamily="34" charset="0"/>
              <a:buChar char="◦"/>
              <a:defRPr lang="en-US" sz="1400" dirty="0"/>
            </a:lvl5pPr>
            <a:lvl6pPr marL="1097280" indent="-182880">
              <a:lnSpc>
                <a:spcPct val="100000"/>
              </a:lnSpc>
              <a:spcBef>
                <a:spcPts val="300"/>
              </a:spcBef>
              <a:spcAft>
                <a:spcPts val="300"/>
              </a:spcAft>
              <a:buFont typeface="Wingdings" panose="05000000000000000000" pitchFamily="2" charset="2"/>
              <a:buChar char="§"/>
              <a:defRPr sz="1400"/>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8">
            <a:extLst>
              <a:ext uri="{FF2B5EF4-FFF2-40B4-BE49-F238E27FC236}">
                <a16:creationId xmlns:a16="http://schemas.microsoft.com/office/drawing/2014/main" id="{4A302066-7B9E-F90D-A634-1CEEF4EAA7FF}"/>
              </a:ext>
            </a:extLst>
          </p:cNvPr>
          <p:cNvSpPr>
            <a:spLocks noGrp="1"/>
          </p:cNvSpPr>
          <p:nvPr>
            <p:ph sz="quarter" idx="16"/>
          </p:nvPr>
        </p:nvSpPr>
        <p:spPr>
          <a:xfrm>
            <a:off x="6427365" y="1092200"/>
            <a:ext cx="5201213" cy="2551584"/>
          </a:xfrm>
          <a:prstGeom prst="rect">
            <a:avLst/>
          </a:prstGeom>
        </p:spPr>
        <p:txBody>
          <a:bodyPr lIns="0" tIns="0" rIns="0" bIns="0"/>
          <a:lstStyle>
            <a:lvl1pPr marL="0" indent="0">
              <a:lnSpc>
                <a:spcPct val="100000"/>
              </a:lnSpc>
              <a:spcBef>
                <a:spcPts val="300"/>
              </a:spcBef>
              <a:spcAft>
                <a:spcPts val="300"/>
              </a:spcAft>
              <a:buFont typeface="Arial" panose="020B0604020202020204" pitchFamily="34" charset="0"/>
              <a:buNone/>
              <a:defRPr sz="1600" b="1" i="0"/>
            </a:lvl1pPr>
            <a:lvl2pPr marL="548640" indent="-182880">
              <a:lnSpc>
                <a:spcPct val="100000"/>
              </a:lnSpc>
              <a:spcBef>
                <a:spcPts val="300"/>
              </a:spcBef>
              <a:spcAft>
                <a:spcPts val="300"/>
              </a:spcAft>
              <a:defRPr sz="1400"/>
            </a:lvl2pPr>
            <a:lvl3pPr marL="731520" indent="-182880">
              <a:lnSpc>
                <a:spcPct val="100000"/>
              </a:lnSpc>
              <a:spcBef>
                <a:spcPts val="300"/>
              </a:spcBef>
              <a:spcAft>
                <a:spcPts val="300"/>
              </a:spcAft>
              <a:buFont typeface="Arial" panose="020B0604020202020204" pitchFamily="34" charset="0"/>
              <a:buChar char="-"/>
              <a:defRPr sz="1400"/>
            </a:lvl3pPr>
            <a:lvl4pPr marL="914400" indent="-182880">
              <a:lnSpc>
                <a:spcPct val="100000"/>
              </a:lnSpc>
              <a:spcBef>
                <a:spcPts val="300"/>
              </a:spcBef>
              <a:spcAft>
                <a:spcPts val="300"/>
              </a:spcAft>
              <a:buFont typeface="Arial" panose="020B0604020202020204" pitchFamily="34" charset="0"/>
              <a:buChar char="◦"/>
              <a:defRPr sz="1400"/>
            </a:lvl4pPr>
            <a:lvl5pPr marL="1097280" indent="-182880">
              <a:lnSpc>
                <a:spcPct val="100000"/>
              </a:lnSpc>
              <a:spcBef>
                <a:spcPts val="300"/>
              </a:spcBef>
              <a:spcAft>
                <a:spcPts val="300"/>
              </a:spcAft>
              <a:buFont typeface="Wingdings" panose="05000000000000000000" pitchFamily="2" charset="2"/>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134552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9C062-513C-DF24-5E8C-7A974D572078}"/>
              </a:ext>
            </a:extLst>
          </p:cNvPr>
          <p:cNvSpPr>
            <a:spLocks noGrp="1"/>
          </p:cNvSpPr>
          <p:nvPr>
            <p:ph type="ctrTitle"/>
          </p:nvPr>
        </p:nvSpPr>
        <p:spPr>
          <a:xfrm>
            <a:off x="533400" y="1122363"/>
            <a:ext cx="11125200" cy="2387600"/>
          </a:xfrm>
        </p:spPr>
        <p:txBody>
          <a:bodyPr anchor="ctr">
            <a:normAutofit/>
          </a:bodyPr>
          <a:lstStyle>
            <a:lvl1pPr algn="ctr">
              <a:defRPr sz="4000"/>
            </a:lvl1pPr>
          </a:lstStyle>
          <a:p>
            <a:r>
              <a:rPr lang="en-US"/>
              <a:t>Click to edit Master title style</a:t>
            </a:r>
          </a:p>
        </p:txBody>
      </p:sp>
      <p:sp>
        <p:nvSpPr>
          <p:cNvPr id="3" name="Subtitle 2">
            <a:extLst>
              <a:ext uri="{FF2B5EF4-FFF2-40B4-BE49-F238E27FC236}">
                <a16:creationId xmlns:a16="http://schemas.microsoft.com/office/drawing/2014/main" id="{532C3F11-2763-0216-A1B0-5E8B4FA80139}"/>
              </a:ext>
            </a:extLst>
          </p:cNvPr>
          <p:cNvSpPr>
            <a:spLocks noGrp="1"/>
          </p:cNvSpPr>
          <p:nvPr>
            <p:ph type="subTitle" idx="1"/>
          </p:nvPr>
        </p:nvSpPr>
        <p:spPr>
          <a:xfrm>
            <a:off x="533400" y="3602038"/>
            <a:ext cx="11125200" cy="1655762"/>
          </a:xfrm>
        </p:spPr>
        <p:txBody>
          <a:bodyPr wrap="square"/>
          <a:lstStyle>
            <a:lvl1pPr marL="0" indent="0" algn="ctr">
              <a:buNone/>
              <a:defRPr sz="2400" b="1">
                <a:solidFill>
                  <a:srgbClr val="00829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E95C98B8-43D7-C7B4-9956-25AC1BBC5587}"/>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C6E9BF30-5D82-5572-733E-882E0C0D3307}"/>
              </a:ext>
            </a:extLst>
          </p:cNvPr>
          <p:cNvSpPr>
            <a:spLocks noGrp="1"/>
          </p:cNvSpPr>
          <p:nvPr>
            <p:ph type="dt" sz="half" idx="10"/>
          </p:nvPr>
        </p:nvSpPr>
        <p:spPr/>
        <p:txBody>
          <a:bodyPr/>
          <a:lstStyle/>
          <a:p>
            <a:fld id="{8D345B5F-6A76-46F9-AC11-757A044249AE}" type="datetime4">
              <a:rPr lang="en-US" smtClean="0"/>
              <a:t>September 16, 2026</a:t>
            </a:fld>
            <a:endParaRPr lang="en-US" dirty="0"/>
          </a:p>
        </p:txBody>
      </p:sp>
      <p:sp>
        <p:nvSpPr>
          <p:cNvPr id="6" name="Slide Number Placeholder 5">
            <a:extLst>
              <a:ext uri="{FF2B5EF4-FFF2-40B4-BE49-F238E27FC236}">
                <a16:creationId xmlns:a16="http://schemas.microsoft.com/office/drawing/2014/main" id="{BB5906F4-426A-AD9D-021A-D7E95E349F77}"/>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42651303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 Keynot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27592878-2087-441A-BF63-8BAC672970F6}"/>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10" name="Text Placeholder 9">
            <a:extLst>
              <a:ext uri="{FF2B5EF4-FFF2-40B4-BE49-F238E27FC236}">
                <a16:creationId xmlns:a16="http://schemas.microsoft.com/office/drawing/2014/main" id="{D75DFB14-F372-06CE-E1C3-58DFC53BCF1F}"/>
              </a:ext>
            </a:extLst>
          </p:cNvPr>
          <p:cNvSpPr>
            <a:spLocks noGrp="1"/>
          </p:cNvSpPr>
          <p:nvPr>
            <p:ph type="body" sz="quarter" idx="16"/>
          </p:nvPr>
        </p:nvSpPr>
        <p:spPr>
          <a:xfrm>
            <a:off x="495300" y="1676400"/>
            <a:ext cx="6867525" cy="4495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ext Placeholder 11">
            <a:extLst>
              <a:ext uri="{FF2B5EF4-FFF2-40B4-BE49-F238E27FC236}">
                <a16:creationId xmlns:a16="http://schemas.microsoft.com/office/drawing/2014/main" id="{28CAB249-6E2A-0D66-037F-C8C994EC04ED}"/>
              </a:ext>
            </a:extLst>
          </p:cNvPr>
          <p:cNvSpPr>
            <a:spLocks noGrp="1"/>
          </p:cNvSpPr>
          <p:nvPr>
            <p:ph type="body" sz="quarter" idx="15"/>
          </p:nvPr>
        </p:nvSpPr>
        <p:spPr>
          <a:xfrm flipH="1">
            <a:off x="7598003" y="1676400"/>
            <a:ext cx="4060596" cy="3190875"/>
          </a:xfrm>
          <a:prstGeom prst="foldedCorner">
            <a:avLst>
              <a:gd name="adj" fmla="val 8542"/>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b="1" dirty="0"/>
            </a:lvl1pPr>
            <a:lvl2pPr marL="548640" indent="-182880">
              <a:buFont typeface="Arial" panose="020B0604020202020204" pitchFamily="34" charset="0"/>
              <a:buChar cha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14560760-0B16-41B8-81DA-58FA2187E1CC}" type="datetime4">
              <a:rPr lang="en-US" smtClean="0"/>
              <a:t>September 16, 2026</a:t>
            </a:fld>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22419914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Keynote with Sidebar">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EF24F99E-0EFC-4E0E-5FA5-D6E2097368DF}"/>
              </a:ext>
            </a:extLst>
          </p:cNvPr>
          <p:cNvSpPr>
            <a:spLocks noGrp="1"/>
          </p:cNvSpPr>
          <p:nvPr>
            <p:ph type="title"/>
          </p:nvPr>
        </p:nvSpPr>
        <p:spPr>
          <a:xfrm>
            <a:off x="1257300" y="457200"/>
            <a:ext cx="5991225" cy="914400"/>
          </a:xfrm>
          <a:prstGeom prst="rect">
            <a:avLst/>
          </a:prstGeom>
          <a:noFill/>
        </p:spPr>
        <p:txBody>
          <a:bodyPr vert="horz" lIns="0" tIns="0" rIns="0" bIns="0" rtlCol="0" anchor="t">
            <a:normAutofit/>
          </a:bodyPr>
          <a:lstStyle/>
          <a:p>
            <a:r>
              <a:rPr lang="en-US" dirty="0"/>
              <a:t>Click to edit Master title style</a:t>
            </a:r>
          </a:p>
        </p:txBody>
      </p:sp>
      <p:sp>
        <p:nvSpPr>
          <p:cNvPr id="13" name="Text Placeholder 12">
            <a:extLst>
              <a:ext uri="{FF2B5EF4-FFF2-40B4-BE49-F238E27FC236}">
                <a16:creationId xmlns:a16="http://schemas.microsoft.com/office/drawing/2014/main" id="{56CB17BE-2CF2-5B69-2FA2-C556C75E78C7}"/>
              </a:ext>
            </a:extLst>
          </p:cNvPr>
          <p:cNvSpPr>
            <a:spLocks noGrp="1"/>
          </p:cNvSpPr>
          <p:nvPr>
            <p:ph type="body" sz="quarter" idx="17"/>
          </p:nvPr>
        </p:nvSpPr>
        <p:spPr>
          <a:xfrm>
            <a:off x="495299" y="1676400"/>
            <a:ext cx="6791325" cy="26098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300" y="4463716"/>
            <a:ext cx="6800850" cy="1744579"/>
          </a:xfrm>
          <a:prstGeom prst="foldedCorner">
            <a:avLst>
              <a:gd name="adj" fmla="val 16667"/>
            </a:avLst>
          </a:prstGeom>
          <a:solidFill>
            <a:schemeClr val="accent2">
              <a:lumMod val="20000"/>
              <a:lumOff val="8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a:extLst>
              <a:ext uri="{FF2B5EF4-FFF2-40B4-BE49-F238E27FC236}">
                <a16:creationId xmlns:a16="http://schemas.microsoft.com/office/drawing/2014/main" id="{8C5D5F82-2DE8-D31E-AE3D-018BD935DE3D}"/>
              </a:ext>
            </a:extLst>
          </p:cNvPr>
          <p:cNvSpPr>
            <a:spLocks noGrp="1"/>
          </p:cNvSpPr>
          <p:nvPr>
            <p:ph idx="16"/>
          </p:nvPr>
        </p:nvSpPr>
        <p:spPr>
          <a:xfrm>
            <a:off x="8077201" y="533400"/>
            <a:ext cx="3581400" cy="5638799"/>
          </a:xfrm>
        </p:spPr>
        <p:txBody>
          <a:bodyPr>
            <a:noAutofit/>
          </a:bodyPr>
          <a:lstStyle>
            <a:lvl1pPr>
              <a:defRPr lang="en-US" dirty="0"/>
            </a:lvl1pPr>
            <a:lvl2pPr>
              <a:defRPr lang="en-US" dirty="0"/>
            </a:lvl2pPr>
            <a:lvl3pPr>
              <a:defRPr lang="en-US" dirty="0"/>
            </a:lvl3pPr>
            <a:lvl4pPr>
              <a:defRPr lang="en-US" dirty="0"/>
            </a:lvl4pPr>
            <a:lvl5pPr>
              <a:defRPr lang="en-US" dirty="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a:xfrm>
            <a:off x="533401" y="6356350"/>
            <a:ext cx="6762749" cy="365125"/>
          </a:xfrm>
        </p:spPr>
        <p:txBody>
          <a:bodyPr wrap="square" lIns="0"/>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September 16, 2026</a:t>
            </a:fld>
            <a:endParaRPr lang="en-US" dirty="0"/>
          </a:p>
        </p:txBody>
      </p:sp>
      <p:sp>
        <p:nvSpPr>
          <p:cNvPr id="7" name="Rectangle 6">
            <a:extLst>
              <a:ext uri="{FF2B5EF4-FFF2-40B4-BE49-F238E27FC236}">
                <a16:creationId xmlns:a16="http://schemas.microsoft.com/office/drawing/2014/main" id="{155086D0-23A2-1C6B-A4BF-B6E909DA999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6574750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Keynote Horizontal">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698A9E75-460B-F928-5105-B8FF5327AB58}"/>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11" name="Text Placeholder 10">
            <a:extLst>
              <a:ext uri="{FF2B5EF4-FFF2-40B4-BE49-F238E27FC236}">
                <a16:creationId xmlns:a16="http://schemas.microsoft.com/office/drawing/2014/main" id="{648759D8-B0A7-2B10-9F64-81A8CC0F5760}"/>
              </a:ext>
            </a:extLst>
          </p:cNvPr>
          <p:cNvSpPr>
            <a:spLocks noGrp="1"/>
          </p:cNvSpPr>
          <p:nvPr>
            <p:ph type="body" sz="quarter" idx="16"/>
          </p:nvPr>
        </p:nvSpPr>
        <p:spPr>
          <a:xfrm>
            <a:off x="495300" y="1676400"/>
            <a:ext cx="11163300" cy="26193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2CC02514-7922-9313-80E4-38CE9C0E382E}"/>
              </a:ext>
            </a:extLst>
          </p:cNvPr>
          <p:cNvSpPr>
            <a:spLocks noGrp="1"/>
          </p:cNvSpPr>
          <p:nvPr>
            <p:ph type="body" sz="quarter" idx="15"/>
          </p:nvPr>
        </p:nvSpPr>
        <p:spPr>
          <a:xfrm flipH="1">
            <a:off x="495299" y="4463716"/>
            <a:ext cx="11163298" cy="1744579"/>
          </a:xfrm>
          <a:prstGeom prst="foldedCorner">
            <a:avLst>
              <a:gd name="adj" fmla="val 16667"/>
            </a:avLst>
          </a:prstGeom>
          <a:solidFill>
            <a:schemeClr val="accent1">
              <a:lumMod val="10000"/>
              <a:lumOff val="90000"/>
            </a:schemeClr>
          </a:solidFill>
          <a:ln w="12700" cap="rnd">
            <a:solidFill>
              <a:schemeClr val="accent2"/>
            </a:solidFill>
          </a:ln>
        </p:spPr>
        <p:txBody>
          <a:bodyPr vert="horz" wrap="square" lIns="365760" tIns="91440" rIns="91440" bIns="91440">
            <a:noAutofit/>
          </a:bodyPr>
          <a:lstStyle>
            <a:lvl1pPr marL="0" indent="0">
              <a:buNone/>
              <a:defRPr lang="en-US" sz="1600" b="1" dirty="0"/>
            </a:lvl1pPr>
            <a:lvl2pPr marL="548640" indent="-182880">
              <a:buFont typeface="Arial" panose="020B0604020202020204" pitchFamily="34" charset="0"/>
              <a:buChar char="•"/>
              <a:defRPr lang="en-US" sz="1400" dirty="0"/>
            </a:lvl2pPr>
            <a:lvl3pPr>
              <a:defRPr lang="en-US" sz="1400" dirty="0"/>
            </a:lvl3pPr>
            <a:lvl4pPr>
              <a:defRPr lang="en-US" sz="1400" dirty="0"/>
            </a:lvl4pPr>
            <a:lvl5pPr>
              <a:defRPr lang="en-US" sz="1400"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79F717B5-930A-9245-9888-15FD3932C2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FCF93DBC-D2B3-EAA9-B573-4CBB1A9ECD37}"/>
              </a:ext>
            </a:extLst>
          </p:cNvPr>
          <p:cNvSpPr>
            <a:spLocks noGrp="1"/>
          </p:cNvSpPr>
          <p:nvPr>
            <p:ph type="dt" sz="half" idx="10"/>
          </p:nvPr>
        </p:nvSpPr>
        <p:spPr/>
        <p:txBody>
          <a:bodyPr/>
          <a:lstStyle/>
          <a:p>
            <a:fld id="{7012927F-A0F2-4B8B-8583-E7E57526878C}" type="datetime4">
              <a:rPr lang="en-US" smtClean="0"/>
              <a:t>September 16, 2026</a:t>
            </a:fld>
            <a:endParaRPr lang="en-US" dirty="0"/>
          </a:p>
        </p:txBody>
      </p:sp>
      <p:sp>
        <p:nvSpPr>
          <p:cNvPr id="6" name="Slide Number Placeholder 5">
            <a:extLst>
              <a:ext uri="{FF2B5EF4-FFF2-40B4-BE49-F238E27FC236}">
                <a16:creationId xmlns:a16="http://schemas.microsoft.com/office/drawing/2014/main" id="{07533FE6-6102-A20B-2C52-DA18949D10CE}"/>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34633517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Title Placeholder 1">
            <a:extLst>
              <a:ext uri="{FF2B5EF4-FFF2-40B4-BE49-F238E27FC236}">
                <a16:creationId xmlns:a16="http://schemas.microsoft.com/office/drawing/2014/main" id="{03A0C87A-E909-99E5-543B-B8CA963FA44D}"/>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21" name="Text Placeholder 20">
            <a:extLst>
              <a:ext uri="{FF2B5EF4-FFF2-40B4-BE49-F238E27FC236}">
                <a16:creationId xmlns:a16="http://schemas.microsoft.com/office/drawing/2014/main" id="{43EC354D-D331-C418-3300-B354E37BE146}"/>
              </a:ext>
            </a:extLst>
          </p:cNvPr>
          <p:cNvSpPr>
            <a:spLocks noGrp="1"/>
          </p:cNvSpPr>
          <p:nvPr>
            <p:ph type="body" sz="quarter" idx="13"/>
          </p:nvPr>
        </p:nvSpPr>
        <p:spPr>
          <a:xfrm>
            <a:off x="495300" y="1981200"/>
            <a:ext cx="5381625" cy="4191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2">
            <a:extLst>
              <a:ext uri="{FF2B5EF4-FFF2-40B4-BE49-F238E27FC236}">
                <a16:creationId xmlns:a16="http://schemas.microsoft.com/office/drawing/2014/main" id="{8AF89336-B087-2FA3-5FA7-10663E499445}"/>
              </a:ext>
            </a:extLst>
          </p:cNvPr>
          <p:cNvSpPr>
            <a:spLocks noGrp="1"/>
          </p:cNvSpPr>
          <p:nvPr>
            <p:ph type="body" sz="quarter" idx="14"/>
          </p:nvPr>
        </p:nvSpPr>
        <p:spPr>
          <a:xfrm>
            <a:off x="6343650" y="1971674"/>
            <a:ext cx="5314950" cy="42107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a:extLst>
              <a:ext uri="{FF2B5EF4-FFF2-40B4-BE49-F238E27FC236}">
                <a16:creationId xmlns:a16="http://schemas.microsoft.com/office/drawing/2014/main" id="{615AFFA6-4F88-DA05-B2CA-9691F408E98F}"/>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0AD51180-8907-F3FB-F8E0-201D1BE61650}"/>
              </a:ext>
            </a:extLst>
          </p:cNvPr>
          <p:cNvSpPr>
            <a:spLocks noGrp="1"/>
          </p:cNvSpPr>
          <p:nvPr>
            <p:ph type="dt" sz="half" idx="10"/>
          </p:nvPr>
        </p:nvSpPr>
        <p:spPr/>
        <p:txBody>
          <a:bodyPr/>
          <a:lstStyle/>
          <a:p>
            <a:fld id="{91B5BA03-1E8A-4A71-9375-E941FF070046}" type="datetime4">
              <a:rPr lang="en-US" smtClean="0"/>
              <a:t>September 16, 2026</a:t>
            </a:fld>
            <a:endParaRPr lang="en-US" dirty="0"/>
          </a:p>
        </p:txBody>
      </p:sp>
      <p:sp>
        <p:nvSpPr>
          <p:cNvPr id="7" name="Slide Number Placeholder 6">
            <a:extLst>
              <a:ext uri="{FF2B5EF4-FFF2-40B4-BE49-F238E27FC236}">
                <a16:creationId xmlns:a16="http://schemas.microsoft.com/office/drawing/2014/main" id="{A7C96C78-7C87-2BC7-8FE9-856E3E375E71}"/>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16075441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5BA45-4981-AC22-EC96-99A5E0901D64}"/>
              </a:ext>
            </a:extLst>
          </p:cNvPr>
          <p:cNvSpPr>
            <a:spLocks noGrp="1"/>
          </p:cNvSpPr>
          <p:nvPr>
            <p:ph type="title"/>
          </p:nvPr>
        </p:nvSpPr>
        <p:spPr>
          <a:xfrm>
            <a:off x="1257300" y="461962"/>
            <a:ext cx="4838700" cy="1527094"/>
          </a:xfrm>
        </p:spPr>
        <p:txBody>
          <a:bodyPr anchor="t">
            <a:normAutofit/>
          </a:bodyPr>
          <a:lstStyle>
            <a:lvl1pPr>
              <a:defRPr lang="en-US" dirty="0"/>
            </a:lvl1pPr>
          </a:lstStyle>
          <a:p>
            <a:r>
              <a:rPr lang="en-US" dirty="0"/>
              <a:t>Click to edit Master title style</a:t>
            </a:r>
          </a:p>
        </p:txBody>
      </p:sp>
      <p:sp>
        <p:nvSpPr>
          <p:cNvPr id="5" name="Date Placeholder 4">
            <a:extLst>
              <a:ext uri="{FF2B5EF4-FFF2-40B4-BE49-F238E27FC236}">
                <a16:creationId xmlns:a16="http://schemas.microsoft.com/office/drawing/2014/main" id="{D0273643-F605-4790-3956-B453E9FC90CB}"/>
              </a:ext>
            </a:extLst>
          </p:cNvPr>
          <p:cNvSpPr>
            <a:spLocks noGrp="1"/>
          </p:cNvSpPr>
          <p:nvPr>
            <p:ph type="dt" sz="half" idx="10"/>
          </p:nvPr>
        </p:nvSpPr>
        <p:spPr/>
        <p:txBody>
          <a:bodyPr/>
          <a:lstStyle/>
          <a:p>
            <a:fld id="{2DF188F8-67CB-419F-AAD4-5AB1C4EFBB40}" type="datetime4">
              <a:rPr lang="en-US" smtClean="0"/>
              <a:t>September 16, 2026</a:t>
            </a:fld>
            <a:endParaRPr lang="en-US" dirty="0"/>
          </a:p>
        </p:txBody>
      </p:sp>
      <p:sp>
        <p:nvSpPr>
          <p:cNvPr id="6" name="Footer Placeholder 5">
            <a:extLst>
              <a:ext uri="{FF2B5EF4-FFF2-40B4-BE49-F238E27FC236}">
                <a16:creationId xmlns:a16="http://schemas.microsoft.com/office/drawing/2014/main" id="{B0265AF8-0057-EBA2-2E30-0B74113975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85ADE8A-3AB5-3C00-B26E-3F6DD6EA52F2}"/>
              </a:ext>
            </a:extLst>
          </p:cNvPr>
          <p:cNvSpPr>
            <a:spLocks noGrp="1"/>
          </p:cNvSpPr>
          <p:nvPr>
            <p:ph type="sldNum" sz="quarter" idx="12"/>
          </p:nvPr>
        </p:nvSpPr>
        <p:spPr/>
        <p:txBody>
          <a:bodyPr/>
          <a:lstStyle/>
          <a:p>
            <a:fld id="{BCDE79FB-97BA-492B-8D57-F1373F9ADA95}" type="slidenum">
              <a:rPr lang="en-US" smtClean="0"/>
              <a:t>‹#›</a:t>
            </a:fld>
            <a:endParaRPr lang="en-US" dirty="0"/>
          </a:p>
        </p:txBody>
      </p:sp>
      <p:sp>
        <p:nvSpPr>
          <p:cNvPr id="16" name="Text Placeholder 15">
            <a:extLst>
              <a:ext uri="{FF2B5EF4-FFF2-40B4-BE49-F238E27FC236}">
                <a16:creationId xmlns:a16="http://schemas.microsoft.com/office/drawing/2014/main" id="{581ED5FB-5036-27D9-26F4-B48307D67C6E}"/>
              </a:ext>
            </a:extLst>
          </p:cNvPr>
          <p:cNvSpPr>
            <a:spLocks noGrp="1"/>
          </p:cNvSpPr>
          <p:nvPr>
            <p:ph type="body" sz="quarter" idx="13"/>
          </p:nvPr>
        </p:nvSpPr>
        <p:spPr>
          <a:xfrm>
            <a:off x="495300" y="2181225"/>
            <a:ext cx="5600700" cy="4000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17">
            <a:extLst>
              <a:ext uri="{FF2B5EF4-FFF2-40B4-BE49-F238E27FC236}">
                <a16:creationId xmlns:a16="http://schemas.microsoft.com/office/drawing/2014/main" id="{B0ACB72E-F2A9-AC8B-FAC7-489B4728504C}"/>
              </a:ext>
            </a:extLst>
          </p:cNvPr>
          <p:cNvSpPr>
            <a:spLocks noGrp="1"/>
          </p:cNvSpPr>
          <p:nvPr>
            <p:ph type="body" sz="quarter" idx="14"/>
          </p:nvPr>
        </p:nvSpPr>
        <p:spPr>
          <a:xfrm>
            <a:off x="6457950" y="457200"/>
            <a:ext cx="5200650" cy="5724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45951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13" name="Title Placeholder 1">
            <a:extLst>
              <a:ext uri="{FF2B5EF4-FFF2-40B4-BE49-F238E27FC236}">
                <a16:creationId xmlns:a16="http://schemas.microsoft.com/office/drawing/2014/main" id="{197228CF-7CDD-26CC-CA47-4AF0A314BDEA}"/>
              </a:ext>
            </a:extLst>
          </p:cNvPr>
          <p:cNvSpPr>
            <a:spLocks noGrp="1"/>
          </p:cNvSpPr>
          <p:nvPr>
            <p:ph type="title"/>
          </p:nvPr>
        </p:nvSpPr>
        <p:spPr>
          <a:xfrm>
            <a:off x="1257300" y="457200"/>
            <a:ext cx="4838700" cy="1219200"/>
          </a:xfrm>
          <a:prstGeom prst="rect">
            <a:avLst/>
          </a:prstGeom>
          <a:noFill/>
        </p:spPr>
        <p:txBody>
          <a:bodyPr vert="horz" lIns="0" tIns="0" rIns="0" bIns="0" rtlCol="0" anchor="t">
            <a:normAutofit/>
          </a:bodyPr>
          <a:lstStyle/>
          <a:p>
            <a:r>
              <a:rPr lang="en-US" dirty="0"/>
              <a:t>Click to edit Master title style</a:t>
            </a:r>
          </a:p>
        </p:txBody>
      </p:sp>
      <p:sp>
        <p:nvSpPr>
          <p:cNvPr id="12" name="Text Placeholder 11">
            <a:extLst>
              <a:ext uri="{FF2B5EF4-FFF2-40B4-BE49-F238E27FC236}">
                <a16:creationId xmlns:a16="http://schemas.microsoft.com/office/drawing/2014/main" id="{C277CEE6-13A0-6BA8-8A3C-EA3A8B9CA323}"/>
              </a:ext>
            </a:extLst>
          </p:cNvPr>
          <p:cNvSpPr>
            <a:spLocks noGrp="1"/>
          </p:cNvSpPr>
          <p:nvPr>
            <p:ph type="body" sz="quarter" idx="13"/>
          </p:nvPr>
        </p:nvSpPr>
        <p:spPr>
          <a:xfrm>
            <a:off x="493776" y="2152650"/>
            <a:ext cx="5602224" cy="401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2">
            <a:extLst>
              <a:ext uri="{FF2B5EF4-FFF2-40B4-BE49-F238E27FC236}">
                <a16:creationId xmlns:a16="http://schemas.microsoft.com/office/drawing/2014/main" id="{5E24E62B-01AB-F5DE-E2D4-85B1DECC92BB}"/>
              </a:ext>
              <a:ext uri="{C183D7F6-B498-43B3-948B-1728B52AA6E4}">
                <adec:decorative xmlns:adec="http://schemas.microsoft.com/office/drawing/2017/decorative" val="1"/>
              </a:ext>
            </a:extLst>
          </p:cNvPr>
          <p:cNvSpPr>
            <a:spLocks noGrp="1"/>
          </p:cNvSpPr>
          <p:nvPr>
            <p:ph type="pic" idx="1"/>
          </p:nvPr>
        </p:nvSpPr>
        <p:spPr>
          <a:xfrm>
            <a:off x="6496050" y="0"/>
            <a:ext cx="569595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8" name="Rectangle 7">
            <a:extLst>
              <a:ext uri="{FF2B5EF4-FFF2-40B4-BE49-F238E27FC236}">
                <a16:creationId xmlns:a16="http://schemas.microsoft.com/office/drawing/2014/main" id="{4C33291D-BE72-DBF6-5318-1BD0E7127EE8}"/>
              </a:ext>
              <a:ext uri="{C183D7F6-B498-43B3-948B-1728B52AA6E4}">
                <adec:decorative xmlns:adec="http://schemas.microsoft.com/office/drawing/2017/decorative" val="1"/>
              </a:ext>
            </a:extLst>
          </p:cNvPr>
          <p:cNvSpPr/>
          <p:nvPr/>
        </p:nvSpPr>
        <p:spPr>
          <a:xfrm>
            <a:off x="10853288" y="6356350"/>
            <a:ext cx="1338712" cy="3651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Footer Placeholder 5">
            <a:extLst>
              <a:ext uri="{FF2B5EF4-FFF2-40B4-BE49-F238E27FC236}">
                <a16:creationId xmlns:a16="http://schemas.microsoft.com/office/drawing/2014/main" id="{21138100-AC14-9CC0-AD86-426AD89D4336}"/>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1D796E23-B521-5C07-85E1-BA73A20DB266}"/>
              </a:ext>
            </a:extLst>
          </p:cNvPr>
          <p:cNvSpPr>
            <a:spLocks noGrp="1"/>
          </p:cNvSpPr>
          <p:nvPr>
            <p:ph type="dt" sz="half" idx="10"/>
          </p:nvPr>
        </p:nvSpPr>
        <p:spPr/>
        <p:txBody>
          <a:bodyPr/>
          <a:lstStyle/>
          <a:p>
            <a:fld id="{E710D0B2-8800-4E48-BDCE-A19E57C7C5AF}" type="datetime4">
              <a:rPr lang="en-US" smtClean="0"/>
              <a:t>September 16, 2026</a:t>
            </a:fld>
            <a:endParaRPr lang="en-US" dirty="0"/>
          </a:p>
        </p:txBody>
      </p:sp>
      <p:sp>
        <p:nvSpPr>
          <p:cNvPr id="7" name="Slide Number Placeholder 6">
            <a:extLst>
              <a:ext uri="{FF2B5EF4-FFF2-40B4-BE49-F238E27FC236}">
                <a16:creationId xmlns:a16="http://schemas.microsoft.com/office/drawing/2014/main" id="{742A00A7-6A1E-80A0-8EB9-F7F0592559B3}"/>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3882312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a:extLst>
              <a:ext uri="{FF2B5EF4-FFF2-40B4-BE49-F238E27FC236}">
                <a16:creationId xmlns:a16="http://schemas.microsoft.com/office/drawing/2014/main" id="{DB285AF9-0372-9C81-F75D-2589F4F48723}"/>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16,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5728480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lide with Social">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021CF500-4BD3-92C6-CCBD-156DED65A672}"/>
              </a:ext>
            </a:extLst>
          </p:cNvPr>
          <p:cNvSpPr>
            <a:spLocks noGrp="1"/>
          </p:cNvSpPr>
          <p:nvPr>
            <p:ph type="title"/>
          </p:nvPr>
        </p:nvSpPr>
        <p:spPr>
          <a:xfrm>
            <a:off x="530868" y="1430448"/>
            <a:ext cx="5565131" cy="1848259"/>
          </a:xfrm>
        </p:spPr>
        <p:txBody>
          <a:bodyPr anchor="ctr"/>
          <a:lstStyle>
            <a:lvl1pPr>
              <a:defRPr sz="4000"/>
            </a:lvl1pPr>
          </a:lstStyle>
          <a:p>
            <a:r>
              <a:rPr lang="en-US" dirty="0"/>
              <a:t>Click to edit Master title style</a:t>
            </a:r>
          </a:p>
        </p:txBody>
      </p:sp>
      <p:sp>
        <p:nvSpPr>
          <p:cNvPr id="22" name="Text Placeholder 22">
            <a:extLst>
              <a:ext uri="{FF2B5EF4-FFF2-40B4-BE49-F238E27FC236}">
                <a16:creationId xmlns:a16="http://schemas.microsoft.com/office/drawing/2014/main" id="{5BFBC12E-0B6E-E8C7-9088-B497FB49171C}"/>
              </a:ext>
            </a:extLst>
          </p:cNvPr>
          <p:cNvSpPr>
            <a:spLocks noGrp="1"/>
          </p:cNvSpPr>
          <p:nvPr>
            <p:ph type="body" sz="quarter" idx="13"/>
          </p:nvPr>
        </p:nvSpPr>
        <p:spPr>
          <a:xfrm>
            <a:off x="530868" y="3501136"/>
            <a:ext cx="5565131"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7572375"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Box 5">
            <a:extLst>
              <a:ext uri="{FF2B5EF4-FFF2-40B4-BE49-F238E27FC236}">
                <a16:creationId xmlns:a16="http://schemas.microsoft.com/office/drawing/2014/main" id="{62E7750B-0863-BB91-0C67-54B5E9B868D6}"/>
              </a:ext>
            </a:extLst>
          </p:cNvPr>
          <p:cNvSpPr txBox="1"/>
          <p:nvPr userDrawn="1"/>
        </p:nvSpPr>
        <p:spPr>
          <a:xfrm>
            <a:off x="8032876" y="1370524"/>
            <a:ext cx="3625724" cy="369332"/>
          </a:xfrm>
          <a:prstGeom prst="rect">
            <a:avLst/>
          </a:prstGeom>
          <a:noFill/>
        </p:spPr>
        <p:txBody>
          <a:bodyPr wrap="square" rtlCol="0">
            <a:spAutoFit/>
          </a:bodyPr>
          <a:lstStyle/>
          <a:p>
            <a:r>
              <a:rPr lang="en-US" b="1" dirty="0"/>
              <a:t>Learn More</a:t>
            </a:r>
          </a:p>
        </p:txBody>
      </p:sp>
      <p:sp>
        <p:nvSpPr>
          <p:cNvPr id="7" name="TextBox 6">
            <a:extLst>
              <a:ext uri="{FF2B5EF4-FFF2-40B4-BE49-F238E27FC236}">
                <a16:creationId xmlns:a16="http://schemas.microsoft.com/office/drawing/2014/main" id="{3B961C0C-432D-CBAD-EA65-6543DA81C252}"/>
              </a:ext>
            </a:extLst>
          </p:cNvPr>
          <p:cNvSpPr txBox="1"/>
          <p:nvPr userDrawn="1"/>
        </p:nvSpPr>
        <p:spPr>
          <a:xfrm>
            <a:off x="8054878" y="1783080"/>
            <a:ext cx="3320924" cy="338554"/>
          </a:xfrm>
          <a:prstGeom prst="rect">
            <a:avLst/>
          </a:prstGeom>
          <a:noFill/>
        </p:spPr>
        <p:txBody>
          <a:bodyPr wrap="square" rtlCol="0">
            <a:spAutoFit/>
          </a:bodyPr>
          <a:lstStyle/>
          <a:p>
            <a:r>
              <a:rPr lang="en-US" sz="1600" dirty="0">
                <a:solidFill>
                  <a:srgbClr val="00829B"/>
                </a:solidFill>
              </a:rPr>
              <a:t>www.ercot.com</a:t>
            </a:r>
          </a:p>
        </p:txBody>
      </p:sp>
      <p:sp>
        <p:nvSpPr>
          <p:cNvPr id="8" name="TextBox 7">
            <a:extLst>
              <a:ext uri="{FF2B5EF4-FFF2-40B4-BE49-F238E27FC236}">
                <a16:creationId xmlns:a16="http://schemas.microsoft.com/office/drawing/2014/main" id="{74781169-74C0-5084-B1E5-21B24E64EBD9}"/>
              </a:ext>
            </a:extLst>
          </p:cNvPr>
          <p:cNvSpPr txBox="1"/>
          <p:nvPr userDrawn="1"/>
        </p:nvSpPr>
        <p:spPr>
          <a:xfrm>
            <a:off x="8032876" y="2442045"/>
            <a:ext cx="3625724" cy="369332"/>
          </a:xfrm>
          <a:prstGeom prst="rect">
            <a:avLst/>
          </a:prstGeom>
          <a:noFill/>
        </p:spPr>
        <p:txBody>
          <a:bodyPr wrap="square" rtlCol="0">
            <a:spAutoFit/>
          </a:bodyPr>
          <a:lstStyle/>
          <a:p>
            <a:r>
              <a:rPr lang="en-US" b="1" dirty="0"/>
              <a:t>Download ERCOT Mobile App</a:t>
            </a:r>
          </a:p>
        </p:txBody>
      </p:sp>
      <p:pic>
        <p:nvPicPr>
          <p:cNvPr id="9" name="Graphic 8" descr="Google play logo on the left and App Store logo on the right">
            <a:extLst>
              <a:ext uri="{FF2B5EF4-FFF2-40B4-BE49-F238E27FC236}">
                <a16:creationId xmlns:a16="http://schemas.microsoft.com/office/drawing/2014/main" id="{4CC00E98-A942-2688-815D-B898449C0BC2}"/>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8341368" y="2987763"/>
            <a:ext cx="2635124" cy="367447"/>
          </a:xfrm>
          <a:prstGeom prst="rect">
            <a:avLst/>
          </a:prstGeom>
        </p:spPr>
      </p:pic>
      <p:sp>
        <p:nvSpPr>
          <p:cNvPr id="10" name="TextBox 9">
            <a:extLst>
              <a:ext uri="{FF2B5EF4-FFF2-40B4-BE49-F238E27FC236}">
                <a16:creationId xmlns:a16="http://schemas.microsoft.com/office/drawing/2014/main" id="{1EBBA5BE-9DD2-6EE7-CE28-D076D6D33E94}"/>
              </a:ext>
            </a:extLst>
          </p:cNvPr>
          <p:cNvSpPr txBox="1"/>
          <p:nvPr userDrawn="1"/>
        </p:nvSpPr>
        <p:spPr>
          <a:xfrm>
            <a:off x="8054878" y="3786789"/>
            <a:ext cx="3625724" cy="369332"/>
          </a:xfrm>
          <a:prstGeom prst="rect">
            <a:avLst/>
          </a:prstGeom>
          <a:noFill/>
        </p:spPr>
        <p:txBody>
          <a:bodyPr wrap="square" rtlCol="0">
            <a:spAutoFit/>
          </a:bodyPr>
          <a:lstStyle/>
          <a:p>
            <a:r>
              <a:rPr lang="en-US" b="1" dirty="0"/>
              <a:t>Connect With Us</a:t>
            </a:r>
          </a:p>
        </p:txBody>
      </p:sp>
      <p:pic>
        <p:nvPicPr>
          <p:cNvPr id="11" name="Graphic 10" descr="Instagram icon">
            <a:extLst>
              <a:ext uri="{FF2B5EF4-FFF2-40B4-BE49-F238E27FC236}">
                <a16:creationId xmlns:a16="http://schemas.microsoft.com/office/drawing/2014/main" id="{808F1D0F-170C-B600-9B14-471787DABDB6}"/>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8326128" y="4359746"/>
            <a:ext cx="314995" cy="314995"/>
          </a:xfrm>
          <a:prstGeom prst="rect">
            <a:avLst/>
          </a:prstGeom>
        </p:spPr>
      </p:pic>
      <p:sp>
        <p:nvSpPr>
          <p:cNvPr id="12" name="TextBox 11">
            <a:extLst>
              <a:ext uri="{FF2B5EF4-FFF2-40B4-BE49-F238E27FC236}">
                <a16:creationId xmlns:a16="http://schemas.microsoft.com/office/drawing/2014/main" id="{80EB4558-FE65-DD30-A396-E7A22D6A4264}"/>
              </a:ext>
            </a:extLst>
          </p:cNvPr>
          <p:cNvSpPr txBox="1"/>
          <p:nvPr userDrawn="1"/>
        </p:nvSpPr>
        <p:spPr>
          <a:xfrm>
            <a:off x="8715473" y="4378550"/>
            <a:ext cx="3098730" cy="307777"/>
          </a:xfrm>
          <a:prstGeom prst="rect">
            <a:avLst/>
          </a:prstGeom>
          <a:noFill/>
        </p:spPr>
        <p:txBody>
          <a:bodyPr wrap="square" rtlCol="0">
            <a:spAutoFit/>
          </a:bodyPr>
          <a:lstStyle/>
          <a:p>
            <a:r>
              <a:rPr lang="en-US" sz="1400" dirty="0"/>
              <a:t>facebook.com/ERCOTISO</a:t>
            </a:r>
          </a:p>
        </p:txBody>
      </p:sp>
      <p:pic>
        <p:nvPicPr>
          <p:cNvPr id="13" name="Graphic 12" descr="Twitter or X  icon">
            <a:extLst>
              <a:ext uri="{FF2B5EF4-FFF2-40B4-BE49-F238E27FC236}">
                <a16:creationId xmlns:a16="http://schemas.microsoft.com/office/drawing/2014/main" id="{787C2377-716C-DE29-E499-06278CE1DB08}"/>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8326128" y="4816173"/>
            <a:ext cx="314995" cy="314995"/>
          </a:xfrm>
          <a:prstGeom prst="rect">
            <a:avLst/>
          </a:prstGeom>
        </p:spPr>
      </p:pic>
      <p:sp>
        <p:nvSpPr>
          <p:cNvPr id="14" name="TextBox 13">
            <a:extLst>
              <a:ext uri="{FF2B5EF4-FFF2-40B4-BE49-F238E27FC236}">
                <a16:creationId xmlns:a16="http://schemas.microsoft.com/office/drawing/2014/main" id="{D6BFB969-D759-088E-D454-9701B3843365}"/>
              </a:ext>
            </a:extLst>
          </p:cNvPr>
          <p:cNvSpPr txBox="1"/>
          <p:nvPr userDrawn="1"/>
        </p:nvSpPr>
        <p:spPr>
          <a:xfrm>
            <a:off x="8715473" y="4823175"/>
            <a:ext cx="2108130" cy="307777"/>
          </a:xfrm>
          <a:prstGeom prst="rect">
            <a:avLst/>
          </a:prstGeom>
          <a:noFill/>
        </p:spPr>
        <p:txBody>
          <a:bodyPr wrap="square" lIns="91440" tIns="45720" rIns="91440" bIns="45720" rtlCol="0" anchor="t">
            <a:spAutoFit/>
          </a:bodyPr>
          <a:lstStyle/>
          <a:p>
            <a:r>
              <a:rPr lang="en-US" sz="1400" dirty="0"/>
              <a:t>x.com/ercot_iso</a:t>
            </a:r>
          </a:p>
        </p:txBody>
      </p:sp>
      <p:pic>
        <p:nvPicPr>
          <p:cNvPr id="15" name="Graphic 14" descr="LinkedIn icon">
            <a:extLst>
              <a:ext uri="{FF2B5EF4-FFF2-40B4-BE49-F238E27FC236}">
                <a16:creationId xmlns:a16="http://schemas.microsoft.com/office/drawing/2014/main" id="{44604974-1959-249D-D54A-C4A63E150B5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8326128" y="5292078"/>
            <a:ext cx="314995" cy="314995"/>
          </a:xfrm>
          <a:prstGeom prst="rect">
            <a:avLst/>
          </a:prstGeom>
        </p:spPr>
      </p:pic>
      <p:sp>
        <p:nvSpPr>
          <p:cNvPr id="16" name="TextBox 15">
            <a:extLst>
              <a:ext uri="{FF2B5EF4-FFF2-40B4-BE49-F238E27FC236}">
                <a16:creationId xmlns:a16="http://schemas.microsoft.com/office/drawing/2014/main" id="{2405696A-1EA6-9F4D-1D36-33EB7B0D95CF}"/>
              </a:ext>
            </a:extLst>
          </p:cNvPr>
          <p:cNvSpPr txBox="1"/>
          <p:nvPr userDrawn="1"/>
        </p:nvSpPr>
        <p:spPr>
          <a:xfrm>
            <a:off x="8715473" y="5299080"/>
            <a:ext cx="3132351" cy="307777"/>
          </a:xfrm>
          <a:prstGeom prst="rect">
            <a:avLst/>
          </a:prstGeom>
          <a:noFill/>
        </p:spPr>
        <p:txBody>
          <a:bodyPr wrap="square" lIns="91440" tIns="45720" rIns="91440" bIns="45720" rtlCol="0" anchor="t">
            <a:spAutoFit/>
          </a:bodyPr>
          <a:lstStyle/>
          <a:p>
            <a:r>
              <a:rPr lang="en-US" sz="1400" dirty="0"/>
              <a:t>linkedin.com/company/ercot</a:t>
            </a:r>
          </a:p>
        </p:txBody>
      </p:sp>
      <p:pic>
        <p:nvPicPr>
          <p:cNvPr id="17" name="Graphic 16" descr="Instagram icon">
            <a:extLst>
              <a:ext uri="{FF2B5EF4-FFF2-40B4-BE49-F238E27FC236}">
                <a16:creationId xmlns:a16="http://schemas.microsoft.com/office/drawing/2014/main" id="{253A132C-4DFA-62F1-D25A-9C176280377F}"/>
              </a:ext>
              <a:ext uri="{C183D7F6-B498-43B3-948B-1728B52AA6E4}">
                <adec:decorative xmlns:adec="http://schemas.microsoft.com/office/drawing/2017/decorative" val="0"/>
              </a:ext>
            </a:extLst>
          </p:cNvPr>
          <p:cNvPicPr>
            <a:picLocks noChangeAspect="1"/>
          </p:cNvPicPr>
          <p:nvPr userDrawn="1"/>
        </p:nvPicPr>
        <p:blipFill>
          <a:blip>
            <a:extLst>
              <a:ext uri="{96DAC541-7B7A-43D3-8B79-37D633B846F1}">
                <asvg:svgBlip xmlns:asvg="http://schemas.microsoft.com/office/drawing/2016/SVG/main" r:embed="rId6"/>
              </a:ext>
            </a:extLst>
          </a:blip>
          <a:stretch>
            <a:fillRect/>
          </a:stretch>
        </p:blipFill>
        <p:spPr>
          <a:xfrm>
            <a:off x="8326128" y="5773360"/>
            <a:ext cx="314996" cy="314996"/>
          </a:xfrm>
          <a:prstGeom prst="rect">
            <a:avLst/>
          </a:prstGeom>
        </p:spPr>
      </p:pic>
      <p:sp>
        <p:nvSpPr>
          <p:cNvPr id="18" name="TextBox 17">
            <a:extLst>
              <a:ext uri="{FF2B5EF4-FFF2-40B4-BE49-F238E27FC236}">
                <a16:creationId xmlns:a16="http://schemas.microsoft.com/office/drawing/2014/main" id="{C36F1584-300D-A8F1-CE34-0DF564E44055}"/>
              </a:ext>
              <a:ext uri="{C183D7F6-B498-43B3-948B-1728B52AA6E4}">
                <adec:decorative xmlns:adec="http://schemas.microsoft.com/office/drawing/2017/decorative" val="0"/>
              </a:ext>
            </a:extLst>
          </p:cNvPr>
          <p:cNvSpPr txBox="1"/>
          <p:nvPr userDrawn="1"/>
        </p:nvSpPr>
        <p:spPr>
          <a:xfrm>
            <a:off x="8706121" y="5773359"/>
            <a:ext cx="3132351" cy="307777"/>
          </a:xfrm>
          <a:prstGeom prst="rect">
            <a:avLst/>
          </a:prstGeom>
          <a:noFill/>
        </p:spPr>
        <p:txBody>
          <a:bodyPr wrap="square" lIns="91440" tIns="45720" rIns="91440" bIns="45720" rtlCol="0" anchor="t">
            <a:spAutoFit/>
          </a:bodyPr>
          <a:lstStyle/>
          <a:p>
            <a:r>
              <a:rPr lang="en-US" sz="1400" dirty="0"/>
              <a:t>instagram.com/ercot_iso</a:t>
            </a:r>
          </a:p>
        </p:txBody>
      </p:sp>
      <p:sp>
        <p:nvSpPr>
          <p:cNvPr id="20" name="Footer Placeholder 3">
            <a:extLst>
              <a:ext uri="{FF2B5EF4-FFF2-40B4-BE49-F238E27FC236}">
                <a16:creationId xmlns:a16="http://schemas.microsoft.com/office/drawing/2014/main" id="{7C754C4F-B602-D803-BB7A-BEE1415CE0E5}"/>
              </a:ext>
            </a:extLst>
          </p:cNvPr>
          <p:cNvSpPr>
            <a:spLocks noGrp="1"/>
          </p:cNvSpPr>
          <p:nvPr>
            <p:ph type="ftr" sz="quarter" idx="11"/>
          </p:nvPr>
        </p:nvSpPr>
        <p:spPr>
          <a:xfrm>
            <a:off x="530869" y="6356350"/>
            <a:ext cx="5565131"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16,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17860560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lide with Social">
    <p:spTree>
      <p:nvGrpSpPr>
        <p:cNvPr id="1" name=""/>
        <p:cNvGrpSpPr/>
        <p:nvPr/>
      </p:nvGrpSpPr>
      <p:grpSpPr>
        <a:xfrm>
          <a:off x="0" y="0"/>
          <a:ext cx="0" cy="0"/>
          <a:chOff x="0" y="0"/>
          <a:chExt cx="0" cy="0"/>
        </a:xfrm>
      </p:grpSpPr>
      <p:sp>
        <p:nvSpPr>
          <p:cNvPr id="24" name="Title 1">
            <a:extLst>
              <a:ext uri="{FF2B5EF4-FFF2-40B4-BE49-F238E27FC236}">
                <a16:creationId xmlns:a16="http://schemas.microsoft.com/office/drawing/2014/main" id="{0511CB1D-D7A8-8516-A8D6-FDE88BB37837}"/>
              </a:ext>
            </a:extLst>
          </p:cNvPr>
          <p:cNvSpPr>
            <a:spLocks noGrp="1"/>
          </p:cNvSpPr>
          <p:nvPr>
            <p:ph type="title"/>
          </p:nvPr>
        </p:nvSpPr>
        <p:spPr>
          <a:xfrm>
            <a:off x="530868" y="1430448"/>
            <a:ext cx="5565132" cy="1848259"/>
          </a:xfrm>
        </p:spPr>
        <p:txBody>
          <a:bodyPr anchor="ctr"/>
          <a:lstStyle>
            <a:lvl1pPr>
              <a:defRPr sz="4000"/>
            </a:lvl1pPr>
          </a:lstStyle>
          <a:p>
            <a:r>
              <a:rPr lang="en-US" dirty="0"/>
              <a:t>Click to edit Master title style</a:t>
            </a:r>
          </a:p>
        </p:txBody>
      </p:sp>
      <p:sp>
        <p:nvSpPr>
          <p:cNvPr id="26" name="Text Placeholder 22">
            <a:extLst>
              <a:ext uri="{FF2B5EF4-FFF2-40B4-BE49-F238E27FC236}">
                <a16:creationId xmlns:a16="http://schemas.microsoft.com/office/drawing/2014/main" id="{7DB85F87-C4AC-5AA2-4395-ABB6B533D5DF}"/>
              </a:ext>
            </a:extLst>
          </p:cNvPr>
          <p:cNvSpPr>
            <a:spLocks noGrp="1"/>
          </p:cNvSpPr>
          <p:nvPr>
            <p:ph type="body" sz="quarter" idx="13"/>
          </p:nvPr>
        </p:nvSpPr>
        <p:spPr>
          <a:xfrm>
            <a:off x="530868" y="3501136"/>
            <a:ext cx="5565132"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25" name="Footer Placeholder 3">
            <a:extLst>
              <a:ext uri="{FF2B5EF4-FFF2-40B4-BE49-F238E27FC236}">
                <a16:creationId xmlns:a16="http://schemas.microsoft.com/office/drawing/2014/main" id="{524951DF-39E3-E4DB-EB22-28C36CEEB99F}"/>
              </a:ext>
            </a:extLst>
          </p:cNvPr>
          <p:cNvSpPr>
            <a:spLocks noGrp="1"/>
          </p:cNvSpPr>
          <p:nvPr>
            <p:ph type="ftr" sz="quarter" idx="11"/>
          </p:nvPr>
        </p:nvSpPr>
        <p:spPr>
          <a:xfrm>
            <a:off x="530869" y="6356350"/>
            <a:ext cx="8010526"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16,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spTree>
    <p:extLst>
      <p:ext uri="{BB962C8B-B14F-4D97-AF65-F5344CB8AC3E}">
        <p14:creationId xmlns:p14="http://schemas.microsoft.com/office/powerpoint/2010/main" val="27099429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Appendix1">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724F3841-022A-64DD-C790-8E712FB9DD3A}"/>
              </a:ext>
              <a:ext uri="{C183D7F6-B498-43B3-948B-1728B52AA6E4}">
                <adec:decorative xmlns:adec="http://schemas.microsoft.com/office/drawing/2017/decorative" val="1"/>
              </a:ext>
            </a:extLst>
          </p:cNvPr>
          <p:cNvSpPr/>
          <p:nvPr userDrawn="1"/>
        </p:nvSpPr>
        <p:spPr>
          <a:xfrm>
            <a:off x="0" y="0"/>
            <a:ext cx="4619625" cy="68580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9" name="Graphic 18" descr="ERCOT logo">
            <a:extLst>
              <a:ext uri="{FF2B5EF4-FFF2-40B4-BE49-F238E27FC236}">
                <a16:creationId xmlns:a16="http://schemas.microsoft.com/office/drawing/2014/main" id="{B751E01E-9D1B-AB32-9537-F544F49949E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37956" y="108220"/>
            <a:ext cx="703682" cy="259285"/>
          </a:xfrm>
          <a:prstGeom prst="rect">
            <a:avLst/>
          </a:prstGeom>
        </p:spPr>
      </p:pic>
      <p:sp>
        <p:nvSpPr>
          <p:cNvPr id="2" name="Title 1">
            <a:extLst>
              <a:ext uri="{FF2B5EF4-FFF2-40B4-BE49-F238E27FC236}">
                <a16:creationId xmlns:a16="http://schemas.microsoft.com/office/drawing/2014/main" id="{C5AB5A33-CD56-3912-4016-20DF30F14CCA}"/>
              </a:ext>
            </a:extLst>
          </p:cNvPr>
          <p:cNvSpPr>
            <a:spLocks noGrp="1"/>
          </p:cNvSpPr>
          <p:nvPr>
            <p:ph type="title"/>
          </p:nvPr>
        </p:nvSpPr>
        <p:spPr>
          <a:xfrm>
            <a:off x="530869" y="1430448"/>
            <a:ext cx="4064224" cy="1848259"/>
          </a:xfrm>
        </p:spPr>
        <p:txBody>
          <a:bodyPr anchor="ctr"/>
          <a:lstStyle>
            <a:lvl1pPr>
              <a:defRPr sz="4000"/>
            </a:lvl1pPr>
          </a:lstStyle>
          <a:p>
            <a:r>
              <a:rPr lang="en-US" dirty="0"/>
              <a:t>Click to edit Master title style</a:t>
            </a:r>
          </a:p>
        </p:txBody>
      </p:sp>
      <p:sp>
        <p:nvSpPr>
          <p:cNvPr id="23" name="Text Placeholder 22">
            <a:extLst>
              <a:ext uri="{FF2B5EF4-FFF2-40B4-BE49-F238E27FC236}">
                <a16:creationId xmlns:a16="http://schemas.microsoft.com/office/drawing/2014/main" id="{113BE72E-F22F-EA59-A56F-ACBBDAEAF810}"/>
              </a:ext>
            </a:extLst>
          </p:cNvPr>
          <p:cNvSpPr>
            <a:spLocks noGrp="1"/>
          </p:cNvSpPr>
          <p:nvPr>
            <p:ph type="body" sz="quarter" idx="13"/>
          </p:nvPr>
        </p:nvSpPr>
        <p:spPr>
          <a:xfrm>
            <a:off x="530869" y="3501136"/>
            <a:ext cx="4078434" cy="682625"/>
          </a:xfrm>
        </p:spPr>
        <p:txBody>
          <a:bodyPr wrap="square"/>
          <a:lstStyle>
            <a:lvl1pPr>
              <a:defRPr sz="2400" b="1">
                <a:solidFill>
                  <a:srgbClr val="00829B"/>
                </a:solidFill>
              </a:defRPr>
            </a:lvl1pPr>
            <a:lvl2pPr>
              <a:defRPr sz="2400"/>
            </a:lvl2pPr>
            <a:lvl3pPr>
              <a:defRPr sz="2400"/>
            </a:lvl3pPr>
            <a:lvl4pPr>
              <a:defRPr sz="2400"/>
            </a:lvl4pPr>
            <a:lvl5pPr>
              <a:defRPr sz="2400"/>
            </a:lvl5pPr>
          </a:lstStyle>
          <a:p>
            <a:pPr lvl="0"/>
            <a:r>
              <a:rPr lang="en-US" dirty="0"/>
              <a:t>Click to edit Master text styles</a:t>
            </a:r>
          </a:p>
        </p:txBody>
      </p:sp>
      <p:sp>
        <p:nvSpPr>
          <p:cNvPr id="7" name="Text Placeholder 6">
            <a:extLst>
              <a:ext uri="{FF2B5EF4-FFF2-40B4-BE49-F238E27FC236}">
                <a16:creationId xmlns:a16="http://schemas.microsoft.com/office/drawing/2014/main" id="{6A05AE35-B341-C586-A0DD-9B916DA1D819}"/>
              </a:ext>
            </a:extLst>
          </p:cNvPr>
          <p:cNvSpPr>
            <a:spLocks noGrp="1"/>
          </p:cNvSpPr>
          <p:nvPr>
            <p:ph type="body" sz="quarter" idx="14"/>
          </p:nvPr>
        </p:nvSpPr>
        <p:spPr>
          <a:xfrm>
            <a:off x="5076825" y="1371600"/>
            <a:ext cx="6581775" cy="4800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A123DE44-506E-FCA1-8F5C-9F7354AAEC2D}"/>
              </a:ext>
            </a:extLst>
          </p:cNvPr>
          <p:cNvSpPr>
            <a:spLocks noGrp="1"/>
          </p:cNvSpPr>
          <p:nvPr>
            <p:ph type="ftr" sz="quarter" idx="11"/>
          </p:nvPr>
        </p:nvSpPr>
        <p:spPr>
          <a:xfrm>
            <a:off x="530869" y="6356350"/>
            <a:ext cx="8010526" cy="365125"/>
          </a:xfrm>
        </p:spPr>
        <p:txBody>
          <a:bodyPr/>
          <a:lstStyle/>
          <a:p>
            <a:endParaRPr lang="en-US" dirty="0"/>
          </a:p>
        </p:txBody>
      </p:sp>
      <p:sp>
        <p:nvSpPr>
          <p:cNvPr id="3" name="Date Placeholder 2">
            <a:extLst>
              <a:ext uri="{FF2B5EF4-FFF2-40B4-BE49-F238E27FC236}">
                <a16:creationId xmlns:a16="http://schemas.microsoft.com/office/drawing/2014/main" id="{1D2673D5-55DC-3F77-47BD-D5D627A45682}"/>
              </a:ext>
            </a:extLst>
          </p:cNvPr>
          <p:cNvSpPr>
            <a:spLocks noGrp="1"/>
          </p:cNvSpPr>
          <p:nvPr>
            <p:ph type="dt" sz="half" idx="10"/>
          </p:nvPr>
        </p:nvSpPr>
        <p:spPr/>
        <p:txBody>
          <a:bodyPr/>
          <a:lstStyle/>
          <a:p>
            <a:fld id="{4622DDF3-D449-4F98-B894-CB4D05D68FAC}" type="datetime4">
              <a:rPr lang="en-US" smtClean="0"/>
              <a:t>September 16, 2026</a:t>
            </a:fld>
            <a:endParaRPr lang="en-US" dirty="0"/>
          </a:p>
        </p:txBody>
      </p:sp>
      <p:sp>
        <p:nvSpPr>
          <p:cNvPr id="5" name="Slide Number Placeholder 4">
            <a:extLst>
              <a:ext uri="{FF2B5EF4-FFF2-40B4-BE49-F238E27FC236}">
                <a16:creationId xmlns:a16="http://schemas.microsoft.com/office/drawing/2014/main" id="{ECF893AA-09AB-0CA2-8F12-6C9708FCE5A5}"/>
              </a:ext>
            </a:extLst>
          </p:cNvPr>
          <p:cNvSpPr>
            <a:spLocks noGrp="1"/>
          </p:cNvSpPr>
          <p:nvPr>
            <p:ph type="sldNum" sz="quarter" idx="12"/>
          </p:nvPr>
        </p:nvSpPr>
        <p:spPr/>
        <p:txBody>
          <a:bodyPr/>
          <a:lstStyle/>
          <a:p>
            <a:fld id="{BCDE79FB-97BA-492B-8D57-F1373F9ADA95}" type="slidenum">
              <a:rPr lang="en-US" smtClean="0"/>
              <a:t>‹#›</a:t>
            </a:fld>
            <a:endParaRPr lang="en-US" dirty="0"/>
          </a:p>
        </p:txBody>
      </p:sp>
      <p:grpSp>
        <p:nvGrpSpPr>
          <p:cNvPr id="8" name="Group 7" descr="Confidential document label">
            <a:extLst>
              <a:ext uri="{FF2B5EF4-FFF2-40B4-BE49-F238E27FC236}">
                <a16:creationId xmlns:a16="http://schemas.microsoft.com/office/drawing/2014/main" id="{CDD9FF63-9408-EDE4-8E4D-207871A99374}"/>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0E25432-F52F-28E3-5AF1-36B3BEC45282}"/>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89B3A409-F400-7551-A8C4-6293E631585B}"/>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196467401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sv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image" Target="../media/image3.svg"/><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A1678F26-9E3A-1EC0-39CE-8DC562CAF93C}"/>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3"/>
              </a:ext>
            </a:extLst>
          </a:blip>
          <a:srcRect l="59827" t="14818" r="10238" b="43257"/>
          <a:stretch>
            <a:fillRect/>
          </a:stretch>
        </p:blipFill>
        <p:spPr>
          <a:xfrm>
            <a:off x="-1" y="-1"/>
            <a:ext cx="12192001" cy="5732047"/>
          </a:xfrm>
          <a:prstGeom prst="rect">
            <a:avLst/>
          </a:prstGeom>
        </p:spPr>
      </p:pic>
      <p:sp>
        <p:nvSpPr>
          <p:cNvPr id="2" name="Rectangle 1">
            <a:extLst>
              <a:ext uri="{FF2B5EF4-FFF2-40B4-BE49-F238E27FC236}">
                <a16:creationId xmlns:a16="http://schemas.microsoft.com/office/drawing/2014/main" id="{F83DA6C0-622C-56B9-A11A-C7B46D6B1872}"/>
              </a:ext>
              <a:ext uri="{C183D7F6-B498-43B3-948B-1728B52AA6E4}">
                <adec:decorative xmlns:adec="http://schemas.microsoft.com/office/drawing/2017/decorative" val="1"/>
              </a:ext>
            </a:extLst>
          </p:cNvPr>
          <p:cNvSpPr>
            <a:spLocks/>
          </p:cNvSpPr>
          <p:nvPr userDrawn="1"/>
        </p:nvSpPr>
        <p:spPr>
          <a:xfrm>
            <a:off x="-1" y="0"/>
            <a:ext cx="6096001" cy="6858000"/>
          </a:xfrm>
          <a:prstGeom prst="rect">
            <a:avLst/>
          </a:prstGeom>
          <a:gradFill flip="none" rotWithShape="1">
            <a:gsLst>
              <a:gs pos="0">
                <a:schemeClr val="bg1">
                  <a:alpha val="0"/>
                </a:schemeClr>
              </a:gs>
              <a:gs pos="51000">
                <a:srgbClr val="B1E5ED">
                  <a:alpha val="6667"/>
                </a:srgbClr>
              </a:gs>
              <a:gs pos="71000">
                <a:srgbClr val="2794A4">
                  <a:alpha val="83922"/>
                </a:srgbClr>
              </a:gs>
              <a:gs pos="98000">
                <a:srgbClr val="00343B"/>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ERCOT logo white on background">
            <a:extLst>
              <a:ext uri="{FF2B5EF4-FFF2-40B4-BE49-F238E27FC236}">
                <a16:creationId xmlns:a16="http://schemas.microsoft.com/office/drawing/2014/main" id="{24916EE6-D8BD-2246-322B-E4425F0F9A21}"/>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74555" y="1125953"/>
            <a:ext cx="2425881" cy="889910"/>
          </a:xfrm>
          <a:prstGeom prst="rect">
            <a:avLst/>
          </a:prstGeom>
          <a:effectLst>
            <a:outerShdw blurRad="50800" dist="12700" dir="10800000" algn="r" rotWithShape="0">
              <a:schemeClr val="tx2">
                <a:alpha val="40000"/>
              </a:schemeClr>
            </a:outerShdw>
          </a:effectLst>
        </p:spPr>
      </p:pic>
      <p:sp>
        <p:nvSpPr>
          <p:cNvPr id="18" name="TextBox 17">
            <a:extLst>
              <a:ext uri="{FF2B5EF4-FFF2-40B4-BE49-F238E27FC236}">
                <a16:creationId xmlns:a16="http://schemas.microsoft.com/office/drawing/2014/main" id="{EDC1132D-9952-07F0-B506-0AC57F014644}"/>
              </a:ext>
            </a:extLst>
          </p:cNvPr>
          <p:cNvSpPr txBox="1"/>
          <p:nvPr userDrawn="1"/>
        </p:nvSpPr>
        <p:spPr>
          <a:xfrm>
            <a:off x="-91688" y="503044"/>
            <a:ext cx="1162970" cy="230832"/>
          </a:xfrm>
          <a:prstGeom prst="rect">
            <a:avLst/>
          </a:prstGeom>
          <a:noFill/>
        </p:spPr>
        <p:txBody>
          <a:bodyPr wrap="square" rtlCol="0">
            <a:spAutoFit/>
          </a:bodyPr>
          <a:lstStyle/>
          <a:p>
            <a:pPr algn="ctr"/>
            <a:r>
              <a:rPr lang="en-US" sz="900" b="1" spc="0" dirty="0">
                <a:solidFill>
                  <a:schemeClr val="bg1"/>
                </a:solidFill>
              </a:rPr>
              <a:t>CONFIDENTIAL</a:t>
            </a:r>
          </a:p>
        </p:txBody>
      </p:sp>
      <p:grpSp>
        <p:nvGrpSpPr>
          <p:cNvPr id="19" name="Group 18">
            <a:extLst>
              <a:ext uri="{FF2B5EF4-FFF2-40B4-BE49-F238E27FC236}">
                <a16:creationId xmlns:a16="http://schemas.microsoft.com/office/drawing/2014/main" id="{DFE356D3-1829-BA32-62D3-D6BBF887FF81}"/>
              </a:ext>
              <a:ext uri="{C183D7F6-B498-43B3-948B-1728B52AA6E4}">
                <adec:decorative xmlns:adec="http://schemas.microsoft.com/office/drawing/2017/decorative" val="1"/>
              </a:ext>
            </a:extLst>
          </p:cNvPr>
          <p:cNvGrpSpPr/>
          <p:nvPr userDrawn="1"/>
        </p:nvGrpSpPr>
        <p:grpSpPr>
          <a:xfrm>
            <a:off x="-91688" y="457199"/>
            <a:ext cx="1162970" cy="358775"/>
            <a:chOff x="-91688" y="6362698"/>
            <a:chExt cx="1162970" cy="358775"/>
          </a:xfrm>
        </p:grpSpPr>
        <p:sp>
          <p:nvSpPr>
            <p:cNvPr id="20" name="Rectangle 19">
              <a:extLst>
                <a:ext uri="{FF2B5EF4-FFF2-40B4-BE49-F238E27FC236}">
                  <a16:creationId xmlns:a16="http://schemas.microsoft.com/office/drawing/2014/main" id="{769F1A3B-7D9E-6E0C-224F-7FFACD1B9397}"/>
                </a:ext>
              </a:extLst>
            </p:cNvPr>
            <p:cNvSpPr/>
            <p:nvPr/>
          </p:nvSpPr>
          <p:spPr>
            <a:xfrm rot="10800000">
              <a:off x="-12035" y="6362698"/>
              <a:ext cx="986590" cy="358775"/>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Box 20">
              <a:extLst>
                <a:ext uri="{FF2B5EF4-FFF2-40B4-BE49-F238E27FC236}">
                  <a16:creationId xmlns:a16="http://schemas.microsoft.com/office/drawing/2014/main" id="{432CD704-9BA3-CCE0-2685-8FBAA5974224}"/>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3338138243"/>
      </p:ext>
    </p:extLst>
  </p:cSld>
  <p:clrMap bg1="lt1" tx1="dk1" bg2="lt2" tx2="dk2" accent1="accent1" accent2="accent2" accent3="accent3" accent4="accent4" accent5="accent5" accent6="accent6" hlink="hlink" folHlink="folHlink"/>
  <p:sldLayoutIdLst>
    <p:sldLayoutId id="2147483678" r:id="rId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D23ED7C-25D4-4004-0ADC-2942F5EF2DDF}"/>
              </a:ext>
            </a:extLst>
          </p:cNvPr>
          <p:cNvSpPr>
            <a:spLocks noGrp="1"/>
          </p:cNvSpPr>
          <p:nvPr>
            <p:ph type="title"/>
          </p:nvPr>
        </p:nvSpPr>
        <p:spPr>
          <a:xfrm>
            <a:off x="1257300" y="457200"/>
            <a:ext cx="10401300" cy="914400"/>
          </a:xfrm>
          <a:prstGeom prst="rect">
            <a:avLst/>
          </a:prstGeom>
          <a:noFill/>
        </p:spPr>
        <p:txBody>
          <a:bodyPr vert="horz" lIns="0" tIns="0" rIns="0" bIns="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E117534D-C175-91CE-AB0E-8AF761299486}"/>
              </a:ext>
            </a:extLst>
          </p:cNvPr>
          <p:cNvSpPr>
            <a:spLocks noGrp="1"/>
          </p:cNvSpPr>
          <p:nvPr>
            <p:ph type="body" idx="1"/>
          </p:nvPr>
        </p:nvSpPr>
        <p:spPr>
          <a:xfrm>
            <a:off x="533400" y="1706252"/>
            <a:ext cx="11125201" cy="4470711"/>
          </a:xfrm>
          <a:prstGeom prst="rect">
            <a:avLst/>
          </a:prstGeom>
        </p:spPr>
        <p:txBody>
          <a:bodyPr vert="horz" wrap="square"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AC8CF572-2776-A000-A27C-E69A8CD2DB0E}"/>
              </a:ext>
            </a:extLst>
          </p:cNvPr>
          <p:cNvSpPr>
            <a:spLocks noGrp="1"/>
          </p:cNvSpPr>
          <p:nvPr>
            <p:ph type="dt" sz="half" idx="2"/>
          </p:nvPr>
        </p:nvSpPr>
        <p:spPr>
          <a:xfrm>
            <a:off x="8716884" y="6356350"/>
            <a:ext cx="2773273" cy="365125"/>
          </a:xfrm>
          <a:prstGeom prst="rect">
            <a:avLst/>
          </a:prstGeom>
        </p:spPr>
        <p:txBody>
          <a:bodyPr vert="horz" lIns="0" tIns="0" rIns="0" bIns="0" rtlCol="0" anchor="ctr"/>
          <a:lstStyle>
            <a:lvl1pPr algn="ctr">
              <a:defRPr sz="1200">
                <a:solidFill>
                  <a:srgbClr val="5B6770"/>
                </a:solidFill>
              </a:defRPr>
            </a:lvl1pPr>
          </a:lstStyle>
          <a:p>
            <a:fld id="{B145F6E8-FE0B-4A87-A96D-6C3DE3AC3724}" type="datetime4">
              <a:rPr lang="en-US" smtClean="0"/>
              <a:t>September 16, 2026</a:t>
            </a:fld>
            <a:endParaRPr lang="en-US" dirty="0"/>
          </a:p>
        </p:txBody>
      </p:sp>
      <p:sp>
        <p:nvSpPr>
          <p:cNvPr id="5" name="Footer Placeholder 4">
            <a:extLst>
              <a:ext uri="{FF2B5EF4-FFF2-40B4-BE49-F238E27FC236}">
                <a16:creationId xmlns:a16="http://schemas.microsoft.com/office/drawing/2014/main" id="{1C71D105-0AFC-E989-21E7-4A7577224539}"/>
              </a:ext>
            </a:extLst>
          </p:cNvPr>
          <p:cNvSpPr>
            <a:spLocks noGrp="1"/>
          </p:cNvSpPr>
          <p:nvPr>
            <p:ph type="ftr" sz="quarter" idx="3"/>
          </p:nvPr>
        </p:nvSpPr>
        <p:spPr>
          <a:xfrm>
            <a:off x="533400" y="6356350"/>
            <a:ext cx="8010526" cy="365125"/>
          </a:xfrm>
          <a:prstGeom prst="rect">
            <a:avLst/>
          </a:prstGeom>
          <a:solidFill>
            <a:schemeClr val="bg1"/>
          </a:solidFill>
        </p:spPr>
        <p:txBody>
          <a:bodyPr vert="horz" lIns="0" tIns="0" rIns="0" bIns="0" rtlCol="0" anchor="ctr"/>
          <a:lstStyle>
            <a:lvl1pPr algn="l">
              <a:defRPr sz="1200">
                <a:solidFill>
                  <a:srgbClr val="5B6770"/>
                </a:solidFill>
              </a:defRPr>
            </a:lvl1pPr>
          </a:lstStyle>
          <a:p>
            <a:endParaRPr lang="en-US" dirty="0"/>
          </a:p>
        </p:txBody>
      </p:sp>
      <p:sp>
        <p:nvSpPr>
          <p:cNvPr id="6" name="Slide Number Placeholder 5">
            <a:extLst>
              <a:ext uri="{FF2B5EF4-FFF2-40B4-BE49-F238E27FC236}">
                <a16:creationId xmlns:a16="http://schemas.microsoft.com/office/drawing/2014/main" id="{AD294E2B-7999-A86B-70B0-0CA8AF3AB003}"/>
              </a:ext>
            </a:extLst>
          </p:cNvPr>
          <p:cNvSpPr>
            <a:spLocks noGrp="1"/>
          </p:cNvSpPr>
          <p:nvPr>
            <p:ph type="sldNum" sz="quarter" idx="4"/>
          </p:nvPr>
        </p:nvSpPr>
        <p:spPr>
          <a:xfrm>
            <a:off x="11658600" y="6356350"/>
            <a:ext cx="533400" cy="365125"/>
          </a:xfrm>
          <a:prstGeom prst="rect">
            <a:avLst/>
          </a:prstGeom>
          <a:solidFill>
            <a:schemeClr val="bg1"/>
          </a:solidFill>
        </p:spPr>
        <p:txBody>
          <a:bodyPr vert="horz" wrap="square" lIns="91440" tIns="45720" rIns="91440" bIns="45720" rtlCol="0" anchor="ctr">
            <a:normAutofit/>
          </a:bodyPr>
          <a:lstStyle>
            <a:lvl1pPr algn="ctr">
              <a:defRPr sz="1200" b="1">
                <a:solidFill>
                  <a:schemeClr val="accent1"/>
                </a:solidFill>
              </a:defRPr>
            </a:lvl1pPr>
          </a:lstStyle>
          <a:p>
            <a:fld id="{BCDE79FB-97BA-492B-8D57-F1373F9ADA95}" type="slidenum">
              <a:rPr lang="en-US" smtClean="0"/>
              <a:pPr/>
              <a:t>‹#›</a:t>
            </a:fld>
            <a:endParaRPr lang="en-US" dirty="0"/>
          </a:p>
        </p:txBody>
      </p:sp>
      <p:pic>
        <p:nvPicPr>
          <p:cNvPr id="23" name="Graphic 22" descr="ERCOT logo">
            <a:extLst>
              <a:ext uri="{FF2B5EF4-FFF2-40B4-BE49-F238E27FC236}">
                <a16:creationId xmlns:a16="http://schemas.microsoft.com/office/drawing/2014/main" id="{860966C1-7702-678E-6F8A-91940323E9F1}"/>
              </a:ext>
            </a:extLst>
          </p:cNvPr>
          <p:cNvPicPr>
            <a:picLocks noChangeAspect="1"/>
          </p:cNvPicPr>
          <p:nvPr userDrawn="1"/>
        </p:nvPicPr>
        <p:blipFill>
          <a:blip>
            <a:extLst>
              <a:ext uri="{96DAC541-7B7A-43D3-8B79-37D633B846F1}">
                <asvg:svgBlip xmlns:asvg="http://schemas.microsoft.com/office/drawing/2016/SVG/main" r:embed="rId13"/>
              </a:ext>
            </a:extLst>
          </a:blip>
          <a:srcRect/>
          <a:stretch/>
        </p:blipFill>
        <p:spPr>
          <a:xfrm>
            <a:off x="137956" y="108220"/>
            <a:ext cx="703682" cy="259285"/>
          </a:xfrm>
          <a:prstGeom prst="rect">
            <a:avLst/>
          </a:prstGeom>
        </p:spPr>
      </p:pic>
      <p:grpSp>
        <p:nvGrpSpPr>
          <p:cNvPr id="7" name="Group 6" descr="Confidential document label">
            <a:extLst>
              <a:ext uri="{FF2B5EF4-FFF2-40B4-BE49-F238E27FC236}">
                <a16:creationId xmlns:a16="http://schemas.microsoft.com/office/drawing/2014/main" id="{7CE24704-51D7-2CB8-A1DB-A39B7EEEA928}"/>
              </a:ext>
            </a:extLst>
          </p:cNvPr>
          <p:cNvGrpSpPr/>
          <p:nvPr userDrawn="1"/>
        </p:nvGrpSpPr>
        <p:grpSpPr>
          <a:xfrm>
            <a:off x="-91688" y="457199"/>
            <a:ext cx="1162970" cy="358775"/>
            <a:chOff x="-91688" y="6362698"/>
            <a:chExt cx="1162970" cy="358775"/>
          </a:xfrm>
        </p:grpSpPr>
        <p:sp>
          <p:nvSpPr>
            <p:cNvPr id="9" name="Rectangle 8">
              <a:extLst>
                <a:ext uri="{FF2B5EF4-FFF2-40B4-BE49-F238E27FC236}">
                  <a16:creationId xmlns:a16="http://schemas.microsoft.com/office/drawing/2014/main" id="{422AAAB4-B1A4-DCFD-AF60-75F135DD9F6D}"/>
                </a:ext>
              </a:extLst>
            </p:cNvPr>
            <p:cNvSpPr/>
            <p:nvPr/>
          </p:nvSpPr>
          <p:spPr>
            <a:xfrm rot="10800000">
              <a:off x="-12035" y="6362698"/>
              <a:ext cx="986590" cy="358775"/>
            </a:xfrm>
            <a:prstGeom prst="rect">
              <a:avLst/>
            </a:prstGeom>
            <a:solidFill>
              <a:srgbClr val="008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a:extLst>
                <a:ext uri="{FF2B5EF4-FFF2-40B4-BE49-F238E27FC236}">
                  <a16:creationId xmlns:a16="http://schemas.microsoft.com/office/drawing/2014/main" id="{2209C7F2-C29B-60A9-D309-0B97779BE9DF}"/>
                </a:ext>
              </a:extLst>
            </p:cNvPr>
            <p:cNvSpPr txBox="1"/>
            <p:nvPr/>
          </p:nvSpPr>
          <p:spPr>
            <a:xfrm>
              <a:off x="-91688" y="6427015"/>
              <a:ext cx="1162970" cy="230832"/>
            </a:xfrm>
            <a:prstGeom prst="rect">
              <a:avLst/>
            </a:prstGeom>
            <a:noFill/>
          </p:spPr>
          <p:txBody>
            <a:bodyPr wrap="square" rtlCol="0">
              <a:spAutoFit/>
            </a:bodyPr>
            <a:lstStyle/>
            <a:p>
              <a:pPr algn="ctr"/>
              <a:r>
                <a:rPr lang="en-US" sz="900" b="1" spc="80" baseline="0" dirty="0">
                  <a:solidFill>
                    <a:schemeClr val="bg1"/>
                  </a:solidFill>
                </a:rPr>
                <a:t>PUBLIC</a:t>
              </a:r>
            </a:p>
          </p:txBody>
        </p:sp>
      </p:grpSp>
    </p:spTree>
    <p:extLst>
      <p:ext uri="{BB962C8B-B14F-4D97-AF65-F5344CB8AC3E}">
        <p14:creationId xmlns:p14="http://schemas.microsoft.com/office/powerpoint/2010/main" val="3499037964"/>
      </p:ext>
    </p:extLst>
  </p:cSld>
  <p:clrMap bg1="lt1" tx1="dk1" bg2="lt2" tx2="dk2" accent1="accent1" accent2="accent2" accent3="accent3" accent4="accent4" accent5="accent5" accent6="accent6" hlink="hlink" folHlink="folHlink"/>
  <p:sldLayoutIdLst>
    <p:sldLayoutId id="2147483661" r:id="rId1"/>
    <p:sldLayoutId id="2147483671" r:id="rId2"/>
    <p:sldLayoutId id="2147483673" r:id="rId3"/>
    <p:sldLayoutId id="2147483672" r:id="rId4"/>
    <p:sldLayoutId id="2147483664" r:id="rId5"/>
    <p:sldLayoutId id="2147483668" r:id="rId6"/>
    <p:sldLayoutId id="2147483669" r:id="rId7"/>
    <p:sldLayoutId id="2147483666" r:id="rId8"/>
    <p:sldLayoutId id="2147483675" r:id="rId9"/>
    <p:sldLayoutId id="2147483679" r:id="rId10"/>
    <p:sldLayoutId id="2147483676" r:id="rId11"/>
  </p:sldLayoutIdLst>
  <p:hf hdr="0" ftr="0" dt="0"/>
  <p:txStyles>
    <p:titleStyle>
      <a:lvl1pPr algn="l" defTabSz="914400" rtl="0" eaLnBrk="1" latinLnBrk="0" hangingPunct="1">
        <a:lnSpc>
          <a:spcPct val="90000"/>
        </a:lnSpc>
        <a:spcBef>
          <a:spcPct val="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300"/>
        </a:spcBef>
        <a:spcAft>
          <a:spcPts val="300"/>
        </a:spcAft>
        <a:buFont typeface="Arial" panose="020B0604020202020204" pitchFamily="34" charset="0"/>
        <a:buNone/>
        <a:defRPr sz="1600" b="0" kern="1200">
          <a:solidFill>
            <a:schemeClr val="tx1"/>
          </a:solidFill>
          <a:latin typeface="+mn-lt"/>
          <a:ea typeface="+mn-ea"/>
          <a:cs typeface="+mn-cs"/>
        </a:defRPr>
      </a:lvl1pPr>
      <a:lvl2pPr marL="54864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2pPr>
      <a:lvl3pPr marL="73152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3pPr>
      <a:lvl4pPr marL="91440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4pPr>
      <a:lvl5pPr marL="1097280" indent="-182880" algn="l" defTabSz="914400" rtl="0" eaLnBrk="1" latinLnBrk="0" hangingPunct="1">
        <a:lnSpc>
          <a:spcPct val="100000"/>
        </a:lnSpc>
        <a:spcBef>
          <a:spcPts val="300"/>
        </a:spcBef>
        <a:spcAft>
          <a:spcPts val="300"/>
        </a:spcAft>
        <a:buFont typeface="Arial" panose="020B0604020202020204" pitchFamily="34" charset="0"/>
        <a:buChar char="•"/>
        <a:defRPr sz="14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7344">
          <p15:clr>
            <a:srgbClr val="F26B43"/>
          </p15:clr>
        </p15:guide>
        <p15:guide id="3" pos="312" userDrawn="1">
          <p15:clr>
            <a:srgbClr val="F26B43"/>
          </p15:clr>
        </p15:guide>
        <p15:guide id="5" pos="3840" userDrawn="1">
          <p15:clr>
            <a:srgbClr val="F26B43"/>
          </p15:clr>
        </p15:guide>
        <p15:guide id="6"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3A2371-A2CB-24AA-CD93-F3EE2724F95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647646E-9938-5CD8-9601-CC9566238613}"/>
              </a:ext>
            </a:extLst>
          </p:cNvPr>
          <p:cNvSpPr>
            <a:spLocks noGrp="1"/>
          </p:cNvSpPr>
          <p:nvPr>
            <p:ph type="sldNum" sz="quarter" idx="12"/>
          </p:nvPr>
        </p:nvSpPr>
        <p:spPr/>
        <p:txBody>
          <a:bodyPr/>
          <a:lstStyle/>
          <a:p>
            <a:fld id="{BCDE79FB-97BA-492B-8D57-F1373F9ADA95}" type="slidenum">
              <a:rPr lang="en-US" smtClean="0"/>
              <a:t>1</a:t>
            </a:fld>
            <a:endParaRPr lang="en-US" dirty="0"/>
          </a:p>
        </p:txBody>
      </p:sp>
      <p:sp>
        <p:nvSpPr>
          <p:cNvPr id="4" name="Title 3">
            <a:extLst>
              <a:ext uri="{FF2B5EF4-FFF2-40B4-BE49-F238E27FC236}">
                <a16:creationId xmlns:a16="http://schemas.microsoft.com/office/drawing/2014/main" id="{8F3CD3A0-4958-D48B-2B7A-8F0564E04873}"/>
              </a:ext>
            </a:extLst>
          </p:cNvPr>
          <p:cNvSpPr>
            <a:spLocks noGrp="1"/>
          </p:cNvSpPr>
          <p:nvPr>
            <p:ph type="title"/>
          </p:nvPr>
        </p:nvSpPr>
        <p:spPr/>
        <p:txBody>
          <a:bodyPr/>
          <a:lstStyle/>
          <a:p>
            <a:r>
              <a:rPr lang="en-US" altLang="en-US" dirty="0"/>
              <a:t>Nodal Protocol Revision Requests</a:t>
            </a:r>
            <a:endParaRPr lang="en-US" dirty="0"/>
          </a:p>
        </p:txBody>
      </p:sp>
      <p:sp>
        <p:nvSpPr>
          <p:cNvPr id="5" name="Text Placeholder 4">
            <a:extLst>
              <a:ext uri="{FF2B5EF4-FFF2-40B4-BE49-F238E27FC236}">
                <a16:creationId xmlns:a16="http://schemas.microsoft.com/office/drawing/2014/main" id="{B54445CB-28E3-D3DE-9CD8-7921FAB42175}"/>
              </a:ext>
            </a:extLst>
          </p:cNvPr>
          <p:cNvSpPr>
            <a:spLocks noGrp="1"/>
          </p:cNvSpPr>
          <p:nvPr>
            <p:ph type="body" sz="quarter" idx="16"/>
          </p:nvPr>
        </p:nvSpPr>
        <p:spPr>
          <a:xfrm>
            <a:off x="285135" y="1015764"/>
            <a:ext cx="11513575" cy="5340586"/>
          </a:xfrm>
        </p:spPr>
        <p:txBody>
          <a:bodyPr/>
          <a:lstStyle/>
          <a:p>
            <a:pPr>
              <a:spcBef>
                <a:spcPts val="100"/>
              </a:spcBef>
            </a:pPr>
            <a:r>
              <a:rPr lang="en-US" altLang="en-US" sz="1400" b="1" dirty="0">
                <a:solidFill>
                  <a:srgbClr val="000000"/>
                </a:solidFill>
                <a:cs typeface="Calibri" panose="020F0502020204030204" pitchFamily="34" charset="0"/>
              </a:rPr>
              <a:t>NPRR1312, Revisions to the Standard Form Agreement (SFA).  </a:t>
            </a:r>
            <a:r>
              <a:rPr lang="en-US" altLang="en-US" sz="1400" dirty="0">
                <a:solidFill>
                  <a:srgbClr val="000000"/>
                </a:solidFill>
                <a:cs typeface="Calibri" panose="020F0502020204030204" pitchFamily="34" charset="0"/>
              </a:rPr>
              <a:t>This Nodal Protocol Revision Request (NPRR) amends the Standard Form Market Participant Agreement (“SFA”) for several reasons (see Justification for Revision below) and transfers certain sections of the SFA to the Protocols. Specifically, this NPRR:  clarifies the definition of the ERCOT Protocols; establishes a new section regarding Notice, and modernizes the Notice language; transfers Breach and Default language from the SFA to the Protocols; amends the definition of a Force Majeure Event; amends sections in the SFA to conform with the Texas Supreme Court’s rulings in CPS Energy v. ERCOT; and amends the Standard Form Black Start Agreement and Standard Form Must Run Agreement to algin with revisions to the SFA by eliminating any duplicative language.</a:t>
            </a:r>
          </a:p>
          <a:p>
            <a:pPr>
              <a:spcBef>
                <a:spcPts val="100"/>
              </a:spcBef>
            </a:pPr>
            <a:r>
              <a:rPr lang="en-US" altLang="en-US" sz="1400" b="1" dirty="0">
                <a:solidFill>
                  <a:srgbClr val="000000"/>
                </a:solidFill>
                <a:cs typeface="Calibri" panose="020F0502020204030204" pitchFamily="34" charset="0"/>
              </a:rPr>
              <a:t>Comments: </a:t>
            </a:r>
            <a:r>
              <a:rPr lang="en-US" sz="1400" dirty="0">
                <a:solidFill>
                  <a:srgbClr val="000000"/>
                </a:solidFill>
                <a:cs typeface="Calibri" panose="020F0502020204030204" pitchFamily="34" charset="0"/>
              </a:rPr>
              <a:t>ERCOT Credit Staff has reviewed the NPRR and does not believe it requires any changes to credit monitoring activities or the calculation of liability.</a:t>
            </a:r>
            <a:endParaRPr lang="en-US" altLang="en-US" sz="1400" dirty="0">
              <a:solidFill>
                <a:srgbClr val="000000"/>
              </a:solidFill>
              <a:cs typeface="Calibri" panose="020F0502020204030204" pitchFamily="34" charset="0"/>
            </a:endParaRPr>
          </a:p>
          <a:p>
            <a:pPr>
              <a:spcBef>
                <a:spcPts val="100"/>
              </a:spcBef>
            </a:pPr>
            <a:endParaRPr lang="en-US" altLang="en-US" sz="1400" dirty="0">
              <a:solidFill>
                <a:srgbClr val="000000"/>
              </a:solidFill>
              <a:cs typeface="Calibri" panose="020F0502020204030204" pitchFamily="34" charset="0"/>
            </a:endParaRPr>
          </a:p>
          <a:p>
            <a:pPr>
              <a:spcBef>
                <a:spcPts val="100"/>
              </a:spcBef>
            </a:pPr>
            <a:r>
              <a:rPr lang="en-US" altLang="en-US" sz="1400" b="1" dirty="0">
                <a:solidFill>
                  <a:srgbClr val="000000"/>
                </a:solidFill>
                <a:cs typeface="Calibri" panose="020F0502020204030204" pitchFamily="34" charset="0"/>
              </a:rPr>
              <a:t>NPRR1345, Extend NPRR1279 Sunset Date for Exceptional Fuel Cost Process. </a:t>
            </a:r>
            <a:r>
              <a:rPr lang="en-US" altLang="en-US" sz="1400" dirty="0">
                <a:solidFill>
                  <a:srgbClr val="000000"/>
                </a:solidFill>
                <a:cs typeface="Calibri" panose="020F0502020204030204" pitchFamily="34" charset="0"/>
              </a:rPr>
              <a:t> This Nodal Protocol Revision Request (NPRR) extends the sunset date established by NPRR1279, Reinstate Enhancements to the Exceptional Fuel Cost Process, from April 1, 2027 to April 1, 2030. The extension preserves the existing review and validation framework for Exceptional Fuel Cost submissions, including supporting documentation and fuel supply contracts submitted under the Exceptional Fuel Cost process, and provides additional time for ERCOT and stakeholders to evaluate long-term enhancements to the treatment of contractual fuel costs while maintaining an existing and operational process that has been actively used since implementation of NPRR1279.</a:t>
            </a:r>
          </a:p>
          <a:p>
            <a:pPr>
              <a:spcBef>
                <a:spcPts val="100"/>
              </a:spcBef>
            </a:pPr>
            <a:r>
              <a:rPr lang="en-US" altLang="en-US" sz="1400" b="1" dirty="0">
                <a:solidFill>
                  <a:srgbClr val="000000"/>
                </a:solidFill>
                <a:cs typeface="Calibri" panose="020F0502020204030204" pitchFamily="34" charset="0"/>
              </a:rPr>
              <a:t>Comments: </a:t>
            </a:r>
            <a:r>
              <a:rPr lang="en-US" sz="1400" dirty="0">
                <a:solidFill>
                  <a:srgbClr val="000000"/>
                </a:solidFill>
                <a:cs typeface="Calibri" panose="020F0502020204030204" pitchFamily="34" charset="0"/>
              </a:rPr>
              <a:t>ERCOT Credit Staff has reviewed the NPRR and does not believe it requires any changes to credit monitoring activities or the calculation of liability.</a:t>
            </a:r>
            <a:endParaRPr lang="en-US" altLang="en-US" sz="1400" dirty="0">
              <a:solidFill>
                <a:srgbClr val="000000"/>
              </a:solidFill>
              <a:cs typeface="Calibri" panose="020F0502020204030204" pitchFamily="34" charset="0"/>
            </a:endParaRPr>
          </a:p>
          <a:p>
            <a:pPr>
              <a:spcBef>
                <a:spcPts val="100"/>
              </a:spcBef>
            </a:pPr>
            <a:endParaRPr lang="en-US" sz="1400" dirty="0">
              <a:solidFill>
                <a:srgbClr val="000000"/>
              </a:solidFill>
              <a:cs typeface="Calibri" panose="020F0502020204030204" pitchFamily="34" charset="0"/>
            </a:endParaRPr>
          </a:p>
          <a:p>
            <a:pPr>
              <a:spcBef>
                <a:spcPts val="100"/>
              </a:spcBef>
            </a:pPr>
            <a:r>
              <a:rPr lang="en-US" altLang="en-US" sz="1400" b="1" dirty="0">
                <a:solidFill>
                  <a:srgbClr val="000000"/>
                </a:solidFill>
                <a:cs typeface="Calibri" panose="020F0502020204030204" pitchFamily="34" charset="0"/>
              </a:rPr>
              <a:t>NPRR1346, Updates to the Fuel Oil Price (FOP).</a:t>
            </a:r>
            <a:r>
              <a:rPr lang="en-US" altLang="en-US" sz="1400" dirty="0">
                <a:solidFill>
                  <a:srgbClr val="000000"/>
                </a:solidFill>
                <a:cs typeface="Calibri" panose="020F0502020204030204" pitchFamily="34" charset="0"/>
              </a:rPr>
              <a:t>  This Nodal Protocol Revision Request (NPRR) revises the transportation-cost allowance incorporated into the Fuel Oil Price (FOP) by increasing the adder from $0.05 per gallon to $0.10 per gallon.</a:t>
            </a:r>
          </a:p>
          <a:p>
            <a:pPr>
              <a:spcBef>
                <a:spcPts val="100"/>
              </a:spcBef>
            </a:pPr>
            <a:r>
              <a:rPr lang="en-US" altLang="en-US" sz="1400" b="1" dirty="0">
                <a:solidFill>
                  <a:srgbClr val="000000"/>
                </a:solidFill>
                <a:cs typeface="Calibri" panose="020F0502020204030204" pitchFamily="34" charset="0"/>
              </a:rPr>
              <a:t>Comments: </a:t>
            </a:r>
            <a:r>
              <a:rPr lang="en-US" sz="1400" dirty="0">
                <a:solidFill>
                  <a:srgbClr val="000000"/>
                </a:solidFill>
                <a:cs typeface="Calibri" panose="020F0502020204030204" pitchFamily="34" charset="0"/>
              </a:rPr>
              <a:t>ERCOT Credit Staff has reviewed the NPRR and does not believe it requires any changes to credit monitoring activities or the calculation of liability.</a:t>
            </a:r>
            <a:endParaRPr lang="en-US" altLang="en-US" sz="1400" dirty="0">
              <a:solidFill>
                <a:srgbClr val="000000"/>
              </a:solidFill>
              <a:cs typeface="Calibri" panose="020F0502020204030204" pitchFamily="34" charset="0"/>
            </a:endParaRPr>
          </a:p>
          <a:p>
            <a:pPr>
              <a:spcBef>
                <a:spcPts val="100"/>
              </a:spcBef>
            </a:pPr>
            <a:endParaRPr lang="en-US" altLang="en-US" sz="1400" dirty="0">
              <a:solidFill>
                <a:srgbClr val="000000"/>
              </a:solidFill>
              <a:cs typeface="Calibri" panose="020F0502020204030204" pitchFamily="34" charset="0"/>
            </a:endParaRPr>
          </a:p>
          <a:p>
            <a:pPr>
              <a:spcBef>
                <a:spcPts val="100"/>
              </a:spcBef>
            </a:pPr>
            <a:endParaRPr lang="en-US" altLang="en-US" sz="1400" dirty="0">
              <a:solidFill>
                <a:srgbClr val="000000"/>
              </a:solidFill>
              <a:cs typeface="Calibri" panose="020F0502020204030204" pitchFamily="34" charset="0"/>
            </a:endParaRPr>
          </a:p>
          <a:p>
            <a:pPr>
              <a:spcBef>
                <a:spcPts val="100"/>
              </a:spcBef>
            </a:pPr>
            <a:endParaRPr lang="en-US" dirty="0"/>
          </a:p>
        </p:txBody>
      </p:sp>
    </p:spTree>
    <p:extLst>
      <p:ext uri="{BB962C8B-B14F-4D97-AF65-F5344CB8AC3E}">
        <p14:creationId xmlns:p14="http://schemas.microsoft.com/office/powerpoint/2010/main" val="3402549415"/>
      </p:ext>
    </p:extLst>
  </p:cSld>
  <p:clrMapOvr>
    <a:masterClrMapping/>
  </p:clrMapOvr>
</p:sld>
</file>

<file path=ppt/theme/theme1.xml><?xml version="1.0" encoding="utf-8"?>
<a:theme xmlns:a="http://schemas.openxmlformats.org/drawingml/2006/main" name="1_Cover">
  <a:themeElements>
    <a:clrScheme name="ERCOT">
      <a:dk1>
        <a:srgbClr val="000000"/>
      </a:dk1>
      <a:lt1>
        <a:srgbClr val="FFFFFF"/>
      </a:lt1>
      <a:dk2>
        <a:srgbClr val="2D3338"/>
      </a:dk2>
      <a:lt2>
        <a:srgbClr val="FFFFFF"/>
      </a:lt2>
      <a:accent1>
        <a:srgbClr val="003865"/>
      </a:accent1>
      <a:accent2>
        <a:srgbClr val="5B6770"/>
      </a:accent2>
      <a:accent3>
        <a:srgbClr val="26D07C"/>
      </a:accent3>
      <a:accent4>
        <a:srgbClr val="00829B"/>
      </a:accent4>
      <a:accent5>
        <a:srgbClr val="685BC7"/>
      </a:accent5>
      <a:accent6>
        <a:srgbClr val="890C58"/>
      </a:accent6>
      <a:hlink>
        <a:srgbClr val="3996DF"/>
      </a:hlink>
      <a:folHlink>
        <a:srgbClr val="867ED0"/>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4ECE1372-0C99-4BBD-8C9A-66BB973B0715}" vid="{E42129F1-9979-45CE-AC99-7AED524228ED}"/>
    </a:ext>
  </a:extLst>
</a:theme>
</file>

<file path=ppt/theme/theme2.xml><?xml version="1.0" encoding="utf-8"?>
<a:theme xmlns:a="http://schemas.openxmlformats.org/drawingml/2006/main" name="Page Design">
  <a:themeElements>
    <a:clrScheme name="ERCOT colors">
      <a:dk1>
        <a:srgbClr val="171A1C"/>
      </a:dk1>
      <a:lt1>
        <a:srgbClr val="FFFFFF"/>
      </a:lt1>
      <a:dk2>
        <a:srgbClr val="4A525A"/>
      </a:dk2>
      <a:lt2>
        <a:srgbClr val="E6EBEF"/>
      </a:lt2>
      <a:accent1>
        <a:srgbClr val="005763"/>
      </a:accent1>
      <a:accent2>
        <a:srgbClr val="3DBED1"/>
      </a:accent2>
      <a:accent3>
        <a:srgbClr val="003865"/>
      </a:accent3>
      <a:accent4>
        <a:srgbClr val="0063B4"/>
      </a:accent4>
      <a:accent5>
        <a:srgbClr val="26D07C"/>
      </a:accent5>
      <a:accent6>
        <a:srgbClr val="867ED0"/>
      </a:accent6>
      <a:hlink>
        <a:srgbClr val="00AEC7"/>
      </a:hlink>
      <a:folHlink>
        <a:srgbClr val="685BC7"/>
      </a:folHlink>
    </a:clrScheme>
    <a:fontScheme name="ERCOT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4ECE1372-0C99-4BBD-8C9A-66BB973B0715}" vid="{AF2A68AE-DF5A-41FA-8DA3-295978B7C7E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6779995893D9842BA3FA5B9B5E7FD29" ma:contentTypeVersion="5" ma:contentTypeDescription="Create a new document." ma:contentTypeScope="" ma:versionID="6d199b3ad5f5b9d872d256308c85908b">
  <xsd:schema xmlns:xsd="http://www.w3.org/2001/XMLSchema" xmlns:xs="http://www.w3.org/2001/XMLSchema" xmlns:p="http://schemas.microsoft.com/office/2006/metadata/properties" xmlns:ns2="3c917f14-8d40-4289-92aa-fd10f73581c9" targetNamespace="http://schemas.microsoft.com/office/2006/metadata/properties" ma:root="true" ma:fieldsID="dcedc2ff92fcc6164a822d33fd796499" ns2:_="">
    <xsd:import namespace="3c917f14-8d40-4289-92aa-fd10f73581c9"/>
    <xsd:element name="properties">
      <xsd:complexType>
        <xsd:sequence>
          <xsd:element name="documentManagement">
            <xsd:complexType>
              <xsd:all>
                <xsd:element ref="ns2:Audience" minOccurs="0"/>
                <xsd:element ref="ns2:MediaServiceMetadata" minOccurs="0"/>
                <xsd:element ref="ns2:MediaServiceFastMetadata"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917f14-8d40-4289-92aa-fd10f73581c9" elementFormDefault="qualified">
    <xsd:import namespace="http://schemas.microsoft.com/office/2006/documentManagement/types"/>
    <xsd:import namespace="http://schemas.microsoft.com/office/infopath/2007/PartnerControls"/>
    <xsd:element name="Audience" ma:index="8" nillable="true" ma:displayName="Audience" ma:format="Dropdown" ma:internalName="Audience">
      <xsd:simpleType>
        <xsd:restriction base="dms:Choice">
          <xsd:enumeration value="Public"/>
          <xsd:enumeration value="Internal"/>
          <xsd:enumeration value="Confidential"/>
          <xsd:enumeration value="Board of Directors"/>
        </xsd:restriction>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Audience xmlns="3c917f14-8d40-4289-92aa-fd10f73581c9">Public</Audience>
  </documentManagement>
</p:properties>
</file>

<file path=customXml/itemProps1.xml><?xml version="1.0" encoding="utf-8"?>
<ds:datastoreItem xmlns:ds="http://schemas.openxmlformats.org/officeDocument/2006/customXml" ds:itemID="{B57DC9A4-2D51-40CB-BA99-0BF7D516F6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917f14-8d40-4289-92aa-fd10f73581c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A5F3B15-1EDA-47D5-B690-303F08E28C2F}">
  <ds:schemaRefs>
    <ds:schemaRef ds:uri="http://schemas.microsoft.com/sharepoint/v3/contenttype/forms"/>
  </ds:schemaRefs>
</ds:datastoreItem>
</file>

<file path=customXml/itemProps3.xml><?xml version="1.0" encoding="utf-8"?>
<ds:datastoreItem xmlns:ds="http://schemas.openxmlformats.org/officeDocument/2006/customXml" ds:itemID="{7E754FD2-17D2-4534-9157-8CFDD0166132}">
  <ds:schemaRefs>
    <ds:schemaRef ds:uri="http://purl.org/dc/dcmitype/"/>
    <ds:schemaRef ds:uri="http://schemas.microsoft.com/office/2006/documentManagement/types"/>
    <ds:schemaRef ds:uri="http://www.w3.org/XML/1998/namespace"/>
    <ds:schemaRef ds:uri="http://purl.org/dc/terms/"/>
    <ds:schemaRef ds:uri="http://schemas.microsoft.com/office/infopath/2007/PartnerControls"/>
    <ds:schemaRef ds:uri="http://schemas.openxmlformats.org/package/2006/metadata/core-properties"/>
    <ds:schemaRef ds:uri="http://schemas.microsoft.com/office/2006/metadata/properties"/>
    <ds:schemaRef ds:uri="cf8c9251-373f-4ee3-86cf-d97122226a81"/>
    <ds:schemaRef ds:uri="5f527160-b6a2-448e-b210-55bbe2178a90"/>
    <ds:schemaRef ds:uri="http://purl.org/dc/elements/1.1/"/>
    <ds:schemaRef ds:uri="3c917f14-8d40-4289-92aa-fd10f73581c9"/>
  </ds:schemaRefs>
</ds:datastoreItem>
</file>

<file path=docProps/app.xml><?xml version="1.0" encoding="utf-8"?>
<Properties xmlns="http://schemas.openxmlformats.org/officeDocument/2006/extended-properties" xmlns:vt="http://schemas.openxmlformats.org/officeDocument/2006/docPropsVTypes">
  <Template>ERCOT Official PowerPoint Template - Public</Template>
  <TotalTime>1528</TotalTime>
  <Words>391</Words>
  <Application>Microsoft Office PowerPoint</Application>
  <PresentationFormat>Widescreen</PresentationFormat>
  <Paragraphs>11</Paragraphs>
  <Slides>1</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vt:i4>
      </vt:variant>
    </vt:vector>
  </HeadingPairs>
  <TitlesOfParts>
    <vt:vector size="7" baseType="lpstr">
      <vt:lpstr>Aptos</vt:lpstr>
      <vt:lpstr>Arial</vt:lpstr>
      <vt:lpstr>Calibri</vt:lpstr>
      <vt:lpstr>Wingdings</vt:lpstr>
      <vt:lpstr>1_Cover</vt:lpstr>
      <vt:lpstr>Page Design</vt:lpstr>
      <vt:lpstr>Nodal Protocol Revision Requests</vt:lpstr>
    </vt:vector>
  </TitlesOfParts>
  <Company>ERCOT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C Phillips</dc:creator>
  <cp:keywords/>
  <cp:lastModifiedBy>C Phillips</cp:lastModifiedBy>
  <cp:revision>11</cp:revision>
  <dcterms:created xsi:type="dcterms:W3CDTF">2026-03-11T18:16:52Z</dcterms:created>
  <dcterms:modified xsi:type="dcterms:W3CDTF">2026-09-16T16:14:35Z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0x01010056779995893D9842BA3FA5B9B5E7FD29</vt:lpwstr>
  </property>
  <property fmtid="{D5CDD505-2E9C-101B-9397-08002B2CF9AE}" pid="3" name="MediaServiceImageTags">
    <vt:lpwstr/>
  </property>
  <property fmtid="{D5CDD505-2E9C-101B-9397-08002B2CF9AE}" pid="4" name="MSIP_Label_c144db1d-993e-40da-980d-6eea152adc50_Enabled">
    <vt:lpwstr>true</vt:lpwstr>
  </property>
  <property fmtid="{D5CDD505-2E9C-101B-9397-08002B2CF9AE}" pid="5" name="MSIP_Label_c144db1d-993e-40da-980d-6eea152adc50_SetDate">
    <vt:lpwstr>2026-02-04T21:33:56Z</vt:lpwstr>
  </property>
  <property fmtid="{D5CDD505-2E9C-101B-9397-08002B2CF9AE}" pid="6" name="MSIP_Label_c144db1d-993e-40da-980d-6eea152adc50_Method">
    <vt:lpwstr>Privileged</vt:lpwstr>
  </property>
  <property fmtid="{D5CDD505-2E9C-101B-9397-08002B2CF9AE}" pid="7" name="MSIP_Label_c144db1d-993e-40da-980d-6eea152adc50_Name">
    <vt:lpwstr>Public</vt:lpwstr>
  </property>
  <property fmtid="{D5CDD505-2E9C-101B-9397-08002B2CF9AE}" pid="8" name="MSIP_Label_c144db1d-993e-40da-980d-6eea152adc50_SiteId">
    <vt:lpwstr>0afb747d-bff7-4596-a9fc-950ef9e0ec45</vt:lpwstr>
  </property>
  <property fmtid="{D5CDD505-2E9C-101B-9397-08002B2CF9AE}" pid="9" name="MSIP_Label_c144db1d-993e-40da-980d-6eea152adc50_ActionId">
    <vt:lpwstr>1d14393e-8913-4215-8969-3d0b24cf798e</vt:lpwstr>
  </property>
  <property fmtid="{D5CDD505-2E9C-101B-9397-08002B2CF9AE}" pid="10" name="MSIP_Label_c144db1d-993e-40da-980d-6eea152adc50_ContentBits">
    <vt:lpwstr>0</vt:lpwstr>
  </property>
  <property fmtid="{D5CDD505-2E9C-101B-9397-08002B2CF9AE}" pid="11" name="MSIP_Label_c144db1d-993e-40da-980d-6eea152adc50_Tag">
    <vt:lpwstr>10, 0, 1, 1</vt:lpwstr>
  </property>
</Properties>
</file>