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lsb" ContentType="application/vnd.ms-excel.sheet.binary.macroEnabled.12"/>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notesSlides/notesSlide1.xml" ContentType="application/vnd.openxmlformats-officedocument.presentationml.notesSlide+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notesSlides/notesSlide2.xml" ContentType="application/vnd.openxmlformats-officedocument.presentationml.notesSlide+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3.xml" ContentType="application/vnd.openxmlformats-officedocument.presentationml.notesSlid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notesSlides/notesSlide4.xml" ContentType="application/vnd.openxmlformats-officedocument.presentationml.notesSlide+xml"/>
  <Override PartName="/ppt/tags/tag359.xml" ContentType="application/vnd.openxmlformats-officedocument.presentationml.tags+xml"/>
  <Override PartName="/ppt/tags/tag360.xml" ContentType="application/vnd.openxmlformats-officedocument.presentationml.tags+xml"/>
  <Override PartName="/ppt/notesSlides/notesSlide5.xml" ContentType="application/vnd.openxmlformats-officedocument.presentationml.notesSlid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notesSlides/notesSlide6.xml" ContentType="application/vnd.openxmlformats-officedocument.presentationml.notesSlide+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notesSlides/notesSlide7.xml" ContentType="application/vnd.openxmlformats-officedocument.presentationml.notesSlide+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8.xml" ContentType="application/vnd.openxmlformats-officedocument.presentationml.notesSlid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9.xml" ContentType="application/vnd.openxmlformats-officedocument.presentationml.notesSlid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10.xml" ContentType="application/vnd.openxmlformats-officedocument.presentationml.notesSlide+xml"/>
  <Override PartName="/ppt/tags/tag406.xml" ContentType="application/vnd.openxmlformats-officedocument.presentationml.tags+xml"/>
  <Override PartName="/ppt/tags/tag407.xml" ContentType="application/vnd.openxmlformats-officedocument.presentationml.tags+xml"/>
  <Override PartName="/ppt/notesSlides/notesSlide11.xml" ContentType="application/vnd.openxmlformats-officedocument.presentationml.notesSlid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charts/chart1.xml" ContentType="application/vnd.openxmlformats-officedocument.drawingml.chart+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autoCompressPictures="0">
  <p:sldMasterIdLst>
    <p:sldMasterId id="2147483648" r:id="rId4"/>
    <p:sldMasterId id="2147483864" r:id="rId5"/>
  </p:sldMasterIdLst>
  <p:notesMasterIdLst>
    <p:notesMasterId r:id="rId32"/>
  </p:notesMasterIdLst>
  <p:handoutMasterIdLst>
    <p:handoutMasterId r:id="rId33"/>
  </p:handoutMasterIdLst>
  <p:sldIdLst>
    <p:sldId id="2147479133" r:id="rId6"/>
    <p:sldId id="269" r:id="rId7"/>
    <p:sldId id="277" r:id="rId8"/>
    <p:sldId id="286" r:id="rId9"/>
    <p:sldId id="268" r:id="rId10"/>
    <p:sldId id="281" r:id="rId11"/>
    <p:sldId id="275" r:id="rId12"/>
    <p:sldId id="284" r:id="rId13"/>
    <p:sldId id="285" r:id="rId14"/>
    <p:sldId id="270" r:id="rId15"/>
    <p:sldId id="271" r:id="rId16"/>
    <p:sldId id="289" r:id="rId17"/>
    <p:sldId id="280" r:id="rId18"/>
    <p:sldId id="2147483647" r:id="rId19"/>
    <p:sldId id="259" r:id="rId20"/>
    <p:sldId id="264" r:id="rId21"/>
    <p:sldId id="265" r:id="rId22"/>
    <p:sldId id="282" r:id="rId23"/>
    <p:sldId id="278" r:id="rId24"/>
    <p:sldId id="263" r:id="rId25"/>
    <p:sldId id="260" r:id="rId26"/>
    <p:sldId id="261" r:id="rId27"/>
    <p:sldId id="262" r:id="rId28"/>
    <p:sldId id="2147483646" r:id="rId29"/>
    <p:sldId id="258" r:id="rId30"/>
    <p:sldId id="257" r:id="rId31"/>
  </p:sldIdLst>
  <p:sldSz cx="12192000" cy="6858000"/>
  <p:notesSz cx="7102475" cy="9388475"/>
  <p:embeddedFontLst>
    <p:embeddedFont>
      <p:font typeface="Segoe UI" panose="020B0502040204020203" pitchFamily="34" charset="0"/>
      <p:regular r:id="rId34"/>
      <p:bold r:id="rId35"/>
      <p:italic r:id="rId36"/>
      <p:boldItalic r:id="rId37"/>
    </p:embeddedFont>
  </p:embeddedFontLst>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9B"/>
    <a:srgbClr val="CC9B00"/>
    <a:srgbClr val="FFFFFF"/>
    <a:srgbClr val="CFCCEC"/>
    <a:srgbClr val="004A87"/>
    <a:srgbClr val="13683E"/>
    <a:srgbClr val="867ED0"/>
    <a:srgbClr val="DC0013"/>
    <a:srgbClr val="F4EABE"/>
    <a:srgbClr val="E7E5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0A180F-2D0F-4736-99FA-BE41E2E0C43A}" v="1931" dt="2026-08-27T00:43:29.833"/>
    <p1510:client id="{71AE284D-8A82-4BE4-89DF-C36008552131}" v="3958" vWet="3960" dt="2026-08-27T20:52:56.218"/>
    <p1510:client id="{A39165E1-316B-4EAE-8A2E-1E58C7505700}" v="1802" dt="2026-08-27T00:33:26.045"/>
    <p1510:client id="{AB628E0E-541A-4CD5-90F6-6B2A8469CC74}" v="672" dt="2026-08-27T05:59:37.355"/>
    <p1510:client id="{D0AED3FE-8232-4F01-F650-396701CBAF35}" v="57" dt="2026-08-27T02:31:58.907"/>
    <p1510:client id="{DD73BEDF-EEB7-6142-ABFA-3E947016077F}" v="73" dt="2026-08-27T19:18:48.369"/>
    <p1510:client id="{F3A63C26-3157-4B07-93B7-CF39DE225687}" v="755" dt="2026-08-27T20:59:01.367"/>
    <p1510:client id="{F56C2278-ED15-4AD6-34C7-55399D825E43}" v="118" dt="2026-08-27T11:44:40.3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1301" y="2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3.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2.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tags" Target="tags/tag1.xml"/><Relationship Id="rId20" Type="http://schemas.openxmlformats.org/officeDocument/2006/relationships/slide" Target="slides/slide15.xml"/><Relationship Id="rId41"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Binary_Worksheet.xlsb"/></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3952211817888284E-3"/>
          <c:y val="0.19266055045871561"/>
          <c:w val="0.98320955763642237"/>
          <c:h val="0.61467889908256879"/>
        </c:manualLayout>
      </c:layout>
      <c:barChart>
        <c:barDir val="col"/>
        <c:grouping val="stacked"/>
        <c:varyColors val="0"/>
        <c:ser>
          <c:idx val="0"/>
          <c:order val="0"/>
          <c:spPr>
            <a:solidFill>
              <a:schemeClr val="accent2"/>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0-0ED3-46FD-91E1-65123EEA106C}"/>
                </c:ext>
              </c:extLst>
            </c:dLbl>
            <c:dLbl>
              <c:idx val="1"/>
              <c:layout>
                <c:manualLayout>
                  <c:x val="0"/>
                  <c:y val="-1.1467889908256881E-3"/>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1-0ED3-46FD-91E1-65123EEA106C}"/>
                </c:ext>
              </c:extLst>
            </c:dLbl>
            <c:dLbl>
              <c:idx val="2"/>
              <c:layout>
                <c:manualLayout>
                  <c:x val="0"/>
                  <c:y val="0"/>
                </c:manualLayout>
              </c:layout>
              <c:numFmt formatCode="#,##0;&quot;-&quot;#,##0;0" sourceLinked="0"/>
              <c:spPr>
                <a:noFill/>
                <a:ln>
                  <a:noFill/>
                </a:ln>
              </c:spPr>
              <c:txPr>
                <a:bodyPr wrap="none"/>
                <a:lstStyle/>
                <a:p>
                  <a:pPr>
                    <a:defRPr sz="1200" kern="1200">
                      <a:solidFill>
                        <a:schemeClr val="tx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2-0ED3-46FD-91E1-65123EEA106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Sheet1!$A$1:$C$1</c:f>
              <c:numCache>
                <c:formatCode>General</c:formatCode>
                <c:ptCount val="3"/>
                <c:pt idx="0">
                  <c:v>200</c:v>
                </c:pt>
                <c:pt idx="1">
                  <c:v>300</c:v>
                </c:pt>
                <c:pt idx="2">
                  <c:v>1000</c:v>
                </c:pt>
              </c:numCache>
            </c:numRef>
          </c:val>
          <c:extLst>
            <c:ext xmlns:c16="http://schemas.microsoft.com/office/drawing/2014/chart" uri="{C3380CC4-5D6E-409C-BE32-E72D297353CC}">
              <c16:uniqueId val="{00000003-0ED3-46FD-91E1-65123EEA106C}"/>
            </c:ext>
          </c:extLst>
        </c:ser>
        <c:ser>
          <c:idx val="1"/>
          <c:order val="1"/>
          <c:spPr>
            <a:solidFill>
              <a:schemeClr val="accent1"/>
            </a:solidFill>
            <a:ln w="9525" cmpd="sng" algn="ctr">
              <a:solidFill>
                <a:schemeClr val="bg1"/>
              </a:solidFill>
              <a:prstDash val="solid"/>
            </a:ln>
          </c:spPr>
          <c:invertIfNegative val="0"/>
          <c:dLbls>
            <c:dLbl>
              <c:idx val="0"/>
              <c:layout>
                <c:manualLayout>
                  <c:x val="0"/>
                  <c:y val="0"/>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4-0ED3-46FD-91E1-65123EEA106C}"/>
                </c:ext>
              </c:extLst>
            </c:dLbl>
            <c:dLbl>
              <c:idx val="1"/>
              <c:layout>
                <c:manualLayout>
                  <c:x val="0"/>
                  <c:y val="-1.1467889908256881E-3"/>
                </c:manualLayout>
              </c:layout>
              <c:numFmt formatCode="#,##0;&quot;-&quot;#,##0;0" sourceLinked="0"/>
              <c:spPr>
                <a:noFill/>
                <a:ln>
                  <a:noFill/>
                </a:ln>
              </c:spPr>
              <c:txPr>
                <a:bodyPr wrap="none"/>
                <a:lstStyle/>
                <a:p>
                  <a:pPr>
                    <a:defRPr sz="1200" kern="1200">
                      <a:solidFill>
                        <a:schemeClr val="bg1"/>
                      </a:solidFill>
                      <a:latin typeface="+mn-lt"/>
                      <a:ea typeface="+mn-ea"/>
                      <a:cs typeface="+mn-cs"/>
                    </a:defRPr>
                  </a:pPr>
                  <a:endParaRPr lang="en-US"/>
                </a:p>
              </c:tx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0ED3-46FD-91E1-65123EEA106C}"/>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val>
            <c:numRef>
              <c:f>Sheet1!$A$2:$C$2</c:f>
              <c:numCache>
                <c:formatCode>General</c:formatCode>
                <c:ptCount val="3"/>
                <c:pt idx="0">
                  <c:v>300</c:v>
                </c:pt>
                <c:pt idx="1">
                  <c:v>700</c:v>
                </c:pt>
              </c:numCache>
            </c:numRef>
          </c:val>
          <c:extLst>
            <c:ext xmlns:c16="http://schemas.microsoft.com/office/drawing/2014/chart" uri="{C3380CC4-5D6E-409C-BE32-E72D297353CC}">
              <c16:uniqueId val="{00000006-0ED3-46FD-91E1-65123EEA106C}"/>
            </c:ext>
          </c:extLst>
        </c:ser>
        <c:dLbls>
          <c:showLegendKey val="0"/>
          <c:showVal val="0"/>
          <c:showCatName val="0"/>
          <c:showSerName val="0"/>
          <c:showPercent val="0"/>
          <c:showBubbleSize val="0"/>
        </c:dLbls>
        <c:gapWidth val="40"/>
        <c:overlap val="100"/>
        <c:axId val="616834944"/>
        <c:axId val="1"/>
      </c:barChart>
      <c:catAx>
        <c:axId val="616834944"/>
        <c:scaling>
          <c:orientation val="minMax"/>
        </c:scaling>
        <c:delete val="0"/>
        <c:axPos val="b"/>
        <c:majorGridlines>
          <c:spPr>
            <a:ln>
              <a:noFill/>
            </a:ln>
          </c:spPr>
        </c:majorGridlines>
        <c:majorTickMark val="none"/>
        <c:minorTickMark val="none"/>
        <c:tickLblPos val="none"/>
        <c:spPr>
          <a:ln w="9525" cmpd="sng" algn="ctr">
            <a:solidFill>
              <a:schemeClr val="tx1"/>
            </a:solidFill>
            <a:prstDash val="solid"/>
          </a:ln>
        </c:spPr>
        <c:crossAx val="1"/>
        <c:crosses val="min"/>
        <c:auto val="0"/>
        <c:lblAlgn val="ctr"/>
        <c:lblOffset val="100"/>
        <c:noMultiLvlLbl val="0"/>
      </c:catAx>
      <c:valAx>
        <c:axId val="1"/>
        <c:scaling>
          <c:orientation val="minMax"/>
          <c:max val="1000"/>
          <c:min val="0"/>
        </c:scaling>
        <c:delete val="1"/>
        <c:axPos val="l"/>
        <c:numFmt formatCode="General" sourceLinked="1"/>
        <c:majorTickMark val="out"/>
        <c:minorTickMark val="none"/>
        <c:tickLblPos val="nextTo"/>
        <c:crossAx val="616834944"/>
        <c:crosses val="min"/>
        <c:crossBetween val="between"/>
      </c:valAx>
    </c:plotArea>
    <c:plotVisOnly val="0"/>
    <c:dispBlanksAs val="gap"/>
    <c:showDLblsOverMax val="1"/>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04BC41E-EAC0-4D88-BA59-21A53C68F870}"/>
              </a:ext>
            </a:extLst>
          </p:cNvPr>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0B5C4BB-B13C-4942-8E14-023ED14A3DB8}"/>
              </a:ext>
            </a:extLst>
          </p:cNvPr>
          <p:cNvSpPr>
            <a:spLocks noGrp="1"/>
          </p:cNvSpPr>
          <p:nvPr>
            <p:ph type="dt" sz="quarter" idx="1"/>
          </p:nvPr>
        </p:nvSpPr>
        <p:spPr>
          <a:xfrm>
            <a:off x="4022725" y="0"/>
            <a:ext cx="3078163" cy="469900"/>
          </a:xfrm>
          <a:prstGeom prst="rect">
            <a:avLst/>
          </a:prstGeom>
        </p:spPr>
        <p:txBody>
          <a:bodyPr vert="horz" lIns="91440" tIns="45720" rIns="91440" bIns="45720" rtlCol="0"/>
          <a:lstStyle>
            <a:lvl1pPr algn="r">
              <a:defRPr sz="1200"/>
            </a:lvl1pPr>
          </a:lstStyle>
          <a:p>
            <a:fld id="{A6BD5B6C-20AF-4F0F-889A-7AADC7535123}" type="datetime3">
              <a:rPr lang="en-US" smtClean="0"/>
              <a:t>16 September 2026</a:t>
            </a:fld>
            <a:endParaRPr lang="en-US"/>
          </a:p>
        </p:txBody>
      </p:sp>
      <p:sp>
        <p:nvSpPr>
          <p:cNvPr id="4" name="Footer Placeholder 3">
            <a:extLst>
              <a:ext uri="{FF2B5EF4-FFF2-40B4-BE49-F238E27FC236}">
                <a16:creationId xmlns:a16="http://schemas.microsoft.com/office/drawing/2014/main" id="{78221145-1027-4A39-B15A-DD84A26C2039}"/>
              </a:ext>
            </a:extLst>
          </p:cNvPr>
          <p:cNvSpPr>
            <a:spLocks noGrp="1"/>
          </p:cNvSpPr>
          <p:nvPr>
            <p:ph type="ftr" sz="quarter" idx="2"/>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147719-50F5-4089-8123-86F5AF9C8847}"/>
              </a:ext>
            </a:extLst>
          </p:cNvPr>
          <p:cNvSpPr>
            <a:spLocks noGrp="1"/>
          </p:cNvSpPr>
          <p:nvPr>
            <p:ph type="sldNum" sz="quarter" idx="3"/>
          </p:nvPr>
        </p:nvSpPr>
        <p:spPr>
          <a:xfrm>
            <a:off x="4022725" y="8918575"/>
            <a:ext cx="3078163" cy="469900"/>
          </a:xfrm>
          <a:prstGeom prst="rect">
            <a:avLst/>
          </a:prstGeom>
        </p:spPr>
        <p:txBody>
          <a:bodyPr vert="horz" lIns="91440" tIns="45720" rIns="91440" bIns="45720" rtlCol="0" anchor="b"/>
          <a:lstStyle>
            <a:lvl1pPr algn="r">
              <a:defRPr sz="1200"/>
            </a:lvl1pPr>
          </a:lstStyle>
          <a:p>
            <a:fld id="{D2610F73-99D1-48E7-A408-B5EB5C8393F8}" type="slidenum">
              <a:rPr lang="en-US" smtClean="0"/>
              <a:t>‹#›</a:t>
            </a:fld>
            <a:endParaRPr lang="en-US"/>
          </a:p>
        </p:txBody>
      </p:sp>
    </p:spTree>
    <p:extLst>
      <p:ext uri="{BB962C8B-B14F-4D97-AF65-F5344CB8AC3E}">
        <p14:creationId xmlns:p14="http://schemas.microsoft.com/office/powerpoint/2010/main" val="247319651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14400" tIns="47114" rIns="94229" bIns="47114" rtlCol="0"/>
          <a:lstStyle>
            <a:lvl1pPr algn="l" rtl="0">
              <a:defRPr sz="900">
                <a:latin typeface="+mn-lt"/>
                <a:cs typeface="Arial" panose="020B0604020202020204" pitchFamily="34" charset="0"/>
              </a:defRPr>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14400" bIns="47114" rtlCol="0"/>
          <a:lstStyle>
            <a:lvl1pPr algn="r" rtl="0">
              <a:defRPr sz="900">
                <a:latin typeface="+mn-lt"/>
                <a:cs typeface="Arial" panose="020B0604020202020204" pitchFamily="34" charset="0"/>
              </a:defRPr>
            </a:lvl1pPr>
          </a:lstStyle>
          <a:p>
            <a:fld id="{1DF34805-1F01-4BDA-A8CA-FCEA2B4BC8D0}" type="datetime3">
              <a:rPr lang="en-US" smtClean="0"/>
              <a:pPr/>
              <a:t>16 September 2026</a:t>
            </a:fld>
            <a:endParaRPr lang="en-US"/>
          </a:p>
        </p:txBody>
      </p:sp>
      <p:sp>
        <p:nvSpPr>
          <p:cNvPr id="4" name="Slide Image Placeholder 3"/>
          <p:cNvSpPr>
            <a:spLocks noGrp="1" noRot="1" noChangeAspect="1"/>
          </p:cNvSpPr>
          <p:nvPr>
            <p:ph type="sldImg" idx="2"/>
          </p:nvPr>
        </p:nvSpPr>
        <p:spPr>
          <a:xfrm>
            <a:off x="735012" y="563563"/>
            <a:ext cx="5632450" cy="3168650"/>
          </a:xfrm>
          <a:prstGeom prst="rect">
            <a:avLst/>
          </a:prstGeom>
          <a:noFill/>
          <a:ln w="6350">
            <a:solidFill>
              <a:prstClr val="black"/>
            </a:solidFill>
          </a:ln>
        </p:spPr>
        <p:txBody>
          <a:bodyPr vert="horz" lIns="94229" tIns="47114" rIns="94229" bIns="47114" rtlCol="0" anchor="ctr"/>
          <a:lstStyle/>
          <a:p>
            <a:endParaRPr lang="en-US"/>
          </a:p>
        </p:txBody>
      </p:sp>
      <p:sp>
        <p:nvSpPr>
          <p:cNvPr id="6" name="Footer Placeholder 5"/>
          <p:cNvSpPr>
            <a:spLocks noGrp="1"/>
          </p:cNvSpPr>
          <p:nvPr>
            <p:ph type="ftr" sz="quarter" idx="4"/>
          </p:nvPr>
        </p:nvSpPr>
        <p:spPr>
          <a:xfrm>
            <a:off x="0" y="8917422"/>
            <a:ext cx="3077739" cy="471053"/>
          </a:xfrm>
          <a:prstGeom prst="rect">
            <a:avLst/>
          </a:prstGeom>
        </p:spPr>
        <p:txBody>
          <a:bodyPr vert="horz" lIns="914400" tIns="47114" rIns="94229" bIns="47114" rtlCol="0" anchor="b"/>
          <a:lstStyle>
            <a:lvl1pPr algn="l" rtl="0">
              <a:defRPr sz="900">
                <a:latin typeface="+mn-lt"/>
                <a:cs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14400" bIns="47114" rtlCol="0" anchor="b"/>
          <a:lstStyle>
            <a:lvl1pPr algn="r" rtl="0">
              <a:defRPr sz="900">
                <a:latin typeface="+mn-lt"/>
                <a:cs typeface="Arial" panose="020B0604020202020204" pitchFamily="34" charset="0"/>
              </a:defRPr>
            </a:lvl1pPr>
          </a:lstStyle>
          <a:p>
            <a:fld id="{CF5EBCF4-26FC-4F76-8DA1-52FDDC328D44}" type="slidenum">
              <a:rPr lang="en-US" smtClean="0"/>
              <a:pPr/>
              <a:t>‹#›</a:t>
            </a:fld>
            <a:endParaRPr lang="en-US"/>
          </a:p>
        </p:txBody>
      </p:sp>
      <p:sp>
        <p:nvSpPr>
          <p:cNvPr id="5" name="Notes Placeholder 4">
            <a:extLst>
              <a:ext uri="{FF2B5EF4-FFF2-40B4-BE49-F238E27FC236}">
                <a16:creationId xmlns:a16="http://schemas.microsoft.com/office/drawing/2014/main" id="{22FEA09E-B533-4D4E-953A-87FE390760BA}"/>
              </a:ext>
            </a:extLst>
          </p:cNvPr>
          <p:cNvSpPr>
            <a:spLocks noGrp="1"/>
          </p:cNvSpPr>
          <p:nvPr>
            <p:ph type="body" sz="quarter" idx="3"/>
          </p:nvPr>
        </p:nvSpPr>
        <p:spPr>
          <a:xfrm>
            <a:off x="735012" y="4518025"/>
            <a:ext cx="5632450" cy="1000274"/>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80066646"/>
      </p:ext>
    </p:extLst>
  </p:cSld>
  <p:clrMap bg1="lt1" tx1="dk1" bg2="lt2" tx2="dk2" accent1="accent1" accent2="accent2" accent3="accent3" accent4="accent4" accent5="accent5" accent6="accent6" hlink="hlink" folHlink="folHlink"/>
  <p:hf hdr="0" ftr="0"/>
  <p:notesStyle>
    <a:lvl1pPr marL="0" algn="l" defTabSz="914400" rtl="0" eaLnBrk="1" latinLnBrk="0" hangingPunct="1">
      <a:lnSpc>
        <a:spcPct val="100000"/>
      </a:lnSpc>
      <a:spcBef>
        <a:spcPts val="300"/>
      </a:spcBef>
      <a:spcAft>
        <a:spcPts val="300"/>
      </a:spcAft>
      <a:defRPr lang="en-US" sz="1100" kern="1200">
        <a:solidFill>
          <a:schemeClr val="tx1"/>
        </a:solidFill>
        <a:latin typeface="+mn-lt"/>
        <a:ea typeface="+mn-ea"/>
        <a:cs typeface="Arial" panose="020B0604020202020204" pitchFamily="34" charset="0"/>
      </a:defRPr>
    </a:lvl1pPr>
    <a:lvl2pPr marL="144000" indent="-144000" algn="l" defTabSz="914400" rtl="0" eaLnBrk="1" latinLnBrk="0" hangingPunct="1">
      <a:spcAft>
        <a:spcPts val="300"/>
      </a:spcAft>
      <a:buSzPct val="110000"/>
      <a:buFont typeface="Wingdings" panose="05000000000000000000" pitchFamily="2" charset="2"/>
      <a:buChar char=""/>
      <a:defRPr lang="en-US" sz="1100" kern="1200">
        <a:solidFill>
          <a:schemeClr val="tx1"/>
        </a:solidFill>
        <a:latin typeface="+mn-lt"/>
        <a:ea typeface="+mn-ea"/>
        <a:cs typeface="+mn-cs"/>
      </a:defRPr>
    </a:lvl2pPr>
    <a:lvl3pPr marL="288000" indent="-144000" algn="l" defTabSz="914400" rtl="0" eaLnBrk="1" latinLnBrk="0" hangingPunct="1">
      <a:spcAft>
        <a:spcPts val="300"/>
      </a:spcAft>
      <a:buSzPct val="110000"/>
      <a:buFont typeface="Arial" panose="020B0604020202020204" pitchFamily="34" charset="0"/>
      <a:buChar char="‒"/>
      <a:defRPr lang="en-US" sz="1100" kern="1200">
        <a:solidFill>
          <a:schemeClr val="tx1"/>
        </a:solidFill>
        <a:latin typeface="+mn-lt"/>
        <a:ea typeface="+mn-ea"/>
        <a:cs typeface="+mn-cs"/>
      </a:defRPr>
    </a:lvl3pPr>
    <a:lvl4pPr marL="432000" indent="-144000" algn="l" defTabSz="914400" rtl="0" eaLnBrk="1" latinLnBrk="0" hangingPunct="1">
      <a:spcAft>
        <a:spcPts val="300"/>
      </a:spcAft>
      <a:buSzPct val="100000"/>
      <a:buFont typeface="Arial" panose="020B0604020202020204" pitchFamily="34" charset="0"/>
      <a:buChar char="•"/>
      <a:defRPr lang="en-US" sz="1100" kern="1200">
        <a:solidFill>
          <a:schemeClr val="tx1"/>
        </a:solidFill>
        <a:latin typeface="+mn-lt"/>
        <a:ea typeface="+mn-ea"/>
        <a:cs typeface="+mn-cs"/>
      </a:defRPr>
    </a:lvl4pPr>
    <a:lvl5pPr marL="576000" indent="-144000" algn="l" defTabSz="914400" rtl="0" eaLnBrk="1" latinLnBrk="0" hangingPunct="1">
      <a:spcAft>
        <a:spcPts val="300"/>
      </a:spcAft>
      <a:buFont typeface="Arial" panose="020B0604020202020204" pitchFamily="34" charset="0"/>
      <a:buChar char="̶"/>
      <a:defRPr lang="en-US"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E9C35-1CB2-C51C-CB1C-49636C4291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36E290-DFB7-D04C-2F56-493A91900EAA}"/>
              </a:ext>
            </a:extLst>
          </p:cNvPr>
          <p:cNvSpPr>
            <a:spLocks noGrp="1" noRot="1" noChangeAspect="1"/>
          </p:cNvSpPr>
          <p:nvPr>
            <p:ph type="sldImg"/>
          </p:nvPr>
        </p:nvSpPr>
        <p:spPr>
          <a:xfrm>
            <a:off x="704850" y="554038"/>
            <a:ext cx="5540375" cy="3117850"/>
          </a:xfrm>
        </p:spPr>
      </p:sp>
      <p:sp>
        <p:nvSpPr>
          <p:cNvPr id="3" name="Notes Placeholder 2">
            <a:extLst>
              <a:ext uri="{FF2B5EF4-FFF2-40B4-BE49-F238E27FC236}">
                <a16:creationId xmlns:a16="http://schemas.microsoft.com/office/drawing/2014/main" id="{B77983DB-A463-B3C9-C167-3A9FC8AD7617}"/>
              </a:ext>
            </a:extLst>
          </p:cNvPr>
          <p:cNvSpPr>
            <a:spLocks noGrp="1"/>
          </p:cNvSpPr>
          <p:nvPr>
            <p:ph type="body" idx="1"/>
          </p:nvPr>
        </p:nvSpPr>
        <p:spPr>
          <a:xfrm>
            <a:off x="719241" y="4444685"/>
            <a:ext cx="5511593" cy="169277"/>
          </a:xfrm>
        </p:spPr>
        <p:txBody>
          <a:bodyPr/>
          <a:lstStyle/>
          <a:p>
            <a:endParaRPr lang="en-US"/>
          </a:p>
        </p:txBody>
      </p:sp>
      <p:sp>
        <p:nvSpPr>
          <p:cNvPr id="4" name="Date Placeholder 3">
            <a:extLst>
              <a:ext uri="{FF2B5EF4-FFF2-40B4-BE49-F238E27FC236}">
                <a16:creationId xmlns:a16="http://schemas.microsoft.com/office/drawing/2014/main" id="{E11E227F-BECD-F047-9A90-9ECC07F9C322}"/>
              </a:ext>
            </a:extLst>
          </p:cNvPr>
          <p:cNvSpPr>
            <a:spLocks noGrp="1"/>
          </p:cNvSpPr>
          <p:nvPr>
            <p:ph type="dt" idx="1"/>
          </p:nvPr>
        </p:nvSpPr>
        <p:spPr/>
        <p:txBody>
          <a:bodyPr/>
          <a:lstStyle/>
          <a:p>
            <a:fld id="{A4FC4A73-EF24-4DBD-BE03-C4CAACADD3D7}" type="datetime3">
              <a:rPr lang="en-US" smtClean="0"/>
              <a:t>16 September 2026</a:t>
            </a:fld>
            <a:endParaRPr lang="en-US"/>
          </a:p>
        </p:txBody>
      </p:sp>
      <p:sp>
        <p:nvSpPr>
          <p:cNvPr id="5" name="Slide Number Placeholder 4">
            <a:extLst>
              <a:ext uri="{FF2B5EF4-FFF2-40B4-BE49-F238E27FC236}">
                <a16:creationId xmlns:a16="http://schemas.microsoft.com/office/drawing/2014/main" id="{98220C03-AF02-0558-18B8-67281CCE0176}"/>
              </a:ext>
            </a:extLst>
          </p:cNvPr>
          <p:cNvSpPr>
            <a:spLocks noGrp="1"/>
          </p:cNvSpPr>
          <p:nvPr>
            <p:ph type="sldNum" sz="quarter" idx="5"/>
          </p:nvPr>
        </p:nvSpPr>
        <p:spPr/>
        <p:txBody>
          <a:bodyPr/>
          <a:lstStyle/>
          <a:p>
            <a:fld id="{CF5EBCF4-26FC-4F76-8DA1-52FDDC328D44}" type="slidenum">
              <a:rPr lang="en-US" smtClean="0"/>
              <a:pPr/>
              <a:t>2</a:t>
            </a:fld>
            <a:endParaRPr lang="en-US"/>
          </a:p>
        </p:txBody>
      </p:sp>
    </p:spTree>
    <p:extLst>
      <p:ext uri="{BB962C8B-B14F-4D97-AF65-F5344CB8AC3E}">
        <p14:creationId xmlns:p14="http://schemas.microsoft.com/office/powerpoint/2010/main" val="86480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1A9491-CE9B-8708-4359-0741C130E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183D19-07CF-3235-2F1D-53DE673C7E38}"/>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92270415-0C1F-7102-7CAB-65D539F0625F}"/>
              </a:ext>
            </a:extLst>
          </p:cNvPr>
          <p:cNvSpPr>
            <a:spLocks noGrp="1"/>
          </p:cNvSpPr>
          <p:nvPr>
            <p:ph type="body" idx="1"/>
          </p:nvPr>
        </p:nvSpPr>
        <p:spPr>
          <a:xfrm>
            <a:off x="719241" y="4444685"/>
            <a:ext cx="5511593" cy="169277"/>
          </a:xfrm>
        </p:spPr>
        <p:txBody>
          <a:bodyPr/>
          <a:lstStyle/>
          <a:p>
            <a:endParaRPr lang="en-US"/>
          </a:p>
        </p:txBody>
      </p:sp>
      <p:sp>
        <p:nvSpPr>
          <p:cNvPr id="4" name="Date Placeholder 3">
            <a:extLst>
              <a:ext uri="{FF2B5EF4-FFF2-40B4-BE49-F238E27FC236}">
                <a16:creationId xmlns:a16="http://schemas.microsoft.com/office/drawing/2014/main" id="{754B703B-3A9F-EA82-601B-D558784980FE}"/>
              </a:ext>
            </a:extLst>
          </p:cNvPr>
          <p:cNvSpPr>
            <a:spLocks noGrp="1"/>
          </p:cNvSpPr>
          <p:nvPr>
            <p:ph type="dt" idx="1"/>
          </p:nvPr>
        </p:nvSpPr>
        <p:spPr/>
        <p:txBody>
          <a:bodyPr/>
          <a:lstStyle/>
          <a:p>
            <a:fld id="{1DF34805-1F01-4BDA-A8CA-FCEA2B4BC8D0}" type="datetime3">
              <a:rPr lang="en-US" smtClean="0"/>
              <a:pPr/>
              <a:t>16 September 2026</a:t>
            </a:fld>
            <a:endParaRPr lang="en-US"/>
          </a:p>
        </p:txBody>
      </p:sp>
      <p:sp>
        <p:nvSpPr>
          <p:cNvPr id="5" name="Slide Number Placeholder 4">
            <a:extLst>
              <a:ext uri="{FF2B5EF4-FFF2-40B4-BE49-F238E27FC236}">
                <a16:creationId xmlns:a16="http://schemas.microsoft.com/office/drawing/2014/main" id="{25A1B112-4D05-A750-7CBA-E866D8896F93}"/>
              </a:ext>
            </a:extLst>
          </p:cNvPr>
          <p:cNvSpPr>
            <a:spLocks noGrp="1"/>
          </p:cNvSpPr>
          <p:nvPr>
            <p:ph type="sldNum" sz="quarter" idx="5"/>
          </p:nvPr>
        </p:nvSpPr>
        <p:spPr/>
        <p:txBody>
          <a:bodyPr/>
          <a:lstStyle/>
          <a:p>
            <a:fld id="{CF5EBCF4-26FC-4F76-8DA1-52FDDC328D44}" type="slidenum">
              <a:rPr lang="en-US" smtClean="0"/>
              <a:pPr/>
              <a:t>5</a:t>
            </a:fld>
            <a:endParaRPr lang="en-US"/>
          </a:p>
        </p:txBody>
      </p:sp>
    </p:spTree>
    <p:extLst>
      <p:ext uri="{BB962C8B-B14F-4D97-AF65-F5344CB8AC3E}">
        <p14:creationId xmlns:p14="http://schemas.microsoft.com/office/powerpoint/2010/main" val="2195035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53E05-72E6-EFAF-F9BE-3F63721DE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A9985B-DDDD-C356-29A4-AB881DEC0155}"/>
              </a:ext>
            </a:extLst>
          </p:cNvPr>
          <p:cNvSpPr>
            <a:spLocks noGrp="1" noRot="1" noChangeAspect="1"/>
          </p:cNvSpPr>
          <p:nvPr>
            <p:ph type="sldImg"/>
          </p:nvPr>
        </p:nvSpPr>
        <p:spPr>
          <a:xfrm>
            <a:off x="704850" y="554038"/>
            <a:ext cx="5540375" cy="3117850"/>
          </a:xfrm>
        </p:spPr>
      </p:sp>
      <p:sp>
        <p:nvSpPr>
          <p:cNvPr id="3" name="Notes Placeholder 2">
            <a:extLst>
              <a:ext uri="{FF2B5EF4-FFF2-40B4-BE49-F238E27FC236}">
                <a16:creationId xmlns:a16="http://schemas.microsoft.com/office/drawing/2014/main" id="{B402F5D4-DF3C-8CF7-7159-AD225F6A1808}"/>
              </a:ext>
            </a:extLst>
          </p:cNvPr>
          <p:cNvSpPr>
            <a:spLocks noGrp="1"/>
          </p:cNvSpPr>
          <p:nvPr>
            <p:ph type="body" idx="1"/>
          </p:nvPr>
        </p:nvSpPr>
        <p:spPr>
          <a:xfrm>
            <a:off x="719241" y="4444685"/>
            <a:ext cx="5511593" cy="169277"/>
          </a:xfrm>
        </p:spPr>
        <p:txBody>
          <a:bodyPr/>
          <a:lstStyle/>
          <a:p>
            <a:endParaRPr lang="en-US"/>
          </a:p>
        </p:txBody>
      </p:sp>
      <p:sp>
        <p:nvSpPr>
          <p:cNvPr id="4" name="Date Placeholder 3">
            <a:extLst>
              <a:ext uri="{FF2B5EF4-FFF2-40B4-BE49-F238E27FC236}">
                <a16:creationId xmlns:a16="http://schemas.microsoft.com/office/drawing/2014/main" id="{969CD330-2B8D-E363-85C1-F3B01931F3CF}"/>
              </a:ext>
            </a:extLst>
          </p:cNvPr>
          <p:cNvSpPr>
            <a:spLocks noGrp="1"/>
          </p:cNvSpPr>
          <p:nvPr>
            <p:ph type="dt" idx="1"/>
          </p:nvPr>
        </p:nvSpPr>
        <p:spPr/>
        <p:txBody>
          <a:bodyPr/>
          <a:lstStyle/>
          <a:p>
            <a:fld id="{A4FC4A73-EF24-4DBD-BE03-C4CAACADD3D7}" type="datetime3">
              <a:rPr lang="en-US" smtClean="0"/>
              <a:t>16 September 2026</a:t>
            </a:fld>
            <a:endParaRPr lang="en-US"/>
          </a:p>
        </p:txBody>
      </p:sp>
      <p:sp>
        <p:nvSpPr>
          <p:cNvPr id="5" name="Slide Number Placeholder 4">
            <a:extLst>
              <a:ext uri="{FF2B5EF4-FFF2-40B4-BE49-F238E27FC236}">
                <a16:creationId xmlns:a16="http://schemas.microsoft.com/office/drawing/2014/main" id="{26D66DF6-7340-9C88-D5E9-9F19E2143677}"/>
              </a:ext>
            </a:extLst>
          </p:cNvPr>
          <p:cNvSpPr>
            <a:spLocks noGrp="1"/>
          </p:cNvSpPr>
          <p:nvPr>
            <p:ph type="sldNum" sz="quarter" idx="5"/>
          </p:nvPr>
        </p:nvSpPr>
        <p:spPr/>
        <p:txBody>
          <a:bodyPr/>
          <a:lstStyle/>
          <a:p>
            <a:fld id="{CF5EBCF4-26FC-4F76-8DA1-52FDDC328D44}" type="slidenum">
              <a:rPr lang="en-US" smtClean="0"/>
              <a:pPr/>
              <a:t>8</a:t>
            </a:fld>
            <a:endParaRPr lang="en-US"/>
          </a:p>
        </p:txBody>
      </p:sp>
    </p:spTree>
    <p:extLst>
      <p:ext uri="{BB962C8B-B14F-4D97-AF65-F5344CB8AC3E}">
        <p14:creationId xmlns:p14="http://schemas.microsoft.com/office/powerpoint/2010/main" val="451868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CAB584-A661-964D-70BC-6500BDFEDF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F6326B-95E2-5A95-310B-4D8EF8DF2C5B}"/>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354B8EE5-784E-3776-7E35-DE24B562719E}"/>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A8AA9459-3E7B-4707-D8B3-A5FDAEC87F0E}"/>
              </a:ext>
            </a:extLst>
          </p:cNvPr>
          <p:cNvSpPr>
            <a:spLocks noGrp="1"/>
          </p:cNvSpPr>
          <p:nvPr>
            <p:ph type="dt" idx="1"/>
          </p:nvPr>
        </p:nvSpPr>
        <p:spPr/>
        <p:txBody>
          <a:bodyPr/>
          <a:lstStyle/>
          <a:p>
            <a:fld id="{1DF34805-1F01-4BDA-A8CA-FCEA2B4BC8D0}" type="datetime3">
              <a:rPr lang="en-US" smtClean="0"/>
              <a:pPr/>
              <a:t>16 September 2026</a:t>
            </a:fld>
            <a:endParaRPr lang="en-US"/>
          </a:p>
        </p:txBody>
      </p:sp>
      <p:sp>
        <p:nvSpPr>
          <p:cNvPr id="5" name="Slide Number Placeholder 4">
            <a:extLst>
              <a:ext uri="{FF2B5EF4-FFF2-40B4-BE49-F238E27FC236}">
                <a16:creationId xmlns:a16="http://schemas.microsoft.com/office/drawing/2014/main" id="{165E3639-330D-EDEA-DC96-AC8DCD59CBBB}"/>
              </a:ext>
            </a:extLst>
          </p:cNvPr>
          <p:cNvSpPr>
            <a:spLocks noGrp="1"/>
          </p:cNvSpPr>
          <p:nvPr>
            <p:ph type="sldNum" sz="quarter" idx="5"/>
          </p:nvPr>
        </p:nvSpPr>
        <p:spPr/>
        <p:txBody>
          <a:bodyPr/>
          <a:lstStyle/>
          <a:p>
            <a:fld id="{CF5EBCF4-26FC-4F76-8DA1-52FDDC328D44}" type="slidenum">
              <a:rPr lang="en-US" smtClean="0"/>
              <a:pPr/>
              <a:t>12</a:t>
            </a:fld>
            <a:endParaRPr lang="en-US"/>
          </a:p>
        </p:txBody>
      </p:sp>
    </p:spTree>
    <p:extLst>
      <p:ext uri="{BB962C8B-B14F-4D97-AF65-F5344CB8AC3E}">
        <p14:creationId xmlns:p14="http://schemas.microsoft.com/office/powerpoint/2010/main" val="2495642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16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13</a:t>
            </a:fld>
            <a:endParaRPr lang="en-US"/>
          </a:p>
        </p:txBody>
      </p:sp>
    </p:spTree>
    <p:extLst>
      <p:ext uri="{BB962C8B-B14F-4D97-AF65-F5344CB8AC3E}">
        <p14:creationId xmlns:p14="http://schemas.microsoft.com/office/powerpoint/2010/main" val="2165223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8E4456-3419-3BE5-85B7-B9164AA2F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FFA51-1662-12D1-F620-7AF0201FE758}"/>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E61BFFB8-148B-7FCF-7551-CD3CB2077202}"/>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C9A6AA72-4153-1F15-7539-C6767027B360}"/>
              </a:ext>
            </a:extLst>
          </p:cNvPr>
          <p:cNvSpPr>
            <a:spLocks noGrp="1"/>
          </p:cNvSpPr>
          <p:nvPr>
            <p:ph type="dt" idx="1"/>
          </p:nvPr>
        </p:nvSpPr>
        <p:spPr/>
        <p:txBody>
          <a:bodyPr/>
          <a:lstStyle/>
          <a:p>
            <a:fld id="{1DF34805-1F01-4BDA-A8CA-FCEA2B4BC8D0}" type="datetime3">
              <a:rPr lang="en-US" smtClean="0"/>
              <a:pPr/>
              <a:t>16 September 2026</a:t>
            </a:fld>
            <a:endParaRPr lang="en-US"/>
          </a:p>
        </p:txBody>
      </p:sp>
      <p:sp>
        <p:nvSpPr>
          <p:cNvPr id="5" name="Slide Number Placeholder 4">
            <a:extLst>
              <a:ext uri="{FF2B5EF4-FFF2-40B4-BE49-F238E27FC236}">
                <a16:creationId xmlns:a16="http://schemas.microsoft.com/office/drawing/2014/main" id="{B7CAC2BD-36FE-C6B4-3460-6B513347BCD6}"/>
              </a:ext>
            </a:extLst>
          </p:cNvPr>
          <p:cNvSpPr>
            <a:spLocks noGrp="1"/>
          </p:cNvSpPr>
          <p:nvPr>
            <p:ph type="sldNum" sz="quarter" idx="5"/>
          </p:nvPr>
        </p:nvSpPr>
        <p:spPr/>
        <p:txBody>
          <a:bodyPr/>
          <a:lstStyle/>
          <a:p>
            <a:fld id="{CF5EBCF4-26FC-4F76-8DA1-52FDDC328D44}" type="slidenum">
              <a:rPr lang="en-US" smtClean="0"/>
              <a:pPr/>
              <a:t>14</a:t>
            </a:fld>
            <a:endParaRPr lang="en-US"/>
          </a:p>
        </p:txBody>
      </p:sp>
    </p:spTree>
    <p:extLst>
      <p:ext uri="{BB962C8B-B14F-4D97-AF65-F5344CB8AC3E}">
        <p14:creationId xmlns:p14="http://schemas.microsoft.com/office/powerpoint/2010/main" val="4101569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D59E6-A1D2-4BDE-A9AC-A932D3C1B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E6CAD-1D1B-EA12-9B53-86118B8BFC49}"/>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C56CDC4A-3A2E-ECCC-194C-F16E2D0080D7}"/>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8D267A43-8EBB-8EA6-E4B4-313CC72C746C}"/>
              </a:ext>
            </a:extLst>
          </p:cNvPr>
          <p:cNvSpPr>
            <a:spLocks noGrp="1"/>
          </p:cNvSpPr>
          <p:nvPr>
            <p:ph type="dt" idx="1"/>
          </p:nvPr>
        </p:nvSpPr>
        <p:spPr/>
        <p:txBody>
          <a:bodyPr/>
          <a:lstStyle/>
          <a:p>
            <a:fld id="{1DF34805-1F01-4BDA-A8CA-FCEA2B4BC8D0}" type="datetime3">
              <a:rPr lang="en-US" smtClean="0"/>
              <a:pPr/>
              <a:t>16 September 2026</a:t>
            </a:fld>
            <a:endParaRPr lang="en-US"/>
          </a:p>
        </p:txBody>
      </p:sp>
      <p:sp>
        <p:nvSpPr>
          <p:cNvPr id="5" name="Slide Number Placeholder 4">
            <a:extLst>
              <a:ext uri="{FF2B5EF4-FFF2-40B4-BE49-F238E27FC236}">
                <a16:creationId xmlns:a16="http://schemas.microsoft.com/office/drawing/2014/main" id="{B6B12845-4994-5B58-F864-74C0B0201FC7}"/>
              </a:ext>
            </a:extLst>
          </p:cNvPr>
          <p:cNvSpPr>
            <a:spLocks noGrp="1"/>
          </p:cNvSpPr>
          <p:nvPr>
            <p:ph type="sldNum" sz="quarter" idx="5"/>
          </p:nvPr>
        </p:nvSpPr>
        <p:spPr/>
        <p:txBody>
          <a:bodyPr/>
          <a:lstStyle/>
          <a:p>
            <a:fld id="{CF5EBCF4-26FC-4F76-8DA1-52FDDC328D44}" type="slidenum">
              <a:rPr lang="en-US" smtClean="0"/>
              <a:pPr/>
              <a:t>15</a:t>
            </a:fld>
            <a:endParaRPr lang="en-US"/>
          </a:p>
        </p:txBody>
      </p:sp>
    </p:spTree>
    <p:extLst>
      <p:ext uri="{BB962C8B-B14F-4D97-AF65-F5344CB8AC3E}">
        <p14:creationId xmlns:p14="http://schemas.microsoft.com/office/powerpoint/2010/main" val="2566873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279A9-27E0-66C5-8CEB-82AD69EFB2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A5203A-2BD9-209C-3FEE-6B1F74DDC4A0}"/>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63A9DDD8-F275-3146-37BE-51E05A4A6AF5}"/>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E0E8AC18-A9AE-1250-4806-0A03227FF921}"/>
              </a:ext>
            </a:extLst>
          </p:cNvPr>
          <p:cNvSpPr>
            <a:spLocks noGrp="1"/>
          </p:cNvSpPr>
          <p:nvPr>
            <p:ph type="dt" idx="1"/>
          </p:nvPr>
        </p:nvSpPr>
        <p:spPr/>
        <p:txBody>
          <a:bodyPr/>
          <a:lstStyle/>
          <a:p>
            <a:fld id="{1DF34805-1F01-4BDA-A8CA-FCEA2B4BC8D0}" type="datetime3">
              <a:rPr lang="en-US" smtClean="0"/>
              <a:pPr/>
              <a:t>16 September 2026</a:t>
            </a:fld>
            <a:endParaRPr lang="en-US"/>
          </a:p>
        </p:txBody>
      </p:sp>
      <p:sp>
        <p:nvSpPr>
          <p:cNvPr id="5" name="Slide Number Placeholder 4">
            <a:extLst>
              <a:ext uri="{FF2B5EF4-FFF2-40B4-BE49-F238E27FC236}">
                <a16:creationId xmlns:a16="http://schemas.microsoft.com/office/drawing/2014/main" id="{AFB965CF-3D3A-A8CF-D386-0E9BFE0D0EE1}"/>
              </a:ext>
            </a:extLst>
          </p:cNvPr>
          <p:cNvSpPr>
            <a:spLocks noGrp="1"/>
          </p:cNvSpPr>
          <p:nvPr>
            <p:ph type="sldNum" sz="quarter" idx="5"/>
          </p:nvPr>
        </p:nvSpPr>
        <p:spPr/>
        <p:txBody>
          <a:bodyPr/>
          <a:lstStyle/>
          <a:p>
            <a:fld id="{CF5EBCF4-26FC-4F76-8DA1-52FDDC328D44}" type="slidenum">
              <a:rPr lang="en-US" smtClean="0"/>
              <a:pPr/>
              <a:t>16</a:t>
            </a:fld>
            <a:endParaRPr lang="en-US"/>
          </a:p>
        </p:txBody>
      </p:sp>
    </p:spTree>
    <p:extLst>
      <p:ext uri="{BB962C8B-B14F-4D97-AF65-F5344CB8AC3E}">
        <p14:creationId xmlns:p14="http://schemas.microsoft.com/office/powerpoint/2010/main" val="7586948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6A8D5-1AB8-D9A2-95D8-5DE0F5B22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6EE9B8-B142-4356-66A6-1AD27F9AC620}"/>
              </a:ext>
            </a:extLst>
          </p:cNvPr>
          <p:cNvSpPr>
            <a:spLocks noGrp="1" noRot="1" noChangeAspect="1"/>
          </p:cNvSpPr>
          <p:nvPr>
            <p:ph type="sldImg"/>
          </p:nvPr>
        </p:nvSpPr>
        <p:spPr>
          <a:xfrm>
            <a:off x="735013" y="563563"/>
            <a:ext cx="5632450" cy="3168650"/>
          </a:xfrm>
        </p:spPr>
      </p:sp>
      <p:sp>
        <p:nvSpPr>
          <p:cNvPr id="3" name="Notes Placeholder 2">
            <a:extLst>
              <a:ext uri="{FF2B5EF4-FFF2-40B4-BE49-F238E27FC236}">
                <a16:creationId xmlns:a16="http://schemas.microsoft.com/office/drawing/2014/main" id="{102278D2-87EB-9631-AB59-4C5A80B6EE83}"/>
              </a:ext>
            </a:extLst>
          </p:cNvPr>
          <p:cNvSpPr>
            <a:spLocks noGrp="1"/>
          </p:cNvSpPr>
          <p:nvPr>
            <p:ph type="body" idx="1"/>
          </p:nvPr>
        </p:nvSpPr>
        <p:spPr/>
        <p:txBody>
          <a:bodyPr/>
          <a:lstStyle/>
          <a:p>
            <a:endParaRPr lang="en-US"/>
          </a:p>
        </p:txBody>
      </p:sp>
      <p:sp>
        <p:nvSpPr>
          <p:cNvPr id="4" name="Date Placeholder 3">
            <a:extLst>
              <a:ext uri="{FF2B5EF4-FFF2-40B4-BE49-F238E27FC236}">
                <a16:creationId xmlns:a16="http://schemas.microsoft.com/office/drawing/2014/main" id="{5E920A61-008C-23F8-BB6D-3FF37697A28B}"/>
              </a:ext>
            </a:extLst>
          </p:cNvPr>
          <p:cNvSpPr>
            <a:spLocks noGrp="1"/>
          </p:cNvSpPr>
          <p:nvPr>
            <p:ph type="dt" idx="1"/>
          </p:nvPr>
        </p:nvSpPr>
        <p:spPr/>
        <p:txBody>
          <a:bodyPr/>
          <a:lstStyle/>
          <a:p>
            <a:fld id="{1DF34805-1F01-4BDA-A8CA-FCEA2B4BC8D0}" type="datetime3">
              <a:rPr lang="en-US" smtClean="0"/>
              <a:pPr/>
              <a:t>16 September 2026</a:t>
            </a:fld>
            <a:endParaRPr lang="en-US"/>
          </a:p>
        </p:txBody>
      </p:sp>
      <p:sp>
        <p:nvSpPr>
          <p:cNvPr id="5" name="Slide Number Placeholder 4">
            <a:extLst>
              <a:ext uri="{FF2B5EF4-FFF2-40B4-BE49-F238E27FC236}">
                <a16:creationId xmlns:a16="http://schemas.microsoft.com/office/drawing/2014/main" id="{293B96FE-3508-760D-758F-79D7D55B21DD}"/>
              </a:ext>
            </a:extLst>
          </p:cNvPr>
          <p:cNvSpPr>
            <a:spLocks noGrp="1"/>
          </p:cNvSpPr>
          <p:nvPr>
            <p:ph type="sldNum" sz="quarter" idx="5"/>
          </p:nvPr>
        </p:nvSpPr>
        <p:spPr/>
        <p:txBody>
          <a:bodyPr/>
          <a:lstStyle/>
          <a:p>
            <a:fld id="{CF5EBCF4-26FC-4F76-8DA1-52FDDC328D44}" type="slidenum">
              <a:rPr lang="en-US" smtClean="0"/>
              <a:pPr/>
              <a:t>17</a:t>
            </a:fld>
            <a:endParaRPr lang="en-US"/>
          </a:p>
        </p:txBody>
      </p:sp>
    </p:spTree>
    <p:extLst>
      <p:ext uri="{BB962C8B-B14F-4D97-AF65-F5344CB8AC3E}">
        <p14:creationId xmlns:p14="http://schemas.microsoft.com/office/powerpoint/2010/main" val="23069314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16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18</a:t>
            </a:fld>
            <a:endParaRPr lang="en-US"/>
          </a:p>
        </p:txBody>
      </p:sp>
    </p:spTree>
    <p:extLst>
      <p:ext uri="{BB962C8B-B14F-4D97-AF65-F5344CB8AC3E}">
        <p14:creationId xmlns:p14="http://schemas.microsoft.com/office/powerpoint/2010/main" val="214571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16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19</a:t>
            </a:fld>
            <a:endParaRPr lang="en-US"/>
          </a:p>
        </p:txBody>
      </p:sp>
    </p:spTree>
    <p:extLst>
      <p:ext uri="{BB962C8B-B14F-4D97-AF65-F5344CB8AC3E}">
        <p14:creationId xmlns:p14="http://schemas.microsoft.com/office/powerpoint/2010/main" val="32874595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563563"/>
            <a:ext cx="5632450" cy="316865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1DF34805-1F01-4BDA-A8CA-FCEA2B4BC8D0}" type="datetime3">
              <a:rPr lang="en-US" smtClean="0"/>
              <a:pPr/>
              <a:t>16 September 2026</a:t>
            </a:fld>
            <a:endParaRPr lang="en-US"/>
          </a:p>
        </p:txBody>
      </p:sp>
      <p:sp>
        <p:nvSpPr>
          <p:cNvPr id="5" name="Slide Number Placeholder 4"/>
          <p:cNvSpPr>
            <a:spLocks noGrp="1"/>
          </p:cNvSpPr>
          <p:nvPr>
            <p:ph type="sldNum" sz="quarter" idx="5"/>
          </p:nvPr>
        </p:nvSpPr>
        <p:spPr/>
        <p:txBody>
          <a:bodyPr/>
          <a:lstStyle/>
          <a:p>
            <a:fld id="{CF5EBCF4-26FC-4F76-8DA1-52FDDC328D44}" type="slidenum">
              <a:rPr lang="en-US" smtClean="0"/>
              <a:pPr/>
              <a:t>26</a:t>
            </a:fld>
            <a:endParaRPr lang="en-US"/>
          </a:p>
        </p:txBody>
      </p:sp>
    </p:spTree>
    <p:extLst>
      <p:ext uri="{BB962C8B-B14F-4D97-AF65-F5344CB8AC3E}">
        <p14:creationId xmlns:p14="http://schemas.microsoft.com/office/powerpoint/2010/main" val="127131011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4.xml"/><Relationship Id="rId7" Type="http://schemas.openxmlformats.org/officeDocument/2006/relationships/oleObject" Target="../embeddings/oleObject2.bin"/><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Master" Target="../slideMasters/slideMaster1.xml"/><Relationship Id="rId5" Type="http://schemas.openxmlformats.org/officeDocument/2006/relationships/tags" Target="../tags/tag26.xml"/><Relationship Id="rId10" Type="http://schemas.openxmlformats.org/officeDocument/2006/relationships/image" Target="../media/image5.svg"/><Relationship Id="rId4" Type="http://schemas.openxmlformats.org/officeDocument/2006/relationships/tags" Target="../tags/tag25.xml"/><Relationship Id="rId9"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29.xml"/><Relationship Id="rId7"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35.xml"/><Relationship Id="rId7"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5" Type="http://schemas.openxmlformats.org/officeDocument/2006/relationships/tags" Target="../tags/tag37.xml"/><Relationship Id="rId4" Type="http://schemas.openxmlformats.org/officeDocument/2006/relationships/tags" Target="../tags/tag36.xml"/><Relationship Id="rId9"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1.xml"/><Relationship Id="rId7" Type="http://schemas.openxmlformats.org/officeDocument/2006/relationships/oleObject" Target="../embeddings/oleObject5.bin"/><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Master" Target="../slideMasters/slideMaster1.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46.xml"/><Relationship Id="rId7" Type="http://schemas.openxmlformats.org/officeDocument/2006/relationships/oleObject" Target="../embeddings/oleObject6.bin"/><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Master" Target="../slideMasters/slideMaster1.xml"/><Relationship Id="rId5" Type="http://schemas.openxmlformats.org/officeDocument/2006/relationships/tags" Target="../tags/tag48.xml"/><Relationship Id="rId4" Type="http://schemas.openxmlformats.org/officeDocument/2006/relationships/tags" Target="../tags/tag47.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51.xml"/><Relationship Id="rId7" Type="http://schemas.openxmlformats.org/officeDocument/2006/relationships/oleObject" Target="../embeddings/oleObject7.bin"/><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7.xml.rels><?xml version="1.0" encoding="UTF-8" standalone="yes"?>
<Relationships xmlns="http://schemas.openxmlformats.org/package/2006/relationships"><Relationship Id="rId8" Type="http://schemas.openxmlformats.org/officeDocument/2006/relationships/oleObject" Target="../embeddings/oleObject8.bin"/><Relationship Id="rId3" Type="http://schemas.openxmlformats.org/officeDocument/2006/relationships/tags" Target="../tags/tag56.xml"/><Relationship Id="rId7" Type="http://schemas.openxmlformats.org/officeDocument/2006/relationships/slideMaster" Target="../slideMasters/slideMaster1.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tags" Target="../tags/tag59.xml"/><Relationship Id="rId5" Type="http://schemas.openxmlformats.org/officeDocument/2006/relationships/tags" Target="../tags/tag58.xml"/><Relationship Id="rId4" Type="http://schemas.openxmlformats.org/officeDocument/2006/relationships/tags" Target="../tags/tag57.xml"/><Relationship Id="rId9" Type="http://schemas.openxmlformats.org/officeDocument/2006/relationships/image" Target="../media/image3.emf"/></Relationships>
</file>

<file path=ppt/slideLayouts/_rels/slideLayout8.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2.xml"/><Relationship Id="rId7" Type="http://schemas.openxmlformats.org/officeDocument/2006/relationships/tags" Target="../tags/tag6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image" Target="../media/image2.svg"/><Relationship Id="rId5" Type="http://schemas.openxmlformats.org/officeDocument/2006/relationships/tags" Target="../tags/tag64.xml"/><Relationship Id="rId10" Type="http://schemas.openxmlformats.org/officeDocument/2006/relationships/image" Target="../media/image1.emf"/><Relationship Id="rId4" Type="http://schemas.openxmlformats.org/officeDocument/2006/relationships/tags" Target="../tags/tag63.xml"/><Relationship Id="rId9" Type="http://schemas.openxmlformats.org/officeDocument/2006/relationships/oleObject" Target="../embeddings/oleObject9.bin"/></Relationships>
</file>

<file path=ppt/slideLayouts/_rels/slideLayout9.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69.xml"/><Relationship Id="rId7" Type="http://schemas.openxmlformats.org/officeDocument/2006/relationships/tags" Target="../tags/tag73.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image" Target="../media/image2.svg"/><Relationship Id="rId5" Type="http://schemas.openxmlformats.org/officeDocument/2006/relationships/tags" Target="../tags/tag71.xml"/><Relationship Id="rId10" Type="http://schemas.openxmlformats.org/officeDocument/2006/relationships/image" Target="../media/image1.emf"/><Relationship Id="rId4" Type="http://schemas.openxmlformats.org/officeDocument/2006/relationships/tags" Target="../tags/tag70.xml"/><Relationship Id="rId9" Type="http://schemas.openxmlformats.org/officeDocument/2006/relationships/oleObject" Target="../embeddings/oleObject10.bin"/></Relationships>
</file>

<file path=ppt/slideLayouts/_rels/slideLayout1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76.xml"/><Relationship Id="rId7" Type="http://schemas.openxmlformats.org/officeDocument/2006/relationships/tags" Target="../tags/tag80.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tags" Target="../tags/tag79.xml"/><Relationship Id="rId11" Type="http://schemas.openxmlformats.org/officeDocument/2006/relationships/image" Target="../media/image2.svg"/><Relationship Id="rId5" Type="http://schemas.openxmlformats.org/officeDocument/2006/relationships/tags" Target="../tags/tag78.xml"/><Relationship Id="rId10" Type="http://schemas.openxmlformats.org/officeDocument/2006/relationships/image" Target="../media/image1.emf"/><Relationship Id="rId4" Type="http://schemas.openxmlformats.org/officeDocument/2006/relationships/tags" Target="../tags/tag77.xml"/><Relationship Id="rId9" Type="http://schemas.openxmlformats.org/officeDocument/2006/relationships/oleObject" Target="../embeddings/oleObject11.bin"/></Relationships>
</file>

<file path=ppt/slideLayouts/_rels/slideLayout1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83.xml"/><Relationship Id="rId7" Type="http://schemas.openxmlformats.org/officeDocument/2006/relationships/tags" Target="../tags/tag87.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tags" Target="../tags/tag86.xml"/><Relationship Id="rId11" Type="http://schemas.openxmlformats.org/officeDocument/2006/relationships/image" Target="../media/image2.svg"/><Relationship Id="rId5" Type="http://schemas.openxmlformats.org/officeDocument/2006/relationships/tags" Target="../tags/tag85.xml"/><Relationship Id="rId10" Type="http://schemas.openxmlformats.org/officeDocument/2006/relationships/image" Target="../media/image6.emf"/><Relationship Id="rId4" Type="http://schemas.openxmlformats.org/officeDocument/2006/relationships/tags" Target="../tags/tag84.xml"/><Relationship Id="rId9" Type="http://schemas.openxmlformats.org/officeDocument/2006/relationships/oleObject" Target="../embeddings/oleObject12.bin"/></Relationships>
</file>

<file path=ppt/slideLayouts/_rels/slideLayout12.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90.xml"/><Relationship Id="rId7" Type="http://schemas.openxmlformats.org/officeDocument/2006/relationships/tags" Target="../tags/tag94.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11" Type="http://schemas.openxmlformats.org/officeDocument/2006/relationships/image" Target="../media/image2.svg"/><Relationship Id="rId5" Type="http://schemas.openxmlformats.org/officeDocument/2006/relationships/tags" Target="../tags/tag92.xml"/><Relationship Id="rId10" Type="http://schemas.openxmlformats.org/officeDocument/2006/relationships/image" Target="../media/image1.emf"/><Relationship Id="rId4" Type="http://schemas.openxmlformats.org/officeDocument/2006/relationships/tags" Target="../tags/tag91.xml"/><Relationship Id="rId9" Type="http://schemas.openxmlformats.org/officeDocument/2006/relationships/oleObject" Target="../embeddings/oleObject13.bin"/></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97.xml"/><Relationship Id="rId7" Type="http://schemas.openxmlformats.org/officeDocument/2006/relationships/oleObject" Target="../embeddings/oleObject14.bin"/><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slideMaster" Target="../slideMasters/slideMaster1.xml"/><Relationship Id="rId5" Type="http://schemas.openxmlformats.org/officeDocument/2006/relationships/tags" Target="../tags/tag99.xml"/><Relationship Id="rId4" Type="http://schemas.openxmlformats.org/officeDocument/2006/relationships/tags" Target="../tags/tag98.xml"/><Relationship Id="rId9"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102.xml"/><Relationship Id="rId7" Type="http://schemas.openxmlformats.org/officeDocument/2006/relationships/image" Target="../media/image2.sv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3.emf"/><Relationship Id="rId5" Type="http://schemas.openxmlformats.org/officeDocument/2006/relationships/oleObject" Target="../embeddings/oleObject15.bin"/><Relationship Id="rId4"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105.xml"/><Relationship Id="rId7" Type="http://schemas.openxmlformats.org/officeDocument/2006/relationships/image" Target="../media/image4.svg"/><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image" Target="../media/image3.emf"/><Relationship Id="rId5" Type="http://schemas.openxmlformats.org/officeDocument/2006/relationships/oleObject" Target="../embeddings/oleObject16.bin"/><Relationship Id="rId4"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tags" Target="../tags/tag128.xml"/><Relationship Id="rId7" Type="http://schemas.openxmlformats.org/officeDocument/2006/relationships/image" Target="../media/image3.emf"/><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oleObject" Target="../embeddings/oleObject18.bin"/><Relationship Id="rId5" Type="http://schemas.openxmlformats.org/officeDocument/2006/relationships/slideMaster" Target="../slideMasters/slideMaster2.xml"/><Relationship Id="rId4" Type="http://schemas.openxmlformats.org/officeDocument/2006/relationships/tags" Target="../tags/tag129.xml"/><Relationship Id="rId9" Type="http://schemas.openxmlformats.org/officeDocument/2006/relationships/image" Target="../media/image5.svg"/></Relationships>
</file>

<file path=ppt/slideLayouts/_rels/slideLayout22.xml.rels><?xml version="1.0" encoding="UTF-8" standalone="yes"?>
<Relationships xmlns="http://schemas.openxmlformats.org/package/2006/relationships"><Relationship Id="rId8" Type="http://schemas.openxmlformats.org/officeDocument/2006/relationships/oleObject" Target="../embeddings/oleObject19.bin"/><Relationship Id="rId3" Type="http://schemas.openxmlformats.org/officeDocument/2006/relationships/tags" Target="../tags/tag132.xml"/><Relationship Id="rId7" Type="http://schemas.openxmlformats.org/officeDocument/2006/relationships/slideMaster" Target="../slideMasters/slideMaster2.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tags" Target="../tags/tag135.xml"/><Relationship Id="rId5" Type="http://schemas.openxmlformats.org/officeDocument/2006/relationships/tags" Target="../tags/tag134.xml"/><Relationship Id="rId4" Type="http://schemas.openxmlformats.org/officeDocument/2006/relationships/tags" Target="../tags/tag133.xml"/><Relationship Id="rId9"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tags" Target="../tags/tag138.xml"/><Relationship Id="rId7" Type="http://schemas.openxmlformats.org/officeDocument/2006/relationships/slideMaster" Target="../slideMasters/slideMaster2.xml"/><Relationship Id="rId2" Type="http://schemas.openxmlformats.org/officeDocument/2006/relationships/tags" Target="../tags/tag137.xml"/><Relationship Id="rId1" Type="http://schemas.openxmlformats.org/officeDocument/2006/relationships/tags" Target="../tags/tag136.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9"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44.xml"/><Relationship Id="rId7" Type="http://schemas.openxmlformats.org/officeDocument/2006/relationships/oleObject" Target="../embeddings/oleObject21.bin"/><Relationship Id="rId2" Type="http://schemas.openxmlformats.org/officeDocument/2006/relationships/tags" Target="../tags/tag143.xml"/><Relationship Id="rId1" Type="http://schemas.openxmlformats.org/officeDocument/2006/relationships/tags" Target="../tags/tag142.xml"/><Relationship Id="rId6" Type="http://schemas.openxmlformats.org/officeDocument/2006/relationships/slideMaster" Target="../slideMasters/slideMaster2.xml"/><Relationship Id="rId5" Type="http://schemas.openxmlformats.org/officeDocument/2006/relationships/tags" Target="../tags/tag146.xml"/><Relationship Id="rId4" Type="http://schemas.openxmlformats.org/officeDocument/2006/relationships/tags" Target="../tags/tag145.xml"/><Relationship Id="rId9" Type="http://schemas.openxmlformats.org/officeDocument/2006/relationships/image" Target="../media/image8.svg"/></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49.xml"/><Relationship Id="rId7" Type="http://schemas.openxmlformats.org/officeDocument/2006/relationships/oleObject" Target="../embeddings/oleObject22.bin"/><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slideMaster" Target="../slideMasters/slideMaster2.xml"/><Relationship Id="rId5" Type="http://schemas.openxmlformats.org/officeDocument/2006/relationships/tags" Target="../tags/tag151.xml"/><Relationship Id="rId4" Type="http://schemas.openxmlformats.org/officeDocument/2006/relationships/tags" Target="../tags/tag150.xml"/></Relationships>
</file>

<file path=ppt/slideLayouts/_rels/slideLayout2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154.xml"/><Relationship Id="rId7" Type="http://schemas.openxmlformats.org/officeDocument/2006/relationships/oleObject" Target="../embeddings/oleObject23.bin"/><Relationship Id="rId2" Type="http://schemas.openxmlformats.org/officeDocument/2006/relationships/tags" Target="../tags/tag153.xml"/><Relationship Id="rId1" Type="http://schemas.openxmlformats.org/officeDocument/2006/relationships/tags" Target="../tags/tag152.xml"/><Relationship Id="rId6" Type="http://schemas.openxmlformats.org/officeDocument/2006/relationships/slideMaster" Target="../slideMasters/slideMaster2.xml"/><Relationship Id="rId5" Type="http://schemas.openxmlformats.org/officeDocument/2006/relationships/tags" Target="../tags/tag156.xml"/><Relationship Id="rId4" Type="http://schemas.openxmlformats.org/officeDocument/2006/relationships/tags" Target="../tags/tag155.xml"/></Relationships>
</file>

<file path=ppt/slideLayouts/_rels/slideLayout27.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tags" Target="../tags/tag159.xml"/><Relationship Id="rId7" Type="http://schemas.openxmlformats.org/officeDocument/2006/relationships/slideMaster" Target="../slideMasters/slideMaster2.xml"/><Relationship Id="rId2" Type="http://schemas.openxmlformats.org/officeDocument/2006/relationships/tags" Target="../tags/tag158.xml"/><Relationship Id="rId1" Type="http://schemas.openxmlformats.org/officeDocument/2006/relationships/tags" Target="../tags/tag157.xml"/><Relationship Id="rId6" Type="http://schemas.openxmlformats.org/officeDocument/2006/relationships/tags" Target="../tags/tag162.xml"/><Relationship Id="rId5" Type="http://schemas.openxmlformats.org/officeDocument/2006/relationships/tags" Target="../tags/tag161.xml"/><Relationship Id="rId4" Type="http://schemas.openxmlformats.org/officeDocument/2006/relationships/tags" Target="../tags/tag160.xml"/><Relationship Id="rId9"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65.xml"/><Relationship Id="rId7" Type="http://schemas.openxmlformats.org/officeDocument/2006/relationships/tags" Target="../tags/tag169.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tags" Target="../tags/tag168.xml"/><Relationship Id="rId11" Type="http://schemas.openxmlformats.org/officeDocument/2006/relationships/image" Target="../media/image2.svg"/><Relationship Id="rId5" Type="http://schemas.openxmlformats.org/officeDocument/2006/relationships/tags" Target="../tags/tag167.xml"/><Relationship Id="rId10" Type="http://schemas.openxmlformats.org/officeDocument/2006/relationships/image" Target="../media/image1.emf"/><Relationship Id="rId4" Type="http://schemas.openxmlformats.org/officeDocument/2006/relationships/tags" Target="../tags/tag166.xml"/><Relationship Id="rId9" Type="http://schemas.openxmlformats.org/officeDocument/2006/relationships/oleObject" Target="../embeddings/oleObject25.bin"/></Relationships>
</file>

<file path=ppt/slideLayouts/_rels/slideLayout29.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2.xml"/><Relationship Id="rId7" Type="http://schemas.openxmlformats.org/officeDocument/2006/relationships/tags" Target="../tags/tag176.xml"/><Relationship Id="rId2" Type="http://schemas.openxmlformats.org/officeDocument/2006/relationships/tags" Target="../tags/tag171.xml"/><Relationship Id="rId1" Type="http://schemas.openxmlformats.org/officeDocument/2006/relationships/tags" Target="../tags/tag170.xml"/><Relationship Id="rId6" Type="http://schemas.openxmlformats.org/officeDocument/2006/relationships/tags" Target="../tags/tag175.xml"/><Relationship Id="rId11" Type="http://schemas.openxmlformats.org/officeDocument/2006/relationships/image" Target="../media/image2.svg"/><Relationship Id="rId5" Type="http://schemas.openxmlformats.org/officeDocument/2006/relationships/tags" Target="../tags/tag174.xml"/><Relationship Id="rId10" Type="http://schemas.openxmlformats.org/officeDocument/2006/relationships/image" Target="../media/image1.emf"/><Relationship Id="rId4" Type="http://schemas.openxmlformats.org/officeDocument/2006/relationships/tags" Target="../tags/tag173.xml"/><Relationship Id="rId9" Type="http://schemas.openxmlformats.org/officeDocument/2006/relationships/oleObject" Target="../embeddings/oleObject26.bin"/></Relationships>
</file>

<file path=ppt/slideLayouts/_rels/slideLayout30.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79.xml"/><Relationship Id="rId7" Type="http://schemas.openxmlformats.org/officeDocument/2006/relationships/tags" Target="../tags/tag183.xml"/><Relationship Id="rId2" Type="http://schemas.openxmlformats.org/officeDocument/2006/relationships/tags" Target="../tags/tag178.xml"/><Relationship Id="rId1" Type="http://schemas.openxmlformats.org/officeDocument/2006/relationships/tags" Target="../tags/tag177.xml"/><Relationship Id="rId6" Type="http://schemas.openxmlformats.org/officeDocument/2006/relationships/tags" Target="../tags/tag182.xml"/><Relationship Id="rId11" Type="http://schemas.openxmlformats.org/officeDocument/2006/relationships/image" Target="../media/image2.svg"/><Relationship Id="rId5" Type="http://schemas.openxmlformats.org/officeDocument/2006/relationships/tags" Target="../tags/tag181.xml"/><Relationship Id="rId10" Type="http://schemas.openxmlformats.org/officeDocument/2006/relationships/image" Target="../media/image3.emf"/><Relationship Id="rId4" Type="http://schemas.openxmlformats.org/officeDocument/2006/relationships/tags" Target="../tags/tag180.xml"/><Relationship Id="rId9" Type="http://schemas.openxmlformats.org/officeDocument/2006/relationships/oleObject" Target="../embeddings/oleObject27.bin"/></Relationships>
</file>

<file path=ppt/slideLayouts/_rels/slideLayout31.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86.xml"/><Relationship Id="rId7" Type="http://schemas.openxmlformats.org/officeDocument/2006/relationships/tags" Target="../tags/tag190.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11" Type="http://schemas.openxmlformats.org/officeDocument/2006/relationships/image" Target="../media/image2.svg"/><Relationship Id="rId5" Type="http://schemas.openxmlformats.org/officeDocument/2006/relationships/tags" Target="../tags/tag188.xml"/><Relationship Id="rId10" Type="http://schemas.openxmlformats.org/officeDocument/2006/relationships/image" Target="../media/image1.emf"/><Relationship Id="rId4" Type="http://schemas.openxmlformats.org/officeDocument/2006/relationships/tags" Target="../tags/tag187.xml"/><Relationship Id="rId9" Type="http://schemas.openxmlformats.org/officeDocument/2006/relationships/oleObject" Target="../embeddings/oleObject28.bin"/></Relationships>
</file>

<file path=ppt/slideLayouts/_rels/slideLayout32.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193.xml"/><Relationship Id="rId7" Type="http://schemas.openxmlformats.org/officeDocument/2006/relationships/tags" Target="../tags/tag197.xml"/><Relationship Id="rId2" Type="http://schemas.openxmlformats.org/officeDocument/2006/relationships/tags" Target="../tags/tag192.xml"/><Relationship Id="rId1" Type="http://schemas.openxmlformats.org/officeDocument/2006/relationships/tags" Target="../tags/tag191.xml"/><Relationship Id="rId6" Type="http://schemas.openxmlformats.org/officeDocument/2006/relationships/tags" Target="../tags/tag196.xml"/><Relationship Id="rId11" Type="http://schemas.openxmlformats.org/officeDocument/2006/relationships/image" Target="../media/image2.svg"/><Relationship Id="rId5" Type="http://schemas.openxmlformats.org/officeDocument/2006/relationships/tags" Target="../tags/tag195.xml"/><Relationship Id="rId10" Type="http://schemas.openxmlformats.org/officeDocument/2006/relationships/image" Target="../media/image3.emf"/><Relationship Id="rId4" Type="http://schemas.openxmlformats.org/officeDocument/2006/relationships/tags" Target="../tags/tag194.xml"/><Relationship Id="rId9" Type="http://schemas.openxmlformats.org/officeDocument/2006/relationships/oleObject" Target="../embeddings/oleObject29.bin"/></Relationships>
</file>

<file path=ppt/slideLayouts/_rels/slideLayout33.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00.xml"/><Relationship Id="rId7" Type="http://schemas.openxmlformats.org/officeDocument/2006/relationships/tags" Target="../tags/tag204.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11" Type="http://schemas.openxmlformats.org/officeDocument/2006/relationships/image" Target="../media/image8.svg"/><Relationship Id="rId5" Type="http://schemas.openxmlformats.org/officeDocument/2006/relationships/tags" Target="../tags/tag202.xml"/><Relationship Id="rId10" Type="http://schemas.openxmlformats.org/officeDocument/2006/relationships/image" Target="../media/image3.emf"/><Relationship Id="rId4" Type="http://schemas.openxmlformats.org/officeDocument/2006/relationships/tags" Target="../tags/tag201.xml"/><Relationship Id="rId9" Type="http://schemas.openxmlformats.org/officeDocument/2006/relationships/oleObject" Target="../embeddings/oleObject30.bin"/></Relationships>
</file>

<file path=ppt/slideLayouts/_rels/slideLayout34.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07.xml"/><Relationship Id="rId7" Type="http://schemas.openxmlformats.org/officeDocument/2006/relationships/tags" Target="../tags/tag211.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11" Type="http://schemas.openxmlformats.org/officeDocument/2006/relationships/image" Target="../media/image8.svg"/><Relationship Id="rId5" Type="http://schemas.openxmlformats.org/officeDocument/2006/relationships/tags" Target="../tags/tag209.xml"/><Relationship Id="rId10" Type="http://schemas.openxmlformats.org/officeDocument/2006/relationships/image" Target="../media/image1.emf"/><Relationship Id="rId4" Type="http://schemas.openxmlformats.org/officeDocument/2006/relationships/tags" Target="../tags/tag208.xml"/><Relationship Id="rId9" Type="http://schemas.openxmlformats.org/officeDocument/2006/relationships/oleObject" Target="../embeddings/oleObject31.bin"/></Relationships>
</file>

<file path=ppt/slideLayouts/_rels/slideLayout35.xml.rels><?xml version="1.0" encoding="UTF-8" standalone="yes"?>
<Relationships xmlns="http://schemas.openxmlformats.org/package/2006/relationships"><Relationship Id="rId8" Type="http://schemas.openxmlformats.org/officeDocument/2006/relationships/slideMaster" Target="../slideMasters/slideMaster2.xml"/><Relationship Id="rId3" Type="http://schemas.openxmlformats.org/officeDocument/2006/relationships/tags" Target="../tags/tag214.xml"/><Relationship Id="rId7" Type="http://schemas.openxmlformats.org/officeDocument/2006/relationships/tags" Target="../tags/tag218.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11" Type="http://schemas.openxmlformats.org/officeDocument/2006/relationships/image" Target="../media/image8.svg"/><Relationship Id="rId5" Type="http://schemas.openxmlformats.org/officeDocument/2006/relationships/tags" Target="../tags/tag216.xml"/><Relationship Id="rId10" Type="http://schemas.openxmlformats.org/officeDocument/2006/relationships/image" Target="../media/image3.emf"/><Relationship Id="rId4" Type="http://schemas.openxmlformats.org/officeDocument/2006/relationships/tags" Target="../tags/tag215.xml"/><Relationship Id="rId9" Type="http://schemas.openxmlformats.org/officeDocument/2006/relationships/oleObject" Target="../embeddings/oleObject32.bin"/></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tags" Target="../tags/tag221.xml"/><Relationship Id="rId7" Type="http://schemas.openxmlformats.org/officeDocument/2006/relationships/oleObject" Target="../embeddings/oleObject33.bin"/><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Master" Target="../slideMasters/slideMaster2.xml"/><Relationship Id="rId5" Type="http://schemas.openxmlformats.org/officeDocument/2006/relationships/tags" Target="../tags/tag223.xml"/><Relationship Id="rId4" Type="http://schemas.openxmlformats.org/officeDocument/2006/relationships/tags" Target="../tags/tag222.xml"/><Relationship Id="rId9" Type="http://schemas.openxmlformats.org/officeDocument/2006/relationships/image" Target="../media/image8.svg"/></Relationships>
</file>

<file path=ppt/slideLayouts/_rels/slideLayout37.xml.rels><?xml version="1.0" encoding="UTF-8" standalone="yes"?>
<Relationships xmlns="http://schemas.openxmlformats.org/package/2006/relationships"><Relationship Id="rId3" Type="http://schemas.openxmlformats.org/officeDocument/2006/relationships/tags" Target="../tags/tag226.xml"/><Relationship Id="rId7" Type="http://schemas.openxmlformats.org/officeDocument/2006/relationships/image" Target="../media/image8.svg"/><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image" Target="../media/image3.emf"/><Relationship Id="rId5" Type="http://schemas.openxmlformats.org/officeDocument/2006/relationships/oleObject" Target="../embeddings/oleObject34.bin"/><Relationship Id="rId4"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33B562A0-3D6C-45D0-9E85-8A28A804D0F1}"/>
              </a:ext>
            </a:extLst>
          </p:cNvPr>
          <p:cNvGraphicFramePr>
            <a:graphicFrameLocks noChangeAspect="1"/>
          </p:cNvGraphicFramePr>
          <p:nvPr userDrawn="1">
            <p:custDataLst>
              <p:tags r:id="rId1"/>
            </p:custDataLst>
            <p:extLst>
              <p:ext uri="{D42A27DB-BD31-4B8C-83A1-F6EECF244321}">
                <p14:modId xmlns:p14="http://schemas.microsoft.com/office/powerpoint/2010/main" val="29304463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7" name="Object 6" hidden="1">
                        <a:extLst>
                          <a:ext uri="{FF2B5EF4-FFF2-40B4-BE49-F238E27FC236}">
                            <a16:creationId xmlns:a16="http://schemas.microsoft.com/office/drawing/2014/main" id="{33B562A0-3D6C-45D0-9E85-8A28A804D0F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3" name="Rectangle 2">
            <a:extLst>
              <a:ext uri="{FF2B5EF4-FFF2-40B4-BE49-F238E27FC236}">
                <a16:creationId xmlns:a16="http://schemas.microsoft.com/office/drawing/2014/main" id="{7DF8A425-7B3D-B79D-68A1-4B0F98C3B751}"/>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0A2A8C0-ED01-D4E2-966A-701913F53AC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D828ACED-21FC-9540-4544-BDD42571B6B8}"/>
              </a:ext>
            </a:extLst>
          </p:cNvPr>
          <p:cNvPicPr>
            <a:picLocks noChangeAspect="1"/>
          </p:cNvPicPr>
          <p:nvPr userDrawn="1"/>
        </p:nvPicPr>
        <p:blipFill>
          <a:blip>
            <a:extLst>
              <a:ext uri="{96DAC541-7B7A-43D3-8B79-37D633B846F1}">
                <asvg:svgBlip xmlns:asvg="http://schemas.microsoft.com/office/drawing/2016/SVG/main" r:embed="rId9"/>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C9997ED1-F455-FBE3-4D46-8A4E1ED725A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8" name="Graphic 7">
            <a:extLst>
              <a:ext uri="{FF2B5EF4-FFF2-40B4-BE49-F238E27FC236}">
                <a16:creationId xmlns:a16="http://schemas.microsoft.com/office/drawing/2014/main" id="{2F7CC1D8-FB44-CC7F-6C5F-904FE146D387}"/>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0"/>
              </a:ext>
            </a:extLst>
          </a:blip>
          <a:srcRect l="59827" t="14818" r="10238" b="43257"/>
          <a:stretch>
            <a:fillRect/>
          </a:stretch>
        </p:blipFill>
        <p:spPr bwMode="ltGray">
          <a:xfrm>
            <a:off x="-1" y="-1"/>
            <a:ext cx="12192001" cy="5732047"/>
          </a:xfrm>
          <a:prstGeom prst="rect">
            <a:avLst/>
          </a:prstGeom>
        </p:spPr>
      </p:pic>
      <p:grpSp>
        <p:nvGrpSpPr>
          <p:cNvPr id="9" name="Group 8" descr="Confidential document label">
            <a:extLst>
              <a:ext uri="{FF2B5EF4-FFF2-40B4-BE49-F238E27FC236}">
                <a16:creationId xmlns:a16="http://schemas.microsoft.com/office/drawing/2014/main" id="{5325ADA2-BD8F-BE1C-EA1D-85F55782BFE7}"/>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0" name="Rectangle 9">
              <a:extLst>
                <a:ext uri="{FF2B5EF4-FFF2-40B4-BE49-F238E27FC236}">
                  <a16:creationId xmlns:a16="http://schemas.microsoft.com/office/drawing/2014/main" id="{B89E4361-BBCE-0CFF-F7BE-689D74414D43}"/>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B940675F-AA10-02E2-0179-4E668AD237FB}"/>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
        <p:nvSpPr>
          <p:cNvPr id="2" name="Rectangle 1" hidden="1">
            <a:extLst>
              <a:ext uri="{FF2B5EF4-FFF2-40B4-BE49-F238E27FC236}">
                <a16:creationId xmlns:a16="http://schemas.microsoft.com/office/drawing/2014/main" id="{CC42428D-965F-410A-AAB0-2F4E028AF07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Documenttype">
            <a:extLst>
              <a:ext uri="{FF2B5EF4-FFF2-40B4-BE49-F238E27FC236}">
                <a16:creationId xmlns:a16="http://schemas.microsoft.com/office/drawing/2014/main" id="{0CADA7EB-5C2E-4AD4-A32E-534A28817C8A}"/>
              </a:ext>
            </a:extLst>
          </p:cNvPr>
          <p:cNvSpPr>
            <a:spLocks noGrp="1"/>
          </p:cNvSpPr>
          <p:nvPr>
            <p:ph type="body" sz="quarter" idx="13" hasCustomPrompt="1"/>
            <p:custDataLst>
              <p:tags r:id="rId3"/>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8" name="Subtitle">
            <a:extLst>
              <a:ext uri="{FF2B5EF4-FFF2-40B4-BE49-F238E27FC236}">
                <a16:creationId xmlns:a16="http://schemas.microsoft.com/office/drawing/2014/main" id="{C85A1636-E33D-4640-A4BA-89E2008C1ED4}"/>
              </a:ext>
            </a:extLst>
          </p:cNvPr>
          <p:cNvSpPr>
            <a:spLocks noGrp="1"/>
          </p:cNvSpPr>
          <p:nvPr>
            <p:ph type="subTitle" idx="1"/>
            <p:custDataLst>
              <p:tags r:id="rId4"/>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20" name="Title">
            <a:extLst>
              <a:ext uri="{FF2B5EF4-FFF2-40B4-BE49-F238E27FC236}">
                <a16:creationId xmlns:a16="http://schemas.microsoft.com/office/drawing/2014/main" id="{AA4E4E19-7239-46DA-AE24-CE9556C9BE7D}"/>
              </a:ext>
            </a:extLst>
          </p:cNvPr>
          <p:cNvSpPr>
            <a:spLocks noGrp="1"/>
          </p:cNvSpPr>
          <p:nvPr>
            <p:ph type="title" hasCustomPrompt="1"/>
            <p:custDataLst>
              <p:tags r:id="rId5"/>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35430581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37618163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4" name="3. Subtitle">
            <a:extLst>
              <a:ext uri="{FF2B5EF4-FFF2-40B4-BE49-F238E27FC236}">
                <a16:creationId xmlns:a16="http://schemas.microsoft.com/office/drawing/2014/main" id="{D4D36123-678D-4B6C-A648-186F85BE34AE}"/>
              </a:ext>
            </a:extLst>
          </p:cNvPr>
          <p:cNvSpPr>
            <a:spLocks noGrp="1"/>
          </p:cNvSpPr>
          <p:nvPr>
            <p:ph type="subTitle" idx="1"/>
            <p:custDataLst>
              <p:tags r:id="rId3"/>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p:ph type="body" sz="quarter" idx="10" hasCustomPrompt="1"/>
            <p:custDataLst>
              <p:tags r:id="rId5"/>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p:ph type="title"/>
            <p:custDataLst>
              <p:tags r:id="rId6"/>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a:defRPr lang="en-US" dirty="0"/>
            </a:lvl1pPr>
          </a:lstStyle>
          <a:p>
            <a:pPr lvl="0"/>
            <a:r>
              <a:rPr lang="en-US"/>
              <a:t>Click to edit Master title style</a:t>
            </a:r>
          </a:p>
        </p:txBody>
      </p:sp>
      <p:sp>
        <p:nvSpPr>
          <p:cNvPr id="2" name="Slide Number Placeholder 5">
            <a:extLst>
              <a:ext uri="{FF2B5EF4-FFF2-40B4-BE49-F238E27FC236}">
                <a16:creationId xmlns:a16="http://schemas.microsoft.com/office/drawing/2014/main" id="{547E845D-F15A-5FF7-BCBD-E399BCCA39A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6082243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line + Subtitle">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8EFF8A2-0FB9-4B25-8B8D-492353274983}"/>
              </a:ext>
            </a:extLst>
          </p:cNvPr>
          <p:cNvGraphicFramePr>
            <a:graphicFrameLocks noChangeAspect="1"/>
          </p:cNvGraphicFramePr>
          <p:nvPr userDrawn="1">
            <p:custDataLst>
              <p:tags r:id="rId1"/>
            </p:custDataLst>
            <p:extLst>
              <p:ext uri="{D42A27DB-BD31-4B8C-83A1-F6EECF244321}">
                <p14:modId xmlns:p14="http://schemas.microsoft.com/office/powerpoint/2010/main" val="6872181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6" hidden="1">
                        <a:extLst>
                          <a:ext uri="{FF2B5EF4-FFF2-40B4-BE49-F238E27FC236}">
                            <a16:creationId xmlns:a16="http://schemas.microsoft.com/office/drawing/2014/main" id="{D8EFF8A2-0FB9-4B25-8B8D-492353274983}"/>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5" name="Rectangle 1" hidden="1">
            <a:extLst>
              <a:ext uri="{FF2B5EF4-FFF2-40B4-BE49-F238E27FC236}">
                <a16:creationId xmlns:a16="http://schemas.microsoft.com/office/drawing/2014/main" id="{FCC3A0E6-E630-4C26-B008-93BA0B5B1109}"/>
              </a:ext>
            </a:extLst>
          </p:cNvPr>
          <p:cNvSpPr/>
          <p:nvPr userDrawn="1">
            <p:custDataLst>
              <p:tags r:id="rId2"/>
            </p:custDataLst>
          </p:nvPr>
        </p:nvSpPr>
        <p:spPr bwMode="gray">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9" name="Sticker" hidden="1">
            <a:extLst>
              <a:ext uri="{FF2B5EF4-FFF2-40B4-BE49-F238E27FC236}">
                <a16:creationId xmlns:a16="http://schemas.microsoft.com/office/drawing/2014/main" id="{64F3132B-1605-45D5-B06F-B703D774997D}"/>
              </a:ext>
            </a:extLst>
          </p:cNvPr>
          <p:cNvSpPr txBox="1"/>
          <p:nvPr userDrawn="1"/>
        </p:nvSpPr>
        <p:spPr bwMode="gray">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4" name="3. Subtitle">
            <a:extLst>
              <a:ext uri="{FF2B5EF4-FFF2-40B4-BE49-F238E27FC236}">
                <a16:creationId xmlns:a16="http://schemas.microsoft.com/office/drawing/2014/main" id="{D4D36123-678D-4B6C-A648-186F85BE34AE}"/>
              </a:ext>
            </a:extLst>
          </p:cNvPr>
          <p:cNvSpPr>
            <a:spLocks noGrp="1"/>
          </p:cNvSpPr>
          <p:nvPr userDrawn="1">
            <p:ph type="subTitle" idx="1"/>
            <p:custDataLst>
              <p:tags r:id="rId3"/>
            </p:custDataLst>
          </p:nvPr>
        </p:nvSpPr>
        <p:spPr bwMode="gray">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5. Source" hidden="1">
            <a:extLst>
              <a:ext uri="{FF2B5EF4-FFF2-40B4-BE49-F238E27FC236}">
                <a16:creationId xmlns:a16="http://schemas.microsoft.com/office/drawing/2014/main" id="{9238B1D6-2095-4826-AA45-9A4E6F7D1A16}"/>
              </a:ext>
            </a:extLst>
          </p:cNvPr>
          <p:cNvSpPr txBox="1"/>
          <p:nvPr userDrawn="1">
            <p:custDataLst>
              <p:tags r:id="rId4"/>
            </p:custDataLst>
          </p:nvPr>
        </p:nvSpPr>
        <p:spPr bwMode="gray">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C30AC055-11D5-4540-94E4-C3B7BE6EFD7D}"/>
              </a:ext>
            </a:extLst>
          </p:cNvPr>
          <p:cNvSpPr>
            <a:spLocks noGrp="1"/>
          </p:cNvSpPr>
          <p:nvPr userDrawn="1">
            <p:ph type="body" sz="quarter" idx="10" hasCustomPrompt="1"/>
            <p:custDataLst>
              <p:tags r:id="rId5"/>
            </p:custDataLst>
          </p:nvPr>
        </p:nvSpPr>
        <p:spPr bwMode="gray">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0" name="2. Slide Title">
            <a:extLst>
              <a:ext uri="{FF2B5EF4-FFF2-40B4-BE49-F238E27FC236}">
                <a16:creationId xmlns:a16="http://schemas.microsoft.com/office/drawing/2014/main" id="{8326FFD0-8389-4032-AAB8-00C262CAF746}"/>
              </a:ext>
            </a:extLst>
          </p:cNvPr>
          <p:cNvSpPr>
            <a:spLocks noGrp="1"/>
          </p:cNvSpPr>
          <p:nvPr userDrawn="1">
            <p:ph type="title" hasCustomPrompt="1"/>
            <p:custDataLst>
              <p:tags r:id="rId6"/>
            </p:custDataLst>
          </p:nvPr>
        </p:nvSpPr>
        <p:spPr bwMode="gray">
          <a:xfrm>
            <a:off x="1257300" y="419100"/>
            <a:ext cx="10401300" cy="769441"/>
          </a:xfrm>
          <a:prstGeom prst="rect">
            <a:avLst/>
          </a:prstGeom>
        </p:spPr>
        <p:txBody>
          <a:bodyPr vert="horz" wrap="square" lIns="0" tIns="0" rIns="0" bIns="0" rtlCol="0" anchor="t" anchorCtr="0">
            <a:noAutofit/>
          </a:bodyPr>
          <a:lstStyle>
            <a:lvl1pPr>
              <a:defRPr/>
            </a:lvl1pPr>
          </a:lstStyle>
          <a:p>
            <a:r>
              <a:rPr lang="en-US"/>
              <a:t>Click to edit </a:t>
            </a:r>
            <a:br>
              <a:rPr lang="en-US"/>
            </a:br>
            <a:r>
              <a:rPr lang="en-US"/>
              <a:t>Master title style</a:t>
            </a:r>
          </a:p>
        </p:txBody>
      </p:sp>
      <p:sp>
        <p:nvSpPr>
          <p:cNvPr id="4" name="Slide Number Placeholder 5">
            <a:extLst>
              <a:ext uri="{FF2B5EF4-FFF2-40B4-BE49-F238E27FC236}">
                <a16:creationId xmlns:a16="http://schemas.microsoft.com/office/drawing/2014/main" id="{4B8A8A94-DEF1-F7BD-BA5C-4D5D2951D12C}"/>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102278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9BA84E71-6FE7-4585-B82E-BE5603311945}"/>
              </a:ext>
            </a:extLst>
          </p:cNvPr>
          <p:cNvGraphicFramePr>
            <a:graphicFrameLocks noChangeAspect="1"/>
          </p:cNvGraphicFramePr>
          <p:nvPr userDrawn="1">
            <p:custDataLst>
              <p:tags r:id="rId1"/>
            </p:custDataLst>
            <p:extLst>
              <p:ext uri="{D42A27DB-BD31-4B8C-83A1-F6EECF244321}">
                <p14:modId xmlns:p14="http://schemas.microsoft.com/office/powerpoint/2010/main" val="12725327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10" name="Object 9" hidden="1">
                        <a:extLst>
                          <a:ext uri="{FF2B5EF4-FFF2-40B4-BE49-F238E27FC236}">
                            <a16:creationId xmlns:a16="http://schemas.microsoft.com/office/drawing/2014/main" id="{9BA84E71-6FE7-4585-B82E-BE5603311945}"/>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E1CA8053-080D-DE1A-040C-F504789F7CBB}"/>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rgbClr val="E6EBEF"/>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Rectangle 8" hidden="1">
            <a:extLst>
              <a:ext uri="{FF2B5EF4-FFF2-40B4-BE49-F238E27FC236}">
                <a16:creationId xmlns:a16="http://schemas.microsoft.com/office/drawing/2014/main" id="{D62A08AB-557D-4245-84FA-9DB6B6C6845A}"/>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6" name="5. Source" hidden="1">
            <a:extLst>
              <a:ext uri="{FF2B5EF4-FFF2-40B4-BE49-F238E27FC236}">
                <a16:creationId xmlns:a16="http://schemas.microsoft.com/office/drawing/2014/main" id="{0E2D5DBB-C1B8-4A27-836D-C2E6D553234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A2582D75-79F8-4634-92EF-A9F0840C018B}"/>
              </a:ext>
            </a:extLst>
          </p:cNvPr>
          <p:cNvSpPr>
            <a:spLocks noGrp="1"/>
          </p:cNvSpPr>
          <p:nvPr>
            <p:ph type="body" sz="quarter" idx="10" hasCustomPrompt="1"/>
            <p:custDataLst>
              <p:tags r:id="rId5"/>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2836D2D-E552-3EC2-DAC0-EE904B0CAEC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0BCAEE56-28C5-4932-BE83-F3FB05271820}"/>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52BCA280-1FF4-B153-A60D-6852660F4E82}"/>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5" name="Rectangle 14">
              <a:extLst>
                <a:ext uri="{FF2B5EF4-FFF2-40B4-BE49-F238E27FC236}">
                  <a16:creationId xmlns:a16="http://schemas.microsoft.com/office/drawing/2014/main" id="{DE1A0056-64E3-136B-C6E4-3EFA4B6B3D7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6" name="TextBox 15">
              <a:extLst>
                <a:ext uri="{FF2B5EF4-FFF2-40B4-BE49-F238E27FC236}">
                  <a16:creationId xmlns:a16="http://schemas.microsoft.com/office/drawing/2014/main" id="{2C70631B-63C3-845B-2D4E-7912F775595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852498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C4F5195-E8F7-4A2F-B02E-643BB3D88381}"/>
              </a:ext>
            </a:extLst>
          </p:cNvPr>
          <p:cNvGraphicFramePr>
            <a:graphicFrameLocks noChangeAspect="1"/>
          </p:cNvGraphicFramePr>
          <p:nvPr userDrawn="1">
            <p:custDataLst>
              <p:tags r:id="rId1"/>
            </p:custDataLst>
            <p:extLst>
              <p:ext uri="{D42A27DB-BD31-4B8C-83A1-F6EECF244321}">
                <p14:modId xmlns:p14="http://schemas.microsoft.com/office/powerpoint/2010/main" val="39655678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3C4F5195-E8F7-4A2F-B02E-643BB3D8838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515EFC92-5E3D-4BDC-A378-85D30212A9E2}"/>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8" name="5. Source" hidden="1">
            <a:extLst>
              <a:ext uri="{FF2B5EF4-FFF2-40B4-BE49-F238E27FC236}">
                <a16:creationId xmlns:a16="http://schemas.microsoft.com/office/drawing/2014/main" id="{C0D33C43-5B9F-44B4-82FA-BAAD11A7FB8E}"/>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4983596-431B-4F12-AA07-76914CD3DEE7}"/>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4F818F9E-2A47-4287-BE8F-EB90A0DC00A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079707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05B6D76-6B4B-4ED5-B8F1-5D1D09831257}"/>
              </a:ext>
            </a:extLst>
          </p:cNvPr>
          <p:cNvGraphicFramePr>
            <a:graphicFrameLocks noChangeAspect="1"/>
          </p:cNvGraphicFramePr>
          <p:nvPr userDrawn="1">
            <p:custDataLst>
              <p:tags r:id="rId1"/>
            </p:custDataLst>
            <p:extLst>
              <p:ext uri="{D42A27DB-BD31-4B8C-83A1-F6EECF244321}">
                <p14:modId xmlns:p14="http://schemas.microsoft.com/office/powerpoint/2010/main" val="3977069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305B6D76-6B4B-4ED5-B8F1-5D1D09831257}"/>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BDCF374B-2477-45CD-A00B-B8676A45ACD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99495DFD-8D6A-4DD8-AE3A-47FA42AA0A4F}"/>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B871FE09-BB6E-4334-B0EA-E52395AA61B3}"/>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FA764DC8-CEA6-42F3-8E66-7C768AAD275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2BEE1DE6-268C-0F8F-08AA-17C1EE9B2B8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497063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C6EE29E-F64A-419F-BFB0-EEDEB71953F6}"/>
              </a:ext>
            </a:extLst>
          </p:cNvPr>
          <p:cNvGraphicFramePr>
            <a:graphicFrameLocks noChangeAspect="1"/>
          </p:cNvGraphicFramePr>
          <p:nvPr userDrawn="1">
            <p:custDataLst>
              <p:tags r:id="rId1"/>
            </p:custDataLst>
            <p:extLst>
              <p:ext uri="{D42A27DB-BD31-4B8C-83A1-F6EECF244321}">
                <p14:modId xmlns:p14="http://schemas.microsoft.com/office/powerpoint/2010/main" val="2746503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EC6EE29E-F64A-419F-BFB0-EEDEB71953F6}"/>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69526043-F22A-4ED3-B0A1-DD7C4F83AF9B}"/>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8" name="2. Slide Title">
            <a:extLst>
              <a:ext uri="{FF2B5EF4-FFF2-40B4-BE49-F238E27FC236}">
                <a16:creationId xmlns:a16="http://schemas.microsoft.com/office/drawing/2014/main" id="{EA735538-C733-4892-93A4-7B433D8B8293}"/>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6" name="3. Subtitle">
            <a:extLst>
              <a:ext uri="{FF2B5EF4-FFF2-40B4-BE49-F238E27FC236}">
                <a16:creationId xmlns:a16="http://schemas.microsoft.com/office/drawing/2014/main" id="{8DB5022C-F66C-4018-82F3-195571DDD527}"/>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7" name="5. Source" hidden="1">
            <a:extLst>
              <a:ext uri="{FF2B5EF4-FFF2-40B4-BE49-F238E27FC236}">
                <a16:creationId xmlns:a16="http://schemas.microsoft.com/office/drawing/2014/main" id="{97195F4E-ECA7-41A9-AFF3-0C4DAD103DA6}"/>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556D1499-3230-4098-85B2-D4CC7CA621F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6312E13C-E7B3-E4D4-9C1D-30A101C829C1}"/>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411697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DA8D6A48-EE20-4EB4-A234-9F3B16C02872}"/>
              </a:ext>
            </a:extLst>
          </p:cNvPr>
          <p:cNvGraphicFramePr>
            <a:graphicFrameLocks noChangeAspect="1"/>
          </p:cNvGraphicFramePr>
          <p:nvPr userDrawn="1">
            <p:custDataLst>
              <p:tags r:id="rId1"/>
            </p:custDataLst>
            <p:extLst>
              <p:ext uri="{D42A27DB-BD31-4B8C-83A1-F6EECF244321}">
                <p14:modId xmlns:p14="http://schemas.microsoft.com/office/powerpoint/2010/main" val="265591529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DA8D6A48-EE20-4EB4-A234-9F3B16C02872}"/>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67C50C85-5FB9-4798-A8A4-1DA5B9F3ACC9}"/>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A4DBA574-6D59-4DFD-82A7-9B1E9AEB906E}"/>
              </a:ext>
            </a:extLst>
          </p:cNvPr>
          <p:cNvSpPr>
            <a:spLocks noGrp="1"/>
          </p:cNvSpPr>
          <p:nvPr>
            <p:ph type="subTitle" idx="1"/>
            <p:custDataLst>
              <p:tags r:id="rId4"/>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25B2DE14-9B3F-4199-B082-9FEB12CE57EA}"/>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96552B7E-7081-4EA8-9351-FE4C7216ADF2}"/>
              </a:ext>
            </a:extLst>
          </p:cNvPr>
          <p:cNvSpPr>
            <a:spLocks noGrp="1"/>
          </p:cNvSpPr>
          <p:nvPr>
            <p:ph type="body" sz="quarter" idx="10" hasCustomPrompt="1"/>
            <p:custDataLst>
              <p:tags r:id="rId6"/>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D1E8CEA-59CA-420E-955C-4C9FBA24773C}"/>
              </a:ext>
            </a:extLst>
          </p:cNvPr>
          <p:cNvSpPr>
            <a:spLocks noGrp="1"/>
          </p:cNvSpPr>
          <p:nvPr>
            <p:ph type="title"/>
            <p:custDataLst>
              <p:tags r:id="rId7"/>
            </p:custDataLst>
          </p:nvPr>
        </p:nvSpPr>
        <p:spPr>
          <a:xfrm>
            <a:off x="506347" y="2744369"/>
            <a:ext cx="2514600"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7A014AA7-911F-B58E-445F-FCD6ABEC8D46}"/>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C7B8CEBD-E7E6-FE69-AFE5-8BEA82650A8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9C520136-6064-D02F-FFC8-60BA23C890C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45D94892-B5B1-1C5B-A625-23E0F20EEA7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D402A3FF-0A7F-11D6-D2BD-5F777995790D}"/>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8094160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EE6E84E-0DE7-4EEF-8932-BF42153B3B56}"/>
              </a:ext>
            </a:extLst>
          </p:cNvPr>
          <p:cNvGraphicFramePr>
            <a:graphicFrameLocks noChangeAspect="1"/>
          </p:cNvGraphicFramePr>
          <p:nvPr userDrawn="1">
            <p:custDataLst>
              <p:tags r:id="rId1"/>
            </p:custDataLst>
            <p:extLst>
              <p:ext uri="{D42A27DB-BD31-4B8C-83A1-F6EECF244321}">
                <p14:modId xmlns:p14="http://schemas.microsoft.com/office/powerpoint/2010/main" val="36036577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EE6E84E-0DE7-4EEF-8932-BF42153B3B5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9D2CA90-0144-4292-9526-98A508F53171}"/>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9F06A69A-B095-4159-932B-3658DD253FDF}"/>
              </a:ext>
            </a:extLst>
          </p:cNvPr>
          <p:cNvSpPr>
            <a:spLocks noGrp="1"/>
          </p:cNvSpPr>
          <p:nvPr>
            <p:ph type="subTitle" idx="1"/>
            <p:custDataLst>
              <p:tags r:id="rId4"/>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DA204BE1-D5C8-4D03-9090-21D41FEC78E0}"/>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79C07342-0520-417C-B878-54C94CBD8539}"/>
              </a:ext>
            </a:extLst>
          </p:cNvPr>
          <p:cNvSpPr>
            <a:spLocks noGrp="1"/>
          </p:cNvSpPr>
          <p:nvPr>
            <p:ph type="body" sz="quarter" idx="10" hasCustomPrompt="1"/>
            <p:custDataLst>
              <p:tags r:id="rId6"/>
            </p:custDataLst>
          </p:nvPr>
        </p:nvSpPr>
        <p:spPr>
          <a:xfrm>
            <a:off x="1257300" y="41597"/>
            <a:ext cx="3465577"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B064DA18-FA54-43C0-B981-F306F40179F4}"/>
              </a:ext>
            </a:extLst>
          </p:cNvPr>
          <p:cNvSpPr>
            <a:spLocks noGrp="1"/>
          </p:cNvSpPr>
          <p:nvPr>
            <p:ph type="title"/>
            <p:custDataLst>
              <p:tags r:id="rId7"/>
            </p:custDataLst>
          </p:nvPr>
        </p:nvSpPr>
        <p:spPr>
          <a:xfrm>
            <a:off x="506347" y="2744369"/>
            <a:ext cx="3465574" cy="769441"/>
          </a:xfrm>
          <a:prstGeom prst="rect">
            <a:avLst/>
          </a:prstGeom>
        </p:spPr>
        <p:txBody>
          <a:bodyPr vert="horz" wrap="square" lIns="0" tIns="0" rIns="0" bIns="0" rtlCol="0" anchor="b" anchorCtr="0">
            <a:noAutofit/>
          </a:bodyPr>
          <a:lstStyle/>
          <a:p>
            <a:pPr lvl="0"/>
            <a:r>
              <a:rPr lang="en-US"/>
              <a:t>Click to edit Master title style</a:t>
            </a:r>
          </a:p>
        </p:txBody>
      </p:sp>
      <p:sp>
        <p:nvSpPr>
          <p:cNvPr id="2" name="Slide Number Placeholder 5">
            <a:extLst>
              <a:ext uri="{FF2B5EF4-FFF2-40B4-BE49-F238E27FC236}">
                <a16:creationId xmlns:a16="http://schemas.microsoft.com/office/drawing/2014/main" id="{137F09C0-3C66-2DA8-48F4-5EBF7DB3C30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5693BB58-77E5-498B-C0E0-F8346103C704}"/>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5D4ACC5-9130-F7B0-2A78-F226B993C5F1}"/>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76E5F30A-F87B-E8DC-9D25-AF81A7D5E8AD}"/>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9CBC3D32-0092-69E6-9D5A-6997E64A4FE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575098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3546932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1725BD87-3C3D-45F6-BBCF-F06FD867659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4363212"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E9BE4D1E-183A-499B-BFC7-798294EB7AE9}"/>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8BD7ADC2-D0F6-4EC2-C19C-10C5EBF0369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9D637F88-21EA-5629-CA40-CEA49BB36ABC}"/>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83403F89-94C7-19E8-12C2-F0D073F4E8E2}"/>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DE00D355-9AE9-86A7-D296-153D866CD6A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59BAABE1-E0CA-8C96-B8F2-0CF2F167B5F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54096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293AC4C-5B2F-4A0C-8C9B-7295BEE1F457}"/>
              </a:ext>
            </a:extLst>
          </p:cNvPr>
          <p:cNvGraphicFramePr>
            <a:graphicFrameLocks noChangeAspect="1"/>
          </p:cNvGraphicFramePr>
          <p:nvPr userDrawn="1">
            <p:custDataLst>
              <p:tags r:id="rId1"/>
            </p:custDataLst>
            <p:extLst>
              <p:ext uri="{D42A27DB-BD31-4B8C-83A1-F6EECF244321}">
                <p14:modId xmlns:p14="http://schemas.microsoft.com/office/powerpoint/2010/main" val="32910691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72" imgH="588" progId="TCLayout.ActiveDocument.1">
                  <p:embed/>
                </p:oleObj>
              </mc:Choice>
              <mc:Fallback>
                <p:oleObj name="think-cell Slide" r:id="rId9" imgW="572" imgH="588" progId="TCLayout.ActiveDocument.1">
                  <p:embed/>
                  <p:pic>
                    <p:nvPicPr>
                      <p:cNvPr id="3" name="Object 2" hidden="1">
                        <a:extLst>
                          <a:ext uri="{FF2B5EF4-FFF2-40B4-BE49-F238E27FC236}">
                            <a16:creationId xmlns:a16="http://schemas.microsoft.com/office/drawing/2014/main" id="{C293AC4C-5B2F-4A0C-8C9B-7295BEE1F457}"/>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D668F04-7049-40BA-8D63-D8BBB6921318}"/>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9" name="2. Slide Title">
            <a:extLst>
              <a:ext uri="{FF2B5EF4-FFF2-40B4-BE49-F238E27FC236}">
                <a16:creationId xmlns:a16="http://schemas.microsoft.com/office/drawing/2014/main" id="{0415F114-7B0E-43F2-8881-F0D9FB2A643B}"/>
              </a:ext>
            </a:extLst>
          </p:cNvPr>
          <p:cNvSpPr>
            <a:spLocks noGrp="1"/>
          </p:cNvSpPr>
          <p:nvPr>
            <p:ph type="title"/>
            <p:custDataLst>
              <p:tags r:id="rId3"/>
            </p:custDataLst>
          </p:nvPr>
        </p:nvSpPr>
        <p:spPr>
          <a:xfrm>
            <a:off x="1257300" y="419100"/>
            <a:ext cx="6265164" cy="369332"/>
          </a:xfrm>
        </p:spPr>
        <p:txBody>
          <a:bodyPr vert="horz">
            <a:noAutofit/>
          </a:bodyPr>
          <a:lstStyle>
            <a:lvl1pPr rtl="0">
              <a:defRPr/>
            </a:lvl1pPr>
          </a:lstStyle>
          <a:p>
            <a:r>
              <a:rPr lang="en-US"/>
              <a:t>Click to edit Master title style</a:t>
            </a: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a:solidFill>
                <a:srgbClr val="F0F0F0"/>
              </a:solidFill>
              <a:latin typeface="Arial" panose="020B0604020202020204" pitchFamily="34" charset="0"/>
            </a:endParaRPr>
          </a:p>
        </p:txBody>
      </p:sp>
      <p:sp>
        <p:nvSpPr>
          <p:cNvPr id="20" name="3. Subtitle">
            <a:extLst>
              <a:ext uri="{FF2B5EF4-FFF2-40B4-BE49-F238E27FC236}">
                <a16:creationId xmlns:a16="http://schemas.microsoft.com/office/drawing/2014/main" id="{712BED6B-950C-4FB8-AEE1-14FA61D013FF}"/>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F25A304F-F50E-4F96-991D-CFEB07060178}"/>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7C393009-0681-4A8F-A1E9-19E10A949DCD}"/>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EA7DF4EA-E9D5-9CC2-0045-50759C51757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CFAA0829-9BD8-C6C6-A87B-258DD17331B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5AD52AC8-0228-B22F-0CD8-BA9B0DA848A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EB4E1335-FFE4-407C-F934-7CE5B4BCB503}"/>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2" name="TextBox 11">
              <a:extLst>
                <a:ext uri="{FF2B5EF4-FFF2-40B4-BE49-F238E27FC236}">
                  <a16:creationId xmlns:a16="http://schemas.microsoft.com/office/drawing/2014/main" id="{168B0B9B-16D8-31E4-AC09-2F4586E3387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0551837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extLst>
              <p:ext uri="{D42A27DB-BD31-4B8C-83A1-F6EECF244321}">
                <p14:modId xmlns:p14="http://schemas.microsoft.com/office/powerpoint/2010/main" val="242853480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6" hidden="1">
                        <a:extLst>
                          <a:ext uri="{FF2B5EF4-FFF2-40B4-BE49-F238E27FC236}">
                            <a16:creationId xmlns:a16="http://schemas.microsoft.com/office/drawing/2014/main" id="{9F7114D8-6025-4386-BA96-B034FE6B3CDB}"/>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1" hidden="1">
            <a:extLst>
              <a:ext uri="{FF2B5EF4-FFF2-40B4-BE49-F238E27FC236}">
                <a16:creationId xmlns:a16="http://schemas.microsoft.com/office/drawing/2014/main" id="{50854476-2923-4515-A585-4477FF861180}"/>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E6EBEF"/>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lvl="0" algn="ctr"/>
            <a:endParaRPr lang="en-US" noProof="0">
              <a:solidFill>
                <a:srgbClr val="F0F0F0"/>
              </a:solidFill>
              <a:latin typeface="Arial" panose="020B0604020202020204" pitchFamily="34" charset="0"/>
            </a:endParaRPr>
          </a:p>
        </p:txBody>
      </p:sp>
      <p:sp>
        <p:nvSpPr>
          <p:cNvPr id="19" name="2. Slide Title">
            <a:extLst>
              <a:ext uri="{FF2B5EF4-FFF2-40B4-BE49-F238E27FC236}">
                <a16:creationId xmlns:a16="http://schemas.microsoft.com/office/drawing/2014/main" id="{8FFC5EFA-01A0-4033-8D7E-3C2B1F490A33}"/>
              </a:ext>
            </a:extLst>
          </p:cNvPr>
          <p:cNvSpPr>
            <a:spLocks noGrp="1"/>
          </p:cNvSpPr>
          <p:nvPr>
            <p:ph type="title"/>
            <p:custDataLst>
              <p:tags r:id="rId4"/>
            </p:custDataLst>
          </p:nvPr>
        </p:nvSpPr>
        <p:spPr>
          <a:xfrm>
            <a:off x="1257300" y="419100"/>
            <a:ext cx="7216140" cy="369332"/>
          </a:xfrm>
        </p:spPr>
        <p:txBody>
          <a:bodyPr vert="horz">
            <a:noAutofit/>
          </a:bodyPr>
          <a:lstStyle>
            <a:lvl1pPr rtl="0">
              <a:defRPr/>
            </a:lvl1pPr>
          </a:lstStyle>
          <a:p>
            <a:r>
              <a:rPr lang="en-US"/>
              <a:t>Click to edit Master title style</a:t>
            </a:r>
          </a:p>
        </p:txBody>
      </p:sp>
      <p:sp>
        <p:nvSpPr>
          <p:cNvPr id="20" name="3. Subtitle">
            <a:extLst>
              <a:ext uri="{FF2B5EF4-FFF2-40B4-BE49-F238E27FC236}">
                <a16:creationId xmlns:a16="http://schemas.microsoft.com/office/drawing/2014/main" id="{1555BB7F-874D-4148-9E84-841F62C8E9D4}"/>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u="none"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22" name="5. Source" hidden="1">
            <a:extLst>
              <a:ext uri="{FF2B5EF4-FFF2-40B4-BE49-F238E27FC236}">
                <a16:creationId xmlns:a16="http://schemas.microsoft.com/office/drawing/2014/main" id="{F5E9C22A-A356-4521-A359-338A663DFEA2}"/>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DEC2F904-C5C8-4B39-9C46-6CA56144D86A}"/>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92C11732-EE70-E5D4-0D18-E48EAB78CA7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346AA99B-4C64-B194-3799-5B23B2D429F0}"/>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8" name="Group 7" descr="Confidential document label">
            <a:extLst>
              <a:ext uri="{FF2B5EF4-FFF2-40B4-BE49-F238E27FC236}">
                <a16:creationId xmlns:a16="http://schemas.microsoft.com/office/drawing/2014/main" id="{5980EAAE-78D6-5E1E-A135-50F6EEB4F4E6}"/>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3E68F600-688F-E911-0774-2E4B5867EDA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1" name="TextBox 10">
              <a:extLst>
                <a:ext uri="{FF2B5EF4-FFF2-40B4-BE49-F238E27FC236}">
                  <a16:creationId xmlns:a16="http://schemas.microsoft.com/office/drawing/2014/main" id="{761119CB-8CB7-7A17-8ADC-716B90E1259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510368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648A5D5-75B9-4F02-A4CB-B3C65A9BF2CE}"/>
              </a:ext>
            </a:extLst>
          </p:cNvPr>
          <p:cNvGraphicFramePr>
            <a:graphicFrameLocks noChangeAspect="1"/>
          </p:cNvGraphicFramePr>
          <p:nvPr userDrawn="1">
            <p:custDataLst>
              <p:tags r:id="rId1"/>
            </p:custDataLst>
            <p:extLst>
              <p:ext uri="{D42A27DB-BD31-4B8C-83A1-F6EECF244321}">
                <p14:modId xmlns:p14="http://schemas.microsoft.com/office/powerpoint/2010/main" val="366184831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C648A5D5-75B9-4F02-A4CB-B3C65A9BF2CE}"/>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58AAF75-30DC-408A-933A-149F2D14D18F}"/>
              </a:ext>
            </a:extLst>
          </p:cNvPr>
          <p:cNvSpPr/>
          <p:nvPr userDrawn="1">
            <p:custDataLst>
              <p:tags r:id="rId2"/>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edit Master title style</a:t>
            </a:r>
            <a:br>
              <a:rPr lang="en-US"/>
            </a:br>
            <a:br>
              <a:rPr lang="en-US"/>
            </a:br>
            <a:endParaRPr lang="en-US"/>
          </a:p>
        </p:txBody>
      </p:sp>
      <p:sp>
        <p:nvSpPr>
          <p:cNvPr id="10" name="5. Source" hidden="1">
            <a:extLst>
              <a:ext uri="{FF2B5EF4-FFF2-40B4-BE49-F238E27FC236}">
                <a16:creationId xmlns:a16="http://schemas.microsoft.com/office/drawing/2014/main" id="{81E2484B-3E40-408C-A350-5EB40C8A09F0}"/>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931AA88E-24E2-4493-A340-98EE8666A3B2}"/>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9" name="Sticker" hidden="1">
            <a:extLst>
              <a:ext uri="{FF2B5EF4-FFF2-40B4-BE49-F238E27FC236}">
                <a16:creationId xmlns:a16="http://schemas.microsoft.com/office/drawing/2014/main" id="{2B5F1846-DB86-4338-8AFA-F2C1B534B900}"/>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6" name="Slide Number Placeholder 5">
            <a:extLst>
              <a:ext uri="{FF2B5EF4-FFF2-40B4-BE49-F238E27FC236}">
                <a16:creationId xmlns:a16="http://schemas.microsoft.com/office/drawing/2014/main" id="{06BCB5DE-34BD-D917-1DA9-F6429D02254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E71518B9-3EC1-B7E8-599C-2A353F697F7F}"/>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53A7157B-4031-511A-275C-69B708EB6A5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E57115B1-6C82-8066-58C6-7487CAEEC305}"/>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EADAD122-D75B-86C2-219F-E97D5E1FE26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5408241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220E9A7C-FB74-480B-8212-8CE5C1AF5D1B}"/>
              </a:ext>
            </a:extLst>
          </p:cNvPr>
          <p:cNvGraphicFramePr>
            <a:graphicFrameLocks noChangeAspect="1"/>
          </p:cNvGraphicFramePr>
          <p:nvPr userDrawn="1">
            <p:custDataLst>
              <p:tags r:id="rId1"/>
            </p:custDataLst>
            <p:extLst>
              <p:ext uri="{D42A27DB-BD31-4B8C-83A1-F6EECF244321}">
                <p14:modId xmlns:p14="http://schemas.microsoft.com/office/powerpoint/2010/main" val="26996402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220E9A7C-FB74-480B-8212-8CE5C1AF5D1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 name="5. Source" hidden="1">
            <a:extLst>
              <a:ext uri="{FF2B5EF4-FFF2-40B4-BE49-F238E27FC236}">
                <a16:creationId xmlns:a16="http://schemas.microsoft.com/office/drawing/2014/main" id="{09F9A864-CDB7-4063-BBF8-591908AA18D0}"/>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D5E1493-E8EF-4031-B447-85DA0B418111}"/>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809A4A6A-66A0-4297-B6D0-B6E9BBC8B42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E8756272-C43E-B4AD-36B6-45F8118944DF}"/>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5" name="Group 4" descr="Confidential document label">
            <a:extLst>
              <a:ext uri="{FF2B5EF4-FFF2-40B4-BE49-F238E27FC236}">
                <a16:creationId xmlns:a16="http://schemas.microsoft.com/office/drawing/2014/main" id="{9C46E349-26B2-9EE6-3002-9B57A51A42BE}"/>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6" name="Rectangle 5">
              <a:extLst>
                <a:ext uri="{FF2B5EF4-FFF2-40B4-BE49-F238E27FC236}">
                  <a16:creationId xmlns:a16="http://schemas.microsoft.com/office/drawing/2014/main" id="{5490559F-5C79-B3EB-75A5-92B3657B6809}"/>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31CB6F67-9DD7-3155-8032-81C621DD34A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86300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A954CCC1-5027-4384-BFF6-B54153C697A8}"/>
              </a:ext>
            </a:extLst>
          </p:cNvPr>
          <p:cNvGraphicFramePr>
            <a:graphicFrameLocks noChangeAspect="1"/>
          </p:cNvGraphicFramePr>
          <p:nvPr userDrawn="1">
            <p:custDataLst>
              <p:tags r:id="rId1"/>
            </p:custDataLst>
            <p:extLst>
              <p:ext uri="{D42A27DB-BD31-4B8C-83A1-F6EECF244321}">
                <p14:modId xmlns:p14="http://schemas.microsoft.com/office/powerpoint/2010/main" val="27829395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A954CCC1-5027-4384-BFF6-B54153C697A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330AE89A-7771-4A6E-A02D-893DCB66C876}"/>
              </a:ext>
            </a:extLst>
          </p:cNvPr>
          <p:cNvSpPr txBox="1"/>
          <p:nvPr userDrawn="1">
            <p:custDataLst>
              <p:tags r:id="rId2"/>
            </p:custDataLst>
          </p:nvPr>
        </p:nvSpPr>
        <p:spPr>
          <a:xfrm>
            <a:off x="554735"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3" name="Rectangle 2">
            <a:extLst>
              <a:ext uri="{FF2B5EF4-FFF2-40B4-BE49-F238E27FC236}">
                <a16:creationId xmlns:a16="http://schemas.microsoft.com/office/drawing/2014/main" id="{B9A1D2FA-0AB5-68EF-A733-D776EFA56378}"/>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D6516DD-2CF1-A84A-9562-936B7FEE1EBC}"/>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ERCOT logo white on background">
            <a:extLst>
              <a:ext uri="{FF2B5EF4-FFF2-40B4-BE49-F238E27FC236}">
                <a16:creationId xmlns:a16="http://schemas.microsoft.com/office/drawing/2014/main" id="{A227FAE6-A0C7-8280-D5CB-43FCE259AC53}"/>
              </a:ext>
            </a:extLst>
          </p:cNvPr>
          <p:cNvPicPr>
            <a:picLocks noChangeAspect="1"/>
          </p:cNvPicPr>
          <p:nvPr userDrawn="1"/>
        </p:nvPicPr>
        <p:blipFill>
          <a:blip>
            <a:extLst>
              <a:ext uri="{96DAC541-7B7A-43D3-8B79-37D633B846F1}">
                <asvg:svgBlip xmlns:asvg="http://schemas.microsoft.com/office/drawing/2016/SVG/main" r:embed="rId7"/>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7" name="TextBox 6">
            <a:extLst>
              <a:ext uri="{FF2B5EF4-FFF2-40B4-BE49-F238E27FC236}">
                <a16:creationId xmlns:a16="http://schemas.microsoft.com/office/drawing/2014/main" id="{38D3B525-D4DB-CE79-3CB1-8FEAA9B2A017}"/>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9" name="Graphic 8">
            <a:extLst>
              <a:ext uri="{FF2B5EF4-FFF2-40B4-BE49-F238E27FC236}">
                <a16:creationId xmlns:a16="http://schemas.microsoft.com/office/drawing/2014/main" id="{06DA6520-917E-48A7-9423-39B09915C832}"/>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8"/>
              </a:ext>
            </a:extLst>
          </a:blip>
          <a:srcRect l="59827" t="14818" r="10238" b="43257"/>
          <a:stretch>
            <a:fillRect/>
          </a:stretch>
        </p:blipFill>
        <p:spPr bwMode="ltGray">
          <a:xfrm>
            <a:off x="-1" y="-1"/>
            <a:ext cx="12192001" cy="5732047"/>
          </a:xfrm>
          <a:prstGeom prst="rect">
            <a:avLst/>
          </a:prstGeom>
        </p:spPr>
      </p:pic>
      <p:grpSp>
        <p:nvGrpSpPr>
          <p:cNvPr id="10" name="Group 9" descr="Confidential document label">
            <a:extLst>
              <a:ext uri="{FF2B5EF4-FFF2-40B4-BE49-F238E27FC236}">
                <a16:creationId xmlns:a16="http://schemas.microsoft.com/office/drawing/2014/main" id="{A8DEDC98-E3F2-AB13-5AAE-3959F42AED1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9FBCF4F6-31AA-2A1C-C5AB-20806CD975FF}"/>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06A469E-8F1F-FC1C-3DBD-305ADB4A3472}"/>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sp>
        <p:nvSpPr>
          <p:cNvPr id="13" name="Title">
            <a:extLst>
              <a:ext uri="{FF2B5EF4-FFF2-40B4-BE49-F238E27FC236}">
                <a16:creationId xmlns:a16="http://schemas.microsoft.com/office/drawing/2014/main" id="{6E3D88C4-A906-F9B4-5983-50713C6370AF}"/>
              </a:ext>
            </a:extLst>
          </p:cNvPr>
          <p:cNvSpPr>
            <a:spLocks noGrp="1"/>
          </p:cNvSpPr>
          <p:nvPr>
            <p:ph type="title" hasCustomPrompt="1"/>
            <p:custDataLst>
              <p:tags r:id="rId3"/>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sz="3200" dirty="0"/>
            </a:lvl1pPr>
          </a:lstStyle>
          <a:p>
            <a:pPr lvl="0"/>
            <a:r>
              <a:rPr lang="en-US"/>
              <a:t>Thank you</a:t>
            </a:r>
          </a:p>
        </p:txBody>
      </p:sp>
    </p:spTree>
    <p:extLst>
      <p:ext uri="{BB962C8B-B14F-4D97-AF65-F5344CB8AC3E}">
        <p14:creationId xmlns:p14="http://schemas.microsoft.com/office/powerpoint/2010/main" val="4664705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a:p>
        </p:txBody>
      </p:sp>
      <p:grpSp>
        <p:nvGrpSpPr>
          <p:cNvPr id="6" name="Group 5" descr="Confidential document label">
            <a:extLst>
              <a:ext uri="{FF2B5EF4-FFF2-40B4-BE49-F238E27FC236}">
                <a16:creationId xmlns:a16="http://schemas.microsoft.com/office/drawing/2014/main" id="{4C6D97EC-3710-D88C-1C40-89CE31E86E9E}"/>
              </a:ext>
              <a:ext uri="{C183D7F6-B498-43B3-948B-1728B52AA6E4}">
                <adec:decorative xmlns:adec="http://schemas.microsoft.com/office/drawing/2017/decorative" val="0"/>
              </a:ext>
            </a:extLst>
          </p:cNvPr>
          <p:cNvGrpSpPr/>
          <p:nvPr userDrawn="1"/>
        </p:nvGrpSpPr>
        <p:grpSpPr>
          <a:xfrm>
            <a:off x="-91688" y="457199"/>
            <a:ext cx="1162970" cy="358775"/>
            <a:chOff x="-91688" y="6362698"/>
            <a:chExt cx="1162970" cy="358775"/>
          </a:xfrm>
        </p:grpSpPr>
        <p:sp>
          <p:nvSpPr>
            <p:cNvPr id="11" name="Rectangle 10">
              <a:extLst>
                <a:ext uri="{FF2B5EF4-FFF2-40B4-BE49-F238E27FC236}">
                  <a16:creationId xmlns:a16="http://schemas.microsoft.com/office/drawing/2014/main" id="{FF5B14A2-7A6E-A0FB-5E69-B70B689001BC}"/>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040F589A-E496-F9BA-2E36-85E570C0D17D}"/>
                </a:ext>
              </a:extLst>
            </p:cNvPr>
            <p:cNvSpPr txBox="1"/>
            <p:nvPr/>
          </p:nvSpPr>
          <p:spPr>
            <a:xfrm>
              <a:off x="-91688" y="6427015"/>
              <a:ext cx="1162970" cy="230832"/>
            </a:xfrm>
            <a:prstGeom prst="rect">
              <a:avLst/>
            </a:prstGeom>
            <a:noFill/>
          </p:spPr>
          <p:txBody>
            <a:bodyPr wrap="square" rtlCol="0">
              <a:spAutoFit/>
            </a:bodyPr>
            <a:lstStyle/>
            <a:p>
              <a:pPr algn="ctr"/>
              <a:r>
                <a:rPr lang="en-US" sz="900" b="1" spc="0">
                  <a:solidFill>
                    <a:schemeClr val="bg1"/>
                  </a:solidFill>
                </a:rPr>
                <a:t>CONFIDENTIAL</a:t>
              </a:r>
            </a:p>
          </p:txBody>
        </p:sp>
      </p:grpSp>
    </p:spTree>
    <p:extLst>
      <p:ext uri="{BB962C8B-B14F-4D97-AF65-F5344CB8AC3E}">
        <p14:creationId xmlns:p14="http://schemas.microsoft.com/office/powerpoint/2010/main" val="27611710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Tree>
    <p:extLst>
      <p:ext uri="{BB962C8B-B14F-4D97-AF65-F5344CB8AC3E}">
        <p14:creationId xmlns:p14="http://schemas.microsoft.com/office/powerpoint/2010/main" val="2029178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a:t>Click to edit Master title style</a:t>
            </a:r>
            <a:br>
              <a:rPr lang="en-US"/>
            </a:br>
            <a:endParaRPr lang="en-US"/>
          </a:p>
        </p:txBody>
      </p:sp>
      <p:grpSp>
        <p:nvGrpSpPr>
          <p:cNvPr id="4" name="Group 3" descr="Confidential document label">
            <a:extLst>
              <a:ext uri="{FF2B5EF4-FFF2-40B4-BE49-F238E27FC236}">
                <a16:creationId xmlns:a16="http://schemas.microsoft.com/office/drawing/2014/main" id="{3ACD3351-1310-1995-FBF5-C78E0D355E2C}"/>
              </a:ext>
              <a:ext uri="{C183D7F6-B498-43B3-948B-1728B52AA6E4}">
                <adec:decorative xmlns:adec="http://schemas.microsoft.com/office/drawing/2017/decorative" val="0"/>
              </a:ext>
            </a:extLst>
          </p:cNvPr>
          <p:cNvGrpSpPr/>
          <p:nvPr userDrawn="1"/>
        </p:nvGrpSpPr>
        <p:grpSpPr>
          <a:xfrm>
            <a:off x="-91688" y="457199"/>
            <a:ext cx="1162970" cy="358775"/>
            <a:chOff x="-91688" y="6362698"/>
            <a:chExt cx="1162970" cy="358775"/>
          </a:xfrm>
        </p:grpSpPr>
        <p:sp>
          <p:nvSpPr>
            <p:cNvPr id="6" name="Rectangle 5">
              <a:extLst>
                <a:ext uri="{FF2B5EF4-FFF2-40B4-BE49-F238E27FC236}">
                  <a16:creationId xmlns:a16="http://schemas.microsoft.com/office/drawing/2014/main" id="{2844F90C-CE92-12EF-3D6A-28DA02C5F925}"/>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393FF68-0A7C-70BE-A749-080F1689BE6B}"/>
                </a:ext>
              </a:extLst>
            </p:cNvPr>
            <p:cNvSpPr txBox="1"/>
            <p:nvPr/>
          </p:nvSpPr>
          <p:spPr>
            <a:xfrm>
              <a:off x="-91688" y="6427015"/>
              <a:ext cx="1162970" cy="230832"/>
            </a:xfrm>
            <a:prstGeom prst="rect">
              <a:avLst/>
            </a:prstGeom>
            <a:noFill/>
          </p:spPr>
          <p:txBody>
            <a:bodyPr wrap="square" rtlCol="0">
              <a:spAutoFit/>
            </a:bodyPr>
            <a:lstStyle/>
            <a:p>
              <a:pPr algn="ctr"/>
              <a:r>
                <a:rPr lang="en-US" sz="900" b="1" spc="0">
                  <a:solidFill>
                    <a:schemeClr val="bg1"/>
                  </a:solidFill>
                </a:rPr>
                <a:t>PUBLIC</a:t>
              </a:r>
            </a:p>
          </p:txBody>
        </p:sp>
      </p:grpSp>
    </p:spTree>
    <p:extLst>
      <p:ext uri="{BB962C8B-B14F-4D97-AF65-F5344CB8AC3E}">
        <p14:creationId xmlns:p14="http://schemas.microsoft.com/office/powerpoint/2010/main" val="32507739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endParaRPr lang="en-US"/>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117659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Tree>
    <p:extLst>
      <p:ext uri="{BB962C8B-B14F-4D97-AF65-F5344CB8AC3E}">
        <p14:creationId xmlns:p14="http://schemas.microsoft.com/office/powerpoint/2010/main" val="15471073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ontrast 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874AF67-BBA0-48F4-BB9F-52963443351B}"/>
              </a:ext>
            </a:extLst>
          </p:cNvPr>
          <p:cNvGraphicFramePr>
            <a:graphicFrameLocks noChangeAspect="1"/>
          </p:cNvGraphicFramePr>
          <p:nvPr userDrawn="1">
            <p:custDataLst>
              <p:tags r:id="rId1"/>
            </p:custDataLst>
            <p:extLst>
              <p:ext uri="{D42A27DB-BD31-4B8C-83A1-F6EECF244321}">
                <p14:modId xmlns:p14="http://schemas.microsoft.com/office/powerpoint/2010/main" val="2638477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3" name="Object 2" hidden="1">
                        <a:extLst>
                          <a:ext uri="{FF2B5EF4-FFF2-40B4-BE49-F238E27FC236}">
                            <a16:creationId xmlns:a16="http://schemas.microsoft.com/office/drawing/2014/main" id="{5874AF67-BBA0-48F4-BB9F-52963443351B}"/>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85C4A621-19FC-A8C3-F7DA-AB0F32B21DDD}"/>
              </a:ext>
              <a:ext uri="{C183D7F6-B498-43B3-948B-1728B52AA6E4}">
                <adec:decorative xmlns:adec="http://schemas.microsoft.com/office/drawing/2017/decorative" val="1"/>
              </a:ext>
            </a:extLst>
          </p:cNvPr>
          <p:cNvSpPr>
            <a:spLocks/>
          </p:cNvSpPr>
          <p:nvPr userDrawn="1"/>
        </p:nvSpPr>
        <p:spPr bwMode="ltGray">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F777F45-55F4-5E6D-024F-60E25174AD75}"/>
              </a:ext>
              <a:ext uri="{C183D7F6-B498-43B3-948B-1728B52AA6E4}">
                <adec:decorative xmlns:adec="http://schemas.microsoft.com/office/drawing/2017/decorative" val="1"/>
              </a:ext>
            </a:extLst>
          </p:cNvPr>
          <p:cNvSpPr>
            <a:spLocks/>
          </p:cNvSpPr>
          <p:nvPr userDrawn="1"/>
        </p:nvSpPr>
        <p:spPr bwMode="ltGray">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descr="ERCOT logo white on background">
            <a:extLst>
              <a:ext uri="{FF2B5EF4-FFF2-40B4-BE49-F238E27FC236}">
                <a16:creationId xmlns:a16="http://schemas.microsoft.com/office/drawing/2014/main" id="{BABDE992-14D0-DC06-5632-921A617C9277}"/>
              </a:ext>
            </a:extLst>
          </p:cNvPr>
          <p:cNvPicPr>
            <a:picLocks noChangeAspect="1"/>
          </p:cNvPicPr>
          <p:nvPr userDrawn="1"/>
        </p:nvPicPr>
        <p:blipFill>
          <a:blip>
            <a:extLst>
              <a:ext uri="{96DAC541-7B7A-43D3-8B79-37D633B846F1}">
                <asvg:svgBlip xmlns:asvg="http://schemas.microsoft.com/office/drawing/2016/SVG/main" r:embed="rId8"/>
              </a:ext>
            </a:extLst>
          </a:blip>
          <a:stretch>
            <a:fillRect/>
          </a:stretch>
        </p:blipFill>
        <p:spPr bwMode="ltGray">
          <a:xfrm>
            <a:off x="974555" y="1125953"/>
            <a:ext cx="2425881" cy="889910"/>
          </a:xfrm>
          <a:prstGeom prst="rect">
            <a:avLst/>
          </a:prstGeom>
          <a:effectLst>
            <a:outerShdw blurRad="50800" dist="12700" dir="10800000" algn="r" rotWithShape="0">
              <a:schemeClr val="tx2">
                <a:alpha val="40000"/>
              </a:schemeClr>
            </a:outerShdw>
          </a:effectLst>
        </p:spPr>
      </p:pic>
      <p:sp>
        <p:nvSpPr>
          <p:cNvPr id="6" name="TextBox 5">
            <a:extLst>
              <a:ext uri="{FF2B5EF4-FFF2-40B4-BE49-F238E27FC236}">
                <a16:creationId xmlns:a16="http://schemas.microsoft.com/office/drawing/2014/main" id="{D6A667C4-71EB-319E-965A-63C4FF6BE0E0}"/>
              </a:ext>
            </a:extLst>
          </p:cNvPr>
          <p:cNvSpPr txBox="1"/>
          <p:nvPr userDrawn="1"/>
        </p:nvSpPr>
        <p:spPr bwMode="ltGray">
          <a:xfrm>
            <a:off x="-91688" y="503044"/>
            <a:ext cx="1162970" cy="230832"/>
          </a:xfrm>
          <a:prstGeom prst="rect">
            <a:avLst/>
          </a:prstGeom>
          <a:noFill/>
        </p:spPr>
        <p:txBody>
          <a:bodyPr wrap="square" rtlCol="0">
            <a:spAutoFit/>
          </a:bodyPr>
          <a:lstStyle/>
          <a:p>
            <a:pPr algn="ctr"/>
            <a:r>
              <a:rPr lang="en-US" sz="900" b="1" spc="0">
                <a:solidFill>
                  <a:schemeClr val="bg1"/>
                </a:solidFill>
              </a:rPr>
              <a:t>CONFIDENTIAL</a:t>
            </a:r>
          </a:p>
        </p:txBody>
      </p:sp>
      <p:pic>
        <p:nvPicPr>
          <p:cNvPr id="7" name="Graphic 6">
            <a:extLst>
              <a:ext uri="{FF2B5EF4-FFF2-40B4-BE49-F238E27FC236}">
                <a16:creationId xmlns:a16="http://schemas.microsoft.com/office/drawing/2014/main" id="{27196CFC-3E86-B8BD-E093-4F28B9158F4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9"/>
              </a:ext>
            </a:extLst>
          </a:blip>
          <a:srcRect l="59827" t="14818" r="10238" b="43257"/>
          <a:stretch>
            <a:fillRect/>
          </a:stretch>
        </p:blipFill>
        <p:spPr bwMode="ltGray">
          <a:xfrm>
            <a:off x="-1" y="-1"/>
            <a:ext cx="12192001" cy="5732047"/>
          </a:xfrm>
          <a:prstGeom prst="rect">
            <a:avLst/>
          </a:prstGeom>
        </p:spPr>
      </p:pic>
      <p:grpSp>
        <p:nvGrpSpPr>
          <p:cNvPr id="8" name="Group 7" descr="Confidential document label">
            <a:extLst>
              <a:ext uri="{FF2B5EF4-FFF2-40B4-BE49-F238E27FC236}">
                <a16:creationId xmlns:a16="http://schemas.microsoft.com/office/drawing/2014/main" id="{E0F86DF4-D209-AF27-2BEA-883BE190B860}"/>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EC5A0479-C527-8FBF-0B02-6C73DE9ACC65}"/>
                </a:ext>
              </a:extLst>
            </p:cNvPr>
            <p:cNvSpPr/>
            <p:nvPr/>
          </p:nvSpPr>
          <p:spPr bwMode="ltGray">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E0446C61-4C4A-5AFD-771C-43E23CD13ED1}"/>
                </a:ext>
              </a:extLst>
            </p:cNvPr>
            <p:cNvSpPr txBox="1"/>
            <p:nvPr/>
          </p:nvSpPr>
          <p:spPr bwMode="ltGray">
            <a:xfrm>
              <a:off x="-91688" y="6427015"/>
              <a:ext cx="1162970" cy="230832"/>
            </a:xfrm>
            <a:prstGeom prst="rect">
              <a:avLst/>
            </a:prstGeom>
            <a:noFill/>
          </p:spPr>
          <p:txBody>
            <a:bodyPr wrap="square" rtlCol="0">
              <a:spAutoFit/>
            </a:bodyPr>
            <a:lstStyle/>
            <a:p>
              <a:pPr algn="ctr"/>
              <a:r>
                <a:rPr lang="en-US" sz="900" b="1" spc="0">
                  <a:solidFill>
                    <a:schemeClr val="tx1"/>
                  </a:solidFill>
                </a:rPr>
                <a:t>CONFIDENTIAL</a:t>
              </a:r>
            </a:p>
          </p:txBody>
        </p:sp>
      </p:grpSp>
      <p:sp>
        <p:nvSpPr>
          <p:cNvPr id="12" name="Documenttype">
            <a:extLst>
              <a:ext uri="{FF2B5EF4-FFF2-40B4-BE49-F238E27FC236}">
                <a16:creationId xmlns:a16="http://schemas.microsoft.com/office/drawing/2014/main" id="{94BE84BF-5065-97D3-2F09-7AF24169EAA9}"/>
              </a:ext>
            </a:extLst>
          </p:cNvPr>
          <p:cNvSpPr>
            <a:spLocks noGrp="1"/>
          </p:cNvSpPr>
          <p:nvPr>
            <p:ph type="body" sz="quarter" idx="13" hasCustomPrompt="1"/>
            <p:custDataLst>
              <p:tags r:id="rId2"/>
            </p:custDataLst>
          </p:nvPr>
        </p:nvSpPr>
        <p:spPr>
          <a:xfrm>
            <a:off x="5074920" y="3750920"/>
            <a:ext cx="6559868"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buNone/>
              <a:defRPr lang="en-US" sz="1600" dirty="0"/>
            </a:lvl1pPr>
            <a:lvl2pPr marL="115888" indent="0">
              <a:buNone/>
              <a:defRPr>
                <a:solidFill>
                  <a:schemeClr val="bg1"/>
                </a:solidFill>
              </a:defRPr>
            </a:lvl2pPr>
            <a:lvl3pPr marL="466344" indent="0">
              <a:buNone/>
              <a:defRPr>
                <a:solidFill>
                  <a:schemeClr val="bg1"/>
                </a:solidFill>
              </a:defRPr>
            </a:lvl3pPr>
            <a:lvl4pPr marL="813816" indent="0">
              <a:buNone/>
              <a:defRPr>
                <a:solidFill>
                  <a:schemeClr val="bg1"/>
                </a:solidFill>
              </a:defRPr>
            </a:lvl4pPr>
            <a:lvl5pPr marL="1161288" indent="0">
              <a:buNone/>
              <a:defRPr>
                <a:solidFill>
                  <a:schemeClr val="bg1"/>
                </a:solidFill>
              </a:defRPr>
            </a:lvl5pPr>
          </a:lstStyle>
          <a:p>
            <a:pPr lvl="0">
              <a:buNone/>
            </a:pPr>
            <a:r>
              <a:rPr lang="en-US"/>
              <a:t>Edit date or title/role</a:t>
            </a:r>
          </a:p>
        </p:txBody>
      </p:sp>
      <p:sp>
        <p:nvSpPr>
          <p:cNvPr id="13" name="Subtitle">
            <a:extLst>
              <a:ext uri="{FF2B5EF4-FFF2-40B4-BE49-F238E27FC236}">
                <a16:creationId xmlns:a16="http://schemas.microsoft.com/office/drawing/2014/main" id="{7667E67B-A98E-04B2-0FC3-D6C7F8F66A0F}"/>
              </a:ext>
            </a:extLst>
          </p:cNvPr>
          <p:cNvSpPr>
            <a:spLocks noGrp="1"/>
          </p:cNvSpPr>
          <p:nvPr>
            <p:ph type="subTitle" idx="1"/>
            <p:custDataLst>
              <p:tags r:id="rId3"/>
            </p:custDataLst>
          </p:nvPr>
        </p:nvSpPr>
        <p:spPr>
          <a:xfrm>
            <a:off x="5074920" y="3229953"/>
            <a:ext cx="6559868" cy="276999"/>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sz="180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14" name="Title">
            <a:extLst>
              <a:ext uri="{FF2B5EF4-FFF2-40B4-BE49-F238E27FC236}">
                <a16:creationId xmlns:a16="http://schemas.microsoft.com/office/drawing/2014/main" id="{381A0205-FDD7-9F2F-342F-8452E94CCBB5}"/>
              </a:ext>
            </a:extLst>
          </p:cNvPr>
          <p:cNvSpPr>
            <a:spLocks noGrp="1"/>
          </p:cNvSpPr>
          <p:nvPr>
            <p:ph type="title" hasCustomPrompt="1"/>
            <p:custDataLst>
              <p:tags r:id="rId4"/>
            </p:custDataLst>
          </p:nvPr>
        </p:nvSpPr>
        <p:spPr>
          <a:xfrm>
            <a:off x="5074920" y="2071888"/>
            <a:ext cx="6559868" cy="984885"/>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noAutofit/>
          </a:bodyPr>
          <a:lstStyle>
            <a:lvl1pPr rtl="0">
              <a:defRPr lang="en-US" sz="3200" dirty="0"/>
            </a:lvl1pPr>
          </a:lstStyle>
          <a:p>
            <a:pPr lvl="0"/>
            <a:r>
              <a:rPr lang="en-US"/>
              <a:t>Click to edit </a:t>
            </a:r>
            <a:br>
              <a:rPr lang="en-US"/>
            </a:br>
            <a:r>
              <a:rPr lang="en-US"/>
              <a:t>Master title style</a:t>
            </a:r>
          </a:p>
        </p:txBody>
      </p:sp>
    </p:spTree>
    <p:extLst>
      <p:ext uri="{BB962C8B-B14F-4D97-AF65-F5344CB8AC3E}">
        <p14:creationId xmlns:p14="http://schemas.microsoft.com/office/powerpoint/2010/main" val="26885933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rast Defaul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3549357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D3A330D-704F-4050-81F6-50A136E78604}"/>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p:custDataLst>
              <p:tags r:id="rId3"/>
            </p:custDataLst>
          </p:nvPr>
        </p:nvSpPr>
        <p:spPr>
          <a:xfrm>
            <a:off x="1257300" y="419100"/>
            <a:ext cx="10401300" cy="384721"/>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rtl="0">
              <a:defRPr lang="en-US" dirty="0"/>
            </a:lvl1pPr>
          </a:lstStyle>
          <a:p>
            <a:pPr lvl="0"/>
            <a:r>
              <a:rPr lang="en-US"/>
              <a:t>Click to edit Master title style</a:t>
            </a:r>
          </a:p>
        </p:txBody>
      </p:sp>
      <p:sp>
        <p:nvSpPr>
          <p:cNvPr id="12" name="3. Subtitle">
            <a:extLst>
              <a:ext uri="{FF2B5EF4-FFF2-40B4-BE49-F238E27FC236}">
                <a16:creationId xmlns:a16="http://schemas.microsoft.com/office/drawing/2014/main" id="{0F8ABF34-9C24-45F4-B9AE-EDBE37FAC548}"/>
              </a:ext>
            </a:extLst>
          </p:cNvPr>
          <p:cNvSpPr>
            <a:spLocks noGrp="1"/>
          </p:cNvSpPr>
          <p:nvPr>
            <p:ph type="subTitle" idx="1"/>
            <p:custDataLst>
              <p:tags r:id="rId4"/>
            </p:custDataLst>
          </p:nvPr>
        </p:nvSpPr>
        <p:spPr>
          <a:xfrm>
            <a:off x="1257300" y="864105"/>
            <a:ext cx="10401300"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lvl1pPr marL="0" indent="0" algn="l" rtl="0">
              <a:buNone/>
              <a:defRPr lang="en-US" b="0" baseline="0" dirty="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buNone/>
            </a:pPr>
            <a:r>
              <a:rPr lang="en-US"/>
              <a:t>Click to edit Master subtitle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noFill/>
          <a:ln w="6350">
            <a:noFill/>
            <a:miter lim="800000"/>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509EE125-7504-84B1-6FCB-F408F60465B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8545150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rast 2-line + Subtitl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D01440F-CB45-4B1E-BF2B-97953CB35508}"/>
              </a:ext>
            </a:extLst>
          </p:cNvPr>
          <p:cNvGraphicFramePr>
            <a:graphicFrameLocks noChangeAspect="1"/>
          </p:cNvGraphicFramePr>
          <p:nvPr userDrawn="1">
            <p:custDataLst>
              <p:tags r:id="rId1"/>
            </p:custDataLst>
            <p:extLst>
              <p:ext uri="{D42A27DB-BD31-4B8C-83A1-F6EECF244321}">
                <p14:modId xmlns:p14="http://schemas.microsoft.com/office/powerpoint/2010/main" val="98051141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13" imgH="416" progId="TCLayout.ActiveDocument.1">
                  <p:embed/>
                </p:oleObj>
              </mc:Choice>
              <mc:Fallback>
                <p:oleObj name="think-cell Slide" r:id="rId8" imgW="413" imgH="416" progId="TCLayout.ActiveDocument.1">
                  <p:embed/>
                  <p:pic>
                    <p:nvPicPr>
                      <p:cNvPr id="3" name="Object 2" hidden="1">
                        <a:extLst>
                          <a:ext uri="{FF2B5EF4-FFF2-40B4-BE49-F238E27FC236}">
                            <a16:creationId xmlns:a16="http://schemas.microsoft.com/office/drawing/2014/main" id="{6D01440F-CB45-4B1E-BF2B-97953CB35508}"/>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100" name="Sticker" hidden="1">
            <a:extLst>
              <a:ext uri="{FF2B5EF4-FFF2-40B4-BE49-F238E27FC236}">
                <a16:creationId xmlns:a16="http://schemas.microsoft.com/office/drawing/2014/main" id="{1BE78E90-512D-48A0-A845-A06C7B40AA52}"/>
              </a:ext>
            </a:extLst>
          </p:cNvPr>
          <p:cNvSpPr txBox="1"/>
          <p:nvPr userDrawn="1"/>
        </p:nvSpPr>
        <p:spPr>
          <a:xfrm>
            <a:off x="1257300" y="1528142"/>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101" name="3. Subtitle">
            <a:extLst>
              <a:ext uri="{FF2B5EF4-FFF2-40B4-BE49-F238E27FC236}">
                <a16:creationId xmlns:a16="http://schemas.microsoft.com/office/drawing/2014/main" id="{8AB5A759-C8C6-4E92-997D-BA04067A36CE}"/>
              </a:ext>
            </a:extLst>
          </p:cNvPr>
          <p:cNvSpPr>
            <a:spLocks noGrp="1"/>
          </p:cNvSpPr>
          <p:nvPr>
            <p:ph type="subTitle" idx="1"/>
            <p:custDataLst>
              <p:tags r:id="rId2"/>
            </p:custDataLst>
          </p:nvPr>
        </p:nvSpPr>
        <p:spPr>
          <a:xfrm>
            <a:off x="1257300" y="1238341"/>
            <a:ext cx="10401300"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hidden="1">
            <a:extLst>
              <a:ext uri="{FF2B5EF4-FFF2-40B4-BE49-F238E27FC236}">
                <a16:creationId xmlns:a16="http://schemas.microsoft.com/office/drawing/2014/main" id="{ED3A330D-704F-4050-81F6-50A136E78604}"/>
              </a:ext>
            </a:extLst>
          </p:cNvPr>
          <p:cNvSpPr/>
          <p:nvPr userDrawn="1">
            <p:custDataLst>
              <p:tags r:id="rId3"/>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3" name="2. Slide Title">
            <a:extLst>
              <a:ext uri="{FF2B5EF4-FFF2-40B4-BE49-F238E27FC236}">
                <a16:creationId xmlns:a16="http://schemas.microsoft.com/office/drawing/2014/main" id="{5C829ED6-90BF-4B02-AD53-C2B66EC5467C}"/>
              </a:ext>
            </a:extLst>
          </p:cNvPr>
          <p:cNvSpPr>
            <a:spLocks noGrp="1"/>
          </p:cNvSpPr>
          <p:nvPr>
            <p:ph type="title" hasCustomPrompt="1"/>
            <p:custDataLst>
              <p:tags r:id="rId4"/>
            </p:custDataLst>
          </p:nvPr>
        </p:nvSpPr>
        <p:spPr>
          <a:xfrm>
            <a:off x="1257300" y="419100"/>
            <a:ext cx="10401300" cy="738664"/>
          </a:xfrm>
        </p:spPr>
        <p:txBody>
          <a:bodyPr vert="horz">
            <a:spAutoFit/>
          </a:bodyPr>
          <a:lstStyle>
            <a:lvl1pPr rtl="0">
              <a:defRPr/>
            </a:lvl1pPr>
          </a:lstStyle>
          <a:p>
            <a:r>
              <a:rPr lang="en-US"/>
              <a:t>Click to edit </a:t>
            </a:r>
            <a:br>
              <a:rPr lang="en-US"/>
            </a:br>
            <a:r>
              <a:rPr lang="en-US"/>
              <a:t>Master title style</a:t>
            </a:r>
          </a:p>
        </p:txBody>
      </p:sp>
      <p:sp>
        <p:nvSpPr>
          <p:cNvPr id="9" name="5. Source" hidden="1">
            <a:extLst>
              <a:ext uri="{FF2B5EF4-FFF2-40B4-BE49-F238E27FC236}">
                <a16:creationId xmlns:a16="http://schemas.microsoft.com/office/drawing/2014/main" id="{0CC39C66-1ED1-4BBF-87FB-6C74C9A461BE}"/>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1" name="1. On-page tracker">
            <a:extLst>
              <a:ext uri="{FF2B5EF4-FFF2-40B4-BE49-F238E27FC236}">
                <a16:creationId xmlns:a16="http://schemas.microsoft.com/office/drawing/2014/main" id="{0364ABB4-AE33-4DE9-A20C-DBDBFEC0CA11}"/>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745F793F-BCB2-BF9E-75A9-6648AB097085}"/>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1204698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rast Top Lef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6EDB0C68-81D8-4BCB-8FED-587D098337DD}"/>
              </a:ext>
            </a:extLst>
          </p:cNvPr>
          <p:cNvGraphicFramePr>
            <a:graphicFrameLocks noChangeAspect="1"/>
          </p:cNvGraphicFramePr>
          <p:nvPr userDrawn="1">
            <p:custDataLst>
              <p:tags r:id="rId1"/>
            </p:custDataLst>
            <p:extLst>
              <p:ext uri="{D42A27DB-BD31-4B8C-83A1-F6EECF244321}">
                <p14:modId xmlns:p14="http://schemas.microsoft.com/office/powerpoint/2010/main" val="17892403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8" name="Object 7" hidden="1">
                        <a:extLst>
                          <a:ext uri="{FF2B5EF4-FFF2-40B4-BE49-F238E27FC236}">
                            <a16:creationId xmlns:a16="http://schemas.microsoft.com/office/drawing/2014/main" id="{6EDB0C68-81D8-4BCB-8FED-587D098337DD}"/>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98EAA134-9792-4D41-898E-A83D3A4E3D69}"/>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5" name="Slide Number Placeholder 5">
            <a:extLst>
              <a:ext uri="{FF2B5EF4-FFF2-40B4-BE49-F238E27FC236}">
                <a16:creationId xmlns:a16="http://schemas.microsoft.com/office/drawing/2014/main" id="{9426D1E7-87F3-7F62-A3B9-97E229ECEB45}"/>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
        <p:nvSpPr>
          <p:cNvPr id="7" name="Rectangle 6">
            <a:extLst>
              <a:ext uri="{FF2B5EF4-FFF2-40B4-BE49-F238E27FC236}">
                <a16:creationId xmlns:a16="http://schemas.microsoft.com/office/drawing/2014/main" id="{69C812B9-B2F9-43D8-66F1-9EA1327780FC}"/>
              </a:ext>
              <a:ext uri="{C183D7F6-B498-43B3-948B-1728B52AA6E4}">
                <adec:decorative xmlns:adec="http://schemas.microsoft.com/office/drawing/2017/decorative" val="1"/>
              </a:ext>
            </a:extLst>
          </p:cNvPr>
          <p:cNvSpPr/>
          <p:nvPr userDrawn="1"/>
        </p:nvSpPr>
        <p:spPr bwMode="ltGray">
          <a:xfrm>
            <a:off x="0" y="0"/>
            <a:ext cx="4619625" cy="6858000"/>
          </a:xfrm>
          <a:prstGeom prst="rect">
            <a:avLst/>
          </a:prstGeom>
          <a:solidFill>
            <a:schemeClr val="accent2">
              <a:lumMod val="50000"/>
            </a:scheme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2. Slide Title">
            <a:extLst>
              <a:ext uri="{FF2B5EF4-FFF2-40B4-BE49-F238E27FC236}">
                <a16:creationId xmlns:a16="http://schemas.microsoft.com/office/drawing/2014/main" id="{B4B1C98D-0A6F-589E-E4F9-D134A9D75BDF}"/>
              </a:ext>
            </a:extLst>
          </p:cNvPr>
          <p:cNvSpPr>
            <a:spLocks noGrp="1"/>
          </p:cNvSpPr>
          <p:nvPr>
            <p:ph type="title"/>
            <p:custDataLst>
              <p:tags r:id="rId3"/>
            </p:custDataLst>
          </p:nvPr>
        </p:nvSpPr>
        <p:spPr>
          <a:xfrm>
            <a:off x="506347" y="3044280"/>
            <a:ext cx="3813048" cy="769441"/>
          </a:xfrm>
          <a:prstGeom prst="rect">
            <a:avLst/>
          </a:prstGeom>
        </p:spPr>
        <p:txBody>
          <a:bodyPr vert="horz" anchor="ctr" anchorCtr="0">
            <a:noAutofit/>
          </a:bodyPr>
          <a:lstStyle>
            <a:lvl1pPr rtl="0">
              <a:lnSpc>
                <a:spcPct val="100000"/>
              </a:lnSpc>
              <a:defRPr>
                <a:ln w="6350" cap="flat">
                  <a:noFill/>
                  <a:miter lim="800000"/>
                </a:ln>
              </a:defRPr>
            </a:lvl1pPr>
          </a:lstStyle>
          <a:p>
            <a:r>
              <a:rPr lang="en-US"/>
              <a:t>Click to edit Master title style</a:t>
            </a:r>
          </a:p>
        </p:txBody>
      </p:sp>
      <p:sp>
        <p:nvSpPr>
          <p:cNvPr id="11" name="1. On-page tracker">
            <a:extLst>
              <a:ext uri="{FF2B5EF4-FFF2-40B4-BE49-F238E27FC236}">
                <a16:creationId xmlns:a16="http://schemas.microsoft.com/office/drawing/2014/main" id="{65587E3C-79CD-BE79-0944-9EFEB3E09EC8}"/>
              </a:ext>
            </a:extLst>
          </p:cNvPr>
          <p:cNvSpPr>
            <a:spLocks noGrp="1"/>
          </p:cNvSpPr>
          <p:nvPr>
            <p:ph type="body" sz="quarter" idx="10" hasCustomPrompt="1"/>
            <p:custDataLst>
              <p:tags r:id="rId4"/>
            </p:custDataLst>
          </p:nvPr>
        </p:nvSpPr>
        <p:spPr>
          <a:xfrm>
            <a:off x="1257300" y="41597"/>
            <a:ext cx="3110484"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pic>
        <p:nvPicPr>
          <p:cNvPr id="12" name="Graphic 11" descr="ERCOT logo">
            <a:extLst>
              <a:ext uri="{FF2B5EF4-FFF2-40B4-BE49-F238E27FC236}">
                <a16:creationId xmlns:a16="http://schemas.microsoft.com/office/drawing/2014/main" id="{5818E563-6DDF-6B96-41FC-0F80B94ADAF4}"/>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3" name="Group 12" descr="Confidential document label">
            <a:extLst>
              <a:ext uri="{FF2B5EF4-FFF2-40B4-BE49-F238E27FC236}">
                <a16:creationId xmlns:a16="http://schemas.microsoft.com/office/drawing/2014/main" id="{AE342CE8-D5C2-BD98-6903-4CC5BD209AA8}"/>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4" name="Rectangle 13">
              <a:extLst>
                <a:ext uri="{FF2B5EF4-FFF2-40B4-BE49-F238E27FC236}">
                  <a16:creationId xmlns:a16="http://schemas.microsoft.com/office/drawing/2014/main" id="{02E9A4EE-CF84-34D0-2898-9050B8214B9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5" name="TextBox 14">
              <a:extLst>
                <a:ext uri="{FF2B5EF4-FFF2-40B4-BE49-F238E27FC236}">
                  <a16:creationId xmlns:a16="http://schemas.microsoft.com/office/drawing/2014/main" id="{C29D15D5-4AC1-3F06-3115-CB7D66B074E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
        <p:nvSpPr>
          <p:cNvPr id="6" name="5. Source" hidden="1">
            <a:extLst>
              <a:ext uri="{FF2B5EF4-FFF2-40B4-BE49-F238E27FC236}">
                <a16:creationId xmlns:a16="http://schemas.microsoft.com/office/drawing/2014/main" id="{33F722E2-991C-4728-97C9-8D281DB3C594}"/>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Tree>
    <p:extLst>
      <p:ext uri="{BB962C8B-B14F-4D97-AF65-F5344CB8AC3E}">
        <p14:creationId xmlns:p14="http://schemas.microsoft.com/office/powerpoint/2010/main" val="9219664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rast Mid Lef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10AAB5F-CF0A-4C58-81CA-92C1A8CB9003}"/>
              </a:ext>
            </a:extLst>
          </p:cNvPr>
          <p:cNvGraphicFramePr>
            <a:graphicFrameLocks noChangeAspect="1"/>
          </p:cNvGraphicFramePr>
          <p:nvPr userDrawn="1">
            <p:custDataLst>
              <p:tags r:id="rId1"/>
            </p:custDataLst>
            <p:extLst>
              <p:ext uri="{D42A27DB-BD31-4B8C-83A1-F6EECF244321}">
                <p14:modId xmlns:p14="http://schemas.microsoft.com/office/powerpoint/2010/main" val="12307630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4" name="Object 3" hidden="1">
                        <a:extLst>
                          <a:ext uri="{FF2B5EF4-FFF2-40B4-BE49-F238E27FC236}">
                            <a16:creationId xmlns:a16="http://schemas.microsoft.com/office/drawing/2014/main" id="{E10AAB5F-CF0A-4C58-81CA-92C1A8CB9003}"/>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A53433-5DFE-4583-A5C0-DE3F3C3DDE8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3" name="2. Slide Title">
            <a:extLst>
              <a:ext uri="{FF2B5EF4-FFF2-40B4-BE49-F238E27FC236}">
                <a16:creationId xmlns:a16="http://schemas.microsoft.com/office/drawing/2014/main" id="{064E079D-5BD2-4787-A7F2-0859A1CB5E94}"/>
              </a:ext>
            </a:extLst>
          </p:cNvPr>
          <p:cNvSpPr>
            <a:spLocks noGrp="1"/>
          </p:cNvSpPr>
          <p:nvPr>
            <p:ph type="title"/>
            <p:custDataLst>
              <p:tags r:id="rId3"/>
            </p:custDataLst>
          </p:nvPr>
        </p:nvSpPr>
        <p:spPr>
          <a:xfrm>
            <a:off x="506347" y="3044280"/>
            <a:ext cx="5065776" cy="769441"/>
          </a:xfrm>
          <a:prstGeom prst="rect">
            <a:avLst/>
          </a:prstGeom>
        </p:spPr>
        <p:txBody>
          <a:bodyPr vert="horz" rIns="365760" anchor="ctr">
            <a:noAutofit/>
          </a:bodyPr>
          <a:lstStyle>
            <a:lvl1pPr rtl="0">
              <a:defRPr>
                <a:ln w="6350" cap="flat">
                  <a:noFill/>
                  <a:miter lim="800000"/>
                </a:ln>
              </a:defRPr>
            </a:lvl1pPr>
          </a:lstStyle>
          <a:p>
            <a:r>
              <a:rPr lang="en-US"/>
              <a:t>Click to edit Master title style</a:t>
            </a:r>
          </a:p>
        </p:txBody>
      </p:sp>
      <p:sp>
        <p:nvSpPr>
          <p:cNvPr id="7" name="5. Source" hidden="1">
            <a:extLst>
              <a:ext uri="{FF2B5EF4-FFF2-40B4-BE49-F238E27FC236}">
                <a16:creationId xmlns:a16="http://schemas.microsoft.com/office/drawing/2014/main" id="{677DA9EB-F148-4622-AB71-9F38D348578D}"/>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29A5BC72-B58B-4282-B0EA-EE79CC589D71}"/>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2DE0DD4A-961B-3A1B-92C2-A85D6BCF87B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5282945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rast 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8064E9-3153-4628-A7D5-81F8DEADB0D6}"/>
              </a:ext>
            </a:extLst>
          </p:cNvPr>
          <p:cNvGraphicFramePr>
            <a:graphicFrameLocks noChangeAspect="1"/>
          </p:cNvGraphicFramePr>
          <p:nvPr userDrawn="1">
            <p:custDataLst>
              <p:tags r:id="rId1"/>
            </p:custDataLst>
            <p:extLst>
              <p:ext uri="{D42A27DB-BD31-4B8C-83A1-F6EECF244321}">
                <p14:modId xmlns:p14="http://schemas.microsoft.com/office/powerpoint/2010/main" val="13633398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F98064E9-3153-4628-A7D5-81F8DEADB0D6}"/>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4FCABF2-1291-4CAB-A39C-0FDD2FD8A1F5}"/>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4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E222DC4C-FD9F-4495-B0EA-3E6F1E35596A}"/>
              </a:ext>
            </a:extLst>
          </p:cNvPr>
          <p:cNvSpPr>
            <a:spLocks noGrp="1"/>
          </p:cNvSpPr>
          <p:nvPr>
            <p:ph type="title"/>
            <p:custDataLst>
              <p:tags r:id="rId3"/>
            </p:custDataLst>
          </p:nvPr>
        </p:nvSpPr>
        <p:spPr>
          <a:xfrm>
            <a:off x="506347" y="4580468"/>
            <a:ext cx="11082528" cy="677108"/>
          </a:xfrm>
        </p:spPr>
        <p:txBody>
          <a:bodyPr vert="horz" anchor="b">
            <a:noAutofit/>
          </a:bodyPr>
          <a:lstStyle>
            <a:lvl1pPr rtl="0">
              <a:lnSpc>
                <a:spcPct val="100000"/>
              </a:lnSpc>
              <a:defRPr sz="4400"/>
            </a:lvl1pPr>
          </a:lstStyle>
          <a:p>
            <a:r>
              <a:rPr lang="en-US"/>
              <a:t>Click to edit Master title style</a:t>
            </a:r>
          </a:p>
        </p:txBody>
      </p:sp>
      <p:sp>
        <p:nvSpPr>
          <p:cNvPr id="6" name="5. Source" hidden="1">
            <a:extLst>
              <a:ext uri="{FF2B5EF4-FFF2-40B4-BE49-F238E27FC236}">
                <a16:creationId xmlns:a16="http://schemas.microsoft.com/office/drawing/2014/main" id="{4376B40D-309A-4442-81B2-638CDEBB2F76}"/>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9" name="1. On-page tracker">
            <a:extLst>
              <a:ext uri="{FF2B5EF4-FFF2-40B4-BE49-F238E27FC236}">
                <a16:creationId xmlns:a16="http://schemas.microsoft.com/office/drawing/2014/main" id="{8F89071A-FCD4-4931-B959-81108D770B1E}"/>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AF3D238D-7E75-18E8-7991-57F27E145C3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37750153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rast 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52273FB-3270-4181-86FF-C1D92782D49D}"/>
              </a:ext>
            </a:extLst>
          </p:cNvPr>
          <p:cNvGraphicFramePr>
            <a:graphicFrameLocks noChangeAspect="1"/>
          </p:cNvGraphicFramePr>
          <p:nvPr userDrawn="1">
            <p:custDataLst>
              <p:tags r:id="rId1"/>
            </p:custDataLst>
            <p:extLst>
              <p:ext uri="{D42A27DB-BD31-4B8C-83A1-F6EECF244321}">
                <p14:modId xmlns:p14="http://schemas.microsoft.com/office/powerpoint/2010/main" val="29776530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3" name="Object 2" hidden="1">
                        <a:extLst>
                          <a:ext uri="{FF2B5EF4-FFF2-40B4-BE49-F238E27FC236}">
                            <a16:creationId xmlns:a16="http://schemas.microsoft.com/office/drawing/2014/main" id="{F52273FB-3270-4181-86FF-C1D92782D49D}"/>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DE3D51E-EFF4-4CED-8D1C-0D351D7D3278}"/>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34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2. Slide Title">
            <a:extLst>
              <a:ext uri="{FF2B5EF4-FFF2-40B4-BE49-F238E27FC236}">
                <a16:creationId xmlns:a16="http://schemas.microsoft.com/office/drawing/2014/main" id="{FB296734-15F7-4BDF-BF7F-AD560B3E09D7}"/>
              </a:ext>
            </a:extLst>
          </p:cNvPr>
          <p:cNvSpPr>
            <a:spLocks noGrp="1"/>
          </p:cNvSpPr>
          <p:nvPr>
            <p:ph type="title" hasCustomPrompt="1"/>
            <p:custDataLst>
              <p:tags r:id="rId3"/>
            </p:custDataLst>
          </p:nvPr>
        </p:nvSpPr>
        <p:spPr>
          <a:xfrm>
            <a:off x="1505712" y="3556229"/>
            <a:ext cx="9180576" cy="523220"/>
          </a:xfrm>
          <a:prstGeom prst="rect">
            <a:avLst/>
          </a:prstGeom>
        </p:spPr>
        <p:txBody>
          <a:bodyPr vert="horz" anchor="b">
            <a:spAutoFit/>
          </a:bodyPr>
          <a:lstStyle>
            <a:lvl1pPr rtl="0">
              <a:lnSpc>
                <a:spcPct val="105000"/>
              </a:lnSpc>
              <a:defRPr sz="3400"/>
            </a:lvl1pPr>
          </a:lstStyle>
          <a:p>
            <a:r>
              <a:rPr lang="en-US"/>
              <a:t>“Click to add quote</a:t>
            </a:r>
          </a:p>
        </p:txBody>
      </p:sp>
      <p:sp>
        <p:nvSpPr>
          <p:cNvPr id="9" name="3. Subtitle">
            <a:extLst>
              <a:ext uri="{FF2B5EF4-FFF2-40B4-BE49-F238E27FC236}">
                <a16:creationId xmlns:a16="http://schemas.microsoft.com/office/drawing/2014/main" id="{F91EA195-0A6B-4141-BE0A-C29B8632D98B}"/>
              </a:ext>
            </a:extLst>
          </p:cNvPr>
          <p:cNvSpPr>
            <a:spLocks noGrp="1"/>
          </p:cNvSpPr>
          <p:nvPr>
            <p:ph type="subTitle" idx="1" hasCustomPrompt="1"/>
            <p:custDataLst>
              <p:tags r:id="rId4"/>
            </p:custDataLst>
          </p:nvPr>
        </p:nvSpPr>
        <p:spPr>
          <a:xfrm>
            <a:off x="1505712" y="4284630"/>
            <a:ext cx="9180576" cy="246221"/>
          </a:xfrm>
          <a:prstGeom prst="rect">
            <a:avLst/>
          </a:prstGeom>
        </p:spPr>
        <p:txBody>
          <a:bodyPr wrap="square">
            <a:sp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quote source</a:t>
            </a:r>
          </a:p>
        </p:txBody>
      </p:sp>
      <p:sp>
        <p:nvSpPr>
          <p:cNvPr id="11" name="5. Source" hidden="1">
            <a:extLst>
              <a:ext uri="{FF2B5EF4-FFF2-40B4-BE49-F238E27FC236}">
                <a16:creationId xmlns:a16="http://schemas.microsoft.com/office/drawing/2014/main" id="{C5FBD0AF-1EDD-41EB-9A6E-173435ADFFE5}"/>
              </a:ext>
            </a:extLst>
          </p:cNvPr>
          <p:cNvSpPr txBox="1"/>
          <p:nvPr userDrawn="1">
            <p:custDataLst>
              <p:tags r:id="rId5"/>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10" name="1. On-page tracker">
            <a:extLst>
              <a:ext uri="{FF2B5EF4-FFF2-40B4-BE49-F238E27FC236}">
                <a16:creationId xmlns:a16="http://schemas.microsoft.com/office/drawing/2014/main" id="{878CBA30-A797-424E-A56B-F43F015ECE96}"/>
              </a:ext>
            </a:extLst>
          </p:cNvPr>
          <p:cNvSpPr>
            <a:spLocks noGrp="1"/>
          </p:cNvSpPr>
          <p:nvPr>
            <p:ph type="body" sz="quarter" idx="10" hasCustomPrompt="1"/>
            <p:custDataLst>
              <p:tags r:id="rId6"/>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30605453-7447-9A88-ED86-80A3D0F5D82E}"/>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spTree>
    <p:extLst>
      <p:ext uri="{BB962C8B-B14F-4D97-AF65-F5344CB8AC3E}">
        <p14:creationId xmlns:p14="http://schemas.microsoft.com/office/powerpoint/2010/main" val="231267882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ontrast 1/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A3BA4A-22A3-4843-892F-E42C155B4288}"/>
              </a:ext>
            </a:extLst>
          </p:cNvPr>
          <p:cNvGraphicFramePr>
            <a:graphicFrameLocks noChangeAspect="1"/>
          </p:cNvGraphicFramePr>
          <p:nvPr userDrawn="1">
            <p:custDataLst>
              <p:tags r:id="rId1"/>
            </p:custDataLst>
            <p:extLst>
              <p:ext uri="{D42A27DB-BD31-4B8C-83A1-F6EECF244321}">
                <p14:modId xmlns:p14="http://schemas.microsoft.com/office/powerpoint/2010/main" val="3918630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C3A3BA4A-22A3-4843-892F-E42C155B4288}"/>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2BA1E0C-CA9F-489D-B144-727B655BD19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3413760" y="0"/>
            <a:ext cx="8778240"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19" name="2. Slide Title">
            <a:extLst>
              <a:ext uri="{FF2B5EF4-FFF2-40B4-BE49-F238E27FC236}">
                <a16:creationId xmlns:a16="http://schemas.microsoft.com/office/drawing/2014/main" id="{7C125983-42A9-42F7-AA00-F56CD87B285E}"/>
              </a:ext>
            </a:extLst>
          </p:cNvPr>
          <p:cNvSpPr>
            <a:spLocks noGrp="1"/>
          </p:cNvSpPr>
          <p:nvPr>
            <p:ph type="title"/>
            <p:custDataLst>
              <p:tags r:id="rId4"/>
            </p:custDataLst>
          </p:nvPr>
        </p:nvSpPr>
        <p:spPr>
          <a:xfrm>
            <a:off x="506347" y="2744369"/>
            <a:ext cx="2514600" cy="769441"/>
          </a:xfrm>
        </p:spPr>
        <p:txBody>
          <a:bodyPr vert="horz" anchor="b">
            <a:noAutofit/>
          </a:bodyPr>
          <a:lstStyle>
            <a:lvl1pPr rtl="0">
              <a:defRPr>
                <a:solidFill>
                  <a:schemeClr val="bg2"/>
                </a:solidFill>
              </a:defRPr>
            </a:lvl1pPr>
          </a:lstStyle>
          <a:p>
            <a:r>
              <a:rPr lang="en-US"/>
              <a:t>Click to edit Master title</a:t>
            </a:r>
          </a:p>
        </p:txBody>
      </p:sp>
      <p:sp>
        <p:nvSpPr>
          <p:cNvPr id="20" name="3. Subtitle">
            <a:extLst>
              <a:ext uri="{FF2B5EF4-FFF2-40B4-BE49-F238E27FC236}">
                <a16:creationId xmlns:a16="http://schemas.microsoft.com/office/drawing/2014/main" id="{9D41FF9F-DFB7-4DFF-B338-08A2CA649393}"/>
              </a:ext>
            </a:extLst>
          </p:cNvPr>
          <p:cNvSpPr>
            <a:spLocks noGrp="1"/>
          </p:cNvSpPr>
          <p:nvPr>
            <p:ph type="subTitle" idx="1"/>
            <p:custDataLst>
              <p:tags r:id="rId5"/>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1" name="5. Source" hidden="1">
            <a:extLst>
              <a:ext uri="{FF2B5EF4-FFF2-40B4-BE49-F238E27FC236}">
                <a16:creationId xmlns:a16="http://schemas.microsoft.com/office/drawing/2014/main" id="{064AC035-5239-45FF-8383-33CBCD30D33E}"/>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7E97B40B-AFF2-4819-823D-9831ADC756CA}"/>
              </a:ext>
            </a:extLst>
          </p:cNvPr>
          <p:cNvSpPr>
            <a:spLocks noGrp="1"/>
          </p:cNvSpPr>
          <p:nvPr>
            <p:ph type="body" sz="quarter" idx="10" hasCustomPrompt="1"/>
            <p:custDataLst>
              <p:tags r:id="rId7"/>
            </p:custDataLst>
          </p:nvPr>
        </p:nvSpPr>
        <p:spPr>
          <a:xfrm>
            <a:off x="1257300" y="41597"/>
            <a:ext cx="2514601"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DE6B5FF6-B760-D681-5564-716AD506ED54}"/>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1" name="Graphic 10" descr="ERCOT logo">
            <a:extLst>
              <a:ext uri="{FF2B5EF4-FFF2-40B4-BE49-F238E27FC236}">
                <a16:creationId xmlns:a16="http://schemas.microsoft.com/office/drawing/2014/main" id="{1E9F2B06-455E-FFEA-A0FD-95E7ADA88FE3}"/>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2" name="Group 11" descr="Confidential document label">
            <a:extLst>
              <a:ext uri="{FF2B5EF4-FFF2-40B4-BE49-F238E27FC236}">
                <a16:creationId xmlns:a16="http://schemas.microsoft.com/office/drawing/2014/main" id="{89EED44A-4AD0-60C7-997F-9B7133E4FCB1}"/>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3" name="Rectangle 12">
              <a:extLst>
                <a:ext uri="{FF2B5EF4-FFF2-40B4-BE49-F238E27FC236}">
                  <a16:creationId xmlns:a16="http://schemas.microsoft.com/office/drawing/2014/main" id="{BE5C4119-DEDB-ACC7-2624-27722CCD1921}"/>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4" name="TextBox 13">
              <a:extLst>
                <a:ext uri="{FF2B5EF4-FFF2-40B4-BE49-F238E27FC236}">
                  <a16:creationId xmlns:a16="http://schemas.microsoft.com/office/drawing/2014/main" id="{821E11B4-B8D3-2E8A-F916-2D8594F7BD5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1998185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ontrast 1/3">
    <p:bg>
      <p:bgPr>
        <a:solidFill>
          <a:schemeClr val="tx1"/>
        </a:solidFill>
        <a:effectLst/>
      </p:bgPr>
    </p:bg>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D6AD2A36-39D2-411F-97A0-A924098965AA}"/>
              </a:ext>
            </a:extLst>
          </p:cNvPr>
          <p:cNvGraphicFramePr>
            <a:graphicFrameLocks noChangeAspect="1"/>
          </p:cNvGraphicFramePr>
          <p:nvPr userDrawn="1">
            <p:custDataLst>
              <p:tags r:id="rId1"/>
            </p:custDataLst>
            <p:extLst>
              <p:ext uri="{D42A27DB-BD31-4B8C-83A1-F6EECF244321}">
                <p14:modId xmlns:p14="http://schemas.microsoft.com/office/powerpoint/2010/main" val="307106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4" name="Object 2" hidden="1">
                        <a:extLst>
                          <a:ext uri="{FF2B5EF4-FFF2-40B4-BE49-F238E27FC236}">
                            <a16:creationId xmlns:a16="http://schemas.microsoft.com/office/drawing/2014/main" id="{D6AD2A36-39D2-411F-97A0-A924098965AA}"/>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16FA1A46-CC63-4D80-904D-B75922926F0D}"/>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6" name="RectangleDark">
            <a:extLst>
              <a:ext uri="{FF2B5EF4-FFF2-40B4-BE49-F238E27FC236}">
                <a16:creationId xmlns:a16="http://schemas.microsoft.com/office/drawing/2014/main" id="{3FA229FA-A3E6-464F-8FAE-54175450EBEB}"/>
              </a:ext>
            </a:extLst>
          </p:cNvPr>
          <p:cNvSpPr/>
          <p:nvPr userDrawn="1">
            <p:custDataLst>
              <p:tags r:id="rId3"/>
            </p:custDataLst>
          </p:nvPr>
        </p:nvSpPr>
        <p:spPr bwMode="ltGray">
          <a:xfrm>
            <a:off x="4364736" y="0"/>
            <a:ext cx="782726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chemeClr val="bg2"/>
              </a:solidFill>
              <a:latin typeface="Arial" panose="020B0604020202020204" pitchFamily="34" charset="0"/>
            </a:endParaRPr>
          </a:p>
        </p:txBody>
      </p:sp>
      <p:sp>
        <p:nvSpPr>
          <p:cNvPr id="20" name="2. Slide Title">
            <a:extLst>
              <a:ext uri="{FF2B5EF4-FFF2-40B4-BE49-F238E27FC236}">
                <a16:creationId xmlns:a16="http://schemas.microsoft.com/office/drawing/2014/main" id="{F2EA5A09-84EC-4368-8C76-0BEA141A4333}"/>
              </a:ext>
            </a:extLst>
          </p:cNvPr>
          <p:cNvSpPr>
            <a:spLocks noGrp="1"/>
          </p:cNvSpPr>
          <p:nvPr>
            <p:ph type="title"/>
            <p:custDataLst>
              <p:tags r:id="rId4"/>
            </p:custDataLst>
          </p:nvPr>
        </p:nvSpPr>
        <p:spPr>
          <a:xfrm>
            <a:off x="506347" y="2744369"/>
            <a:ext cx="3465576" cy="769441"/>
          </a:xfrm>
          <a:prstGeom prst="rect">
            <a:avLst/>
          </a:prstGeom>
        </p:spPr>
        <p:txBody>
          <a:bodyPr vert="horz" wrap="square" anchor="b">
            <a:noAutofit/>
          </a:bodyPr>
          <a:lstStyle>
            <a:lvl1pPr algn="l"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4BAE0A91-D3D3-4C9A-9F81-3C13D960A341}"/>
              </a:ext>
            </a:extLst>
          </p:cNvPr>
          <p:cNvSpPr>
            <a:spLocks noGrp="1"/>
          </p:cNvSpPr>
          <p:nvPr>
            <p:ph type="subTitle" idx="1"/>
            <p:custDataLst>
              <p:tags r:id="rId5"/>
            </p:custDataLst>
          </p:nvPr>
        </p:nvSpPr>
        <p:spPr>
          <a:xfrm>
            <a:off x="506347" y="3659644"/>
            <a:ext cx="3465575" cy="246221"/>
          </a:xfrm>
          <a:prstGeom prst="rect">
            <a:avLst/>
          </a:prstGeom>
        </p:spPr>
        <p:txBody>
          <a:bodyPr wrap="square">
            <a:spAutoFit/>
          </a:bodyPr>
          <a:lstStyle>
            <a:lvl1pPr marL="0" indent="0" algn="l" rtl="0">
              <a:buNone/>
              <a:defRPr sz="1600" b="0" baseline="0">
                <a:solidFill>
                  <a:schemeClr val="bg2"/>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15" name="5. Source" hidden="1">
            <a:extLst>
              <a:ext uri="{FF2B5EF4-FFF2-40B4-BE49-F238E27FC236}">
                <a16:creationId xmlns:a16="http://schemas.microsoft.com/office/drawing/2014/main" id="{6BA86AD8-0ECF-4EA8-B346-D8EA2716E80C}"/>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2635D98B-97DC-4A80-82A3-A8B3C701B736}"/>
              </a:ext>
            </a:extLst>
          </p:cNvPr>
          <p:cNvSpPr>
            <a:spLocks noGrp="1"/>
          </p:cNvSpPr>
          <p:nvPr>
            <p:ph type="body" sz="quarter" idx="10" hasCustomPrompt="1"/>
            <p:custDataLst>
              <p:tags r:id="rId7"/>
            </p:custDataLst>
          </p:nvPr>
        </p:nvSpPr>
        <p:spPr>
          <a:xfrm>
            <a:off x="1257300" y="41597"/>
            <a:ext cx="3465575"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3DB7E456-7B02-E79C-D670-650E8124BA8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5" name="Graphic 4" descr="ERCOT logo">
            <a:extLst>
              <a:ext uri="{FF2B5EF4-FFF2-40B4-BE49-F238E27FC236}">
                <a16:creationId xmlns:a16="http://schemas.microsoft.com/office/drawing/2014/main" id="{0B546EE7-A07A-A8CA-0109-201D7F017BD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83EC7693-1E31-87D7-425C-38AE91D40A4F}"/>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B5B0E693-06CC-DBBE-DDEF-6C689D056DD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9" name="TextBox 8">
              <a:extLst>
                <a:ext uri="{FF2B5EF4-FFF2-40B4-BE49-F238E27FC236}">
                  <a16:creationId xmlns:a16="http://schemas.microsoft.com/office/drawing/2014/main" id="{F782D986-10C1-9BF6-AC3C-0EE4DF3AACD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286952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2846856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4363212" cy="369332"/>
          </a:xfrm>
        </p:spPr>
        <p:txBody>
          <a:bodyPr vert="horz">
            <a:no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4" name="Slide Number Placeholder 5">
            <a:extLst>
              <a:ext uri="{FF2B5EF4-FFF2-40B4-BE49-F238E27FC236}">
                <a16:creationId xmlns:a16="http://schemas.microsoft.com/office/drawing/2014/main" id="{0B5E717F-8E00-D7E0-55D8-3030A8AD3C40}"/>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9" name="Graphic 8" descr="ERCOT logo">
            <a:extLst>
              <a:ext uri="{FF2B5EF4-FFF2-40B4-BE49-F238E27FC236}">
                <a16:creationId xmlns:a16="http://schemas.microsoft.com/office/drawing/2014/main" id="{1297EAA3-94AA-1916-B5B3-7D7CC5845C9D}"/>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1" name="Group 10" descr="Confidential document label">
            <a:extLst>
              <a:ext uri="{FF2B5EF4-FFF2-40B4-BE49-F238E27FC236}">
                <a16:creationId xmlns:a16="http://schemas.microsoft.com/office/drawing/2014/main" id="{8905CEE6-2BB4-8447-68B8-AF3B9BED20EF}"/>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2" name="Rectangle 11">
              <a:extLst>
                <a:ext uri="{FF2B5EF4-FFF2-40B4-BE49-F238E27FC236}">
                  <a16:creationId xmlns:a16="http://schemas.microsoft.com/office/drawing/2014/main" id="{B2B46A18-472A-CAE4-A2D3-B78B1052BF23}"/>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3" name="TextBox 12">
              <a:extLst>
                <a:ext uri="{FF2B5EF4-FFF2-40B4-BE49-F238E27FC236}">
                  <a16:creationId xmlns:a16="http://schemas.microsoft.com/office/drawing/2014/main" id="{42F08996-737A-2908-7864-A631917DF233}"/>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16877398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14821258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0" name="2. Slide Title">
            <a:extLst>
              <a:ext uri="{FF2B5EF4-FFF2-40B4-BE49-F238E27FC236}">
                <a16:creationId xmlns:a16="http://schemas.microsoft.com/office/drawing/2014/main" id="{E1D61C74-F3E2-42EF-998D-BEC7B3EBD0BC}"/>
              </a:ext>
            </a:extLst>
          </p:cNvPr>
          <p:cNvSpPr>
            <a:spLocks noGrp="1"/>
          </p:cNvSpPr>
          <p:nvPr>
            <p:ph type="title"/>
            <p:custDataLst>
              <p:tags r:id="rId3"/>
            </p:custDataLst>
          </p:nvPr>
        </p:nvSpPr>
        <p:spPr>
          <a:xfrm>
            <a:off x="1257300" y="419100"/>
            <a:ext cx="6265164" cy="369332"/>
          </a:xfrm>
        </p:spPr>
        <p:txBody>
          <a:bodyPr vert="horz">
            <a:noAutofit/>
          </a:bodyPr>
          <a:lstStyle>
            <a:lvl1pPr rtl="0">
              <a:defRPr>
                <a:solidFill>
                  <a:schemeClr val="bg2"/>
                </a:solidFill>
              </a:defRPr>
            </a:lvl1pPr>
          </a:lstStyle>
          <a:p>
            <a:r>
              <a:rPr lang="en-US"/>
              <a:t>Click to edit Master title style</a:t>
            </a: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4"/>
            </p:custDataLst>
          </p:nvPr>
        </p:nvSpPr>
        <p:spPr bwMode="ltGray">
          <a:xfrm>
            <a:off x="7830312"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1" name="3. Subtitle">
            <a:extLst>
              <a:ext uri="{FF2B5EF4-FFF2-40B4-BE49-F238E27FC236}">
                <a16:creationId xmlns:a16="http://schemas.microsoft.com/office/drawing/2014/main" id="{48CA3F7F-79C3-4776-BD80-2B6BECA0AF60}"/>
              </a:ext>
            </a:extLst>
          </p:cNvPr>
          <p:cNvSpPr>
            <a:spLocks noGrp="1"/>
          </p:cNvSpPr>
          <p:nvPr>
            <p:ph type="subTitle" idx="1"/>
            <p:custDataLst>
              <p:tags r:id="rId5"/>
            </p:custDataLst>
          </p:nvPr>
        </p:nvSpPr>
        <p:spPr>
          <a:xfrm>
            <a:off x="1257300" y="864105"/>
            <a:ext cx="6265164"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6"/>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bg2"/>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A6C141EE-DA0D-C523-59AA-952F8FF3D90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8" name="Graphic 7" descr="ERCOT logo">
            <a:extLst>
              <a:ext uri="{FF2B5EF4-FFF2-40B4-BE49-F238E27FC236}">
                <a16:creationId xmlns:a16="http://schemas.microsoft.com/office/drawing/2014/main" id="{EC10871A-2E1D-E298-809C-763EBA54E087}"/>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9" name="Group 8" descr="Confidential document label">
            <a:extLst>
              <a:ext uri="{FF2B5EF4-FFF2-40B4-BE49-F238E27FC236}">
                <a16:creationId xmlns:a16="http://schemas.microsoft.com/office/drawing/2014/main" id="{1A8502FA-D54B-EC7A-61BE-B6B232ACCFFA}"/>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1" name="Rectangle 10">
              <a:extLst>
                <a:ext uri="{FF2B5EF4-FFF2-40B4-BE49-F238E27FC236}">
                  <a16:creationId xmlns:a16="http://schemas.microsoft.com/office/drawing/2014/main" id="{4A4334C9-5480-D835-86DC-282F297A6BBE}"/>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2" name="TextBox 11">
              <a:extLst>
                <a:ext uri="{FF2B5EF4-FFF2-40B4-BE49-F238E27FC236}">
                  <a16:creationId xmlns:a16="http://schemas.microsoft.com/office/drawing/2014/main" id="{292188A2-1B2F-0996-0665-59383C93DE6C}"/>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4234228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27033294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8781416"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7216140" cy="369332"/>
          </a:xfrm>
        </p:spPr>
        <p:txBody>
          <a:bodyPr vert="horz">
            <a:noAutofit/>
          </a:bodyPr>
          <a:lstStyle>
            <a:lvl1pPr rtl="0">
              <a:defRPr>
                <a:solidFill>
                  <a:schemeClr val="bg2"/>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7216140" cy="246221"/>
          </a:xfrm>
          <a:prstGeom prst="rect">
            <a:avLst/>
          </a:prstGeom>
        </p:spPr>
        <p:txBody>
          <a:bodyPr wrap="square">
            <a:noAutofit/>
          </a:bodyPr>
          <a:lstStyle>
            <a:lvl1pPr marL="0" indent="0" algn="l" rtl="0">
              <a:buNone/>
              <a:defRPr sz="1600" b="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bg2"/>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bg2"/>
                </a:solidFill>
                <a:cs typeface="+mn-cs"/>
              </a:defRPr>
            </a:lvl1pPr>
          </a:lstStyle>
          <a:p>
            <a:pPr lvl="0">
              <a:buNone/>
            </a:pPr>
            <a:r>
              <a:rPr lang="en-US"/>
              <a:t>Add tracker</a:t>
            </a:r>
          </a:p>
        </p:txBody>
      </p:sp>
      <p:sp>
        <p:nvSpPr>
          <p:cNvPr id="2" name="Slide Number Placeholder 5">
            <a:extLst>
              <a:ext uri="{FF2B5EF4-FFF2-40B4-BE49-F238E27FC236}">
                <a16:creationId xmlns:a16="http://schemas.microsoft.com/office/drawing/2014/main" id="{4841EC87-CBA1-E891-5DE0-58B97EB1216B}"/>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7" name="Graphic 6" descr="ERCOT logo">
            <a:extLst>
              <a:ext uri="{FF2B5EF4-FFF2-40B4-BE49-F238E27FC236}">
                <a16:creationId xmlns:a16="http://schemas.microsoft.com/office/drawing/2014/main" id="{CA397051-A56D-9EAF-9412-5934F4BBE80A}"/>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8" name="Group 7" descr="Confidential document label">
            <a:extLst>
              <a:ext uri="{FF2B5EF4-FFF2-40B4-BE49-F238E27FC236}">
                <a16:creationId xmlns:a16="http://schemas.microsoft.com/office/drawing/2014/main" id="{E5AB6FB5-21BC-206A-F8E6-07188FBD1B1C}"/>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200A717F-521F-3A3D-B0BC-97951FE19A22}"/>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endParaRPr>
            </a:p>
          </p:txBody>
        </p:sp>
        <p:sp>
          <p:nvSpPr>
            <p:cNvPr id="11" name="TextBox 10">
              <a:extLst>
                <a:ext uri="{FF2B5EF4-FFF2-40B4-BE49-F238E27FC236}">
                  <a16:creationId xmlns:a16="http://schemas.microsoft.com/office/drawing/2014/main" id="{1B79AD19-3B31-C448-6175-CB5007C164F0}"/>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17911823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Reverse Contrast 1/2">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F17EEF9-3DB9-4A02-BE2D-DE37DFD2B16E}"/>
              </a:ext>
            </a:extLst>
          </p:cNvPr>
          <p:cNvGraphicFramePr>
            <a:graphicFrameLocks noChangeAspect="1"/>
          </p:cNvGraphicFramePr>
          <p:nvPr userDrawn="1">
            <p:custDataLst>
              <p:tags r:id="rId1"/>
            </p:custDataLst>
            <p:extLst>
              <p:ext uri="{D42A27DB-BD31-4B8C-83A1-F6EECF244321}">
                <p14:modId xmlns:p14="http://schemas.microsoft.com/office/powerpoint/2010/main" val="14192481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CF17EEF9-3DB9-4A02-BE2D-DE37DFD2B16E}"/>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8F6D83EC-F243-46BA-8827-531E63D39DA3}"/>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609904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20" name="2. Slide Title">
            <a:extLst>
              <a:ext uri="{FF2B5EF4-FFF2-40B4-BE49-F238E27FC236}">
                <a16:creationId xmlns:a16="http://schemas.microsoft.com/office/drawing/2014/main" id="{80B9914A-DB55-4BC1-945B-6BCB69651471}"/>
              </a:ext>
            </a:extLst>
          </p:cNvPr>
          <p:cNvSpPr>
            <a:spLocks noGrp="1"/>
          </p:cNvSpPr>
          <p:nvPr>
            <p:ph type="title"/>
            <p:custDataLst>
              <p:tags r:id="rId4"/>
            </p:custDataLst>
          </p:nvPr>
        </p:nvSpPr>
        <p:spPr>
          <a:xfrm>
            <a:off x="1257300" y="419100"/>
            <a:ext cx="4363212" cy="369332"/>
          </a:xfrm>
        </p:spPr>
        <p:txBody>
          <a:bodyPr vert="horz">
            <a:noAutofit/>
          </a:bodyPr>
          <a:lstStyle>
            <a:lvl1pPr rtl="0">
              <a:defRPr>
                <a:solidFill>
                  <a:schemeClr val="tx1"/>
                </a:solidFill>
              </a:defRPr>
            </a:lvl1pPr>
          </a:lstStyle>
          <a:p>
            <a:r>
              <a:rPr lang="en-US"/>
              <a:t>Click to edit Master title style</a:t>
            </a:r>
          </a:p>
        </p:txBody>
      </p:sp>
      <p:sp>
        <p:nvSpPr>
          <p:cNvPr id="21" name="3. Subtitle">
            <a:extLst>
              <a:ext uri="{FF2B5EF4-FFF2-40B4-BE49-F238E27FC236}">
                <a16:creationId xmlns:a16="http://schemas.microsoft.com/office/drawing/2014/main" id="{DFAFB1F1-9351-4B71-8B28-70BD6B35E3B1}"/>
              </a:ext>
            </a:extLst>
          </p:cNvPr>
          <p:cNvSpPr>
            <a:spLocks noGrp="1"/>
          </p:cNvSpPr>
          <p:nvPr>
            <p:ph type="subTitle" idx="1"/>
            <p:custDataLst>
              <p:tags r:id="rId5"/>
            </p:custDataLst>
          </p:nvPr>
        </p:nvSpPr>
        <p:spPr>
          <a:xfrm>
            <a:off x="1257300" y="864105"/>
            <a:ext cx="4363212" cy="246221"/>
          </a:xfrm>
          <a:prstGeom prst="rect">
            <a:avLst/>
          </a:prstGeom>
        </p:spPr>
        <p:txBody>
          <a:bodyPr wrap="square">
            <a:noAutofit/>
          </a:bodyPr>
          <a:lstStyle>
            <a:lvl1pPr marL="0" indent="0" algn="l" rtl="0">
              <a:buNone/>
              <a:defRPr sz="1600" b="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6"/>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A6404B0A-A2B8-4CC0-AACE-22B9A9D22DC4}"/>
              </a:ext>
            </a:extLst>
          </p:cNvPr>
          <p:cNvSpPr>
            <a:spLocks noGrp="1"/>
          </p:cNvSpPr>
          <p:nvPr>
            <p:ph type="body" sz="quarter" idx="10" hasCustomPrompt="1"/>
            <p:custDataLst>
              <p:tags r:id="rId7"/>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solidFill>
                  <a:schemeClr val="tx1"/>
                </a:solidFill>
                <a:cs typeface="+mn-cs"/>
              </a:defRPr>
            </a:lvl1pPr>
          </a:lstStyle>
          <a:p>
            <a:pPr lvl="0">
              <a:buNone/>
            </a:pPr>
            <a:r>
              <a:rPr lang="en-US"/>
              <a:t>Add tracker</a:t>
            </a:r>
          </a:p>
        </p:txBody>
      </p:sp>
      <p:sp>
        <p:nvSpPr>
          <p:cNvPr id="5" name="Slide Number Placeholder 5">
            <a:extLst>
              <a:ext uri="{FF2B5EF4-FFF2-40B4-BE49-F238E27FC236}">
                <a16:creationId xmlns:a16="http://schemas.microsoft.com/office/drawing/2014/main" id="{E5383962-1DD6-695C-BAF5-679965E357F8}"/>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9" name="Graphic 8" descr="ERCOT logo">
            <a:extLst>
              <a:ext uri="{FF2B5EF4-FFF2-40B4-BE49-F238E27FC236}">
                <a16:creationId xmlns:a16="http://schemas.microsoft.com/office/drawing/2014/main" id="{FC90C51A-84C8-E2D2-1FF5-D08AB2E115BE}"/>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11" name="Group 10" descr="Confidential document label">
            <a:extLst>
              <a:ext uri="{FF2B5EF4-FFF2-40B4-BE49-F238E27FC236}">
                <a16:creationId xmlns:a16="http://schemas.microsoft.com/office/drawing/2014/main" id="{B96F6DCB-55D5-377C-CF4C-EDB32810FFD4}"/>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2" name="Rectangle 11">
              <a:extLst>
                <a:ext uri="{FF2B5EF4-FFF2-40B4-BE49-F238E27FC236}">
                  <a16:creationId xmlns:a16="http://schemas.microsoft.com/office/drawing/2014/main" id="{A33A73EE-E938-28AE-4FEC-DFB1CA90A13A}"/>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3" name="TextBox 12">
              <a:extLst>
                <a:ext uri="{FF2B5EF4-FFF2-40B4-BE49-F238E27FC236}">
                  <a16:creationId xmlns:a16="http://schemas.microsoft.com/office/drawing/2014/main" id="{5833678A-2E8C-EB97-6B69-0EAF6CD9CB25}"/>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6178739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Reverse Contrast 2/3">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CB55F70-6D9A-415C-82BE-CBDB3A3541E6}"/>
              </a:ext>
            </a:extLst>
          </p:cNvPr>
          <p:cNvGraphicFramePr>
            <a:graphicFrameLocks noChangeAspect="1"/>
          </p:cNvGraphicFramePr>
          <p:nvPr userDrawn="1">
            <p:custDataLst>
              <p:tags r:id="rId1"/>
            </p:custDataLst>
            <p:extLst>
              <p:ext uri="{D42A27DB-BD31-4B8C-83A1-F6EECF244321}">
                <p14:modId xmlns:p14="http://schemas.microsoft.com/office/powerpoint/2010/main" val="25470486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13" imgH="416" progId="TCLayout.ActiveDocument.1">
                  <p:embed/>
                </p:oleObj>
              </mc:Choice>
              <mc:Fallback>
                <p:oleObj name="think-cell Slide" r:id="rId9" imgW="413" imgH="416" progId="TCLayout.ActiveDocument.1">
                  <p:embed/>
                  <p:pic>
                    <p:nvPicPr>
                      <p:cNvPr id="3" name="Object 2" hidden="1">
                        <a:extLst>
                          <a:ext uri="{FF2B5EF4-FFF2-40B4-BE49-F238E27FC236}">
                            <a16:creationId xmlns:a16="http://schemas.microsoft.com/office/drawing/2014/main" id="{FCB55F70-6D9A-415C-82BE-CBDB3A3541E6}"/>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7B8DBD3-5ABF-4E0A-9F2E-53C58888D156}"/>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7" name="RectangleDark">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0" y="0"/>
            <a:ext cx="4361688"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rtl="0"/>
            <a:endParaRPr lang="en-US">
              <a:solidFill>
                <a:srgbClr val="F0F0F0"/>
              </a:solidFill>
              <a:latin typeface="Arial" panose="020B0604020202020204" pitchFamily="34" charset="0"/>
            </a:endParaRPr>
          </a:p>
        </p:txBody>
      </p:sp>
      <p:sp>
        <p:nvSpPr>
          <p:cNvPr id="18" name="5. Source" hidden="1">
            <a:extLst>
              <a:ext uri="{FF2B5EF4-FFF2-40B4-BE49-F238E27FC236}">
                <a16:creationId xmlns:a16="http://schemas.microsoft.com/office/drawing/2014/main" id="{143701BF-655B-4E75-9AF7-14445CDB19BD}"/>
              </a:ext>
            </a:extLst>
          </p:cNvPr>
          <p:cNvSpPr txBox="1"/>
          <p:nvPr userDrawn="1">
            <p:custDataLst>
              <p:tags r:id="rId4"/>
            </p:custDataLst>
          </p:nvPr>
        </p:nvSpPr>
        <p:spPr>
          <a:xfrm>
            <a:off x="506347" y="6501669"/>
            <a:ext cx="6967729"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solidFill>
                  <a:schemeClr val="tx1"/>
                </a:solidFill>
              </a:rPr>
              <a:t>Source: …</a:t>
            </a:r>
          </a:p>
        </p:txBody>
      </p:sp>
      <p:sp>
        <p:nvSpPr>
          <p:cNvPr id="10" name="1. On-page tracker">
            <a:extLst>
              <a:ext uri="{FF2B5EF4-FFF2-40B4-BE49-F238E27FC236}">
                <a16:creationId xmlns:a16="http://schemas.microsoft.com/office/drawing/2014/main" id="{6F53EF37-F1B6-47E2-A119-A2386F59B295}"/>
              </a:ext>
            </a:extLst>
          </p:cNvPr>
          <p:cNvSpPr>
            <a:spLocks noGrp="1"/>
          </p:cNvSpPr>
          <p:nvPr>
            <p:ph type="body" sz="quarter" idx="10" hasCustomPrompt="1"/>
            <p:custDataLst>
              <p:tags r:id="rId5"/>
            </p:custDataLst>
          </p:nvPr>
        </p:nvSpPr>
        <p:spPr>
          <a:xfrm>
            <a:off x="1257300" y="41597"/>
            <a:ext cx="3465576"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A2A8C6A2-26B8-46D0-B6A4-4D8C91B2772E}"/>
              </a:ext>
            </a:extLst>
          </p:cNvPr>
          <p:cNvSpPr>
            <a:spLocks noGrp="1"/>
          </p:cNvSpPr>
          <p:nvPr>
            <p:ph type="title"/>
            <p:custDataLst>
              <p:tags r:id="rId6"/>
            </p:custDataLst>
          </p:nvPr>
        </p:nvSpPr>
        <p:spPr>
          <a:xfrm>
            <a:off x="506347" y="2744369"/>
            <a:ext cx="3465576" cy="769441"/>
          </a:xfrm>
          <a:prstGeom prst="rect">
            <a:avLst/>
          </a:prstGeom>
        </p:spPr>
        <p:txBody>
          <a:bodyPr vert="horz" wrap="square" anchor="b">
            <a:noAutofit/>
          </a:bodyPr>
          <a:lstStyle>
            <a:lvl1pPr algn="l" rtl="0">
              <a:defRPr>
                <a:solidFill>
                  <a:schemeClr val="tx1"/>
                </a:solidFill>
              </a:defRPr>
            </a:lvl1pPr>
          </a:lstStyle>
          <a:p>
            <a:r>
              <a:rPr lang="en-US"/>
              <a:t>Click to edit Master title style</a:t>
            </a:r>
          </a:p>
        </p:txBody>
      </p:sp>
      <p:sp>
        <p:nvSpPr>
          <p:cNvPr id="12" name="3. Subtitle">
            <a:extLst>
              <a:ext uri="{FF2B5EF4-FFF2-40B4-BE49-F238E27FC236}">
                <a16:creationId xmlns:a16="http://schemas.microsoft.com/office/drawing/2014/main" id="{63DE0353-99BC-4322-9D9F-E3C1556B87A4}"/>
              </a:ext>
            </a:extLst>
          </p:cNvPr>
          <p:cNvSpPr>
            <a:spLocks noGrp="1"/>
          </p:cNvSpPr>
          <p:nvPr>
            <p:ph type="subTitle" idx="1"/>
            <p:custDataLst>
              <p:tags r:id="rId7"/>
            </p:custDataLst>
          </p:nvPr>
        </p:nvSpPr>
        <p:spPr>
          <a:xfrm>
            <a:off x="506347" y="3659644"/>
            <a:ext cx="3465576" cy="246221"/>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Slide Number Placeholder 5">
            <a:extLst>
              <a:ext uri="{FF2B5EF4-FFF2-40B4-BE49-F238E27FC236}">
                <a16:creationId xmlns:a16="http://schemas.microsoft.com/office/drawing/2014/main" id="{2AF68975-F613-E01D-087E-A6836FCDA0D3}"/>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5" name="Graphic 4" descr="ERCOT logo">
            <a:extLst>
              <a:ext uri="{FF2B5EF4-FFF2-40B4-BE49-F238E27FC236}">
                <a16:creationId xmlns:a16="http://schemas.microsoft.com/office/drawing/2014/main" id="{D3484F0A-889B-9BD8-FFC5-146FCEA2F622}"/>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6" name="Group 5" descr="Confidential document label">
            <a:extLst>
              <a:ext uri="{FF2B5EF4-FFF2-40B4-BE49-F238E27FC236}">
                <a16:creationId xmlns:a16="http://schemas.microsoft.com/office/drawing/2014/main" id="{1871A4E8-CF08-68F8-7041-AECA4D465FF0}"/>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8" name="Rectangle 7">
              <a:extLst>
                <a:ext uri="{FF2B5EF4-FFF2-40B4-BE49-F238E27FC236}">
                  <a16:creationId xmlns:a16="http://schemas.microsoft.com/office/drawing/2014/main" id="{56A3133A-BDC3-3D49-9206-468D38F41324}"/>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0E77DDC7-2056-B61C-4A9F-5404A1F00E0E}"/>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2719942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Reverse Contrast 3/4">
    <p:bg>
      <p:bgPr>
        <a:solidFill>
          <a:schemeClr val="tx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B19533A-7C36-4239-BCB1-336E4EF4EA93}"/>
              </a:ext>
            </a:extLst>
          </p:cNvPr>
          <p:cNvGraphicFramePr>
            <a:graphicFrameLocks noChangeAspect="1"/>
          </p:cNvGraphicFramePr>
          <p:nvPr userDrawn="1">
            <p:custDataLst>
              <p:tags r:id="rId1"/>
            </p:custDataLst>
            <p:extLst>
              <p:ext uri="{D42A27DB-BD31-4B8C-83A1-F6EECF244321}">
                <p14:modId xmlns:p14="http://schemas.microsoft.com/office/powerpoint/2010/main" val="563908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73" imgH="473" progId="TCLayout.ActiveDocument.1">
                  <p:embed/>
                </p:oleObj>
              </mc:Choice>
              <mc:Fallback>
                <p:oleObj name="think-cell Slide" r:id="rId9" imgW="473" imgH="473" progId="TCLayout.ActiveDocument.1">
                  <p:embed/>
                  <p:pic>
                    <p:nvPicPr>
                      <p:cNvPr id="3" name="Object 2" hidden="1">
                        <a:extLst>
                          <a:ext uri="{FF2B5EF4-FFF2-40B4-BE49-F238E27FC236}">
                            <a16:creationId xmlns:a16="http://schemas.microsoft.com/office/drawing/2014/main" id="{3B19533A-7C36-4239-BCB1-336E4EF4EA93}"/>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F05418DB-2F6D-4E1E-889F-DE7C7630E9DF}"/>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2" name="RectangleLight">
            <a:extLst>
              <a:ext uri="{FF2B5EF4-FFF2-40B4-BE49-F238E27FC236}">
                <a16:creationId xmlns:a16="http://schemas.microsoft.com/office/drawing/2014/main" id="{65BA59B8-E166-40EF-A08B-73C27149A153}"/>
              </a:ext>
            </a:extLst>
          </p:cNvPr>
          <p:cNvSpPr/>
          <p:nvPr userDrawn="1">
            <p:custDataLst>
              <p:tags r:id="rId3"/>
            </p:custDataLst>
          </p:nvPr>
        </p:nvSpPr>
        <p:spPr bwMode="ltGray">
          <a:xfrm>
            <a:off x="0" y="0"/>
            <a:ext cx="3410584" cy="6858000"/>
          </a:xfrm>
          <a:prstGeom prst="rect">
            <a:avLst/>
          </a:prstGeom>
          <a:solidFill>
            <a:schemeClr val="bg1"/>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0F0F0"/>
              </a:solidFill>
              <a:effectLst/>
              <a:uLnTx/>
              <a:uFillTx/>
              <a:latin typeface="Arial" panose="020B0604020202020204" pitchFamily="34" charset="0"/>
              <a:ea typeface="+mn-ea"/>
              <a:cs typeface="+mn-cs"/>
            </a:endParaRPr>
          </a:p>
        </p:txBody>
      </p:sp>
      <p:sp>
        <p:nvSpPr>
          <p:cNvPr id="19" name="5. Source" hidden="1">
            <a:extLst>
              <a:ext uri="{FF2B5EF4-FFF2-40B4-BE49-F238E27FC236}">
                <a16:creationId xmlns:a16="http://schemas.microsoft.com/office/drawing/2014/main" id="{4F4B7457-0497-46CF-9E9B-69EB8E74CC15}"/>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800" b="0" i="0" u="none" strike="noStrike" kern="1200" cap="none" spc="0" normalizeH="0" baseline="0" noProof="0">
                <a:ln>
                  <a:noFill/>
                </a:ln>
                <a:solidFill>
                  <a:schemeClr val="tx1"/>
                </a:solidFill>
                <a:effectLst/>
                <a:uLnTx/>
                <a:uFillTx/>
                <a:latin typeface="+mn-lt"/>
                <a:ea typeface="+mn-ea"/>
                <a:cs typeface="Arial" panose="020B0604020202020204" pitchFamily="34" charset="0"/>
              </a:rPr>
              <a:t>Source: …</a:t>
            </a:r>
          </a:p>
        </p:txBody>
      </p:sp>
      <p:sp>
        <p:nvSpPr>
          <p:cNvPr id="10" name="1. On-page tracker">
            <a:extLst>
              <a:ext uri="{FF2B5EF4-FFF2-40B4-BE49-F238E27FC236}">
                <a16:creationId xmlns:a16="http://schemas.microsoft.com/office/drawing/2014/main" id="{9768EECA-1A03-46B2-B9BB-3C455A3710A4}"/>
              </a:ext>
            </a:extLst>
          </p:cNvPr>
          <p:cNvSpPr>
            <a:spLocks noGrp="1"/>
          </p:cNvSpPr>
          <p:nvPr>
            <p:ph type="body" sz="quarter" idx="10" hasCustomPrompt="1"/>
            <p:custDataLst>
              <p:tags r:id="rId5"/>
            </p:custDataLst>
          </p:nvPr>
        </p:nvSpPr>
        <p:spPr>
          <a:xfrm>
            <a:off x="1257300" y="41597"/>
            <a:ext cx="2514600" cy="123111"/>
          </a:xfrm>
          <a:prstGeom prst="rect">
            <a:avLst/>
          </a:prstGeom>
          <a:ln w="6350">
            <a:noFill/>
            <a:miter lim="800000"/>
          </a:ln>
        </p:spPr>
        <p:txBody>
          <a:bodyPr vert="horz" wrap="square" lIns="0" tIns="0" rIns="0" bIns="0" rtlCol="0">
            <a:noAutofit/>
          </a:bodyPr>
          <a:lstStyle>
            <a:lvl1pPr rtl="0">
              <a:defRPr lang="en-US" sz="800" b="0" dirty="0">
                <a:solidFill>
                  <a:schemeClr val="tx1"/>
                </a:solidFill>
                <a:cs typeface="+mn-cs"/>
              </a:defRPr>
            </a:lvl1pPr>
          </a:lstStyle>
          <a:p>
            <a:pPr lvl="0">
              <a:buNone/>
            </a:pPr>
            <a:r>
              <a:rPr lang="en-US"/>
              <a:t>Add tracker</a:t>
            </a:r>
          </a:p>
        </p:txBody>
      </p:sp>
      <p:sp>
        <p:nvSpPr>
          <p:cNvPr id="11" name="2. Slide Title">
            <a:extLst>
              <a:ext uri="{FF2B5EF4-FFF2-40B4-BE49-F238E27FC236}">
                <a16:creationId xmlns:a16="http://schemas.microsoft.com/office/drawing/2014/main" id="{201E918A-7ADD-4595-9E5C-36C3D305CA4A}"/>
              </a:ext>
            </a:extLst>
          </p:cNvPr>
          <p:cNvSpPr>
            <a:spLocks noGrp="1"/>
          </p:cNvSpPr>
          <p:nvPr>
            <p:ph type="title"/>
            <p:custDataLst>
              <p:tags r:id="rId6"/>
            </p:custDataLst>
          </p:nvPr>
        </p:nvSpPr>
        <p:spPr>
          <a:xfrm>
            <a:off x="506347" y="2744369"/>
            <a:ext cx="2514600" cy="769441"/>
          </a:xfrm>
        </p:spPr>
        <p:txBody>
          <a:bodyPr vert="horz" anchor="b">
            <a:noAutofit/>
          </a:bodyPr>
          <a:lstStyle>
            <a:lvl1pPr rtl="0">
              <a:defRPr>
                <a:solidFill>
                  <a:schemeClr val="tx1"/>
                </a:solidFill>
              </a:defRPr>
            </a:lvl1pPr>
          </a:lstStyle>
          <a:p>
            <a:r>
              <a:rPr lang="en-US"/>
              <a:t>Click to edit Master title</a:t>
            </a:r>
          </a:p>
        </p:txBody>
      </p:sp>
      <p:sp>
        <p:nvSpPr>
          <p:cNvPr id="12" name="3. Subtitle">
            <a:extLst>
              <a:ext uri="{FF2B5EF4-FFF2-40B4-BE49-F238E27FC236}">
                <a16:creationId xmlns:a16="http://schemas.microsoft.com/office/drawing/2014/main" id="{A0895B2F-2F72-4935-BC7F-BEA280D6C542}"/>
              </a:ext>
            </a:extLst>
          </p:cNvPr>
          <p:cNvSpPr>
            <a:spLocks noGrp="1"/>
          </p:cNvSpPr>
          <p:nvPr>
            <p:ph type="subTitle" idx="1"/>
            <p:custDataLst>
              <p:tags r:id="rId7"/>
            </p:custDataLst>
          </p:nvPr>
        </p:nvSpPr>
        <p:spPr>
          <a:xfrm>
            <a:off x="506347" y="3659644"/>
            <a:ext cx="2514600" cy="492443"/>
          </a:xfrm>
          <a:prstGeom prst="rect">
            <a:avLst/>
          </a:prstGeom>
        </p:spPr>
        <p:txBody>
          <a:bodyPr wrap="square">
            <a:spAutoFit/>
          </a:bodyPr>
          <a:lstStyle>
            <a:lvl1pPr marL="0" indent="0" algn="l" rtl="0">
              <a:buNone/>
              <a:defRPr sz="1600" b="0" baseline="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p>
        </p:txBody>
      </p:sp>
      <p:sp>
        <p:nvSpPr>
          <p:cNvPr id="2" name="Slide Number Placeholder 5">
            <a:extLst>
              <a:ext uri="{FF2B5EF4-FFF2-40B4-BE49-F238E27FC236}">
                <a16:creationId xmlns:a16="http://schemas.microsoft.com/office/drawing/2014/main" id="{B3CD5B4A-F3BD-BBB6-3280-04177728C47F}"/>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pic>
        <p:nvPicPr>
          <p:cNvPr id="5" name="Graphic 4" descr="ERCOT logo">
            <a:extLst>
              <a:ext uri="{FF2B5EF4-FFF2-40B4-BE49-F238E27FC236}">
                <a16:creationId xmlns:a16="http://schemas.microsoft.com/office/drawing/2014/main" id="{744FB596-1D74-F1C4-90EC-6DCDBA888EB1}"/>
              </a:ext>
            </a:extLst>
          </p:cNvPr>
          <p:cNvPicPr>
            <a:picLocks noChangeAspect="1"/>
          </p:cNvPicPr>
          <p:nvPr userDrawn="1"/>
        </p:nvPicPr>
        <p:blipFill>
          <a:blip>
            <a:extLst>
              <a:ext uri="{96DAC541-7B7A-43D3-8B79-37D633B846F1}">
                <asvg:svgBlip xmlns:asvg="http://schemas.microsoft.com/office/drawing/2016/SVG/main" r:embed="rId11"/>
              </a:ext>
            </a:extLst>
          </a:blip>
          <a:srcRect/>
          <a:stretch/>
        </p:blipFill>
        <p:spPr bwMode="ltGray">
          <a:xfrm>
            <a:off x="137956" y="108220"/>
            <a:ext cx="703682" cy="259285"/>
          </a:xfrm>
          <a:prstGeom prst="rect">
            <a:avLst/>
          </a:prstGeom>
        </p:spPr>
      </p:pic>
      <p:grpSp>
        <p:nvGrpSpPr>
          <p:cNvPr id="6" name="Group 5" descr="Confidential document label">
            <a:extLst>
              <a:ext uri="{FF2B5EF4-FFF2-40B4-BE49-F238E27FC236}">
                <a16:creationId xmlns:a16="http://schemas.microsoft.com/office/drawing/2014/main" id="{4FB2C39F-2B32-A0C3-5541-BBB894400ACF}"/>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7" name="Rectangle 6">
              <a:extLst>
                <a:ext uri="{FF2B5EF4-FFF2-40B4-BE49-F238E27FC236}">
                  <a16:creationId xmlns:a16="http://schemas.microsoft.com/office/drawing/2014/main" id="{D1473503-8E8E-D69A-3B5F-BC049E1285C6}"/>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B978B41C-4F14-AAC6-C952-AC9E0656BA83}"/>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4080587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ntrast 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937BF69-DBBB-44FA-AA65-8999BD8B4E5F}"/>
              </a:ext>
            </a:extLst>
          </p:cNvPr>
          <p:cNvGraphicFramePr>
            <a:graphicFrameLocks noChangeAspect="1"/>
          </p:cNvGraphicFramePr>
          <p:nvPr userDrawn="1">
            <p:custDataLst>
              <p:tags r:id="rId1"/>
            </p:custDataLst>
            <p:extLst>
              <p:ext uri="{D42A27DB-BD31-4B8C-83A1-F6EECF244321}">
                <p14:modId xmlns:p14="http://schemas.microsoft.com/office/powerpoint/2010/main" val="623747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3" name="Object 2" hidden="1">
                        <a:extLst>
                          <a:ext uri="{FF2B5EF4-FFF2-40B4-BE49-F238E27FC236}">
                            <a16:creationId xmlns:a16="http://schemas.microsoft.com/office/drawing/2014/main" id="{D937BF69-DBBB-44FA-AA65-8999BD8B4E5F}"/>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0440E0BC-D285-4CB0-BC8F-8E2C57BF2A20}"/>
              </a:ext>
            </a:extLst>
          </p:cNvPr>
          <p:cNvSpPr/>
          <p:nvPr userDrawn="1">
            <p:custDataLst>
              <p:tags r:id="rId2"/>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98" name="Sticker" hidden="1">
            <a:extLst>
              <a:ext uri="{FF2B5EF4-FFF2-40B4-BE49-F238E27FC236}">
                <a16:creationId xmlns:a16="http://schemas.microsoft.com/office/drawing/2014/main" id="{02AE8CE4-BD27-40D4-AB6E-9F41E7636086}"/>
              </a:ext>
            </a:extLst>
          </p:cNvPr>
          <p:cNvSpPr txBox="1"/>
          <p:nvPr userDrawn="1"/>
        </p:nvSpPr>
        <p:spPr>
          <a:xfrm>
            <a:off x="1257300" y="1666051"/>
            <a:ext cx="450444" cy="123111"/>
          </a:xfrm>
          <a:prstGeom prst="rect">
            <a:avLst/>
          </a:prstGeom>
          <a:noFill/>
          <a:ln w="6350">
            <a:noFill/>
            <a:miter lim="800000"/>
          </a:ln>
        </p:spPr>
        <p:txBody>
          <a:bodyPr vert="horz" wrap="none" lIns="0" tIns="0" rIns="0" bIns="0" rtlCol="0">
            <a:spAutoFit/>
          </a:bodyPr>
          <a:lstStyle/>
          <a:p>
            <a:pPr algn="l" rtl="0">
              <a:spcBef>
                <a:spcPts val="300"/>
              </a:spcBef>
              <a:spcAft>
                <a:spcPts val="300"/>
              </a:spcAft>
              <a:buNone/>
            </a:pPr>
            <a:r>
              <a:rPr lang="en-US" sz="800" b="1" cap="all" baseline="0"/>
              <a:t>STICKER</a:t>
            </a: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hasCustomPrompt="1"/>
            <p:custDataLst>
              <p:tags r:id="rId3"/>
            </p:custDataLst>
          </p:nvPr>
        </p:nvSpPr>
        <p:spPr>
          <a:xfrm>
            <a:off x="1257300" y="419100"/>
            <a:ext cx="10401300" cy="1154162"/>
          </a:xfrm>
        </p:spPr>
        <p:txBody>
          <a:bodyPr vert="horz">
            <a:noAutofit/>
          </a:bodyPr>
          <a:lstStyle>
            <a:lvl1pPr rtl="0">
              <a:defRPr/>
            </a:lvl1pPr>
          </a:lstStyle>
          <a:p>
            <a:r>
              <a:rPr lang="en-US"/>
              <a:t>Click to </a:t>
            </a:r>
            <a:br>
              <a:rPr lang="en-US"/>
            </a:br>
            <a:r>
              <a:rPr lang="en-US"/>
              <a:t>edit Master </a:t>
            </a:r>
            <a:br>
              <a:rPr lang="en-US"/>
            </a:br>
            <a:r>
              <a:rPr lang="en-US"/>
              <a:t>title style</a:t>
            </a:r>
          </a:p>
        </p:txBody>
      </p:sp>
      <p:sp>
        <p:nvSpPr>
          <p:cNvPr id="10" name="5. Source" hidden="1">
            <a:extLst>
              <a:ext uri="{FF2B5EF4-FFF2-40B4-BE49-F238E27FC236}">
                <a16:creationId xmlns:a16="http://schemas.microsoft.com/office/drawing/2014/main" id="{67B1A162-B59D-4B89-B39B-FBDD9E751175}"/>
              </a:ext>
            </a:extLst>
          </p:cNvPr>
          <p:cNvSpPr txBox="1"/>
          <p:nvPr userDrawn="1">
            <p:custDataLst>
              <p:tags r:id="rId4"/>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8" name="1. On-page tracker">
            <a:extLst>
              <a:ext uri="{FF2B5EF4-FFF2-40B4-BE49-F238E27FC236}">
                <a16:creationId xmlns:a16="http://schemas.microsoft.com/office/drawing/2014/main" id="{B5C5F547-1B1B-411D-99AF-7DE767A71F19}"/>
              </a:ext>
            </a:extLst>
          </p:cNvPr>
          <p:cNvSpPr>
            <a:spLocks noGrp="1"/>
          </p:cNvSpPr>
          <p:nvPr>
            <p:ph type="body" sz="quarter" idx="10" hasCustomPrompt="1"/>
            <p:custDataLst>
              <p:tags r:id="rId5"/>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6" name="Slide Number Placeholder 5">
            <a:extLst>
              <a:ext uri="{FF2B5EF4-FFF2-40B4-BE49-F238E27FC236}">
                <a16:creationId xmlns:a16="http://schemas.microsoft.com/office/drawing/2014/main" id="{E6D367E9-D36F-93F5-3156-A330091787E3}"/>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13" name="Graphic 12" descr="ERCOT logo">
            <a:extLst>
              <a:ext uri="{FF2B5EF4-FFF2-40B4-BE49-F238E27FC236}">
                <a16:creationId xmlns:a16="http://schemas.microsoft.com/office/drawing/2014/main" id="{29E039D9-06E3-12DF-B359-D3CCED82FF2A}"/>
              </a:ext>
            </a:extLst>
          </p:cNvPr>
          <p:cNvPicPr>
            <a:picLocks noChangeAspect="1"/>
          </p:cNvPicPr>
          <p:nvPr userDrawn="1"/>
        </p:nvPicPr>
        <p:blipFill>
          <a:blip>
            <a:extLst>
              <a:ext uri="{96DAC541-7B7A-43D3-8B79-37D633B846F1}">
                <asvg:svgBlip xmlns:asvg="http://schemas.microsoft.com/office/drawing/2016/SVG/main" r:embed="rId9"/>
              </a:ext>
            </a:extLst>
          </a:blip>
          <a:srcRect/>
          <a:stretch/>
        </p:blipFill>
        <p:spPr bwMode="ltGray">
          <a:xfrm>
            <a:off x="137956" y="108220"/>
            <a:ext cx="703682" cy="259285"/>
          </a:xfrm>
          <a:prstGeom prst="rect">
            <a:avLst/>
          </a:prstGeom>
        </p:spPr>
      </p:pic>
      <p:grpSp>
        <p:nvGrpSpPr>
          <p:cNvPr id="14" name="Group 13" descr="Confidential document label">
            <a:extLst>
              <a:ext uri="{FF2B5EF4-FFF2-40B4-BE49-F238E27FC236}">
                <a16:creationId xmlns:a16="http://schemas.microsoft.com/office/drawing/2014/main" id="{EB10089C-97B6-2632-D93B-8D1D9332E618}"/>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16" name="Rectangle 15">
              <a:extLst>
                <a:ext uri="{FF2B5EF4-FFF2-40B4-BE49-F238E27FC236}">
                  <a16:creationId xmlns:a16="http://schemas.microsoft.com/office/drawing/2014/main" id="{1B1F988A-5868-C2AD-8202-F828D362128B}"/>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7" name="TextBox 16">
              <a:extLst>
                <a:ext uri="{FF2B5EF4-FFF2-40B4-BE49-F238E27FC236}">
                  <a16:creationId xmlns:a16="http://schemas.microsoft.com/office/drawing/2014/main" id="{F0521CD5-5F34-FB85-974A-114A7778128B}"/>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7321634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Contrast 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7CD2BF5E-92A7-41C4-93AE-C72274D09CB7}"/>
              </a:ext>
            </a:extLst>
          </p:cNvPr>
          <p:cNvGraphicFramePr>
            <a:graphicFrameLocks noChangeAspect="1"/>
          </p:cNvGraphicFramePr>
          <p:nvPr userDrawn="1">
            <p:custDataLst>
              <p:tags r:id="rId1"/>
            </p:custDataLst>
            <p:extLst>
              <p:ext uri="{D42A27DB-BD31-4B8C-83A1-F6EECF244321}">
                <p14:modId xmlns:p14="http://schemas.microsoft.com/office/powerpoint/2010/main" val="1860085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1" hidden="1">
                        <a:extLst>
                          <a:ext uri="{FF2B5EF4-FFF2-40B4-BE49-F238E27FC236}">
                            <a16:creationId xmlns:a16="http://schemas.microsoft.com/office/drawing/2014/main" id="{7CD2BF5E-92A7-41C4-93AE-C72274D09CB7}"/>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5. Source" hidden="1">
            <a:extLst>
              <a:ext uri="{FF2B5EF4-FFF2-40B4-BE49-F238E27FC236}">
                <a16:creationId xmlns:a16="http://schemas.microsoft.com/office/drawing/2014/main" id="{48684DB6-320C-4E95-A29C-791B412C8164}"/>
              </a:ext>
            </a:extLst>
          </p:cNvPr>
          <p:cNvSpPr txBox="1"/>
          <p:nvPr userDrawn="1">
            <p:custDataLst>
              <p:tags r:id="rId2"/>
            </p:custDataLst>
          </p:nvPr>
        </p:nvSpPr>
        <p:spPr>
          <a:xfrm>
            <a:off x="506347" y="6501669"/>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rtl="0"/>
            <a:r>
              <a:rPr lang="en-US" sz="800"/>
              <a:t>Source: …</a:t>
            </a:r>
          </a:p>
        </p:txBody>
      </p:sp>
      <p:sp>
        <p:nvSpPr>
          <p:cNvPr id="7" name="1. On-page tracker">
            <a:extLst>
              <a:ext uri="{FF2B5EF4-FFF2-40B4-BE49-F238E27FC236}">
                <a16:creationId xmlns:a16="http://schemas.microsoft.com/office/drawing/2014/main" id="{E9E206AB-587F-4AC2-9EF7-AA339899F4BB}"/>
              </a:ext>
            </a:extLst>
          </p:cNvPr>
          <p:cNvSpPr>
            <a:spLocks noGrp="1"/>
          </p:cNvSpPr>
          <p:nvPr>
            <p:ph type="body" sz="quarter" idx="10" hasCustomPrompt="1"/>
            <p:custDataLst>
              <p:tags r:id="rId3"/>
            </p:custDataLst>
          </p:nvPr>
        </p:nvSpPr>
        <p:spPr>
          <a:xfrm>
            <a:off x="1257300" y="41597"/>
            <a:ext cx="3843338" cy="123111"/>
          </a:xfrm>
          <a:prstGeom prst="rect">
            <a:avLst/>
          </a:prstGeom>
          <a:ln w="6350">
            <a:noFill/>
            <a:miter lim="800000"/>
          </a:ln>
        </p:spPr>
        <p:txBody>
          <a:bodyPr vert="horz" wrap="square" lIns="0" tIns="0" rIns="0" bIns="0" rtlCol="0">
            <a:spAutoFit/>
          </a:bodyPr>
          <a:lstStyle>
            <a:lvl1pPr rtl="0">
              <a:defRPr lang="en-US" sz="800" b="0" dirty="0">
                <a:cs typeface="+mn-cs"/>
              </a:defRPr>
            </a:lvl1pPr>
          </a:lstStyle>
          <a:p>
            <a:pPr lvl="0">
              <a:buNone/>
            </a:pPr>
            <a:r>
              <a:rPr lang="en-US"/>
              <a:t>Add tracker</a:t>
            </a:r>
          </a:p>
        </p:txBody>
      </p:sp>
      <p:sp>
        <p:nvSpPr>
          <p:cNvPr id="3" name="Slide Number Placeholder 5">
            <a:extLst>
              <a:ext uri="{FF2B5EF4-FFF2-40B4-BE49-F238E27FC236}">
                <a16:creationId xmlns:a16="http://schemas.microsoft.com/office/drawing/2014/main" id="{CD86F177-9879-EC15-3E06-62357106A517}"/>
              </a:ext>
            </a:extLst>
          </p:cNvPr>
          <p:cNvSpPr txBox="1">
            <a:spLocks/>
          </p:cNvSpPr>
          <p:nvPr userDrawn="1"/>
        </p:nvSpPr>
        <p:spPr>
          <a:xfrm>
            <a:off x="11658600" y="6356350"/>
            <a:ext cx="533400" cy="365125"/>
          </a:xfrm>
          <a:prstGeom prst="rect">
            <a:avLst/>
          </a:prstGeom>
          <a:no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CDE79FB-97BA-492B-8D57-F1373F9ADA95}" type="slidenum">
              <a:rPr lang="en-US" smtClean="0"/>
              <a:pPr/>
              <a:t>‹#›</a:t>
            </a:fld>
            <a:endParaRPr lang="en-US"/>
          </a:p>
        </p:txBody>
      </p:sp>
      <p:pic>
        <p:nvPicPr>
          <p:cNvPr id="4" name="Graphic 3" descr="ERCOT logo">
            <a:extLst>
              <a:ext uri="{FF2B5EF4-FFF2-40B4-BE49-F238E27FC236}">
                <a16:creationId xmlns:a16="http://schemas.microsoft.com/office/drawing/2014/main" id="{8567FB9A-7D42-3913-993A-805483D93233}"/>
              </a:ext>
            </a:extLst>
          </p:cNvPr>
          <p:cNvPicPr>
            <a:picLocks noChangeAspect="1"/>
          </p:cNvPicPr>
          <p:nvPr userDrawn="1"/>
        </p:nvPicPr>
        <p:blipFill>
          <a:blip>
            <a:extLst>
              <a:ext uri="{96DAC541-7B7A-43D3-8B79-37D633B846F1}">
                <asvg:svgBlip xmlns:asvg="http://schemas.microsoft.com/office/drawing/2016/SVG/main" r:embed="rId7"/>
              </a:ext>
            </a:extLst>
          </a:blip>
          <a:srcRect/>
          <a:stretch/>
        </p:blipFill>
        <p:spPr bwMode="ltGray">
          <a:xfrm>
            <a:off x="137956" y="108220"/>
            <a:ext cx="703682" cy="259285"/>
          </a:xfrm>
          <a:prstGeom prst="rect">
            <a:avLst/>
          </a:prstGeom>
        </p:spPr>
      </p:pic>
      <p:grpSp>
        <p:nvGrpSpPr>
          <p:cNvPr id="8" name="Group 7" descr="Confidential document label">
            <a:extLst>
              <a:ext uri="{FF2B5EF4-FFF2-40B4-BE49-F238E27FC236}">
                <a16:creationId xmlns:a16="http://schemas.microsoft.com/office/drawing/2014/main" id="{8F3226A5-FA36-9470-B73E-C7E135DD078E}"/>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9" name="Rectangle 8">
              <a:extLst>
                <a:ext uri="{FF2B5EF4-FFF2-40B4-BE49-F238E27FC236}">
                  <a16:creationId xmlns:a16="http://schemas.microsoft.com/office/drawing/2014/main" id="{2EA451E7-C2CF-C04D-9BB3-C90BFAEA71BF}"/>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2EA84857-0314-6AE3-EEFF-61F8EE6D4E58}"/>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CONFIDENTIAL</a:t>
              </a:r>
            </a:p>
          </p:txBody>
        </p:sp>
      </p:grpSp>
    </p:spTree>
    <p:extLst>
      <p:ext uri="{BB962C8B-B14F-4D97-AF65-F5344CB8AC3E}">
        <p14:creationId xmlns:p14="http://schemas.microsoft.com/office/powerpoint/2010/main" val="31964906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6.xml"/><Relationship Id="rId39" Type="http://schemas.openxmlformats.org/officeDocument/2006/relationships/tags" Target="../tags/tag19.xml"/><Relationship Id="rId21" Type="http://schemas.openxmlformats.org/officeDocument/2006/relationships/theme" Target="../theme/theme1.xml"/><Relationship Id="rId34" Type="http://schemas.openxmlformats.org/officeDocument/2006/relationships/tags" Target="../tags/tag14.xml"/><Relationship Id="rId42" Type="http://schemas.openxmlformats.org/officeDocument/2006/relationships/oleObject" Target="../embeddings/oleObject1.bin"/><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9.xml"/><Relationship Id="rId41" Type="http://schemas.openxmlformats.org/officeDocument/2006/relationships/tags" Target="../tags/tag2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4.xml"/><Relationship Id="rId32" Type="http://schemas.openxmlformats.org/officeDocument/2006/relationships/tags" Target="../tags/tag12.xml"/><Relationship Id="rId37" Type="http://schemas.openxmlformats.org/officeDocument/2006/relationships/tags" Target="../tags/tag17.xml"/><Relationship Id="rId40" Type="http://schemas.openxmlformats.org/officeDocument/2006/relationships/tags" Target="../tags/tag2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3.xml"/><Relationship Id="rId28" Type="http://schemas.openxmlformats.org/officeDocument/2006/relationships/tags" Target="../tags/tag8.xml"/><Relationship Id="rId36" Type="http://schemas.openxmlformats.org/officeDocument/2006/relationships/tags" Target="../tags/tag1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1.xml"/><Relationship Id="rId44"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 Id="rId27" Type="http://schemas.openxmlformats.org/officeDocument/2006/relationships/tags" Target="../tags/tag7.xml"/><Relationship Id="rId30" Type="http://schemas.openxmlformats.org/officeDocument/2006/relationships/tags" Target="../tags/tag10.xml"/><Relationship Id="rId35" Type="http://schemas.openxmlformats.org/officeDocument/2006/relationships/tags" Target="../tags/tag15.xml"/><Relationship Id="rId43" Type="http://schemas.openxmlformats.org/officeDocument/2006/relationships/image" Target="../media/image1.emf"/><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5.xml"/><Relationship Id="rId33" Type="http://schemas.openxmlformats.org/officeDocument/2006/relationships/tags" Target="../tags/tag13.xml"/><Relationship Id="rId38" Type="http://schemas.openxmlformats.org/officeDocument/2006/relationships/tags" Target="../tags/tag1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3.xml"/><Relationship Id="rId18" Type="http://schemas.openxmlformats.org/officeDocument/2006/relationships/theme" Target="../theme/theme2.xml"/><Relationship Id="rId26" Type="http://schemas.openxmlformats.org/officeDocument/2006/relationships/tags" Target="../tags/tag113.xml"/><Relationship Id="rId39" Type="http://schemas.openxmlformats.org/officeDocument/2006/relationships/oleObject" Target="../embeddings/oleObject17.bin"/><Relationship Id="rId21" Type="http://schemas.openxmlformats.org/officeDocument/2006/relationships/tags" Target="../tags/tag108.xml"/><Relationship Id="rId34" Type="http://schemas.openxmlformats.org/officeDocument/2006/relationships/tags" Target="../tags/tag121.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tags" Target="../tags/tag107.xml"/><Relationship Id="rId29" Type="http://schemas.openxmlformats.org/officeDocument/2006/relationships/tags" Target="../tags/tag116.xml"/><Relationship Id="rId41" Type="http://schemas.openxmlformats.org/officeDocument/2006/relationships/image" Target="../media/image8.svg"/><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24" Type="http://schemas.openxmlformats.org/officeDocument/2006/relationships/tags" Target="../tags/tag111.xml"/><Relationship Id="rId32" Type="http://schemas.openxmlformats.org/officeDocument/2006/relationships/tags" Target="../tags/tag119.xml"/><Relationship Id="rId37" Type="http://schemas.openxmlformats.org/officeDocument/2006/relationships/tags" Target="../tags/tag124.xml"/><Relationship Id="rId40" Type="http://schemas.openxmlformats.org/officeDocument/2006/relationships/image" Target="../media/image3.emf"/><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tags" Target="../tags/tag110.xml"/><Relationship Id="rId28" Type="http://schemas.openxmlformats.org/officeDocument/2006/relationships/tags" Target="../tags/tag115.xml"/><Relationship Id="rId36" Type="http://schemas.openxmlformats.org/officeDocument/2006/relationships/tags" Target="../tags/tag123.xml"/><Relationship Id="rId10" Type="http://schemas.openxmlformats.org/officeDocument/2006/relationships/slideLayout" Target="../slideLayouts/slideLayout30.xml"/><Relationship Id="rId19" Type="http://schemas.openxmlformats.org/officeDocument/2006/relationships/tags" Target="../tags/tag106.xml"/><Relationship Id="rId31" Type="http://schemas.openxmlformats.org/officeDocument/2006/relationships/tags" Target="../tags/tag118.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tags" Target="../tags/tag109.xml"/><Relationship Id="rId27" Type="http://schemas.openxmlformats.org/officeDocument/2006/relationships/tags" Target="../tags/tag114.xml"/><Relationship Id="rId30" Type="http://schemas.openxmlformats.org/officeDocument/2006/relationships/tags" Target="../tags/tag117.xml"/><Relationship Id="rId35" Type="http://schemas.openxmlformats.org/officeDocument/2006/relationships/tags" Target="../tags/tag122.xml"/><Relationship Id="rId8" Type="http://schemas.openxmlformats.org/officeDocument/2006/relationships/slideLayout" Target="../slideLayouts/slideLayout28.xml"/><Relationship Id="rId3" Type="http://schemas.openxmlformats.org/officeDocument/2006/relationships/slideLayout" Target="../slideLayouts/slideLayout23.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5" Type="http://schemas.openxmlformats.org/officeDocument/2006/relationships/tags" Target="../tags/tag112.xml"/><Relationship Id="rId33" Type="http://schemas.openxmlformats.org/officeDocument/2006/relationships/tags" Target="../tags/tag120.xml"/><Relationship Id="rId38" Type="http://schemas.openxmlformats.org/officeDocument/2006/relationships/tags" Target="../tags/tag1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4BC40847-AF8B-4097-9A07-2349A751A051}"/>
              </a:ext>
            </a:extLst>
          </p:cNvPr>
          <p:cNvGraphicFramePr>
            <a:graphicFrameLocks noChangeAspect="1"/>
          </p:cNvGraphicFramePr>
          <p:nvPr userDrawn="1">
            <p:custDataLst>
              <p:tags r:id="rId22"/>
            </p:custDataLst>
            <p:extLst>
              <p:ext uri="{D42A27DB-BD31-4B8C-83A1-F6EECF244321}">
                <p14:modId xmlns:p14="http://schemas.microsoft.com/office/powerpoint/2010/main" val="3753255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2" imgW="413" imgH="416" progId="TCLayout.ActiveDocument.1">
                  <p:embed/>
                </p:oleObj>
              </mc:Choice>
              <mc:Fallback>
                <p:oleObj name="think-cell Slide" r:id="rId42" imgW="413" imgH="416" progId="TCLayout.ActiveDocument.1">
                  <p:embed/>
                  <p:pic>
                    <p:nvPicPr>
                      <p:cNvPr id="3" name="Object 6" hidden="1">
                        <a:extLst>
                          <a:ext uri="{FF2B5EF4-FFF2-40B4-BE49-F238E27FC236}">
                            <a16:creationId xmlns:a16="http://schemas.microsoft.com/office/drawing/2014/main" id="{4BC40847-AF8B-4097-9A07-2349A751A051}"/>
                          </a:ext>
                        </a:extLst>
                      </p:cNvPr>
                      <p:cNvPicPr/>
                      <p:nvPr/>
                    </p:nvPicPr>
                    <p:blipFill>
                      <a:blip r:embed="rId43"/>
                      <a:stretch>
                        <a:fillRect/>
                      </a:stretch>
                    </p:blipFill>
                    <p:spPr>
                      <a:xfrm>
                        <a:off x="1588" y="1588"/>
                        <a:ext cx="1588" cy="1588"/>
                      </a:xfrm>
                      <a:prstGeom prst="rect">
                        <a:avLst/>
                      </a:prstGeom>
                    </p:spPr>
                  </p:pic>
                </p:oleObj>
              </mc:Fallback>
            </mc:AlternateContent>
          </a:graphicData>
        </a:graphic>
      </p:graphicFrame>
      <p:grpSp>
        <p:nvGrpSpPr>
          <p:cNvPr id="53" name="Grid" hidden="1">
            <a:extLst>
              <a:ext uri="{FF2B5EF4-FFF2-40B4-BE49-F238E27FC236}">
                <a16:creationId xmlns:a16="http://schemas.microsoft.com/office/drawing/2014/main" id="{C58099A2-43F1-73D5-0DC9-C64498E1CC21}"/>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AD967622-317B-12AF-4141-4B16F60960C5}"/>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2C7B2A14-B4F9-6600-FA8E-E720FED1E65E}"/>
                </a:ext>
              </a:extLst>
            </p:cNvPr>
            <p:cNvGrpSpPr/>
            <p:nvPr/>
          </p:nvGrpSpPr>
          <p:grpSpPr>
            <a:xfrm>
              <a:off x="0" y="0"/>
              <a:ext cx="12192000" cy="6684264"/>
              <a:chOff x="0" y="0"/>
              <a:chExt cx="12188952" cy="6684264"/>
            </a:xfrm>
          </p:grpSpPr>
          <p:cxnSp>
            <p:nvCxnSpPr>
              <p:cNvPr id="161" name="Straight Connector 160">
                <a:extLst>
                  <a:ext uri="{FF2B5EF4-FFF2-40B4-BE49-F238E27FC236}">
                    <a16:creationId xmlns:a16="http://schemas.microsoft.com/office/drawing/2014/main" id="{DE1F32E0-4CDC-6698-49D7-19E801AD47B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B8E5AF76-2365-3719-9E6A-624C271F5B88}"/>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87D2FCAF-0C5B-1CC9-56BA-57CE94BE4F8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4F51463C-38AC-3269-694E-F74889C4DBC0}"/>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AD2B7C59-7D66-CAA2-0B70-DA605D7EE0E3}"/>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2A5F03BD-9B83-1996-ACC2-A88E7CDC2ABD}"/>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AEC9D91-8F2C-4BBB-1C23-E86D34997F15}"/>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723477D6-C106-97EA-B905-77DC0F9E480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7C0B1D0B-82BC-B488-8D59-CF0A058EAB22}"/>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463C5340-12AE-C378-C685-714AF89C475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68805B4C-4BFE-9CCC-E504-9687BF35D756}"/>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CE3A289E-ADF4-8633-581C-90E333851DF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3D259FA2-E549-EEA7-3DCA-2BCBFFC341E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E5059EA0-E687-D3A8-89CF-119949DFCE3C}"/>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5448F76E-5490-6E9B-D859-256AD05722B3}"/>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2D9F6CE2-9B0C-4FBB-9869-FD86B945828A}"/>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2C455ECE-06F8-BEB1-3A39-06FCBBDC8B46}"/>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75020C0-C8CF-4D8F-2333-F97DB0FDCBA0}"/>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8F0505A0-AE86-8E40-740E-F341E5F434D4}"/>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3569B3A4-3F25-8C1E-0D26-00677BEB8F7D}"/>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51A50EFB-9CB3-D50E-9A80-68D099FD7EB8}"/>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66A1392-FEF0-D918-0762-A96FB167A3DB}"/>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2E56BA94-ABBD-BD99-2BAE-73801A82D1A3}"/>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CAA91405-0DA5-52A3-6936-E8A510536412}"/>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C2375E22-4D34-958F-E804-6A70DE1AB3B1}"/>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272AF7B2-8E4E-DCDE-2995-402C473D76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EBE899EC-9B33-013D-C573-7A6D498A860C}"/>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E9536502-6DE6-969B-F8D4-1153F7FB8DF0}"/>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3BD091AE-900F-3958-3AAF-FB8FE25C3C3E}"/>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0734DAC0-D857-C43A-86B2-44A93A26C2A8}"/>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5B00483-D2A2-B0E6-744F-D60D96FFB3C8}"/>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92CBFF66-DD8F-8876-DB1A-421969E50ABF}"/>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E45D36B0-25FA-99E4-5C7C-801CD869BD65}"/>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C2E30387-3ACC-921E-F087-4522D2E91B2D}"/>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ADAF6300-E2A7-F3EC-F9C6-7EC176F84E30}"/>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E6EEDCB0-39B5-AD02-E94F-5CAF89E017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36A8FEF6-F990-EB90-E9F8-1E407109DB6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CDFCE8A-D151-D90F-962B-1337BED2D758}"/>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38062D47-40CF-6EE1-F77D-D01FE0FCEC7B}"/>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BB13D39F-7556-4D2D-AF3B-1F0DF1D34E25}"/>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3E0A1FD4-3AFF-8125-2962-63FF3B71B73E}"/>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47B182F3-5264-ECA4-6FDD-12A049AC7EC2}"/>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66065D46-B262-0F75-11B2-1C09FF88BD82}"/>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B6BAB468-567A-AB82-59D0-C05743DAEB2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F24A56F-CD8C-7816-E401-A77DBB269338}"/>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8" name="Straight Connector 57">
              <a:extLst>
                <a:ext uri="{FF2B5EF4-FFF2-40B4-BE49-F238E27FC236}">
                  <a16:creationId xmlns:a16="http://schemas.microsoft.com/office/drawing/2014/main" id="{35792F9A-ED64-49C2-5F7B-34A61663F24B}"/>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5D0CF25-D542-DC84-0641-D958BEBD52FD}"/>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478DE5-0B1C-43D1-184A-81142DFA7A2D}"/>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1C3D6D5-EE43-2148-B768-C7FF9C6790DB}"/>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D019C98-A256-3289-5BF5-CB356218D1B5}"/>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CC6C752-CAEF-57F1-40F2-2C2DC47D6E06}"/>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8590E25-32DF-E1D8-CEE4-0315B47C6D3A}"/>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08565232-F26A-265E-0DDB-85F1D4A991FB}"/>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C3E88AB-7CE0-D5E1-2741-ECA798936D38}"/>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94F413BB-BE01-CB8C-CD48-DD596F0A1DA0}"/>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2B02C09-E59D-DCDA-D4EC-DC71449E930B}"/>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4CC1E997-4C1C-587B-DB74-9AE44F70E437}"/>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4" name="Freeform: Shape 133">
              <a:extLst>
                <a:ext uri="{FF2B5EF4-FFF2-40B4-BE49-F238E27FC236}">
                  <a16:creationId xmlns:a16="http://schemas.microsoft.com/office/drawing/2014/main" id="{316FCA35-89AD-E863-2E95-C07E298C569A}"/>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4840DB65-661D-DCDA-BA8C-B5FB4F97F614}"/>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2682C1A9-1634-C64B-89F4-B47DBD2A1857}"/>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D98345A8-2C62-F3DE-3462-AF4F00DEE2E1}"/>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69874650-58A8-5914-1753-7DDE41F5FB13}"/>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895A1999-31CF-B4E4-363A-EB391BF5F8E4}"/>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0CA62468-1571-D63C-AF70-5D0241AF919F}"/>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0C604688-7A6C-C9FF-2075-9CFF97407C27}"/>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C6718B8C-740C-2A11-529D-C255044D047F}"/>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E2888313-66CB-862B-67AE-B7C17C5931C1}"/>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95786A18-52CE-6DF5-6E1F-FA3B84A95C6B}"/>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5" name="Freeform: Shape 144">
              <a:extLst>
                <a:ext uri="{FF2B5EF4-FFF2-40B4-BE49-F238E27FC236}">
                  <a16:creationId xmlns:a16="http://schemas.microsoft.com/office/drawing/2014/main" id="{A1501297-A5CF-3D53-6E58-AAE3E3BA7DD1}"/>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6" name="Freeform: Shape 145">
              <a:extLst>
                <a:ext uri="{FF2B5EF4-FFF2-40B4-BE49-F238E27FC236}">
                  <a16:creationId xmlns:a16="http://schemas.microsoft.com/office/drawing/2014/main" id="{064694E4-62D8-3FB1-2B46-94FD968BE851}"/>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7" name="Freeform: Shape 146">
              <a:extLst>
                <a:ext uri="{FF2B5EF4-FFF2-40B4-BE49-F238E27FC236}">
                  <a16:creationId xmlns:a16="http://schemas.microsoft.com/office/drawing/2014/main" id="{FA2F6B5A-39DB-98E6-FABB-07C5D953C7A3}"/>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8" name="Freeform: Shape 147">
              <a:extLst>
                <a:ext uri="{FF2B5EF4-FFF2-40B4-BE49-F238E27FC236}">
                  <a16:creationId xmlns:a16="http://schemas.microsoft.com/office/drawing/2014/main" id="{A076C46A-6A63-5ABB-FC76-6816AB173C75}"/>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9" name="Freeform: Shape 148">
              <a:extLst>
                <a:ext uri="{FF2B5EF4-FFF2-40B4-BE49-F238E27FC236}">
                  <a16:creationId xmlns:a16="http://schemas.microsoft.com/office/drawing/2014/main" id="{5CE82597-A534-E738-9C53-62FBEB7DA8C5}"/>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0" name="Freeform: Shape 149">
              <a:extLst>
                <a:ext uri="{FF2B5EF4-FFF2-40B4-BE49-F238E27FC236}">
                  <a16:creationId xmlns:a16="http://schemas.microsoft.com/office/drawing/2014/main" id="{457C07F7-57BF-720E-A336-31E041C8ECED}"/>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1" name="Freeform: Shape 150">
              <a:extLst>
                <a:ext uri="{FF2B5EF4-FFF2-40B4-BE49-F238E27FC236}">
                  <a16:creationId xmlns:a16="http://schemas.microsoft.com/office/drawing/2014/main" id="{432908A4-FDC8-40E3-960D-A3AB33372249}"/>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2" name="Freeform: Shape 151">
              <a:extLst>
                <a:ext uri="{FF2B5EF4-FFF2-40B4-BE49-F238E27FC236}">
                  <a16:creationId xmlns:a16="http://schemas.microsoft.com/office/drawing/2014/main" id="{31C62273-39A5-A8F3-33CD-C728682FDBC8}"/>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3" name="Freeform: Shape 152">
              <a:extLst>
                <a:ext uri="{FF2B5EF4-FFF2-40B4-BE49-F238E27FC236}">
                  <a16:creationId xmlns:a16="http://schemas.microsoft.com/office/drawing/2014/main" id="{6751D48B-EBDD-91C1-6CE5-2014E01A797F}"/>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4" name="Freeform: Shape 153">
              <a:extLst>
                <a:ext uri="{FF2B5EF4-FFF2-40B4-BE49-F238E27FC236}">
                  <a16:creationId xmlns:a16="http://schemas.microsoft.com/office/drawing/2014/main" id="{055E1C72-52A0-6BB8-C77A-445D30320D03}"/>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5" name="Freeform: Shape 154">
              <a:extLst>
                <a:ext uri="{FF2B5EF4-FFF2-40B4-BE49-F238E27FC236}">
                  <a16:creationId xmlns:a16="http://schemas.microsoft.com/office/drawing/2014/main" id="{B28D2DFC-5B7D-CBAE-7486-8DE073FD5E4D}"/>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6" name="Freeform: Shape 155">
              <a:extLst>
                <a:ext uri="{FF2B5EF4-FFF2-40B4-BE49-F238E27FC236}">
                  <a16:creationId xmlns:a16="http://schemas.microsoft.com/office/drawing/2014/main" id="{C4D466EE-A0A5-37D2-B5CD-13B48FAA6BD0}"/>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57" name="main body box">
              <a:extLst>
                <a:ext uri="{FF2B5EF4-FFF2-40B4-BE49-F238E27FC236}">
                  <a16:creationId xmlns:a16="http://schemas.microsoft.com/office/drawing/2014/main" id="{02F51348-9BE4-584B-65AF-E5AB16C4E9DA}"/>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58" name="Straight Connector 157">
              <a:extLst>
                <a:ext uri="{FF2B5EF4-FFF2-40B4-BE49-F238E27FC236}">
                  <a16:creationId xmlns:a16="http://schemas.microsoft.com/office/drawing/2014/main" id="{D5996B12-A324-F8D2-C365-D6A3483F1743}"/>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59" name="Straight Connector 158">
              <a:extLst>
                <a:ext uri="{FF2B5EF4-FFF2-40B4-BE49-F238E27FC236}">
                  <a16:creationId xmlns:a16="http://schemas.microsoft.com/office/drawing/2014/main" id="{3A9B9733-EEEC-15FF-309A-15AD129C4445}"/>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60" name="Freeform: Shape 159">
              <a:extLst>
                <a:ext uri="{FF2B5EF4-FFF2-40B4-BE49-F238E27FC236}">
                  <a16:creationId xmlns:a16="http://schemas.microsoft.com/office/drawing/2014/main" id="{1B6D2B6E-2CAD-07D3-83C5-6A55C3940241}"/>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15B28737-798E-48D4-BBDB-8EB35CB9FFFB}"/>
              </a:ext>
            </a:extLst>
          </p:cNvPr>
          <p:cNvSpPr/>
          <p:nvPr userDrawn="1">
            <p:custDataLst>
              <p:tags r:id="rId23"/>
            </p:custDataLst>
          </p:nvPr>
        </p:nvSpPr>
        <p:spPr>
          <a:xfrm>
            <a:off x="0" y="0"/>
            <a:ext cx="158750"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16" name="4. Footnote" hidden="1">
            <a:extLst>
              <a:ext uri="{FF2B5EF4-FFF2-40B4-BE49-F238E27FC236}">
                <a16:creationId xmlns:a16="http://schemas.microsoft.com/office/drawing/2014/main" id="{772E4927-517C-4D61-9929-9FFDE5F31A03}"/>
              </a:ext>
            </a:extLst>
          </p:cNvPr>
          <p:cNvSpPr txBox="1"/>
          <p:nvPr userDrawn="1">
            <p:custDataLst>
              <p:tags r:id="rId24"/>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57" name="2. Slide Title">
            <a:extLst>
              <a:ext uri="{FF2B5EF4-FFF2-40B4-BE49-F238E27FC236}">
                <a16:creationId xmlns:a16="http://schemas.microsoft.com/office/drawing/2014/main" id="{98FF70AE-7EF6-4E5B-9FFE-B44C852C9FBA}"/>
              </a:ext>
            </a:extLst>
          </p:cNvPr>
          <p:cNvSpPr>
            <a:spLocks noGrp="1"/>
          </p:cNvSpPr>
          <p:nvPr>
            <p:ph type="title"/>
            <p:custDataLst>
              <p:tags r:id="rId25"/>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69" name="ACET" hidden="1">
            <a:extLst>
              <a:ext uri="{FF2B5EF4-FFF2-40B4-BE49-F238E27FC236}">
                <a16:creationId xmlns:a16="http://schemas.microsoft.com/office/drawing/2014/main" id="{62CF7362-20CB-4908-AFFE-D4E2B9A5DF3B}"/>
              </a:ext>
            </a:extLst>
          </p:cNvPr>
          <p:cNvSpPr txBox="1"/>
          <p:nvPr userDrawn="1">
            <p:custDataLst>
              <p:tags r:id="rId26"/>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5" name="Text Placeholder 4">
            <a:extLst>
              <a:ext uri="{FF2B5EF4-FFF2-40B4-BE49-F238E27FC236}">
                <a16:creationId xmlns:a16="http://schemas.microsoft.com/office/drawing/2014/main" id="{4C1F3293-4EFE-461D-940D-7EE66BAE31C5}"/>
              </a:ext>
            </a:extLst>
          </p:cNvPr>
          <p:cNvSpPr>
            <a:spLocks noGrp="1"/>
          </p:cNvSpPr>
          <p:nvPr>
            <p:ph type="body" idx="1"/>
          </p:nvPr>
        </p:nvSpPr>
        <p:spPr>
          <a:xfrm>
            <a:off x="506347" y="2170800"/>
            <a:ext cx="2484655" cy="1631216"/>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5" name="Sticker" hidden="1">
            <a:extLst>
              <a:ext uri="{FF2B5EF4-FFF2-40B4-BE49-F238E27FC236}">
                <a16:creationId xmlns:a16="http://schemas.microsoft.com/office/drawing/2014/main" id="{97ED2832-F2D3-4BBC-B741-D13502E9DAA9}"/>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grpSp>
        <p:nvGrpSpPr>
          <p:cNvPr id="6" name="LegendLines" hidden="1">
            <a:extLst>
              <a:ext uri="{FF2B5EF4-FFF2-40B4-BE49-F238E27FC236}">
                <a16:creationId xmlns:a16="http://schemas.microsoft.com/office/drawing/2014/main" id="{1A2A6B00-E851-A6C6-0775-96C8FFFD5BF0}"/>
              </a:ext>
            </a:extLst>
          </p:cNvPr>
          <p:cNvGrpSpPr/>
          <p:nvPr userDrawn="1"/>
        </p:nvGrpSpPr>
        <p:grpSpPr>
          <a:xfrm>
            <a:off x="10317304" y="3355023"/>
            <a:ext cx="1319960" cy="958286"/>
            <a:chOff x="10162879" y="3243772"/>
            <a:chExt cx="1319960" cy="958286"/>
          </a:xfrm>
        </p:grpSpPr>
        <p:sp>
          <p:nvSpPr>
            <p:cNvPr id="7" name="Legend1" hidden="1">
              <a:extLst>
                <a:ext uri="{FF2B5EF4-FFF2-40B4-BE49-F238E27FC236}">
                  <a16:creationId xmlns:a16="http://schemas.microsoft.com/office/drawing/2014/main" id="{B0948F1D-32D7-E047-3A4F-1F074B6726AC}"/>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8" name="Legend2" hidden="1">
              <a:extLst>
                <a:ext uri="{FF2B5EF4-FFF2-40B4-BE49-F238E27FC236}">
                  <a16:creationId xmlns:a16="http://schemas.microsoft.com/office/drawing/2014/main" id="{3B9C4E14-3D94-976A-EBAA-6D76012E8EC7}"/>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9" name="Legend3" hidden="1">
              <a:extLst>
                <a:ext uri="{FF2B5EF4-FFF2-40B4-BE49-F238E27FC236}">
                  <a16:creationId xmlns:a16="http://schemas.microsoft.com/office/drawing/2014/main" id="{86713641-C939-1F16-1975-65E4EB77008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0" name="LineLegend3" hidden="1">
              <a:extLst>
                <a:ext uri="{FF2B5EF4-FFF2-40B4-BE49-F238E27FC236}">
                  <a16:creationId xmlns:a16="http://schemas.microsoft.com/office/drawing/2014/main" id="{47B4DBD2-043A-82F7-D39D-C757B75AF150}"/>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1" name="LineLegend2" hidden="1">
              <a:extLst>
                <a:ext uri="{FF2B5EF4-FFF2-40B4-BE49-F238E27FC236}">
                  <a16:creationId xmlns:a16="http://schemas.microsoft.com/office/drawing/2014/main" id="{46778FED-C3BC-8DFC-A476-02735806CD63}"/>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sp>
          <p:nvSpPr>
            <p:cNvPr id="12" name="LineLegend1" hidden="1">
              <a:extLst>
                <a:ext uri="{FF2B5EF4-FFF2-40B4-BE49-F238E27FC236}">
                  <a16:creationId xmlns:a16="http://schemas.microsoft.com/office/drawing/2014/main" id="{C8BB46BB-75FD-3B25-84B2-709A33E4CF18}"/>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ea typeface="+mn-ea"/>
              </a:endParaRPr>
            </a:p>
          </p:txBody>
        </p:sp>
      </p:grpSp>
      <p:grpSp>
        <p:nvGrpSpPr>
          <p:cNvPr id="13" name="LegendMoons" hidden="1">
            <a:extLst>
              <a:ext uri="{FF2B5EF4-FFF2-40B4-BE49-F238E27FC236}">
                <a16:creationId xmlns:a16="http://schemas.microsoft.com/office/drawing/2014/main" id="{E92073CC-09E8-815A-E7D4-96174AFA435F}"/>
              </a:ext>
            </a:extLst>
          </p:cNvPr>
          <p:cNvGrpSpPr/>
          <p:nvPr userDrawn="1"/>
        </p:nvGrpSpPr>
        <p:grpSpPr>
          <a:xfrm>
            <a:off x="10688315" y="1415983"/>
            <a:ext cx="948949" cy="1731859"/>
            <a:chOff x="7723680" y="1702457"/>
            <a:chExt cx="948949" cy="1731859"/>
          </a:xfrm>
        </p:grpSpPr>
        <p:sp>
          <p:nvSpPr>
            <p:cNvPr id="14" name="Legend1" hidden="1">
              <a:extLst>
                <a:ext uri="{FF2B5EF4-FFF2-40B4-BE49-F238E27FC236}">
                  <a16:creationId xmlns:a16="http://schemas.microsoft.com/office/drawing/2014/main" id="{BA396821-D6DC-68F2-F944-628593C4232E}"/>
                </a:ext>
              </a:extLst>
            </p:cNvPr>
            <p:cNvSpPr txBox="1"/>
            <p:nvPr/>
          </p:nvSpPr>
          <p:spPr>
            <a:xfrm>
              <a:off x="8076312" y="1709816"/>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2" hidden="1">
              <a:extLst>
                <a:ext uri="{FF2B5EF4-FFF2-40B4-BE49-F238E27FC236}">
                  <a16:creationId xmlns:a16="http://schemas.microsoft.com/office/drawing/2014/main" id="{685611F7-C6F9-6432-FEFA-33A7695FDC1C}"/>
                </a:ext>
              </a:extLst>
            </p:cNvPr>
            <p:cNvSpPr txBox="1"/>
            <p:nvPr/>
          </p:nvSpPr>
          <p:spPr>
            <a:xfrm>
              <a:off x="8076312" y="2085275"/>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7" name="Legend3" hidden="1">
              <a:extLst>
                <a:ext uri="{FF2B5EF4-FFF2-40B4-BE49-F238E27FC236}">
                  <a16:creationId xmlns:a16="http://schemas.microsoft.com/office/drawing/2014/main" id="{2383FEDB-1A31-6EBC-3114-E6128C4E866A}"/>
                </a:ext>
              </a:extLst>
            </p:cNvPr>
            <p:cNvSpPr txBox="1"/>
            <p:nvPr/>
          </p:nvSpPr>
          <p:spPr>
            <a:xfrm>
              <a:off x="8076312" y="246073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8" name="Legend4" hidden="1">
              <a:extLst>
                <a:ext uri="{FF2B5EF4-FFF2-40B4-BE49-F238E27FC236}">
                  <a16:creationId xmlns:a16="http://schemas.microsoft.com/office/drawing/2014/main" id="{A17CCF41-0481-771D-D795-F466A3F00410}"/>
                </a:ext>
              </a:extLst>
            </p:cNvPr>
            <p:cNvSpPr txBox="1"/>
            <p:nvPr/>
          </p:nvSpPr>
          <p:spPr>
            <a:xfrm>
              <a:off x="8076312" y="2836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5" hidden="1">
              <a:extLst>
                <a:ext uri="{FF2B5EF4-FFF2-40B4-BE49-F238E27FC236}">
                  <a16:creationId xmlns:a16="http://schemas.microsoft.com/office/drawing/2014/main" id="{7DE6AA38-7DD5-7D8F-1D78-4FA6A8E2C3EE}"/>
                </a:ext>
              </a:extLst>
            </p:cNvPr>
            <p:cNvSpPr txBox="1"/>
            <p:nvPr/>
          </p:nvSpPr>
          <p:spPr>
            <a:xfrm>
              <a:off x="8076312" y="321165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20" name="MoonLegend1" hidden="1">
              <a:extLst>
                <a:ext uri="{FF2B5EF4-FFF2-40B4-BE49-F238E27FC236}">
                  <a16:creationId xmlns:a16="http://schemas.microsoft.com/office/drawing/2014/main" id="{BEC8061A-639C-C1F2-B195-BC871D0C484B}"/>
                </a:ext>
              </a:extLst>
            </p:cNvPr>
            <p:cNvGrpSpPr>
              <a:grpSpLocks noChangeAspect="1"/>
            </p:cNvGrpSpPr>
            <p:nvPr>
              <p:custDataLst>
                <p:tags r:id="rId27"/>
              </p:custDataLst>
            </p:nvPr>
          </p:nvGrpSpPr>
          <p:grpSpPr>
            <a:xfrm>
              <a:off x="7723680" y="1702457"/>
              <a:ext cx="228600" cy="228600"/>
              <a:chOff x="762000" y="1270000"/>
              <a:chExt cx="254000" cy="254000"/>
            </a:xfrm>
          </p:grpSpPr>
          <p:sp>
            <p:nvSpPr>
              <p:cNvPr id="33" name="Oval 32" hidden="1">
                <a:extLst>
                  <a:ext uri="{FF2B5EF4-FFF2-40B4-BE49-F238E27FC236}">
                    <a16:creationId xmlns:a16="http://schemas.microsoft.com/office/drawing/2014/main" id="{01E3CB4A-2C36-57CF-0642-73A68A013AF0}"/>
                  </a:ext>
                </a:extLst>
              </p:cNvPr>
              <p:cNvSpPr/>
              <p:nvPr>
                <p:custDataLst>
                  <p:tags r:id="rId4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4" name="Arc 33" hidden="1">
                <a:extLst>
                  <a:ext uri="{FF2B5EF4-FFF2-40B4-BE49-F238E27FC236}">
                    <a16:creationId xmlns:a16="http://schemas.microsoft.com/office/drawing/2014/main" id="{206AD483-C9FB-F19F-BDA2-42218FC0A76B}"/>
                  </a:ext>
                </a:extLst>
              </p:cNvPr>
              <p:cNvSpPr/>
              <p:nvPr>
                <p:custDataLst>
                  <p:tags r:id="rId41"/>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1" name="MoonLegend2" hidden="1">
              <a:extLst>
                <a:ext uri="{FF2B5EF4-FFF2-40B4-BE49-F238E27FC236}">
                  <a16:creationId xmlns:a16="http://schemas.microsoft.com/office/drawing/2014/main" id="{BCF7D4BB-AD7B-A94A-C3ED-EE969EBBF613}"/>
                </a:ext>
              </a:extLst>
            </p:cNvPr>
            <p:cNvGrpSpPr>
              <a:grpSpLocks noChangeAspect="1"/>
            </p:cNvGrpSpPr>
            <p:nvPr>
              <p:custDataLst>
                <p:tags r:id="rId28"/>
              </p:custDataLst>
            </p:nvPr>
          </p:nvGrpSpPr>
          <p:grpSpPr>
            <a:xfrm>
              <a:off x="7723680" y="2078270"/>
              <a:ext cx="228600" cy="228600"/>
              <a:chOff x="762000" y="1270000"/>
              <a:chExt cx="254000" cy="254000"/>
            </a:xfrm>
          </p:grpSpPr>
          <p:sp>
            <p:nvSpPr>
              <p:cNvPr id="31" name="Oval 30" hidden="1">
                <a:extLst>
                  <a:ext uri="{FF2B5EF4-FFF2-40B4-BE49-F238E27FC236}">
                    <a16:creationId xmlns:a16="http://schemas.microsoft.com/office/drawing/2014/main" id="{98D58616-E96C-DBA9-850B-1E06C5715815}"/>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2" name="Arc 31" hidden="1">
                <a:extLst>
                  <a:ext uri="{FF2B5EF4-FFF2-40B4-BE49-F238E27FC236}">
                    <a16:creationId xmlns:a16="http://schemas.microsoft.com/office/drawing/2014/main" id="{130DA8AA-7F05-AC11-901C-E6561A571D25}"/>
                  </a:ext>
                </a:extLst>
              </p:cNvPr>
              <p:cNvSpPr/>
              <p:nvPr>
                <p:custDataLst>
                  <p:tags r:id="rId39"/>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2" name="MoonLegend3" hidden="1">
              <a:extLst>
                <a:ext uri="{FF2B5EF4-FFF2-40B4-BE49-F238E27FC236}">
                  <a16:creationId xmlns:a16="http://schemas.microsoft.com/office/drawing/2014/main" id="{659AD58A-FA71-D2A7-3C98-FB338701055E}"/>
                </a:ext>
              </a:extLst>
            </p:cNvPr>
            <p:cNvGrpSpPr>
              <a:grpSpLocks noChangeAspect="1"/>
            </p:cNvGrpSpPr>
            <p:nvPr>
              <p:custDataLst>
                <p:tags r:id="rId29"/>
              </p:custDataLst>
            </p:nvPr>
          </p:nvGrpSpPr>
          <p:grpSpPr>
            <a:xfrm>
              <a:off x="7723680" y="2454085"/>
              <a:ext cx="228600" cy="228600"/>
              <a:chOff x="762000" y="1270000"/>
              <a:chExt cx="254000" cy="254000"/>
            </a:xfrm>
          </p:grpSpPr>
          <p:sp>
            <p:nvSpPr>
              <p:cNvPr id="29" name="Oval 28" hidden="1">
                <a:extLst>
                  <a:ext uri="{FF2B5EF4-FFF2-40B4-BE49-F238E27FC236}">
                    <a16:creationId xmlns:a16="http://schemas.microsoft.com/office/drawing/2014/main" id="{AE1A84DB-0709-5DF3-A104-EC8211389285}"/>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0" name="Arc 29" hidden="1">
                <a:extLst>
                  <a:ext uri="{FF2B5EF4-FFF2-40B4-BE49-F238E27FC236}">
                    <a16:creationId xmlns:a16="http://schemas.microsoft.com/office/drawing/2014/main" id="{1659E7EA-9764-1540-9E7B-8A72E8EC4149}"/>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3" name="MoonLegend4" hidden="1">
              <a:extLst>
                <a:ext uri="{FF2B5EF4-FFF2-40B4-BE49-F238E27FC236}">
                  <a16:creationId xmlns:a16="http://schemas.microsoft.com/office/drawing/2014/main" id="{5F87A633-194C-B2C0-341F-9C034A1FF26F}"/>
                </a:ext>
              </a:extLst>
            </p:cNvPr>
            <p:cNvGrpSpPr>
              <a:grpSpLocks noChangeAspect="1"/>
            </p:cNvGrpSpPr>
            <p:nvPr>
              <p:custDataLst>
                <p:tags r:id="rId30"/>
              </p:custDataLst>
            </p:nvPr>
          </p:nvGrpSpPr>
          <p:grpSpPr>
            <a:xfrm>
              <a:off x="7723680" y="2829900"/>
              <a:ext cx="228600" cy="228600"/>
              <a:chOff x="762000" y="1270000"/>
              <a:chExt cx="254000" cy="254000"/>
            </a:xfrm>
          </p:grpSpPr>
          <p:sp>
            <p:nvSpPr>
              <p:cNvPr id="27" name="Oval 26" hidden="1">
                <a:extLst>
                  <a:ext uri="{FF2B5EF4-FFF2-40B4-BE49-F238E27FC236}">
                    <a16:creationId xmlns:a16="http://schemas.microsoft.com/office/drawing/2014/main" id="{C7A0735A-9E88-6876-6700-A328F906B3D4}"/>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8" name="Arc 27" hidden="1">
                <a:extLst>
                  <a:ext uri="{FF2B5EF4-FFF2-40B4-BE49-F238E27FC236}">
                    <a16:creationId xmlns:a16="http://schemas.microsoft.com/office/drawing/2014/main" id="{41D76F1A-A675-11CE-6D70-B6E257E0C43A}"/>
                  </a:ext>
                </a:extLst>
              </p:cNvPr>
              <p:cNvSpPr/>
              <p:nvPr>
                <p:custDataLst>
                  <p:tags r:id="rId35"/>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24" name="MoonLegend5" hidden="1">
              <a:extLst>
                <a:ext uri="{FF2B5EF4-FFF2-40B4-BE49-F238E27FC236}">
                  <a16:creationId xmlns:a16="http://schemas.microsoft.com/office/drawing/2014/main" id="{16965441-C33E-EE3C-91FF-48E63353D521}"/>
                </a:ext>
              </a:extLst>
            </p:cNvPr>
            <p:cNvGrpSpPr>
              <a:grpSpLocks noChangeAspect="1"/>
            </p:cNvGrpSpPr>
            <p:nvPr>
              <p:custDataLst>
                <p:tags r:id="rId31"/>
              </p:custDataLst>
            </p:nvPr>
          </p:nvGrpSpPr>
          <p:grpSpPr>
            <a:xfrm>
              <a:off x="7723680" y="3205716"/>
              <a:ext cx="228600" cy="228600"/>
              <a:chOff x="762000" y="1270000"/>
              <a:chExt cx="254000" cy="254000"/>
            </a:xfrm>
          </p:grpSpPr>
          <p:sp>
            <p:nvSpPr>
              <p:cNvPr id="25" name="Oval 24" hidden="1">
                <a:extLst>
                  <a:ext uri="{FF2B5EF4-FFF2-40B4-BE49-F238E27FC236}">
                    <a16:creationId xmlns:a16="http://schemas.microsoft.com/office/drawing/2014/main" id="{24774CDF-1B78-D71F-2B84-73605DC42019}"/>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26" name="Arc 25" hidden="1">
                <a:extLst>
                  <a:ext uri="{FF2B5EF4-FFF2-40B4-BE49-F238E27FC236}">
                    <a16:creationId xmlns:a16="http://schemas.microsoft.com/office/drawing/2014/main" id="{E63FCAFB-87D7-3112-FB43-39C312653FA9}"/>
                  </a:ext>
                </a:extLst>
              </p:cNvPr>
              <p:cNvSpPr/>
              <p:nvPr>
                <p:custDataLst>
                  <p:tags r:id="rId33"/>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grpSp>
        <p:nvGrpSpPr>
          <p:cNvPr id="35" name="LegendBoxes" hidden="1">
            <a:extLst>
              <a:ext uri="{FF2B5EF4-FFF2-40B4-BE49-F238E27FC236}">
                <a16:creationId xmlns:a16="http://schemas.microsoft.com/office/drawing/2014/main" id="{98466E22-44E0-0A46-EA7F-C6123BA29858}"/>
              </a:ext>
            </a:extLst>
          </p:cNvPr>
          <p:cNvGrpSpPr/>
          <p:nvPr userDrawn="1"/>
        </p:nvGrpSpPr>
        <p:grpSpPr>
          <a:xfrm>
            <a:off x="10714801" y="4520490"/>
            <a:ext cx="922463" cy="1717282"/>
            <a:chOff x="10652400" y="4322824"/>
            <a:chExt cx="922463" cy="1717282"/>
          </a:xfrm>
        </p:grpSpPr>
        <p:sp>
          <p:nvSpPr>
            <p:cNvPr id="36" name="RectangleLegend1" hidden="1">
              <a:extLst>
                <a:ext uri="{FF2B5EF4-FFF2-40B4-BE49-F238E27FC236}">
                  <a16:creationId xmlns:a16="http://schemas.microsoft.com/office/drawing/2014/main" id="{55F069A2-053F-3DD0-99CE-8A5B25D886C4}"/>
                </a:ext>
              </a:extLst>
            </p:cNvPr>
            <p:cNvSpPr/>
            <p:nvPr/>
          </p:nvSpPr>
          <p:spPr>
            <a:xfrm>
              <a:off x="1065240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7" name="RectangleLegend2" hidden="1">
              <a:extLst>
                <a:ext uri="{FF2B5EF4-FFF2-40B4-BE49-F238E27FC236}">
                  <a16:creationId xmlns:a16="http://schemas.microsoft.com/office/drawing/2014/main" id="{ABE056C0-E144-F94D-AB91-9378238D0222}"/>
                </a:ext>
              </a:extLst>
            </p:cNvPr>
            <p:cNvSpPr/>
            <p:nvPr/>
          </p:nvSpPr>
          <p:spPr>
            <a:xfrm>
              <a:off x="1065240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8" name="RectangleLegend3" hidden="1">
              <a:extLst>
                <a:ext uri="{FF2B5EF4-FFF2-40B4-BE49-F238E27FC236}">
                  <a16:creationId xmlns:a16="http://schemas.microsoft.com/office/drawing/2014/main" id="{6FE1CCF5-1902-A1E1-6A7C-A6D165616967}"/>
                </a:ext>
              </a:extLst>
            </p:cNvPr>
            <p:cNvSpPr/>
            <p:nvPr/>
          </p:nvSpPr>
          <p:spPr>
            <a:xfrm>
              <a:off x="1065240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39" name="RectangleLegend4" hidden="1">
              <a:extLst>
                <a:ext uri="{FF2B5EF4-FFF2-40B4-BE49-F238E27FC236}">
                  <a16:creationId xmlns:a16="http://schemas.microsoft.com/office/drawing/2014/main" id="{B0453890-132F-BDE5-BB78-95501EF7048F}"/>
                </a:ext>
              </a:extLst>
            </p:cNvPr>
            <p:cNvSpPr/>
            <p:nvPr/>
          </p:nvSpPr>
          <p:spPr>
            <a:xfrm>
              <a:off x="1065240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0" name="RectangleLegend5" hidden="1">
              <a:extLst>
                <a:ext uri="{FF2B5EF4-FFF2-40B4-BE49-F238E27FC236}">
                  <a16:creationId xmlns:a16="http://schemas.microsoft.com/office/drawing/2014/main" id="{E4A22588-BF85-BD4C-AD95-6260620C1C31}"/>
                </a:ext>
              </a:extLst>
            </p:cNvPr>
            <p:cNvSpPr/>
            <p:nvPr/>
          </p:nvSpPr>
          <p:spPr>
            <a:xfrm>
              <a:off x="1065240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41" name="Legend1" hidden="1">
              <a:extLst>
                <a:ext uri="{FF2B5EF4-FFF2-40B4-BE49-F238E27FC236}">
                  <a16:creationId xmlns:a16="http://schemas.microsoft.com/office/drawing/2014/main" id="{A781611F-D0CA-4872-6721-410D6A23A1DF}"/>
                </a:ext>
              </a:extLst>
            </p:cNvPr>
            <p:cNvSpPr txBox="1"/>
            <p:nvPr/>
          </p:nvSpPr>
          <p:spPr>
            <a:xfrm>
              <a:off x="1097854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2" name="Legend2" hidden="1">
              <a:extLst>
                <a:ext uri="{FF2B5EF4-FFF2-40B4-BE49-F238E27FC236}">
                  <a16:creationId xmlns:a16="http://schemas.microsoft.com/office/drawing/2014/main" id="{734587DB-9E6B-A01C-549B-BB9B4E5947F8}"/>
                </a:ext>
              </a:extLst>
            </p:cNvPr>
            <p:cNvSpPr txBox="1"/>
            <p:nvPr/>
          </p:nvSpPr>
          <p:spPr>
            <a:xfrm>
              <a:off x="1097854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3" name="Legend3" hidden="1">
              <a:extLst>
                <a:ext uri="{FF2B5EF4-FFF2-40B4-BE49-F238E27FC236}">
                  <a16:creationId xmlns:a16="http://schemas.microsoft.com/office/drawing/2014/main" id="{5E6721B9-867E-8802-54CB-51006C5FC4A9}"/>
                </a:ext>
              </a:extLst>
            </p:cNvPr>
            <p:cNvSpPr txBox="1"/>
            <p:nvPr/>
          </p:nvSpPr>
          <p:spPr>
            <a:xfrm>
              <a:off x="1097854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4" name="Legend4" hidden="1">
              <a:extLst>
                <a:ext uri="{FF2B5EF4-FFF2-40B4-BE49-F238E27FC236}">
                  <a16:creationId xmlns:a16="http://schemas.microsoft.com/office/drawing/2014/main" id="{200E8FF1-02A8-E616-38DC-42DD1A86C644}"/>
                </a:ext>
              </a:extLst>
            </p:cNvPr>
            <p:cNvSpPr txBox="1"/>
            <p:nvPr/>
          </p:nvSpPr>
          <p:spPr>
            <a:xfrm>
              <a:off x="1097854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45" name="Legend5" hidden="1">
              <a:extLst>
                <a:ext uri="{FF2B5EF4-FFF2-40B4-BE49-F238E27FC236}">
                  <a16:creationId xmlns:a16="http://schemas.microsoft.com/office/drawing/2014/main" id="{CFAEFAF0-DF00-13F7-495C-556C56074E92}"/>
                </a:ext>
              </a:extLst>
            </p:cNvPr>
            <p:cNvSpPr txBox="1"/>
            <p:nvPr/>
          </p:nvSpPr>
          <p:spPr>
            <a:xfrm>
              <a:off x="1097854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pic>
        <p:nvPicPr>
          <p:cNvPr id="4" name="Graphic 3" descr="ERCOT logo">
            <a:extLst>
              <a:ext uri="{FF2B5EF4-FFF2-40B4-BE49-F238E27FC236}">
                <a16:creationId xmlns:a16="http://schemas.microsoft.com/office/drawing/2014/main" id="{FCABBF9F-6CBC-7D04-0A90-19EEDB1D2C56}"/>
              </a:ext>
            </a:extLst>
          </p:cNvPr>
          <p:cNvPicPr>
            <a:picLocks noChangeAspect="1"/>
          </p:cNvPicPr>
          <p:nvPr userDrawn="1"/>
        </p:nvPicPr>
        <p:blipFill>
          <a:blip>
            <a:extLst>
              <a:ext uri="{96DAC541-7B7A-43D3-8B79-37D633B846F1}">
                <asvg:svgBlip xmlns:asvg="http://schemas.microsoft.com/office/drawing/2016/SVG/main" r:embed="rId44"/>
              </a:ext>
            </a:extLst>
          </a:blip>
          <a:srcRect/>
          <a:stretch/>
        </p:blipFill>
        <p:spPr bwMode="ltGray">
          <a:xfrm>
            <a:off x="137956" y="108220"/>
            <a:ext cx="703682" cy="259285"/>
          </a:xfrm>
          <a:prstGeom prst="rect">
            <a:avLst/>
          </a:prstGeom>
        </p:spPr>
      </p:pic>
      <p:grpSp>
        <p:nvGrpSpPr>
          <p:cNvPr id="46" name="Group 45" descr="Confidential document label">
            <a:extLst>
              <a:ext uri="{FF2B5EF4-FFF2-40B4-BE49-F238E27FC236}">
                <a16:creationId xmlns:a16="http://schemas.microsoft.com/office/drawing/2014/main" id="{BFEF6603-7240-B184-BD12-9B47B8A493F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47" name="Rectangle 46">
              <a:extLst>
                <a:ext uri="{FF2B5EF4-FFF2-40B4-BE49-F238E27FC236}">
                  <a16:creationId xmlns:a16="http://schemas.microsoft.com/office/drawing/2014/main" id="{C1AC1269-9505-75F8-9E6A-5A90C7B1C3C8}"/>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48" name="TextBox 47">
              <a:extLst>
                <a:ext uri="{FF2B5EF4-FFF2-40B4-BE49-F238E27FC236}">
                  <a16:creationId xmlns:a16="http://schemas.microsoft.com/office/drawing/2014/main" id="{1698EE4F-2412-A9C5-D0D2-420B0B4BA154}"/>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2969229741"/>
      </p:ext>
    </p:extLst>
  </p:cSld>
  <p:clrMap bg1="lt1" tx1="dk1" bg2="lt2" tx2="dk2" accent1="accent1" accent2="accent2" accent3="accent3" accent4="accent4" accent5="accent5" accent6="accent6" hlink="hlink" folHlink="folHlink"/>
  <p:sldLayoutIdLst>
    <p:sldLayoutId id="2147483794" r:id="rId1"/>
    <p:sldLayoutId id="2147483654" r:id="rId2"/>
    <p:sldLayoutId id="2147483897" r:id="rId3"/>
    <p:sldLayoutId id="2147483807" r:id="rId4"/>
    <p:sldLayoutId id="2147483800" r:id="rId5"/>
    <p:sldLayoutId id="2147483659" r:id="rId6"/>
    <p:sldLayoutId id="2147483804" r:id="rId7"/>
    <p:sldLayoutId id="2147483882" r:id="rId8"/>
    <p:sldLayoutId id="2147483883" r:id="rId9"/>
    <p:sldLayoutId id="2147483884" r:id="rId10"/>
    <p:sldLayoutId id="2147483885" r:id="rId11"/>
    <p:sldLayoutId id="2147483886" r:id="rId12"/>
    <p:sldLayoutId id="2147483887" r:id="rId13"/>
    <p:sldLayoutId id="2147483706" r:id="rId14"/>
    <p:sldLayoutId id="2147483718" r:id="rId15"/>
    <p:sldLayoutId id="2147483900" r:id="rId16"/>
    <p:sldLayoutId id="2147483901" r:id="rId17"/>
    <p:sldLayoutId id="2147483902" r:id="rId18"/>
    <p:sldLayoutId id="2147483903" r:id="rId19"/>
    <p:sldLayoutId id="2147483904" r:id="rId20"/>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5ACBF0"/>
          </p15:clr>
        </p15:guide>
        <p15:guide id="3" orient="horz" pos="3912">
          <p15:clr>
            <a:srgbClr val="5ACBF0"/>
          </p15:clr>
        </p15:guide>
        <p15:guide id="4" orient="horz" pos="1080" userDrawn="1">
          <p15:clr>
            <a:srgbClr val="F26B43"/>
          </p15:clr>
        </p15:guide>
        <p15:guide id="5" pos="7344" userDrawn="1">
          <p15:clr>
            <a:srgbClr val="F26B43"/>
          </p15:clr>
        </p15:guide>
        <p15:guide id="6" pos="312" userDrawn="1">
          <p15:clr>
            <a:srgbClr val="F26B43"/>
          </p15:clr>
        </p15:guide>
        <p15:guide id="8" orient="horz" pos="410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40B17A4-151A-442A-85BB-61D97FD47CDC}"/>
              </a:ext>
            </a:extLst>
          </p:cNvPr>
          <p:cNvGraphicFramePr>
            <a:graphicFrameLocks noChangeAspect="1"/>
          </p:cNvGraphicFramePr>
          <p:nvPr userDrawn="1">
            <p:custDataLst>
              <p:tags r:id="rId19"/>
            </p:custDataLst>
            <p:extLst>
              <p:ext uri="{D42A27DB-BD31-4B8C-83A1-F6EECF244321}">
                <p14:modId xmlns:p14="http://schemas.microsoft.com/office/powerpoint/2010/main" val="20856252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9" imgW="592" imgH="591" progId="TCLayout.ActiveDocument.1">
                  <p:embed/>
                </p:oleObj>
              </mc:Choice>
              <mc:Fallback>
                <p:oleObj name="think-cell Slide" r:id="rId39" imgW="592" imgH="591" progId="TCLayout.ActiveDocument.1">
                  <p:embed/>
                  <p:pic>
                    <p:nvPicPr>
                      <p:cNvPr id="3" name="Object 2" hidden="1">
                        <a:extLst>
                          <a:ext uri="{FF2B5EF4-FFF2-40B4-BE49-F238E27FC236}">
                            <a16:creationId xmlns:a16="http://schemas.microsoft.com/office/drawing/2014/main" id="{740B17A4-151A-442A-85BB-61D97FD47CDC}"/>
                          </a:ext>
                        </a:extLst>
                      </p:cNvPr>
                      <p:cNvPicPr/>
                      <p:nvPr/>
                    </p:nvPicPr>
                    <p:blipFill>
                      <a:blip r:embed="rId40"/>
                      <a:stretch>
                        <a:fillRect/>
                      </a:stretch>
                    </p:blipFill>
                    <p:spPr>
                      <a:xfrm>
                        <a:off x="1588" y="1588"/>
                        <a:ext cx="1588" cy="1588"/>
                      </a:xfrm>
                      <a:prstGeom prst="rect">
                        <a:avLst/>
                      </a:prstGeom>
                    </p:spPr>
                  </p:pic>
                </p:oleObj>
              </mc:Fallback>
            </mc:AlternateContent>
          </a:graphicData>
        </a:graphic>
      </p:graphicFrame>
      <p:grpSp>
        <p:nvGrpSpPr>
          <p:cNvPr id="52" name="Grid" hidden="1">
            <a:extLst>
              <a:ext uri="{FF2B5EF4-FFF2-40B4-BE49-F238E27FC236}">
                <a16:creationId xmlns:a16="http://schemas.microsoft.com/office/drawing/2014/main" id="{632041B4-666A-18B6-D534-B7ADE3B6577C}"/>
              </a:ext>
            </a:extLst>
          </p:cNvPr>
          <p:cNvGrpSpPr/>
          <p:nvPr userDrawn="1"/>
        </p:nvGrpSpPr>
        <p:grpSpPr>
          <a:xfrm>
            <a:off x="0" y="0"/>
            <a:ext cx="12192001" cy="6858000"/>
            <a:chOff x="0" y="0"/>
            <a:chExt cx="12192001" cy="6858000"/>
          </a:xfrm>
        </p:grpSpPr>
        <p:sp>
          <p:nvSpPr>
            <p:cNvPr id="54" name="Freeform: Shape 53">
              <a:extLst>
                <a:ext uri="{FF2B5EF4-FFF2-40B4-BE49-F238E27FC236}">
                  <a16:creationId xmlns:a16="http://schemas.microsoft.com/office/drawing/2014/main" id="{8EEFC842-8F8D-9353-73F3-4ED164C17FB9}"/>
                </a:ext>
              </a:extLst>
            </p:cNvPr>
            <p:cNvSpPr>
              <a:spLocks/>
            </p:cNvSpPr>
            <p:nvPr/>
          </p:nvSpPr>
          <p:spPr bwMode="gray">
            <a:xfrm>
              <a:off x="3176" y="0"/>
              <a:ext cx="12185651" cy="6858000"/>
            </a:xfrm>
            <a:custGeom>
              <a:avLst/>
              <a:gdLst>
                <a:gd name="csX0" fmla="*/ 495187 w 12185651"/>
                <a:gd name="csY0" fmla="*/ 1705105 h 6858000"/>
                <a:gd name="csX1" fmla="*/ 495187 w 12185651"/>
                <a:gd name="csY1" fmla="*/ 1709928 h 6858000"/>
                <a:gd name="csX2" fmla="*/ 493832 w 12185651"/>
                <a:gd name="csY2" fmla="*/ 1709928 h 6858000"/>
                <a:gd name="csX3" fmla="*/ 493832 w 12185651"/>
                <a:gd name="csY3" fmla="*/ 6217920 h 6858000"/>
                <a:gd name="csX4" fmla="*/ 495187 w 12185651"/>
                <a:gd name="csY4" fmla="*/ 6217920 h 6858000"/>
                <a:gd name="csX5" fmla="*/ 11669150 w 12185651"/>
                <a:gd name="csY5" fmla="*/ 6217920 h 6858000"/>
                <a:gd name="csX6" fmla="*/ 11669610 w 12185651"/>
                <a:gd name="csY6" fmla="*/ 6217920 h 6858000"/>
                <a:gd name="csX7" fmla="*/ 11669610 w 12185651"/>
                <a:gd name="csY7" fmla="*/ 1709928 h 6858000"/>
                <a:gd name="csX8" fmla="*/ 11669150 w 12185651"/>
                <a:gd name="csY8" fmla="*/ 1709928 h 6858000"/>
                <a:gd name="csX9" fmla="*/ 11669150 w 12185651"/>
                <a:gd name="csY9" fmla="*/ 1705105 h 6858000"/>
                <a:gd name="csX10" fmla="*/ 0 w 12185651"/>
                <a:gd name="csY10" fmla="*/ 0 h 6858000"/>
                <a:gd name="csX11" fmla="*/ 12185651 w 12185651"/>
                <a:gd name="csY11" fmla="*/ 0 h 6858000"/>
                <a:gd name="csX12" fmla="*/ 12185651 w 12185651"/>
                <a:gd name="csY12" fmla="*/ 6858000 h 6858000"/>
                <a:gd name="csX13" fmla="*/ 0 w 1218565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12185651" h="6858000">
                  <a:moveTo>
                    <a:pt x="495187" y="1705105"/>
                  </a:moveTo>
                  <a:lnTo>
                    <a:pt x="495187" y="1709928"/>
                  </a:lnTo>
                  <a:lnTo>
                    <a:pt x="493832" y="1709928"/>
                  </a:lnTo>
                  <a:lnTo>
                    <a:pt x="493832" y="6217920"/>
                  </a:lnTo>
                  <a:lnTo>
                    <a:pt x="495187" y="6217920"/>
                  </a:lnTo>
                  <a:lnTo>
                    <a:pt x="11669150" y="6217920"/>
                  </a:lnTo>
                  <a:lnTo>
                    <a:pt x="11669610" y="6217920"/>
                  </a:lnTo>
                  <a:lnTo>
                    <a:pt x="11669610" y="1709928"/>
                  </a:lnTo>
                  <a:lnTo>
                    <a:pt x="11669150" y="1709928"/>
                  </a:lnTo>
                  <a:lnTo>
                    <a:pt x="11669150" y="1705105"/>
                  </a:lnTo>
                  <a:close/>
                  <a:moveTo>
                    <a:pt x="0" y="0"/>
                  </a:moveTo>
                  <a:lnTo>
                    <a:pt x="12185651" y="0"/>
                  </a:lnTo>
                  <a:lnTo>
                    <a:pt x="12185651"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rtl="0"/>
              <a:endParaRPr lang="en-US">
                <a:solidFill>
                  <a:schemeClr val="tx1"/>
                </a:solidFill>
                <a:latin typeface="+mn-lt"/>
              </a:endParaRPr>
            </a:p>
          </p:txBody>
        </p:sp>
        <p:grpSp>
          <p:nvGrpSpPr>
            <p:cNvPr id="55" name="Group 54">
              <a:extLst>
                <a:ext uri="{FF2B5EF4-FFF2-40B4-BE49-F238E27FC236}">
                  <a16:creationId xmlns:a16="http://schemas.microsoft.com/office/drawing/2014/main" id="{3D8DB45B-8531-AFBC-B9BA-87182EC622D8}"/>
                </a:ext>
              </a:extLst>
            </p:cNvPr>
            <p:cNvGrpSpPr/>
            <p:nvPr/>
          </p:nvGrpSpPr>
          <p:grpSpPr>
            <a:xfrm>
              <a:off x="0" y="0"/>
              <a:ext cx="12192000" cy="6684264"/>
              <a:chOff x="0" y="0"/>
              <a:chExt cx="12188952" cy="6684264"/>
            </a:xfrm>
          </p:grpSpPr>
          <p:cxnSp>
            <p:nvCxnSpPr>
              <p:cNvPr id="183" name="Straight Connector 182">
                <a:extLst>
                  <a:ext uri="{FF2B5EF4-FFF2-40B4-BE49-F238E27FC236}">
                    <a16:creationId xmlns:a16="http://schemas.microsoft.com/office/drawing/2014/main" id="{A960346A-05DD-8864-8796-DBDC2B26C4F4}"/>
                  </a:ext>
                </a:extLst>
              </p:cNvPr>
              <p:cNvCxnSpPr/>
              <p:nvPr userDrawn="1"/>
            </p:nvCxnSpPr>
            <p:spPr bwMode="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00622571-6C82-6489-30E6-959CF74F157C}"/>
                  </a:ext>
                </a:extLst>
              </p:cNvPr>
              <p:cNvCxnSpPr/>
              <p:nvPr userDrawn="1"/>
            </p:nvCxnSpPr>
            <p:spPr bwMode="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076FA8C4-0D2B-C269-1FF8-47B57AEE894C}"/>
                  </a:ext>
                </a:extLst>
              </p:cNvPr>
              <p:cNvCxnSpPr/>
              <p:nvPr userDrawn="1"/>
            </p:nvCxnSpPr>
            <p:spPr bwMode="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8DF9A34C-2F53-5E64-9B03-057903B7A51E}"/>
                  </a:ext>
                </a:extLst>
              </p:cNvPr>
              <p:cNvCxnSpPr/>
              <p:nvPr userDrawn="1"/>
            </p:nvCxnSpPr>
            <p:spPr bwMode="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6C8D3064-C31B-9864-310F-93D34A04F308}"/>
                  </a:ext>
                </a:extLst>
              </p:cNvPr>
              <p:cNvCxnSpPr/>
              <p:nvPr userDrawn="1"/>
            </p:nvCxnSpPr>
            <p:spPr bwMode="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5CF07D1D-E834-3160-722A-81E83671AD55}"/>
                  </a:ext>
                </a:extLst>
              </p:cNvPr>
              <p:cNvCxnSpPr/>
              <p:nvPr userDrawn="1"/>
            </p:nvCxnSpPr>
            <p:spPr bwMode="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49D7BE6B-C1BC-74FF-A392-C2BF4ED15AD3}"/>
                  </a:ext>
                </a:extLst>
              </p:cNvPr>
              <p:cNvCxnSpPr/>
              <p:nvPr userDrawn="1"/>
            </p:nvCxnSpPr>
            <p:spPr bwMode="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63BB5EA5-F877-CD0A-40D1-D9D69C984424}"/>
                  </a:ext>
                </a:extLst>
              </p:cNvPr>
              <p:cNvCxnSpPr/>
              <p:nvPr userDrawn="1"/>
            </p:nvCxnSpPr>
            <p:spPr bwMode="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EA1A33CC-0ED6-4E22-4099-F67A253578D5}"/>
                  </a:ext>
                </a:extLst>
              </p:cNvPr>
              <p:cNvCxnSpPr/>
              <p:nvPr userDrawn="1"/>
            </p:nvCxnSpPr>
            <p:spPr bwMode="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41AE0483-B2CB-F9A9-2A1E-08D2B6C995F3}"/>
                  </a:ext>
                </a:extLst>
              </p:cNvPr>
              <p:cNvCxnSpPr/>
              <p:nvPr userDrawn="1"/>
            </p:nvCxnSpPr>
            <p:spPr bwMode="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56EA94C-8C73-472D-9A67-05197F7ABDAB}"/>
                  </a:ext>
                </a:extLst>
              </p:cNvPr>
              <p:cNvCxnSpPr/>
              <p:nvPr userDrawn="1"/>
            </p:nvCxnSpPr>
            <p:spPr bwMode="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AF124B38-3EF7-E770-4762-D65B016EE12A}"/>
                  </a:ext>
                </a:extLst>
              </p:cNvPr>
              <p:cNvCxnSpPr/>
              <p:nvPr userDrawn="1"/>
            </p:nvCxnSpPr>
            <p:spPr bwMode="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451738A1-665A-B5E7-00F7-16221616B2C4}"/>
                  </a:ext>
                </a:extLst>
              </p:cNvPr>
              <p:cNvCxnSpPr/>
              <p:nvPr userDrawn="1"/>
            </p:nvCxnSpPr>
            <p:spPr bwMode="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29C92565-835D-932A-20F8-762482449BB0}"/>
                  </a:ext>
                </a:extLst>
              </p:cNvPr>
              <p:cNvCxnSpPr/>
              <p:nvPr userDrawn="1"/>
            </p:nvCxnSpPr>
            <p:spPr bwMode="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4DBC53AF-023D-B587-8169-939871767764}"/>
                  </a:ext>
                </a:extLst>
              </p:cNvPr>
              <p:cNvCxnSpPr/>
              <p:nvPr userDrawn="1"/>
            </p:nvCxnSpPr>
            <p:spPr bwMode="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A513D2A0-6580-9120-AD3B-09A0BCB43A9F}"/>
                  </a:ext>
                </a:extLst>
              </p:cNvPr>
              <p:cNvCxnSpPr/>
              <p:nvPr userDrawn="1"/>
            </p:nvCxnSpPr>
            <p:spPr bwMode="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183CF304-A9ED-2B42-8658-37B1082C4B1C}"/>
                  </a:ext>
                </a:extLst>
              </p:cNvPr>
              <p:cNvCxnSpPr/>
              <p:nvPr userDrawn="1"/>
            </p:nvCxnSpPr>
            <p:spPr bwMode="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F540ACF2-DE7C-D309-4B72-CFD8A1F4C198}"/>
                  </a:ext>
                </a:extLst>
              </p:cNvPr>
              <p:cNvCxnSpPr/>
              <p:nvPr userDrawn="1"/>
            </p:nvCxnSpPr>
            <p:spPr bwMode="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1" name="Straight Connector 200">
                <a:extLst>
                  <a:ext uri="{FF2B5EF4-FFF2-40B4-BE49-F238E27FC236}">
                    <a16:creationId xmlns:a16="http://schemas.microsoft.com/office/drawing/2014/main" id="{4579B56A-9186-F9C8-FF26-9687F6845CA3}"/>
                  </a:ext>
                </a:extLst>
              </p:cNvPr>
              <p:cNvCxnSpPr/>
              <p:nvPr userDrawn="1"/>
            </p:nvCxnSpPr>
            <p:spPr bwMode="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2" name="Straight Connector 201">
                <a:extLst>
                  <a:ext uri="{FF2B5EF4-FFF2-40B4-BE49-F238E27FC236}">
                    <a16:creationId xmlns:a16="http://schemas.microsoft.com/office/drawing/2014/main" id="{7A2ACB4B-6FFD-D2E2-9F97-FAB61AE306C4}"/>
                  </a:ext>
                </a:extLst>
              </p:cNvPr>
              <p:cNvCxnSpPr/>
              <p:nvPr userDrawn="1"/>
            </p:nvCxnSpPr>
            <p:spPr bwMode="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3" name="Straight Connector 202">
                <a:extLst>
                  <a:ext uri="{FF2B5EF4-FFF2-40B4-BE49-F238E27FC236}">
                    <a16:creationId xmlns:a16="http://schemas.microsoft.com/office/drawing/2014/main" id="{8948F241-C2AA-85BB-773B-03C3C2D91C50}"/>
                  </a:ext>
                </a:extLst>
              </p:cNvPr>
              <p:cNvCxnSpPr/>
              <p:nvPr userDrawn="1"/>
            </p:nvCxnSpPr>
            <p:spPr bwMode="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4" name="Straight Connector 203">
                <a:extLst>
                  <a:ext uri="{FF2B5EF4-FFF2-40B4-BE49-F238E27FC236}">
                    <a16:creationId xmlns:a16="http://schemas.microsoft.com/office/drawing/2014/main" id="{57ED2A19-B697-D33A-E947-765E8859E68D}"/>
                  </a:ext>
                </a:extLst>
              </p:cNvPr>
              <p:cNvCxnSpPr/>
              <p:nvPr userDrawn="1"/>
            </p:nvCxnSpPr>
            <p:spPr bwMode="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5" name="Straight Connector 204">
                <a:extLst>
                  <a:ext uri="{FF2B5EF4-FFF2-40B4-BE49-F238E27FC236}">
                    <a16:creationId xmlns:a16="http://schemas.microsoft.com/office/drawing/2014/main" id="{7BFC9BC4-7C96-A309-CF94-5B866EA3C442}"/>
                  </a:ext>
                </a:extLst>
              </p:cNvPr>
              <p:cNvCxnSpPr/>
              <p:nvPr userDrawn="1"/>
            </p:nvCxnSpPr>
            <p:spPr bwMode="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E269AF35-5522-B641-416B-F962BA118BF3}"/>
                  </a:ext>
                </a:extLst>
              </p:cNvPr>
              <p:cNvCxnSpPr/>
              <p:nvPr userDrawn="1"/>
            </p:nvCxnSpPr>
            <p:spPr bwMode="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0644FB4E-96B8-1605-6650-9BF7CFDE843A}"/>
                  </a:ext>
                </a:extLst>
              </p:cNvPr>
              <p:cNvCxnSpPr/>
              <p:nvPr userDrawn="1"/>
            </p:nvCxnSpPr>
            <p:spPr bwMode="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A1012A81-FA2C-124F-7AF9-A51305671F3A}"/>
                  </a:ext>
                </a:extLst>
              </p:cNvPr>
              <p:cNvCxnSpPr/>
              <p:nvPr userDrawn="1"/>
            </p:nvCxnSpPr>
            <p:spPr bwMode="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5" name="Straight Connector 274">
                <a:extLst>
                  <a:ext uri="{FF2B5EF4-FFF2-40B4-BE49-F238E27FC236}">
                    <a16:creationId xmlns:a16="http://schemas.microsoft.com/office/drawing/2014/main" id="{B012F39F-4D5F-FA89-F45E-2827E216C4D7}"/>
                  </a:ext>
                </a:extLst>
              </p:cNvPr>
              <p:cNvCxnSpPr/>
              <p:nvPr userDrawn="1"/>
            </p:nvCxnSpPr>
            <p:spPr bwMode="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A473836E-EF42-1AA6-C3B7-DB032CB6D9A9}"/>
                  </a:ext>
                </a:extLst>
              </p:cNvPr>
              <p:cNvCxnSpPr/>
              <p:nvPr userDrawn="1"/>
            </p:nvCxnSpPr>
            <p:spPr bwMode="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704F48A5-47B9-072C-0A5C-B5C58D8ACD2B}"/>
                  </a:ext>
                </a:extLst>
              </p:cNvPr>
              <p:cNvCxnSpPr/>
              <p:nvPr userDrawn="1"/>
            </p:nvCxnSpPr>
            <p:spPr bwMode="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8" name="Straight Connector 277">
                <a:extLst>
                  <a:ext uri="{FF2B5EF4-FFF2-40B4-BE49-F238E27FC236}">
                    <a16:creationId xmlns:a16="http://schemas.microsoft.com/office/drawing/2014/main" id="{61F3E07E-D752-7728-12D5-56C5A2AF7B50}"/>
                  </a:ext>
                </a:extLst>
              </p:cNvPr>
              <p:cNvCxnSpPr/>
              <p:nvPr userDrawn="1"/>
            </p:nvCxnSpPr>
            <p:spPr bwMode="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79" name="Straight Connector 278">
                <a:extLst>
                  <a:ext uri="{FF2B5EF4-FFF2-40B4-BE49-F238E27FC236}">
                    <a16:creationId xmlns:a16="http://schemas.microsoft.com/office/drawing/2014/main" id="{1B67ADC9-2B99-519B-16BF-D71DB1EF9535}"/>
                  </a:ext>
                </a:extLst>
              </p:cNvPr>
              <p:cNvCxnSpPr/>
              <p:nvPr userDrawn="1"/>
            </p:nvCxnSpPr>
            <p:spPr bwMode="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8D07F1E3-A89F-79E3-74F6-4E594EF58325}"/>
                  </a:ext>
                </a:extLst>
              </p:cNvPr>
              <p:cNvCxnSpPr/>
              <p:nvPr userDrawn="1"/>
            </p:nvCxnSpPr>
            <p:spPr bwMode="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316E6825-6564-390D-A62C-B74B56AD1BC2}"/>
                  </a:ext>
                </a:extLst>
              </p:cNvPr>
              <p:cNvCxnSpPr/>
              <p:nvPr userDrawn="1"/>
            </p:nvCxnSpPr>
            <p:spPr bwMode="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A47D7E98-3909-894D-9BD2-4141EF2E4F33}"/>
                  </a:ext>
                </a:extLst>
              </p:cNvPr>
              <p:cNvCxnSpPr/>
              <p:nvPr userDrawn="1"/>
            </p:nvCxnSpPr>
            <p:spPr bwMode="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F44BD52D-9390-8084-0F7D-FFA0392F1C05}"/>
                  </a:ext>
                </a:extLst>
              </p:cNvPr>
              <p:cNvCxnSpPr/>
              <p:nvPr userDrawn="1"/>
            </p:nvCxnSpPr>
            <p:spPr bwMode="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B7A7EE84-D172-7F2A-1874-1D62453E29D0}"/>
                  </a:ext>
                </a:extLst>
              </p:cNvPr>
              <p:cNvCxnSpPr/>
              <p:nvPr userDrawn="1"/>
            </p:nvCxnSpPr>
            <p:spPr bwMode="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58164A21-1850-1864-D2A2-AC6F7408A9AC}"/>
                  </a:ext>
                </a:extLst>
              </p:cNvPr>
              <p:cNvCxnSpPr/>
              <p:nvPr userDrawn="1"/>
            </p:nvCxnSpPr>
            <p:spPr bwMode="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60D0DC5B-8F1E-721D-51E1-2BF247B2D27E}"/>
                  </a:ext>
                </a:extLst>
              </p:cNvPr>
              <p:cNvCxnSpPr/>
              <p:nvPr userDrawn="1"/>
            </p:nvCxnSpPr>
            <p:spPr bwMode="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955243B9-82D9-4E90-90B5-4CB107289FBC}"/>
                  </a:ext>
                </a:extLst>
              </p:cNvPr>
              <p:cNvCxnSpPr/>
              <p:nvPr userDrawn="1"/>
            </p:nvCxnSpPr>
            <p:spPr bwMode="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D98467C3-B270-419B-0773-EAC1A903D4B6}"/>
                  </a:ext>
                </a:extLst>
              </p:cNvPr>
              <p:cNvCxnSpPr/>
              <p:nvPr userDrawn="1"/>
            </p:nvCxnSpPr>
            <p:spPr bwMode="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9CF46C4B-A907-A7DA-FA07-AAC01C9E4194}"/>
                  </a:ext>
                </a:extLst>
              </p:cNvPr>
              <p:cNvCxnSpPr/>
              <p:nvPr userDrawn="1"/>
            </p:nvCxnSpPr>
            <p:spPr bwMode="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93ED2F01-F4BA-289F-7665-EA49996B31D5}"/>
                  </a:ext>
                </a:extLst>
              </p:cNvPr>
              <p:cNvCxnSpPr/>
              <p:nvPr userDrawn="1"/>
            </p:nvCxnSpPr>
            <p:spPr bwMode="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D2236794-2CDC-C43C-B9D6-BD81F9482C06}"/>
                  </a:ext>
                </a:extLst>
              </p:cNvPr>
              <p:cNvCxnSpPr/>
              <p:nvPr userDrawn="1"/>
            </p:nvCxnSpPr>
            <p:spPr bwMode="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292" name="Straight Connector 291">
                <a:extLst>
                  <a:ext uri="{FF2B5EF4-FFF2-40B4-BE49-F238E27FC236}">
                    <a16:creationId xmlns:a16="http://schemas.microsoft.com/office/drawing/2014/main" id="{70200682-FCC1-F49A-9039-A716694011A5}"/>
                  </a:ext>
                </a:extLst>
              </p:cNvPr>
              <p:cNvCxnSpPr/>
              <p:nvPr userDrawn="1"/>
            </p:nvCxnSpPr>
            <p:spPr bwMode="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grpSp>
        <p:sp>
          <p:nvSpPr>
            <p:cNvPr id="56" name="Freeform: Shape 55">
              <a:extLst>
                <a:ext uri="{FF2B5EF4-FFF2-40B4-BE49-F238E27FC236}">
                  <a16:creationId xmlns:a16="http://schemas.microsoft.com/office/drawing/2014/main" id="{A7BA9B35-BD10-54A7-6E8D-AE9753A31A64}"/>
                </a:ext>
              </a:extLst>
            </p:cNvPr>
            <p:cNvSpPr/>
            <p:nvPr userDrawn="1"/>
          </p:nvSpPr>
          <p:spPr bwMode="gray">
            <a:xfrm>
              <a:off x="49836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cxnSp>
          <p:nvCxnSpPr>
            <p:cNvPr id="57" name="Straight Connector 56">
              <a:extLst>
                <a:ext uri="{FF2B5EF4-FFF2-40B4-BE49-F238E27FC236}">
                  <a16:creationId xmlns:a16="http://schemas.microsoft.com/office/drawing/2014/main" id="{805D6EF7-4592-4647-DCC7-723FF3F9EB2E}"/>
                </a:ext>
              </a:extLst>
            </p:cNvPr>
            <p:cNvCxnSpPr/>
            <p:nvPr/>
          </p:nvCxnSpPr>
          <p:spPr bwMode="gray">
            <a:xfrm>
              <a:off x="80560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CA5813F-8092-7A56-06D8-918A15D60A8C}"/>
                </a:ext>
              </a:extLst>
            </p:cNvPr>
            <p:cNvCxnSpPr/>
            <p:nvPr/>
          </p:nvCxnSpPr>
          <p:spPr bwMode="gray">
            <a:xfrm>
              <a:off x="1136509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AF842D9-F922-1771-60D7-E18D29B600C3}"/>
                </a:ext>
              </a:extLst>
            </p:cNvPr>
            <p:cNvCxnSpPr/>
            <p:nvPr/>
          </p:nvCxnSpPr>
          <p:spPr bwMode="gray">
            <a:xfrm>
              <a:off x="17655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4D636300-9541-6B01-ACF6-C39FDF61FB48}"/>
                </a:ext>
              </a:extLst>
            </p:cNvPr>
            <p:cNvCxnSpPr/>
            <p:nvPr/>
          </p:nvCxnSpPr>
          <p:spPr bwMode="gray">
            <a:xfrm>
              <a:off x="272550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34C3372-BE00-F4E0-33B1-51DF62E5EECC}"/>
                </a:ext>
              </a:extLst>
            </p:cNvPr>
            <p:cNvCxnSpPr/>
            <p:nvPr/>
          </p:nvCxnSpPr>
          <p:spPr bwMode="gray">
            <a:xfrm>
              <a:off x="368546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D9B554EB-F922-3915-3715-81A4065B0DB2}"/>
                </a:ext>
              </a:extLst>
            </p:cNvPr>
            <p:cNvCxnSpPr/>
            <p:nvPr/>
          </p:nvCxnSpPr>
          <p:spPr bwMode="gray">
            <a:xfrm>
              <a:off x="464541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1CC9C4BE-7650-D149-DC4C-BB64844C50DC}"/>
                </a:ext>
              </a:extLst>
            </p:cNvPr>
            <p:cNvCxnSpPr/>
            <p:nvPr/>
          </p:nvCxnSpPr>
          <p:spPr bwMode="gray">
            <a:xfrm>
              <a:off x="560537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9A2837BF-A0F9-4035-EB80-42F09C0AF59A}"/>
                </a:ext>
              </a:extLst>
            </p:cNvPr>
            <p:cNvCxnSpPr/>
            <p:nvPr/>
          </p:nvCxnSpPr>
          <p:spPr bwMode="gray">
            <a:xfrm>
              <a:off x="656532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3709FEF2-6709-EC9C-411F-97C0175CBAF7}"/>
                </a:ext>
              </a:extLst>
            </p:cNvPr>
            <p:cNvCxnSpPr/>
            <p:nvPr/>
          </p:nvCxnSpPr>
          <p:spPr bwMode="gray">
            <a:xfrm>
              <a:off x="752527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82EE530-8567-12B0-7DC1-BFB44A2D192B}"/>
                </a:ext>
              </a:extLst>
            </p:cNvPr>
            <p:cNvCxnSpPr/>
            <p:nvPr/>
          </p:nvCxnSpPr>
          <p:spPr bwMode="gray">
            <a:xfrm>
              <a:off x="848523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C51A4AC0-6E5B-FB4D-243B-623DB728E8AF}"/>
                </a:ext>
              </a:extLst>
            </p:cNvPr>
            <p:cNvCxnSpPr/>
            <p:nvPr/>
          </p:nvCxnSpPr>
          <p:spPr bwMode="gray">
            <a:xfrm>
              <a:off x="944518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FB6BE42F-AD90-D297-CC7E-BDA801618B45}"/>
                </a:ext>
              </a:extLst>
            </p:cNvPr>
            <p:cNvCxnSpPr/>
            <p:nvPr/>
          </p:nvCxnSpPr>
          <p:spPr bwMode="gray">
            <a:xfrm>
              <a:off x="1040514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133" name="Freeform: Shape 132">
              <a:extLst>
                <a:ext uri="{FF2B5EF4-FFF2-40B4-BE49-F238E27FC236}">
                  <a16:creationId xmlns:a16="http://schemas.microsoft.com/office/drawing/2014/main" id="{A63A2AD6-35BF-B9E8-5AF1-487848290DF0}"/>
                </a:ext>
              </a:extLst>
            </p:cNvPr>
            <p:cNvSpPr/>
            <p:nvPr/>
          </p:nvSpPr>
          <p:spPr bwMode="gray">
            <a:xfrm>
              <a:off x="0"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4" name="Freeform: Shape 133">
              <a:extLst>
                <a:ext uri="{FF2B5EF4-FFF2-40B4-BE49-F238E27FC236}">
                  <a16:creationId xmlns:a16="http://schemas.microsoft.com/office/drawing/2014/main" id="{04F327BD-84E8-DA4E-4BE1-AB8921BE5F68}"/>
                </a:ext>
              </a:extLst>
            </p:cNvPr>
            <p:cNvSpPr/>
            <p:nvPr/>
          </p:nvSpPr>
          <p:spPr bwMode="gray">
            <a:xfrm>
              <a:off x="111606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5" name="Freeform: Shape 134">
              <a:extLst>
                <a:ext uri="{FF2B5EF4-FFF2-40B4-BE49-F238E27FC236}">
                  <a16:creationId xmlns:a16="http://schemas.microsoft.com/office/drawing/2014/main" id="{64C5367F-5223-44B8-5F72-4CD4A38B62E8}"/>
                </a:ext>
              </a:extLst>
            </p:cNvPr>
            <p:cNvSpPr/>
            <p:nvPr/>
          </p:nvSpPr>
          <p:spPr bwMode="gray">
            <a:xfrm>
              <a:off x="2076020"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6" name="Freeform: Shape 135">
              <a:extLst>
                <a:ext uri="{FF2B5EF4-FFF2-40B4-BE49-F238E27FC236}">
                  <a16:creationId xmlns:a16="http://schemas.microsoft.com/office/drawing/2014/main" id="{CA480305-9C7C-672D-90A5-21582D1F4668}"/>
                </a:ext>
              </a:extLst>
            </p:cNvPr>
            <p:cNvSpPr/>
            <p:nvPr/>
          </p:nvSpPr>
          <p:spPr bwMode="gray">
            <a:xfrm>
              <a:off x="303597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7" name="Freeform: Shape 136">
              <a:extLst>
                <a:ext uri="{FF2B5EF4-FFF2-40B4-BE49-F238E27FC236}">
                  <a16:creationId xmlns:a16="http://schemas.microsoft.com/office/drawing/2014/main" id="{A8BF03C9-9DDF-E5A9-CF9A-6C1D65672478}"/>
                </a:ext>
              </a:extLst>
            </p:cNvPr>
            <p:cNvSpPr/>
            <p:nvPr/>
          </p:nvSpPr>
          <p:spPr bwMode="gray">
            <a:xfrm>
              <a:off x="11672325" y="0"/>
              <a:ext cx="519676"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8" name="Freeform: Shape 137">
              <a:extLst>
                <a:ext uri="{FF2B5EF4-FFF2-40B4-BE49-F238E27FC236}">
                  <a16:creationId xmlns:a16="http://schemas.microsoft.com/office/drawing/2014/main" id="{BE6B8537-CD12-5647-06C5-2487381AC1FF}"/>
                </a:ext>
              </a:extLst>
            </p:cNvPr>
            <p:cNvSpPr/>
            <p:nvPr/>
          </p:nvSpPr>
          <p:spPr bwMode="gray">
            <a:xfrm>
              <a:off x="4955881"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39" name="Freeform: Shape 138">
              <a:extLst>
                <a:ext uri="{FF2B5EF4-FFF2-40B4-BE49-F238E27FC236}">
                  <a16:creationId xmlns:a16="http://schemas.microsoft.com/office/drawing/2014/main" id="{43310C5B-4147-584E-504A-D06990F66310}"/>
                </a:ext>
              </a:extLst>
            </p:cNvPr>
            <p:cNvSpPr/>
            <p:nvPr/>
          </p:nvSpPr>
          <p:spPr bwMode="gray">
            <a:xfrm>
              <a:off x="5915835"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0" name="Freeform: Shape 139">
              <a:extLst>
                <a:ext uri="{FF2B5EF4-FFF2-40B4-BE49-F238E27FC236}">
                  <a16:creationId xmlns:a16="http://schemas.microsoft.com/office/drawing/2014/main" id="{4E255047-2F6E-462A-F3F5-891043521636}"/>
                </a:ext>
              </a:extLst>
            </p:cNvPr>
            <p:cNvSpPr/>
            <p:nvPr/>
          </p:nvSpPr>
          <p:spPr bwMode="gray">
            <a:xfrm>
              <a:off x="6875789"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1" name="Freeform: Shape 140">
              <a:extLst>
                <a:ext uri="{FF2B5EF4-FFF2-40B4-BE49-F238E27FC236}">
                  <a16:creationId xmlns:a16="http://schemas.microsoft.com/office/drawing/2014/main" id="{6D436559-A322-9A59-4207-F65CF5883602}"/>
                </a:ext>
              </a:extLst>
            </p:cNvPr>
            <p:cNvSpPr/>
            <p:nvPr/>
          </p:nvSpPr>
          <p:spPr bwMode="gray">
            <a:xfrm>
              <a:off x="7835744"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2" name="Freeform: Shape 141">
              <a:extLst>
                <a:ext uri="{FF2B5EF4-FFF2-40B4-BE49-F238E27FC236}">
                  <a16:creationId xmlns:a16="http://schemas.microsoft.com/office/drawing/2014/main" id="{21832BB5-436F-0843-9BFD-F77F00F35554}"/>
                </a:ext>
              </a:extLst>
            </p:cNvPr>
            <p:cNvSpPr/>
            <p:nvPr/>
          </p:nvSpPr>
          <p:spPr bwMode="gray">
            <a:xfrm>
              <a:off x="8795698" y="0"/>
              <a:ext cx="342252"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3" name="Freeform: Shape 142">
              <a:extLst>
                <a:ext uri="{FF2B5EF4-FFF2-40B4-BE49-F238E27FC236}">
                  <a16:creationId xmlns:a16="http://schemas.microsoft.com/office/drawing/2014/main" id="{0E60423A-05F1-B323-F13D-8705A578ECA5}"/>
                </a:ext>
              </a:extLst>
            </p:cNvPr>
            <p:cNvSpPr/>
            <p:nvPr/>
          </p:nvSpPr>
          <p:spPr bwMode="gray">
            <a:xfrm>
              <a:off x="9755651" y="0"/>
              <a:ext cx="342251"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44" name="Freeform: Shape 143">
              <a:extLst>
                <a:ext uri="{FF2B5EF4-FFF2-40B4-BE49-F238E27FC236}">
                  <a16:creationId xmlns:a16="http://schemas.microsoft.com/office/drawing/2014/main" id="{50803051-0C13-8267-2CF4-6B30585A43B5}"/>
                </a:ext>
              </a:extLst>
            </p:cNvPr>
            <p:cNvSpPr/>
            <p:nvPr/>
          </p:nvSpPr>
          <p:spPr bwMode="gray">
            <a:xfrm>
              <a:off x="10715604" y="0"/>
              <a:ext cx="339018"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68" name="Freeform: Shape 167">
              <a:extLst>
                <a:ext uri="{FF2B5EF4-FFF2-40B4-BE49-F238E27FC236}">
                  <a16:creationId xmlns:a16="http://schemas.microsoft.com/office/drawing/2014/main" id="{1C26421F-2CC5-B3EC-75C2-01D2F73380B6}"/>
                </a:ext>
              </a:extLst>
            </p:cNvPr>
            <p:cNvSpPr/>
            <p:nvPr/>
          </p:nvSpPr>
          <p:spPr bwMode="gray">
            <a:xfrm>
              <a:off x="721804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69" name="Freeform: Shape 168">
              <a:extLst>
                <a:ext uri="{FF2B5EF4-FFF2-40B4-BE49-F238E27FC236}">
                  <a16:creationId xmlns:a16="http://schemas.microsoft.com/office/drawing/2014/main" id="{C4ED0383-3817-B3DF-FD60-13A900F6CEF9}"/>
                </a:ext>
              </a:extLst>
            </p:cNvPr>
            <p:cNvSpPr/>
            <p:nvPr userDrawn="1"/>
          </p:nvSpPr>
          <p:spPr bwMode="gray">
            <a:xfrm>
              <a:off x="145831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0" name="Freeform: Shape 169">
              <a:extLst>
                <a:ext uri="{FF2B5EF4-FFF2-40B4-BE49-F238E27FC236}">
                  <a16:creationId xmlns:a16="http://schemas.microsoft.com/office/drawing/2014/main" id="{4F43B358-E44A-6751-E571-ED18D07CBADF}"/>
                </a:ext>
              </a:extLst>
            </p:cNvPr>
            <p:cNvSpPr/>
            <p:nvPr userDrawn="1"/>
          </p:nvSpPr>
          <p:spPr bwMode="gray">
            <a:xfrm>
              <a:off x="2418270"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1" name="Freeform: Shape 170">
              <a:extLst>
                <a:ext uri="{FF2B5EF4-FFF2-40B4-BE49-F238E27FC236}">
                  <a16:creationId xmlns:a16="http://schemas.microsoft.com/office/drawing/2014/main" id="{4D7D8B14-7B77-CEB8-5180-8555C511C006}"/>
                </a:ext>
              </a:extLst>
            </p:cNvPr>
            <p:cNvSpPr/>
            <p:nvPr userDrawn="1"/>
          </p:nvSpPr>
          <p:spPr bwMode="gray">
            <a:xfrm>
              <a:off x="337822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2" name="Freeform: Shape 171">
              <a:extLst>
                <a:ext uri="{FF2B5EF4-FFF2-40B4-BE49-F238E27FC236}">
                  <a16:creationId xmlns:a16="http://schemas.microsoft.com/office/drawing/2014/main" id="{98C595E7-4DF2-0430-0DD0-11965911A240}"/>
                </a:ext>
              </a:extLst>
            </p:cNvPr>
            <p:cNvSpPr/>
            <p:nvPr userDrawn="1"/>
          </p:nvSpPr>
          <p:spPr bwMode="gray">
            <a:xfrm>
              <a:off x="4338178"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3" name="Freeform: Shape 172">
              <a:extLst>
                <a:ext uri="{FF2B5EF4-FFF2-40B4-BE49-F238E27FC236}">
                  <a16:creationId xmlns:a16="http://schemas.microsoft.com/office/drawing/2014/main" id="{9F432294-7D1A-443C-3C5C-6A5845D82DA4}"/>
                </a:ext>
              </a:extLst>
            </p:cNvPr>
            <p:cNvSpPr/>
            <p:nvPr userDrawn="1"/>
          </p:nvSpPr>
          <p:spPr bwMode="gray">
            <a:xfrm>
              <a:off x="5298132"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4" name="Freeform: Shape 173">
              <a:extLst>
                <a:ext uri="{FF2B5EF4-FFF2-40B4-BE49-F238E27FC236}">
                  <a16:creationId xmlns:a16="http://schemas.microsoft.com/office/drawing/2014/main" id="{E38697B3-A030-9BE7-A801-88F691759B21}"/>
                </a:ext>
              </a:extLst>
            </p:cNvPr>
            <p:cNvSpPr/>
            <p:nvPr userDrawn="1"/>
          </p:nvSpPr>
          <p:spPr bwMode="gray">
            <a:xfrm>
              <a:off x="6258086"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5" name="Freeform: Shape 174">
              <a:extLst>
                <a:ext uri="{FF2B5EF4-FFF2-40B4-BE49-F238E27FC236}">
                  <a16:creationId xmlns:a16="http://schemas.microsoft.com/office/drawing/2014/main" id="{0F48E6B6-EB55-F803-C5D2-BF9D0A7FCF6A}"/>
                </a:ext>
              </a:extLst>
            </p:cNvPr>
            <p:cNvSpPr/>
            <p:nvPr userDrawn="1"/>
          </p:nvSpPr>
          <p:spPr bwMode="gray">
            <a:xfrm>
              <a:off x="8177994"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6" name="Freeform: Shape 175">
              <a:extLst>
                <a:ext uri="{FF2B5EF4-FFF2-40B4-BE49-F238E27FC236}">
                  <a16:creationId xmlns:a16="http://schemas.microsoft.com/office/drawing/2014/main" id="{84030D83-8388-355B-D7B5-F0CD81BE925B}"/>
                </a:ext>
              </a:extLst>
            </p:cNvPr>
            <p:cNvSpPr/>
            <p:nvPr userDrawn="1"/>
          </p:nvSpPr>
          <p:spPr bwMode="gray">
            <a:xfrm>
              <a:off x="9137948" y="0"/>
              <a:ext cx="614476"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7" name="Freeform: Shape 176">
              <a:extLst>
                <a:ext uri="{FF2B5EF4-FFF2-40B4-BE49-F238E27FC236}">
                  <a16:creationId xmlns:a16="http://schemas.microsoft.com/office/drawing/2014/main" id="{152E2C25-B844-1FB7-36CC-991D5AE3307F}"/>
                </a:ext>
              </a:extLst>
            </p:cNvPr>
            <p:cNvSpPr/>
            <p:nvPr userDrawn="1"/>
          </p:nvSpPr>
          <p:spPr bwMode="gray">
            <a:xfrm>
              <a:off x="10097903" y="0"/>
              <a:ext cx="614475"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8" name="Freeform: Shape 177">
              <a:extLst>
                <a:ext uri="{FF2B5EF4-FFF2-40B4-BE49-F238E27FC236}">
                  <a16:creationId xmlns:a16="http://schemas.microsoft.com/office/drawing/2014/main" id="{F364198B-A15D-3ED8-8C17-50F0BCE55B18}"/>
                </a:ext>
              </a:extLst>
            </p:cNvPr>
            <p:cNvSpPr/>
            <p:nvPr userDrawn="1"/>
          </p:nvSpPr>
          <p:spPr bwMode="gray">
            <a:xfrm>
              <a:off x="11057859" y="0"/>
              <a:ext cx="614466"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sp>
          <p:nvSpPr>
            <p:cNvPr id="179" name="main body box">
              <a:extLst>
                <a:ext uri="{FF2B5EF4-FFF2-40B4-BE49-F238E27FC236}">
                  <a16:creationId xmlns:a16="http://schemas.microsoft.com/office/drawing/2014/main" id="{0554BF74-A3F5-8727-575A-B88142E71F56}"/>
                </a:ext>
              </a:extLst>
            </p:cNvPr>
            <p:cNvSpPr/>
            <p:nvPr userDrawn="1"/>
          </p:nvSpPr>
          <p:spPr bwMode="gray">
            <a:xfrm>
              <a:off x="498362" y="1709928"/>
              <a:ext cx="11173963"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pPr rtl="0"/>
              <a:endParaRPr lang="en-US" sz="1323">
                <a:solidFill>
                  <a:schemeClr val="tx1"/>
                </a:solidFill>
                <a:latin typeface="+mn-lt"/>
              </a:endParaRPr>
            </a:p>
          </p:txBody>
        </p:sp>
        <p:cxnSp>
          <p:nvCxnSpPr>
            <p:cNvPr id="180" name="Straight Connector 179">
              <a:extLst>
                <a:ext uri="{FF2B5EF4-FFF2-40B4-BE49-F238E27FC236}">
                  <a16:creationId xmlns:a16="http://schemas.microsoft.com/office/drawing/2014/main" id="{6C660190-25EF-7DF7-F88A-4CD167B65845}"/>
                </a:ext>
              </a:extLst>
            </p:cNvPr>
            <p:cNvCxnSpPr/>
            <p:nvPr userDrawn="1"/>
          </p:nvCxnSpPr>
          <p:spPr bwMode="gray">
            <a:xfrm>
              <a:off x="498362" y="2167038"/>
              <a:ext cx="11173963" cy="0"/>
            </a:xfrm>
            <a:prstGeom prst="line">
              <a:avLst/>
            </a:prstGeom>
            <a:noFill/>
            <a:ln w="12700">
              <a:solidFill>
                <a:srgbClr val="19D3C5">
                  <a:alpha val="50000"/>
                </a:srgbClr>
              </a:solidFill>
            </a:ln>
          </p:spPr>
        </p:cxnSp>
        <p:cxnSp>
          <p:nvCxnSpPr>
            <p:cNvPr id="181" name="Straight Connector 180">
              <a:extLst>
                <a:ext uri="{FF2B5EF4-FFF2-40B4-BE49-F238E27FC236}">
                  <a16:creationId xmlns:a16="http://schemas.microsoft.com/office/drawing/2014/main" id="{500ECA43-FAAF-9740-B298-74387BCA88EB}"/>
                </a:ext>
              </a:extLst>
            </p:cNvPr>
            <p:cNvCxnSpPr/>
            <p:nvPr userDrawn="1"/>
          </p:nvCxnSpPr>
          <p:spPr bwMode="gray">
            <a:xfrm>
              <a:off x="498362" y="1710219"/>
              <a:ext cx="11173963" cy="0"/>
            </a:xfrm>
            <a:prstGeom prst="line">
              <a:avLst/>
            </a:prstGeom>
            <a:noFill/>
            <a:ln w="12700">
              <a:solidFill>
                <a:srgbClr val="19D3C5">
                  <a:alpha val="50000"/>
                </a:srgbClr>
              </a:solidFill>
            </a:ln>
          </p:spPr>
        </p:cxnSp>
        <p:sp>
          <p:nvSpPr>
            <p:cNvPr id="182" name="Freeform: Shape 181">
              <a:extLst>
                <a:ext uri="{FF2B5EF4-FFF2-40B4-BE49-F238E27FC236}">
                  <a16:creationId xmlns:a16="http://schemas.microsoft.com/office/drawing/2014/main" id="{02881560-005B-F582-DC12-10936DABD810}"/>
                </a:ext>
              </a:extLst>
            </p:cNvPr>
            <p:cNvSpPr/>
            <p:nvPr/>
          </p:nvSpPr>
          <p:spPr bwMode="gray">
            <a:xfrm>
              <a:off x="3746746" y="0"/>
              <a:ext cx="49836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rtl="0"/>
              <a:endParaRPr lang="en-US" sz="1323">
                <a:solidFill>
                  <a:schemeClr val="tx1"/>
                </a:solidFill>
                <a:latin typeface="+mn-lt"/>
              </a:endParaRPr>
            </a:p>
          </p:txBody>
        </p:sp>
      </p:grpSp>
      <p:sp>
        <p:nvSpPr>
          <p:cNvPr id="2" name="Rectangle 1" hidden="1">
            <a:extLst>
              <a:ext uri="{FF2B5EF4-FFF2-40B4-BE49-F238E27FC236}">
                <a16:creationId xmlns:a16="http://schemas.microsoft.com/office/drawing/2014/main" id="{FB3399E7-290D-4CE6-AA08-2DA0CF307E1C}"/>
              </a:ext>
            </a:extLst>
          </p:cNvPr>
          <p:cNvSpPr/>
          <p:nvPr userDrawn="1">
            <p:custDataLst>
              <p:tags r:id="rId20"/>
            </p:custDataLst>
          </p:nvPr>
        </p:nvSpPr>
        <p:spPr>
          <a:xfrm>
            <a:off x="0" y="0"/>
            <a:ext cx="158750" cy="158750"/>
          </a:xfrm>
          <a:prstGeom prst="rect">
            <a:avLst/>
          </a:prstGeom>
          <a:solidFill>
            <a:schemeClr val="tx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rtl="0">
              <a:spcBef>
                <a:spcPts val="300"/>
              </a:spcBef>
              <a:spcAft>
                <a:spcPts val="300"/>
              </a:spcAft>
            </a:pPr>
            <a:endParaRPr lang="en-US" sz="2500" b="1" i="0" baseline="0">
              <a:solidFill>
                <a:schemeClr val="bg1"/>
              </a:solidFill>
              <a:latin typeface="Arial" panose="020B0604020202020204" pitchFamily="34" charset="0"/>
              <a:ea typeface="+mj-ea"/>
              <a:cs typeface="+mj-cs"/>
              <a:sym typeface="Arial" panose="020B0604020202020204" pitchFamily="34" charset="0"/>
            </a:endParaRPr>
          </a:p>
        </p:txBody>
      </p:sp>
      <p:sp>
        <p:nvSpPr>
          <p:cNvPr id="272" name="Sticker" hidden="1">
            <a:extLst>
              <a:ext uri="{FF2B5EF4-FFF2-40B4-BE49-F238E27FC236}">
                <a16:creationId xmlns:a16="http://schemas.microsoft.com/office/drawing/2014/main" id="{B441B46A-23BA-471B-96B6-498030A9A587}"/>
              </a:ext>
            </a:extLst>
          </p:cNvPr>
          <p:cNvSpPr txBox="1"/>
          <p:nvPr userDrawn="1"/>
        </p:nvSpPr>
        <p:spPr>
          <a:xfrm>
            <a:off x="1257300" y="118599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a:t>STICKER</a:t>
            </a:r>
          </a:p>
        </p:txBody>
      </p:sp>
      <p:sp>
        <p:nvSpPr>
          <p:cNvPr id="53" name="2. Slide Title">
            <a:extLst>
              <a:ext uri="{FF2B5EF4-FFF2-40B4-BE49-F238E27FC236}">
                <a16:creationId xmlns:a16="http://schemas.microsoft.com/office/drawing/2014/main" id="{7C8D601E-A2E1-4979-AE83-B694B9829662}"/>
              </a:ext>
            </a:extLst>
          </p:cNvPr>
          <p:cNvSpPr>
            <a:spLocks noGrp="1"/>
          </p:cNvSpPr>
          <p:nvPr>
            <p:ph type="title"/>
            <p:custDataLst>
              <p:tags r:id="rId21"/>
            </p:custDataLst>
          </p:nvPr>
        </p:nvSpPr>
        <p:spPr>
          <a:xfrm>
            <a:off x="1257300" y="419100"/>
            <a:ext cx="10401300" cy="3847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noAutofit/>
          </a:bodyPr>
          <a:lstStyle/>
          <a:p>
            <a:pPr lvl="0"/>
            <a:r>
              <a:rPr lang="en-US"/>
              <a:t>Click to edit Master title style</a:t>
            </a:r>
          </a:p>
        </p:txBody>
      </p:sp>
      <p:sp>
        <p:nvSpPr>
          <p:cNvPr id="145" name="4. Footnote" hidden="1">
            <a:extLst>
              <a:ext uri="{FF2B5EF4-FFF2-40B4-BE49-F238E27FC236}">
                <a16:creationId xmlns:a16="http://schemas.microsoft.com/office/drawing/2014/main" id="{56E3DC21-21DB-42FE-8721-1BC0E89F13AE}"/>
              </a:ext>
            </a:extLst>
          </p:cNvPr>
          <p:cNvSpPr txBox="1"/>
          <p:nvPr userDrawn="1">
            <p:custDataLst>
              <p:tags r:id="rId22"/>
            </p:custDataLst>
          </p:nvPr>
        </p:nvSpPr>
        <p:spPr>
          <a:xfrm>
            <a:off x="506347" y="6278400"/>
            <a:ext cx="7278624" cy="12311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a:t>Footnotes</a:t>
            </a:r>
          </a:p>
        </p:txBody>
      </p:sp>
      <p:sp>
        <p:nvSpPr>
          <p:cNvPr id="207" name="ACET" hidden="1">
            <a:extLst>
              <a:ext uri="{FF2B5EF4-FFF2-40B4-BE49-F238E27FC236}">
                <a16:creationId xmlns:a16="http://schemas.microsoft.com/office/drawing/2014/main" id="{9C1AB688-8E46-4BED-871D-3FE073C183F2}"/>
              </a:ext>
            </a:extLst>
          </p:cNvPr>
          <p:cNvSpPr txBox="1"/>
          <p:nvPr userDrawn="1">
            <p:custDataLst>
              <p:tags r:id="rId23"/>
            </p:custDataLst>
          </p:nvPr>
        </p:nvSpPr>
        <p:spPr>
          <a:xfrm>
            <a:off x="5987738" y="2170800"/>
            <a:ext cx="3049253" cy="569387"/>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Above Chart Exhibit Title</a:t>
            </a:r>
          </a:p>
          <a:p>
            <a:pPr lvl="0"/>
            <a:r>
              <a:rPr lang="en-US" b="0"/>
              <a:t>Unit of Measure</a:t>
            </a:r>
          </a:p>
        </p:txBody>
      </p:sp>
      <p:sp>
        <p:nvSpPr>
          <p:cNvPr id="4" name="Text Placeholder 3">
            <a:extLst>
              <a:ext uri="{FF2B5EF4-FFF2-40B4-BE49-F238E27FC236}">
                <a16:creationId xmlns:a16="http://schemas.microsoft.com/office/drawing/2014/main" id="{AEA8BC65-10CC-4404-9B17-2797DDA47747}"/>
              </a:ext>
            </a:extLst>
          </p:cNvPr>
          <p:cNvSpPr>
            <a:spLocks noGrp="1"/>
          </p:cNvSpPr>
          <p:nvPr>
            <p:ph type="body" idx="1"/>
          </p:nvPr>
        </p:nvSpPr>
        <p:spPr>
          <a:xfrm>
            <a:off x="506347" y="2170800"/>
            <a:ext cx="2484655" cy="13843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LegendBoxes" hidden="1">
            <a:extLst>
              <a:ext uri="{FF2B5EF4-FFF2-40B4-BE49-F238E27FC236}">
                <a16:creationId xmlns:a16="http://schemas.microsoft.com/office/drawing/2014/main" id="{618A361E-56C1-0710-9364-AD9BA9D341C9}"/>
              </a:ext>
            </a:extLst>
          </p:cNvPr>
          <p:cNvGrpSpPr/>
          <p:nvPr userDrawn="1"/>
        </p:nvGrpSpPr>
        <p:grpSpPr>
          <a:xfrm>
            <a:off x="10714801" y="4520490"/>
            <a:ext cx="922463" cy="1717282"/>
            <a:chOff x="10554770" y="4322824"/>
            <a:chExt cx="922463" cy="1717282"/>
          </a:xfrm>
        </p:grpSpPr>
        <p:sp>
          <p:nvSpPr>
            <p:cNvPr id="7" name="RectangleLegend1" hidden="1">
              <a:extLst>
                <a:ext uri="{FF2B5EF4-FFF2-40B4-BE49-F238E27FC236}">
                  <a16:creationId xmlns:a16="http://schemas.microsoft.com/office/drawing/2014/main" id="{CEF80927-8DE1-0F5F-9303-61251F7F9AAB}"/>
                </a:ext>
              </a:extLst>
            </p:cNvPr>
            <p:cNvSpPr/>
            <p:nvPr/>
          </p:nvSpPr>
          <p:spPr>
            <a:xfrm>
              <a:off x="10554770" y="4344182"/>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8" name="RectangleLegend2" hidden="1">
              <a:extLst>
                <a:ext uri="{FF2B5EF4-FFF2-40B4-BE49-F238E27FC236}">
                  <a16:creationId xmlns:a16="http://schemas.microsoft.com/office/drawing/2014/main" id="{78D24C94-58B6-0D50-CA1D-B06C757F39B2}"/>
                </a:ext>
              </a:extLst>
            </p:cNvPr>
            <p:cNvSpPr/>
            <p:nvPr/>
          </p:nvSpPr>
          <p:spPr>
            <a:xfrm>
              <a:off x="10554770" y="4723680"/>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9" name="RectangleLegend3" hidden="1">
              <a:extLst>
                <a:ext uri="{FF2B5EF4-FFF2-40B4-BE49-F238E27FC236}">
                  <a16:creationId xmlns:a16="http://schemas.microsoft.com/office/drawing/2014/main" id="{F9C29C13-211A-7BBF-FD51-EFE4F464602E}"/>
                </a:ext>
              </a:extLst>
            </p:cNvPr>
            <p:cNvSpPr/>
            <p:nvPr/>
          </p:nvSpPr>
          <p:spPr>
            <a:xfrm>
              <a:off x="10554770" y="5097276"/>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0" name="RectangleLegend4" hidden="1">
              <a:extLst>
                <a:ext uri="{FF2B5EF4-FFF2-40B4-BE49-F238E27FC236}">
                  <a16:creationId xmlns:a16="http://schemas.microsoft.com/office/drawing/2014/main" id="{E4604D04-8930-6E52-1698-880CB7F6F171}"/>
                </a:ext>
              </a:extLst>
            </p:cNvPr>
            <p:cNvSpPr/>
            <p:nvPr/>
          </p:nvSpPr>
          <p:spPr>
            <a:xfrm>
              <a:off x="10554770" y="5470872"/>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1" name="RectangleLegend5" hidden="1">
              <a:extLst>
                <a:ext uri="{FF2B5EF4-FFF2-40B4-BE49-F238E27FC236}">
                  <a16:creationId xmlns:a16="http://schemas.microsoft.com/office/drawing/2014/main" id="{6E77DDA1-62C7-E773-96DC-8A5354ACD242}"/>
                </a:ext>
              </a:extLst>
            </p:cNvPr>
            <p:cNvSpPr/>
            <p:nvPr/>
          </p:nvSpPr>
          <p:spPr>
            <a:xfrm>
              <a:off x="10554770" y="5844468"/>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a:solidFill>
                  <a:schemeClr val="tx1"/>
                </a:solidFill>
              </a:endParaRPr>
            </a:p>
          </p:txBody>
        </p:sp>
        <p:sp>
          <p:nvSpPr>
            <p:cNvPr id="12" name="Legend1" hidden="1">
              <a:extLst>
                <a:ext uri="{FF2B5EF4-FFF2-40B4-BE49-F238E27FC236}">
                  <a16:creationId xmlns:a16="http://schemas.microsoft.com/office/drawing/2014/main" id="{4CAD1D38-3AC8-E14E-1A48-661D9D0837D5}"/>
                </a:ext>
              </a:extLst>
            </p:cNvPr>
            <p:cNvSpPr txBox="1"/>
            <p:nvPr/>
          </p:nvSpPr>
          <p:spPr>
            <a:xfrm>
              <a:off x="10880916" y="432282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3" name="Legend2" hidden="1">
              <a:extLst>
                <a:ext uri="{FF2B5EF4-FFF2-40B4-BE49-F238E27FC236}">
                  <a16:creationId xmlns:a16="http://schemas.microsoft.com/office/drawing/2014/main" id="{952A64F0-4C2C-B548-978F-AA480A7DF0DD}"/>
                </a:ext>
              </a:extLst>
            </p:cNvPr>
            <p:cNvSpPr txBox="1"/>
            <p:nvPr/>
          </p:nvSpPr>
          <p:spPr>
            <a:xfrm>
              <a:off x="10880916" y="470232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4" name="Legend3" hidden="1">
              <a:extLst>
                <a:ext uri="{FF2B5EF4-FFF2-40B4-BE49-F238E27FC236}">
                  <a16:creationId xmlns:a16="http://schemas.microsoft.com/office/drawing/2014/main" id="{7BDB0BA0-6FA8-6D98-DF75-0487C0539194}"/>
                </a:ext>
              </a:extLst>
            </p:cNvPr>
            <p:cNvSpPr txBox="1"/>
            <p:nvPr/>
          </p:nvSpPr>
          <p:spPr>
            <a:xfrm>
              <a:off x="10880916" y="508182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5" name="Legend4" hidden="1">
              <a:extLst>
                <a:ext uri="{FF2B5EF4-FFF2-40B4-BE49-F238E27FC236}">
                  <a16:creationId xmlns:a16="http://schemas.microsoft.com/office/drawing/2014/main" id="{5A27D16B-16E3-393F-8EED-BDDEBC0C6676}"/>
                </a:ext>
              </a:extLst>
            </p:cNvPr>
            <p:cNvSpPr txBox="1"/>
            <p:nvPr/>
          </p:nvSpPr>
          <p:spPr>
            <a:xfrm>
              <a:off x="10880916" y="54532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6" name="Legend5" hidden="1">
              <a:extLst>
                <a:ext uri="{FF2B5EF4-FFF2-40B4-BE49-F238E27FC236}">
                  <a16:creationId xmlns:a16="http://schemas.microsoft.com/office/drawing/2014/main" id="{E2212C7B-E5B2-1E95-3615-DF625BC5526F}"/>
                </a:ext>
              </a:extLst>
            </p:cNvPr>
            <p:cNvSpPr txBox="1"/>
            <p:nvPr/>
          </p:nvSpPr>
          <p:spPr>
            <a:xfrm>
              <a:off x="10880915" y="582466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grpSp>
        <p:nvGrpSpPr>
          <p:cNvPr id="17" name="LegendLines" hidden="1">
            <a:extLst>
              <a:ext uri="{FF2B5EF4-FFF2-40B4-BE49-F238E27FC236}">
                <a16:creationId xmlns:a16="http://schemas.microsoft.com/office/drawing/2014/main" id="{631F7078-149E-E9DC-20AB-C94790498F14}"/>
              </a:ext>
            </a:extLst>
          </p:cNvPr>
          <p:cNvGrpSpPr/>
          <p:nvPr userDrawn="1"/>
        </p:nvGrpSpPr>
        <p:grpSpPr>
          <a:xfrm>
            <a:off x="10317304" y="3355023"/>
            <a:ext cx="1319960" cy="958286"/>
            <a:chOff x="10162879" y="3243772"/>
            <a:chExt cx="1319960" cy="958286"/>
          </a:xfrm>
        </p:grpSpPr>
        <p:sp>
          <p:nvSpPr>
            <p:cNvPr id="18" name="Legend1" hidden="1">
              <a:extLst>
                <a:ext uri="{FF2B5EF4-FFF2-40B4-BE49-F238E27FC236}">
                  <a16:creationId xmlns:a16="http://schemas.microsoft.com/office/drawing/2014/main" id="{017A23D6-7F61-7CE6-9D80-38EF75CA1B02}"/>
                </a:ext>
              </a:extLst>
            </p:cNvPr>
            <p:cNvSpPr txBox="1"/>
            <p:nvPr/>
          </p:nvSpPr>
          <p:spPr>
            <a:xfrm>
              <a:off x="10886522" y="3243772"/>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19" name="Legend2" hidden="1">
              <a:extLst>
                <a:ext uri="{FF2B5EF4-FFF2-40B4-BE49-F238E27FC236}">
                  <a16:creationId xmlns:a16="http://schemas.microsoft.com/office/drawing/2014/main" id="{E94BE784-F552-15DE-CD59-778B834A9C3E}"/>
                </a:ext>
              </a:extLst>
            </p:cNvPr>
            <p:cNvSpPr txBox="1"/>
            <p:nvPr/>
          </p:nvSpPr>
          <p:spPr>
            <a:xfrm>
              <a:off x="10886522" y="3615193"/>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0" name="Legend3" hidden="1">
              <a:extLst>
                <a:ext uri="{FF2B5EF4-FFF2-40B4-BE49-F238E27FC236}">
                  <a16:creationId xmlns:a16="http://schemas.microsoft.com/office/drawing/2014/main" id="{36E630D2-CAE2-3795-DDA0-FB14D8470242}"/>
                </a:ext>
              </a:extLst>
            </p:cNvPr>
            <p:cNvSpPr txBox="1"/>
            <p:nvPr/>
          </p:nvSpPr>
          <p:spPr>
            <a:xfrm>
              <a:off x="10886522" y="3986614"/>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1" name="LineLegend3" hidden="1">
              <a:extLst>
                <a:ext uri="{FF2B5EF4-FFF2-40B4-BE49-F238E27FC236}">
                  <a16:creationId xmlns:a16="http://schemas.microsoft.com/office/drawing/2014/main" id="{D1456A83-35C5-DDF3-7ACD-3A1C1D9014EE}"/>
                </a:ext>
              </a:extLst>
            </p:cNvPr>
            <p:cNvSpPr>
              <a:spLocks noChangeShapeType="1"/>
            </p:cNvSpPr>
            <p:nvPr/>
          </p:nvSpPr>
          <p:spPr bwMode="gray">
            <a:xfrm>
              <a:off x="10162879" y="4092784"/>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22" name="LineLegend2" hidden="1">
              <a:extLst>
                <a:ext uri="{FF2B5EF4-FFF2-40B4-BE49-F238E27FC236}">
                  <a16:creationId xmlns:a16="http://schemas.microsoft.com/office/drawing/2014/main" id="{8F4FEFCA-34E1-C3E3-9C9A-C56CA34F52EF}"/>
                </a:ext>
              </a:extLst>
            </p:cNvPr>
            <p:cNvSpPr>
              <a:spLocks noChangeShapeType="1"/>
            </p:cNvSpPr>
            <p:nvPr/>
          </p:nvSpPr>
          <p:spPr bwMode="gray">
            <a:xfrm>
              <a:off x="10162879" y="3719425"/>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sp>
          <p:nvSpPr>
            <p:cNvPr id="23" name="LineLegend1" hidden="1">
              <a:extLst>
                <a:ext uri="{FF2B5EF4-FFF2-40B4-BE49-F238E27FC236}">
                  <a16:creationId xmlns:a16="http://schemas.microsoft.com/office/drawing/2014/main" id="{EA8F5EA5-104F-BBF8-4040-4AFC9C56AE54}"/>
                </a:ext>
              </a:extLst>
            </p:cNvPr>
            <p:cNvSpPr>
              <a:spLocks noChangeShapeType="1"/>
            </p:cNvSpPr>
            <p:nvPr/>
          </p:nvSpPr>
          <p:spPr bwMode="gray">
            <a:xfrm>
              <a:off x="10162879" y="3351494"/>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400" baseline="0">
                <a:latin typeface="+mn-lt"/>
                <a:ea typeface="+mn-ea"/>
              </a:endParaRPr>
            </a:p>
          </p:txBody>
        </p:sp>
      </p:grpSp>
      <p:grpSp>
        <p:nvGrpSpPr>
          <p:cNvPr id="24" name="LegendMoons" hidden="1">
            <a:extLst>
              <a:ext uri="{FF2B5EF4-FFF2-40B4-BE49-F238E27FC236}">
                <a16:creationId xmlns:a16="http://schemas.microsoft.com/office/drawing/2014/main" id="{61D7A721-B642-C739-CA7E-004825DC93CE}"/>
              </a:ext>
            </a:extLst>
          </p:cNvPr>
          <p:cNvGrpSpPr/>
          <p:nvPr userDrawn="1"/>
        </p:nvGrpSpPr>
        <p:grpSpPr>
          <a:xfrm>
            <a:off x="10688315" y="1415983"/>
            <a:ext cx="948949" cy="1731859"/>
            <a:chOff x="7716535" y="2630582"/>
            <a:chExt cx="948949" cy="1731859"/>
          </a:xfrm>
        </p:grpSpPr>
        <p:sp>
          <p:nvSpPr>
            <p:cNvPr id="25" name="Legend1" hidden="1">
              <a:extLst>
                <a:ext uri="{FF2B5EF4-FFF2-40B4-BE49-F238E27FC236}">
                  <a16:creationId xmlns:a16="http://schemas.microsoft.com/office/drawing/2014/main" id="{CF1397D6-412E-E365-26EC-9E02FC6FFA02}"/>
                </a:ext>
              </a:extLst>
            </p:cNvPr>
            <p:cNvSpPr txBox="1"/>
            <p:nvPr/>
          </p:nvSpPr>
          <p:spPr>
            <a:xfrm>
              <a:off x="8069167" y="2637941"/>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6" name="Legend2" hidden="1">
              <a:extLst>
                <a:ext uri="{FF2B5EF4-FFF2-40B4-BE49-F238E27FC236}">
                  <a16:creationId xmlns:a16="http://schemas.microsoft.com/office/drawing/2014/main" id="{087B45B4-B164-822D-70E3-6AFC827575C2}"/>
                </a:ext>
              </a:extLst>
            </p:cNvPr>
            <p:cNvSpPr txBox="1"/>
            <p:nvPr/>
          </p:nvSpPr>
          <p:spPr>
            <a:xfrm>
              <a:off x="8069167" y="3013400"/>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7" name="Legend3" hidden="1">
              <a:extLst>
                <a:ext uri="{FF2B5EF4-FFF2-40B4-BE49-F238E27FC236}">
                  <a16:creationId xmlns:a16="http://schemas.microsoft.com/office/drawing/2014/main" id="{8C5EEA0F-E8E3-BB46-4B4B-7487CDB939AB}"/>
                </a:ext>
              </a:extLst>
            </p:cNvPr>
            <p:cNvSpPr txBox="1"/>
            <p:nvPr/>
          </p:nvSpPr>
          <p:spPr>
            <a:xfrm>
              <a:off x="8069167" y="338885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8" name="Legend4" hidden="1">
              <a:extLst>
                <a:ext uri="{FF2B5EF4-FFF2-40B4-BE49-F238E27FC236}">
                  <a16:creationId xmlns:a16="http://schemas.microsoft.com/office/drawing/2014/main" id="{4E8D3CC5-EF27-1BBD-CCF4-5EA2CF714A07}"/>
                </a:ext>
              </a:extLst>
            </p:cNvPr>
            <p:cNvSpPr txBox="1"/>
            <p:nvPr/>
          </p:nvSpPr>
          <p:spPr>
            <a:xfrm>
              <a:off x="8069167" y="3764318"/>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sp>
          <p:nvSpPr>
            <p:cNvPr id="29" name="Legend5" hidden="1">
              <a:extLst>
                <a:ext uri="{FF2B5EF4-FFF2-40B4-BE49-F238E27FC236}">
                  <a16:creationId xmlns:a16="http://schemas.microsoft.com/office/drawing/2014/main" id="{763130DD-7784-288F-3884-F2789ABC7FD8}"/>
                </a:ext>
              </a:extLst>
            </p:cNvPr>
            <p:cNvSpPr txBox="1"/>
            <p:nvPr/>
          </p:nvSpPr>
          <p:spPr>
            <a:xfrm>
              <a:off x="8069167" y="4139779"/>
              <a:ext cx="596317" cy="215444"/>
            </a:xfrm>
            <a:prstGeom prst="rect">
              <a:avLst/>
            </a:prstGeom>
            <a:noFill/>
            <a:ln>
              <a:noFill/>
              <a:miter lim="800000"/>
            </a:ln>
          </p:spPr>
          <p:txBody>
            <a:bodyPr wrap="none" lIns="0" tIns="0" rIns="0" bIns="0" rtlCol="0" anchor="ctr" anchorCtr="0">
              <a:spAutoFit/>
            </a:bodyPr>
            <a:lstStyle/>
            <a:p>
              <a:pPr>
                <a:spcAft>
                  <a:spcPts val="600"/>
                </a:spcAft>
              </a:pPr>
              <a:r>
                <a:rPr lang="en-US" sz="1400"/>
                <a:t>Legend</a:t>
              </a:r>
            </a:p>
          </p:txBody>
        </p:sp>
        <p:grpSp>
          <p:nvGrpSpPr>
            <p:cNvPr id="30" name="MoonLegend1" hidden="1">
              <a:extLst>
                <a:ext uri="{FF2B5EF4-FFF2-40B4-BE49-F238E27FC236}">
                  <a16:creationId xmlns:a16="http://schemas.microsoft.com/office/drawing/2014/main" id="{C48EC909-E842-2DF8-A1E2-9029A6008879}"/>
                </a:ext>
              </a:extLst>
            </p:cNvPr>
            <p:cNvGrpSpPr>
              <a:grpSpLocks noChangeAspect="1"/>
            </p:cNvGrpSpPr>
            <p:nvPr>
              <p:custDataLst>
                <p:tags r:id="rId24"/>
              </p:custDataLst>
            </p:nvPr>
          </p:nvGrpSpPr>
          <p:grpSpPr>
            <a:xfrm>
              <a:off x="7716535" y="2630582"/>
              <a:ext cx="228600" cy="228600"/>
              <a:chOff x="762000" y="1270000"/>
              <a:chExt cx="254000" cy="254000"/>
            </a:xfrm>
          </p:grpSpPr>
          <p:sp>
            <p:nvSpPr>
              <p:cNvPr id="43" name="Oval 42" hidden="1">
                <a:extLst>
                  <a:ext uri="{FF2B5EF4-FFF2-40B4-BE49-F238E27FC236}">
                    <a16:creationId xmlns:a16="http://schemas.microsoft.com/office/drawing/2014/main" id="{BC6D6E29-3FEB-7DFA-7BE9-0A667076E7D4}"/>
                  </a:ext>
                </a:extLst>
              </p:cNvPr>
              <p:cNvSpPr/>
              <p:nvPr>
                <p:custDataLst>
                  <p:tags r:id="rId37"/>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4" name="Arc 43" hidden="1">
                <a:extLst>
                  <a:ext uri="{FF2B5EF4-FFF2-40B4-BE49-F238E27FC236}">
                    <a16:creationId xmlns:a16="http://schemas.microsoft.com/office/drawing/2014/main" id="{422EB5B6-AE8D-28EE-F3D1-5BF1D7070908}"/>
                  </a:ext>
                </a:extLst>
              </p:cNvPr>
              <p:cNvSpPr/>
              <p:nvPr>
                <p:custDataLst>
                  <p:tags r:id="rId38"/>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1" name="MoonLegend2" hidden="1">
              <a:extLst>
                <a:ext uri="{FF2B5EF4-FFF2-40B4-BE49-F238E27FC236}">
                  <a16:creationId xmlns:a16="http://schemas.microsoft.com/office/drawing/2014/main" id="{1610CBEB-39ED-6FC9-F085-15F6811D6A1C}"/>
                </a:ext>
              </a:extLst>
            </p:cNvPr>
            <p:cNvGrpSpPr>
              <a:grpSpLocks noChangeAspect="1"/>
            </p:cNvGrpSpPr>
            <p:nvPr>
              <p:custDataLst>
                <p:tags r:id="rId25"/>
              </p:custDataLst>
            </p:nvPr>
          </p:nvGrpSpPr>
          <p:grpSpPr>
            <a:xfrm>
              <a:off x="7716535" y="3006395"/>
              <a:ext cx="228600" cy="228600"/>
              <a:chOff x="762000" y="1270000"/>
              <a:chExt cx="254000" cy="254000"/>
            </a:xfrm>
          </p:grpSpPr>
          <p:sp>
            <p:nvSpPr>
              <p:cNvPr id="41" name="Oval 40" hidden="1">
                <a:extLst>
                  <a:ext uri="{FF2B5EF4-FFF2-40B4-BE49-F238E27FC236}">
                    <a16:creationId xmlns:a16="http://schemas.microsoft.com/office/drawing/2014/main" id="{044482CC-A31D-DE22-22A6-91C66BC523F9}"/>
                  </a:ext>
                </a:extLst>
              </p:cNvPr>
              <p:cNvSpPr/>
              <p:nvPr>
                <p:custDataLst>
                  <p:tags r:id="rId35"/>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2" name="Arc 41" hidden="1">
                <a:extLst>
                  <a:ext uri="{FF2B5EF4-FFF2-40B4-BE49-F238E27FC236}">
                    <a16:creationId xmlns:a16="http://schemas.microsoft.com/office/drawing/2014/main" id="{239A68D0-9715-22BA-3529-CA8E72745864}"/>
                  </a:ext>
                </a:extLst>
              </p:cNvPr>
              <p:cNvSpPr/>
              <p:nvPr>
                <p:custDataLst>
                  <p:tags r:id="rId36"/>
                </p:custDataLst>
              </p:nvPr>
            </p:nvSpPr>
            <p:spPr>
              <a:xfrm>
                <a:off x="762000" y="1270000"/>
                <a:ext cx="254000" cy="254000"/>
              </a:xfrm>
              <a:prstGeom prst="arc">
                <a:avLst>
                  <a:gd name="adj1" fmla="val 16200000"/>
                  <a:gd name="adj2" fmla="val 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2" name="MoonLegend3" hidden="1">
              <a:extLst>
                <a:ext uri="{FF2B5EF4-FFF2-40B4-BE49-F238E27FC236}">
                  <a16:creationId xmlns:a16="http://schemas.microsoft.com/office/drawing/2014/main" id="{5E007904-9F53-6B6D-CD89-C3297C6ECAC8}"/>
                </a:ext>
              </a:extLst>
            </p:cNvPr>
            <p:cNvGrpSpPr>
              <a:grpSpLocks noChangeAspect="1"/>
            </p:cNvGrpSpPr>
            <p:nvPr>
              <p:custDataLst>
                <p:tags r:id="rId26"/>
              </p:custDataLst>
            </p:nvPr>
          </p:nvGrpSpPr>
          <p:grpSpPr>
            <a:xfrm>
              <a:off x="7716535" y="3382210"/>
              <a:ext cx="228600" cy="228600"/>
              <a:chOff x="762000" y="1270000"/>
              <a:chExt cx="254000" cy="254000"/>
            </a:xfrm>
          </p:grpSpPr>
          <p:sp>
            <p:nvSpPr>
              <p:cNvPr id="39" name="Oval 38" hidden="1">
                <a:extLst>
                  <a:ext uri="{FF2B5EF4-FFF2-40B4-BE49-F238E27FC236}">
                    <a16:creationId xmlns:a16="http://schemas.microsoft.com/office/drawing/2014/main" id="{EE40A750-D21C-9BB5-1655-4D19D9E29F43}"/>
                  </a:ext>
                </a:extLst>
              </p:cNvPr>
              <p:cNvSpPr/>
              <p:nvPr>
                <p:custDataLst>
                  <p:tags r:id="rId33"/>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40" name="Arc 39" hidden="1">
                <a:extLst>
                  <a:ext uri="{FF2B5EF4-FFF2-40B4-BE49-F238E27FC236}">
                    <a16:creationId xmlns:a16="http://schemas.microsoft.com/office/drawing/2014/main" id="{05C25772-7849-BB93-B1CF-EEBC82B4F5A4}"/>
                  </a:ext>
                </a:extLst>
              </p:cNvPr>
              <p:cNvSpPr/>
              <p:nvPr>
                <p:custDataLst>
                  <p:tags r:id="rId34"/>
                </p:custDataLst>
              </p:nvPr>
            </p:nvSpPr>
            <p:spPr>
              <a:xfrm>
                <a:off x="762000" y="1270000"/>
                <a:ext cx="254000" cy="254000"/>
              </a:xfrm>
              <a:prstGeom prst="arc">
                <a:avLst>
                  <a:gd name="adj1" fmla="val 16200000"/>
                  <a:gd name="adj2" fmla="val 54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3" name="MoonLegend4" hidden="1">
              <a:extLst>
                <a:ext uri="{FF2B5EF4-FFF2-40B4-BE49-F238E27FC236}">
                  <a16:creationId xmlns:a16="http://schemas.microsoft.com/office/drawing/2014/main" id="{75E95314-CF28-A1E3-D180-8EAC4827E2D0}"/>
                </a:ext>
              </a:extLst>
            </p:cNvPr>
            <p:cNvGrpSpPr>
              <a:grpSpLocks noChangeAspect="1"/>
            </p:cNvGrpSpPr>
            <p:nvPr>
              <p:custDataLst>
                <p:tags r:id="rId27"/>
              </p:custDataLst>
            </p:nvPr>
          </p:nvGrpSpPr>
          <p:grpSpPr>
            <a:xfrm>
              <a:off x="7716535" y="3758025"/>
              <a:ext cx="228600" cy="228600"/>
              <a:chOff x="762000" y="1270000"/>
              <a:chExt cx="254000" cy="254000"/>
            </a:xfrm>
          </p:grpSpPr>
          <p:sp>
            <p:nvSpPr>
              <p:cNvPr id="37" name="Oval 36" hidden="1">
                <a:extLst>
                  <a:ext uri="{FF2B5EF4-FFF2-40B4-BE49-F238E27FC236}">
                    <a16:creationId xmlns:a16="http://schemas.microsoft.com/office/drawing/2014/main" id="{D13CF699-33C0-0B1F-A3F0-916C4222DB85}"/>
                  </a:ext>
                </a:extLst>
              </p:cNvPr>
              <p:cNvSpPr/>
              <p:nvPr>
                <p:custDataLst>
                  <p:tags r:id="rId31"/>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8" name="Arc 37" hidden="1">
                <a:extLst>
                  <a:ext uri="{FF2B5EF4-FFF2-40B4-BE49-F238E27FC236}">
                    <a16:creationId xmlns:a16="http://schemas.microsoft.com/office/drawing/2014/main" id="{5A273096-FBB5-B354-FACC-32A9B75A4070}"/>
                  </a:ext>
                </a:extLst>
              </p:cNvPr>
              <p:cNvSpPr/>
              <p:nvPr>
                <p:custDataLst>
                  <p:tags r:id="rId32"/>
                </p:custDataLst>
              </p:nvPr>
            </p:nvSpPr>
            <p:spPr>
              <a:xfrm>
                <a:off x="762000" y="1270000"/>
                <a:ext cx="254000" cy="254000"/>
              </a:xfrm>
              <a:prstGeom prst="arc">
                <a:avLst>
                  <a:gd name="adj1" fmla="val 16200000"/>
                  <a:gd name="adj2" fmla="val 108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nvGrpSpPr>
            <p:cNvPr id="34" name="MoonLegend5" hidden="1">
              <a:extLst>
                <a:ext uri="{FF2B5EF4-FFF2-40B4-BE49-F238E27FC236}">
                  <a16:creationId xmlns:a16="http://schemas.microsoft.com/office/drawing/2014/main" id="{F160AA29-5FEF-6CCB-4A66-CC1C9BC72ED1}"/>
                </a:ext>
              </a:extLst>
            </p:cNvPr>
            <p:cNvGrpSpPr>
              <a:grpSpLocks noChangeAspect="1"/>
            </p:cNvGrpSpPr>
            <p:nvPr>
              <p:custDataLst>
                <p:tags r:id="rId28"/>
              </p:custDataLst>
            </p:nvPr>
          </p:nvGrpSpPr>
          <p:grpSpPr>
            <a:xfrm>
              <a:off x="7716535" y="4133841"/>
              <a:ext cx="228600" cy="228600"/>
              <a:chOff x="762000" y="1270000"/>
              <a:chExt cx="254000" cy="254000"/>
            </a:xfrm>
          </p:grpSpPr>
          <p:sp>
            <p:nvSpPr>
              <p:cNvPr id="35" name="Oval 34" hidden="1">
                <a:extLst>
                  <a:ext uri="{FF2B5EF4-FFF2-40B4-BE49-F238E27FC236}">
                    <a16:creationId xmlns:a16="http://schemas.microsoft.com/office/drawing/2014/main" id="{BB59D254-DFFC-2E63-B697-0E28B26A9B5D}"/>
                  </a:ext>
                </a:extLst>
              </p:cNvPr>
              <p:cNvSpPr/>
              <p:nvPr>
                <p:custDataLst>
                  <p:tags r:id="rId29"/>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endParaRPr>
              </a:p>
            </p:txBody>
          </p:sp>
          <p:sp>
            <p:nvSpPr>
              <p:cNvPr id="36" name="Arc 35" hidden="1">
                <a:extLst>
                  <a:ext uri="{FF2B5EF4-FFF2-40B4-BE49-F238E27FC236}">
                    <a16:creationId xmlns:a16="http://schemas.microsoft.com/office/drawing/2014/main" id="{84BBAEA0-D865-431D-A90C-BDDD6D488830}"/>
                  </a:ext>
                </a:extLst>
              </p:cNvPr>
              <p:cNvSpPr/>
              <p:nvPr>
                <p:custDataLst>
                  <p:tags r:id="rId30"/>
                </p:custDataLst>
              </p:nvPr>
            </p:nvSpPr>
            <p:spPr>
              <a:xfrm>
                <a:off x="762000" y="1270000"/>
                <a:ext cx="254000" cy="254000"/>
              </a:xfrm>
              <a:prstGeom prst="arc">
                <a:avLst>
                  <a:gd name="adj1" fmla="val 16200000"/>
                  <a:gd name="adj2" fmla="val 16200000"/>
                </a:avLst>
              </a:prstGeom>
              <a:solidFill>
                <a:schemeClr val="accent2"/>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p>
            </p:txBody>
          </p:sp>
        </p:grpSp>
      </p:grpSp>
      <p:pic>
        <p:nvPicPr>
          <p:cNvPr id="47" name="Graphic 46" descr="ERCOT logo">
            <a:extLst>
              <a:ext uri="{FF2B5EF4-FFF2-40B4-BE49-F238E27FC236}">
                <a16:creationId xmlns:a16="http://schemas.microsoft.com/office/drawing/2014/main" id="{9E649B98-C39D-CB3F-2C51-C8FCAF7343A3}"/>
              </a:ext>
            </a:extLst>
          </p:cNvPr>
          <p:cNvPicPr>
            <a:picLocks noChangeAspect="1"/>
          </p:cNvPicPr>
          <p:nvPr userDrawn="1"/>
        </p:nvPicPr>
        <p:blipFill>
          <a:blip>
            <a:extLst>
              <a:ext uri="{96DAC541-7B7A-43D3-8B79-37D633B846F1}">
                <asvg:svgBlip xmlns:asvg="http://schemas.microsoft.com/office/drawing/2016/SVG/main" r:embed="rId41"/>
              </a:ext>
            </a:extLst>
          </a:blip>
          <a:srcRect/>
          <a:stretch/>
        </p:blipFill>
        <p:spPr bwMode="ltGray">
          <a:xfrm>
            <a:off x="137956" y="108220"/>
            <a:ext cx="703682" cy="259285"/>
          </a:xfrm>
          <a:prstGeom prst="rect">
            <a:avLst/>
          </a:prstGeom>
        </p:spPr>
      </p:pic>
      <p:grpSp>
        <p:nvGrpSpPr>
          <p:cNvPr id="48" name="Group 47" descr="Confidential document label">
            <a:extLst>
              <a:ext uri="{FF2B5EF4-FFF2-40B4-BE49-F238E27FC236}">
                <a16:creationId xmlns:a16="http://schemas.microsoft.com/office/drawing/2014/main" id="{D0EF56AE-9C2D-6286-2884-4EABB8EA2C9D}"/>
              </a:ext>
              <a:ext uri="{C183D7F6-B498-43B3-948B-1728B52AA6E4}">
                <adec:decorative xmlns:adec="http://schemas.microsoft.com/office/drawing/2017/decorative" val="0"/>
              </a:ext>
            </a:extLst>
          </p:cNvPr>
          <p:cNvGrpSpPr/>
          <p:nvPr userDrawn="1"/>
        </p:nvGrpSpPr>
        <p:grpSpPr bwMode="ltGray">
          <a:xfrm>
            <a:off x="-91688" y="457199"/>
            <a:ext cx="1162970" cy="358775"/>
            <a:chOff x="-91688" y="6362698"/>
            <a:chExt cx="1162970" cy="358775"/>
          </a:xfrm>
        </p:grpSpPr>
        <p:sp>
          <p:nvSpPr>
            <p:cNvPr id="50" name="Rectangle 49">
              <a:extLst>
                <a:ext uri="{FF2B5EF4-FFF2-40B4-BE49-F238E27FC236}">
                  <a16:creationId xmlns:a16="http://schemas.microsoft.com/office/drawing/2014/main" id="{23898969-517E-4A27-9A80-23E611586AB0}"/>
                </a:ext>
              </a:extLst>
            </p:cNvPr>
            <p:cNvSpPr/>
            <p:nvPr/>
          </p:nvSpPr>
          <p:spPr bwMode="ltGray">
            <a:xfrm rot="10800000">
              <a:off x="-12035" y="6362698"/>
              <a:ext cx="986590" cy="358775"/>
            </a:xfrm>
            <a:prstGeom prst="rect">
              <a:avLst/>
            </a:prstGeom>
            <a:solidFill>
              <a:srgbClr val="00829B"/>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ea typeface="+mn-ea"/>
                <a:cs typeface="+mn-cs"/>
              </a:endParaRPr>
            </a:p>
          </p:txBody>
        </p:sp>
        <p:sp>
          <p:nvSpPr>
            <p:cNvPr id="51" name="TextBox 50">
              <a:extLst>
                <a:ext uri="{FF2B5EF4-FFF2-40B4-BE49-F238E27FC236}">
                  <a16:creationId xmlns:a16="http://schemas.microsoft.com/office/drawing/2014/main" id="{7916F360-ED2B-1E1C-C05D-F80BF3B878BF}"/>
                </a:ext>
              </a:extLst>
            </p:cNvPr>
            <p:cNvSpPr txBox="1"/>
            <p:nvPr/>
          </p:nvSpPr>
          <p:spPr bwMode="ltGray">
            <a:xfrm>
              <a:off x="-91688" y="6427015"/>
              <a:ext cx="1162970"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rgbClr val="FFFFFF"/>
                  </a:solidFill>
                  <a:effectLst/>
                  <a:uLnTx/>
                  <a:uFillTx/>
                </a:rPr>
                <a:t>PUBLIC</a:t>
              </a:r>
            </a:p>
          </p:txBody>
        </p:sp>
      </p:grpSp>
    </p:spTree>
    <p:extLst>
      <p:ext uri="{BB962C8B-B14F-4D97-AF65-F5344CB8AC3E}">
        <p14:creationId xmlns:p14="http://schemas.microsoft.com/office/powerpoint/2010/main" val="338652524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98" r:id="rId3"/>
    <p:sldLayoutId id="2147483867" r:id="rId4"/>
    <p:sldLayoutId id="2147483868" r:id="rId5"/>
    <p:sldLayoutId id="2147483870" r:id="rId6"/>
    <p:sldLayoutId id="2147483871" r:id="rId7"/>
    <p:sldLayoutId id="2147483888" r:id="rId8"/>
    <p:sldLayoutId id="2147483889" r:id="rId9"/>
    <p:sldLayoutId id="2147483890" r:id="rId10"/>
    <p:sldLayoutId id="2147483891" r:id="rId11"/>
    <p:sldLayoutId id="2147483892" r:id="rId12"/>
    <p:sldLayoutId id="2147483894" r:id="rId13"/>
    <p:sldLayoutId id="2147483895" r:id="rId14"/>
    <p:sldLayoutId id="2147483896" r:id="rId15"/>
    <p:sldLayoutId id="2147483893" r:id="rId16"/>
    <p:sldLayoutId id="2147483877" r:id="rId17"/>
  </p:sldLayoutIdLst>
  <p:txStyles>
    <p:titleStyle>
      <a:lvl1pPr algn="l" defTabSz="914400" rtl="0" eaLnBrk="1" latinLnBrk="0" hangingPunct="1">
        <a:lnSpc>
          <a:spcPct val="100000"/>
        </a:lnSpc>
        <a:spcBef>
          <a:spcPct val="0"/>
        </a:spcBef>
        <a:buNone/>
        <a:defRPr lang="en-US" sz="2400" b="1" kern="1200" spc="0" baseline="0" dirty="0">
          <a:ln w="6350" cap="flat">
            <a:noFill/>
            <a:miter lim="800000"/>
          </a:ln>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sz="1600" kern="120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sz="1600" kern="1200">
          <a:solidFill>
            <a:schemeClr val="tx1"/>
          </a:solidFill>
          <a:latin typeface="+mn-lt"/>
          <a:ea typeface="+mn-ea"/>
          <a:cs typeface="Arial" panose="020B0604020202020204" pitchFamily="34" charset="0"/>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sz="1600" kern="1200">
          <a:solidFill>
            <a:schemeClr val="tx1"/>
          </a:solidFill>
          <a:latin typeface="+mn-lt"/>
          <a:ea typeface="+mn-ea"/>
          <a:cs typeface="Arial" panose="020B0604020202020204" pitchFamily="34" charset="0"/>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userDrawn="1">
          <p15:clr>
            <a:srgbClr val="5ACBF0"/>
          </p15:clr>
        </p15:guide>
        <p15:guide id="3" orient="horz" pos="3912">
          <p15:clr>
            <a:srgbClr val="5ACBF0"/>
          </p15:clr>
        </p15:guide>
        <p15:guide id="4" orient="horz" pos="1080" userDrawn="1">
          <p15:clr>
            <a:srgbClr val="F26B43"/>
          </p15:clr>
        </p15:guide>
        <p15:guide id="5" pos="7344" userDrawn="1">
          <p15:clr>
            <a:srgbClr val="F26B43"/>
          </p15:clr>
        </p15:guide>
        <p15:guide id="6" pos="312" userDrawn="1">
          <p15:clr>
            <a:srgbClr val="F26B43"/>
          </p15:clr>
        </p15:guide>
        <p15:guide id="8" orient="horz" pos="410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8.xml"/><Relationship Id="rId1" Type="http://schemas.openxmlformats.org/officeDocument/2006/relationships/tags" Target="../tags/tag227.xml"/><Relationship Id="rId4" Type="http://schemas.openxmlformats.org/officeDocument/2006/relationships/image" Target="../media/image9.emf"/></Relationships>
</file>

<file path=ppt/slides/_rels/slide2.xml.rels><?xml version="1.0" encoding="UTF-8" standalone="yes"?>
<Relationships xmlns="http://schemas.openxmlformats.org/package/2006/relationships"><Relationship Id="rId3" Type="http://schemas.openxmlformats.org/officeDocument/2006/relationships/tags" Target="../tags/tag230.xml"/><Relationship Id="rId7" Type="http://schemas.openxmlformats.org/officeDocument/2006/relationships/image" Target="../media/image9.emf"/><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oleObject" Target="../embeddings/oleObject36.bin"/><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tags" Target="../tags/tag233.xml"/><Relationship Id="rId7" Type="http://schemas.openxmlformats.org/officeDocument/2006/relationships/oleObject" Target="../embeddings/oleObject37.bin"/><Relationship Id="rId2" Type="http://schemas.openxmlformats.org/officeDocument/2006/relationships/tags" Target="../tags/tag232.xml"/><Relationship Id="rId1" Type="http://schemas.openxmlformats.org/officeDocument/2006/relationships/tags" Target="../tags/tag231.xml"/><Relationship Id="rId6" Type="http://schemas.openxmlformats.org/officeDocument/2006/relationships/slideLayout" Target="../slideLayouts/slideLayout2.xml"/><Relationship Id="rId5" Type="http://schemas.openxmlformats.org/officeDocument/2006/relationships/tags" Target="../tags/tag235.xml"/><Relationship Id="rId4" Type="http://schemas.openxmlformats.org/officeDocument/2006/relationships/tags" Target="../tags/tag234.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38.bin"/><Relationship Id="rId3" Type="http://schemas.openxmlformats.org/officeDocument/2006/relationships/tags" Target="../tags/tag238.xml"/><Relationship Id="rId7" Type="http://schemas.openxmlformats.org/officeDocument/2006/relationships/slideLayout" Target="../slideLayouts/slideLayout2.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image" Target="../media/image10.emf"/></Relationships>
</file>

<file path=ppt/slides/_rels/slide5.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slideLayout" Target="../slideLayouts/slideLayout2.xml"/><Relationship Id="rId7" Type="http://schemas.openxmlformats.org/officeDocument/2006/relationships/image" Target="../media/image11.svg"/><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image" Target="../media/image10.emf"/><Relationship Id="rId11" Type="http://schemas.openxmlformats.org/officeDocument/2006/relationships/image" Target="../media/image15.svg"/><Relationship Id="rId5" Type="http://schemas.openxmlformats.org/officeDocument/2006/relationships/oleObject" Target="../embeddings/oleObject39.bin"/><Relationship Id="rId10" Type="http://schemas.openxmlformats.org/officeDocument/2006/relationships/image" Target="../media/image14.svg"/><Relationship Id="rId4" Type="http://schemas.openxmlformats.org/officeDocument/2006/relationships/notesSlide" Target="../notesSlides/notesSlide2.xml"/><Relationship Id="rId9" Type="http://schemas.openxmlformats.org/officeDocument/2006/relationships/image" Target="../media/image13.svg"/></Relationships>
</file>

<file path=ppt/slides/_rels/slide6.xml.rels><?xml version="1.0" encoding="UTF-8" standalone="yes"?>
<Relationships xmlns="http://schemas.openxmlformats.org/package/2006/relationships"><Relationship Id="rId26" Type="http://schemas.openxmlformats.org/officeDocument/2006/relationships/tags" Target="../tags/tag269.xml"/><Relationship Id="rId21" Type="http://schemas.openxmlformats.org/officeDocument/2006/relationships/tags" Target="../tags/tag264.xml"/><Relationship Id="rId42" Type="http://schemas.openxmlformats.org/officeDocument/2006/relationships/tags" Target="../tags/tag285.xml"/><Relationship Id="rId47" Type="http://schemas.openxmlformats.org/officeDocument/2006/relationships/tags" Target="../tags/tag290.xml"/><Relationship Id="rId63" Type="http://schemas.openxmlformats.org/officeDocument/2006/relationships/tags" Target="../tags/tag306.xml"/><Relationship Id="rId68" Type="http://schemas.openxmlformats.org/officeDocument/2006/relationships/tags" Target="../tags/tag311.xml"/><Relationship Id="rId84" Type="http://schemas.openxmlformats.org/officeDocument/2006/relationships/tags" Target="../tags/tag327.xml"/><Relationship Id="rId89" Type="http://schemas.openxmlformats.org/officeDocument/2006/relationships/tags" Target="../tags/tag332.xml"/><Relationship Id="rId16" Type="http://schemas.openxmlformats.org/officeDocument/2006/relationships/tags" Target="../tags/tag259.xml"/><Relationship Id="rId11" Type="http://schemas.openxmlformats.org/officeDocument/2006/relationships/tags" Target="../tags/tag254.xml"/><Relationship Id="rId32" Type="http://schemas.openxmlformats.org/officeDocument/2006/relationships/tags" Target="../tags/tag275.xml"/><Relationship Id="rId37" Type="http://schemas.openxmlformats.org/officeDocument/2006/relationships/tags" Target="../tags/tag280.xml"/><Relationship Id="rId53" Type="http://schemas.openxmlformats.org/officeDocument/2006/relationships/tags" Target="../tags/tag296.xml"/><Relationship Id="rId58" Type="http://schemas.openxmlformats.org/officeDocument/2006/relationships/tags" Target="../tags/tag301.xml"/><Relationship Id="rId74" Type="http://schemas.openxmlformats.org/officeDocument/2006/relationships/tags" Target="../tags/tag317.xml"/><Relationship Id="rId79" Type="http://schemas.openxmlformats.org/officeDocument/2006/relationships/tags" Target="../tags/tag322.xml"/><Relationship Id="rId102" Type="http://schemas.openxmlformats.org/officeDocument/2006/relationships/oleObject" Target="../embeddings/oleObject40.bin"/><Relationship Id="rId5" Type="http://schemas.openxmlformats.org/officeDocument/2006/relationships/tags" Target="../tags/tag248.xml"/><Relationship Id="rId90" Type="http://schemas.openxmlformats.org/officeDocument/2006/relationships/tags" Target="../tags/tag333.xml"/><Relationship Id="rId95" Type="http://schemas.openxmlformats.org/officeDocument/2006/relationships/tags" Target="../tags/tag338.xml"/><Relationship Id="rId22" Type="http://schemas.openxmlformats.org/officeDocument/2006/relationships/tags" Target="../tags/tag265.xml"/><Relationship Id="rId27" Type="http://schemas.openxmlformats.org/officeDocument/2006/relationships/tags" Target="../tags/tag270.xml"/><Relationship Id="rId43" Type="http://schemas.openxmlformats.org/officeDocument/2006/relationships/tags" Target="../tags/tag286.xml"/><Relationship Id="rId48" Type="http://schemas.openxmlformats.org/officeDocument/2006/relationships/tags" Target="../tags/tag291.xml"/><Relationship Id="rId64" Type="http://schemas.openxmlformats.org/officeDocument/2006/relationships/tags" Target="../tags/tag307.xml"/><Relationship Id="rId69" Type="http://schemas.openxmlformats.org/officeDocument/2006/relationships/tags" Target="../tags/tag312.xml"/><Relationship Id="rId80" Type="http://schemas.openxmlformats.org/officeDocument/2006/relationships/tags" Target="../tags/tag323.xml"/><Relationship Id="rId85" Type="http://schemas.openxmlformats.org/officeDocument/2006/relationships/tags" Target="../tags/tag328.xml"/><Relationship Id="rId12" Type="http://schemas.openxmlformats.org/officeDocument/2006/relationships/tags" Target="../tags/tag255.xml"/><Relationship Id="rId17" Type="http://schemas.openxmlformats.org/officeDocument/2006/relationships/tags" Target="../tags/tag260.xml"/><Relationship Id="rId25" Type="http://schemas.openxmlformats.org/officeDocument/2006/relationships/tags" Target="../tags/tag268.xml"/><Relationship Id="rId33" Type="http://schemas.openxmlformats.org/officeDocument/2006/relationships/tags" Target="../tags/tag276.xml"/><Relationship Id="rId38" Type="http://schemas.openxmlformats.org/officeDocument/2006/relationships/tags" Target="../tags/tag281.xml"/><Relationship Id="rId46" Type="http://schemas.openxmlformats.org/officeDocument/2006/relationships/tags" Target="../tags/tag289.xml"/><Relationship Id="rId59" Type="http://schemas.openxmlformats.org/officeDocument/2006/relationships/tags" Target="../tags/tag302.xml"/><Relationship Id="rId67" Type="http://schemas.openxmlformats.org/officeDocument/2006/relationships/tags" Target="../tags/tag310.xml"/><Relationship Id="rId20" Type="http://schemas.openxmlformats.org/officeDocument/2006/relationships/tags" Target="../tags/tag263.xml"/><Relationship Id="rId41" Type="http://schemas.openxmlformats.org/officeDocument/2006/relationships/tags" Target="../tags/tag284.xml"/><Relationship Id="rId54" Type="http://schemas.openxmlformats.org/officeDocument/2006/relationships/tags" Target="../tags/tag297.xml"/><Relationship Id="rId62" Type="http://schemas.openxmlformats.org/officeDocument/2006/relationships/tags" Target="../tags/tag305.xml"/><Relationship Id="rId70" Type="http://schemas.openxmlformats.org/officeDocument/2006/relationships/tags" Target="../tags/tag313.xml"/><Relationship Id="rId75" Type="http://schemas.openxmlformats.org/officeDocument/2006/relationships/tags" Target="../tags/tag318.xml"/><Relationship Id="rId83" Type="http://schemas.openxmlformats.org/officeDocument/2006/relationships/tags" Target="../tags/tag326.xml"/><Relationship Id="rId88" Type="http://schemas.openxmlformats.org/officeDocument/2006/relationships/tags" Target="../tags/tag331.xml"/><Relationship Id="rId91" Type="http://schemas.openxmlformats.org/officeDocument/2006/relationships/tags" Target="../tags/tag334.xml"/><Relationship Id="rId96" Type="http://schemas.openxmlformats.org/officeDocument/2006/relationships/tags" Target="../tags/tag339.xml"/><Relationship Id="rId1" Type="http://schemas.openxmlformats.org/officeDocument/2006/relationships/tags" Target="../tags/tag244.xml"/><Relationship Id="rId6" Type="http://schemas.openxmlformats.org/officeDocument/2006/relationships/tags" Target="../tags/tag249.xml"/><Relationship Id="rId15" Type="http://schemas.openxmlformats.org/officeDocument/2006/relationships/tags" Target="../tags/tag258.xml"/><Relationship Id="rId23" Type="http://schemas.openxmlformats.org/officeDocument/2006/relationships/tags" Target="../tags/tag266.xml"/><Relationship Id="rId28" Type="http://schemas.openxmlformats.org/officeDocument/2006/relationships/tags" Target="../tags/tag271.xml"/><Relationship Id="rId36" Type="http://schemas.openxmlformats.org/officeDocument/2006/relationships/tags" Target="../tags/tag279.xml"/><Relationship Id="rId49" Type="http://schemas.openxmlformats.org/officeDocument/2006/relationships/tags" Target="../tags/tag292.xml"/><Relationship Id="rId57" Type="http://schemas.openxmlformats.org/officeDocument/2006/relationships/tags" Target="../tags/tag300.xml"/><Relationship Id="rId10" Type="http://schemas.openxmlformats.org/officeDocument/2006/relationships/tags" Target="../tags/tag253.xml"/><Relationship Id="rId31" Type="http://schemas.openxmlformats.org/officeDocument/2006/relationships/tags" Target="../tags/tag274.xml"/><Relationship Id="rId44" Type="http://schemas.openxmlformats.org/officeDocument/2006/relationships/tags" Target="../tags/tag287.xml"/><Relationship Id="rId52" Type="http://schemas.openxmlformats.org/officeDocument/2006/relationships/tags" Target="../tags/tag295.xml"/><Relationship Id="rId60" Type="http://schemas.openxmlformats.org/officeDocument/2006/relationships/tags" Target="../tags/tag303.xml"/><Relationship Id="rId65" Type="http://schemas.openxmlformats.org/officeDocument/2006/relationships/tags" Target="../tags/tag308.xml"/><Relationship Id="rId73" Type="http://schemas.openxmlformats.org/officeDocument/2006/relationships/tags" Target="../tags/tag316.xml"/><Relationship Id="rId78" Type="http://schemas.openxmlformats.org/officeDocument/2006/relationships/tags" Target="../tags/tag321.xml"/><Relationship Id="rId81" Type="http://schemas.openxmlformats.org/officeDocument/2006/relationships/tags" Target="../tags/tag324.xml"/><Relationship Id="rId86" Type="http://schemas.openxmlformats.org/officeDocument/2006/relationships/tags" Target="../tags/tag329.xml"/><Relationship Id="rId94" Type="http://schemas.openxmlformats.org/officeDocument/2006/relationships/tags" Target="../tags/tag337.xml"/><Relationship Id="rId99" Type="http://schemas.openxmlformats.org/officeDocument/2006/relationships/tags" Target="../tags/tag342.xml"/><Relationship Id="rId101" Type="http://schemas.openxmlformats.org/officeDocument/2006/relationships/slideLayout" Target="../slideLayouts/slideLayout20.xml"/><Relationship Id="rId4" Type="http://schemas.openxmlformats.org/officeDocument/2006/relationships/tags" Target="../tags/tag247.xml"/><Relationship Id="rId9" Type="http://schemas.openxmlformats.org/officeDocument/2006/relationships/tags" Target="../tags/tag252.xml"/><Relationship Id="rId13" Type="http://schemas.openxmlformats.org/officeDocument/2006/relationships/tags" Target="../tags/tag256.xml"/><Relationship Id="rId18" Type="http://schemas.openxmlformats.org/officeDocument/2006/relationships/tags" Target="../tags/tag261.xml"/><Relationship Id="rId39" Type="http://schemas.openxmlformats.org/officeDocument/2006/relationships/tags" Target="../tags/tag282.xml"/><Relationship Id="rId34" Type="http://schemas.openxmlformats.org/officeDocument/2006/relationships/tags" Target="../tags/tag277.xml"/><Relationship Id="rId50" Type="http://schemas.openxmlformats.org/officeDocument/2006/relationships/tags" Target="../tags/tag293.xml"/><Relationship Id="rId55" Type="http://schemas.openxmlformats.org/officeDocument/2006/relationships/tags" Target="../tags/tag298.xml"/><Relationship Id="rId76" Type="http://schemas.openxmlformats.org/officeDocument/2006/relationships/tags" Target="../tags/tag319.xml"/><Relationship Id="rId97" Type="http://schemas.openxmlformats.org/officeDocument/2006/relationships/tags" Target="../tags/tag340.xml"/><Relationship Id="rId7" Type="http://schemas.openxmlformats.org/officeDocument/2006/relationships/tags" Target="../tags/tag250.xml"/><Relationship Id="rId71" Type="http://schemas.openxmlformats.org/officeDocument/2006/relationships/tags" Target="../tags/tag314.xml"/><Relationship Id="rId92" Type="http://schemas.openxmlformats.org/officeDocument/2006/relationships/tags" Target="../tags/tag335.xml"/><Relationship Id="rId2" Type="http://schemas.openxmlformats.org/officeDocument/2006/relationships/tags" Target="../tags/tag245.xml"/><Relationship Id="rId29" Type="http://schemas.openxmlformats.org/officeDocument/2006/relationships/tags" Target="../tags/tag272.xml"/><Relationship Id="rId24" Type="http://schemas.openxmlformats.org/officeDocument/2006/relationships/tags" Target="../tags/tag267.xml"/><Relationship Id="rId40" Type="http://schemas.openxmlformats.org/officeDocument/2006/relationships/tags" Target="../tags/tag283.xml"/><Relationship Id="rId45" Type="http://schemas.openxmlformats.org/officeDocument/2006/relationships/tags" Target="../tags/tag288.xml"/><Relationship Id="rId66" Type="http://schemas.openxmlformats.org/officeDocument/2006/relationships/tags" Target="../tags/tag309.xml"/><Relationship Id="rId87" Type="http://schemas.openxmlformats.org/officeDocument/2006/relationships/tags" Target="../tags/tag330.xml"/><Relationship Id="rId61" Type="http://schemas.openxmlformats.org/officeDocument/2006/relationships/tags" Target="../tags/tag304.xml"/><Relationship Id="rId82" Type="http://schemas.openxmlformats.org/officeDocument/2006/relationships/tags" Target="../tags/tag325.xml"/><Relationship Id="rId19" Type="http://schemas.openxmlformats.org/officeDocument/2006/relationships/tags" Target="../tags/tag262.xml"/><Relationship Id="rId14" Type="http://schemas.openxmlformats.org/officeDocument/2006/relationships/tags" Target="../tags/tag257.xml"/><Relationship Id="rId30" Type="http://schemas.openxmlformats.org/officeDocument/2006/relationships/tags" Target="../tags/tag273.xml"/><Relationship Id="rId35" Type="http://schemas.openxmlformats.org/officeDocument/2006/relationships/tags" Target="../tags/tag278.xml"/><Relationship Id="rId56" Type="http://schemas.openxmlformats.org/officeDocument/2006/relationships/tags" Target="../tags/tag299.xml"/><Relationship Id="rId77" Type="http://schemas.openxmlformats.org/officeDocument/2006/relationships/tags" Target="../tags/tag320.xml"/><Relationship Id="rId100" Type="http://schemas.openxmlformats.org/officeDocument/2006/relationships/tags" Target="../tags/tag343.xml"/><Relationship Id="rId8" Type="http://schemas.openxmlformats.org/officeDocument/2006/relationships/tags" Target="../tags/tag251.xml"/><Relationship Id="rId51" Type="http://schemas.openxmlformats.org/officeDocument/2006/relationships/tags" Target="../tags/tag294.xml"/><Relationship Id="rId72" Type="http://schemas.openxmlformats.org/officeDocument/2006/relationships/tags" Target="../tags/tag315.xml"/><Relationship Id="rId93" Type="http://schemas.openxmlformats.org/officeDocument/2006/relationships/tags" Target="../tags/tag336.xml"/><Relationship Id="rId98" Type="http://schemas.openxmlformats.org/officeDocument/2006/relationships/tags" Target="../tags/tag341.xml"/><Relationship Id="rId3" Type="http://schemas.openxmlformats.org/officeDocument/2006/relationships/tags" Target="../tags/tag246.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19.xml"/><Relationship Id="rId1" Type="http://schemas.openxmlformats.org/officeDocument/2006/relationships/tags" Target="../tags/tag344.xml"/><Relationship Id="rId4" Type="http://schemas.openxmlformats.org/officeDocument/2006/relationships/image" Target="../media/image16.emf"/></Relationships>
</file>

<file path=ppt/slides/_rels/slide8.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tags" Target="../tags/tag347.xml"/><Relationship Id="rId7" Type="http://schemas.openxmlformats.org/officeDocument/2006/relationships/oleObject" Target="../embeddings/oleObject42.bin"/><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34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350.xml"/><Relationship Id="rId1" Type="http://schemas.openxmlformats.org/officeDocument/2006/relationships/tags" Target="../tags/tag349.xml"/><Relationship Id="rId5" Type="http://schemas.openxmlformats.org/officeDocument/2006/relationships/image" Target="../media/image10.emf"/><Relationship Id="rId4" Type="http://schemas.openxmlformats.org/officeDocument/2006/relationships/oleObject" Target="../embeddings/oleObject43.bin"/></Relationships>
</file>

<file path=ppt/slides/_rels/slide10.xml.rels><?xml version="1.0" encoding="UTF-8" standalone="yes"?>
<Relationships xmlns="http://schemas.openxmlformats.org/package/2006/relationships"><Relationship Id="rId8" Type="http://schemas.openxmlformats.org/officeDocument/2006/relationships/hyperlink" Target="https://www.ercot.com/services/comm/mkt_notices/M-D070826-02" TargetMode="External"/><Relationship Id="rId3" Type="http://schemas.openxmlformats.org/officeDocument/2006/relationships/tags" Target="../tags/tag353.xml"/><Relationship Id="rId7" Type="http://schemas.openxmlformats.org/officeDocument/2006/relationships/image" Target="../media/image18.png"/><Relationship Id="rId2" Type="http://schemas.openxmlformats.org/officeDocument/2006/relationships/tags" Target="../tags/tag352.xml"/><Relationship Id="rId1" Type="http://schemas.openxmlformats.org/officeDocument/2006/relationships/tags" Target="../tags/tag351.xml"/><Relationship Id="rId6" Type="http://schemas.openxmlformats.org/officeDocument/2006/relationships/image" Target="../media/image17.emf"/><Relationship Id="rId5" Type="http://schemas.openxmlformats.org/officeDocument/2006/relationships/oleObject" Target="../embeddings/oleObject44.bin"/><Relationship Id="rId4"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tags" Target="../tags/tag356.xml"/><Relationship Id="rId7" Type="http://schemas.openxmlformats.org/officeDocument/2006/relationships/hyperlink" Target="https://www.ercot.com/calendar/09242026-Batch-1_-and-Comprehensive" TargetMode="External"/><Relationship Id="rId2" Type="http://schemas.openxmlformats.org/officeDocument/2006/relationships/tags" Target="../tags/tag355.xml"/><Relationship Id="rId1" Type="http://schemas.openxmlformats.org/officeDocument/2006/relationships/tags" Target="../tags/tag354.xml"/><Relationship Id="rId6" Type="http://schemas.openxmlformats.org/officeDocument/2006/relationships/image" Target="../media/image17.emf"/><Relationship Id="rId5" Type="http://schemas.openxmlformats.org/officeDocument/2006/relationships/oleObject" Target="../embeddings/oleObject44.bin"/><Relationship Id="rId4"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image" Target="../media/image10.emf"/><Relationship Id="rId5" Type="http://schemas.openxmlformats.org/officeDocument/2006/relationships/oleObject" Target="../embeddings/oleObject45.bin"/><Relationship Id="rId4" Type="http://schemas.openxmlformats.org/officeDocument/2006/relationships/notesSlide" Target="../notesSlides/notesSlide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360.xml"/><Relationship Id="rId1" Type="http://schemas.openxmlformats.org/officeDocument/2006/relationships/tags" Target="../tags/tag359.xml"/><Relationship Id="rId6" Type="http://schemas.openxmlformats.org/officeDocument/2006/relationships/image" Target="../media/image10.emf"/><Relationship Id="rId5" Type="http://schemas.openxmlformats.org/officeDocument/2006/relationships/oleObject" Target="../embeddings/oleObject46.bin"/><Relationship Id="rId4" Type="http://schemas.openxmlformats.org/officeDocument/2006/relationships/notesSlide" Target="../notesSlides/notesSlide5.xml"/></Relationships>
</file>

<file path=ppt/slides/_rels/slide14.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image" Target="../media/image10.emf"/><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oleObject" Target="../embeddings/oleObject47.bin"/><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notesSlide" Target="../notesSlides/notesSlide6.xml"/><Relationship Id="rId5" Type="http://schemas.openxmlformats.org/officeDocument/2006/relationships/tags" Target="../tags/tag365.xml"/><Relationship Id="rId10" Type="http://schemas.openxmlformats.org/officeDocument/2006/relationships/slideLayout" Target="../slideLayouts/slideLayout19.xml"/><Relationship Id="rId4" Type="http://schemas.openxmlformats.org/officeDocument/2006/relationships/tags" Target="../tags/tag364.xml"/><Relationship Id="rId9" Type="http://schemas.openxmlformats.org/officeDocument/2006/relationships/tags" Target="../tags/tag369.xml"/></Relationships>
</file>

<file path=ppt/slides/_rels/slide15.xml.rels><?xml version="1.0" encoding="UTF-8" standalone="yes"?>
<Relationships xmlns="http://schemas.openxmlformats.org/package/2006/relationships"><Relationship Id="rId8" Type="http://schemas.openxmlformats.org/officeDocument/2006/relationships/tags" Target="../tags/tag377.xml"/><Relationship Id="rId13" Type="http://schemas.openxmlformats.org/officeDocument/2006/relationships/image" Target="../media/image10.emf"/><Relationship Id="rId3" Type="http://schemas.openxmlformats.org/officeDocument/2006/relationships/tags" Target="../tags/tag372.xml"/><Relationship Id="rId7" Type="http://schemas.openxmlformats.org/officeDocument/2006/relationships/tags" Target="../tags/tag376.xml"/><Relationship Id="rId12" Type="http://schemas.openxmlformats.org/officeDocument/2006/relationships/oleObject" Target="../embeddings/oleObject48.bin"/><Relationship Id="rId2" Type="http://schemas.openxmlformats.org/officeDocument/2006/relationships/tags" Target="../tags/tag371.xml"/><Relationship Id="rId1" Type="http://schemas.openxmlformats.org/officeDocument/2006/relationships/tags" Target="../tags/tag370.xml"/><Relationship Id="rId6" Type="http://schemas.openxmlformats.org/officeDocument/2006/relationships/tags" Target="../tags/tag375.xml"/><Relationship Id="rId11" Type="http://schemas.openxmlformats.org/officeDocument/2006/relationships/notesSlide" Target="../notesSlides/notesSlide7.xml"/><Relationship Id="rId5" Type="http://schemas.openxmlformats.org/officeDocument/2006/relationships/tags" Target="../tags/tag374.xml"/><Relationship Id="rId10" Type="http://schemas.openxmlformats.org/officeDocument/2006/relationships/slideLayout" Target="../slideLayouts/slideLayout19.xml"/><Relationship Id="rId4" Type="http://schemas.openxmlformats.org/officeDocument/2006/relationships/tags" Target="../tags/tag373.xml"/><Relationship Id="rId9" Type="http://schemas.openxmlformats.org/officeDocument/2006/relationships/tags" Target="../tags/tag378.xml"/></Relationships>
</file>

<file path=ppt/slides/_rels/slide16.xml.rels><?xml version="1.0" encoding="UTF-8" standalone="yes"?>
<Relationships xmlns="http://schemas.openxmlformats.org/package/2006/relationships"><Relationship Id="rId8" Type="http://schemas.openxmlformats.org/officeDocument/2006/relationships/tags" Target="../tags/tag386.xml"/><Relationship Id="rId3" Type="http://schemas.openxmlformats.org/officeDocument/2006/relationships/tags" Target="../tags/tag381.xml"/><Relationship Id="rId7" Type="http://schemas.openxmlformats.org/officeDocument/2006/relationships/tags" Target="../tags/tag385.xml"/><Relationship Id="rId12" Type="http://schemas.openxmlformats.org/officeDocument/2006/relationships/image" Target="../media/image10.emf"/><Relationship Id="rId2" Type="http://schemas.openxmlformats.org/officeDocument/2006/relationships/tags" Target="../tags/tag380.xml"/><Relationship Id="rId1" Type="http://schemas.openxmlformats.org/officeDocument/2006/relationships/tags" Target="../tags/tag379.xml"/><Relationship Id="rId6" Type="http://schemas.openxmlformats.org/officeDocument/2006/relationships/tags" Target="../tags/tag384.xml"/><Relationship Id="rId11" Type="http://schemas.openxmlformats.org/officeDocument/2006/relationships/oleObject" Target="../embeddings/oleObject49.bin"/><Relationship Id="rId5" Type="http://schemas.openxmlformats.org/officeDocument/2006/relationships/tags" Target="../tags/tag383.xml"/><Relationship Id="rId10" Type="http://schemas.openxmlformats.org/officeDocument/2006/relationships/notesSlide" Target="../notesSlides/notesSlide8.xml"/><Relationship Id="rId4" Type="http://schemas.openxmlformats.org/officeDocument/2006/relationships/tags" Target="../tags/tag382.xml"/><Relationship Id="rId9"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8" Type="http://schemas.openxmlformats.org/officeDocument/2006/relationships/tags" Target="../tags/tag394.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image" Target="../media/image10.emf"/><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oleObject" Target="../embeddings/oleObject50.bin"/><Relationship Id="rId5" Type="http://schemas.openxmlformats.org/officeDocument/2006/relationships/tags" Target="../tags/tag391.xml"/><Relationship Id="rId10" Type="http://schemas.openxmlformats.org/officeDocument/2006/relationships/notesSlide" Target="../notesSlides/notesSlide9.xml"/><Relationship Id="rId4" Type="http://schemas.openxmlformats.org/officeDocument/2006/relationships/tags" Target="../tags/tag390.xml"/><Relationship Id="rId9"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8" Type="http://schemas.openxmlformats.org/officeDocument/2006/relationships/tags" Target="../tags/tag402.xml"/><Relationship Id="rId13" Type="http://schemas.openxmlformats.org/officeDocument/2006/relationships/notesSlide" Target="../notesSlides/notesSlide10.xml"/><Relationship Id="rId3" Type="http://schemas.openxmlformats.org/officeDocument/2006/relationships/tags" Target="../tags/tag397.xml"/><Relationship Id="rId7" Type="http://schemas.openxmlformats.org/officeDocument/2006/relationships/tags" Target="../tags/tag401.xml"/><Relationship Id="rId12" Type="http://schemas.openxmlformats.org/officeDocument/2006/relationships/slideLayout" Target="../slideLayouts/slideLayout2.xml"/><Relationship Id="rId2" Type="http://schemas.openxmlformats.org/officeDocument/2006/relationships/tags" Target="../tags/tag396.xml"/><Relationship Id="rId16" Type="http://schemas.openxmlformats.org/officeDocument/2006/relationships/image" Target="../media/image20.svg"/><Relationship Id="rId1" Type="http://schemas.openxmlformats.org/officeDocument/2006/relationships/tags" Target="../tags/tag395.xml"/><Relationship Id="rId6" Type="http://schemas.openxmlformats.org/officeDocument/2006/relationships/tags" Target="../tags/tag400.xml"/><Relationship Id="rId11" Type="http://schemas.openxmlformats.org/officeDocument/2006/relationships/tags" Target="../tags/tag405.xml"/><Relationship Id="rId5" Type="http://schemas.openxmlformats.org/officeDocument/2006/relationships/tags" Target="../tags/tag399.xml"/><Relationship Id="rId15" Type="http://schemas.openxmlformats.org/officeDocument/2006/relationships/image" Target="../media/image10.emf"/><Relationship Id="rId10" Type="http://schemas.openxmlformats.org/officeDocument/2006/relationships/tags" Target="../tags/tag404.xml"/><Relationship Id="rId4" Type="http://schemas.openxmlformats.org/officeDocument/2006/relationships/tags" Target="../tags/tag398.xml"/><Relationship Id="rId9" Type="http://schemas.openxmlformats.org/officeDocument/2006/relationships/tags" Target="../tags/tag403.xml"/><Relationship Id="rId14" Type="http://schemas.openxmlformats.org/officeDocument/2006/relationships/oleObject" Target="../embeddings/oleObject51.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1.png"/><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image" Target="../media/image10.emf"/><Relationship Id="rId5" Type="http://schemas.openxmlformats.org/officeDocument/2006/relationships/oleObject" Target="../embeddings/oleObject52.bin"/><Relationship Id="rId4" Type="http://schemas.openxmlformats.org/officeDocument/2006/relationships/notesSlide" Target="../notesSlides/notesSlide1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09.xml"/><Relationship Id="rId1" Type="http://schemas.openxmlformats.org/officeDocument/2006/relationships/tags" Target="../tags/tag408.xml"/><Relationship Id="rId5" Type="http://schemas.openxmlformats.org/officeDocument/2006/relationships/image" Target="../media/image10.emf"/><Relationship Id="rId4" Type="http://schemas.openxmlformats.org/officeDocument/2006/relationships/oleObject" Target="../embeddings/oleObject53.bin"/></Relationships>
</file>

<file path=ppt/slides/_rels/slide21.xml.rels><?xml version="1.0" encoding="UTF-8" standalone="yes"?>
<Relationships xmlns="http://schemas.openxmlformats.org/package/2006/relationships"><Relationship Id="rId8" Type="http://schemas.openxmlformats.org/officeDocument/2006/relationships/tags" Target="../tags/tag417.xml"/><Relationship Id="rId13" Type="http://schemas.openxmlformats.org/officeDocument/2006/relationships/tags" Target="../tags/tag422.xml"/><Relationship Id="rId18" Type="http://schemas.openxmlformats.org/officeDocument/2006/relationships/image" Target="../media/image10.emf"/><Relationship Id="rId3" Type="http://schemas.openxmlformats.org/officeDocument/2006/relationships/tags" Target="../tags/tag412.xml"/><Relationship Id="rId21" Type="http://schemas.openxmlformats.org/officeDocument/2006/relationships/image" Target="../media/image23.svg"/><Relationship Id="rId7" Type="http://schemas.openxmlformats.org/officeDocument/2006/relationships/tags" Target="../tags/tag416.xml"/><Relationship Id="rId12" Type="http://schemas.openxmlformats.org/officeDocument/2006/relationships/tags" Target="../tags/tag421.xml"/><Relationship Id="rId17" Type="http://schemas.openxmlformats.org/officeDocument/2006/relationships/oleObject" Target="../embeddings/oleObject54.bin"/><Relationship Id="rId2" Type="http://schemas.openxmlformats.org/officeDocument/2006/relationships/tags" Target="../tags/tag411.xml"/><Relationship Id="rId16" Type="http://schemas.openxmlformats.org/officeDocument/2006/relationships/slideLayout" Target="../slideLayouts/slideLayout2.xml"/><Relationship Id="rId20" Type="http://schemas.openxmlformats.org/officeDocument/2006/relationships/image" Target="../media/image22.svg"/><Relationship Id="rId1" Type="http://schemas.openxmlformats.org/officeDocument/2006/relationships/tags" Target="../tags/tag410.xml"/><Relationship Id="rId6" Type="http://schemas.openxmlformats.org/officeDocument/2006/relationships/tags" Target="../tags/tag415.xml"/><Relationship Id="rId11" Type="http://schemas.openxmlformats.org/officeDocument/2006/relationships/tags" Target="../tags/tag420.xml"/><Relationship Id="rId5" Type="http://schemas.openxmlformats.org/officeDocument/2006/relationships/tags" Target="../tags/tag414.xml"/><Relationship Id="rId15" Type="http://schemas.openxmlformats.org/officeDocument/2006/relationships/tags" Target="../tags/tag424.xml"/><Relationship Id="rId10" Type="http://schemas.openxmlformats.org/officeDocument/2006/relationships/tags" Target="../tags/tag419.xml"/><Relationship Id="rId19" Type="http://schemas.openxmlformats.org/officeDocument/2006/relationships/chart" Target="../charts/chart1.xml"/><Relationship Id="rId4" Type="http://schemas.openxmlformats.org/officeDocument/2006/relationships/tags" Target="../tags/tag413.xml"/><Relationship Id="rId9" Type="http://schemas.openxmlformats.org/officeDocument/2006/relationships/tags" Target="../tags/tag418.xml"/><Relationship Id="rId14" Type="http://schemas.openxmlformats.org/officeDocument/2006/relationships/tags" Target="../tags/tag423.xml"/></Relationships>
</file>

<file path=ppt/slides/_rels/slide22.xml.rels><?xml version="1.0" encoding="UTF-8" standalone="yes"?>
<Relationships xmlns="http://schemas.openxmlformats.org/package/2006/relationships"><Relationship Id="rId8" Type="http://schemas.openxmlformats.org/officeDocument/2006/relationships/slideLayout" Target="../slideLayouts/slideLayout2.xml"/><Relationship Id="rId13" Type="http://schemas.openxmlformats.org/officeDocument/2006/relationships/image" Target="../media/image26.svg"/><Relationship Id="rId3" Type="http://schemas.openxmlformats.org/officeDocument/2006/relationships/tags" Target="../tags/tag427.xml"/><Relationship Id="rId7" Type="http://schemas.openxmlformats.org/officeDocument/2006/relationships/tags" Target="../tags/tag431.xml"/><Relationship Id="rId12" Type="http://schemas.openxmlformats.org/officeDocument/2006/relationships/image" Target="../media/image25.svg"/><Relationship Id="rId2" Type="http://schemas.openxmlformats.org/officeDocument/2006/relationships/tags" Target="../tags/tag426.xml"/><Relationship Id="rId1" Type="http://schemas.openxmlformats.org/officeDocument/2006/relationships/tags" Target="../tags/tag425.xml"/><Relationship Id="rId6" Type="http://schemas.openxmlformats.org/officeDocument/2006/relationships/tags" Target="../tags/tag430.xml"/><Relationship Id="rId11" Type="http://schemas.openxmlformats.org/officeDocument/2006/relationships/image" Target="../media/image24.svg"/><Relationship Id="rId5" Type="http://schemas.openxmlformats.org/officeDocument/2006/relationships/tags" Target="../tags/tag429.xml"/><Relationship Id="rId15" Type="http://schemas.openxmlformats.org/officeDocument/2006/relationships/image" Target="../media/image28.svg"/><Relationship Id="rId10" Type="http://schemas.openxmlformats.org/officeDocument/2006/relationships/image" Target="../media/image10.emf"/><Relationship Id="rId4" Type="http://schemas.openxmlformats.org/officeDocument/2006/relationships/tags" Target="../tags/tag428.xml"/><Relationship Id="rId9" Type="http://schemas.openxmlformats.org/officeDocument/2006/relationships/oleObject" Target="../embeddings/oleObject55.bin"/><Relationship Id="rId14" Type="http://schemas.openxmlformats.org/officeDocument/2006/relationships/image" Target="../media/image27.svg"/></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56.bin"/><Relationship Id="rId13" Type="http://schemas.openxmlformats.org/officeDocument/2006/relationships/image" Target="../media/image26.svg"/><Relationship Id="rId3" Type="http://schemas.openxmlformats.org/officeDocument/2006/relationships/tags" Target="../tags/tag434.xml"/><Relationship Id="rId7" Type="http://schemas.openxmlformats.org/officeDocument/2006/relationships/slideLayout" Target="../slideLayouts/slideLayout2.xml"/><Relationship Id="rId12" Type="http://schemas.openxmlformats.org/officeDocument/2006/relationships/image" Target="../media/image29.svg"/><Relationship Id="rId2" Type="http://schemas.openxmlformats.org/officeDocument/2006/relationships/tags" Target="../tags/tag433.xml"/><Relationship Id="rId1" Type="http://schemas.openxmlformats.org/officeDocument/2006/relationships/tags" Target="../tags/tag432.xml"/><Relationship Id="rId6" Type="http://schemas.openxmlformats.org/officeDocument/2006/relationships/tags" Target="../tags/tag437.xml"/><Relationship Id="rId11" Type="http://schemas.openxmlformats.org/officeDocument/2006/relationships/image" Target="../media/image25.svg"/><Relationship Id="rId5" Type="http://schemas.openxmlformats.org/officeDocument/2006/relationships/tags" Target="../tags/tag436.xml"/><Relationship Id="rId10" Type="http://schemas.openxmlformats.org/officeDocument/2006/relationships/image" Target="../media/image24.svg"/><Relationship Id="rId4" Type="http://schemas.openxmlformats.org/officeDocument/2006/relationships/tags" Target="../tags/tag435.xml"/><Relationship Id="rId9" Type="http://schemas.openxmlformats.org/officeDocument/2006/relationships/image" Target="../media/image10.emf"/></Relationships>
</file>

<file path=ppt/slides/_rels/slide24.xml.rels><?xml version="1.0" encoding="UTF-8" standalone="yes"?>
<Relationships xmlns="http://schemas.openxmlformats.org/package/2006/relationships"><Relationship Id="rId8" Type="http://schemas.openxmlformats.org/officeDocument/2006/relationships/tags" Target="../tags/tag445.xml"/><Relationship Id="rId13" Type="http://schemas.openxmlformats.org/officeDocument/2006/relationships/tags" Target="../tags/tag450.xml"/><Relationship Id="rId18" Type="http://schemas.openxmlformats.org/officeDocument/2006/relationships/tags" Target="../tags/tag455.xml"/><Relationship Id="rId26" Type="http://schemas.openxmlformats.org/officeDocument/2006/relationships/slideLayout" Target="../slideLayouts/slideLayout2.xml"/><Relationship Id="rId3" Type="http://schemas.openxmlformats.org/officeDocument/2006/relationships/tags" Target="../tags/tag440.xml"/><Relationship Id="rId21" Type="http://schemas.openxmlformats.org/officeDocument/2006/relationships/tags" Target="../tags/tag458.xml"/><Relationship Id="rId7" Type="http://schemas.openxmlformats.org/officeDocument/2006/relationships/tags" Target="../tags/tag444.xml"/><Relationship Id="rId12" Type="http://schemas.openxmlformats.org/officeDocument/2006/relationships/tags" Target="../tags/tag449.xml"/><Relationship Id="rId17" Type="http://schemas.openxmlformats.org/officeDocument/2006/relationships/tags" Target="../tags/tag454.xml"/><Relationship Id="rId25" Type="http://schemas.openxmlformats.org/officeDocument/2006/relationships/tags" Target="../tags/tag462.xml"/><Relationship Id="rId2" Type="http://schemas.openxmlformats.org/officeDocument/2006/relationships/tags" Target="../tags/tag439.xml"/><Relationship Id="rId16" Type="http://schemas.openxmlformats.org/officeDocument/2006/relationships/tags" Target="../tags/tag453.xml"/><Relationship Id="rId20" Type="http://schemas.openxmlformats.org/officeDocument/2006/relationships/tags" Target="../tags/tag457.xml"/><Relationship Id="rId1" Type="http://schemas.openxmlformats.org/officeDocument/2006/relationships/tags" Target="../tags/tag438.xml"/><Relationship Id="rId6" Type="http://schemas.openxmlformats.org/officeDocument/2006/relationships/tags" Target="../tags/tag443.xml"/><Relationship Id="rId11" Type="http://schemas.openxmlformats.org/officeDocument/2006/relationships/tags" Target="../tags/tag448.xml"/><Relationship Id="rId24" Type="http://schemas.openxmlformats.org/officeDocument/2006/relationships/tags" Target="../tags/tag461.xml"/><Relationship Id="rId5" Type="http://schemas.openxmlformats.org/officeDocument/2006/relationships/tags" Target="../tags/tag442.xml"/><Relationship Id="rId15" Type="http://schemas.openxmlformats.org/officeDocument/2006/relationships/tags" Target="../tags/tag452.xml"/><Relationship Id="rId23" Type="http://schemas.openxmlformats.org/officeDocument/2006/relationships/tags" Target="../tags/tag460.xml"/><Relationship Id="rId28" Type="http://schemas.openxmlformats.org/officeDocument/2006/relationships/image" Target="../media/image10.emf"/><Relationship Id="rId10" Type="http://schemas.openxmlformats.org/officeDocument/2006/relationships/tags" Target="../tags/tag447.xml"/><Relationship Id="rId19" Type="http://schemas.openxmlformats.org/officeDocument/2006/relationships/tags" Target="../tags/tag456.xml"/><Relationship Id="rId4" Type="http://schemas.openxmlformats.org/officeDocument/2006/relationships/tags" Target="../tags/tag441.xml"/><Relationship Id="rId9" Type="http://schemas.openxmlformats.org/officeDocument/2006/relationships/tags" Target="../tags/tag446.xml"/><Relationship Id="rId14" Type="http://schemas.openxmlformats.org/officeDocument/2006/relationships/tags" Target="../tags/tag451.xml"/><Relationship Id="rId22" Type="http://schemas.openxmlformats.org/officeDocument/2006/relationships/tags" Target="../tags/tag459.xml"/><Relationship Id="rId27" Type="http://schemas.openxmlformats.org/officeDocument/2006/relationships/oleObject" Target="../embeddings/oleObject57.bin"/></Relationships>
</file>

<file path=ppt/slides/_rels/slide25.xml.rels><?xml version="1.0" encoding="UTF-8" standalone="yes"?>
<Relationships xmlns="http://schemas.openxmlformats.org/package/2006/relationships"><Relationship Id="rId8" Type="http://schemas.openxmlformats.org/officeDocument/2006/relationships/tags" Target="../tags/tag470.xml"/><Relationship Id="rId13" Type="http://schemas.openxmlformats.org/officeDocument/2006/relationships/tags" Target="../tags/tag475.xml"/><Relationship Id="rId18" Type="http://schemas.openxmlformats.org/officeDocument/2006/relationships/tags" Target="../tags/tag480.xml"/><Relationship Id="rId3" Type="http://schemas.openxmlformats.org/officeDocument/2006/relationships/tags" Target="../tags/tag465.xml"/><Relationship Id="rId21" Type="http://schemas.openxmlformats.org/officeDocument/2006/relationships/oleObject" Target="../embeddings/oleObject58.bin"/><Relationship Id="rId7" Type="http://schemas.openxmlformats.org/officeDocument/2006/relationships/tags" Target="../tags/tag469.xml"/><Relationship Id="rId12" Type="http://schemas.openxmlformats.org/officeDocument/2006/relationships/tags" Target="../tags/tag474.xml"/><Relationship Id="rId17" Type="http://schemas.openxmlformats.org/officeDocument/2006/relationships/tags" Target="../tags/tag479.xml"/><Relationship Id="rId2" Type="http://schemas.openxmlformats.org/officeDocument/2006/relationships/tags" Target="../tags/tag464.xml"/><Relationship Id="rId16" Type="http://schemas.openxmlformats.org/officeDocument/2006/relationships/tags" Target="../tags/tag478.xml"/><Relationship Id="rId20" Type="http://schemas.openxmlformats.org/officeDocument/2006/relationships/slideLayout" Target="../slideLayouts/slideLayout2.xml"/><Relationship Id="rId1" Type="http://schemas.openxmlformats.org/officeDocument/2006/relationships/tags" Target="../tags/tag463.xml"/><Relationship Id="rId6" Type="http://schemas.openxmlformats.org/officeDocument/2006/relationships/tags" Target="../tags/tag468.xml"/><Relationship Id="rId11" Type="http://schemas.openxmlformats.org/officeDocument/2006/relationships/tags" Target="../tags/tag473.xml"/><Relationship Id="rId5" Type="http://schemas.openxmlformats.org/officeDocument/2006/relationships/tags" Target="../tags/tag467.xml"/><Relationship Id="rId15" Type="http://schemas.openxmlformats.org/officeDocument/2006/relationships/tags" Target="../tags/tag477.xml"/><Relationship Id="rId10" Type="http://schemas.openxmlformats.org/officeDocument/2006/relationships/tags" Target="../tags/tag472.xml"/><Relationship Id="rId19" Type="http://schemas.openxmlformats.org/officeDocument/2006/relationships/tags" Target="../tags/tag481.xml"/><Relationship Id="rId4" Type="http://schemas.openxmlformats.org/officeDocument/2006/relationships/tags" Target="../tags/tag466.xml"/><Relationship Id="rId9" Type="http://schemas.openxmlformats.org/officeDocument/2006/relationships/tags" Target="../tags/tag471.xml"/><Relationship Id="rId14" Type="http://schemas.openxmlformats.org/officeDocument/2006/relationships/tags" Target="../tags/tag476.xml"/><Relationship Id="rId22" Type="http://schemas.openxmlformats.org/officeDocument/2006/relationships/image" Target="../media/image10.em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482.xml"/><Relationship Id="rId5" Type="http://schemas.openxmlformats.org/officeDocument/2006/relationships/image" Target="../media/image30.emf"/><Relationship Id="rId4" Type="http://schemas.openxmlformats.org/officeDocument/2006/relationships/oleObject" Target="../embeddings/oleObject17.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3A2F191-D419-6C9F-6373-90A0BA12B952}"/>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3" progId="TCLayout.ActiveDocument.1">
                  <p:embed/>
                </p:oleObj>
              </mc:Choice>
              <mc:Fallback>
                <p:oleObj name="think-cell Slide" r:id="rId3" imgW="404" imgH="403" progId="TCLayout.ActiveDocument.1">
                  <p:embed/>
                  <p:pic>
                    <p:nvPicPr>
                      <p:cNvPr id="4" name="think-cell data - do not delete" hidden="1">
                        <a:extLst>
                          <a:ext uri="{FF2B5EF4-FFF2-40B4-BE49-F238E27FC236}">
                            <a16:creationId xmlns:a16="http://schemas.microsoft.com/office/drawing/2014/main" id="{93A2F191-D419-6C9F-6373-90A0BA12B95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A8695AE-90AD-E99B-21B8-9B7E27C5D7A3}"/>
              </a:ext>
            </a:extLst>
          </p:cNvPr>
          <p:cNvSpPr>
            <a:spLocks noGrp="1"/>
          </p:cNvSpPr>
          <p:nvPr>
            <p:ph type="ctrTitle"/>
          </p:nvPr>
        </p:nvSpPr>
        <p:spPr>
          <a:xfrm>
            <a:off x="5074920" y="2071888"/>
            <a:ext cx="6316168" cy="1077218"/>
          </a:xfrm>
        </p:spPr>
        <p:txBody>
          <a:bodyPr vert="horz" lIns="91440" tIns="45720" rIns="91440" bIns="45720" anchor="t">
            <a:spAutoFit/>
          </a:bodyPr>
          <a:lstStyle/>
          <a:p>
            <a:r>
              <a:rPr lang="en-US" sz="3200"/>
              <a:t>Comprehensive Transmission Planning and Batch 1+</a:t>
            </a:r>
          </a:p>
        </p:txBody>
      </p:sp>
      <p:sp>
        <p:nvSpPr>
          <p:cNvPr id="8" name="Title 1">
            <a:extLst>
              <a:ext uri="{FF2B5EF4-FFF2-40B4-BE49-F238E27FC236}">
                <a16:creationId xmlns:a16="http://schemas.microsoft.com/office/drawing/2014/main" id="{F7741C51-2F5F-8432-7C79-47C2700302E8}"/>
              </a:ext>
            </a:extLst>
          </p:cNvPr>
          <p:cNvSpPr txBox="1">
            <a:spLocks/>
          </p:cNvSpPr>
          <p:nvPr/>
        </p:nvSpPr>
        <p:spPr>
          <a:xfrm>
            <a:off x="5074920" y="4455133"/>
            <a:ext cx="6316168" cy="313932"/>
          </a:xfrm>
          <a:prstGeom prst="rect">
            <a:avLst/>
          </a:prstGeom>
        </p:spPr>
        <p:txBody>
          <a:bodyPr vert="horz" lIns="91440" tIns="45720" rIns="91440" bIns="45720" anchor="t">
            <a:spAutoFit/>
          </a:bodyPr>
          <a:lstStyle>
            <a:lvl1pPr algn="l" defTabSz="914400" rtl="0" eaLnBrk="1" latinLnBrk="0" hangingPunct="1">
              <a:lnSpc>
                <a:spcPct val="90000"/>
              </a:lnSpc>
              <a:spcBef>
                <a:spcPct val="0"/>
              </a:spcBef>
              <a:buNone/>
              <a:defRPr lang="en-US" sz="2000" b="1" kern="1200" dirty="0">
                <a:solidFill>
                  <a:schemeClr val="tx1"/>
                </a:solidFill>
                <a:latin typeface="+mj-lt"/>
                <a:ea typeface="+mj-ea"/>
                <a:cs typeface="+mj-cs"/>
              </a:defRPr>
            </a:lvl1pPr>
          </a:lstStyle>
          <a:p>
            <a:r>
              <a:rPr lang="en-US" sz="1600" b="0" dirty="0"/>
              <a:t>Sept 16, 2026</a:t>
            </a:r>
          </a:p>
        </p:txBody>
      </p:sp>
      <p:sp>
        <p:nvSpPr>
          <p:cNvPr id="12" name="Title 1">
            <a:extLst>
              <a:ext uri="{FF2B5EF4-FFF2-40B4-BE49-F238E27FC236}">
                <a16:creationId xmlns:a16="http://schemas.microsoft.com/office/drawing/2014/main" id="{486B5AA5-5690-320B-6FE5-F3E31BADB6C8}"/>
              </a:ext>
            </a:extLst>
          </p:cNvPr>
          <p:cNvSpPr txBox="1">
            <a:spLocks/>
          </p:cNvSpPr>
          <p:nvPr/>
        </p:nvSpPr>
        <p:spPr>
          <a:xfrm>
            <a:off x="5074920" y="3272796"/>
            <a:ext cx="6316168" cy="313932"/>
          </a:xfrm>
          <a:prstGeom prst="rect">
            <a:avLst/>
          </a:prstGeom>
        </p:spPr>
        <p:txBody>
          <a:bodyPr vert="horz" lIns="91440" tIns="45720" rIns="91440" bIns="45720" anchor="t">
            <a:spAutoFit/>
          </a:bodyPr>
          <a:lstStyle>
            <a:lvl1pPr algn="l" defTabSz="914400" rtl="0" eaLnBrk="1" latinLnBrk="0" hangingPunct="1">
              <a:lnSpc>
                <a:spcPct val="90000"/>
              </a:lnSpc>
              <a:spcBef>
                <a:spcPct val="0"/>
              </a:spcBef>
              <a:buNone/>
              <a:defRPr lang="en-US" sz="2000" b="1" kern="1200" dirty="0">
                <a:solidFill>
                  <a:schemeClr val="tx1"/>
                </a:solidFill>
                <a:latin typeface="+mj-lt"/>
                <a:ea typeface="+mj-ea"/>
                <a:cs typeface="+mj-cs"/>
              </a:defRPr>
            </a:lvl1pPr>
          </a:lstStyle>
          <a:p>
            <a:pPr>
              <a:spcAft>
                <a:spcPts val="600"/>
              </a:spcAft>
            </a:pPr>
            <a:r>
              <a:rPr lang="en-US" sz="1600" b="0" dirty="0"/>
              <a:t>LLWG Update </a:t>
            </a:r>
          </a:p>
        </p:txBody>
      </p:sp>
    </p:spTree>
    <p:extLst>
      <p:ext uri="{BB962C8B-B14F-4D97-AF65-F5344CB8AC3E}">
        <p14:creationId xmlns:p14="http://schemas.microsoft.com/office/powerpoint/2010/main" val="40811470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67A89-7C49-C1D9-D977-ABCF9BC3EE8B}"/>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1C836B29-3C23-B661-3D8D-A252BC060E3D}"/>
              </a:ext>
            </a:extLst>
          </p:cNvPr>
          <p:cNvGraphicFramePr>
            <a:graphicFrameLocks noChangeAspect="1"/>
          </p:cNvGraphicFramePr>
          <p:nvPr>
            <p:custDataLst>
              <p:tags r:id="rId1"/>
            </p:custDataLst>
            <p:extLst>
              <p:ext uri="{D42A27DB-BD31-4B8C-83A1-F6EECF244321}">
                <p14:modId xmlns:p14="http://schemas.microsoft.com/office/powerpoint/2010/main" val="39227350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 imgW="404" imgH="403" progId="TCLayout.ActiveDocument.1">
                  <p:embed/>
                </p:oleObj>
              </mc:Choice>
              <mc:Fallback>
                <p:oleObj name="think-cell Slide" r:id="rId6" imgW="404" imgH="403" progId="TCLayout.ActiveDocument.1">
                  <p:embed/>
                  <p:pic>
                    <p:nvPicPr>
                      <p:cNvPr id="4" name="Object 6" hidden="1">
                        <a:extLst>
                          <a:ext uri="{FF2B5EF4-FFF2-40B4-BE49-F238E27FC236}">
                            <a16:creationId xmlns:a16="http://schemas.microsoft.com/office/drawing/2014/main" id="{1C836B29-3C23-B661-3D8D-A252BC060E3D}"/>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1436123C-01A4-F6B3-D0D3-A3AEDF317965}"/>
              </a:ext>
            </a:extLst>
          </p:cNvPr>
          <p:cNvSpPr>
            <a:spLocks noGrp="1"/>
          </p:cNvSpPr>
          <p:nvPr>
            <p:ph type="title"/>
            <p:custDataLst>
              <p:tags r:id="rId2"/>
            </p:custDataLst>
          </p:nvPr>
        </p:nvSpPr>
        <p:spPr>
          <a:xfrm>
            <a:off x="1213948" y="476576"/>
            <a:ext cx="10656775" cy="369332"/>
          </a:xfrm>
          <a:noFill/>
          <a:ln>
            <a:noFill/>
          </a:ln>
          <a:extLst>
            <a:ext uri="{909E8E84-426E-40DD-AFC4-6F175D3DCCD1}">
              <a14:hiddenFill xmlns:a14="http://schemas.microsoft.com/office/drawing/2010/main">
                <a:solidFill>
                  <a:srgbClr val="FFFFFF"/>
                </a:solidFill>
              </a14:hiddenFill>
            </a:ext>
          </a:extLst>
        </p:spPr>
        <p:txBody>
          <a:bodyPr vert="horz" wrap="square">
            <a:spAutoFit/>
          </a:bodyPr>
          <a:lstStyle/>
          <a:p>
            <a:r>
              <a:rPr lang="en-US">
                <a:solidFill>
                  <a:schemeClr val="accent2">
                    <a:lumMod val="75000"/>
                  </a:schemeClr>
                </a:solidFill>
              </a:rPr>
              <a:t>Future process: </a:t>
            </a:r>
            <a:r>
              <a:rPr lang="en-US"/>
              <a:t>Initial view on scope and potential high-level CTP design</a:t>
            </a:r>
          </a:p>
        </p:txBody>
      </p:sp>
      <p:sp>
        <p:nvSpPr>
          <p:cNvPr id="25" name="4. Footnote">
            <a:extLst>
              <a:ext uri="{FF2B5EF4-FFF2-40B4-BE49-F238E27FC236}">
                <a16:creationId xmlns:a16="http://schemas.microsoft.com/office/drawing/2014/main" id="{FE40FD17-1A8E-F0C4-9A5B-E2EAA96CEE02}"/>
              </a:ext>
            </a:extLst>
          </p:cNvPr>
          <p:cNvSpPr txBox="1"/>
          <p:nvPr>
            <p:custDataLst>
              <p:tags r:id="rId3"/>
            </p:custDataLst>
          </p:nvPr>
        </p:nvSpPr>
        <p:spPr>
          <a:xfrm>
            <a:off x="506347" y="6210706"/>
            <a:ext cx="7278624"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marL="0" lvl="0" indent="0">
              <a:buAutoNum type="arabicPeriod"/>
            </a:pPr>
            <a:r>
              <a:rPr lang="en-US"/>
              <a:t>    TPL and Alternative Project Analytics</a:t>
            </a:r>
          </a:p>
          <a:p>
            <a:pPr marL="0" lvl="0" indent="0">
              <a:buAutoNum type="arabicPeriod"/>
            </a:pPr>
            <a:r>
              <a:rPr lang="en-US"/>
              <a:t>    Short circuit</a:t>
            </a:r>
          </a:p>
        </p:txBody>
      </p:sp>
      <p:sp>
        <p:nvSpPr>
          <p:cNvPr id="111" name="TextBox 110">
            <a:extLst>
              <a:ext uri="{FF2B5EF4-FFF2-40B4-BE49-F238E27FC236}">
                <a16:creationId xmlns:a16="http://schemas.microsoft.com/office/drawing/2014/main" id="{41990EB7-809D-64A5-DC5E-3A68F6711198}"/>
              </a:ext>
            </a:extLst>
          </p:cNvPr>
          <p:cNvSpPr txBox="1"/>
          <p:nvPr/>
        </p:nvSpPr>
        <p:spPr>
          <a:xfrm>
            <a:off x="634508" y="1342468"/>
            <a:ext cx="2308226" cy="169277"/>
          </a:xfrm>
          <a:prstGeom prst="rect">
            <a:avLst/>
          </a:prstGeom>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chemeClr val="tx1">
                    <a:lumMod val="75000"/>
                    <a:lumOff val="25000"/>
                  </a:schemeClr>
                </a:solidFill>
              </a:rPr>
              <a:t>Single source of truth</a:t>
            </a:r>
          </a:p>
        </p:txBody>
      </p:sp>
      <p:sp>
        <p:nvSpPr>
          <p:cNvPr id="112" name="TextBox 111">
            <a:extLst>
              <a:ext uri="{FF2B5EF4-FFF2-40B4-BE49-F238E27FC236}">
                <a16:creationId xmlns:a16="http://schemas.microsoft.com/office/drawing/2014/main" id="{95AF4ED9-677E-586F-D892-5AB54E420435}"/>
              </a:ext>
            </a:extLst>
          </p:cNvPr>
          <p:cNvSpPr txBox="1"/>
          <p:nvPr/>
        </p:nvSpPr>
        <p:spPr>
          <a:xfrm>
            <a:off x="3353969" y="1342468"/>
            <a:ext cx="1851026" cy="169277"/>
          </a:xfrm>
          <a:prstGeom prst="rect">
            <a:avLst/>
          </a:prstGeom>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chemeClr val="accent6">
                    <a:lumMod val="75000"/>
                  </a:schemeClr>
                </a:solidFill>
              </a:rPr>
              <a:t>Integrated batch process</a:t>
            </a:r>
          </a:p>
        </p:txBody>
      </p:sp>
      <p:sp>
        <p:nvSpPr>
          <p:cNvPr id="126" name="TextBox 125">
            <a:extLst>
              <a:ext uri="{FF2B5EF4-FFF2-40B4-BE49-F238E27FC236}">
                <a16:creationId xmlns:a16="http://schemas.microsoft.com/office/drawing/2014/main" id="{FCE6723B-F427-3A6F-4226-F7CB1FAC4874}"/>
              </a:ext>
            </a:extLst>
          </p:cNvPr>
          <p:cNvSpPr txBox="1"/>
          <p:nvPr/>
        </p:nvSpPr>
        <p:spPr>
          <a:xfrm>
            <a:off x="5743087" y="1342468"/>
            <a:ext cx="2891154" cy="169277"/>
          </a:xfrm>
          <a:prstGeom prst="rect">
            <a:avLst/>
          </a:prstGeom>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chemeClr val="accent4">
                    <a:lumMod val="75000"/>
                  </a:schemeClr>
                </a:solidFill>
              </a:rPr>
              <a:t>Consolidated modeling </a:t>
            </a:r>
            <a:r>
              <a:rPr lang="en-US" sz="1100"/>
              <a:t>and</a:t>
            </a:r>
            <a:r>
              <a:rPr lang="en-US" sz="1100">
                <a:solidFill>
                  <a:schemeClr val="accent4">
                    <a:lumMod val="75000"/>
                  </a:schemeClr>
                </a:solidFill>
              </a:rPr>
              <a:t> </a:t>
            </a:r>
            <a:r>
              <a:rPr lang="en-US" sz="1100" b="1">
                <a:solidFill>
                  <a:schemeClr val="accent5">
                    <a:lumMod val="75000"/>
                  </a:schemeClr>
                </a:solidFill>
              </a:rPr>
              <a:t>reliability study</a:t>
            </a:r>
          </a:p>
        </p:txBody>
      </p:sp>
      <p:sp>
        <p:nvSpPr>
          <p:cNvPr id="129" name="TextBox 128">
            <a:extLst>
              <a:ext uri="{FF2B5EF4-FFF2-40B4-BE49-F238E27FC236}">
                <a16:creationId xmlns:a16="http://schemas.microsoft.com/office/drawing/2014/main" id="{1E6F2186-BCD0-256B-321B-83845DAC4BCC}"/>
              </a:ext>
            </a:extLst>
          </p:cNvPr>
          <p:cNvSpPr txBox="1"/>
          <p:nvPr/>
        </p:nvSpPr>
        <p:spPr>
          <a:xfrm>
            <a:off x="9735168" y="1342468"/>
            <a:ext cx="2276475" cy="169277"/>
          </a:xfrm>
          <a:prstGeom prst="rect">
            <a:avLst/>
          </a:prstGeom>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100" b="1">
                <a:solidFill>
                  <a:srgbClr val="CC9B00"/>
                </a:solidFill>
              </a:rPr>
              <a:t>Streamlined endorsement</a:t>
            </a:r>
          </a:p>
        </p:txBody>
      </p:sp>
      <p:sp>
        <p:nvSpPr>
          <p:cNvPr id="213" name="Rectangle 212">
            <a:extLst>
              <a:ext uri="{FF2B5EF4-FFF2-40B4-BE49-F238E27FC236}">
                <a16:creationId xmlns:a16="http://schemas.microsoft.com/office/drawing/2014/main" id="{4AC40A10-82F4-5C90-D4D0-3C9EA09009EA}"/>
              </a:ext>
            </a:extLst>
          </p:cNvPr>
          <p:cNvSpPr>
            <a:spLocks/>
          </p:cNvSpPr>
          <p:nvPr/>
        </p:nvSpPr>
        <p:spPr>
          <a:xfrm>
            <a:off x="7140403" y="1617618"/>
            <a:ext cx="1493838" cy="2234685"/>
          </a:xfrm>
          <a:prstGeom prst="rect">
            <a:avLst/>
          </a:prstGeom>
          <a:solidFill>
            <a:schemeClr val="accent5">
              <a:lumMod val="20000"/>
              <a:lumOff val="80000"/>
            </a:schemeClr>
          </a:solidFill>
          <a:ln w="28575">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15" name="Rectangle 214">
            <a:extLst>
              <a:ext uri="{FF2B5EF4-FFF2-40B4-BE49-F238E27FC236}">
                <a16:creationId xmlns:a16="http://schemas.microsoft.com/office/drawing/2014/main" id="{BC1342E6-B273-88F6-D9C6-5FC1C44B53EA}"/>
              </a:ext>
            </a:extLst>
          </p:cNvPr>
          <p:cNvSpPr>
            <a:spLocks/>
          </p:cNvSpPr>
          <p:nvPr/>
        </p:nvSpPr>
        <p:spPr>
          <a:xfrm>
            <a:off x="7176707" y="3923325"/>
            <a:ext cx="4501556" cy="32316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tx1"/>
                </a:solidFill>
              </a:rPr>
              <a:t>Stakeholder engagement and public comment (e.g., via monthly updates, to define stakeholder gates)</a:t>
            </a:r>
          </a:p>
        </p:txBody>
      </p:sp>
      <p:sp>
        <p:nvSpPr>
          <p:cNvPr id="216" name="Rectangle 215">
            <a:extLst>
              <a:ext uri="{FF2B5EF4-FFF2-40B4-BE49-F238E27FC236}">
                <a16:creationId xmlns:a16="http://schemas.microsoft.com/office/drawing/2014/main" id="{2205DEFA-322B-E024-8B97-EF8EC20B0023}"/>
              </a:ext>
            </a:extLst>
          </p:cNvPr>
          <p:cNvSpPr>
            <a:spLocks/>
          </p:cNvSpPr>
          <p:nvPr/>
        </p:nvSpPr>
        <p:spPr>
          <a:xfrm>
            <a:off x="5743087" y="1617618"/>
            <a:ext cx="1303338" cy="2234685"/>
          </a:xfrm>
          <a:prstGeom prst="rect">
            <a:avLst/>
          </a:prstGeom>
          <a:solidFill>
            <a:schemeClr val="accent4">
              <a:lumMod val="20000"/>
              <a:lumOff val="80000"/>
            </a:schemeClr>
          </a:solid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18" name="Rectangle 217">
            <a:extLst>
              <a:ext uri="{FF2B5EF4-FFF2-40B4-BE49-F238E27FC236}">
                <a16:creationId xmlns:a16="http://schemas.microsoft.com/office/drawing/2014/main" id="{EAA921CC-DE93-70A2-FE08-DA25495449F7}"/>
              </a:ext>
            </a:extLst>
          </p:cNvPr>
          <p:cNvSpPr>
            <a:spLocks/>
          </p:cNvSpPr>
          <p:nvPr/>
        </p:nvSpPr>
        <p:spPr>
          <a:xfrm>
            <a:off x="3294778" y="1617657"/>
            <a:ext cx="2345440" cy="2234685"/>
          </a:xfrm>
          <a:prstGeom prst="rect">
            <a:avLst/>
          </a:prstGeom>
          <a:solidFill>
            <a:schemeClr val="accent6">
              <a:lumMod val="20000"/>
              <a:lumOff val="80000"/>
            </a:schemeClr>
          </a:solid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19" name="Rectangle 218">
            <a:extLst>
              <a:ext uri="{FF2B5EF4-FFF2-40B4-BE49-F238E27FC236}">
                <a16:creationId xmlns:a16="http://schemas.microsoft.com/office/drawing/2014/main" id="{30DF2757-3E42-7CD1-3FF0-DF4E9F840FF4}"/>
              </a:ext>
            </a:extLst>
          </p:cNvPr>
          <p:cNvSpPr>
            <a:spLocks/>
          </p:cNvSpPr>
          <p:nvPr/>
        </p:nvSpPr>
        <p:spPr>
          <a:xfrm>
            <a:off x="629264" y="1663178"/>
            <a:ext cx="2492376" cy="4065588"/>
          </a:xfrm>
          <a:prstGeom prst="rect">
            <a:avLst/>
          </a:prstGeom>
          <a:solidFill>
            <a:schemeClr val="bg1">
              <a:lumMod val="95000"/>
            </a:schemeClr>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20" name="Rectangle 219">
            <a:extLst>
              <a:ext uri="{FF2B5EF4-FFF2-40B4-BE49-F238E27FC236}">
                <a16:creationId xmlns:a16="http://schemas.microsoft.com/office/drawing/2014/main" id="{F777A2C0-7F4E-7F98-D0E5-3EBDE161E758}"/>
              </a:ext>
            </a:extLst>
          </p:cNvPr>
          <p:cNvSpPr>
            <a:spLocks/>
          </p:cNvSpPr>
          <p:nvPr/>
        </p:nvSpPr>
        <p:spPr>
          <a:xfrm>
            <a:off x="764201" y="2891904"/>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RIOO</a:t>
            </a:r>
          </a:p>
        </p:txBody>
      </p:sp>
      <p:sp>
        <p:nvSpPr>
          <p:cNvPr id="221" name="Rectangle 220">
            <a:extLst>
              <a:ext uri="{FF2B5EF4-FFF2-40B4-BE49-F238E27FC236}">
                <a16:creationId xmlns:a16="http://schemas.microsoft.com/office/drawing/2014/main" id="{37442931-3083-BC0A-131A-BA3E61BAFC66}"/>
              </a:ext>
            </a:extLst>
          </p:cNvPr>
          <p:cNvSpPr>
            <a:spLocks/>
          </p:cNvSpPr>
          <p:nvPr/>
        </p:nvSpPr>
        <p:spPr>
          <a:xfrm>
            <a:off x="764201" y="3852342"/>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MOD, TPIT</a:t>
            </a:r>
          </a:p>
        </p:txBody>
      </p:sp>
      <p:sp>
        <p:nvSpPr>
          <p:cNvPr id="222" name="Rectangle 221">
            <a:extLst>
              <a:ext uri="{FF2B5EF4-FFF2-40B4-BE49-F238E27FC236}">
                <a16:creationId xmlns:a16="http://schemas.microsoft.com/office/drawing/2014/main" id="{BDD7C157-88BE-6DD2-C0E4-3ADED90F2C44}"/>
              </a:ext>
            </a:extLst>
          </p:cNvPr>
          <p:cNvSpPr>
            <a:spLocks/>
          </p:cNvSpPr>
          <p:nvPr/>
        </p:nvSpPr>
        <p:spPr>
          <a:xfrm>
            <a:off x="764201" y="4812779"/>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Base Load Economic Forecast, TSP RFI</a:t>
            </a:r>
          </a:p>
        </p:txBody>
      </p:sp>
      <p:sp>
        <p:nvSpPr>
          <p:cNvPr id="223" name="Rectangle 222">
            <a:extLst>
              <a:ext uri="{FF2B5EF4-FFF2-40B4-BE49-F238E27FC236}">
                <a16:creationId xmlns:a16="http://schemas.microsoft.com/office/drawing/2014/main" id="{75F683F8-8A20-A931-8059-7BFDDD8AEDF1}"/>
              </a:ext>
            </a:extLst>
          </p:cNvPr>
          <p:cNvSpPr>
            <a:spLocks/>
          </p:cNvSpPr>
          <p:nvPr/>
        </p:nvSpPr>
        <p:spPr>
          <a:xfrm>
            <a:off x="3365747" y="1998142"/>
            <a:ext cx="593725"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Batch model build</a:t>
            </a:r>
          </a:p>
        </p:txBody>
      </p:sp>
      <p:sp>
        <p:nvSpPr>
          <p:cNvPr id="224" name="Oval 223">
            <a:extLst>
              <a:ext uri="{FF2B5EF4-FFF2-40B4-BE49-F238E27FC236}">
                <a16:creationId xmlns:a16="http://schemas.microsoft.com/office/drawing/2014/main" id="{94795FEA-0CF6-744D-5C6C-64AB2DC99923}"/>
              </a:ext>
            </a:extLst>
          </p:cNvPr>
          <p:cNvSpPr>
            <a:spLocks/>
          </p:cNvSpPr>
          <p:nvPr/>
        </p:nvSpPr>
        <p:spPr>
          <a:xfrm>
            <a:off x="5963750" y="1866667"/>
            <a:ext cx="946149" cy="900736"/>
          </a:xfrm>
          <a:prstGeom prst="ellipse">
            <a:avLst/>
          </a:prstGeom>
          <a:solidFill>
            <a:schemeClr val="accent4">
              <a:lumMod val="7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50" b="1"/>
              <a:t>Post commitment</a:t>
            </a:r>
            <a:r>
              <a:rPr lang="en-US" sz="850" b="1">
                <a:solidFill>
                  <a:schemeClr val="bg1"/>
                </a:solidFill>
              </a:rPr>
              <a:t> &amp; </a:t>
            </a:r>
            <a:r>
              <a:rPr lang="en-US" sz="850" b="1"/>
              <a:t>CTP Year N Model</a:t>
            </a:r>
          </a:p>
        </p:txBody>
      </p:sp>
      <p:sp>
        <p:nvSpPr>
          <p:cNvPr id="225" name="Oval 224">
            <a:extLst>
              <a:ext uri="{FF2B5EF4-FFF2-40B4-BE49-F238E27FC236}">
                <a16:creationId xmlns:a16="http://schemas.microsoft.com/office/drawing/2014/main" id="{62E2CCEF-34B8-FE1B-F1CB-5B3EAA6A7424}"/>
              </a:ext>
            </a:extLst>
          </p:cNvPr>
          <p:cNvSpPr>
            <a:spLocks/>
          </p:cNvSpPr>
          <p:nvPr/>
        </p:nvSpPr>
        <p:spPr>
          <a:xfrm>
            <a:off x="8783887" y="1933546"/>
            <a:ext cx="804022" cy="777875"/>
          </a:xfrm>
          <a:prstGeom prst="ellips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900" b="1"/>
              <a:t>Final model snapshot</a:t>
            </a:r>
            <a:endParaRPr lang="en-US" sz="900"/>
          </a:p>
        </p:txBody>
      </p:sp>
      <p:sp>
        <p:nvSpPr>
          <p:cNvPr id="226" name="Diamond 225">
            <a:extLst>
              <a:ext uri="{FF2B5EF4-FFF2-40B4-BE49-F238E27FC236}">
                <a16:creationId xmlns:a16="http://schemas.microsoft.com/office/drawing/2014/main" id="{F5766F55-F924-952F-F2D5-DA9CB2427CA4}"/>
              </a:ext>
            </a:extLst>
          </p:cNvPr>
          <p:cNvSpPr/>
          <p:nvPr/>
        </p:nvSpPr>
        <p:spPr>
          <a:xfrm>
            <a:off x="1746864" y="2895079"/>
            <a:ext cx="1330325" cy="771525"/>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Gen. data</a:t>
            </a:r>
          </a:p>
        </p:txBody>
      </p:sp>
      <p:sp>
        <p:nvSpPr>
          <p:cNvPr id="227" name="Diamond 226">
            <a:extLst>
              <a:ext uri="{FF2B5EF4-FFF2-40B4-BE49-F238E27FC236}">
                <a16:creationId xmlns:a16="http://schemas.microsoft.com/office/drawing/2014/main" id="{0D4241A0-DA9F-7862-661B-D6AA88B786EA}"/>
              </a:ext>
            </a:extLst>
          </p:cNvPr>
          <p:cNvSpPr/>
          <p:nvPr/>
        </p:nvSpPr>
        <p:spPr>
          <a:xfrm>
            <a:off x="1746864" y="3854723"/>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Topology</a:t>
            </a:r>
            <a:br>
              <a:rPr lang="en-US" sz="900" b="1"/>
            </a:br>
            <a:r>
              <a:rPr lang="en-US" sz="900" b="1"/>
              <a:t>data</a:t>
            </a:r>
          </a:p>
        </p:txBody>
      </p:sp>
      <p:sp>
        <p:nvSpPr>
          <p:cNvPr id="228" name="Diamond 227">
            <a:extLst>
              <a:ext uri="{FF2B5EF4-FFF2-40B4-BE49-F238E27FC236}">
                <a16:creationId xmlns:a16="http://schemas.microsoft.com/office/drawing/2014/main" id="{7CF1E74B-9534-B8F2-A91E-ECA095CF5CE3}"/>
              </a:ext>
            </a:extLst>
          </p:cNvPr>
          <p:cNvSpPr/>
          <p:nvPr/>
        </p:nvSpPr>
        <p:spPr>
          <a:xfrm>
            <a:off x="1746864" y="4815160"/>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800" b="1"/>
              <a:t>Remaining </a:t>
            </a:r>
            <a:br>
              <a:rPr lang="en-US" sz="800" b="1"/>
            </a:br>
            <a:r>
              <a:rPr lang="en-US" sz="800" b="1"/>
              <a:t>load data</a:t>
            </a:r>
          </a:p>
          <a:p>
            <a:pPr algn="ctr"/>
            <a:r>
              <a:rPr lang="en-US" sz="800"/>
              <a:t>(medium, economic)</a:t>
            </a:r>
          </a:p>
        </p:txBody>
      </p:sp>
      <p:sp>
        <p:nvSpPr>
          <p:cNvPr id="229" name="Diamond 228">
            <a:extLst>
              <a:ext uri="{FF2B5EF4-FFF2-40B4-BE49-F238E27FC236}">
                <a16:creationId xmlns:a16="http://schemas.microsoft.com/office/drawing/2014/main" id="{502FEA09-5274-B682-A0C3-3CBB54575574}"/>
              </a:ext>
            </a:extLst>
          </p:cNvPr>
          <p:cNvSpPr/>
          <p:nvPr/>
        </p:nvSpPr>
        <p:spPr>
          <a:xfrm>
            <a:off x="1746864" y="1933848"/>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Large load data </a:t>
            </a:r>
            <a:r>
              <a:rPr lang="en-US" sz="900"/>
              <a:t>(from TSPs)</a:t>
            </a:r>
          </a:p>
        </p:txBody>
      </p:sp>
      <p:sp>
        <p:nvSpPr>
          <p:cNvPr id="230" name="Rectangle 229">
            <a:extLst>
              <a:ext uri="{FF2B5EF4-FFF2-40B4-BE49-F238E27FC236}">
                <a16:creationId xmlns:a16="http://schemas.microsoft.com/office/drawing/2014/main" id="{5716EC29-A263-BBE9-6C35-48F0EA5861CB}"/>
              </a:ext>
            </a:extLst>
          </p:cNvPr>
          <p:cNvSpPr>
            <a:spLocks/>
          </p:cNvSpPr>
          <p:nvPr/>
        </p:nvSpPr>
        <p:spPr>
          <a:xfrm>
            <a:off x="764201" y="1931467"/>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r>
              <a:rPr lang="en-US" sz="900">
                <a:solidFill>
                  <a:schemeClr val="tx1"/>
                </a:solidFill>
              </a:rPr>
              <a:t>ILLE large load data</a:t>
            </a:r>
          </a:p>
        </p:txBody>
      </p:sp>
      <p:sp>
        <p:nvSpPr>
          <p:cNvPr id="231" name="Rectangle 230">
            <a:extLst>
              <a:ext uri="{FF2B5EF4-FFF2-40B4-BE49-F238E27FC236}">
                <a16:creationId xmlns:a16="http://schemas.microsoft.com/office/drawing/2014/main" id="{1B1B28BC-1AA0-0D88-8FA8-43581BB34FF7}"/>
              </a:ext>
            </a:extLst>
          </p:cNvPr>
          <p:cNvSpPr>
            <a:spLocks/>
          </p:cNvSpPr>
          <p:nvPr/>
        </p:nvSpPr>
        <p:spPr>
          <a:xfrm>
            <a:off x="4888533" y="1998142"/>
            <a:ext cx="681038"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Commit-</a:t>
            </a:r>
            <a:r>
              <a:rPr lang="en-US" sz="900" err="1">
                <a:solidFill>
                  <a:schemeClr val="bg1"/>
                </a:solidFill>
              </a:rPr>
              <a:t>ment</a:t>
            </a:r>
            <a:r>
              <a:rPr lang="en-US" sz="900">
                <a:solidFill>
                  <a:schemeClr val="bg1"/>
                </a:solidFill>
              </a:rPr>
              <a:t> window</a:t>
            </a:r>
          </a:p>
        </p:txBody>
      </p:sp>
      <p:grpSp>
        <p:nvGrpSpPr>
          <p:cNvPr id="3" name="Group 2">
            <a:extLst>
              <a:ext uri="{FF2B5EF4-FFF2-40B4-BE49-F238E27FC236}">
                <a16:creationId xmlns:a16="http://schemas.microsoft.com/office/drawing/2014/main" id="{52F6F8C3-5CF8-A4AD-1CA9-EFBE0928A2B0}"/>
              </a:ext>
            </a:extLst>
          </p:cNvPr>
          <p:cNvGrpSpPr/>
          <p:nvPr/>
        </p:nvGrpSpPr>
        <p:grpSpPr>
          <a:xfrm>
            <a:off x="9735168" y="1617618"/>
            <a:ext cx="1967707" cy="2234683"/>
            <a:chOff x="9096376" y="1949305"/>
            <a:chExt cx="2351087" cy="1599273"/>
          </a:xfrm>
        </p:grpSpPr>
        <p:sp>
          <p:nvSpPr>
            <p:cNvPr id="217" name="Rectangle 216">
              <a:extLst>
                <a:ext uri="{FF2B5EF4-FFF2-40B4-BE49-F238E27FC236}">
                  <a16:creationId xmlns:a16="http://schemas.microsoft.com/office/drawing/2014/main" id="{E8CB820E-9B25-BD89-5572-9233536E115F}"/>
                </a:ext>
              </a:extLst>
            </p:cNvPr>
            <p:cNvSpPr>
              <a:spLocks/>
            </p:cNvSpPr>
            <p:nvPr/>
          </p:nvSpPr>
          <p:spPr>
            <a:xfrm>
              <a:off x="9096376" y="1949305"/>
              <a:ext cx="2351087" cy="1599273"/>
            </a:xfrm>
            <a:prstGeom prst="rect">
              <a:avLst/>
            </a:prstGeom>
            <a:solidFill>
              <a:srgbClr val="F4EABE"/>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32" name="Rectangle 231">
              <a:extLst>
                <a:ext uri="{FF2B5EF4-FFF2-40B4-BE49-F238E27FC236}">
                  <a16:creationId xmlns:a16="http://schemas.microsoft.com/office/drawing/2014/main" id="{5ECC3D0D-75C0-D4DB-7FAA-34F1981D4185}"/>
                </a:ext>
              </a:extLst>
            </p:cNvPr>
            <p:cNvSpPr>
              <a:spLocks/>
            </p:cNvSpPr>
            <p:nvPr/>
          </p:nvSpPr>
          <p:spPr>
            <a:xfrm>
              <a:off x="9255174" y="2197894"/>
              <a:ext cx="930176" cy="77787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b="1">
                  <a:solidFill>
                    <a:schemeClr val="tx1"/>
                  </a:solidFill>
                </a:rPr>
                <a:t>Actionable Trans. Plan</a:t>
              </a:r>
            </a:p>
          </p:txBody>
        </p:sp>
        <p:sp>
          <p:nvSpPr>
            <p:cNvPr id="233" name="Rectangle 232">
              <a:extLst>
                <a:ext uri="{FF2B5EF4-FFF2-40B4-BE49-F238E27FC236}">
                  <a16:creationId xmlns:a16="http://schemas.microsoft.com/office/drawing/2014/main" id="{95E652FE-B34F-137C-7D97-AE18212CEFB8}"/>
                </a:ext>
              </a:extLst>
            </p:cNvPr>
            <p:cNvSpPr>
              <a:spLocks/>
            </p:cNvSpPr>
            <p:nvPr/>
          </p:nvSpPr>
          <p:spPr>
            <a:xfrm>
              <a:off x="10358488" y="2189098"/>
              <a:ext cx="930176" cy="77787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b="1">
                  <a:solidFill>
                    <a:schemeClr val="tx1"/>
                  </a:solidFill>
                </a:rPr>
                <a:t>Endorsed Trans. Plan</a:t>
              </a:r>
            </a:p>
          </p:txBody>
        </p:sp>
      </p:grpSp>
      <p:cxnSp>
        <p:nvCxnSpPr>
          <p:cNvPr id="235" name="Straight Arrow Connector 234">
            <a:extLst>
              <a:ext uri="{FF2B5EF4-FFF2-40B4-BE49-F238E27FC236}">
                <a16:creationId xmlns:a16="http://schemas.microsoft.com/office/drawing/2014/main" id="{1DEB1D8B-EA7B-26EB-1D95-E580DE6BC616}"/>
              </a:ext>
            </a:extLst>
          </p:cNvPr>
          <p:cNvCxnSpPr>
            <a:cxnSpLocks/>
          </p:cNvCxnSpPr>
          <p:nvPr/>
        </p:nvCxnSpPr>
        <p:spPr>
          <a:xfrm>
            <a:off x="9587909" y="2320405"/>
            <a:ext cx="308445" cy="0"/>
          </a:xfrm>
          <a:prstGeom prst="straightConnector1">
            <a:avLst/>
          </a:prstGeom>
          <a:ln w="6350">
            <a:solidFill>
              <a:schemeClr val="tx1">
                <a:lumMod val="75000"/>
                <a:lumOff val="2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38" name="TextBox 237">
            <a:extLst>
              <a:ext uri="{FF2B5EF4-FFF2-40B4-BE49-F238E27FC236}">
                <a16:creationId xmlns:a16="http://schemas.microsoft.com/office/drawing/2014/main" id="{0274F8C6-47F1-A4A1-4635-80FAB9080056}"/>
              </a:ext>
            </a:extLst>
          </p:cNvPr>
          <p:cNvSpPr txBox="1">
            <a:spLocks/>
          </p:cNvSpPr>
          <p:nvPr/>
        </p:nvSpPr>
        <p:spPr>
          <a:xfrm>
            <a:off x="764201" y="1717153"/>
            <a:ext cx="2312988"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Data inputs</a:t>
            </a:r>
          </a:p>
        </p:txBody>
      </p:sp>
      <p:sp>
        <p:nvSpPr>
          <p:cNvPr id="239" name="TextBox 238">
            <a:extLst>
              <a:ext uri="{FF2B5EF4-FFF2-40B4-BE49-F238E27FC236}">
                <a16:creationId xmlns:a16="http://schemas.microsoft.com/office/drawing/2014/main" id="{2F1D5B98-7D97-94DB-C452-5BCB383217C8}"/>
              </a:ext>
            </a:extLst>
          </p:cNvPr>
          <p:cNvSpPr txBox="1"/>
          <p:nvPr/>
        </p:nvSpPr>
        <p:spPr>
          <a:xfrm>
            <a:off x="3424851" y="1682229"/>
            <a:ext cx="1466850"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Batch study</a:t>
            </a:r>
          </a:p>
        </p:txBody>
      </p:sp>
      <p:sp>
        <p:nvSpPr>
          <p:cNvPr id="240" name="TextBox 239">
            <a:extLst>
              <a:ext uri="{FF2B5EF4-FFF2-40B4-BE49-F238E27FC236}">
                <a16:creationId xmlns:a16="http://schemas.microsoft.com/office/drawing/2014/main" id="{F0CBE77B-D6A9-EBD4-4762-DB6F6660281A}"/>
              </a:ext>
            </a:extLst>
          </p:cNvPr>
          <p:cNvSpPr txBox="1">
            <a:spLocks/>
          </p:cNvSpPr>
          <p:nvPr/>
        </p:nvSpPr>
        <p:spPr>
          <a:xfrm>
            <a:off x="5866912" y="1682229"/>
            <a:ext cx="1095375"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Modeling</a:t>
            </a:r>
          </a:p>
        </p:txBody>
      </p:sp>
      <p:sp>
        <p:nvSpPr>
          <p:cNvPr id="241" name="TextBox 240">
            <a:extLst>
              <a:ext uri="{FF2B5EF4-FFF2-40B4-BE49-F238E27FC236}">
                <a16:creationId xmlns:a16="http://schemas.microsoft.com/office/drawing/2014/main" id="{EDEE669D-C612-19A6-F097-F9786FCC0AF7}"/>
              </a:ext>
            </a:extLst>
          </p:cNvPr>
          <p:cNvSpPr txBox="1"/>
          <p:nvPr/>
        </p:nvSpPr>
        <p:spPr>
          <a:xfrm>
            <a:off x="9787556" y="1669111"/>
            <a:ext cx="1465263"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Endorsement</a:t>
            </a:r>
          </a:p>
        </p:txBody>
      </p:sp>
      <p:sp>
        <p:nvSpPr>
          <p:cNvPr id="242" name="Rectangle 241">
            <a:extLst>
              <a:ext uri="{FF2B5EF4-FFF2-40B4-BE49-F238E27FC236}">
                <a16:creationId xmlns:a16="http://schemas.microsoft.com/office/drawing/2014/main" id="{FAEB6F0B-3500-ADE7-C4ED-4E2681D07D3C}"/>
              </a:ext>
            </a:extLst>
          </p:cNvPr>
          <p:cNvSpPr>
            <a:spLocks/>
          </p:cNvSpPr>
          <p:nvPr/>
        </p:nvSpPr>
        <p:spPr>
          <a:xfrm>
            <a:off x="7222954" y="1964774"/>
            <a:ext cx="1320800" cy="967927"/>
          </a:xfrm>
          <a:prstGeom prst="rect">
            <a:avLst/>
          </a:prstGeom>
          <a:solidFill>
            <a:srgbClr val="13683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endParaRPr lang="en-US" sz="900" b="1" baseline="30000">
              <a:solidFill>
                <a:schemeClr val="bg1"/>
              </a:solidFill>
            </a:endParaRPr>
          </a:p>
          <a:p>
            <a:pPr algn="ctr"/>
            <a:endParaRPr lang="en-US" sz="900" b="1" baseline="30000">
              <a:solidFill>
                <a:schemeClr val="bg1"/>
              </a:solidFill>
            </a:endParaRPr>
          </a:p>
          <a:p>
            <a:pPr algn="ctr"/>
            <a:endParaRPr lang="en-US" sz="900" b="1" baseline="30000">
              <a:solidFill>
                <a:schemeClr val="bg1"/>
              </a:solidFill>
            </a:endParaRPr>
          </a:p>
          <a:p>
            <a:pPr algn="ctr"/>
            <a:endParaRPr lang="en-US" sz="900" b="1">
              <a:solidFill>
                <a:schemeClr val="bg1"/>
              </a:solidFill>
            </a:endParaRPr>
          </a:p>
        </p:txBody>
      </p:sp>
      <p:sp>
        <p:nvSpPr>
          <p:cNvPr id="243" name="Rectangle 242">
            <a:extLst>
              <a:ext uri="{FF2B5EF4-FFF2-40B4-BE49-F238E27FC236}">
                <a16:creationId xmlns:a16="http://schemas.microsoft.com/office/drawing/2014/main" id="{41173E2B-9549-D74B-520E-71FDF7703F5C}"/>
              </a:ext>
            </a:extLst>
          </p:cNvPr>
          <p:cNvSpPr/>
          <p:nvPr/>
        </p:nvSpPr>
        <p:spPr>
          <a:xfrm>
            <a:off x="7295979" y="2201965"/>
            <a:ext cx="508000" cy="17621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TPL</a:t>
            </a:r>
            <a:r>
              <a:rPr lang="en-US" sz="900" baseline="30000">
                <a:solidFill>
                  <a:schemeClr val="bg1"/>
                </a:solidFill>
              </a:rPr>
              <a:t>1</a:t>
            </a:r>
            <a:endParaRPr lang="en-US" sz="900">
              <a:solidFill>
                <a:schemeClr val="bg1"/>
              </a:solidFill>
            </a:endParaRPr>
          </a:p>
        </p:txBody>
      </p:sp>
      <p:sp>
        <p:nvSpPr>
          <p:cNvPr id="244" name="Rectangle 243">
            <a:extLst>
              <a:ext uri="{FF2B5EF4-FFF2-40B4-BE49-F238E27FC236}">
                <a16:creationId xmlns:a16="http://schemas.microsoft.com/office/drawing/2014/main" id="{0C988998-8005-C317-7B62-C424B62F5EAE}"/>
              </a:ext>
            </a:extLst>
          </p:cNvPr>
          <p:cNvSpPr>
            <a:spLocks/>
          </p:cNvSpPr>
          <p:nvPr/>
        </p:nvSpPr>
        <p:spPr>
          <a:xfrm>
            <a:off x="7295979" y="2435327"/>
            <a:ext cx="1138238" cy="171450"/>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Dynamic</a:t>
            </a:r>
          </a:p>
        </p:txBody>
      </p:sp>
      <p:sp>
        <p:nvSpPr>
          <p:cNvPr id="245" name="Rectangle 244">
            <a:extLst>
              <a:ext uri="{FF2B5EF4-FFF2-40B4-BE49-F238E27FC236}">
                <a16:creationId xmlns:a16="http://schemas.microsoft.com/office/drawing/2014/main" id="{C7A89F10-564A-0DB0-F7AC-CE34724FBB3E}"/>
              </a:ext>
            </a:extLst>
          </p:cNvPr>
          <p:cNvSpPr>
            <a:spLocks/>
          </p:cNvSpPr>
          <p:nvPr/>
        </p:nvSpPr>
        <p:spPr>
          <a:xfrm>
            <a:off x="7295979" y="2966450"/>
            <a:ext cx="1138238" cy="16986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Economic</a:t>
            </a:r>
          </a:p>
        </p:txBody>
      </p:sp>
      <p:sp>
        <p:nvSpPr>
          <p:cNvPr id="246" name="Rectangle 245">
            <a:extLst>
              <a:ext uri="{FF2B5EF4-FFF2-40B4-BE49-F238E27FC236}">
                <a16:creationId xmlns:a16="http://schemas.microsoft.com/office/drawing/2014/main" id="{8D33E0FC-BEFC-79BD-14D3-CA3C9F370613}"/>
              </a:ext>
            </a:extLst>
          </p:cNvPr>
          <p:cNvSpPr/>
          <p:nvPr/>
        </p:nvSpPr>
        <p:spPr>
          <a:xfrm>
            <a:off x="7937329" y="2201965"/>
            <a:ext cx="506413" cy="17621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SC</a:t>
            </a:r>
            <a:r>
              <a:rPr lang="en-US" sz="900" baseline="30000">
                <a:solidFill>
                  <a:schemeClr val="bg1"/>
                </a:solidFill>
              </a:rPr>
              <a:t>2</a:t>
            </a:r>
            <a:endParaRPr lang="en-US" sz="900">
              <a:solidFill>
                <a:schemeClr val="bg1"/>
              </a:solidFill>
            </a:endParaRPr>
          </a:p>
        </p:txBody>
      </p:sp>
      <p:sp>
        <p:nvSpPr>
          <p:cNvPr id="247" name="Rectangle 246">
            <a:extLst>
              <a:ext uri="{FF2B5EF4-FFF2-40B4-BE49-F238E27FC236}">
                <a16:creationId xmlns:a16="http://schemas.microsoft.com/office/drawing/2014/main" id="{FF8DF47E-FBB6-E327-9796-FB230FE00D49}"/>
              </a:ext>
            </a:extLst>
          </p:cNvPr>
          <p:cNvSpPr>
            <a:spLocks/>
          </p:cNvSpPr>
          <p:nvPr/>
        </p:nvSpPr>
        <p:spPr>
          <a:xfrm>
            <a:off x="7295979" y="2662340"/>
            <a:ext cx="1138238" cy="169863"/>
          </a:xfrm>
          <a:prstGeom prst="rect">
            <a:avLst/>
          </a:prstGeom>
          <a:solidFill>
            <a:srgbClr val="1D9C5D"/>
          </a:solidFill>
          <a:ln w="381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ts val="300"/>
              </a:spcBef>
              <a:spcAft>
                <a:spcPts val="300"/>
              </a:spcAft>
            </a:pPr>
            <a:r>
              <a:rPr lang="en-US" sz="900">
                <a:solidFill>
                  <a:schemeClr val="bg1"/>
                </a:solidFill>
              </a:rPr>
              <a:t>RPG-like analysis</a:t>
            </a:r>
          </a:p>
        </p:txBody>
      </p:sp>
      <p:sp>
        <p:nvSpPr>
          <p:cNvPr id="248" name="TextBox 247">
            <a:extLst>
              <a:ext uri="{FF2B5EF4-FFF2-40B4-BE49-F238E27FC236}">
                <a16:creationId xmlns:a16="http://schemas.microsoft.com/office/drawing/2014/main" id="{7F38618A-1D4E-B0E9-2319-DA1BF5594142}"/>
              </a:ext>
            </a:extLst>
          </p:cNvPr>
          <p:cNvSpPr txBox="1">
            <a:spLocks/>
          </p:cNvSpPr>
          <p:nvPr/>
        </p:nvSpPr>
        <p:spPr>
          <a:xfrm>
            <a:off x="7222954" y="1682229"/>
            <a:ext cx="1320800"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i="1"/>
              <a:t>Reliability study</a:t>
            </a:r>
          </a:p>
        </p:txBody>
      </p:sp>
      <p:sp>
        <p:nvSpPr>
          <p:cNvPr id="249" name="TextBox 248">
            <a:extLst>
              <a:ext uri="{FF2B5EF4-FFF2-40B4-BE49-F238E27FC236}">
                <a16:creationId xmlns:a16="http://schemas.microsoft.com/office/drawing/2014/main" id="{A1CA0724-2BEA-CAFD-AC60-B167DDAB5EB5}"/>
              </a:ext>
            </a:extLst>
          </p:cNvPr>
          <p:cNvSpPr txBox="1"/>
          <p:nvPr/>
        </p:nvSpPr>
        <p:spPr>
          <a:xfrm>
            <a:off x="7334912" y="1998142"/>
            <a:ext cx="1107996" cy="138499"/>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Clr>
                <a:schemeClr val="tx2"/>
              </a:buClr>
            </a:pPr>
            <a:r>
              <a:rPr lang="en-US" sz="900" b="1">
                <a:solidFill>
                  <a:schemeClr val="bg1"/>
                </a:solidFill>
                <a:cs typeface="+mn-cs"/>
              </a:rPr>
              <a:t>CTP assessment</a:t>
            </a:r>
          </a:p>
        </p:txBody>
      </p:sp>
      <p:cxnSp>
        <p:nvCxnSpPr>
          <p:cNvPr id="250" name="Straight Arrow Connector 249">
            <a:extLst>
              <a:ext uri="{FF2B5EF4-FFF2-40B4-BE49-F238E27FC236}">
                <a16:creationId xmlns:a16="http://schemas.microsoft.com/office/drawing/2014/main" id="{063A70E9-9FF0-8DFA-4C4B-47B82666DBFA}"/>
              </a:ext>
            </a:extLst>
          </p:cNvPr>
          <p:cNvCxnSpPr>
            <a:cxnSpLocks/>
            <a:stCxn id="220" idx="3"/>
            <a:endCxn id="226" idx="1"/>
          </p:cNvCxnSpPr>
          <p:nvPr/>
        </p:nvCxnSpPr>
        <p:spPr>
          <a:xfrm>
            <a:off x="1591289" y="3280842"/>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1" name="Straight Arrow Connector 250">
            <a:extLst>
              <a:ext uri="{FF2B5EF4-FFF2-40B4-BE49-F238E27FC236}">
                <a16:creationId xmlns:a16="http://schemas.microsoft.com/office/drawing/2014/main" id="{E67BEF85-8806-8F31-BD3F-1045B3E4AF83}"/>
              </a:ext>
            </a:extLst>
          </p:cNvPr>
          <p:cNvCxnSpPr>
            <a:cxnSpLocks/>
            <a:stCxn id="222" idx="3"/>
            <a:endCxn id="228" idx="1"/>
          </p:cNvCxnSpPr>
          <p:nvPr/>
        </p:nvCxnSpPr>
        <p:spPr>
          <a:xfrm>
            <a:off x="1591289" y="5201717"/>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2" name="Straight Arrow Connector 251">
            <a:extLst>
              <a:ext uri="{FF2B5EF4-FFF2-40B4-BE49-F238E27FC236}">
                <a16:creationId xmlns:a16="http://schemas.microsoft.com/office/drawing/2014/main" id="{4DF07E1D-E2D9-51BF-16CA-8F45B7549046}"/>
              </a:ext>
            </a:extLst>
          </p:cNvPr>
          <p:cNvCxnSpPr>
            <a:cxnSpLocks/>
            <a:stCxn id="221" idx="3"/>
            <a:endCxn id="227" idx="1"/>
          </p:cNvCxnSpPr>
          <p:nvPr/>
        </p:nvCxnSpPr>
        <p:spPr>
          <a:xfrm>
            <a:off x="1591289" y="4241280"/>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3" name="Connector: Elbow 91">
            <a:extLst>
              <a:ext uri="{FF2B5EF4-FFF2-40B4-BE49-F238E27FC236}">
                <a16:creationId xmlns:a16="http://schemas.microsoft.com/office/drawing/2014/main" id="{DAEB7500-C182-FA41-9A82-B013D481FCA0}"/>
              </a:ext>
            </a:extLst>
          </p:cNvPr>
          <p:cNvCxnSpPr>
            <a:cxnSpLocks/>
            <a:stCxn id="229" idx="3"/>
            <a:endCxn id="223" idx="1"/>
          </p:cNvCxnSpPr>
          <p:nvPr/>
        </p:nvCxnSpPr>
        <p:spPr>
          <a:xfrm>
            <a:off x="3077189" y="2320405"/>
            <a:ext cx="288558"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4" name="Straight Arrow Connector 253">
            <a:extLst>
              <a:ext uri="{FF2B5EF4-FFF2-40B4-BE49-F238E27FC236}">
                <a16:creationId xmlns:a16="http://schemas.microsoft.com/office/drawing/2014/main" id="{EF55E421-F98F-82A2-5CE1-6A3D9D7BDA28}"/>
              </a:ext>
            </a:extLst>
          </p:cNvPr>
          <p:cNvCxnSpPr>
            <a:cxnSpLocks/>
            <a:stCxn id="230" idx="3"/>
            <a:endCxn id="229" idx="1"/>
          </p:cNvCxnSpPr>
          <p:nvPr/>
        </p:nvCxnSpPr>
        <p:spPr>
          <a:xfrm>
            <a:off x="1591289" y="2320405"/>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5" name="Straight Arrow Connector 254">
            <a:extLst>
              <a:ext uri="{FF2B5EF4-FFF2-40B4-BE49-F238E27FC236}">
                <a16:creationId xmlns:a16="http://schemas.microsoft.com/office/drawing/2014/main" id="{4A7A5123-2075-F7C5-7EDE-3836B4DD6BE6}"/>
              </a:ext>
            </a:extLst>
          </p:cNvPr>
          <p:cNvCxnSpPr>
            <a:cxnSpLocks/>
            <a:stCxn id="231" idx="3"/>
            <a:endCxn id="224" idx="2"/>
          </p:cNvCxnSpPr>
          <p:nvPr/>
        </p:nvCxnSpPr>
        <p:spPr>
          <a:xfrm flipV="1">
            <a:off x="5569571" y="2317035"/>
            <a:ext cx="394179" cy="337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6" name="Connector: Elbow 255">
            <a:extLst>
              <a:ext uri="{FF2B5EF4-FFF2-40B4-BE49-F238E27FC236}">
                <a16:creationId xmlns:a16="http://schemas.microsoft.com/office/drawing/2014/main" id="{0B2C692A-E5D4-9D93-B33E-79D2CCFDD656}"/>
              </a:ext>
            </a:extLst>
          </p:cNvPr>
          <p:cNvCxnSpPr>
            <a:cxnSpLocks/>
            <a:stCxn id="233" idx="3"/>
            <a:endCxn id="221" idx="1"/>
          </p:cNvCxnSpPr>
          <p:nvPr/>
        </p:nvCxnSpPr>
        <p:spPr>
          <a:xfrm flipH="1">
            <a:off x="764201" y="2496151"/>
            <a:ext cx="10805770" cy="1745129"/>
          </a:xfrm>
          <a:prstGeom prst="bentConnector5">
            <a:avLst>
              <a:gd name="adj1" fmla="val -2116"/>
              <a:gd name="adj2" fmla="val 191970"/>
              <a:gd name="adj3" fmla="val 102116"/>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8" name="Connector: Elbow 257">
            <a:extLst>
              <a:ext uri="{FF2B5EF4-FFF2-40B4-BE49-F238E27FC236}">
                <a16:creationId xmlns:a16="http://schemas.microsoft.com/office/drawing/2014/main" id="{DEE75883-443D-B367-D21D-9E25BB1A6DDD}"/>
              </a:ext>
            </a:extLst>
          </p:cNvPr>
          <p:cNvCxnSpPr>
            <a:cxnSpLocks/>
            <a:stCxn id="225" idx="0"/>
            <a:endCxn id="223" idx="0"/>
          </p:cNvCxnSpPr>
          <p:nvPr/>
        </p:nvCxnSpPr>
        <p:spPr>
          <a:xfrm rot="16200000" flipH="1" flipV="1">
            <a:off x="6391956" y="-795800"/>
            <a:ext cx="64596" cy="5523288"/>
          </a:xfrm>
          <a:prstGeom prst="bentConnector3">
            <a:avLst>
              <a:gd name="adj1" fmla="val -135659"/>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9" name="Straight Arrow Connector 258">
            <a:extLst>
              <a:ext uri="{FF2B5EF4-FFF2-40B4-BE49-F238E27FC236}">
                <a16:creationId xmlns:a16="http://schemas.microsoft.com/office/drawing/2014/main" id="{FC356ED2-89A8-5926-EF57-34068F36C463}"/>
              </a:ext>
            </a:extLst>
          </p:cNvPr>
          <p:cNvCxnSpPr>
            <a:cxnSpLocks/>
          </p:cNvCxnSpPr>
          <p:nvPr/>
        </p:nvCxnSpPr>
        <p:spPr>
          <a:xfrm>
            <a:off x="6909899" y="2311949"/>
            <a:ext cx="33369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60" name="Straight Arrow Connector 259">
            <a:extLst>
              <a:ext uri="{FF2B5EF4-FFF2-40B4-BE49-F238E27FC236}">
                <a16:creationId xmlns:a16="http://schemas.microsoft.com/office/drawing/2014/main" id="{D577A9C4-A9A1-AA9B-8B1D-880FF35DB975}"/>
              </a:ext>
            </a:extLst>
          </p:cNvPr>
          <p:cNvCxnSpPr>
            <a:cxnSpLocks/>
          </p:cNvCxnSpPr>
          <p:nvPr/>
        </p:nvCxnSpPr>
        <p:spPr>
          <a:xfrm>
            <a:off x="8543754" y="2311949"/>
            <a:ext cx="24013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61" name="Straight Connector 103">
            <a:extLst>
              <a:ext uri="{FF2B5EF4-FFF2-40B4-BE49-F238E27FC236}">
                <a16:creationId xmlns:a16="http://schemas.microsoft.com/office/drawing/2014/main" id="{5643161D-65A7-F1FB-85AE-1594D9B5849D}"/>
              </a:ext>
            </a:extLst>
          </p:cNvPr>
          <p:cNvCxnSpPr>
            <a:cxnSpLocks/>
          </p:cNvCxnSpPr>
          <p:nvPr/>
        </p:nvCxnSpPr>
        <p:spPr>
          <a:xfrm rot="5400000" flipH="1" flipV="1">
            <a:off x="1688946" y="3701952"/>
            <a:ext cx="2873720" cy="125810"/>
          </a:xfrm>
          <a:prstGeom prst="bentConnector3">
            <a:avLst>
              <a:gd name="adj1" fmla="val 34"/>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62" name="Rectangle 261">
            <a:extLst>
              <a:ext uri="{FF2B5EF4-FFF2-40B4-BE49-F238E27FC236}">
                <a16:creationId xmlns:a16="http://schemas.microsoft.com/office/drawing/2014/main" id="{61D15741-789C-7A42-8C7E-0351DD18FB76}"/>
              </a:ext>
            </a:extLst>
          </p:cNvPr>
          <p:cNvSpPr/>
          <p:nvPr/>
        </p:nvSpPr>
        <p:spPr>
          <a:xfrm>
            <a:off x="3170852" y="3154184"/>
            <a:ext cx="176212" cy="125414"/>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9" name="Straight Arrow Connector 8">
            <a:extLst>
              <a:ext uri="{FF2B5EF4-FFF2-40B4-BE49-F238E27FC236}">
                <a16:creationId xmlns:a16="http://schemas.microsoft.com/office/drawing/2014/main" id="{B42FD192-2EC3-0709-0372-818AC11AD37A}"/>
              </a:ext>
            </a:extLst>
          </p:cNvPr>
          <p:cNvCxnSpPr>
            <a:cxnSpLocks/>
          </p:cNvCxnSpPr>
          <p:nvPr/>
        </p:nvCxnSpPr>
        <p:spPr>
          <a:xfrm>
            <a:off x="10646569" y="2327997"/>
            <a:ext cx="154222" cy="0"/>
          </a:xfrm>
          <a:prstGeom prst="straightConnector1">
            <a:avLst/>
          </a:prstGeom>
          <a:ln w="6350">
            <a:solidFill>
              <a:schemeClr val="tx1">
                <a:lumMod val="75000"/>
                <a:lumOff val="2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E429261B-0F63-453F-1F5A-2A0892F42FDE}"/>
              </a:ext>
            </a:extLst>
          </p:cNvPr>
          <p:cNvSpPr>
            <a:spLocks/>
          </p:cNvSpPr>
          <p:nvPr/>
        </p:nvSpPr>
        <p:spPr>
          <a:xfrm>
            <a:off x="4127140" y="1998142"/>
            <a:ext cx="593725"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Batch study</a:t>
            </a:r>
          </a:p>
        </p:txBody>
      </p:sp>
      <p:cxnSp>
        <p:nvCxnSpPr>
          <p:cNvPr id="38" name="Straight Connector 103">
            <a:extLst>
              <a:ext uri="{FF2B5EF4-FFF2-40B4-BE49-F238E27FC236}">
                <a16:creationId xmlns:a16="http://schemas.microsoft.com/office/drawing/2014/main" id="{5A498C37-5D8E-5D52-D95F-E98A6DF01F7A}"/>
              </a:ext>
            </a:extLst>
          </p:cNvPr>
          <p:cNvCxnSpPr>
            <a:cxnSpLocks/>
          </p:cNvCxnSpPr>
          <p:nvPr/>
        </p:nvCxnSpPr>
        <p:spPr>
          <a:xfrm rot="10800000" flipV="1">
            <a:off x="3082739" y="3279596"/>
            <a:ext cx="105100" cy="1"/>
          </a:xfrm>
          <a:prstGeom prst="bentConnector3">
            <a:avLst>
              <a:gd name="adj1" fmla="val 50000"/>
            </a:avLst>
          </a:prstGeom>
          <a:ln w="6350">
            <a:solidFill>
              <a:schemeClr val="tx1">
                <a:lumMod val="75000"/>
                <a:lumOff val="2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47" name="Straight Connector 103">
            <a:extLst>
              <a:ext uri="{FF2B5EF4-FFF2-40B4-BE49-F238E27FC236}">
                <a16:creationId xmlns:a16="http://schemas.microsoft.com/office/drawing/2014/main" id="{F948B2A9-46C9-05E2-AB48-0D6738F6A3D3}"/>
              </a:ext>
            </a:extLst>
          </p:cNvPr>
          <p:cNvCxnSpPr>
            <a:cxnSpLocks/>
          </p:cNvCxnSpPr>
          <p:nvPr/>
        </p:nvCxnSpPr>
        <p:spPr>
          <a:xfrm rot="10800000" flipV="1">
            <a:off x="3080040" y="4238641"/>
            <a:ext cx="105100" cy="1"/>
          </a:xfrm>
          <a:prstGeom prst="bentConnector3">
            <a:avLst>
              <a:gd name="adj1" fmla="val 50000"/>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DEBADFA7-39CC-935F-5F2E-592458E3B588}"/>
              </a:ext>
            </a:extLst>
          </p:cNvPr>
          <p:cNvCxnSpPr>
            <a:stCxn id="223" idx="3"/>
            <a:endCxn id="17" idx="1"/>
          </p:cNvCxnSpPr>
          <p:nvPr/>
        </p:nvCxnSpPr>
        <p:spPr>
          <a:xfrm>
            <a:off x="3959472" y="2320405"/>
            <a:ext cx="167668" cy="0"/>
          </a:xfrm>
          <a:prstGeom prst="straightConnector1">
            <a:avLst/>
          </a:prstGeom>
          <a:ln w="6350" cap="flat">
            <a:solidFill>
              <a:schemeClr val="tx1"/>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2295BD2F-9ADB-8412-C725-4937ECE285DE}"/>
              </a:ext>
            </a:extLst>
          </p:cNvPr>
          <p:cNvCxnSpPr>
            <a:stCxn id="17" idx="3"/>
            <a:endCxn id="231" idx="1"/>
          </p:cNvCxnSpPr>
          <p:nvPr/>
        </p:nvCxnSpPr>
        <p:spPr>
          <a:xfrm>
            <a:off x="4720865" y="2320405"/>
            <a:ext cx="167668" cy="0"/>
          </a:xfrm>
          <a:prstGeom prst="straightConnector1">
            <a:avLst/>
          </a:prstGeom>
          <a:ln w="6350" cap="flat">
            <a:solidFill>
              <a:schemeClr val="tx1"/>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103">
            <a:extLst>
              <a:ext uri="{FF2B5EF4-FFF2-40B4-BE49-F238E27FC236}">
                <a16:creationId xmlns:a16="http://schemas.microsoft.com/office/drawing/2014/main" id="{49FE197A-5B4E-FE77-3784-5C4518AE3A10}"/>
              </a:ext>
            </a:extLst>
          </p:cNvPr>
          <p:cNvCxnSpPr>
            <a:cxnSpLocks/>
            <a:stCxn id="227" idx="3"/>
          </p:cNvCxnSpPr>
          <p:nvPr/>
        </p:nvCxnSpPr>
        <p:spPr>
          <a:xfrm flipV="1">
            <a:off x="3077189" y="2320405"/>
            <a:ext cx="2625090" cy="1920875"/>
          </a:xfrm>
          <a:prstGeom prst="bentConnector3">
            <a:avLst>
              <a:gd name="adj1" fmla="val 99637"/>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4" name="Rectangle 213">
            <a:extLst>
              <a:ext uri="{FF2B5EF4-FFF2-40B4-BE49-F238E27FC236}">
                <a16:creationId xmlns:a16="http://schemas.microsoft.com/office/drawing/2014/main" id="{42C54515-F222-12DC-D1CE-FDAB8D5727AA}"/>
              </a:ext>
            </a:extLst>
          </p:cNvPr>
          <p:cNvSpPr>
            <a:spLocks/>
          </p:cNvSpPr>
          <p:nvPr/>
        </p:nvSpPr>
        <p:spPr>
          <a:xfrm>
            <a:off x="3361850" y="3451045"/>
            <a:ext cx="8316414" cy="32316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tx1"/>
                </a:solidFill>
              </a:rPr>
              <a:t>TSP engagement</a:t>
            </a:r>
          </a:p>
        </p:txBody>
      </p:sp>
      <p:sp>
        <p:nvSpPr>
          <p:cNvPr id="6" name="TextBox 5">
            <a:extLst>
              <a:ext uri="{FF2B5EF4-FFF2-40B4-BE49-F238E27FC236}">
                <a16:creationId xmlns:a16="http://schemas.microsoft.com/office/drawing/2014/main" id="{FF72687F-0087-5547-5C44-F2E531061F90}"/>
              </a:ext>
            </a:extLst>
          </p:cNvPr>
          <p:cNvSpPr txBox="1"/>
          <p:nvPr/>
        </p:nvSpPr>
        <p:spPr>
          <a:xfrm>
            <a:off x="4488273" y="4571074"/>
            <a:ext cx="6859593" cy="1088488"/>
          </a:xfrm>
          <a:prstGeom prst="rect">
            <a:avLst/>
          </a:prstGeom>
          <a:solidFill>
            <a:schemeClr val="bg1">
              <a:lumMod val="95000"/>
            </a:schemeClr>
          </a:solidFill>
          <a:ln w="6350">
            <a:solidFill>
              <a:schemeClr val="accent3">
                <a:lumMod val="50000"/>
                <a:lumOff val="50000"/>
              </a:schemeClr>
            </a:solidFill>
            <a:miter lim="800000"/>
          </a:ln>
        </p:spPr>
        <p:txBody>
          <a:bodyPr vert="horz" wrap="square" lIns="91440" tIns="91440" rIns="0" bIns="0" rtlCol="0">
            <a:noAutofit/>
          </a:bodyPr>
          <a:lstStyle/>
          <a:p>
            <a:pPr algn="l">
              <a:spcBef>
                <a:spcPts val="300"/>
              </a:spcBef>
              <a:spcAft>
                <a:spcPts val="300"/>
              </a:spcAft>
              <a:buNone/>
            </a:pPr>
            <a:r>
              <a:rPr lang="en-US" sz="1400" b="1" i="1"/>
              <a:t>Key Design Change:</a:t>
            </a:r>
          </a:p>
          <a:p>
            <a:pPr algn="l">
              <a:spcBef>
                <a:spcPts val="300"/>
              </a:spcBef>
              <a:spcAft>
                <a:spcPts val="300"/>
              </a:spcAft>
              <a:buNone/>
            </a:pPr>
            <a:r>
              <a:rPr lang="en-US" sz="1400"/>
              <a:t>Post-commitment in Batch Zero proceeds to Batch Refinement Study/RPG</a:t>
            </a:r>
          </a:p>
          <a:p>
            <a:pPr algn="l">
              <a:spcBef>
                <a:spcPts val="300"/>
              </a:spcBef>
              <a:spcAft>
                <a:spcPts val="300"/>
              </a:spcAft>
              <a:buNone/>
            </a:pPr>
            <a:r>
              <a:rPr lang="en-US" sz="1400"/>
              <a:t>Post commitment in Batch 1+ feeds into full Planning Studies</a:t>
            </a:r>
          </a:p>
        </p:txBody>
      </p:sp>
      <p:cxnSp>
        <p:nvCxnSpPr>
          <p:cNvPr id="8" name="Straight Connector 7">
            <a:extLst>
              <a:ext uri="{FF2B5EF4-FFF2-40B4-BE49-F238E27FC236}">
                <a16:creationId xmlns:a16="http://schemas.microsoft.com/office/drawing/2014/main" id="{6BA12DDD-4E45-BAE0-D428-A81133123F02}"/>
              </a:ext>
            </a:extLst>
          </p:cNvPr>
          <p:cNvCxnSpPr>
            <a:cxnSpLocks/>
          </p:cNvCxnSpPr>
          <p:nvPr/>
        </p:nvCxnSpPr>
        <p:spPr>
          <a:xfrm flipV="1">
            <a:off x="5640218" y="3874817"/>
            <a:ext cx="0" cy="703709"/>
          </a:xfrm>
          <a:prstGeom prst="line">
            <a:avLst/>
          </a:prstGeom>
          <a:ln w="6350" cap="flat">
            <a:solidFill>
              <a:schemeClr val="accent3">
                <a:lumMod val="50000"/>
                <a:lumOff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0131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A6E94-C2B3-1179-B5A2-0112EEDFE642}"/>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5D399476-362B-E6AB-FFB0-578E1BD83A9C}"/>
              </a:ext>
            </a:extLst>
          </p:cNvPr>
          <p:cNvGraphicFramePr>
            <a:graphicFrameLocks noChangeAspect="1"/>
          </p:cNvGraphicFramePr>
          <p:nvPr>
            <p:custDataLst>
              <p:tags r:id="rId1"/>
            </p:custDataLst>
            <p:extLst>
              <p:ext uri="{D42A27DB-BD31-4B8C-83A1-F6EECF244321}">
                <p14:modId xmlns:p14="http://schemas.microsoft.com/office/powerpoint/2010/main" val="35398264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404" imgH="405" progId="TCLayout.ActiveDocument.1">
                  <p:embed/>
                </p:oleObj>
              </mc:Choice>
              <mc:Fallback>
                <p:oleObj name="think-cell Slide" r:id="rId7" imgW="404" imgH="405" progId="TCLayout.ActiveDocument.1">
                  <p:embed/>
                  <p:pic>
                    <p:nvPicPr>
                      <p:cNvPr id="5" name="Object 6" hidden="1">
                        <a:extLst>
                          <a:ext uri="{FF2B5EF4-FFF2-40B4-BE49-F238E27FC236}">
                            <a16:creationId xmlns:a16="http://schemas.microsoft.com/office/drawing/2014/main" id="{5D399476-362B-E6AB-FFB0-578E1BD83A9C}"/>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71B56D8F-14F2-1523-696B-387304D5F791}"/>
              </a:ext>
            </a:extLst>
          </p:cNvPr>
          <p:cNvSpPr>
            <a:spLocks noGrp="1"/>
          </p:cNvSpPr>
          <p:nvPr>
            <p:ph type="title"/>
            <p:custDataLst>
              <p:tags r:id="rId2"/>
            </p:custDataLst>
          </p:nvPr>
        </p:nvSpPr>
        <p:spPr>
          <a:xfrm>
            <a:off x="1257300" y="446532"/>
            <a:ext cx="10401300" cy="384721"/>
          </a:xfrm>
        </p:spPr>
        <p:txBody>
          <a:bodyPr vert="horz"/>
          <a:lstStyle/>
          <a:p>
            <a:r>
              <a:rPr lang="en-US" sz="2200">
                <a:solidFill>
                  <a:srgbClr val="00829B"/>
                </a:solidFill>
              </a:rPr>
              <a:t>Future process – Overall CTP scope: </a:t>
            </a:r>
            <a:r>
              <a:rPr lang="en-US" sz="2200"/>
              <a:t>Starting point for ERCOT</a:t>
            </a:r>
            <a:br>
              <a:rPr lang="en-US" sz="2200"/>
            </a:br>
            <a:r>
              <a:rPr lang="en-US" sz="2000" i="1"/>
              <a:t>Integrate batch process, streamline modeling and planning processes, and define clear governance handoffs</a:t>
            </a:r>
            <a:endParaRPr lang="en-US" sz="2200" i="1"/>
          </a:p>
        </p:txBody>
      </p:sp>
      <p:cxnSp>
        <p:nvCxnSpPr>
          <p:cNvPr id="15" name="LineBasicDefault 15">
            <a:extLst>
              <a:ext uri="{FF2B5EF4-FFF2-40B4-BE49-F238E27FC236}">
                <a16:creationId xmlns:a16="http://schemas.microsoft.com/office/drawing/2014/main" id="{B3BC58C6-0C6F-9A14-3976-31F21EF407E4}"/>
              </a:ext>
            </a:extLst>
          </p:cNvPr>
          <p:cNvCxnSpPr>
            <a:cxnSpLocks/>
          </p:cNvCxnSpPr>
          <p:nvPr>
            <p:custDataLst>
              <p:tags r:id="rId3"/>
            </p:custDataLst>
          </p:nvPr>
        </p:nvCxnSpPr>
        <p:spPr>
          <a:xfrm>
            <a:off x="1257300" y="2065456"/>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C9F1CB7-1675-2ED9-F0B7-C9108B38A2D2}"/>
              </a:ext>
            </a:extLst>
          </p:cNvPr>
          <p:cNvSpPr txBox="1">
            <a:spLocks/>
          </p:cNvSpPr>
          <p:nvPr/>
        </p:nvSpPr>
        <p:spPr>
          <a:xfrm>
            <a:off x="1257300" y="1758951"/>
            <a:ext cx="10401300" cy="24622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cs typeface="Arial"/>
              </a:rPr>
              <a:t>Scope for Comprehensive Transmission Planning Process development</a:t>
            </a:r>
            <a:endParaRPr lang="en-US">
              <a:cs typeface="Arial"/>
            </a:endParaRPr>
          </a:p>
        </p:txBody>
      </p:sp>
      <p:sp>
        <p:nvSpPr>
          <p:cNvPr id="23" name="TextBox 22">
            <a:extLst>
              <a:ext uri="{FF2B5EF4-FFF2-40B4-BE49-F238E27FC236}">
                <a16:creationId xmlns:a16="http://schemas.microsoft.com/office/drawing/2014/main" id="{6AB3E647-86DE-4CD3-0407-F3509D90677F}"/>
              </a:ext>
            </a:extLst>
          </p:cNvPr>
          <p:cNvSpPr txBox="1">
            <a:spLocks/>
          </p:cNvSpPr>
          <p:nvPr/>
        </p:nvSpPr>
        <p:spPr>
          <a:xfrm>
            <a:off x="3191256" y="2206451"/>
            <a:ext cx="8467344" cy="80021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Define the future role of Batch within the annual planning cycle</a:t>
            </a:r>
          </a:p>
          <a:p>
            <a:pPr marL="285750" indent="-285750">
              <a:buFont typeface="Arial" panose="020B0604020202020204" pitchFamily="34" charset="0"/>
              <a:buChar char="•"/>
            </a:pPr>
            <a:r>
              <a:rPr lang="en-US" sz="1400"/>
              <a:t>Determine the technical study required to support Large Load commitment decisions</a:t>
            </a:r>
          </a:p>
          <a:p>
            <a:pPr marL="285750" indent="-285750">
              <a:buFont typeface="Arial" panose="020B0604020202020204" pitchFamily="34" charset="0"/>
              <a:buChar char="•"/>
            </a:pPr>
            <a:r>
              <a:rPr lang="en-US" sz="1400"/>
              <a:t>Design the transition from Batch study outputs to the CTP planning process</a:t>
            </a:r>
          </a:p>
        </p:txBody>
      </p:sp>
      <p:sp>
        <p:nvSpPr>
          <p:cNvPr id="35" name="TextBox 34">
            <a:extLst>
              <a:ext uri="{FF2B5EF4-FFF2-40B4-BE49-F238E27FC236}">
                <a16:creationId xmlns:a16="http://schemas.microsoft.com/office/drawing/2014/main" id="{E1BA8274-5CCA-58AA-0888-D1947BB7415F}"/>
              </a:ext>
            </a:extLst>
          </p:cNvPr>
          <p:cNvSpPr txBox="1">
            <a:spLocks/>
          </p:cNvSpPr>
          <p:nvPr/>
        </p:nvSpPr>
        <p:spPr>
          <a:xfrm>
            <a:off x="1257300" y="2206451"/>
            <a:ext cx="1751076"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Batch-CTP integration</a:t>
            </a:r>
          </a:p>
        </p:txBody>
      </p:sp>
      <p:cxnSp>
        <p:nvCxnSpPr>
          <p:cNvPr id="36" name="LineBasicDefault 15">
            <a:extLst>
              <a:ext uri="{FF2B5EF4-FFF2-40B4-BE49-F238E27FC236}">
                <a16:creationId xmlns:a16="http://schemas.microsoft.com/office/drawing/2014/main" id="{D43FFFB1-536E-80B1-90DC-900B2C5FFB0B}"/>
              </a:ext>
            </a:extLst>
          </p:cNvPr>
          <p:cNvCxnSpPr>
            <a:cxnSpLocks/>
          </p:cNvCxnSpPr>
          <p:nvPr>
            <p:custDataLst>
              <p:tags r:id="rId4"/>
            </p:custDataLst>
          </p:nvPr>
        </p:nvCxnSpPr>
        <p:spPr>
          <a:xfrm>
            <a:off x="1257300" y="3205415"/>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3D404295-A19B-6A72-EDB4-8F608A4844EE}"/>
              </a:ext>
            </a:extLst>
          </p:cNvPr>
          <p:cNvSpPr txBox="1">
            <a:spLocks/>
          </p:cNvSpPr>
          <p:nvPr/>
        </p:nvSpPr>
        <p:spPr>
          <a:xfrm>
            <a:off x="3191256" y="3404160"/>
            <a:ext cx="8467344" cy="109260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Establish a planning-led source of truth for planning models and assumptions</a:t>
            </a:r>
          </a:p>
          <a:p>
            <a:pPr marL="285750" indent="-285750">
              <a:buFont typeface="Arial" panose="020B0604020202020204" pitchFamily="34" charset="0"/>
              <a:buChar char="•"/>
            </a:pPr>
            <a:r>
              <a:rPr lang="en-US" sz="1400"/>
              <a:t>Develop a standardized planning model framework and taxonomy</a:t>
            </a:r>
          </a:p>
          <a:p>
            <a:pPr marL="285750" indent="-285750">
              <a:buFont typeface="Arial" panose="020B0604020202020204" pitchFamily="34" charset="0"/>
              <a:buChar char="•"/>
            </a:pPr>
            <a:r>
              <a:rPr lang="en-US" sz="1400"/>
              <a:t>Standardize planning cases, assumptions, and study methodology</a:t>
            </a:r>
          </a:p>
          <a:p>
            <a:pPr marL="285750" indent="-285750">
              <a:buFont typeface="Arial" panose="020B0604020202020204" pitchFamily="34" charset="0"/>
              <a:buChar char="•"/>
            </a:pPr>
            <a:r>
              <a:rPr lang="en-US" sz="1400"/>
              <a:t>Clarify ERCOT and TSP responsibilities for case development, model conditioning, and study execution</a:t>
            </a:r>
          </a:p>
        </p:txBody>
      </p:sp>
      <p:sp>
        <p:nvSpPr>
          <p:cNvPr id="39" name="TextBox 38">
            <a:extLst>
              <a:ext uri="{FF2B5EF4-FFF2-40B4-BE49-F238E27FC236}">
                <a16:creationId xmlns:a16="http://schemas.microsoft.com/office/drawing/2014/main" id="{D8CF5BAC-6DD4-ABE7-C8DB-891F98E2C73B}"/>
              </a:ext>
            </a:extLst>
          </p:cNvPr>
          <p:cNvSpPr txBox="1">
            <a:spLocks/>
          </p:cNvSpPr>
          <p:nvPr/>
        </p:nvSpPr>
        <p:spPr>
          <a:xfrm>
            <a:off x="1257300" y="3404160"/>
            <a:ext cx="1751076"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Modeling and planning</a:t>
            </a:r>
          </a:p>
        </p:txBody>
      </p:sp>
      <p:cxnSp>
        <p:nvCxnSpPr>
          <p:cNvPr id="40" name="LineBasicDefault 15">
            <a:extLst>
              <a:ext uri="{FF2B5EF4-FFF2-40B4-BE49-F238E27FC236}">
                <a16:creationId xmlns:a16="http://schemas.microsoft.com/office/drawing/2014/main" id="{D522D548-504F-754B-EC1D-E7584DC359DC}"/>
              </a:ext>
            </a:extLst>
          </p:cNvPr>
          <p:cNvCxnSpPr>
            <a:cxnSpLocks/>
          </p:cNvCxnSpPr>
          <p:nvPr>
            <p:custDataLst>
              <p:tags r:id="rId5"/>
            </p:custDataLst>
          </p:nvPr>
        </p:nvCxnSpPr>
        <p:spPr>
          <a:xfrm>
            <a:off x="1257300" y="4695512"/>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F52C5808-6CCE-973C-39A3-E16D4511E3B4}"/>
              </a:ext>
            </a:extLst>
          </p:cNvPr>
          <p:cNvSpPr txBox="1">
            <a:spLocks/>
          </p:cNvSpPr>
          <p:nvPr/>
        </p:nvSpPr>
        <p:spPr>
          <a:xfrm>
            <a:off x="3191256" y="4894257"/>
            <a:ext cx="8467344" cy="80021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Define the stakeholder engagement and endorsement process for CTP</a:t>
            </a:r>
          </a:p>
          <a:p>
            <a:pPr marL="285750" indent="-285750">
              <a:buFont typeface="Arial" panose="020B0604020202020204" pitchFamily="34" charset="0"/>
              <a:buChar char="•"/>
            </a:pPr>
            <a:r>
              <a:rPr lang="en-US" sz="1400"/>
              <a:t>Clarify ERCOT and TSP roles in project identification and solution development</a:t>
            </a:r>
          </a:p>
          <a:p>
            <a:pPr marL="285750" indent="-285750">
              <a:buFont typeface="Arial" panose="020B0604020202020204" pitchFamily="34" charset="0"/>
              <a:buChar char="•"/>
            </a:pPr>
            <a:r>
              <a:rPr lang="en-US" sz="1400"/>
              <a:t>Establish governance, milestones, and response timelines for transmission plan development</a:t>
            </a:r>
          </a:p>
        </p:txBody>
      </p:sp>
      <p:sp>
        <p:nvSpPr>
          <p:cNvPr id="42" name="TextBox 41">
            <a:extLst>
              <a:ext uri="{FF2B5EF4-FFF2-40B4-BE49-F238E27FC236}">
                <a16:creationId xmlns:a16="http://schemas.microsoft.com/office/drawing/2014/main" id="{55F70764-E802-D4BA-E06C-BAD7501C5FF9}"/>
              </a:ext>
            </a:extLst>
          </p:cNvPr>
          <p:cNvSpPr txBox="1">
            <a:spLocks/>
          </p:cNvSpPr>
          <p:nvPr/>
        </p:nvSpPr>
        <p:spPr>
          <a:xfrm>
            <a:off x="1257300" y="4894257"/>
            <a:ext cx="1751076" cy="64633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TSP/stakeholder process and governance</a:t>
            </a:r>
          </a:p>
        </p:txBody>
      </p:sp>
    </p:spTree>
    <p:extLst>
      <p:ext uri="{BB962C8B-B14F-4D97-AF65-F5344CB8AC3E}">
        <p14:creationId xmlns:p14="http://schemas.microsoft.com/office/powerpoint/2010/main" val="1102706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17B869A5-5195-1B72-1608-2E98400B486A}"/>
              </a:ext>
            </a:extLst>
          </p:cNvPr>
          <p:cNvGraphicFramePr>
            <a:graphicFrameLocks noChangeAspect="1"/>
          </p:cNvGraphicFramePr>
          <p:nvPr>
            <p:custDataLst>
              <p:tags r:id="rId1"/>
            </p:custDataLst>
            <p:extLst>
              <p:ext uri="{D42A27DB-BD31-4B8C-83A1-F6EECF244321}">
                <p14:modId xmlns:p14="http://schemas.microsoft.com/office/powerpoint/2010/main" val="18991640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04" imgH="405" progId="TCLayout.ActiveDocument.1">
                  <p:embed/>
                </p:oleObj>
              </mc:Choice>
              <mc:Fallback>
                <p:oleObj name="think-cell Slide" r:id="rId8" imgW="404" imgH="405" progId="TCLayout.ActiveDocument.1">
                  <p:embed/>
                  <p:pic>
                    <p:nvPicPr>
                      <p:cNvPr id="5" name="Object 6" hidden="1">
                        <a:extLst>
                          <a:ext uri="{FF2B5EF4-FFF2-40B4-BE49-F238E27FC236}">
                            <a16:creationId xmlns:a16="http://schemas.microsoft.com/office/drawing/2014/main" id="{17B869A5-5195-1B72-1608-2E98400B486A}"/>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45B68674-A652-CD62-1679-B945F58637E5}"/>
              </a:ext>
            </a:extLst>
          </p:cNvPr>
          <p:cNvSpPr>
            <a:spLocks noGrp="1"/>
          </p:cNvSpPr>
          <p:nvPr>
            <p:ph type="title"/>
            <p:custDataLst>
              <p:tags r:id="rId2"/>
            </p:custDataLst>
          </p:nvPr>
        </p:nvSpPr>
        <p:spPr>
          <a:xfrm>
            <a:off x="1257300" y="447975"/>
            <a:ext cx="10401300" cy="384721"/>
          </a:xfrm>
        </p:spPr>
        <p:txBody>
          <a:bodyPr vert="horz"/>
          <a:lstStyle/>
          <a:p>
            <a:r>
              <a:rPr lang="en-US">
                <a:solidFill>
                  <a:srgbClr val="00829B"/>
                </a:solidFill>
              </a:rPr>
              <a:t>Future process – Batch 1+:</a:t>
            </a:r>
            <a:r>
              <a:rPr lang="en-US"/>
              <a:t> Starting point for ERCOT </a:t>
            </a:r>
            <a:br>
              <a:rPr lang="en-US"/>
            </a:br>
            <a:r>
              <a:rPr lang="en-US" sz="2000" i="1"/>
              <a:t>Initial Batch 1+ Revision Requests priorities span four focus areas to continue advancing the Large Load framework</a:t>
            </a:r>
            <a:endParaRPr lang="en-US" i="1"/>
          </a:p>
        </p:txBody>
      </p:sp>
      <p:cxnSp>
        <p:nvCxnSpPr>
          <p:cNvPr id="15" name="LineBasicDefault 15">
            <a:extLst>
              <a:ext uri="{FF2B5EF4-FFF2-40B4-BE49-F238E27FC236}">
                <a16:creationId xmlns:a16="http://schemas.microsoft.com/office/drawing/2014/main" id="{474A77D6-E4D0-CFFF-3435-30D54B17D086}"/>
              </a:ext>
            </a:extLst>
          </p:cNvPr>
          <p:cNvCxnSpPr>
            <a:cxnSpLocks/>
          </p:cNvCxnSpPr>
          <p:nvPr>
            <p:custDataLst>
              <p:tags r:id="rId3"/>
            </p:custDataLst>
          </p:nvPr>
        </p:nvCxnSpPr>
        <p:spPr>
          <a:xfrm>
            <a:off x="1257300" y="2192304"/>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C71A84CF-E575-697F-EF53-B29A6A7A00EA}"/>
              </a:ext>
            </a:extLst>
          </p:cNvPr>
          <p:cNvSpPr txBox="1">
            <a:spLocks/>
          </p:cNvSpPr>
          <p:nvPr/>
        </p:nvSpPr>
        <p:spPr>
          <a:xfrm>
            <a:off x="1257300" y="1885799"/>
            <a:ext cx="10401300"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Initial ERCOT priorities for Revision Request development</a:t>
            </a:r>
            <a:endParaRPr lang="en-US"/>
          </a:p>
        </p:txBody>
      </p:sp>
      <p:sp>
        <p:nvSpPr>
          <p:cNvPr id="23" name="TextBox 22">
            <a:extLst>
              <a:ext uri="{FF2B5EF4-FFF2-40B4-BE49-F238E27FC236}">
                <a16:creationId xmlns:a16="http://schemas.microsoft.com/office/drawing/2014/main" id="{0C174430-5AEF-BC15-0379-9A219FA5EACD}"/>
              </a:ext>
            </a:extLst>
          </p:cNvPr>
          <p:cNvSpPr txBox="1">
            <a:spLocks/>
          </p:cNvSpPr>
          <p:nvPr/>
        </p:nvSpPr>
        <p:spPr>
          <a:xfrm>
            <a:off x="3191256" y="2279818"/>
            <a:ext cx="8467344" cy="133882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Develop ILLE-TSP-ERCOT interaction process for Batch Studies</a:t>
            </a:r>
          </a:p>
          <a:p>
            <a:pPr marL="285750" indent="-285750">
              <a:buFont typeface="Arial" panose="020B0604020202020204" pitchFamily="34" charset="0"/>
              <a:buChar char="•"/>
            </a:pPr>
            <a:r>
              <a:rPr lang="en-US" sz="1400"/>
              <a:t>Establish a framework for resubmitting unmet Large Load ramp requests across Batches</a:t>
            </a:r>
          </a:p>
          <a:p>
            <a:pPr marL="285750" indent="-285750">
              <a:buFont typeface="Arial" panose="020B0604020202020204" pitchFamily="34" charset="0"/>
              <a:buChar char="•"/>
            </a:pPr>
            <a:r>
              <a:rPr lang="en-US" sz="1400"/>
              <a:t>Define carry-forward treatment for non-committed Large Loads across Batch cycles</a:t>
            </a:r>
          </a:p>
          <a:p>
            <a:pPr marL="285750" indent="-285750">
              <a:buFont typeface="Arial" panose="020B0604020202020204" pitchFamily="34" charset="0"/>
              <a:buChar char="•"/>
            </a:pPr>
            <a:r>
              <a:rPr lang="en-US" sz="1400"/>
              <a:t>Establish a governance framework for post-study project changes (e.g., delayed in-service date or end-use technology changes)</a:t>
            </a:r>
          </a:p>
        </p:txBody>
      </p:sp>
      <p:sp>
        <p:nvSpPr>
          <p:cNvPr id="35" name="TextBox 34">
            <a:extLst>
              <a:ext uri="{FF2B5EF4-FFF2-40B4-BE49-F238E27FC236}">
                <a16:creationId xmlns:a16="http://schemas.microsoft.com/office/drawing/2014/main" id="{802D4976-B97E-2F30-A9B0-EF7D8ED35390}"/>
              </a:ext>
            </a:extLst>
          </p:cNvPr>
          <p:cNvSpPr txBox="1">
            <a:spLocks/>
          </p:cNvSpPr>
          <p:nvPr/>
        </p:nvSpPr>
        <p:spPr>
          <a:xfrm>
            <a:off x="1257300" y="2279818"/>
            <a:ext cx="1751076"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Large Load Interconnection</a:t>
            </a:r>
          </a:p>
        </p:txBody>
      </p:sp>
      <p:cxnSp>
        <p:nvCxnSpPr>
          <p:cNvPr id="36" name="LineBasicDefault 15">
            <a:extLst>
              <a:ext uri="{FF2B5EF4-FFF2-40B4-BE49-F238E27FC236}">
                <a16:creationId xmlns:a16="http://schemas.microsoft.com/office/drawing/2014/main" id="{2CBF9507-91AE-AADD-0E21-659D7D079A28}"/>
              </a:ext>
            </a:extLst>
          </p:cNvPr>
          <p:cNvCxnSpPr>
            <a:cxnSpLocks/>
          </p:cNvCxnSpPr>
          <p:nvPr>
            <p:custDataLst>
              <p:tags r:id="rId4"/>
            </p:custDataLst>
          </p:nvPr>
        </p:nvCxnSpPr>
        <p:spPr>
          <a:xfrm>
            <a:off x="1257300" y="3706160"/>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0412ECA-4267-5526-73FE-E1BAC158F880}"/>
              </a:ext>
            </a:extLst>
          </p:cNvPr>
          <p:cNvSpPr txBox="1">
            <a:spLocks/>
          </p:cNvSpPr>
          <p:nvPr/>
        </p:nvSpPr>
        <p:spPr>
          <a:xfrm>
            <a:off x="3191256" y="3793674"/>
            <a:ext cx="8467344"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Refine the financial security methodology for transmission upgrades and direct interconnection costs to align with PUCT changes in 58481.</a:t>
            </a:r>
          </a:p>
        </p:txBody>
      </p:sp>
      <p:sp>
        <p:nvSpPr>
          <p:cNvPr id="39" name="TextBox 38">
            <a:extLst>
              <a:ext uri="{FF2B5EF4-FFF2-40B4-BE49-F238E27FC236}">
                <a16:creationId xmlns:a16="http://schemas.microsoft.com/office/drawing/2014/main" id="{D8572404-6FA3-333A-88E4-5769595736F1}"/>
              </a:ext>
            </a:extLst>
          </p:cNvPr>
          <p:cNvSpPr txBox="1">
            <a:spLocks/>
          </p:cNvSpPr>
          <p:nvPr/>
        </p:nvSpPr>
        <p:spPr>
          <a:xfrm>
            <a:off x="1257300" y="3793674"/>
            <a:ext cx="1751076"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Eligibility</a:t>
            </a:r>
          </a:p>
        </p:txBody>
      </p:sp>
      <p:cxnSp>
        <p:nvCxnSpPr>
          <p:cNvPr id="40" name="LineBasicDefault 15">
            <a:extLst>
              <a:ext uri="{FF2B5EF4-FFF2-40B4-BE49-F238E27FC236}">
                <a16:creationId xmlns:a16="http://schemas.microsoft.com/office/drawing/2014/main" id="{4BA692D4-99F5-F941-89B4-8273BAE1C8F9}"/>
              </a:ext>
            </a:extLst>
          </p:cNvPr>
          <p:cNvCxnSpPr>
            <a:cxnSpLocks/>
          </p:cNvCxnSpPr>
          <p:nvPr>
            <p:custDataLst>
              <p:tags r:id="rId5"/>
            </p:custDataLst>
          </p:nvPr>
        </p:nvCxnSpPr>
        <p:spPr>
          <a:xfrm>
            <a:off x="1257300" y="4312075"/>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9A053ABB-1740-D05B-245C-8D6EA0366726}"/>
              </a:ext>
            </a:extLst>
          </p:cNvPr>
          <p:cNvSpPr txBox="1">
            <a:spLocks/>
          </p:cNvSpPr>
          <p:nvPr/>
        </p:nvSpPr>
        <p:spPr>
          <a:xfrm>
            <a:off x="3191256" y="4399589"/>
            <a:ext cx="8467344" cy="97719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Modernize Batch study scope, responsibilities, and model governance</a:t>
            </a:r>
          </a:p>
          <a:p>
            <a:pPr marL="728345" lvl="2" indent="-285750">
              <a:buFont typeface="Arial" panose="020B0604020202020204" pitchFamily="34" charset="0"/>
              <a:buChar char="•"/>
            </a:pPr>
            <a:r>
              <a:rPr lang="en-US" sz="1400"/>
              <a:t>Short circuit studies </a:t>
            </a:r>
            <a:endParaRPr lang="en-US" sz="1400">
              <a:cs typeface="Arial"/>
            </a:endParaRPr>
          </a:p>
          <a:p>
            <a:pPr marL="728345" lvl="2" indent="-285750">
              <a:buFont typeface="Arial" panose="020B0604020202020204" pitchFamily="34" charset="0"/>
              <a:buChar char="•"/>
            </a:pPr>
            <a:r>
              <a:rPr lang="en-US" sz="1400">
                <a:solidFill>
                  <a:srgbClr val="171A1C"/>
                </a:solidFill>
              </a:rPr>
              <a:t>SSO studies</a:t>
            </a:r>
            <a:endParaRPr lang="en-US" sz="1400">
              <a:solidFill>
                <a:srgbClr val="171A1C"/>
              </a:solidFill>
              <a:cs typeface="Arial"/>
            </a:endParaRPr>
          </a:p>
          <a:p>
            <a:pPr marL="728345" lvl="2" indent="-285750">
              <a:buFont typeface="Arial" panose="020B0604020202020204" pitchFamily="34" charset="0"/>
              <a:buChar char="•"/>
            </a:pPr>
            <a:r>
              <a:rPr lang="en-US" sz="1400"/>
              <a:t>Dynamic model change evaluation</a:t>
            </a:r>
            <a:endParaRPr lang="en-US" sz="1400">
              <a:cs typeface="Arial"/>
            </a:endParaRPr>
          </a:p>
        </p:txBody>
      </p:sp>
      <p:sp>
        <p:nvSpPr>
          <p:cNvPr id="42" name="TextBox 41">
            <a:extLst>
              <a:ext uri="{FF2B5EF4-FFF2-40B4-BE49-F238E27FC236}">
                <a16:creationId xmlns:a16="http://schemas.microsoft.com/office/drawing/2014/main" id="{77B9D8FA-5CA0-306A-4EBD-73C869E988AE}"/>
              </a:ext>
            </a:extLst>
          </p:cNvPr>
          <p:cNvSpPr txBox="1">
            <a:spLocks/>
          </p:cNvSpPr>
          <p:nvPr/>
        </p:nvSpPr>
        <p:spPr>
          <a:xfrm>
            <a:off x="1257300" y="4399589"/>
            <a:ext cx="1751076"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Study frameworks</a:t>
            </a:r>
          </a:p>
        </p:txBody>
      </p:sp>
      <p:cxnSp>
        <p:nvCxnSpPr>
          <p:cNvPr id="47" name="LineBasicDefault 15">
            <a:extLst>
              <a:ext uri="{FF2B5EF4-FFF2-40B4-BE49-F238E27FC236}">
                <a16:creationId xmlns:a16="http://schemas.microsoft.com/office/drawing/2014/main" id="{FA56D405-105F-10F7-BB39-5C58E7F16076}"/>
              </a:ext>
            </a:extLst>
          </p:cNvPr>
          <p:cNvCxnSpPr>
            <a:cxnSpLocks/>
          </p:cNvCxnSpPr>
          <p:nvPr>
            <p:custDataLst>
              <p:tags r:id="rId6"/>
            </p:custDataLst>
          </p:nvPr>
        </p:nvCxnSpPr>
        <p:spPr>
          <a:xfrm>
            <a:off x="1257300" y="5464294"/>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4FC494D0-3897-1561-1C38-5C52FDE3213B}"/>
              </a:ext>
            </a:extLst>
          </p:cNvPr>
          <p:cNvSpPr txBox="1">
            <a:spLocks/>
          </p:cNvSpPr>
          <p:nvPr/>
        </p:nvSpPr>
        <p:spPr>
          <a:xfrm>
            <a:off x="3191256" y="5551811"/>
            <a:ext cx="8467344" cy="80021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Enhance Large Load reporting and confidentiality provisions</a:t>
            </a:r>
          </a:p>
          <a:p>
            <a:pPr marL="285750" indent="-285750">
              <a:buFont typeface="Arial" panose="020B0604020202020204" pitchFamily="34" charset="0"/>
              <a:buChar char="•"/>
            </a:pPr>
            <a:r>
              <a:rPr lang="en-US" sz="1400"/>
              <a:t>Enhance Bring Your Own Generation (BYOG) framework</a:t>
            </a:r>
          </a:p>
          <a:p>
            <a:pPr marL="285750" indent="-285750">
              <a:buFont typeface="Arial" panose="020B0604020202020204" pitchFamily="34" charset="0"/>
              <a:buChar char="•"/>
            </a:pPr>
            <a:r>
              <a:rPr lang="en-US" sz="1400"/>
              <a:t>Enhance the Provisional Controllable Load Resource (PCLR) framework</a:t>
            </a:r>
          </a:p>
        </p:txBody>
      </p:sp>
      <p:sp>
        <p:nvSpPr>
          <p:cNvPr id="49" name="TextBox 48">
            <a:extLst>
              <a:ext uri="{FF2B5EF4-FFF2-40B4-BE49-F238E27FC236}">
                <a16:creationId xmlns:a16="http://schemas.microsoft.com/office/drawing/2014/main" id="{2DA0E159-632C-F01A-2640-B73F19EBA37C}"/>
              </a:ext>
            </a:extLst>
          </p:cNvPr>
          <p:cNvSpPr txBox="1">
            <a:spLocks/>
          </p:cNvSpPr>
          <p:nvPr/>
        </p:nvSpPr>
        <p:spPr>
          <a:xfrm>
            <a:off x="1257300" y="5551811"/>
            <a:ext cx="1751076" cy="64633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Market rules &amp; operational enhancements</a:t>
            </a:r>
          </a:p>
        </p:txBody>
      </p:sp>
    </p:spTree>
    <p:extLst>
      <p:ext uri="{BB962C8B-B14F-4D97-AF65-F5344CB8AC3E}">
        <p14:creationId xmlns:p14="http://schemas.microsoft.com/office/powerpoint/2010/main" val="1571369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9D346-E857-292D-D1E1-D6DB43CA84BE}"/>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CCF05D2B-BF3F-EC94-F1C7-068EED3DB384}"/>
              </a:ext>
            </a:extLst>
          </p:cNvPr>
          <p:cNvGraphicFramePr>
            <a:graphicFrameLocks noChangeAspect="1"/>
          </p:cNvGraphicFramePr>
          <p:nvPr>
            <p:custDataLst>
              <p:tags r:id="rId1"/>
            </p:custDataLst>
            <p:extLst>
              <p:ext uri="{D42A27DB-BD31-4B8C-83A1-F6EECF244321}">
                <p14:modId xmlns:p14="http://schemas.microsoft.com/office/powerpoint/2010/main" val="25003015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5" progId="TCLayout.ActiveDocument.1">
                  <p:embed/>
                </p:oleObj>
              </mc:Choice>
              <mc:Fallback>
                <p:oleObj name="think-cell Slide" r:id="rId5" imgW="404" imgH="405" progId="TCLayout.ActiveDocument.1">
                  <p:embed/>
                  <p:pic>
                    <p:nvPicPr>
                      <p:cNvPr id="5" name="Object 6" hidden="1">
                        <a:extLst>
                          <a:ext uri="{FF2B5EF4-FFF2-40B4-BE49-F238E27FC236}">
                            <a16:creationId xmlns:a16="http://schemas.microsoft.com/office/drawing/2014/main" id="{CCF05D2B-BF3F-EC94-F1C7-068EED3DB38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2. Slide Title">
            <a:extLst>
              <a:ext uri="{FF2B5EF4-FFF2-40B4-BE49-F238E27FC236}">
                <a16:creationId xmlns:a16="http://schemas.microsoft.com/office/drawing/2014/main" id="{70EFA52F-59F5-3CAC-7EFD-12EB83E9CF8C}"/>
              </a:ext>
            </a:extLst>
          </p:cNvPr>
          <p:cNvSpPr>
            <a:spLocks noGrp="1"/>
          </p:cNvSpPr>
          <p:nvPr>
            <p:ph type="title"/>
            <p:custDataLst>
              <p:tags r:id="rId2"/>
            </p:custDataLst>
          </p:nvPr>
        </p:nvSpPr>
        <p:spPr>
          <a:xfrm>
            <a:off x="1257300" y="419100"/>
            <a:ext cx="10401300" cy="738664"/>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dirty="0"/>
              <a:t>Over the last few weeks, we have conducted TSP interviews and first workshop (Aug 31)</a:t>
            </a:r>
          </a:p>
        </p:txBody>
      </p:sp>
      <p:sp>
        <p:nvSpPr>
          <p:cNvPr id="42" name="Rectangle 41">
            <a:extLst>
              <a:ext uri="{FF2B5EF4-FFF2-40B4-BE49-F238E27FC236}">
                <a16:creationId xmlns:a16="http://schemas.microsoft.com/office/drawing/2014/main" id="{4B257D0C-D6DB-2DF2-FFBE-7BC7D1A6A2D3}"/>
              </a:ext>
            </a:extLst>
          </p:cNvPr>
          <p:cNvSpPr/>
          <p:nvPr/>
        </p:nvSpPr>
        <p:spPr>
          <a:xfrm>
            <a:off x="3474827" y="1714500"/>
            <a:ext cx="2047075" cy="4101405"/>
          </a:xfrm>
          <a:prstGeom prst="rect">
            <a:avLst/>
          </a:prstGeom>
          <a:solidFill>
            <a:schemeClr val="bg2"/>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3" name="CardFooter_42">
            <a:extLst>
              <a:ext uri="{FF2B5EF4-FFF2-40B4-BE49-F238E27FC236}">
                <a16:creationId xmlns:a16="http://schemas.microsoft.com/office/drawing/2014/main" id="{F2A78422-2E26-6CAD-768F-58210F4988F6}"/>
              </a:ext>
            </a:extLst>
          </p:cNvPr>
          <p:cNvSpPr/>
          <p:nvPr/>
        </p:nvSpPr>
        <p:spPr>
          <a:xfrm>
            <a:off x="3474828" y="5739953"/>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8" name="Rectangle 47">
            <a:extLst>
              <a:ext uri="{FF2B5EF4-FFF2-40B4-BE49-F238E27FC236}">
                <a16:creationId xmlns:a16="http://schemas.microsoft.com/office/drawing/2014/main" id="{8A102416-1982-D5EA-6139-3A221A19DE07}"/>
              </a:ext>
            </a:extLst>
          </p:cNvPr>
          <p:cNvSpPr/>
          <p:nvPr/>
        </p:nvSpPr>
        <p:spPr>
          <a:xfrm>
            <a:off x="6094710" y="1714500"/>
            <a:ext cx="2047075" cy="4101405"/>
          </a:xfrm>
          <a:prstGeom prst="rect">
            <a:avLst/>
          </a:prstGeom>
          <a:no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4" name="CardFooter_48">
            <a:extLst>
              <a:ext uri="{FF2B5EF4-FFF2-40B4-BE49-F238E27FC236}">
                <a16:creationId xmlns:a16="http://schemas.microsoft.com/office/drawing/2014/main" id="{545C6DB8-0CA4-9A4B-9F1A-FE4BACC79C48}"/>
              </a:ext>
            </a:extLst>
          </p:cNvPr>
          <p:cNvSpPr/>
          <p:nvPr/>
        </p:nvSpPr>
        <p:spPr>
          <a:xfrm>
            <a:off x="6094713" y="5739953"/>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9" name="Rectangle 48">
            <a:extLst>
              <a:ext uri="{FF2B5EF4-FFF2-40B4-BE49-F238E27FC236}">
                <a16:creationId xmlns:a16="http://schemas.microsoft.com/office/drawing/2014/main" id="{964C6380-F616-C57D-F2ED-C1D10324DBA7}"/>
              </a:ext>
            </a:extLst>
          </p:cNvPr>
          <p:cNvSpPr/>
          <p:nvPr/>
        </p:nvSpPr>
        <p:spPr>
          <a:xfrm>
            <a:off x="8714595" y="1714500"/>
            <a:ext cx="2047075" cy="4101405"/>
          </a:xfrm>
          <a:prstGeom prst="rect">
            <a:avLst/>
          </a:prstGeom>
          <a:no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6" name="CardFooter_49">
            <a:extLst>
              <a:ext uri="{FF2B5EF4-FFF2-40B4-BE49-F238E27FC236}">
                <a16:creationId xmlns:a16="http://schemas.microsoft.com/office/drawing/2014/main" id="{BAD0D25E-BF5F-BE96-5965-79F1A8ADAF88}"/>
              </a:ext>
            </a:extLst>
          </p:cNvPr>
          <p:cNvSpPr/>
          <p:nvPr/>
        </p:nvSpPr>
        <p:spPr>
          <a:xfrm>
            <a:off x="8714595" y="5739953"/>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7" name="Rectangle 16">
            <a:extLst>
              <a:ext uri="{FF2B5EF4-FFF2-40B4-BE49-F238E27FC236}">
                <a16:creationId xmlns:a16="http://schemas.microsoft.com/office/drawing/2014/main" id="{27110CE3-E59A-9EDF-5A7A-85CBBF458C8C}"/>
              </a:ext>
            </a:extLst>
          </p:cNvPr>
          <p:cNvSpPr/>
          <p:nvPr/>
        </p:nvSpPr>
        <p:spPr>
          <a:xfrm>
            <a:off x="854944" y="1735058"/>
            <a:ext cx="2047075" cy="4101405"/>
          </a:xfrm>
          <a:prstGeom prst="rect">
            <a:avLst/>
          </a:prstGeom>
          <a:solidFill>
            <a:schemeClr val="bg2"/>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b="1">
              <a:solidFill>
                <a:schemeClr val="tx1"/>
              </a:solidFill>
            </a:endParaRPr>
          </a:p>
        </p:txBody>
      </p:sp>
      <p:sp>
        <p:nvSpPr>
          <p:cNvPr id="20" name="CardFooter_42">
            <a:extLst>
              <a:ext uri="{FF2B5EF4-FFF2-40B4-BE49-F238E27FC236}">
                <a16:creationId xmlns:a16="http://schemas.microsoft.com/office/drawing/2014/main" id="{7749F91A-C6E3-C145-4448-CB8CF464DE82}"/>
              </a:ext>
            </a:extLst>
          </p:cNvPr>
          <p:cNvSpPr/>
          <p:nvPr/>
        </p:nvSpPr>
        <p:spPr>
          <a:xfrm>
            <a:off x="854944" y="5760511"/>
            <a:ext cx="2047075" cy="75952"/>
          </a:xfrm>
          <a:prstGeom prst="rect">
            <a:avLst/>
          </a:prstGeom>
          <a:solidFill>
            <a:srgbClr val="005763"/>
          </a:solidFill>
          <a:ln w="6350" cap="sq"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clip" horzOverflow="clip" vert="horz" wrap="square" lIns="91440" tIns="45720" rIns="91440" bIns="45720" numCol="1" spcCol="0" rtlCol="0" fromWordArt="0" anchor="t"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41" name="Graphic 40">
            <a:extLst>
              <a:ext uri="{FF2B5EF4-FFF2-40B4-BE49-F238E27FC236}">
                <a16:creationId xmlns:a16="http://schemas.microsoft.com/office/drawing/2014/main" id="{A37FA25A-CCD9-8362-491E-5D4C277CF52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037547" y="3433870"/>
            <a:ext cx="301752" cy="301752"/>
          </a:xfrm>
          <a:prstGeom prst="rect">
            <a:avLst/>
          </a:prstGeom>
        </p:spPr>
      </p:pic>
      <p:pic>
        <p:nvPicPr>
          <p:cNvPr id="45" name="Graphic 44">
            <a:extLst>
              <a:ext uri="{FF2B5EF4-FFF2-40B4-BE49-F238E27FC236}">
                <a16:creationId xmlns:a16="http://schemas.microsoft.com/office/drawing/2014/main" id="{BB0BED4C-3CC6-D0CD-F98B-7D13CC5B800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657430" y="3433870"/>
            <a:ext cx="301752" cy="301752"/>
          </a:xfrm>
          <a:prstGeom prst="rect">
            <a:avLst/>
          </a:prstGeom>
        </p:spPr>
      </p:pic>
      <p:pic>
        <p:nvPicPr>
          <p:cNvPr id="46" name="Graphic 45">
            <a:extLst>
              <a:ext uri="{FF2B5EF4-FFF2-40B4-BE49-F238E27FC236}">
                <a16:creationId xmlns:a16="http://schemas.microsoft.com/office/drawing/2014/main" id="{0A180565-68EE-AB33-44A1-CE101A807EA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277313" y="3433870"/>
            <a:ext cx="301752" cy="301752"/>
          </a:xfrm>
          <a:prstGeom prst="rect">
            <a:avLst/>
          </a:prstGeom>
        </p:spPr>
      </p:pic>
      <p:pic>
        <p:nvPicPr>
          <p:cNvPr id="47" name="preEnclosure">
            <a:extLst>
              <a:ext uri="{FF2B5EF4-FFF2-40B4-BE49-F238E27FC236}">
                <a16:creationId xmlns:a16="http://schemas.microsoft.com/office/drawing/2014/main" id="{6CBA91D5-39BA-0A3F-654E-0650AC3A60F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681885" y="1996153"/>
            <a:ext cx="393192" cy="393192"/>
          </a:xfrm>
          <a:prstGeom prst="rect">
            <a:avLst/>
          </a:prstGeom>
        </p:spPr>
      </p:pic>
      <p:pic>
        <p:nvPicPr>
          <p:cNvPr id="50" name="preEnclosure">
            <a:extLst>
              <a:ext uri="{FF2B5EF4-FFF2-40B4-BE49-F238E27FC236}">
                <a16:creationId xmlns:a16="http://schemas.microsoft.com/office/drawing/2014/main" id="{63710C9D-FED5-EF23-6917-D79BE0AA904B}"/>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301768" y="1996153"/>
            <a:ext cx="393192" cy="393192"/>
          </a:xfrm>
          <a:prstGeom prst="rect">
            <a:avLst/>
          </a:prstGeom>
        </p:spPr>
      </p:pic>
      <p:pic>
        <p:nvPicPr>
          <p:cNvPr id="51" name="preEnclosure">
            <a:extLst>
              <a:ext uri="{FF2B5EF4-FFF2-40B4-BE49-F238E27FC236}">
                <a16:creationId xmlns:a16="http://schemas.microsoft.com/office/drawing/2014/main" id="{D3E9A63B-79F2-7144-BC5D-1E4FB339A84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921651" y="1996153"/>
            <a:ext cx="393192" cy="393192"/>
          </a:xfrm>
          <a:prstGeom prst="rect">
            <a:avLst/>
          </a:prstGeom>
        </p:spPr>
      </p:pic>
      <p:pic>
        <p:nvPicPr>
          <p:cNvPr id="52" name="preEnclosure">
            <a:extLst>
              <a:ext uri="{FF2B5EF4-FFF2-40B4-BE49-F238E27FC236}">
                <a16:creationId xmlns:a16="http://schemas.microsoft.com/office/drawing/2014/main" id="{04B1FD58-5C1F-31AD-B53C-A89C6D0B757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9541536" y="1996153"/>
            <a:ext cx="393192" cy="393192"/>
          </a:xfrm>
          <a:prstGeom prst="rect">
            <a:avLst/>
          </a:prstGeom>
        </p:spPr>
      </p:pic>
      <p:sp>
        <p:nvSpPr>
          <p:cNvPr id="55" name="TextBox 54">
            <a:extLst>
              <a:ext uri="{FF2B5EF4-FFF2-40B4-BE49-F238E27FC236}">
                <a16:creationId xmlns:a16="http://schemas.microsoft.com/office/drawing/2014/main" id="{E2970745-46FB-6FEB-DDE2-A359B3BB356C}"/>
              </a:ext>
            </a:extLst>
          </p:cNvPr>
          <p:cNvSpPr txBox="1"/>
          <p:nvPr/>
        </p:nvSpPr>
        <p:spPr>
          <a:xfrm>
            <a:off x="3474824" y="2734412"/>
            <a:ext cx="2047076" cy="646331"/>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Stakeholder workshops</a:t>
            </a:r>
          </a:p>
        </p:txBody>
      </p:sp>
      <p:sp>
        <p:nvSpPr>
          <p:cNvPr id="57" name="TextBox 56">
            <a:extLst>
              <a:ext uri="{FF2B5EF4-FFF2-40B4-BE49-F238E27FC236}">
                <a16:creationId xmlns:a16="http://schemas.microsoft.com/office/drawing/2014/main" id="{1137DE08-9EA5-DBF1-920F-2F72091060DB}"/>
              </a:ext>
            </a:extLst>
          </p:cNvPr>
          <p:cNvSpPr txBox="1"/>
          <p:nvPr/>
        </p:nvSpPr>
        <p:spPr>
          <a:xfrm>
            <a:off x="854941" y="2457413"/>
            <a:ext cx="2047073" cy="923330"/>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Initial process design &amp; TSP interviews</a:t>
            </a:r>
          </a:p>
        </p:txBody>
      </p:sp>
      <p:sp>
        <p:nvSpPr>
          <p:cNvPr id="59" name="TextBox 58">
            <a:extLst>
              <a:ext uri="{FF2B5EF4-FFF2-40B4-BE49-F238E27FC236}">
                <a16:creationId xmlns:a16="http://schemas.microsoft.com/office/drawing/2014/main" id="{E3CA238F-B3A5-BD39-5C47-952BCF8F1698}"/>
              </a:ext>
            </a:extLst>
          </p:cNvPr>
          <p:cNvSpPr txBox="1"/>
          <p:nvPr/>
        </p:nvSpPr>
        <p:spPr>
          <a:xfrm>
            <a:off x="6094705" y="2457413"/>
            <a:ext cx="2047075" cy="923330"/>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Initial NPRR/PGRR draft package</a:t>
            </a:r>
          </a:p>
        </p:txBody>
      </p:sp>
      <p:sp>
        <p:nvSpPr>
          <p:cNvPr id="61" name="TextBox 60">
            <a:extLst>
              <a:ext uri="{FF2B5EF4-FFF2-40B4-BE49-F238E27FC236}">
                <a16:creationId xmlns:a16="http://schemas.microsoft.com/office/drawing/2014/main" id="{39D8EC70-A835-4E7E-D700-4F5755D4FE18}"/>
              </a:ext>
            </a:extLst>
          </p:cNvPr>
          <p:cNvSpPr txBox="1"/>
          <p:nvPr/>
        </p:nvSpPr>
        <p:spPr>
          <a:xfrm>
            <a:off x="8714583" y="2457413"/>
            <a:ext cx="2047087" cy="923330"/>
          </a:xfrm>
          <a:prstGeom prst="rect">
            <a:avLst/>
          </a:prstGeom>
          <a:noFill/>
          <a:ln w="6350">
            <a:noFill/>
            <a:miter lim="800000"/>
          </a:ln>
        </p:spPr>
        <p:txBody>
          <a:bodyPr wrap="square">
            <a:spAutoFit/>
          </a:bodyPr>
          <a:lstStyle/>
          <a:p>
            <a:pPr algn="ctr">
              <a:spcBef>
                <a:spcPts val="300"/>
              </a:spcBef>
              <a:spcAft>
                <a:spcPts val="300"/>
              </a:spcAft>
            </a:pPr>
            <a:r>
              <a:rPr lang="en-US" sz="1800" b="1">
                <a:solidFill>
                  <a:schemeClr val="tx1"/>
                </a:solidFill>
              </a:rPr>
              <a:t>Board consideration and transition</a:t>
            </a:r>
          </a:p>
        </p:txBody>
      </p:sp>
      <p:sp>
        <p:nvSpPr>
          <p:cNvPr id="63" name="TextBox 62">
            <a:extLst>
              <a:ext uri="{FF2B5EF4-FFF2-40B4-BE49-F238E27FC236}">
                <a16:creationId xmlns:a16="http://schemas.microsoft.com/office/drawing/2014/main" id="{2394869C-1A21-6CEE-FA3F-EA71BC37DCA2}"/>
              </a:ext>
            </a:extLst>
          </p:cNvPr>
          <p:cNvSpPr txBox="1"/>
          <p:nvPr/>
        </p:nvSpPr>
        <p:spPr>
          <a:xfrm>
            <a:off x="8816187" y="3688541"/>
            <a:ext cx="1854416" cy="1384995"/>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TAC and Board consider the package for approval; ERCOT transitions to the new CTP process</a:t>
            </a:r>
          </a:p>
        </p:txBody>
      </p:sp>
      <p:sp>
        <p:nvSpPr>
          <p:cNvPr id="69" name="TextBox 68">
            <a:extLst>
              <a:ext uri="{FF2B5EF4-FFF2-40B4-BE49-F238E27FC236}">
                <a16:creationId xmlns:a16="http://schemas.microsoft.com/office/drawing/2014/main" id="{BB686D9D-C03A-05B4-299B-99C2D81D12C3}"/>
              </a:ext>
            </a:extLst>
          </p:cNvPr>
          <p:cNvSpPr txBox="1"/>
          <p:nvPr/>
        </p:nvSpPr>
        <p:spPr>
          <a:xfrm>
            <a:off x="6196303" y="3688541"/>
            <a:ext cx="1854416" cy="1169551"/>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Draft rule package released for stakeholder review; full engagement sessions continue</a:t>
            </a:r>
          </a:p>
        </p:txBody>
      </p:sp>
      <p:sp>
        <p:nvSpPr>
          <p:cNvPr id="71" name="TextBox 70">
            <a:extLst>
              <a:ext uri="{FF2B5EF4-FFF2-40B4-BE49-F238E27FC236}">
                <a16:creationId xmlns:a16="http://schemas.microsoft.com/office/drawing/2014/main" id="{010B80ED-0783-8442-F578-6A0FDF05F17E}"/>
              </a:ext>
            </a:extLst>
          </p:cNvPr>
          <p:cNvSpPr txBox="1"/>
          <p:nvPr/>
        </p:nvSpPr>
        <p:spPr>
          <a:xfrm>
            <a:off x="3576414" y="3688541"/>
            <a:ext cx="1854414" cy="1384995"/>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ERCOT engages TSPs and stakeholders to understand preferences and pain points in depth</a:t>
            </a:r>
          </a:p>
        </p:txBody>
      </p:sp>
      <p:sp>
        <p:nvSpPr>
          <p:cNvPr id="73" name="TextBox 72">
            <a:extLst>
              <a:ext uri="{FF2B5EF4-FFF2-40B4-BE49-F238E27FC236}">
                <a16:creationId xmlns:a16="http://schemas.microsoft.com/office/drawing/2014/main" id="{6B18D958-A38A-C78E-F928-BFC519547B18}"/>
              </a:ext>
            </a:extLst>
          </p:cNvPr>
          <p:cNvSpPr txBox="1"/>
          <p:nvPr/>
        </p:nvSpPr>
        <p:spPr>
          <a:xfrm>
            <a:off x="956544" y="3688541"/>
            <a:ext cx="1854392" cy="954107"/>
          </a:xfrm>
          <a:prstGeom prst="rect">
            <a:avLst/>
          </a:prstGeom>
          <a:noFill/>
          <a:ln w="6350">
            <a:noFill/>
            <a:miter lim="800000"/>
          </a:ln>
        </p:spPr>
        <p:txBody>
          <a:bodyPr wrap="square">
            <a:spAutoFit/>
          </a:bodyPr>
          <a:lstStyle/>
          <a:p>
            <a:pPr algn="ctr">
              <a:spcBef>
                <a:spcPts val="300"/>
              </a:spcBef>
              <a:spcAft>
                <a:spcPts val="300"/>
              </a:spcAft>
            </a:pPr>
            <a:r>
              <a:rPr lang="en-US" sz="1400">
                <a:solidFill>
                  <a:schemeClr val="tx1"/>
                </a:solidFill>
              </a:rPr>
              <a:t>ERCOT scoped the early process design and completed initial TSP touchpoints</a:t>
            </a:r>
          </a:p>
        </p:txBody>
      </p:sp>
      <p:cxnSp>
        <p:nvCxnSpPr>
          <p:cNvPr id="8" name="Straight Connector 7">
            <a:extLst>
              <a:ext uri="{FF2B5EF4-FFF2-40B4-BE49-F238E27FC236}">
                <a16:creationId xmlns:a16="http://schemas.microsoft.com/office/drawing/2014/main" id="{C1246208-1B7D-A102-4437-99D004610EDC}"/>
              </a:ext>
            </a:extLst>
          </p:cNvPr>
          <p:cNvCxnSpPr/>
          <p:nvPr/>
        </p:nvCxnSpPr>
        <p:spPr>
          <a:xfrm>
            <a:off x="1016000"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13204BE-11BB-67E7-059B-CA534BAE3197}"/>
              </a:ext>
            </a:extLst>
          </p:cNvPr>
          <p:cNvCxnSpPr/>
          <p:nvPr/>
        </p:nvCxnSpPr>
        <p:spPr>
          <a:xfrm>
            <a:off x="3652615"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3C4D157-3643-C8C6-AB69-555DE860AC8F}"/>
              </a:ext>
            </a:extLst>
          </p:cNvPr>
          <p:cNvCxnSpPr/>
          <p:nvPr/>
        </p:nvCxnSpPr>
        <p:spPr>
          <a:xfrm>
            <a:off x="6277282"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5B49F57-5C07-631E-3F94-21318314066B}"/>
              </a:ext>
            </a:extLst>
          </p:cNvPr>
          <p:cNvCxnSpPr/>
          <p:nvPr/>
        </p:nvCxnSpPr>
        <p:spPr>
          <a:xfrm>
            <a:off x="8901692" y="3547533"/>
            <a:ext cx="1693333"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693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D45FA-9903-63FB-0A6C-B6C9E8FFD57C}"/>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2D9CB75E-8BF5-5363-4822-89527128CE2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02" imgW="404" imgH="403" progId="TCLayout.ActiveDocument.1">
                  <p:embed/>
                </p:oleObj>
              </mc:Choice>
              <mc:Fallback>
                <p:oleObj name="think-cell Slide" r:id="rId102" imgW="404" imgH="403" progId="TCLayout.ActiveDocument.1">
                  <p:embed/>
                  <p:pic>
                    <p:nvPicPr>
                      <p:cNvPr id="6" name="think-cell data - do not delete" hidden="1">
                        <a:extLst>
                          <a:ext uri="{FF2B5EF4-FFF2-40B4-BE49-F238E27FC236}">
                            <a16:creationId xmlns:a16="http://schemas.microsoft.com/office/drawing/2014/main" id="{2D9CB75E-8BF5-5363-4822-89527128CE27}"/>
                          </a:ext>
                        </a:extLst>
                      </p:cNvPr>
                      <p:cNvPicPr/>
                      <p:nvPr/>
                    </p:nvPicPr>
                    <p:blipFill>
                      <a:blip/>
                      <a:stretch>
                        <a:fillRect/>
                      </a:stretch>
                    </p:blipFill>
                    <p:spPr>
                      <a:xfrm>
                        <a:off x="1588" y="1588"/>
                        <a:ext cx="1588" cy="1588"/>
                      </a:xfrm>
                      <a:prstGeom prst="rect">
                        <a:avLst/>
                      </a:prstGeom>
                    </p:spPr>
                  </p:pic>
                </p:oleObj>
              </mc:Fallback>
            </mc:AlternateContent>
          </a:graphicData>
        </a:graphic>
      </p:graphicFrame>
      <p:cxnSp>
        <p:nvCxnSpPr>
          <p:cNvPr id="5" name="Straight Connector 4">
            <a:extLst>
              <a:ext uri="{FF2B5EF4-FFF2-40B4-BE49-F238E27FC236}">
                <a16:creationId xmlns:a16="http://schemas.microsoft.com/office/drawing/2014/main" id="{EED15CEF-5A38-1EE1-C672-7D7BDB6FCF49}"/>
              </a:ext>
            </a:extLst>
          </p:cNvPr>
          <p:cNvCxnSpPr>
            <a:cxnSpLocks/>
          </p:cNvCxnSpPr>
          <p:nvPr>
            <p:custDataLst>
              <p:tags r:id="rId2"/>
            </p:custDataLst>
          </p:nvPr>
        </p:nvCxnSpPr>
        <p:spPr bwMode="gray">
          <a:xfrm flipH="1">
            <a:off x="10986410" y="1865599"/>
            <a:ext cx="15875" cy="4260266"/>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9D244780-A965-0ECA-CB4F-ED5BAC29C165}"/>
              </a:ext>
            </a:extLst>
          </p:cNvPr>
          <p:cNvCxnSpPr>
            <a:cxnSpLocks/>
          </p:cNvCxnSpPr>
          <p:nvPr>
            <p:custDataLst>
              <p:tags r:id="rId3"/>
            </p:custDataLst>
          </p:nvPr>
        </p:nvCxnSpPr>
        <p:spPr bwMode="gray">
          <a:xfrm flipH="1">
            <a:off x="11353938" y="1865599"/>
            <a:ext cx="15875" cy="4260266"/>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82" name="Rectangle 481">
            <a:extLst>
              <a:ext uri="{FF2B5EF4-FFF2-40B4-BE49-F238E27FC236}">
                <a16:creationId xmlns:a16="http://schemas.microsoft.com/office/drawing/2014/main" id="{6BDF01DA-03F6-44AB-CFFE-F46AEB98B054}"/>
              </a:ext>
            </a:extLst>
          </p:cNvPr>
          <p:cNvSpPr/>
          <p:nvPr/>
        </p:nvSpPr>
        <p:spPr>
          <a:xfrm>
            <a:off x="5753100" y="1838325"/>
            <a:ext cx="1147084" cy="4260850"/>
          </a:xfrm>
          <a:prstGeom prst="rect">
            <a:avLst/>
          </a:prstGeom>
          <a:solidFill>
            <a:srgbClr val="B3B3B3">
              <a:alpha val="50000"/>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 name="Title Placeholder 1">
            <a:extLst>
              <a:ext uri="{FF2B5EF4-FFF2-40B4-BE49-F238E27FC236}">
                <a16:creationId xmlns:a16="http://schemas.microsoft.com/office/drawing/2014/main" id="{9AA149FF-6D69-9812-DDF4-AE78304F3259}"/>
              </a:ext>
            </a:extLst>
          </p:cNvPr>
          <p:cNvSpPr>
            <a:spLocks noGrp="1"/>
          </p:cNvSpPr>
          <p:nvPr>
            <p:ph type="title"/>
          </p:nvPr>
        </p:nvSpPr>
        <p:spPr>
          <a:xfrm>
            <a:off x="1257300" y="4572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rgbClr val="00829B"/>
                </a:solidFill>
              </a:rPr>
              <a:t>Stakeholder roadmap: </a:t>
            </a:r>
            <a:r>
              <a:rPr lang="en-US"/>
              <a:t>Path to Batch 1+ and CTP Board approval</a:t>
            </a:r>
          </a:p>
        </p:txBody>
      </p:sp>
      <p:sp>
        <p:nvSpPr>
          <p:cNvPr id="7" name="TextBox 6">
            <a:extLst>
              <a:ext uri="{FF2B5EF4-FFF2-40B4-BE49-F238E27FC236}">
                <a16:creationId xmlns:a16="http://schemas.microsoft.com/office/drawing/2014/main" id="{45D8C9E1-34B8-8E47-0DB0-88C54A78712C}"/>
              </a:ext>
            </a:extLst>
          </p:cNvPr>
          <p:cNvSpPr txBox="1">
            <a:spLocks/>
          </p:cNvSpPr>
          <p:nvPr>
            <p:custDataLst>
              <p:tags r:id="rId4"/>
            </p:custDataLst>
          </p:nvPr>
        </p:nvSpPr>
        <p:spPr>
          <a:xfrm>
            <a:off x="554736" y="1608138"/>
            <a:ext cx="1696342" cy="185738"/>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200" b="1" i="0" u="none" strike="noStrike" kern="0" cap="none" spc="0" normalizeH="0" baseline="0" noProof="0">
                <a:ln>
                  <a:noFill/>
                </a:ln>
                <a:solidFill>
                  <a:srgbClr val="171A1C"/>
                </a:solidFill>
                <a:effectLst/>
                <a:uLnTx/>
                <a:uFillTx/>
                <a:latin typeface="Arial"/>
                <a:ea typeface="+mn-ea"/>
                <a:cs typeface="+mn-cs"/>
              </a:rPr>
              <a:t>Forums</a:t>
            </a:r>
          </a:p>
        </p:txBody>
      </p:sp>
      <p:sp>
        <p:nvSpPr>
          <p:cNvPr id="8" name="TextBox 7">
            <a:extLst>
              <a:ext uri="{FF2B5EF4-FFF2-40B4-BE49-F238E27FC236}">
                <a16:creationId xmlns:a16="http://schemas.microsoft.com/office/drawing/2014/main" id="{52935508-9CFF-3CB8-5D11-C5C96BC4BF01}"/>
              </a:ext>
            </a:extLst>
          </p:cNvPr>
          <p:cNvSpPr txBox="1">
            <a:spLocks/>
          </p:cNvSpPr>
          <p:nvPr>
            <p:custDataLst>
              <p:tags r:id="rId5"/>
            </p:custDataLst>
          </p:nvPr>
        </p:nvSpPr>
        <p:spPr>
          <a:xfrm>
            <a:off x="571670" y="4330503"/>
            <a:ext cx="1696342" cy="161583"/>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50" b="1" i="0" u="none" strike="noStrike" kern="0" cap="none" spc="0" normalizeH="0" baseline="0" noProof="0">
                <a:ln>
                  <a:noFill/>
                </a:ln>
                <a:solidFill>
                  <a:srgbClr val="171A1C"/>
                </a:solidFill>
                <a:effectLst/>
                <a:uLnTx/>
                <a:uFillTx/>
                <a:latin typeface="Arial"/>
                <a:ea typeface="+mn-ea"/>
                <a:cs typeface="+mn-cs"/>
              </a:rPr>
              <a:t>ROS </a:t>
            </a:r>
          </a:p>
        </p:txBody>
      </p:sp>
      <p:sp>
        <p:nvSpPr>
          <p:cNvPr id="19" name="Text Placeholder 4">
            <a:extLst>
              <a:ext uri="{FF2B5EF4-FFF2-40B4-BE49-F238E27FC236}">
                <a16:creationId xmlns:a16="http://schemas.microsoft.com/office/drawing/2014/main" id="{339207F6-3C23-57E7-58BE-D1596D9DD06A}"/>
              </a:ext>
            </a:extLst>
          </p:cNvPr>
          <p:cNvSpPr>
            <a:spLocks noGrp="1"/>
          </p:cNvSpPr>
          <p:nvPr>
            <p:custDataLst>
              <p:tags r:id="rId6"/>
            </p:custDataLst>
          </p:nvPr>
        </p:nvSpPr>
        <p:spPr bwMode="auto">
          <a:xfrm>
            <a:off x="5753100" y="1128713"/>
            <a:ext cx="358902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8CF9C1F-7B7B-4416-95C6-E1B13DC3F49E}" type="datetime'''''2''''''''0''''''''''2''''''''''6'''''''''''''''''''''''''">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2026</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20" name="Text Placeholder 4">
            <a:extLst>
              <a:ext uri="{FF2B5EF4-FFF2-40B4-BE49-F238E27FC236}">
                <a16:creationId xmlns:a16="http://schemas.microsoft.com/office/drawing/2014/main" id="{E4241F51-52C1-7367-DD56-D7984A04F848}"/>
              </a:ext>
            </a:extLst>
          </p:cNvPr>
          <p:cNvSpPr>
            <a:spLocks noGrp="1"/>
          </p:cNvSpPr>
          <p:nvPr>
            <p:custDataLst>
              <p:tags r:id="rId7"/>
            </p:custDataLst>
          </p:nvPr>
        </p:nvSpPr>
        <p:spPr bwMode="auto">
          <a:xfrm>
            <a:off x="9342120" y="1128713"/>
            <a:ext cx="239268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291B83E7-72C3-4278-AC52-A657A358BF34}" type="datetime'''''''''''''''''2''''''''''''0''''''''''''''''''''2''''7'''">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2027</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5" name="Text Placeholder 4">
            <a:extLst>
              <a:ext uri="{FF2B5EF4-FFF2-40B4-BE49-F238E27FC236}">
                <a16:creationId xmlns:a16="http://schemas.microsoft.com/office/drawing/2014/main" id="{61141E48-6A4D-AD89-2DBA-15522290F8BA}"/>
              </a:ext>
            </a:extLst>
          </p:cNvPr>
          <p:cNvSpPr>
            <a:spLocks noGrp="1"/>
          </p:cNvSpPr>
          <p:nvPr>
            <p:custDataLst>
              <p:tags r:id="rId8"/>
            </p:custDataLst>
          </p:nvPr>
        </p:nvSpPr>
        <p:spPr bwMode="auto">
          <a:xfrm>
            <a:off x="5753100" y="1365250"/>
            <a:ext cx="179451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592280AC-8E83-433B-B07D-7D54B6C1868D}" type="datetime'Q''3'''''''''''">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Q3</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6" name="Text Placeholder 4">
            <a:extLst>
              <a:ext uri="{FF2B5EF4-FFF2-40B4-BE49-F238E27FC236}">
                <a16:creationId xmlns:a16="http://schemas.microsoft.com/office/drawing/2014/main" id="{448D0A97-BAD2-CBF6-328D-B31B7535B435}"/>
              </a:ext>
            </a:extLst>
          </p:cNvPr>
          <p:cNvSpPr>
            <a:spLocks noGrp="1"/>
          </p:cNvSpPr>
          <p:nvPr>
            <p:custDataLst>
              <p:tags r:id="rId9"/>
            </p:custDataLst>
          </p:nvPr>
        </p:nvSpPr>
        <p:spPr bwMode="auto">
          <a:xfrm>
            <a:off x="7547610" y="1365250"/>
            <a:ext cx="179451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C469EFC8-25B3-4774-8698-DC11554350A9}" type="datetime'''Q''''''''''''''''''''''''4'''''''''''''''">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Q4</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8" name="Text Placeholder 4">
            <a:extLst>
              <a:ext uri="{FF2B5EF4-FFF2-40B4-BE49-F238E27FC236}">
                <a16:creationId xmlns:a16="http://schemas.microsoft.com/office/drawing/2014/main" id="{F48CEC39-62AB-7733-1780-9C9ECFA9A5DA}"/>
              </a:ext>
            </a:extLst>
          </p:cNvPr>
          <p:cNvSpPr>
            <a:spLocks noGrp="1"/>
          </p:cNvSpPr>
          <p:nvPr>
            <p:custDataLst>
              <p:tags r:id="rId10"/>
            </p:custDataLst>
          </p:nvPr>
        </p:nvSpPr>
        <p:spPr bwMode="auto">
          <a:xfrm>
            <a:off x="9342120" y="1365250"/>
            <a:ext cx="179451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985832A4-72AC-4537-96A1-15C8A9EA6B56}" type="datetime'''''Q''''''''''''''''''''''''''''''''''''''''''''''''1'''''''">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Q1</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4" name="Text Placeholder 4">
            <a:extLst>
              <a:ext uri="{FF2B5EF4-FFF2-40B4-BE49-F238E27FC236}">
                <a16:creationId xmlns:a16="http://schemas.microsoft.com/office/drawing/2014/main" id="{4A55FCFE-B27B-97A9-4C16-EFF50165D2D9}"/>
              </a:ext>
            </a:extLst>
          </p:cNvPr>
          <p:cNvSpPr>
            <a:spLocks noGrp="1"/>
          </p:cNvSpPr>
          <p:nvPr>
            <p:custDataLst>
              <p:tags r:id="rId11"/>
            </p:custDataLst>
          </p:nvPr>
        </p:nvSpPr>
        <p:spPr bwMode="auto">
          <a:xfrm>
            <a:off x="575310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9ABCDC85-E892-4AB6-8F8F-C670699E755B}" type="datetime'''''J''''''''''''u''''''''''''''''''''''l'''''''''">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Jul</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07" name="Text Placeholder 4">
            <a:extLst>
              <a:ext uri="{FF2B5EF4-FFF2-40B4-BE49-F238E27FC236}">
                <a16:creationId xmlns:a16="http://schemas.microsoft.com/office/drawing/2014/main" id="{839BAE0C-8DDC-58E6-3B24-7679D3BEA1B6}"/>
              </a:ext>
            </a:extLst>
          </p:cNvPr>
          <p:cNvSpPr>
            <a:spLocks noGrp="1"/>
          </p:cNvSpPr>
          <p:nvPr>
            <p:custDataLst>
              <p:tags r:id="rId12"/>
            </p:custDataLst>
          </p:nvPr>
        </p:nvSpPr>
        <p:spPr bwMode="auto">
          <a:xfrm>
            <a:off x="635127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25C6DC26-1A34-475E-863E-F2D7B7AED557}" type="datetime'''''''''''''''''''''''''''''''''''''''''A''''''u''''''g'">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Aug</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09" name="Text Placeholder 4">
            <a:extLst>
              <a:ext uri="{FF2B5EF4-FFF2-40B4-BE49-F238E27FC236}">
                <a16:creationId xmlns:a16="http://schemas.microsoft.com/office/drawing/2014/main" id="{8825C897-5442-2AD1-6212-5A9DE52F5ED1}"/>
              </a:ext>
            </a:extLst>
          </p:cNvPr>
          <p:cNvSpPr>
            <a:spLocks noGrp="1"/>
          </p:cNvSpPr>
          <p:nvPr>
            <p:custDataLst>
              <p:tags r:id="rId13"/>
            </p:custDataLst>
          </p:nvPr>
        </p:nvSpPr>
        <p:spPr bwMode="auto">
          <a:xfrm>
            <a:off x="694944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D39C5CB5-AF08-419D-BCB3-9ACCD6FB60B0}" type="datetime'''''''''''''S''''''''''''''''''e''''''p'''''''''''''''''''''">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Sep</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1" name="Text Placeholder 4">
            <a:extLst>
              <a:ext uri="{FF2B5EF4-FFF2-40B4-BE49-F238E27FC236}">
                <a16:creationId xmlns:a16="http://schemas.microsoft.com/office/drawing/2014/main" id="{D232D6A0-F041-F65C-6A27-6291E2AB1356}"/>
              </a:ext>
            </a:extLst>
          </p:cNvPr>
          <p:cNvSpPr>
            <a:spLocks noGrp="1"/>
          </p:cNvSpPr>
          <p:nvPr>
            <p:custDataLst>
              <p:tags r:id="rId14"/>
            </p:custDataLst>
          </p:nvPr>
        </p:nvSpPr>
        <p:spPr bwMode="auto">
          <a:xfrm>
            <a:off x="754761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98AE50C0-59C7-465C-82FA-58892E4934DF}" type="datetime'''''''O''''''''''''''c''''''''t'''''''''''''">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Oct</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2" name="Text Placeholder 4">
            <a:extLst>
              <a:ext uri="{FF2B5EF4-FFF2-40B4-BE49-F238E27FC236}">
                <a16:creationId xmlns:a16="http://schemas.microsoft.com/office/drawing/2014/main" id="{A96E11B0-5DD2-B917-D7C3-EADCD315EE60}"/>
              </a:ext>
            </a:extLst>
          </p:cNvPr>
          <p:cNvSpPr>
            <a:spLocks noGrp="1"/>
          </p:cNvSpPr>
          <p:nvPr>
            <p:custDataLst>
              <p:tags r:id="rId15"/>
            </p:custDataLst>
          </p:nvPr>
        </p:nvSpPr>
        <p:spPr bwMode="auto">
          <a:xfrm>
            <a:off x="814578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1ED3D499-46F7-449A-AE34-6DFABA5599C2}" type="datetime'''''''''''''''''''''''''''N''''''''''''''''''''''''o''v'">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Nov</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3" name="Text Placeholder 4">
            <a:extLst>
              <a:ext uri="{FF2B5EF4-FFF2-40B4-BE49-F238E27FC236}">
                <a16:creationId xmlns:a16="http://schemas.microsoft.com/office/drawing/2014/main" id="{FE9E7CC9-6FEA-E520-6BFB-F70D4E1001DC}"/>
              </a:ext>
            </a:extLst>
          </p:cNvPr>
          <p:cNvSpPr>
            <a:spLocks noGrp="1"/>
          </p:cNvSpPr>
          <p:nvPr>
            <p:custDataLst>
              <p:tags r:id="rId16"/>
            </p:custDataLst>
          </p:nvPr>
        </p:nvSpPr>
        <p:spPr bwMode="auto">
          <a:xfrm>
            <a:off x="874395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88616566-48CA-4870-9AEF-1B3CEBC9D987}" type="datetime'''''''''''''''''''''D''''e''''''''''''c'''''''''''''">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Dec</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4" name="Text Placeholder 4">
            <a:extLst>
              <a:ext uri="{FF2B5EF4-FFF2-40B4-BE49-F238E27FC236}">
                <a16:creationId xmlns:a16="http://schemas.microsoft.com/office/drawing/2014/main" id="{E0E8A8F6-65CB-0D4D-980A-2FCC7B144389}"/>
              </a:ext>
            </a:extLst>
          </p:cNvPr>
          <p:cNvSpPr>
            <a:spLocks noGrp="1"/>
          </p:cNvSpPr>
          <p:nvPr>
            <p:custDataLst>
              <p:tags r:id="rId17"/>
            </p:custDataLst>
          </p:nvPr>
        </p:nvSpPr>
        <p:spPr bwMode="auto">
          <a:xfrm>
            <a:off x="9342120" y="1601788"/>
            <a:ext cx="59817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5A27C862-1B73-4151-BF7F-510DDC6610CE}" type="datetime'''J''''''''''''''''''''''''a''''''''''''''''''''''''''n'''''">
              <a:rPr kumimoji="0" lang="en-US" altLang="en-US" sz="12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Jan</a:t>
            </a:fld>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215" name="Text Placeholder 4">
            <a:extLst>
              <a:ext uri="{FF2B5EF4-FFF2-40B4-BE49-F238E27FC236}">
                <a16:creationId xmlns:a16="http://schemas.microsoft.com/office/drawing/2014/main" id="{DD5ACD88-4D2E-3173-B756-4C83E9B37369}"/>
              </a:ext>
            </a:extLst>
          </p:cNvPr>
          <p:cNvSpPr>
            <a:spLocks noGrp="1"/>
          </p:cNvSpPr>
          <p:nvPr>
            <p:custDataLst>
              <p:tags r:id="rId18"/>
            </p:custDataLst>
          </p:nvPr>
        </p:nvSpPr>
        <p:spPr bwMode="auto">
          <a:xfrm>
            <a:off x="11734800" y="1601788"/>
            <a:ext cx="127000" cy="236538"/>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26988" rIns="0" bIns="26988"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8600"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38912" indent="-210312"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4360" indent="-15544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3816" indent="-146304"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endPar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32" name="Straight Connector 31">
            <a:extLst>
              <a:ext uri="{FF2B5EF4-FFF2-40B4-BE49-F238E27FC236}">
                <a16:creationId xmlns:a16="http://schemas.microsoft.com/office/drawing/2014/main" id="{EB992C56-7395-E954-9D7D-B4307C61C6F8}"/>
              </a:ext>
            </a:extLst>
          </p:cNvPr>
          <p:cNvCxnSpPr/>
          <p:nvPr>
            <p:custDataLst>
              <p:tags r:id="rId19"/>
            </p:custDataLst>
          </p:nvPr>
        </p:nvCxnSpPr>
        <p:spPr bwMode="auto">
          <a:xfrm flipH="1">
            <a:off x="5699125" y="1365250"/>
            <a:ext cx="4887913"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1" name="Straight Connector 220">
            <a:extLst>
              <a:ext uri="{FF2B5EF4-FFF2-40B4-BE49-F238E27FC236}">
                <a16:creationId xmlns:a16="http://schemas.microsoft.com/office/drawing/2014/main" id="{2E846850-1B8F-49E7-C465-6E5FD1F40F46}"/>
              </a:ext>
            </a:extLst>
          </p:cNvPr>
          <p:cNvCxnSpPr/>
          <p:nvPr>
            <p:custDataLst>
              <p:tags r:id="rId20"/>
            </p:custDataLst>
          </p:nvPr>
        </p:nvCxnSpPr>
        <p:spPr bwMode="auto">
          <a:xfrm flipH="1">
            <a:off x="10531475" y="1365250"/>
            <a:ext cx="110648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592038CA-CDAF-CC79-AD4E-2120C2E4B853}"/>
              </a:ext>
            </a:extLst>
          </p:cNvPr>
          <p:cNvCxnSpPr/>
          <p:nvPr>
            <p:custDataLst>
              <p:tags r:id="rId21"/>
            </p:custDataLst>
          </p:nvPr>
        </p:nvCxnSpPr>
        <p:spPr bwMode="auto">
          <a:xfrm flipH="1">
            <a:off x="5699124" y="1601788"/>
            <a:ext cx="247173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7" name="Straight Connector 216">
            <a:extLst>
              <a:ext uri="{FF2B5EF4-FFF2-40B4-BE49-F238E27FC236}">
                <a16:creationId xmlns:a16="http://schemas.microsoft.com/office/drawing/2014/main" id="{CEC91727-1B79-5DE6-313C-65D08CBC4B65}"/>
              </a:ext>
            </a:extLst>
          </p:cNvPr>
          <p:cNvCxnSpPr/>
          <p:nvPr>
            <p:custDataLst>
              <p:tags r:id="rId22"/>
            </p:custDataLst>
          </p:nvPr>
        </p:nvCxnSpPr>
        <p:spPr bwMode="auto">
          <a:xfrm flipH="1">
            <a:off x="8115300" y="1601788"/>
            <a:ext cx="247173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9" name="Straight Connector 218">
            <a:extLst>
              <a:ext uri="{FF2B5EF4-FFF2-40B4-BE49-F238E27FC236}">
                <a16:creationId xmlns:a16="http://schemas.microsoft.com/office/drawing/2014/main" id="{45A68DF8-4D43-6417-4947-1F81D431E94C}"/>
              </a:ext>
            </a:extLst>
          </p:cNvPr>
          <p:cNvCxnSpPr/>
          <p:nvPr>
            <p:custDataLst>
              <p:tags r:id="rId23"/>
            </p:custDataLst>
          </p:nvPr>
        </p:nvCxnSpPr>
        <p:spPr bwMode="auto">
          <a:xfrm flipH="1">
            <a:off x="10531475" y="1601788"/>
            <a:ext cx="1106488" cy="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4C132747-BCD8-C9EA-8F67-F3A0A4E565F2}"/>
              </a:ext>
            </a:extLst>
          </p:cNvPr>
          <p:cNvCxnSpPr/>
          <p:nvPr>
            <p:custDataLst>
              <p:tags r:id="rId24"/>
            </p:custDataLst>
          </p:nvPr>
        </p:nvCxnSpPr>
        <p:spPr bwMode="auto">
          <a:xfrm>
            <a:off x="1173480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3E8C59C0-C0E6-7169-CF0A-978FD3A3FFF1}"/>
              </a:ext>
            </a:extLst>
          </p:cNvPr>
          <p:cNvCxnSpPr/>
          <p:nvPr>
            <p:custDataLst>
              <p:tags r:id="rId25"/>
            </p:custDataLst>
          </p:nvPr>
        </p:nvCxnSpPr>
        <p:spPr bwMode="auto">
          <a:xfrm>
            <a:off x="575310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2" name="Straight Connector 221">
            <a:extLst>
              <a:ext uri="{FF2B5EF4-FFF2-40B4-BE49-F238E27FC236}">
                <a16:creationId xmlns:a16="http://schemas.microsoft.com/office/drawing/2014/main" id="{E0B8CB2A-56B8-3C89-E5E0-F88514417DBB}"/>
              </a:ext>
            </a:extLst>
          </p:cNvPr>
          <p:cNvCxnSpPr/>
          <p:nvPr>
            <p:custDataLst>
              <p:tags r:id="rId26"/>
            </p:custDataLst>
          </p:nvPr>
        </p:nvCxnSpPr>
        <p:spPr bwMode="auto">
          <a:xfrm>
            <a:off x="9342120" y="1838325"/>
            <a:ext cx="0" cy="4260850"/>
          </a:xfrm>
          <a:prstGeom prst="line">
            <a:avLst/>
          </a:prstGeom>
          <a:ln w="9525" cap="flat" cmpd="sng" algn="ctr">
            <a:solidFill>
              <a:schemeClr val="tx1"/>
            </a:solidFill>
            <a:prstDash val="solid"/>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0" name="Straight Connector 39">
            <a:extLst>
              <a:ext uri="{FF2B5EF4-FFF2-40B4-BE49-F238E27FC236}">
                <a16:creationId xmlns:a16="http://schemas.microsoft.com/office/drawing/2014/main" id="{BE621795-C2A8-ED94-409A-E7A5D32FF7F3}"/>
              </a:ext>
            </a:extLst>
          </p:cNvPr>
          <p:cNvCxnSpPr/>
          <p:nvPr>
            <p:custDataLst>
              <p:tags r:id="rId27"/>
            </p:custDataLst>
          </p:nvPr>
        </p:nvCxnSpPr>
        <p:spPr bwMode="auto">
          <a:xfrm>
            <a:off x="6351270" y="1838325"/>
            <a:ext cx="0" cy="4260850"/>
          </a:xfrm>
          <a:prstGeom prst="line">
            <a:avLst/>
          </a:prstGeom>
          <a:ln w="9525" cap="flat" cmpd="sng" algn="ctr">
            <a:solidFill>
              <a:schemeClr val="tx1"/>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9A09A1C8-6200-F42E-0856-33B76F9E8BD6}"/>
              </a:ext>
            </a:extLst>
          </p:cNvPr>
          <p:cNvCxnSpPr/>
          <p:nvPr>
            <p:custDataLst>
              <p:tags r:id="rId28"/>
            </p:custDataLst>
          </p:nvPr>
        </p:nvCxnSpPr>
        <p:spPr bwMode="auto">
          <a:xfrm>
            <a:off x="9940290" y="1838325"/>
            <a:ext cx="0" cy="4260850"/>
          </a:xfrm>
          <a:prstGeom prst="line">
            <a:avLst/>
          </a:prstGeom>
          <a:ln w="9525" cap="flat" cmpd="sng" algn="ctr">
            <a:solidFill>
              <a:schemeClr val="tx1"/>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6" name="Straight Connector 225">
            <a:extLst>
              <a:ext uri="{FF2B5EF4-FFF2-40B4-BE49-F238E27FC236}">
                <a16:creationId xmlns:a16="http://schemas.microsoft.com/office/drawing/2014/main" id="{26145D42-8556-A810-6B37-8AE3A1ED4B10}"/>
              </a:ext>
            </a:extLst>
          </p:cNvPr>
          <p:cNvCxnSpPr/>
          <p:nvPr>
            <p:custDataLst>
              <p:tags r:id="rId29"/>
            </p:custDataLst>
          </p:nvPr>
        </p:nvCxnSpPr>
        <p:spPr bwMode="auto">
          <a:xfrm>
            <a:off x="8743950" y="1818005"/>
            <a:ext cx="0" cy="4260850"/>
          </a:xfrm>
          <a:prstGeom prst="line">
            <a:avLst/>
          </a:prstGeom>
          <a:ln w="952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3" name="Straight Connector 222">
            <a:extLst>
              <a:ext uri="{FF2B5EF4-FFF2-40B4-BE49-F238E27FC236}">
                <a16:creationId xmlns:a16="http://schemas.microsoft.com/office/drawing/2014/main" id="{407F9F6F-D652-51F5-4929-B021FE60BDA1}"/>
              </a:ext>
            </a:extLst>
          </p:cNvPr>
          <p:cNvCxnSpPr/>
          <p:nvPr>
            <p:custDataLst>
              <p:tags r:id="rId30"/>
            </p:custDataLst>
          </p:nvPr>
        </p:nvCxnSpPr>
        <p:spPr bwMode="auto">
          <a:xfrm>
            <a:off x="6949440" y="1838325"/>
            <a:ext cx="0" cy="4260850"/>
          </a:xfrm>
          <a:prstGeom prst="line">
            <a:avLst/>
          </a:prstGeom>
          <a:ln w="952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5" name="Straight Connector 44">
            <a:extLst>
              <a:ext uri="{FF2B5EF4-FFF2-40B4-BE49-F238E27FC236}">
                <a16:creationId xmlns:a16="http://schemas.microsoft.com/office/drawing/2014/main" id="{FBA13C81-6EE5-96FD-82CC-9F42589590CE}"/>
              </a:ext>
            </a:extLst>
          </p:cNvPr>
          <p:cNvCxnSpPr/>
          <p:nvPr>
            <p:custDataLst>
              <p:tags r:id="rId31"/>
            </p:custDataLst>
          </p:nvPr>
        </p:nvCxnSpPr>
        <p:spPr bwMode="auto">
          <a:xfrm>
            <a:off x="5754688" y="6099175"/>
            <a:ext cx="5981700" cy="0"/>
          </a:xfrm>
          <a:prstGeom prst="line">
            <a:avLst/>
          </a:prstGeom>
          <a:ln w="1270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42" name="Straight Connector 41">
            <a:extLst>
              <a:ext uri="{FF2B5EF4-FFF2-40B4-BE49-F238E27FC236}">
                <a16:creationId xmlns:a16="http://schemas.microsoft.com/office/drawing/2014/main" id="{BCCB4F4D-F56A-5A25-22D0-539D9C4E570F}"/>
              </a:ext>
            </a:extLst>
          </p:cNvPr>
          <p:cNvCxnSpPr/>
          <p:nvPr>
            <p:custDataLst>
              <p:tags r:id="rId32"/>
            </p:custDataLst>
          </p:nvPr>
        </p:nvCxnSpPr>
        <p:spPr bwMode="gray">
          <a:xfrm>
            <a:off x="5887720" y="1838325"/>
            <a:ext cx="0" cy="4414838"/>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C040F3C4-D777-5983-F0E9-47A45767AB99}"/>
              </a:ext>
            </a:extLst>
          </p:cNvPr>
          <p:cNvCxnSpPr>
            <a:cxnSpLocks/>
          </p:cNvCxnSpPr>
          <p:nvPr>
            <p:custDataLst>
              <p:tags r:id="rId33"/>
            </p:custDataLst>
          </p:nvPr>
        </p:nvCxnSpPr>
        <p:spPr bwMode="gray">
          <a:xfrm flipH="1">
            <a:off x="8145780" y="1865599"/>
            <a:ext cx="15875" cy="4260266"/>
          </a:xfrm>
          <a:prstGeom prst="line">
            <a:avLst/>
          </a:prstGeom>
          <a:ln w="19050" cap="flat" cmpd="sng" algn="ctr">
            <a:solidFill>
              <a:schemeClr val="accent6"/>
            </a:solidFill>
            <a:prstDash val="dash"/>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76BCA1E4-9292-314A-8669-4C6265ED827C}"/>
              </a:ext>
            </a:extLst>
          </p:cNvPr>
          <p:cNvCxnSpPr/>
          <p:nvPr>
            <p:custDataLst>
              <p:tags r:id="rId34"/>
            </p:custDataLst>
          </p:nvPr>
        </p:nvCxnSpPr>
        <p:spPr bwMode="auto">
          <a:xfrm>
            <a:off x="5754688" y="1838325"/>
            <a:ext cx="5981700" cy="0"/>
          </a:xfrm>
          <a:prstGeom prst="line">
            <a:avLst/>
          </a:prstGeom>
          <a:ln w="1270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84" name="Diamond 483">
            <a:extLst>
              <a:ext uri="{FF2B5EF4-FFF2-40B4-BE49-F238E27FC236}">
                <a16:creationId xmlns:a16="http://schemas.microsoft.com/office/drawing/2014/main" id="{D2A78F55-39D0-4CC3-7FF8-2FB52B2206BE}"/>
              </a:ext>
            </a:extLst>
          </p:cNvPr>
          <p:cNvSpPr/>
          <p:nvPr>
            <p:custDataLst>
              <p:tags r:id="rId35"/>
            </p:custDataLst>
          </p:nvPr>
        </p:nvSpPr>
        <p:spPr bwMode="gray">
          <a:xfrm>
            <a:off x="11257041" y="6130132"/>
            <a:ext cx="177800" cy="177800"/>
          </a:xfrm>
          <a:prstGeom prst="diamond">
            <a:avLst/>
          </a:prstGeom>
          <a:solidFill>
            <a:srgbClr val="FFFFFF"/>
          </a:solidFill>
          <a:ln w="9525" cap="flat" cmpd="sng" algn="ctr">
            <a:solidFill>
              <a:schemeClr val="accent6"/>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3" name="Diamond 42">
            <a:extLst>
              <a:ext uri="{FF2B5EF4-FFF2-40B4-BE49-F238E27FC236}">
                <a16:creationId xmlns:a16="http://schemas.microsoft.com/office/drawing/2014/main" id="{FBE0F4F5-1AD5-993D-8395-51F37E745FFB}"/>
              </a:ext>
            </a:extLst>
          </p:cNvPr>
          <p:cNvSpPr/>
          <p:nvPr>
            <p:custDataLst>
              <p:tags r:id="rId36"/>
            </p:custDataLst>
          </p:nvPr>
        </p:nvSpPr>
        <p:spPr bwMode="gray">
          <a:xfrm>
            <a:off x="10901730" y="6130132"/>
            <a:ext cx="177800" cy="177800"/>
          </a:xfrm>
          <a:prstGeom prst="diamond">
            <a:avLst/>
          </a:prstGeom>
          <a:solidFill>
            <a:srgbClr val="FFFFFF"/>
          </a:solidFill>
          <a:ln w="9525" cap="sq" cmpd="sng" algn="ctr">
            <a:solidFill>
              <a:schemeClr val="accent6"/>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8" name="Diamond 37">
            <a:extLst>
              <a:ext uri="{FF2B5EF4-FFF2-40B4-BE49-F238E27FC236}">
                <a16:creationId xmlns:a16="http://schemas.microsoft.com/office/drawing/2014/main" id="{414201E5-3862-079F-B56D-658449E6EFE1}"/>
              </a:ext>
            </a:extLst>
          </p:cNvPr>
          <p:cNvSpPr/>
          <p:nvPr>
            <p:custDataLst>
              <p:tags r:id="rId37"/>
            </p:custDataLst>
          </p:nvPr>
        </p:nvSpPr>
        <p:spPr bwMode="gray">
          <a:xfrm>
            <a:off x="8056880" y="6130132"/>
            <a:ext cx="177800" cy="177800"/>
          </a:xfrm>
          <a:prstGeom prst="diamond">
            <a:avLst/>
          </a:prstGeom>
          <a:solidFill>
            <a:srgbClr val="FFFFFF"/>
          </a:solidFill>
          <a:ln w="9525" cap="sq" cmpd="sng" algn="ctr">
            <a:solidFill>
              <a:schemeClr val="accent6"/>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39" name="Diamond 38">
            <a:extLst>
              <a:ext uri="{FF2B5EF4-FFF2-40B4-BE49-F238E27FC236}">
                <a16:creationId xmlns:a16="http://schemas.microsoft.com/office/drawing/2014/main" id="{5E7EB6D1-043C-33F6-417B-4E44C0130092}"/>
              </a:ext>
            </a:extLst>
          </p:cNvPr>
          <p:cNvSpPr/>
          <p:nvPr>
            <p:custDataLst>
              <p:tags r:id="rId38"/>
            </p:custDataLst>
          </p:nvPr>
        </p:nvSpPr>
        <p:spPr bwMode="gray">
          <a:xfrm>
            <a:off x="5798820" y="6130132"/>
            <a:ext cx="177800" cy="177800"/>
          </a:xfrm>
          <a:prstGeom prst="diamond">
            <a:avLst/>
          </a:prstGeom>
          <a:solidFill>
            <a:srgbClr val="FFFFFF"/>
          </a:solidFill>
          <a:ln w="9525" cap="sq" cmpd="sng" algn="ctr">
            <a:solidFill>
              <a:schemeClr val="accent6"/>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9" name="Isosceles Triangle 488">
            <a:extLst>
              <a:ext uri="{FF2B5EF4-FFF2-40B4-BE49-F238E27FC236}">
                <a16:creationId xmlns:a16="http://schemas.microsoft.com/office/drawing/2014/main" id="{53C65D78-27C1-8E17-7B61-709C6ECE0123}"/>
              </a:ext>
            </a:extLst>
          </p:cNvPr>
          <p:cNvSpPr/>
          <p:nvPr>
            <p:custDataLst>
              <p:tags r:id="rId39"/>
            </p:custDataLst>
          </p:nvPr>
        </p:nvSpPr>
        <p:spPr bwMode="gray">
          <a:xfrm>
            <a:off x="8216900" y="334803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7" name="Isosceles Triangle 486">
            <a:extLst>
              <a:ext uri="{FF2B5EF4-FFF2-40B4-BE49-F238E27FC236}">
                <a16:creationId xmlns:a16="http://schemas.microsoft.com/office/drawing/2014/main" id="{1E281DCA-D6E4-DEE1-7555-7D4F6C06D5AC}"/>
              </a:ext>
            </a:extLst>
          </p:cNvPr>
          <p:cNvSpPr/>
          <p:nvPr>
            <p:custDataLst>
              <p:tags r:id="rId40"/>
            </p:custDataLst>
          </p:nvPr>
        </p:nvSpPr>
        <p:spPr bwMode="gray">
          <a:xfrm>
            <a:off x="7319010" y="264953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3" name="Isosceles Triangle 482">
            <a:extLst>
              <a:ext uri="{FF2B5EF4-FFF2-40B4-BE49-F238E27FC236}">
                <a16:creationId xmlns:a16="http://schemas.microsoft.com/office/drawing/2014/main" id="{EC3D8CE1-D76A-434E-8086-B99DB0CA720E}"/>
              </a:ext>
            </a:extLst>
          </p:cNvPr>
          <p:cNvSpPr/>
          <p:nvPr>
            <p:custDataLst>
              <p:tags r:id="rId41"/>
            </p:custDataLst>
          </p:nvPr>
        </p:nvSpPr>
        <p:spPr bwMode="gray">
          <a:xfrm>
            <a:off x="6786469" y="230028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8" name="Isosceles Triangle 487">
            <a:extLst>
              <a:ext uri="{FF2B5EF4-FFF2-40B4-BE49-F238E27FC236}">
                <a16:creationId xmlns:a16="http://schemas.microsoft.com/office/drawing/2014/main" id="{01FEB92D-6068-52D5-AF03-FCDCB19068A2}"/>
              </a:ext>
            </a:extLst>
          </p:cNvPr>
          <p:cNvSpPr/>
          <p:nvPr>
            <p:custDataLst>
              <p:tags r:id="rId42"/>
            </p:custDataLst>
          </p:nvPr>
        </p:nvSpPr>
        <p:spPr bwMode="gray">
          <a:xfrm>
            <a:off x="7710170" y="299878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90" name="Isosceles Triangle 489">
            <a:extLst>
              <a:ext uri="{FF2B5EF4-FFF2-40B4-BE49-F238E27FC236}">
                <a16:creationId xmlns:a16="http://schemas.microsoft.com/office/drawing/2014/main" id="{340CD58F-E0EE-4D3B-DA94-E97A9BEB5A2F}"/>
              </a:ext>
            </a:extLst>
          </p:cNvPr>
          <p:cNvSpPr/>
          <p:nvPr>
            <p:custDataLst>
              <p:tags r:id="rId43"/>
            </p:custDataLst>
          </p:nvPr>
        </p:nvSpPr>
        <p:spPr bwMode="gray">
          <a:xfrm>
            <a:off x="8733480" y="3697288"/>
            <a:ext cx="177800" cy="177800"/>
          </a:xfrm>
          <a:prstGeom prst="triangle">
            <a:avLst/>
          </a:prstGeom>
          <a:solidFill>
            <a:schemeClr val="accent1"/>
          </a:solidFill>
          <a:ln w="9525" cap="sq" cmpd="sng" algn="ctr">
            <a:solidFill>
              <a:schemeClr val="accent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cxnSp>
        <p:nvCxnSpPr>
          <p:cNvPr id="104" name="LineBasicDefault 19">
            <a:extLst>
              <a:ext uri="{FF2B5EF4-FFF2-40B4-BE49-F238E27FC236}">
                <a16:creationId xmlns:a16="http://schemas.microsoft.com/office/drawing/2014/main" id="{EE66DAA3-5339-22AC-1138-D63695CF0B4E}"/>
              </a:ext>
            </a:extLst>
          </p:cNvPr>
          <p:cNvCxnSpPr>
            <a:cxnSpLocks/>
          </p:cNvCxnSpPr>
          <p:nvPr>
            <p:custDataLst>
              <p:tags r:id="rId44"/>
            </p:custDataLst>
          </p:nvPr>
        </p:nvCxnSpPr>
        <p:spPr>
          <a:xfrm>
            <a:off x="554735" y="1838325"/>
            <a:ext cx="5232613" cy="0"/>
          </a:xfrm>
          <a:prstGeom prst="straightConnector1">
            <a:avLst/>
          </a:prstGeom>
          <a:ln w="1270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08" name="LineBasicDefault 19">
            <a:extLst>
              <a:ext uri="{FF2B5EF4-FFF2-40B4-BE49-F238E27FC236}">
                <a16:creationId xmlns:a16="http://schemas.microsoft.com/office/drawing/2014/main" id="{159CEF94-EE6C-A3B1-B18F-79D3593DA96C}"/>
              </a:ext>
            </a:extLst>
          </p:cNvPr>
          <p:cNvCxnSpPr>
            <a:cxnSpLocks/>
          </p:cNvCxnSpPr>
          <p:nvPr>
            <p:custDataLst>
              <p:tags r:id="rId45"/>
            </p:custDataLst>
          </p:nvPr>
        </p:nvCxnSpPr>
        <p:spPr>
          <a:xfrm>
            <a:off x="554735" y="6101969"/>
            <a:ext cx="5232613" cy="0"/>
          </a:xfrm>
          <a:prstGeom prst="straightConnector1">
            <a:avLst/>
          </a:prstGeom>
          <a:ln w="1270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12" name="GreyLineSeparatorDefault 165">
            <a:extLst>
              <a:ext uri="{FF2B5EF4-FFF2-40B4-BE49-F238E27FC236}">
                <a16:creationId xmlns:a16="http://schemas.microsoft.com/office/drawing/2014/main" id="{A68813BA-C118-B126-14AF-BFDED9B6E8C5}"/>
              </a:ext>
            </a:extLst>
          </p:cNvPr>
          <p:cNvCxnSpPr>
            <a:cxnSpLocks/>
          </p:cNvCxnSpPr>
          <p:nvPr>
            <p:custDataLst>
              <p:tags r:id="rId46"/>
            </p:custDataLst>
          </p:nvPr>
        </p:nvCxnSpPr>
        <p:spPr>
          <a:xfrm>
            <a:off x="554736" y="5358321"/>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83" name="TextBox 182">
            <a:extLst>
              <a:ext uri="{FF2B5EF4-FFF2-40B4-BE49-F238E27FC236}">
                <a16:creationId xmlns:a16="http://schemas.microsoft.com/office/drawing/2014/main" id="{7E9EB598-05B5-BC5D-7466-04A234F953F0}"/>
              </a:ext>
            </a:extLst>
          </p:cNvPr>
          <p:cNvSpPr txBox="1">
            <a:spLocks/>
          </p:cNvSpPr>
          <p:nvPr/>
        </p:nvSpPr>
        <p:spPr>
          <a:xfrm>
            <a:off x="571670" y="3981507"/>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PRS </a:t>
            </a:r>
          </a:p>
        </p:txBody>
      </p:sp>
      <p:sp>
        <p:nvSpPr>
          <p:cNvPr id="184" name="TextBox 183">
            <a:extLst>
              <a:ext uri="{FF2B5EF4-FFF2-40B4-BE49-F238E27FC236}">
                <a16:creationId xmlns:a16="http://schemas.microsoft.com/office/drawing/2014/main" id="{24A1F9F0-41C9-5F65-1CD8-C7BA66903FD4}"/>
              </a:ext>
            </a:extLst>
          </p:cNvPr>
          <p:cNvSpPr txBox="1"/>
          <p:nvPr/>
        </p:nvSpPr>
        <p:spPr>
          <a:xfrm>
            <a:off x="571670" y="1917701"/>
            <a:ext cx="1007578"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Workshops and working groups</a:t>
            </a:r>
          </a:p>
        </p:txBody>
      </p:sp>
      <p:sp>
        <p:nvSpPr>
          <p:cNvPr id="158" name="TextBox 157">
            <a:extLst>
              <a:ext uri="{FF2B5EF4-FFF2-40B4-BE49-F238E27FC236}">
                <a16:creationId xmlns:a16="http://schemas.microsoft.com/office/drawing/2014/main" id="{DE573D72-5C71-637B-6520-F4A85891ACAD}"/>
              </a:ext>
            </a:extLst>
          </p:cNvPr>
          <p:cNvSpPr txBox="1">
            <a:spLocks/>
          </p:cNvSpPr>
          <p:nvPr>
            <p:custDataLst>
              <p:tags r:id="rId47"/>
            </p:custDataLst>
          </p:nvPr>
        </p:nvSpPr>
        <p:spPr>
          <a:xfrm>
            <a:off x="2339977" y="5742869"/>
            <a:ext cx="3420521" cy="323165"/>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50" b="0" i="0" u="none" strike="noStrike" kern="0" cap="none" spc="0" normalizeH="0" baseline="0" noProof="0">
                <a:ln>
                  <a:noFill/>
                </a:ln>
                <a:solidFill>
                  <a:srgbClr val="171A1C"/>
                </a:solidFill>
                <a:effectLst/>
                <a:uLnTx/>
                <a:uFillTx/>
                <a:latin typeface="Arial"/>
                <a:ea typeface="+mn-ea"/>
                <a:cs typeface="+mn-cs"/>
              </a:rPr>
              <a:t>Formally present CTP and Batch 1 PGRRs/NPRRs for approval</a:t>
            </a:r>
          </a:p>
        </p:txBody>
      </p:sp>
      <p:sp>
        <p:nvSpPr>
          <p:cNvPr id="186" name="TextBox 185">
            <a:extLst>
              <a:ext uri="{FF2B5EF4-FFF2-40B4-BE49-F238E27FC236}">
                <a16:creationId xmlns:a16="http://schemas.microsoft.com/office/drawing/2014/main" id="{4E40528B-433B-7973-2A6D-16A042EB3894}"/>
              </a:ext>
            </a:extLst>
          </p:cNvPr>
          <p:cNvSpPr txBox="1"/>
          <p:nvPr/>
        </p:nvSpPr>
        <p:spPr>
          <a:xfrm>
            <a:off x="571670" y="5749957"/>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ERCOT Board</a:t>
            </a:r>
          </a:p>
        </p:txBody>
      </p:sp>
      <p:sp>
        <p:nvSpPr>
          <p:cNvPr id="187" name="TextBox 186">
            <a:extLst>
              <a:ext uri="{FF2B5EF4-FFF2-40B4-BE49-F238E27FC236}">
                <a16:creationId xmlns:a16="http://schemas.microsoft.com/office/drawing/2014/main" id="{0B14A60F-87EB-B38A-0928-1E20D0D34D50}"/>
              </a:ext>
            </a:extLst>
          </p:cNvPr>
          <p:cNvSpPr txBox="1"/>
          <p:nvPr/>
        </p:nvSpPr>
        <p:spPr>
          <a:xfrm>
            <a:off x="2339978" y="1608138"/>
            <a:ext cx="3326586" cy="184150"/>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Objective</a:t>
            </a:r>
          </a:p>
        </p:txBody>
      </p:sp>
      <p:sp>
        <p:nvSpPr>
          <p:cNvPr id="189" name="TextBox 188">
            <a:extLst>
              <a:ext uri="{FF2B5EF4-FFF2-40B4-BE49-F238E27FC236}">
                <a16:creationId xmlns:a16="http://schemas.microsoft.com/office/drawing/2014/main" id="{F1F4F010-9DB6-61A2-FAEC-932BFE2C7FF2}"/>
              </a:ext>
            </a:extLst>
          </p:cNvPr>
          <p:cNvSpPr txBox="1">
            <a:spLocks/>
          </p:cNvSpPr>
          <p:nvPr/>
        </p:nvSpPr>
        <p:spPr>
          <a:xfrm>
            <a:off x="2339977" y="1917700"/>
            <a:ext cx="332658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Interview TSP planning staff on CTP scope</a:t>
            </a:r>
          </a:p>
        </p:txBody>
      </p:sp>
      <p:sp>
        <p:nvSpPr>
          <p:cNvPr id="190" name="TextBox 189">
            <a:extLst>
              <a:ext uri="{FF2B5EF4-FFF2-40B4-BE49-F238E27FC236}">
                <a16:creationId xmlns:a16="http://schemas.microsoft.com/office/drawing/2014/main" id="{E5E076C8-B1C7-D66F-AF72-1EBB1D775823}"/>
              </a:ext>
            </a:extLst>
          </p:cNvPr>
          <p:cNvSpPr txBox="1">
            <a:spLocks/>
          </p:cNvSpPr>
          <p:nvPr/>
        </p:nvSpPr>
        <p:spPr>
          <a:xfrm>
            <a:off x="2339977" y="3981507"/>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Engage with Protocol Revisions Subcommittee on NPRR(s)</a:t>
            </a:r>
          </a:p>
        </p:txBody>
      </p:sp>
      <p:sp>
        <p:nvSpPr>
          <p:cNvPr id="192" name="TextBox 191">
            <a:extLst>
              <a:ext uri="{FF2B5EF4-FFF2-40B4-BE49-F238E27FC236}">
                <a16:creationId xmlns:a16="http://schemas.microsoft.com/office/drawing/2014/main" id="{024F5603-390F-73E9-D47F-80CDA88FB53B}"/>
              </a:ext>
            </a:extLst>
          </p:cNvPr>
          <p:cNvSpPr txBox="1">
            <a:spLocks/>
          </p:cNvSpPr>
          <p:nvPr/>
        </p:nvSpPr>
        <p:spPr>
          <a:xfrm>
            <a:off x="2339977" y="4330503"/>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Engage with Reliability and Operations Subcommittee engagement on PGRR(s) </a:t>
            </a:r>
          </a:p>
        </p:txBody>
      </p:sp>
      <p:sp>
        <p:nvSpPr>
          <p:cNvPr id="185" name="TextBox 184">
            <a:extLst>
              <a:ext uri="{FF2B5EF4-FFF2-40B4-BE49-F238E27FC236}">
                <a16:creationId xmlns:a16="http://schemas.microsoft.com/office/drawing/2014/main" id="{06CCB47D-35D7-0A66-3646-F0C441EDFCAF}"/>
              </a:ext>
            </a:extLst>
          </p:cNvPr>
          <p:cNvSpPr txBox="1"/>
          <p:nvPr/>
        </p:nvSpPr>
        <p:spPr>
          <a:xfrm>
            <a:off x="571670" y="5024526"/>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TAC </a:t>
            </a:r>
          </a:p>
        </p:txBody>
      </p:sp>
      <p:sp>
        <p:nvSpPr>
          <p:cNvPr id="194" name="TextBox 193">
            <a:extLst>
              <a:ext uri="{FF2B5EF4-FFF2-40B4-BE49-F238E27FC236}">
                <a16:creationId xmlns:a16="http://schemas.microsoft.com/office/drawing/2014/main" id="{5EFE5616-3866-8DD2-6AB8-C132712EAF6C}"/>
              </a:ext>
            </a:extLst>
          </p:cNvPr>
          <p:cNvSpPr txBox="1">
            <a:spLocks/>
          </p:cNvSpPr>
          <p:nvPr/>
        </p:nvSpPr>
        <p:spPr>
          <a:xfrm>
            <a:off x="2339977" y="5024526"/>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Review/endorse combined NPRR/PGRR package for Board approval</a:t>
            </a:r>
          </a:p>
        </p:txBody>
      </p:sp>
      <p:cxnSp>
        <p:nvCxnSpPr>
          <p:cNvPr id="250" name="GreyLineSeparatorDefault 165">
            <a:extLst>
              <a:ext uri="{FF2B5EF4-FFF2-40B4-BE49-F238E27FC236}">
                <a16:creationId xmlns:a16="http://schemas.microsoft.com/office/drawing/2014/main" id="{987A3527-CF86-5250-9314-9062A158FD32}"/>
              </a:ext>
            </a:extLst>
          </p:cNvPr>
          <p:cNvCxnSpPr>
            <a:cxnSpLocks/>
          </p:cNvCxnSpPr>
          <p:nvPr>
            <p:custDataLst>
              <p:tags r:id="rId48"/>
            </p:custDataLst>
          </p:nvPr>
        </p:nvCxnSpPr>
        <p:spPr>
          <a:xfrm>
            <a:off x="554736" y="5013897"/>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1" name="GreyLineSeparatorDefault 165">
            <a:extLst>
              <a:ext uri="{FF2B5EF4-FFF2-40B4-BE49-F238E27FC236}">
                <a16:creationId xmlns:a16="http://schemas.microsoft.com/office/drawing/2014/main" id="{FFB4AA8D-C8F0-4A5F-360A-54666160A42E}"/>
              </a:ext>
            </a:extLst>
          </p:cNvPr>
          <p:cNvCxnSpPr>
            <a:cxnSpLocks/>
          </p:cNvCxnSpPr>
          <p:nvPr>
            <p:custDataLst>
              <p:tags r:id="rId49"/>
            </p:custDataLst>
          </p:nvPr>
        </p:nvCxnSpPr>
        <p:spPr>
          <a:xfrm>
            <a:off x="554736" y="4666679"/>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2" name="GreyLineSeparatorDefault 165">
            <a:extLst>
              <a:ext uri="{FF2B5EF4-FFF2-40B4-BE49-F238E27FC236}">
                <a16:creationId xmlns:a16="http://schemas.microsoft.com/office/drawing/2014/main" id="{3E0543DC-84CB-1962-AD0A-9356BE640994}"/>
              </a:ext>
            </a:extLst>
          </p:cNvPr>
          <p:cNvCxnSpPr>
            <a:cxnSpLocks/>
          </p:cNvCxnSpPr>
          <p:nvPr>
            <p:custDataLst>
              <p:tags r:id="rId50"/>
            </p:custDataLst>
          </p:nvPr>
        </p:nvCxnSpPr>
        <p:spPr>
          <a:xfrm>
            <a:off x="554736" y="4317492"/>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4" name="GreyLineSeparatorDefault 165">
            <a:extLst>
              <a:ext uri="{FF2B5EF4-FFF2-40B4-BE49-F238E27FC236}">
                <a16:creationId xmlns:a16="http://schemas.microsoft.com/office/drawing/2014/main" id="{F3CAD457-10CC-DCB7-290C-C7A279CA8A43}"/>
              </a:ext>
            </a:extLst>
          </p:cNvPr>
          <p:cNvCxnSpPr>
            <a:cxnSpLocks/>
          </p:cNvCxnSpPr>
          <p:nvPr>
            <p:custDataLst>
              <p:tags r:id="rId51"/>
            </p:custDataLst>
          </p:nvPr>
        </p:nvCxnSpPr>
        <p:spPr>
          <a:xfrm>
            <a:off x="554736" y="3968687"/>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59" name="GreyLineSeparatorDefault 165">
            <a:extLst>
              <a:ext uri="{FF2B5EF4-FFF2-40B4-BE49-F238E27FC236}">
                <a16:creationId xmlns:a16="http://schemas.microsoft.com/office/drawing/2014/main" id="{A19A1557-EDB5-87AA-EDD2-46862EBE347C}"/>
              </a:ext>
            </a:extLst>
          </p:cNvPr>
          <p:cNvCxnSpPr>
            <a:cxnSpLocks/>
          </p:cNvCxnSpPr>
          <p:nvPr>
            <p:custDataLst>
              <p:tags r:id="rId52"/>
            </p:custDataLst>
          </p:nvPr>
        </p:nvCxnSpPr>
        <p:spPr>
          <a:xfrm>
            <a:off x="3218688" y="2560511"/>
            <a:ext cx="852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60" name="GreyLineSeparatorDefault 165">
            <a:extLst>
              <a:ext uri="{FF2B5EF4-FFF2-40B4-BE49-F238E27FC236}">
                <a16:creationId xmlns:a16="http://schemas.microsoft.com/office/drawing/2014/main" id="{0AAEF676-E2BF-25A2-20F9-BF58FEA1DC54}"/>
              </a:ext>
            </a:extLst>
          </p:cNvPr>
          <p:cNvCxnSpPr>
            <a:cxnSpLocks/>
          </p:cNvCxnSpPr>
          <p:nvPr>
            <p:custDataLst>
              <p:tags r:id="rId53"/>
            </p:custDataLst>
          </p:nvPr>
        </p:nvCxnSpPr>
        <p:spPr>
          <a:xfrm>
            <a:off x="2339977" y="2216087"/>
            <a:ext cx="9398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98" name="TextBox 397">
            <a:extLst>
              <a:ext uri="{FF2B5EF4-FFF2-40B4-BE49-F238E27FC236}">
                <a16:creationId xmlns:a16="http://schemas.microsoft.com/office/drawing/2014/main" id="{672C2EB1-2265-3AB6-3B28-D11FB212F351}"/>
              </a:ext>
            </a:extLst>
          </p:cNvPr>
          <p:cNvSpPr txBox="1">
            <a:spLocks/>
          </p:cNvSpPr>
          <p:nvPr>
            <p:custDataLst>
              <p:tags r:id="rId54"/>
            </p:custDataLst>
          </p:nvPr>
        </p:nvSpPr>
        <p:spPr>
          <a:xfrm>
            <a:off x="7774569" y="4329876"/>
            <a:ext cx="453487"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ROS </a:t>
            </a:r>
            <a:r>
              <a:rPr kumimoji="0" lang="en-US" sz="800" b="0" i="0" u="none" strike="noStrike" kern="0" cap="none" spc="0" normalizeH="0" baseline="0" noProof="0">
                <a:ln>
                  <a:noFill/>
                </a:ln>
                <a:solidFill>
                  <a:srgbClr val="171A1C"/>
                </a:solidFill>
                <a:effectLst/>
                <a:uLnTx/>
                <a:uFillTx/>
                <a:latin typeface="Arial"/>
                <a:ea typeface="+mn-ea"/>
                <a:cs typeface="+mn-cs"/>
              </a:rPr>
              <a:t>11/5</a:t>
            </a:r>
          </a:p>
        </p:txBody>
      </p:sp>
      <p:sp>
        <p:nvSpPr>
          <p:cNvPr id="400" name="TextBox 399">
            <a:extLst>
              <a:ext uri="{FF2B5EF4-FFF2-40B4-BE49-F238E27FC236}">
                <a16:creationId xmlns:a16="http://schemas.microsoft.com/office/drawing/2014/main" id="{312AA06D-8C33-A68E-47B1-0F95EB9AA041}"/>
              </a:ext>
            </a:extLst>
          </p:cNvPr>
          <p:cNvSpPr txBox="1">
            <a:spLocks/>
          </p:cNvSpPr>
          <p:nvPr>
            <p:custDataLst>
              <p:tags r:id="rId55"/>
            </p:custDataLst>
          </p:nvPr>
        </p:nvSpPr>
        <p:spPr>
          <a:xfrm>
            <a:off x="8675320" y="4329876"/>
            <a:ext cx="453487"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ROS </a:t>
            </a:r>
            <a:r>
              <a:rPr kumimoji="0" lang="en-US" sz="800" b="0" i="0" u="none" strike="noStrike" kern="0" cap="none" spc="0" normalizeH="0" baseline="0" noProof="0">
                <a:ln>
                  <a:noFill/>
                </a:ln>
                <a:solidFill>
                  <a:srgbClr val="171A1C"/>
                </a:solidFill>
                <a:effectLst/>
                <a:uLnTx/>
                <a:uFillTx/>
                <a:latin typeface="Arial"/>
                <a:ea typeface="+mn-ea"/>
                <a:cs typeface="+mn-cs"/>
              </a:rPr>
              <a:t>12/3</a:t>
            </a:r>
          </a:p>
        </p:txBody>
      </p:sp>
      <p:cxnSp>
        <p:nvCxnSpPr>
          <p:cNvPr id="9" name="GreyLineSeparatorDefault 165">
            <a:extLst>
              <a:ext uri="{FF2B5EF4-FFF2-40B4-BE49-F238E27FC236}">
                <a16:creationId xmlns:a16="http://schemas.microsoft.com/office/drawing/2014/main" id="{B36D55FB-3C7C-1EB6-D50D-71EF2759A294}"/>
              </a:ext>
            </a:extLst>
          </p:cNvPr>
          <p:cNvCxnSpPr>
            <a:cxnSpLocks/>
          </p:cNvCxnSpPr>
          <p:nvPr>
            <p:custDataLst>
              <p:tags r:id="rId56"/>
            </p:custDataLst>
          </p:nvPr>
        </p:nvCxnSpPr>
        <p:spPr>
          <a:xfrm>
            <a:off x="554736" y="5705920"/>
            <a:ext cx="111760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7175D51-E35B-813E-E400-03B8FE639ABD}"/>
              </a:ext>
            </a:extLst>
          </p:cNvPr>
          <p:cNvSpPr txBox="1"/>
          <p:nvPr/>
        </p:nvSpPr>
        <p:spPr>
          <a:xfrm>
            <a:off x="571670" y="5370538"/>
            <a:ext cx="1696342"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1" i="0" u="none" strike="noStrike" kern="1200" cap="none" spc="0" normalizeH="0" baseline="0" noProof="0">
                <a:ln>
                  <a:noFill/>
                </a:ln>
                <a:solidFill>
                  <a:srgbClr val="171A1C"/>
                </a:solidFill>
                <a:effectLst/>
                <a:uLnTx/>
                <a:uFillTx/>
                <a:latin typeface="Arial"/>
                <a:ea typeface="+mn-ea"/>
                <a:cs typeface="Arial" panose="020B0604020202020204" pitchFamily="34" charset="0"/>
              </a:rPr>
              <a:t>PUCT OM </a:t>
            </a:r>
          </a:p>
        </p:txBody>
      </p:sp>
      <p:sp>
        <p:nvSpPr>
          <p:cNvPr id="12" name="TextBox 11">
            <a:extLst>
              <a:ext uri="{FF2B5EF4-FFF2-40B4-BE49-F238E27FC236}">
                <a16:creationId xmlns:a16="http://schemas.microsoft.com/office/drawing/2014/main" id="{72C8A1B9-DD9F-58F7-67F1-03FA98D091E7}"/>
              </a:ext>
            </a:extLst>
          </p:cNvPr>
          <p:cNvSpPr txBox="1">
            <a:spLocks/>
          </p:cNvSpPr>
          <p:nvPr/>
        </p:nvSpPr>
        <p:spPr>
          <a:xfrm>
            <a:off x="2339977" y="5370538"/>
            <a:ext cx="332658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Provide updates to Commission on progress/emerging policy considerations</a:t>
            </a:r>
          </a:p>
        </p:txBody>
      </p:sp>
      <p:cxnSp>
        <p:nvCxnSpPr>
          <p:cNvPr id="41" name="Straight Connector 40">
            <a:extLst>
              <a:ext uri="{FF2B5EF4-FFF2-40B4-BE49-F238E27FC236}">
                <a16:creationId xmlns:a16="http://schemas.microsoft.com/office/drawing/2014/main" id="{BF50F8F0-2813-E726-1825-8ABAFC35701C}"/>
              </a:ext>
            </a:extLst>
          </p:cNvPr>
          <p:cNvCxnSpPr>
            <a:cxnSpLocks/>
          </p:cNvCxnSpPr>
          <p:nvPr/>
        </p:nvCxnSpPr>
        <p:spPr>
          <a:xfrm>
            <a:off x="6042660" y="2005013"/>
            <a:ext cx="829310" cy="4763"/>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F4C597F1-7A5F-0A02-6AD1-388FBB0BDF19}"/>
              </a:ext>
            </a:extLst>
          </p:cNvPr>
          <p:cNvSpPr txBox="1">
            <a:spLocks/>
          </p:cNvSpPr>
          <p:nvPr/>
        </p:nvSpPr>
        <p:spPr>
          <a:xfrm>
            <a:off x="2339977" y="2289175"/>
            <a:ext cx="723262" cy="1131079"/>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Conduct stakeholder workshops on CTP process design and Batch 1+</a:t>
            </a:r>
          </a:p>
        </p:txBody>
      </p:sp>
      <p:cxnSp>
        <p:nvCxnSpPr>
          <p:cNvPr id="59" name="Straight Connector 58">
            <a:extLst>
              <a:ext uri="{FF2B5EF4-FFF2-40B4-BE49-F238E27FC236}">
                <a16:creationId xmlns:a16="http://schemas.microsoft.com/office/drawing/2014/main" id="{3D1F63CD-BDC9-EE16-E8F1-0A17A527C5E3}"/>
              </a:ext>
            </a:extLst>
          </p:cNvPr>
          <p:cNvCxnSpPr>
            <a:cxnSpLocks/>
          </p:cNvCxnSpPr>
          <p:nvPr/>
        </p:nvCxnSpPr>
        <p:spPr>
          <a:xfrm>
            <a:off x="7319565" y="1053772"/>
            <a:ext cx="284455" cy="0"/>
          </a:xfrm>
          <a:prstGeom prst="line">
            <a:avLst/>
          </a:prstGeom>
          <a:ln w="38100"/>
        </p:spPr>
        <p:style>
          <a:lnRef idx="2">
            <a:schemeClr val="accent1"/>
          </a:lnRef>
          <a:fillRef idx="0">
            <a:schemeClr val="accent1"/>
          </a:fillRef>
          <a:effectRef idx="1">
            <a:schemeClr val="accent1"/>
          </a:effectRef>
          <a:fontRef idx="minor">
            <a:schemeClr val="tx1"/>
          </a:fontRef>
        </p:style>
      </p:cxnSp>
      <p:sp>
        <p:nvSpPr>
          <p:cNvPr id="63" name="TextBox 62">
            <a:extLst>
              <a:ext uri="{FF2B5EF4-FFF2-40B4-BE49-F238E27FC236}">
                <a16:creationId xmlns:a16="http://schemas.microsoft.com/office/drawing/2014/main" id="{E66ECDEF-6C59-3C4C-A95B-A3351435BDFA}"/>
              </a:ext>
            </a:extLst>
          </p:cNvPr>
          <p:cNvSpPr txBox="1"/>
          <p:nvPr/>
        </p:nvSpPr>
        <p:spPr>
          <a:xfrm>
            <a:off x="7678632" y="968334"/>
            <a:ext cx="1690646"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None/>
              <a:tabLst/>
              <a:defRPr/>
            </a:pPr>
            <a:r>
              <a:rPr kumimoji="0" lang="en-US" sz="11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Stakeholder engagement</a:t>
            </a:r>
          </a:p>
        </p:txBody>
      </p:sp>
      <p:sp>
        <p:nvSpPr>
          <p:cNvPr id="448" name="TextBox 447">
            <a:extLst>
              <a:ext uri="{FF2B5EF4-FFF2-40B4-BE49-F238E27FC236}">
                <a16:creationId xmlns:a16="http://schemas.microsoft.com/office/drawing/2014/main" id="{744506B6-143E-47A3-1165-AA67C9E33A0D}"/>
              </a:ext>
            </a:extLst>
          </p:cNvPr>
          <p:cNvSpPr txBox="1"/>
          <p:nvPr/>
        </p:nvSpPr>
        <p:spPr>
          <a:xfrm>
            <a:off x="9766310" y="964241"/>
            <a:ext cx="560601" cy="17463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1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Meeting</a:t>
            </a:r>
          </a:p>
        </p:txBody>
      </p:sp>
      <p:sp>
        <p:nvSpPr>
          <p:cNvPr id="449" name="TextBox 448">
            <a:extLst>
              <a:ext uri="{FF2B5EF4-FFF2-40B4-BE49-F238E27FC236}">
                <a16:creationId xmlns:a16="http://schemas.microsoft.com/office/drawing/2014/main" id="{9579AA3D-D16C-9FB4-C28D-3F8952A012D0}"/>
              </a:ext>
            </a:extLst>
          </p:cNvPr>
          <p:cNvSpPr txBox="1"/>
          <p:nvPr/>
        </p:nvSpPr>
        <p:spPr>
          <a:xfrm>
            <a:off x="10783254" y="963942"/>
            <a:ext cx="917963" cy="16927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1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Targeted date</a:t>
            </a:r>
          </a:p>
        </p:txBody>
      </p:sp>
      <p:sp>
        <p:nvSpPr>
          <p:cNvPr id="452" name="TextBox 451">
            <a:extLst>
              <a:ext uri="{FF2B5EF4-FFF2-40B4-BE49-F238E27FC236}">
                <a16:creationId xmlns:a16="http://schemas.microsoft.com/office/drawing/2014/main" id="{34643B59-2E53-C4C8-C834-4831C1838F19}"/>
              </a:ext>
            </a:extLst>
          </p:cNvPr>
          <p:cNvSpPr txBox="1">
            <a:spLocks/>
          </p:cNvSpPr>
          <p:nvPr>
            <p:custDataLst>
              <p:tags r:id="rId57"/>
            </p:custDataLst>
          </p:nvPr>
        </p:nvSpPr>
        <p:spPr>
          <a:xfrm>
            <a:off x="6966585" y="1938338"/>
            <a:ext cx="1310320" cy="123111"/>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July 16 – late August</a:t>
            </a:r>
          </a:p>
        </p:txBody>
      </p:sp>
      <p:sp>
        <p:nvSpPr>
          <p:cNvPr id="457" name="TextBox 456">
            <a:extLst>
              <a:ext uri="{FF2B5EF4-FFF2-40B4-BE49-F238E27FC236}">
                <a16:creationId xmlns:a16="http://schemas.microsoft.com/office/drawing/2014/main" id="{1A2B0D83-4B95-FFF7-9227-EF5493629B68}"/>
              </a:ext>
            </a:extLst>
          </p:cNvPr>
          <p:cNvSpPr txBox="1">
            <a:spLocks/>
          </p:cNvSpPr>
          <p:nvPr>
            <p:custDataLst>
              <p:tags r:id="rId58"/>
            </p:custDataLst>
          </p:nvPr>
        </p:nvSpPr>
        <p:spPr>
          <a:xfrm>
            <a:off x="7056979" y="2319049"/>
            <a:ext cx="896007" cy="13849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1 </a:t>
            </a:r>
            <a:r>
              <a:rPr kumimoji="0" lang="en-US" sz="800" b="0" i="0" u="none" strike="noStrike" kern="0" cap="none" spc="0" normalizeH="0" baseline="0" noProof="0">
                <a:ln>
                  <a:noFill/>
                </a:ln>
                <a:solidFill>
                  <a:srgbClr val="171A1C"/>
                </a:solidFill>
                <a:effectLst/>
                <a:uLnTx/>
                <a:uFillTx/>
                <a:latin typeface="Arial"/>
                <a:ea typeface="+mn-ea"/>
                <a:cs typeface="+mn-cs"/>
              </a:rPr>
              <a:t>8/31 </a:t>
            </a:r>
          </a:p>
        </p:txBody>
      </p:sp>
      <p:cxnSp>
        <p:nvCxnSpPr>
          <p:cNvPr id="48" name="GreyLineSeparatorDefault 165">
            <a:extLst>
              <a:ext uri="{FF2B5EF4-FFF2-40B4-BE49-F238E27FC236}">
                <a16:creationId xmlns:a16="http://schemas.microsoft.com/office/drawing/2014/main" id="{549836A1-9590-42A6-C00D-93DF3C22A117}"/>
              </a:ext>
            </a:extLst>
          </p:cNvPr>
          <p:cNvCxnSpPr>
            <a:cxnSpLocks/>
          </p:cNvCxnSpPr>
          <p:nvPr>
            <p:custDataLst>
              <p:tags r:id="rId59"/>
            </p:custDataLst>
          </p:nvPr>
        </p:nvCxnSpPr>
        <p:spPr>
          <a:xfrm>
            <a:off x="3218688" y="2914079"/>
            <a:ext cx="852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49" name="GreyLineSeparatorDefault 165">
            <a:extLst>
              <a:ext uri="{FF2B5EF4-FFF2-40B4-BE49-F238E27FC236}">
                <a16:creationId xmlns:a16="http://schemas.microsoft.com/office/drawing/2014/main" id="{28258FE5-CC3A-DD23-8EFC-E51D3F70538A}"/>
              </a:ext>
            </a:extLst>
          </p:cNvPr>
          <p:cNvCxnSpPr>
            <a:cxnSpLocks/>
          </p:cNvCxnSpPr>
          <p:nvPr>
            <p:custDataLst>
              <p:tags r:id="rId60"/>
            </p:custDataLst>
          </p:nvPr>
        </p:nvCxnSpPr>
        <p:spPr>
          <a:xfrm>
            <a:off x="3218688" y="3267647"/>
            <a:ext cx="852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0" name="GreyLineSeparatorDefault 165">
            <a:extLst>
              <a:ext uri="{FF2B5EF4-FFF2-40B4-BE49-F238E27FC236}">
                <a16:creationId xmlns:a16="http://schemas.microsoft.com/office/drawing/2014/main" id="{A1BD1323-5F99-18FC-0533-43014BEA810E}"/>
              </a:ext>
            </a:extLst>
          </p:cNvPr>
          <p:cNvCxnSpPr>
            <a:cxnSpLocks/>
          </p:cNvCxnSpPr>
          <p:nvPr>
            <p:custDataLst>
              <p:tags r:id="rId61"/>
            </p:custDataLst>
          </p:nvPr>
        </p:nvCxnSpPr>
        <p:spPr>
          <a:xfrm>
            <a:off x="5751510" y="3612071"/>
            <a:ext cx="5981700" cy="0"/>
          </a:xfrm>
          <a:prstGeom prst="straightConnector1">
            <a:avLst/>
          </a:prstGeom>
          <a:ln w="6350" cap="flat">
            <a:solidFill>
              <a:schemeClr val="bg1">
                <a:lumMod val="50000"/>
              </a:schemeClr>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904430CB-64F8-7C83-EEB4-F31FC79C188A}"/>
              </a:ext>
            </a:extLst>
          </p:cNvPr>
          <p:cNvSpPr txBox="1">
            <a:spLocks/>
          </p:cNvSpPr>
          <p:nvPr>
            <p:custDataLst>
              <p:tags r:id="rId62"/>
            </p:custDataLst>
          </p:nvPr>
        </p:nvSpPr>
        <p:spPr>
          <a:xfrm>
            <a:off x="571670" y="4689144"/>
            <a:ext cx="1696342" cy="161583"/>
          </a:xfrm>
          <a:prstGeom prst="rect">
            <a:avLst/>
          </a:prstGeom>
          <a:no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50" b="1" i="0" u="none" strike="noStrike" kern="0" cap="none" spc="0" normalizeH="0" baseline="0" noProof="0">
                <a:ln>
                  <a:noFill/>
                </a:ln>
                <a:solidFill>
                  <a:srgbClr val="171A1C"/>
                </a:solidFill>
                <a:effectLst/>
                <a:uLnTx/>
                <a:uFillTx/>
                <a:latin typeface="Arial"/>
                <a:ea typeface="+mn-ea"/>
                <a:cs typeface="+mn-cs"/>
              </a:rPr>
              <a:t>LLWG </a:t>
            </a:r>
          </a:p>
        </p:txBody>
      </p:sp>
      <p:sp>
        <p:nvSpPr>
          <p:cNvPr id="56" name="TextBox 55">
            <a:extLst>
              <a:ext uri="{FF2B5EF4-FFF2-40B4-BE49-F238E27FC236}">
                <a16:creationId xmlns:a16="http://schemas.microsoft.com/office/drawing/2014/main" id="{5BFBEEDB-29FC-BC9B-86FB-CA30D9692948}"/>
              </a:ext>
            </a:extLst>
          </p:cNvPr>
          <p:cNvSpPr txBox="1">
            <a:spLocks/>
          </p:cNvSpPr>
          <p:nvPr/>
        </p:nvSpPr>
        <p:spPr>
          <a:xfrm>
            <a:off x="2339977" y="4693960"/>
            <a:ext cx="332658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buClr>
                <a:srgbClr val="171A1C"/>
              </a:buClr>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Engage with Large Load Working Group on Batch 1+</a:t>
            </a:r>
          </a:p>
        </p:txBody>
      </p:sp>
      <p:sp>
        <p:nvSpPr>
          <p:cNvPr id="456" name="TextBox 455">
            <a:extLst>
              <a:ext uri="{FF2B5EF4-FFF2-40B4-BE49-F238E27FC236}">
                <a16:creationId xmlns:a16="http://schemas.microsoft.com/office/drawing/2014/main" id="{7914F99D-B950-5B02-1A24-DE43A6534440}"/>
              </a:ext>
            </a:extLst>
          </p:cNvPr>
          <p:cNvSpPr txBox="1">
            <a:spLocks/>
          </p:cNvSpPr>
          <p:nvPr>
            <p:custDataLst>
              <p:tags r:id="rId63"/>
            </p:custDataLst>
          </p:nvPr>
        </p:nvSpPr>
        <p:spPr>
          <a:xfrm>
            <a:off x="6345417" y="4690590"/>
            <a:ext cx="536820"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8/21</a:t>
            </a:r>
          </a:p>
        </p:txBody>
      </p:sp>
      <p:sp>
        <p:nvSpPr>
          <p:cNvPr id="478" name="TextBox 477">
            <a:extLst>
              <a:ext uri="{FF2B5EF4-FFF2-40B4-BE49-F238E27FC236}">
                <a16:creationId xmlns:a16="http://schemas.microsoft.com/office/drawing/2014/main" id="{9CAE6743-4E19-68C2-53DE-26884D4A16B8}"/>
              </a:ext>
            </a:extLst>
          </p:cNvPr>
          <p:cNvSpPr txBox="1">
            <a:spLocks/>
          </p:cNvSpPr>
          <p:nvPr>
            <p:custDataLst>
              <p:tags r:id="rId64"/>
            </p:custDataLst>
          </p:nvPr>
        </p:nvSpPr>
        <p:spPr>
          <a:xfrm>
            <a:off x="6922632" y="4690590"/>
            <a:ext cx="536820"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9/17</a:t>
            </a:r>
          </a:p>
        </p:txBody>
      </p:sp>
      <p:sp>
        <p:nvSpPr>
          <p:cNvPr id="480" name="TextBox 479">
            <a:extLst>
              <a:ext uri="{FF2B5EF4-FFF2-40B4-BE49-F238E27FC236}">
                <a16:creationId xmlns:a16="http://schemas.microsoft.com/office/drawing/2014/main" id="{0B477148-CB6C-A240-CE5D-36B0D655D5A0}"/>
              </a:ext>
            </a:extLst>
          </p:cNvPr>
          <p:cNvSpPr txBox="1">
            <a:spLocks/>
          </p:cNvSpPr>
          <p:nvPr>
            <p:custDataLst>
              <p:tags r:id="rId65"/>
            </p:custDataLst>
          </p:nvPr>
        </p:nvSpPr>
        <p:spPr>
          <a:xfrm>
            <a:off x="8120529" y="4690590"/>
            <a:ext cx="631821"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11/19</a:t>
            </a:r>
          </a:p>
        </p:txBody>
      </p:sp>
      <p:sp>
        <p:nvSpPr>
          <p:cNvPr id="481" name="TextBox 480">
            <a:extLst>
              <a:ext uri="{FF2B5EF4-FFF2-40B4-BE49-F238E27FC236}">
                <a16:creationId xmlns:a16="http://schemas.microsoft.com/office/drawing/2014/main" id="{21E31FD8-C19F-9369-D1C0-A28F844C3AF0}"/>
              </a:ext>
            </a:extLst>
          </p:cNvPr>
          <p:cNvSpPr txBox="1">
            <a:spLocks/>
          </p:cNvSpPr>
          <p:nvPr>
            <p:custDataLst>
              <p:tags r:id="rId66"/>
            </p:custDataLst>
          </p:nvPr>
        </p:nvSpPr>
        <p:spPr>
          <a:xfrm>
            <a:off x="9149715" y="4690590"/>
            <a:ext cx="631821"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12/17</a:t>
            </a:r>
          </a:p>
        </p:txBody>
      </p:sp>
      <p:sp>
        <p:nvSpPr>
          <p:cNvPr id="491" name="TextBox 490">
            <a:extLst>
              <a:ext uri="{FF2B5EF4-FFF2-40B4-BE49-F238E27FC236}">
                <a16:creationId xmlns:a16="http://schemas.microsoft.com/office/drawing/2014/main" id="{C910A6C6-BC1D-263C-3FFE-56C80E7354B0}"/>
              </a:ext>
            </a:extLst>
          </p:cNvPr>
          <p:cNvSpPr txBox="1">
            <a:spLocks/>
          </p:cNvSpPr>
          <p:nvPr>
            <p:custDataLst>
              <p:tags r:id="rId67"/>
            </p:custDataLst>
          </p:nvPr>
        </p:nvSpPr>
        <p:spPr>
          <a:xfrm>
            <a:off x="7562596" y="2668045"/>
            <a:ext cx="896007" cy="13849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2 </a:t>
            </a:r>
            <a:r>
              <a:rPr kumimoji="0" lang="en-US" sz="800" b="0" i="0" u="none" strike="noStrike" kern="0" cap="none" spc="0" normalizeH="0" baseline="0" noProof="0">
                <a:ln>
                  <a:noFill/>
                </a:ln>
                <a:solidFill>
                  <a:srgbClr val="171A1C"/>
                </a:solidFill>
                <a:effectLst/>
                <a:uLnTx/>
                <a:uFillTx/>
                <a:latin typeface="Arial"/>
                <a:ea typeface="+mn-ea"/>
                <a:cs typeface="+mn-cs"/>
              </a:rPr>
              <a:t>9/24 </a:t>
            </a:r>
          </a:p>
        </p:txBody>
      </p:sp>
      <p:sp>
        <p:nvSpPr>
          <p:cNvPr id="496" name="TextBox 495">
            <a:extLst>
              <a:ext uri="{FF2B5EF4-FFF2-40B4-BE49-F238E27FC236}">
                <a16:creationId xmlns:a16="http://schemas.microsoft.com/office/drawing/2014/main" id="{FDAD7145-0AEB-78D3-AAB6-26115062CDF8}"/>
              </a:ext>
            </a:extLst>
          </p:cNvPr>
          <p:cNvSpPr txBox="1">
            <a:spLocks/>
          </p:cNvSpPr>
          <p:nvPr/>
        </p:nvSpPr>
        <p:spPr>
          <a:xfrm>
            <a:off x="3218688" y="2289175"/>
            <a:ext cx="239789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Draft scope from ERCOT</a:t>
            </a:r>
          </a:p>
        </p:txBody>
      </p:sp>
      <p:sp>
        <p:nvSpPr>
          <p:cNvPr id="497" name="TextBox 496">
            <a:extLst>
              <a:ext uri="{FF2B5EF4-FFF2-40B4-BE49-F238E27FC236}">
                <a16:creationId xmlns:a16="http://schemas.microsoft.com/office/drawing/2014/main" id="{3F86BDB0-9BF9-E409-C54D-864331490FB6}"/>
              </a:ext>
            </a:extLst>
          </p:cNvPr>
          <p:cNvSpPr txBox="1">
            <a:spLocks/>
          </p:cNvSpPr>
          <p:nvPr>
            <p:custDataLst>
              <p:tags r:id="rId68"/>
            </p:custDataLst>
          </p:nvPr>
        </p:nvSpPr>
        <p:spPr>
          <a:xfrm>
            <a:off x="8002270" y="3021613"/>
            <a:ext cx="896007" cy="13849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3 </a:t>
            </a:r>
            <a:r>
              <a:rPr kumimoji="0" lang="en-US" sz="800" b="0" i="0" u="none" strike="noStrike" kern="0" cap="none" spc="0" normalizeH="0" baseline="0" noProof="0">
                <a:ln>
                  <a:noFill/>
                </a:ln>
                <a:solidFill>
                  <a:srgbClr val="171A1C"/>
                </a:solidFill>
                <a:effectLst/>
                <a:uLnTx/>
                <a:uFillTx/>
                <a:latin typeface="Arial"/>
                <a:ea typeface="+mn-ea"/>
                <a:cs typeface="+mn-cs"/>
              </a:rPr>
              <a:t>10/14</a:t>
            </a:r>
          </a:p>
        </p:txBody>
      </p:sp>
      <p:sp>
        <p:nvSpPr>
          <p:cNvPr id="498" name="TextBox 497">
            <a:extLst>
              <a:ext uri="{FF2B5EF4-FFF2-40B4-BE49-F238E27FC236}">
                <a16:creationId xmlns:a16="http://schemas.microsoft.com/office/drawing/2014/main" id="{6E8A6910-4BF1-7B93-A529-ED05FE2A777B}"/>
              </a:ext>
            </a:extLst>
          </p:cNvPr>
          <p:cNvSpPr txBox="1">
            <a:spLocks/>
          </p:cNvSpPr>
          <p:nvPr>
            <p:custDataLst>
              <p:tags r:id="rId69"/>
            </p:custDataLst>
          </p:nvPr>
        </p:nvSpPr>
        <p:spPr>
          <a:xfrm>
            <a:off x="9002085" y="3724007"/>
            <a:ext cx="1088389" cy="13274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5 </a:t>
            </a:r>
            <a:r>
              <a:rPr kumimoji="0" lang="en-US" sz="800" b="0" i="0" u="none" strike="noStrike" kern="0" cap="none" spc="0" normalizeH="0" baseline="0" noProof="0">
                <a:ln>
                  <a:noFill/>
                </a:ln>
                <a:solidFill>
                  <a:srgbClr val="171A1C"/>
                </a:solidFill>
                <a:effectLst/>
                <a:uLnTx/>
                <a:uFillTx/>
                <a:latin typeface="Arial"/>
                <a:ea typeface="+mn-ea"/>
                <a:cs typeface="+mn-cs"/>
              </a:rPr>
              <a:t>12/2 </a:t>
            </a:r>
          </a:p>
        </p:txBody>
      </p:sp>
      <p:sp>
        <p:nvSpPr>
          <p:cNvPr id="499" name="TextBox 498">
            <a:extLst>
              <a:ext uri="{FF2B5EF4-FFF2-40B4-BE49-F238E27FC236}">
                <a16:creationId xmlns:a16="http://schemas.microsoft.com/office/drawing/2014/main" id="{AFED490E-101F-C079-FA00-7F2EE76737DE}"/>
              </a:ext>
            </a:extLst>
          </p:cNvPr>
          <p:cNvSpPr txBox="1">
            <a:spLocks/>
          </p:cNvSpPr>
          <p:nvPr>
            <p:custDataLst>
              <p:tags r:id="rId70"/>
            </p:custDataLst>
          </p:nvPr>
        </p:nvSpPr>
        <p:spPr>
          <a:xfrm>
            <a:off x="8451850" y="3373485"/>
            <a:ext cx="1037585" cy="13274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Workshop 4 </a:t>
            </a:r>
            <a:r>
              <a:rPr kumimoji="0" lang="en-US" sz="800" b="0" i="0" u="none" strike="noStrike" kern="0" cap="none" spc="0" normalizeH="0" baseline="0" noProof="0">
                <a:ln>
                  <a:noFill/>
                </a:ln>
                <a:solidFill>
                  <a:srgbClr val="171A1C"/>
                </a:solidFill>
                <a:effectLst/>
                <a:uLnTx/>
                <a:uFillTx/>
                <a:latin typeface="Arial"/>
                <a:ea typeface="+mn-ea"/>
                <a:cs typeface="+mn-cs"/>
              </a:rPr>
              <a:t>11/9</a:t>
            </a:r>
          </a:p>
        </p:txBody>
      </p:sp>
      <p:sp>
        <p:nvSpPr>
          <p:cNvPr id="500" name="TextBox 499">
            <a:extLst>
              <a:ext uri="{FF2B5EF4-FFF2-40B4-BE49-F238E27FC236}">
                <a16:creationId xmlns:a16="http://schemas.microsoft.com/office/drawing/2014/main" id="{B5372DA7-1147-E47E-57BB-B3D5A8EF400A}"/>
              </a:ext>
            </a:extLst>
          </p:cNvPr>
          <p:cNvSpPr txBox="1">
            <a:spLocks/>
          </p:cNvSpPr>
          <p:nvPr/>
        </p:nvSpPr>
        <p:spPr>
          <a:xfrm>
            <a:off x="3218688" y="2656503"/>
            <a:ext cx="239789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Further scoping details discussion</a:t>
            </a:r>
          </a:p>
        </p:txBody>
      </p:sp>
      <p:sp>
        <p:nvSpPr>
          <p:cNvPr id="501" name="TextBox 500">
            <a:extLst>
              <a:ext uri="{FF2B5EF4-FFF2-40B4-BE49-F238E27FC236}">
                <a16:creationId xmlns:a16="http://schemas.microsoft.com/office/drawing/2014/main" id="{1EA58D31-C016-8D8D-2BE5-7ECE0079F837}"/>
              </a:ext>
            </a:extLst>
          </p:cNvPr>
          <p:cNvSpPr txBox="1">
            <a:spLocks/>
          </p:cNvSpPr>
          <p:nvPr/>
        </p:nvSpPr>
        <p:spPr>
          <a:xfrm>
            <a:off x="3218688" y="2983202"/>
            <a:ext cx="2397896" cy="161583"/>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Details of design elements discussion</a:t>
            </a:r>
          </a:p>
        </p:txBody>
      </p:sp>
      <p:sp>
        <p:nvSpPr>
          <p:cNvPr id="502" name="TextBox 501">
            <a:extLst>
              <a:ext uri="{FF2B5EF4-FFF2-40B4-BE49-F238E27FC236}">
                <a16:creationId xmlns:a16="http://schemas.microsoft.com/office/drawing/2014/main" id="{62481331-A390-D708-6CAF-0D6E2D240240}"/>
              </a:ext>
            </a:extLst>
          </p:cNvPr>
          <p:cNvSpPr txBox="1">
            <a:spLocks/>
          </p:cNvSpPr>
          <p:nvPr/>
        </p:nvSpPr>
        <p:spPr>
          <a:xfrm>
            <a:off x="3218688" y="3456585"/>
            <a:ext cx="2397896" cy="323165"/>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50" b="0" i="0" u="none" strike="noStrike" kern="1200" cap="none" spc="0" normalizeH="0" baseline="0" noProof="0">
                <a:ln>
                  <a:noFill/>
                </a:ln>
                <a:solidFill>
                  <a:srgbClr val="171A1C"/>
                </a:solidFill>
                <a:effectLst/>
                <a:uLnTx/>
                <a:uFillTx/>
                <a:latin typeface="Arial"/>
                <a:ea typeface="+mn-ea"/>
                <a:cs typeface="Arial" panose="020B0604020202020204" pitchFamily="34" charset="0"/>
              </a:rPr>
              <a:t>Review Revision Requests and market comments</a:t>
            </a:r>
          </a:p>
        </p:txBody>
      </p:sp>
      <p:sp>
        <p:nvSpPr>
          <p:cNvPr id="54" name="Isosceles Triangle 53">
            <a:extLst>
              <a:ext uri="{FF2B5EF4-FFF2-40B4-BE49-F238E27FC236}">
                <a16:creationId xmlns:a16="http://schemas.microsoft.com/office/drawing/2014/main" id="{6EC44B84-AD15-21E6-6FEE-BA8B0A54CA10}"/>
              </a:ext>
            </a:extLst>
          </p:cNvPr>
          <p:cNvSpPr/>
          <p:nvPr/>
        </p:nvSpPr>
        <p:spPr>
          <a:xfrm>
            <a:off x="7355883" y="950884"/>
            <a:ext cx="213614" cy="184150"/>
          </a:xfrm>
          <a:prstGeom prst="triangl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86" name="TextBox 485">
            <a:extLst>
              <a:ext uri="{FF2B5EF4-FFF2-40B4-BE49-F238E27FC236}">
                <a16:creationId xmlns:a16="http://schemas.microsoft.com/office/drawing/2014/main" id="{C5D815D1-6261-9072-12AC-1EE785F37359}"/>
              </a:ext>
            </a:extLst>
          </p:cNvPr>
          <p:cNvSpPr txBox="1">
            <a:spLocks/>
          </p:cNvSpPr>
          <p:nvPr>
            <p:custDataLst>
              <p:tags r:id="rId71"/>
            </p:custDataLst>
          </p:nvPr>
        </p:nvSpPr>
        <p:spPr>
          <a:xfrm>
            <a:off x="11084719" y="6334557"/>
            <a:ext cx="934709" cy="307777"/>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ctr"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00" b="1" i="0" u="none" strike="noStrike" kern="0" cap="none" spc="0" normalizeH="0" baseline="0" noProof="0">
                <a:ln>
                  <a:noFill/>
                </a:ln>
                <a:solidFill>
                  <a:srgbClr val="867ED0">
                    <a:lumMod val="75000"/>
                  </a:srgbClr>
                </a:solidFill>
                <a:effectLst/>
                <a:uLnTx/>
                <a:uFillTx/>
                <a:latin typeface="Arial"/>
                <a:ea typeface="+mn-ea"/>
                <a:cs typeface="+mn-cs"/>
              </a:rPr>
              <a:t>April </a:t>
            </a:r>
            <a:r>
              <a:rPr kumimoji="0" lang="en-US" sz="1000" b="0" i="0" u="none" strike="noStrike" kern="0" cap="none" spc="0" normalizeH="0" baseline="0" noProof="0">
                <a:ln>
                  <a:noFill/>
                </a:ln>
                <a:solidFill>
                  <a:srgbClr val="000000"/>
                </a:solidFill>
                <a:effectLst/>
                <a:uLnTx/>
                <a:uFillTx/>
                <a:latin typeface="Arial"/>
                <a:ea typeface="+mn-ea"/>
                <a:cs typeface="+mn-cs"/>
              </a:rPr>
              <a:t>Board approval</a:t>
            </a:r>
            <a:endParaRPr kumimoji="0" lang="en-US" sz="1000" b="0" i="0" u="none" strike="noStrike" kern="0" cap="none" spc="0" normalizeH="0" baseline="0" noProof="0">
              <a:ln>
                <a:noFill/>
              </a:ln>
              <a:solidFill>
                <a:srgbClr val="171A1C"/>
              </a:solidFill>
              <a:effectLst/>
              <a:uLnTx/>
              <a:uFillTx/>
              <a:latin typeface="Arial"/>
              <a:ea typeface="+mn-ea"/>
              <a:cs typeface="+mn-cs"/>
            </a:endParaRPr>
          </a:p>
        </p:txBody>
      </p:sp>
      <p:sp>
        <p:nvSpPr>
          <p:cNvPr id="47" name="TextBox 46">
            <a:extLst>
              <a:ext uri="{FF2B5EF4-FFF2-40B4-BE49-F238E27FC236}">
                <a16:creationId xmlns:a16="http://schemas.microsoft.com/office/drawing/2014/main" id="{0DFCD668-B41F-D7B2-A2BA-10F961B5D192}"/>
              </a:ext>
            </a:extLst>
          </p:cNvPr>
          <p:cNvSpPr txBox="1">
            <a:spLocks/>
          </p:cNvSpPr>
          <p:nvPr/>
        </p:nvSpPr>
        <p:spPr>
          <a:xfrm>
            <a:off x="7559040" y="6334557"/>
            <a:ext cx="1266826" cy="36988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1" i="0" u="none" strike="noStrike" kern="1200" cap="none" spc="0" normalizeH="0" baseline="0" noProof="0">
                <a:ln>
                  <a:noFill/>
                </a:ln>
                <a:solidFill>
                  <a:srgbClr val="867ED0">
                    <a:lumMod val="75000"/>
                  </a:srgbClr>
                </a:solidFill>
                <a:effectLst/>
                <a:uLnTx/>
                <a:uFillTx/>
                <a:latin typeface="Arial"/>
                <a:ea typeface="+mn-ea"/>
                <a:cs typeface="Arial" panose="020B0604020202020204" pitchFamily="34" charset="0"/>
              </a:rPr>
              <a:t>11/1</a:t>
            </a:r>
            <a:r>
              <a:rPr kumimoji="0" lang="en-US" sz="1000" b="1" i="0" u="none" strike="noStrike" kern="1200" cap="none" spc="0" normalizeH="0" baseline="0" noProof="0">
                <a:ln>
                  <a:noFill/>
                </a:ln>
                <a:solidFill>
                  <a:srgbClr val="C00000"/>
                </a:solidFill>
                <a:effectLst/>
                <a:uLnTx/>
                <a:uFillTx/>
                <a:latin typeface="Arial"/>
                <a:ea typeface="+mn-ea"/>
                <a:cs typeface="Arial" panose="020B0604020202020204" pitchFamily="34" charset="0"/>
              </a:rPr>
              <a:t> </a:t>
            </a:r>
            <a:r>
              <a:rPr kumimoji="0" lang="en-US" sz="10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File initial Revision Requests</a:t>
            </a:r>
          </a:p>
        </p:txBody>
      </p:sp>
      <p:sp>
        <p:nvSpPr>
          <p:cNvPr id="450" name="TextBox 449">
            <a:extLst>
              <a:ext uri="{FF2B5EF4-FFF2-40B4-BE49-F238E27FC236}">
                <a16:creationId xmlns:a16="http://schemas.microsoft.com/office/drawing/2014/main" id="{965FE5C2-DC39-566D-7147-A325D37C176E}"/>
              </a:ext>
            </a:extLst>
          </p:cNvPr>
          <p:cNvSpPr txBox="1">
            <a:spLocks/>
          </p:cNvSpPr>
          <p:nvPr/>
        </p:nvSpPr>
        <p:spPr>
          <a:xfrm>
            <a:off x="5398770" y="6334557"/>
            <a:ext cx="1003672" cy="369888"/>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8600">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38912" lvl="2" indent="-210312">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4360" lvl="3" indent="-155448">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3816" lvl="4" indent="-146304">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000" b="1" i="0" u="none" strike="noStrike" kern="1200" cap="none" spc="0" normalizeH="0" baseline="0" noProof="0">
                <a:ln>
                  <a:noFill/>
                </a:ln>
                <a:solidFill>
                  <a:srgbClr val="867ED0">
                    <a:lumMod val="75000"/>
                  </a:srgbClr>
                </a:solidFill>
                <a:effectLst/>
                <a:uLnTx/>
                <a:uFillTx/>
                <a:latin typeface="Arial"/>
                <a:ea typeface="+mn-ea"/>
                <a:cs typeface="Arial" panose="020B0604020202020204" pitchFamily="34" charset="0"/>
              </a:rPr>
              <a:t>7/8</a:t>
            </a:r>
            <a:r>
              <a:rPr kumimoji="0" lang="en-US" sz="1000" b="1" i="0" u="none" strike="noStrike" kern="1200" cap="none" spc="0" normalizeH="0" baseline="0" noProof="0">
                <a:ln>
                  <a:noFill/>
                </a:ln>
                <a:solidFill>
                  <a:srgbClr val="C00000"/>
                </a:solidFill>
                <a:effectLst/>
                <a:uLnTx/>
                <a:uFillTx/>
                <a:latin typeface="Arial"/>
                <a:ea typeface="+mn-ea"/>
                <a:cs typeface="Arial" panose="020B0604020202020204" pitchFamily="34" charset="0"/>
              </a:rPr>
              <a:t> </a:t>
            </a:r>
            <a:r>
              <a:rPr kumimoji="0" lang="en-US" sz="10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ERCOT market notice </a:t>
            </a:r>
          </a:p>
        </p:txBody>
      </p:sp>
      <p:sp>
        <p:nvSpPr>
          <p:cNvPr id="53" name="TextBox 52">
            <a:extLst>
              <a:ext uri="{FF2B5EF4-FFF2-40B4-BE49-F238E27FC236}">
                <a16:creationId xmlns:a16="http://schemas.microsoft.com/office/drawing/2014/main" id="{56351CDC-C74C-6377-7F50-7B936F326B7E}"/>
              </a:ext>
            </a:extLst>
          </p:cNvPr>
          <p:cNvSpPr txBox="1">
            <a:spLocks/>
          </p:cNvSpPr>
          <p:nvPr>
            <p:custDataLst>
              <p:tags r:id="rId72"/>
            </p:custDataLst>
          </p:nvPr>
        </p:nvSpPr>
        <p:spPr>
          <a:xfrm>
            <a:off x="10287050" y="6334557"/>
            <a:ext cx="810685" cy="307777"/>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r" defTabSz="913526" rtl="0" eaLnBrk="1" fontAlgn="auto" latinLnBrk="0" hangingPunct="1">
              <a:lnSpc>
                <a:spcPct val="100000"/>
              </a:lnSpc>
              <a:spcBef>
                <a:spcPts val="0"/>
              </a:spcBef>
              <a:spcAft>
                <a:spcPts val="0"/>
              </a:spcAft>
              <a:buClr>
                <a:srgbClr val="4A525A"/>
              </a:buClr>
              <a:buSzPct val="100000"/>
              <a:buFontTx/>
              <a:buNone/>
              <a:tabLst/>
              <a:defRPr/>
            </a:pPr>
            <a:r>
              <a:rPr kumimoji="0" lang="en-US" sz="1000" b="1" i="0" u="none" strike="noStrike" kern="0" cap="none" spc="0" normalizeH="0" baseline="0" noProof="0">
                <a:ln>
                  <a:noFill/>
                </a:ln>
                <a:solidFill>
                  <a:srgbClr val="867ED0">
                    <a:lumMod val="75000"/>
                  </a:srgbClr>
                </a:solidFill>
                <a:effectLst/>
                <a:uLnTx/>
                <a:uFillTx/>
                <a:latin typeface="Arial"/>
                <a:ea typeface="+mn-ea"/>
                <a:cs typeface="+mn-cs"/>
              </a:rPr>
              <a:t>March</a:t>
            </a:r>
            <a:r>
              <a:rPr kumimoji="0" lang="en-US" sz="1000" b="1" i="0" u="none" strike="noStrike" kern="0" cap="none" spc="0" normalizeH="0" baseline="0" noProof="0">
                <a:ln>
                  <a:noFill/>
                </a:ln>
                <a:solidFill>
                  <a:srgbClr val="000000"/>
                </a:solidFill>
                <a:effectLst/>
                <a:uLnTx/>
                <a:uFillTx/>
                <a:latin typeface="Arial"/>
                <a:ea typeface="+mn-ea"/>
                <a:cs typeface="+mn-cs"/>
              </a:rPr>
              <a:t> </a:t>
            </a:r>
            <a:r>
              <a:rPr kumimoji="0" lang="en-US" sz="1000" b="0" i="0" u="none" strike="noStrike" kern="0" cap="none" spc="0" normalizeH="0" baseline="0" noProof="0">
                <a:ln>
                  <a:noFill/>
                </a:ln>
                <a:solidFill>
                  <a:srgbClr val="000000"/>
                </a:solidFill>
                <a:effectLst/>
                <a:uLnTx/>
                <a:uFillTx/>
                <a:latin typeface="Arial"/>
                <a:ea typeface="+mn-ea"/>
                <a:cs typeface="+mn-cs"/>
              </a:rPr>
              <a:t>TAC approval</a:t>
            </a:r>
            <a:endParaRPr kumimoji="0" lang="en-US" sz="1000" b="0" i="0" u="none" strike="noStrike" kern="0" cap="none" spc="0" normalizeH="0" baseline="0" noProof="0">
              <a:ln>
                <a:noFill/>
              </a:ln>
              <a:solidFill>
                <a:srgbClr val="171A1C"/>
              </a:solidFill>
              <a:effectLst/>
              <a:uLnTx/>
              <a:uFillTx/>
              <a:latin typeface="Arial"/>
              <a:ea typeface="+mn-ea"/>
              <a:cs typeface="+mn-cs"/>
            </a:endParaRPr>
          </a:p>
        </p:txBody>
      </p:sp>
      <p:sp>
        <p:nvSpPr>
          <p:cNvPr id="493" name="Oval 492">
            <a:extLst>
              <a:ext uri="{FF2B5EF4-FFF2-40B4-BE49-F238E27FC236}">
                <a16:creationId xmlns:a16="http://schemas.microsoft.com/office/drawing/2014/main" id="{FD618C5E-8C63-4C71-9535-4144C4A33B0D}"/>
              </a:ext>
            </a:extLst>
          </p:cNvPr>
          <p:cNvSpPr/>
          <p:nvPr/>
        </p:nvSpPr>
        <p:spPr>
          <a:xfrm>
            <a:off x="9531297" y="965841"/>
            <a:ext cx="177800" cy="177800"/>
          </a:xfrm>
          <a:prstGeom prst="ellipse">
            <a:avLst/>
          </a:prstGeom>
          <a:solidFill>
            <a:schemeClr val="bg1">
              <a:lumMod val="8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94" name="Oval 493">
            <a:extLst>
              <a:ext uri="{FF2B5EF4-FFF2-40B4-BE49-F238E27FC236}">
                <a16:creationId xmlns:a16="http://schemas.microsoft.com/office/drawing/2014/main" id="{44902C69-F7E0-EEFD-1DDF-404C160C8989}"/>
              </a:ext>
            </a:extLst>
          </p:cNvPr>
          <p:cNvSpPr/>
          <p:nvPr/>
        </p:nvSpPr>
        <p:spPr>
          <a:xfrm>
            <a:off x="10561570" y="965841"/>
            <a:ext cx="177800" cy="177800"/>
          </a:xfrm>
          <a:prstGeom prst="ellipse">
            <a:avLst/>
          </a:prstGeom>
          <a:solidFill>
            <a:schemeClr val="accent6">
              <a:lumMod val="60000"/>
              <a:lumOff val="4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cxnSp>
        <p:nvCxnSpPr>
          <p:cNvPr id="3" name="Straight Connector 2">
            <a:extLst>
              <a:ext uri="{FF2B5EF4-FFF2-40B4-BE49-F238E27FC236}">
                <a16:creationId xmlns:a16="http://schemas.microsoft.com/office/drawing/2014/main" id="{15213F7D-69B9-FBC0-E086-A1265B984E83}"/>
              </a:ext>
            </a:extLst>
          </p:cNvPr>
          <p:cNvCxnSpPr>
            <a:cxnSpLocks/>
          </p:cNvCxnSpPr>
          <p:nvPr/>
        </p:nvCxnSpPr>
        <p:spPr bwMode="auto">
          <a:xfrm>
            <a:off x="7547610" y="1835573"/>
            <a:ext cx="0" cy="4260796"/>
          </a:xfrm>
          <a:prstGeom prst="line">
            <a:avLst/>
          </a:prstGeom>
          <a:ln w="9525" cap="flat" cmpd="sng" algn="ctr">
            <a:solidFill>
              <a:schemeClr val="tx1"/>
            </a:solidFill>
            <a:prstDash val="dash"/>
            <a:miter lim="800000"/>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000" name="Text Placeholder 5000"/>
          <p:cNvSpPr>
            <a:spLocks noGrp="1"/>
          </p:cNvSpPr>
          <p:nvPr/>
        </p:nvSpPr>
        <p:spPr bwMode="auto">
          <a:xfrm>
            <a:off x="9940290" y="1601788"/>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Feb</a:t>
            </a:r>
          </a:p>
        </p:txBody>
      </p:sp>
      <p:sp>
        <p:nvSpPr>
          <p:cNvPr id="5001" name="Text Placeholder 5001"/>
          <p:cNvSpPr>
            <a:spLocks noGrp="1"/>
          </p:cNvSpPr>
          <p:nvPr/>
        </p:nvSpPr>
        <p:spPr bwMode="auto">
          <a:xfrm>
            <a:off x="10538460" y="1601788"/>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Mar</a:t>
            </a:r>
          </a:p>
        </p:txBody>
      </p:sp>
      <p:sp>
        <p:nvSpPr>
          <p:cNvPr id="5002" name="Text Placeholder 5002"/>
          <p:cNvSpPr>
            <a:spLocks noGrp="1"/>
          </p:cNvSpPr>
          <p:nvPr/>
        </p:nvSpPr>
        <p:spPr bwMode="auto">
          <a:xfrm>
            <a:off x="11136630" y="1601788"/>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Apr</a:t>
            </a:r>
          </a:p>
        </p:txBody>
      </p:sp>
      <p:sp>
        <p:nvSpPr>
          <p:cNvPr id="5003" name="Text Placeholder 5003"/>
          <p:cNvSpPr>
            <a:spLocks noGrp="1"/>
          </p:cNvSpPr>
          <p:nvPr/>
        </p:nvSpPr>
        <p:spPr bwMode="auto">
          <a:xfrm>
            <a:off x="11136630" y="1365250"/>
            <a:ext cx="598170" cy="236538"/>
          </a:xfrm>
          <a:prstGeom prst="rect">
            <a:avLst/>
          </a:prstGeom>
          <a:noFill/>
          <a:ln>
            <a:noFill/>
          </a:ln>
          <a:effectLst/>
        </p:spPr>
        <p:txBody>
          <a:bodyPr vert="horz" wrap="none" lIns="0" tIns="26988" rIns="0" bIns="26988" rtlCol="0" anchor="ctr">
            <a:noAutofit/>
          </a:body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sz="1200" b="1" i="0" u="none" strike="noStrike" kern="1200" cap="none" spc="0" normalizeH="0" baseline="0" noProof="0">
                <a:ln>
                  <a:noFill/>
                </a:ln>
                <a:solidFill>
                  <a:srgbClr val="171A1C"/>
                </a:solidFill>
                <a:effectLst/>
                <a:uLnTx/>
                <a:uFillTx/>
                <a:latin typeface="Arial"/>
                <a:ea typeface="+mn-ea"/>
                <a:cs typeface="+mn-cs"/>
              </a:rPr>
              <a:t>Q2</a:t>
            </a:r>
          </a:p>
        </p:txBody>
      </p:sp>
      <p:cxnSp>
        <p:nvCxnSpPr>
          <p:cNvPr id="5004" name="Straight Connector 5004"/>
          <p:cNvCxnSpPr/>
          <p:nvPr/>
        </p:nvCxnSpPr>
        <p:spPr bwMode="auto">
          <a:xfrm>
            <a:off x="1053846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5005" name="Straight Connector 5005"/>
          <p:cNvCxnSpPr/>
          <p:nvPr/>
        </p:nvCxnSpPr>
        <p:spPr bwMode="auto">
          <a:xfrm>
            <a:off x="11136630" y="1838325"/>
            <a:ext cx="0" cy="4260850"/>
          </a:xfrm>
          <a:prstGeom prst="line">
            <a:avLst/>
          </a:prstGeom>
          <a:ln w="6350" cap="flat" cmpd="sng" algn="ctr">
            <a:solidFill>
              <a:schemeClr val="bg1">
                <a:lumMod val="50000"/>
              </a:schemeClr>
            </a:solidFill>
            <a:prstDash val="solid"/>
            <a:round/>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023" name="TextBox 5023"/>
          <p:cNvSpPr txBox="1"/>
          <p:nvPr/>
        </p:nvSpPr>
        <p:spPr>
          <a:xfrm>
            <a:off x="917829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1/7</a:t>
            </a:r>
          </a:p>
        </p:txBody>
      </p:sp>
      <p:sp>
        <p:nvSpPr>
          <p:cNvPr id="5025" name="TextBox 5025"/>
          <p:cNvSpPr txBox="1"/>
          <p:nvPr/>
        </p:nvSpPr>
        <p:spPr>
          <a:xfrm>
            <a:off x="972439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2/4</a:t>
            </a:r>
          </a:p>
        </p:txBody>
      </p:sp>
      <p:sp>
        <p:nvSpPr>
          <p:cNvPr id="5027" name="TextBox 5027"/>
          <p:cNvSpPr txBox="1"/>
          <p:nvPr/>
        </p:nvSpPr>
        <p:spPr>
          <a:xfrm>
            <a:off x="1031748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3/4</a:t>
            </a:r>
          </a:p>
        </p:txBody>
      </p:sp>
      <p:sp>
        <p:nvSpPr>
          <p:cNvPr id="5029" name="TextBox 5029"/>
          <p:cNvSpPr txBox="1"/>
          <p:nvPr/>
        </p:nvSpPr>
        <p:spPr>
          <a:xfrm>
            <a:off x="10996930" y="4329876"/>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ROS </a:t>
            </a:r>
            <a:r>
              <a:rPr kumimoji="0" lang="en-US" sz="800" b="0" i="0" u="none" strike="noStrike" kern="1200" cap="none" spc="0" normalizeH="0" baseline="0" noProof="0">
                <a:ln>
                  <a:noFill/>
                </a:ln>
                <a:solidFill>
                  <a:srgbClr val="171A1C"/>
                </a:solidFill>
                <a:effectLst/>
                <a:uLnTx/>
                <a:uFillTx/>
                <a:latin typeface="Arial"/>
                <a:ea typeface="+mn-ea"/>
                <a:cs typeface="+mn-cs"/>
              </a:rPr>
              <a:t>4/8</a:t>
            </a:r>
          </a:p>
        </p:txBody>
      </p:sp>
      <p:sp>
        <p:nvSpPr>
          <p:cNvPr id="5038" name="Oval 5038"/>
          <p:cNvSpPr/>
          <p:nvPr/>
        </p:nvSpPr>
        <p:spPr bwMode="gray">
          <a:xfrm>
            <a:off x="11277600" y="5864432"/>
            <a:ext cx="177800" cy="177800"/>
          </a:xfrm>
          <a:prstGeom prst="ellipse">
            <a:avLst/>
          </a:prstGeom>
          <a:solidFill>
            <a:schemeClr val="accent6">
              <a:lumMod val="60000"/>
              <a:lumOff val="40000"/>
            </a:schemeClr>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396" name="TextBox 395">
            <a:extLst>
              <a:ext uri="{FF2B5EF4-FFF2-40B4-BE49-F238E27FC236}">
                <a16:creationId xmlns:a16="http://schemas.microsoft.com/office/drawing/2014/main" id="{C0F38C95-1CF4-B509-94BB-9E02DF8EE5F3}"/>
              </a:ext>
            </a:extLst>
          </p:cNvPr>
          <p:cNvSpPr txBox="1">
            <a:spLocks/>
          </p:cNvSpPr>
          <p:nvPr>
            <p:custDataLst>
              <p:tags r:id="rId73"/>
            </p:custDataLst>
          </p:nvPr>
        </p:nvSpPr>
        <p:spPr>
          <a:xfrm>
            <a:off x="7205107" y="4329876"/>
            <a:ext cx="453487"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ROS </a:t>
            </a:r>
            <a:r>
              <a:rPr kumimoji="0" lang="en-US" sz="800" b="0" i="0" u="none" strike="noStrike" kern="0" cap="none" spc="0" normalizeH="0" baseline="0" noProof="0">
                <a:ln>
                  <a:noFill/>
                </a:ln>
                <a:solidFill>
                  <a:srgbClr val="171A1C"/>
                </a:solidFill>
                <a:effectLst/>
                <a:uLnTx/>
                <a:uFillTx/>
                <a:latin typeface="Arial"/>
                <a:ea typeface="+mn-ea"/>
                <a:cs typeface="+mn-cs"/>
              </a:rPr>
              <a:t>10/1</a:t>
            </a:r>
          </a:p>
        </p:txBody>
      </p:sp>
      <p:sp>
        <p:nvSpPr>
          <p:cNvPr id="10" name="Oval 5038">
            <a:extLst>
              <a:ext uri="{FF2B5EF4-FFF2-40B4-BE49-F238E27FC236}">
                <a16:creationId xmlns:a16="http://schemas.microsoft.com/office/drawing/2014/main" id="{8AE39330-C10F-88AB-7E0F-C850E4D78E3A}"/>
              </a:ext>
            </a:extLst>
          </p:cNvPr>
          <p:cNvSpPr/>
          <p:nvPr/>
        </p:nvSpPr>
        <p:spPr bwMode="gray">
          <a:xfrm>
            <a:off x="9975273" y="5864432"/>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44" name="Oval 5038">
            <a:extLst>
              <a:ext uri="{FF2B5EF4-FFF2-40B4-BE49-F238E27FC236}">
                <a16:creationId xmlns:a16="http://schemas.microsoft.com/office/drawing/2014/main" id="{5EC22E53-419B-35D0-47C1-3B01E2845365}"/>
              </a:ext>
            </a:extLst>
          </p:cNvPr>
          <p:cNvSpPr/>
          <p:nvPr/>
        </p:nvSpPr>
        <p:spPr bwMode="gray">
          <a:xfrm>
            <a:off x="8773886" y="5864432"/>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271" name="TextBox 270">
            <a:extLst>
              <a:ext uri="{FF2B5EF4-FFF2-40B4-BE49-F238E27FC236}">
                <a16:creationId xmlns:a16="http://schemas.microsoft.com/office/drawing/2014/main" id="{835F3F40-EF4E-E93D-C400-29E024DDEBA6}"/>
              </a:ext>
            </a:extLst>
          </p:cNvPr>
          <p:cNvSpPr txBox="1">
            <a:spLocks/>
          </p:cNvSpPr>
          <p:nvPr>
            <p:custDataLst>
              <p:tags r:id="rId74"/>
            </p:custDataLst>
          </p:nvPr>
        </p:nvSpPr>
        <p:spPr>
          <a:xfrm>
            <a:off x="8425180" y="5728647"/>
            <a:ext cx="889000" cy="119949"/>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Board </a:t>
            </a:r>
            <a:r>
              <a:rPr kumimoji="0" lang="en-US" sz="800" b="0" i="0" u="none" strike="noStrike" kern="0" cap="none" spc="0" normalizeH="0" baseline="0" noProof="0">
                <a:ln>
                  <a:noFill/>
                </a:ln>
                <a:solidFill>
                  <a:srgbClr val="171A1C"/>
                </a:solidFill>
                <a:effectLst/>
                <a:uLnTx/>
                <a:uFillTx/>
                <a:latin typeface="Arial"/>
                <a:ea typeface="+mn-ea"/>
                <a:cs typeface="+mn-cs"/>
              </a:rPr>
              <a:t>12/7-8</a:t>
            </a:r>
          </a:p>
        </p:txBody>
      </p:sp>
      <p:sp>
        <p:nvSpPr>
          <p:cNvPr id="272" name="TextBox 271">
            <a:extLst>
              <a:ext uri="{FF2B5EF4-FFF2-40B4-BE49-F238E27FC236}">
                <a16:creationId xmlns:a16="http://schemas.microsoft.com/office/drawing/2014/main" id="{FF72F60F-7052-D0AC-76DA-ABE4D52A9F0F}"/>
              </a:ext>
            </a:extLst>
          </p:cNvPr>
          <p:cNvSpPr txBox="1">
            <a:spLocks/>
          </p:cNvSpPr>
          <p:nvPr>
            <p:custDataLst>
              <p:tags r:id="rId75"/>
            </p:custDataLst>
          </p:nvPr>
        </p:nvSpPr>
        <p:spPr>
          <a:xfrm>
            <a:off x="9656445" y="5728647"/>
            <a:ext cx="889000" cy="125887"/>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Board </a:t>
            </a:r>
            <a:r>
              <a:rPr kumimoji="0" lang="en-US" sz="800" b="0" i="0" u="none" strike="noStrike" kern="0" cap="none" spc="0" normalizeH="0" baseline="0" noProof="0">
                <a:ln>
                  <a:noFill/>
                </a:ln>
                <a:solidFill>
                  <a:srgbClr val="171A1C"/>
                </a:solidFill>
                <a:effectLst/>
                <a:uLnTx/>
                <a:uFillTx/>
                <a:latin typeface="Arial"/>
                <a:ea typeface="+mn-ea"/>
                <a:cs typeface="+mn-cs"/>
              </a:rPr>
              <a:t>2/8-9</a:t>
            </a:r>
          </a:p>
        </p:txBody>
      </p:sp>
      <p:sp>
        <p:nvSpPr>
          <p:cNvPr id="5039" name="TextBox 5039"/>
          <p:cNvSpPr txBox="1"/>
          <p:nvPr/>
        </p:nvSpPr>
        <p:spPr>
          <a:xfrm>
            <a:off x="10922000" y="5728647"/>
            <a:ext cx="8890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Board </a:t>
            </a:r>
            <a:r>
              <a:rPr kumimoji="0" lang="en-US" sz="800" b="0" i="0" u="none" strike="noStrike" kern="1200" cap="none" spc="0" normalizeH="0" baseline="0" noProof="0">
                <a:ln>
                  <a:noFill/>
                </a:ln>
                <a:solidFill>
                  <a:srgbClr val="171A1C"/>
                </a:solidFill>
                <a:effectLst/>
                <a:uLnTx/>
                <a:uFillTx/>
                <a:latin typeface="Arial"/>
                <a:ea typeface="+mn-ea"/>
                <a:cs typeface="+mn-cs"/>
              </a:rPr>
              <a:t>4/12-13</a:t>
            </a:r>
          </a:p>
        </p:txBody>
      </p:sp>
      <p:sp>
        <p:nvSpPr>
          <p:cNvPr id="471" name="TextBox 470">
            <a:extLst>
              <a:ext uri="{FF2B5EF4-FFF2-40B4-BE49-F238E27FC236}">
                <a16:creationId xmlns:a16="http://schemas.microsoft.com/office/drawing/2014/main" id="{75474C14-C49F-0DCA-5FEA-8E62A43404F1}"/>
              </a:ext>
            </a:extLst>
          </p:cNvPr>
          <p:cNvSpPr txBox="1">
            <a:spLocks/>
          </p:cNvSpPr>
          <p:nvPr>
            <p:custDataLst>
              <p:tags r:id="rId76"/>
            </p:custDataLst>
          </p:nvPr>
        </p:nvSpPr>
        <p:spPr>
          <a:xfrm>
            <a:off x="7453027" y="3991444"/>
            <a:ext cx="547759" cy="12382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PRS </a:t>
            </a:r>
            <a:r>
              <a:rPr kumimoji="0" lang="en-US" sz="800" b="0" i="0" u="none" strike="noStrike" kern="0" cap="none" spc="0" normalizeH="0" baseline="0" noProof="0">
                <a:ln>
                  <a:noFill/>
                </a:ln>
                <a:solidFill>
                  <a:srgbClr val="171A1C"/>
                </a:solidFill>
                <a:effectLst/>
                <a:uLnTx/>
                <a:uFillTx/>
                <a:latin typeface="Arial"/>
                <a:ea typeface="+mn-ea"/>
                <a:cs typeface="+mn-cs"/>
              </a:rPr>
              <a:t>10/14</a:t>
            </a:r>
          </a:p>
        </p:txBody>
      </p:sp>
      <p:sp>
        <p:nvSpPr>
          <p:cNvPr id="473" name="TextBox 472">
            <a:extLst>
              <a:ext uri="{FF2B5EF4-FFF2-40B4-BE49-F238E27FC236}">
                <a16:creationId xmlns:a16="http://schemas.microsoft.com/office/drawing/2014/main" id="{9E83B61E-8396-2D79-52D8-91483AE2786D}"/>
              </a:ext>
            </a:extLst>
          </p:cNvPr>
          <p:cNvSpPr txBox="1">
            <a:spLocks/>
          </p:cNvSpPr>
          <p:nvPr>
            <p:custDataLst>
              <p:tags r:id="rId77"/>
            </p:custDataLst>
          </p:nvPr>
        </p:nvSpPr>
        <p:spPr>
          <a:xfrm>
            <a:off x="8036678" y="3991444"/>
            <a:ext cx="547759" cy="12382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PRS </a:t>
            </a:r>
            <a:r>
              <a:rPr kumimoji="0" lang="en-US" sz="800" b="0" i="0" u="none" strike="noStrike" kern="0" cap="none" spc="0" normalizeH="0" baseline="0" noProof="0">
                <a:ln>
                  <a:noFill/>
                </a:ln>
                <a:solidFill>
                  <a:srgbClr val="171A1C"/>
                </a:solidFill>
                <a:effectLst/>
                <a:uLnTx/>
                <a:uFillTx/>
                <a:latin typeface="Arial"/>
                <a:ea typeface="+mn-ea"/>
                <a:cs typeface="+mn-cs"/>
              </a:rPr>
              <a:t>11/11</a:t>
            </a:r>
          </a:p>
        </p:txBody>
      </p:sp>
      <p:sp>
        <p:nvSpPr>
          <p:cNvPr id="475" name="TextBox 474">
            <a:extLst>
              <a:ext uri="{FF2B5EF4-FFF2-40B4-BE49-F238E27FC236}">
                <a16:creationId xmlns:a16="http://schemas.microsoft.com/office/drawing/2014/main" id="{AA91C205-744B-7BEE-612B-E54CEA06B685}"/>
              </a:ext>
            </a:extLst>
          </p:cNvPr>
          <p:cNvSpPr txBox="1">
            <a:spLocks/>
          </p:cNvSpPr>
          <p:nvPr>
            <p:custDataLst>
              <p:tags r:id="rId78"/>
            </p:custDataLst>
          </p:nvPr>
        </p:nvSpPr>
        <p:spPr>
          <a:xfrm>
            <a:off x="8775360" y="3991444"/>
            <a:ext cx="547759" cy="123825"/>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PRS </a:t>
            </a:r>
            <a:r>
              <a:rPr kumimoji="0" lang="en-US" sz="800" b="0" i="0" u="none" strike="noStrike" kern="0" cap="none" spc="0" normalizeH="0" baseline="0" noProof="0">
                <a:ln>
                  <a:noFill/>
                </a:ln>
                <a:solidFill>
                  <a:srgbClr val="171A1C"/>
                </a:solidFill>
                <a:effectLst/>
                <a:uLnTx/>
                <a:uFillTx/>
                <a:latin typeface="Arial"/>
                <a:ea typeface="+mn-ea"/>
                <a:cs typeface="+mn-cs"/>
              </a:rPr>
              <a:t>12/9</a:t>
            </a:r>
          </a:p>
        </p:txBody>
      </p:sp>
      <p:sp>
        <p:nvSpPr>
          <p:cNvPr id="5011" name="TextBox 5011"/>
          <p:cNvSpPr txBox="1"/>
          <p:nvPr/>
        </p:nvSpPr>
        <p:spPr>
          <a:xfrm>
            <a:off x="9411377"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1/12</a:t>
            </a:r>
          </a:p>
        </p:txBody>
      </p:sp>
      <p:sp>
        <p:nvSpPr>
          <p:cNvPr id="5013" name="TextBox 5013"/>
          <p:cNvSpPr txBox="1"/>
          <p:nvPr/>
        </p:nvSpPr>
        <p:spPr>
          <a:xfrm>
            <a:off x="9980930"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2/16</a:t>
            </a:r>
          </a:p>
        </p:txBody>
      </p:sp>
      <p:sp>
        <p:nvSpPr>
          <p:cNvPr id="5015" name="TextBox 5015"/>
          <p:cNvSpPr txBox="1"/>
          <p:nvPr/>
        </p:nvSpPr>
        <p:spPr>
          <a:xfrm>
            <a:off x="10545866"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3/10</a:t>
            </a:r>
          </a:p>
        </p:txBody>
      </p:sp>
      <p:sp>
        <p:nvSpPr>
          <p:cNvPr id="5017" name="TextBox 5017"/>
          <p:cNvSpPr txBox="1"/>
          <p:nvPr/>
        </p:nvSpPr>
        <p:spPr>
          <a:xfrm>
            <a:off x="11170243" y="3991444"/>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PRS </a:t>
            </a:r>
            <a:r>
              <a:rPr kumimoji="0" lang="en-US" sz="800" b="0" i="0" u="none" strike="noStrike" kern="1200" cap="none" spc="0" normalizeH="0" baseline="0" noProof="0">
                <a:ln>
                  <a:noFill/>
                </a:ln>
                <a:solidFill>
                  <a:srgbClr val="171A1C"/>
                </a:solidFill>
                <a:effectLst/>
                <a:uLnTx/>
                <a:uFillTx/>
                <a:latin typeface="Arial"/>
                <a:ea typeface="+mn-ea"/>
                <a:cs typeface="+mn-cs"/>
              </a:rPr>
              <a:t>4/14</a:t>
            </a:r>
          </a:p>
        </p:txBody>
      </p:sp>
      <p:sp>
        <p:nvSpPr>
          <p:cNvPr id="470" name="Oval 469">
            <a:extLst>
              <a:ext uri="{FF2B5EF4-FFF2-40B4-BE49-F238E27FC236}">
                <a16:creationId xmlns:a16="http://schemas.microsoft.com/office/drawing/2014/main" id="{DF3FEC9B-6B2F-3B39-A1E3-08058F427157}"/>
              </a:ext>
            </a:extLst>
          </p:cNvPr>
          <p:cNvSpPr/>
          <p:nvPr>
            <p:custDataLst>
              <p:tags r:id="rId79"/>
            </p:custDataLst>
          </p:nvPr>
        </p:nvSpPr>
        <p:spPr bwMode="gray">
          <a:xfrm>
            <a:off x="771017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74" name="Oval 473">
            <a:extLst>
              <a:ext uri="{FF2B5EF4-FFF2-40B4-BE49-F238E27FC236}">
                <a16:creationId xmlns:a16="http://schemas.microsoft.com/office/drawing/2014/main" id="{A5A1AFC0-02AA-2CCC-D602-9F3667E81661}"/>
              </a:ext>
            </a:extLst>
          </p:cNvPr>
          <p:cNvSpPr/>
          <p:nvPr>
            <p:custDataLst>
              <p:tags r:id="rId80"/>
            </p:custDataLst>
          </p:nvPr>
        </p:nvSpPr>
        <p:spPr bwMode="gray">
          <a:xfrm>
            <a:off x="8809355" y="4089148"/>
            <a:ext cx="177800" cy="177800"/>
          </a:xfrm>
          <a:prstGeom prst="ellipse">
            <a:avLst/>
          </a:prstGeom>
          <a:solidFill>
            <a:schemeClr val="bg1">
              <a:lumMod val="85000"/>
            </a:schemeClr>
          </a:solidFill>
          <a:ln w="9525"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72" name="Oval 471">
            <a:extLst>
              <a:ext uri="{FF2B5EF4-FFF2-40B4-BE49-F238E27FC236}">
                <a16:creationId xmlns:a16="http://schemas.microsoft.com/office/drawing/2014/main" id="{7D681BE5-8F99-76B9-BAA6-76FB0763E129}"/>
              </a:ext>
            </a:extLst>
          </p:cNvPr>
          <p:cNvSpPr/>
          <p:nvPr>
            <p:custDataLst>
              <p:tags r:id="rId81"/>
            </p:custDataLst>
          </p:nvPr>
        </p:nvSpPr>
        <p:spPr bwMode="gray">
          <a:xfrm>
            <a:off x="8256270" y="4089148"/>
            <a:ext cx="177800" cy="177800"/>
          </a:xfrm>
          <a:prstGeom prst="ellipse">
            <a:avLst/>
          </a:prstGeom>
          <a:solidFill>
            <a:schemeClr val="bg1">
              <a:lumMod val="85000"/>
            </a:schemeClr>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010" name="Oval 5010"/>
          <p:cNvSpPr/>
          <p:nvPr/>
        </p:nvSpPr>
        <p:spPr bwMode="gray">
          <a:xfrm>
            <a:off x="946531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12" name="Oval 5012"/>
          <p:cNvSpPr/>
          <p:nvPr/>
        </p:nvSpPr>
        <p:spPr bwMode="gray">
          <a:xfrm>
            <a:off x="1017143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14" name="Oval 5014"/>
          <p:cNvSpPr/>
          <p:nvPr/>
        </p:nvSpPr>
        <p:spPr bwMode="gray">
          <a:xfrm>
            <a:off x="1062355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16" name="Oval 5016"/>
          <p:cNvSpPr/>
          <p:nvPr/>
        </p:nvSpPr>
        <p:spPr bwMode="gray">
          <a:xfrm>
            <a:off x="11306810" y="4089148"/>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399" name="Oval 398">
            <a:extLst>
              <a:ext uri="{FF2B5EF4-FFF2-40B4-BE49-F238E27FC236}">
                <a16:creationId xmlns:a16="http://schemas.microsoft.com/office/drawing/2014/main" id="{6AEF4F7A-AFE0-8842-9242-937941138CF8}"/>
              </a:ext>
            </a:extLst>
          </p:cNvPr>
          <p:cNvSpPr/>
          <p:nvPr>
            <p:custDataLst>
              <p:tags r:id="rId82"/>
            </p:custDataLst>
          </p:nvPr>
        </p:nvSpPr>
        <p:spPr bwMode="gray">
          <a:xfrm>
            <a:off x="8740652"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97" name="Oval 396">
            <a:extLst>
              <a:ext uri="{FF2B5EF4-FFF2-40B4-BE49-F238E27FC236}">
                <a16:creationId xmlns:a16="http://schemas.microsoft.com/office/drawing/2014/main" id="{F9B7AAB1-C1B5-9E26-3FB7-C539FD602B0D}"/>
              </a:ext>
            </a:extLst>
          </p:cNvPr>
          <p:cNvSpPr/>
          <p:nvPr>
            <p:custDataLst>
              <p:tags r:id="rId83"/>
            </p:custDataLst>
          </p:nvPr>
        </p:nvSpPr>
        <p:spPr bwMode="gray">
          <a:xfrm>
            <a:off x="8184392" y="4460311"/>
            <a:ext cx="177800" cy="177800"/>
          </a:xfrm>
          <a:prstGeom prst="ellipse">
            <a:avLst/>
          </a:prstGeom>
          <a:solidFill>
            <a:schemeClr val="bg1">
              <a:lumMod val="85000"/>
            </a:schemeClr>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95" name="Oval 394">
            <a:extLst>
              <a:ext uri="{FF2B5EF4-FFF2-40B4-BE49-F238E27FC236}">
                <a16:creationId xmlns:a16="http://schemas.microsoft.com/office/drawing/2014/main" id="{BA0095EB-E824-3C6D-FEA6-B044F369AA56}"/>
              </a:ext>
            </a:extLst>
          </p:cNvPr>
          <p:cNvSpPr/>
          <p:nvPr>
            <p:custDataLst>
              <p:tags r:id="rId84"/>
            </p:custDataLst>
          </p:nvPr>
        </p:nvSpPr>
        <p:spPr bwMode="gray">
          <a:xfrm>
            <a:off x="7524028"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022" name="Oval 5022"/>
          <p:cNvSpPr/>
          <p:nvPr/>
        </p:nvSpPr>
        <p:spPr bwMode="gray">
          <a:xfrm>
            <a:off x="9368790"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24" name="Oval 5024"/>
          <p:cNvSpPr/>
          <p:nvPr/>
        </p:nvSpPr>
        <p:spPr bwMode="gray">
          <a:xfrm>
            <a:off x="9926766"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26" name="Oval 5026"/>
          <p:cNvSpPr/>
          <p:nvPr/>
        </p:nvSpPr>
        <p:spPr bwMode="gray">
          <a:xfrm>
            <a:off x="10537670"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28" name="Oval 5028"/>
          <p:cNvSpPr/>
          <p:nvPr/>
        </p:nvSpPr>
        <p:spPr bwMode="gray">
          <a:xfrm>
            <a:off x="11187430" y="4460311"/>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479" name="TextBox 478">
            <a:extLst>
              <a:ext uri="{FF2B5EF4-FFF2-40B4-BE49-F238E27FC236}">
                <a16:creationId xmlns:a16="http://schemas.microsoft.com/office/drawing/2014/main" id="{56B784C5-9B39-7EC0-54C2-9AB13FE8267C}"/>
              </a:ext>
            </a:extLst>
          </p:cNvPr>
          <p:cNvSpPr txBox="1">
            <a:spLocks/>
          </p:cNvSpPr>
          <p:nvPr>
            <p:custDataLst>
              <p:tags r:id="rId85"/>
            </p:custDataLst>
          </p:nvPr>
        </p:nvSpPr>
        <p:spPr>
          <a:xfrm>
            <a:off x="7516583" y="4690590"/>
            <a:ext cx="631821" cy="147638"/>
          </a:xfrm>
          <a:prstGeom prst="rect">
            <a:avLst/>
          </a:prstGeom>
          <a:solidFill>
            <a:schemeClr val="bg1"/>
          </a:solidFill>
        </p:spPr>
        <p:txBody>
          <a:bodyPr vert="horz" wrap="square" lIns="0" tIns="0" rIns="0" bIns="0" rtlCol="0" anchor="t">
            <a:no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LLWG </a:t>
            </a:r>
            <a:r>
              <a:rPr kumimoji="0" lang="en-US" sz="800" b="0" i="0" u="none" strike="noStrike" kern="0" cap="none" spc="0" normalizeH="0" baseline="0" noProof="0">
                <a:ln>
                  <a:noFill/>
                </a:ln>
                <a:solidFill>
                  <a:srgbClr val="171A1C"/>
                </a:solidFill>
                <a:effectLst/>
                <a:uLnTx/>
                <a:uFillTx/>
                <a:latin typeface="Arial"/>
                <a:ea typeface="+mn-ea"/>
                <a:cs typeface="+mn-cs"/>
              </a:rPr>
              <a:t>10/15</a:t>
            </a:r>
          </a:p>
        </p:txBody>
      </p:sp>
      <p:sp>
        <p:nvSpPr>
          <p:cNvPr id="467" name="Oval 466">
            <a:extLst>
              <a:ext uri="{FF2B5EF4-FFF2-40B4-BE49-F238E27FC236}">
                <a16:creationId xmlns:a16="http://schemas.microsoft.com/office/drawing/2014/main" id="{CF22632F-C939-6477-D33A-1058C4CEB521}"/>
              </a:ext>
            </a:extLst>
          </p:cNvPr>
          <p:cNvSpPr/>
          <p:nvPr>
            <p:custDataLst>
              <p:tags r:id="rId86"/>
            </p:custDataLst>
          </p:nvPr>
        </p:nvSpPr>
        <p:spPr bwMode="gray">
          <a:xfrm>
            <a:off x="896366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62" name="Oval 461">
            <a:extLst>
              <a:ext uri="{FF2B5EF4-FFF2-40B4-BE49-F238E27FC236}">
                <a16:creationId xmlns:a16="http://schemas.microsoft.com/office/drawing/2014/main" id="{76618F37-2FA2-FAE3-AFB1-ED8DC52FAB8C}"/>
              </a:ext>
            </a:extLst>
          </p:cNvPr>
          <p:cNvSpPr/>
          <p:nvPr>
            <p:custDataLst>
              <p:tags r:id="rId87"/>
            </p:custDataLst>
          </p:nvPr>
        </p:nvSpPr>
        <p:spPr bwMode="gray">
          <a:xfrm>
            <a:off x="841629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61" name="Oval 460">
            <a:extLst>
              <a:ext uri="{FF2B5EF4-FFF2-40B4-BE49-F238E27FC236}">
                <a16:creationId xmlns:a16="http://schemas.microsoft.com/office/drawing/2014/main" id="{C3CE45D6-1D96-938A-26A6-A15DB0FE05A0}"/>
              </a:ext>
            </a:extLst>
          </p:cNvPr>
          <p:cNvSpPr/>
          <p:nvPr>
            <p:custDataLst>
              <p:tags r:id="rId88"/>
            </p:custDataLst>
          </p:nvPr>
        </p:nvSpPr>
        <p:spPr bwMode="gray">
          <a:xfrm>
            <a:off x="772922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60" name="Oval 459">
            <a:extLst>
              <a:ext uri="{FF2B5EF4-FFF2-40B4-BE49-F238E27FC236}">
                <a16:creationId xmlns:a16="http://schemas.microsoft.com/office/drawing/2014/main" id="{0DA376E4-E5E7-2A6A-7ED0-0F47616A2087}"/>
              </a:ext>
            </a:extLst>
          </p:cNvPr>
          <p:cNvSpPr/>
          <p:nvPr>
            <p:custDataLst>
              <p:tags r:id="rId89"/>
            </p:custDataLst>
          </p:nvPr>
        </p:nvSpPr>
        <p:spPr bwMode="gray">
          <a:xfrm>
            <a:off x="717931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455" name="Oval 454">
            <a:extLst>
              <a:ext uri="{FF2B5EF4-FFF2-40B4-BE49-F238E27FC236}">
                <a16:creationId xmlns:a16="http://schemas.microsoft.com/office/drawing/2014/main" id="{1A14658F-25AA-E5BF-0D8F-2F83D327B3BC}"/>
              </a:ext>
            </a:extLst>
          </p:cNvPr>
          <p:cNvSpPr/>
          <p:nvPr>
            <p:custDataLst>
              <p:tags r:id="rId90"/>
            </p:custDataLst>
          </p:nvPr>
        </p:nvSpPr>
        <p:spPr bwMode="gray">
          <a:xfrm>
            <a:off x="6648450" y="4804415"/>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76" name="TextBox 275">
            <a:extLst>
              <a:ext uri="{FF2B5EF4-FFF2-40B4-BE49-F238E27FC236}">
                <a16:creationId xmlns:a16="http://schemas.microsoft.com/office/drawing/2014/main" id="{1B26A70E-5F04-8B36-02BC-4573834F5BFC}"/>
              </a:ext>
            </a:extLst>
          </p:cNvPr>
          <p:cNvSpPr txBox="1">
            <a:spLocks/>
          </p:cNvSpPr>
          <p:nvPr>
            <p:custDataLst>
              <p:tags r:id="rId91"/>
            </p:custDataLst>
          </p:nvPr>
        </p:nvSpPr>
        <p:spPr>
          <a:xfrm>
            <a:off x="7767089"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10/28</a:t>
            </a:r>
          </a:p>
        </p:txBody>
      </p:sp>
      <p:sp>
        <p:nvSpPr>
          <p:cNvPr id="278" name="TextBox 277">
            <a:extLst>
              <a:ext uri="{FF2B5EF4-FFF2-40B4-BE49-F238E27FC236}">
                <a16:creationId xmlns:a16="http://schemas.microsoft.com/office/drawing/2014/main" id="{DAFE5ADE-1A18-9689-30FF-A6FB34DBFCFC}"/>
              </a:ext>
            </a:extLst>
          </p:cNvPr>
          <p:cNvSpPr txBox="1">
            <a:spLocks/>
          </p:cNvSpPr>
          <p:nvPr>
            <p:custDataLst>
              <p:tags r:id="rId92"/>
            </p:custDataLst>
          </p:nvPr>
        </p:nvSpPr>
        <p:spPr>
          <a:xfrm>
            <a:off x="8335340"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11/18</a:t>
            </a:r>
          </a:p>
        </p:txBody>
      </p:sp>
      <p:sp>
        <p:nvSpPr>
          <p:cNvPr id="280" name="TextBox 279">
            <a:extLst>
              <a:ext uri="{FF2B5EF4-FFF2-40B4-BE49-F238E27FC236}">
                <a16:creationId xmlns:a16="http://schemas.microsoft.com/office/drawing/2014/main" id="{04E99C1B-BE4A-0F9C-24AA-772D7236BC72}"/>
              </a:ext>
            </a:extLst>
          </p:cNvPr>
          <p:cNvSpPr txBox="1">
            <a:spLocks/>
          </p:cNvSpPr>
          <p:nvPr>
            <p:custDataLst>
              <p:tags r:id="rId93"/>
            </p:custDataLst>
          </p:nvPr>
        </p:nvSpPr>
        <p:spPr>
          <a:xfrm>
            <a:off x="9456601" y="5032375"/>
            <a:ext cx="472124"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1/20</a:t>
            </a:r>
          </a:p>
        </p:txBody>
      </p:sp>
      <p:sp>
        <p:nvSpPr>
          <p:cNvPr id="459" name="TextBox 458">
            <a:extLst>
              <a:ext uri="{FF2B5EF4-FFF2-40B4-BE49-F238E27FC236}">
                <a16:creationId xmlns:a16="http://schemas.microsoft.com/office/drawing/2014/main" id="{5E6170C5-547D-123F-E3E9-5AAD8D3288BB}"/>
              </a:ext>
            </a:extLst>
          </p:cNvPr>
          <p:cNvSpPr txBox="1">
            <a:spLocks/>
          </p:cNvSpPr>
          <p:nvPr>
            <p:custDataLst>
              <p:tags r:id="rId94"/>
            </p:custDataLst>
          </p:nvPr>
        </p:nvSpPr>
        <p:spPr>
          <a:xfrm>
            <a:off x="6677990"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8/28</a:t>
            </a:r>
          </a:p>
        </p:txBody>
      </p:sp>
      <p:sp>
        <p:nvSpPr>
          <p:cNvPr id="504" name="TextBox 503">
            <a:extLst>
              <a:ext uri="{FF2B5EF4-FFF2-40B4-BE49-F238E27FC236}">
                <a16:creationId xmlns:a16="http://schemas.microsoft.com/office/drawing/2014/main" id="{4322B6C1-A46A-5675-9E91-2011B131F0F1}"/>
              </a:ext>
            </a:extLst>
          </p:cNvPr>
          <p:cNvSpPr txBox="1">
            <a:spLocks/>
          </p:cNvSpPr>
          <p:nvPr>
            <p:custDataLst>
              <p:tags r:id="rId95"/>
            </p:custDataLst>
          </p:nvPr>
        </p:nvSpPr>
        <p:spPr>
          <a:xfrm>
            <a:off x="6098836" y="5032375"/>
            <a:ext cx="519336" cy="123825"/>
          </a:xfrm>
          <a:prstGeom prst="rect">
            <a:avLst/>
          </a:prstGeom>
          <a:solidFill>
            <a:schemeClr val="bg1"/>
          </a:solidFill>
        </p:spPr>
        <p:txBody>
          <a:bodyPr vert="horz" wrap="square" lIns="0" tIns="0" rIns="0" bIns="0" rtlCol="0" anchor="t">
            <a:spAutoFit/>
          </a:bodyPr>
          <a:lstStyle>
            <a:defPPr>
              <a:defRPr lang="en-US"/>
            </a:defPPr>
            <a:lvl1pPr lvl="0" indent="0" defTabSz="913526">
              <a:buClr>
                <a:schemeClr val="tx2"/>
              </a:buClr>
              <a:buSzPct val="100000"/>
              <a:defRPr sz="1400" b="1" kern="0" baseline="0">
                <a:solidFill>
                  <a:srgbClr val="FFFFFF"/>
                </a:solidFill>
              </a:defRPr>
            </a:lvl1pPr>
            <a:lvl2pPr marL="192024" lvl="1" indent="-195987" defTabSz="913526">
              <a:buClr>
                <a:schemeClr val="tx2"/>
              </a:buClr>
              <a:buSzPct val="125000"/>
              <a:buFont typeface="Arial" charset="0"/>
              <a:buChar char="▪"/>
              <a:defRPr sz="1600" baseline="0"/>
            </a:lvl2pPr>
            <a:lvl3pPr marL="457200" lvl="2" indent="-267255" defTabSz="913526">
              <a:buClr>
                <a:schemeClr val="tx2"/>
              </a:buClr>
              <a:buSzPct val="120000"/>
              <a:buFont typeface="Arial" charset="0"/>
              <a:buChar char="–"/>
              <a:defRPr sz="1600" baseline="0"/>
            </a:lvl3pPr>
            <a:lvl4pPr marL="612648" lvl="3" indent="-158733" defTabSz="913526">
              <a:buClr>
                <a:schemeClr val="tx2"/>
              </a:buClr>
              <a:buSzPct val="120000"/>
              <a:buFont typeface="Arial" charset="0"/>
              <a:buChar char="▫"/>
              <a:defRPr sz="1600" baseline="0"/>
            </a:lvl4pPr>
            <a:lvl5pPr marL="749808" lvl="4" indent="-128016" defTabSz="913526">
              <a:buClr>
                <a:schemeClr val="tx2"/>
              </a:buClr>
              <a:buSzPct val="89000"/>
              <a:buFont typeface="Arial" charset="0"/>
              <a:buChar char="-"/>
              <a:defRPr sz="1600" baseline="0"/>
            </a:lvl5pPr>
            <a:lvl6pPr marL="765029" indent="-132818" defTabSz="913526" fontAlgn="base">
              <a:spcBef>
                <a:spcPct val="0"/>
              </a:spcBef>
              <a:spcAft>
                <a:spcPct val="0"/>
              </a:spcAft>
              <a:buClr>
                <a:schemeClr val="tx2"/>
              </a:buClr>
              <a:buSzPct val="89000"/>
              <a:buFont typeface="Arial" charset="0"/>
              <a:buChar char="-"/>
              <a:defRPr baseline="0"/>
            </a:lvl6pPr>
            <a:lvl7pPr marL="765029" indent="-132818" defTabSz="913526" fontAlgn="base">
              <a:spcBef>
                <a:spcPct val="0"/>
              </a:spcBef>
              <a:spcAft>
                <a:spcPct val="0"/>
              </a:spcAft>
              <a:buClr>
                <a:schemeClr val="tx2"/>
              </a:buClr>
              <a:buSzPct val="89000"/>
              <a:buFont typeface="Arial" charset="0"/>
              <a:buChar char="-"/>
              <a:defRPr baseline="0"/>
            </a:lvl7pPr>
            <a:lvl8pPr marL="765029" indent="-132818" defTabSz="913526" fontAlgn="base">
              <a:spcBef>
                <a:spcPct val="0"/>
              </a:spcBef>
              <a:spcAft>
                <a:spcPct val="0"/>
              </a:spcAft>
              <a:buClr>
                <a:schemeClr val="tx2"/>
              </a:buClr>
              <a:buSzPct val="89000"/>
              <a:buFont typeface="Arial" charset="0"/>
              <a:buChar char="-"/>
              <a:defRPr baseline="0"/>
            </a:lvl8pPr>
            <a:lvl9pPr marL="765029" indent="-132818" defTabSz="913526" fontAlgn="base">
              <a:spcBef>
                <a:spcPct val="0"/>
              </a:spcBef>
              <a:spcAft>
                <a:spcPct val="0"/>
              </a:spcAft>
              <a:buClr>
                <a:schemeClr val="tx2"/>
              </a:buClr>
              <a:buSzPct val="89000"/>
              <a:buFont typeface="Arial" charset="0"/>
              <a:buChar char="-"/>
              <a:defRPr baseline="0"/>
            </a:lvl9pPr>
          </a:lstStyle>
          <a:p>
            <a:pPr marL="0" marR="0" lvl="0" indent="0" algn="l" defTabSz="913526" rtl="0" eaLnBrk="1" fontAlgn="auto" latinLnBrk="0" hangingPunct="1">
              <a:lnSpc>
                <a:spcPct val="100000"/>
              </a:lnSpc>
              <a:spcBef>
                <a:spcPts val="0"/>
              </a:spcBef>
              <a:spcAft>
                <a:spcPts val="0"/>
              </a:spcAft>
              <a:buClr>
                <a:srgbClr val="4A525A"/>
              </a:buClr>
              <a:buSzPct val="100000"/>
              <a:buFontTx/>
              <a:buNone/>
              <a:tabLst/>
              <a:defRPr/>
            </a:pPr>
            <a:r>
              <a:rPr kumimoji="0" lang="en-US" sz="800" b="1" i="0" u="none" strike="noStrike" kern="0" cap="none" spc="0" normalizeH="0" baseline="0" noProof="0">
                <a:ln>
                  <a:noFill/>
                </a:ln>
                <a:solidFill>
                  <a:srgbClr val="171A1C"/>
                </a:solidFill>
                <a:effectLst/>
                <a:uLnTx/>
                <a:uFillTx/>
                <a:latin typeface="Arial"/>
                <a:ea typeface="+mn-ea"/>
                <a:cs typeface="+mn-cs"/>
              </a:rPr>
              <a:t>TAC </a:t>
            </a:r>
            <a:r>
              <a:rPr kumimoji="0" lang="en-US" sz="800" b="0" i="0" u="none" strike="noStrike" kern="0" cap="none" spc="0" normalizeH="0" baseline="0" noProof="0">
                <a:ln>
                  <a:noFill/>
                </a:ln>
                <a:solidFill>
                  <a:srgbClr val="171A1C"/>
                </a:solidFill>
                <a:effectLst/>
                <a:uLnTx/>
                <a:uFillTx/>
                <a:latin typeface="Arial"/>
                <a:ea typeface="+mn-ea"/>
                <a:cs typeface="+mn-cs"/>
              </a:rPr>
              <a:t>7/29</a:t>
            </a:r>
          </a:p>
        </p:txBody>
      </p:sp>
      <p:sp>
        <p:nvSpPr>
          <p:cNvPr id="5031" name="TextBox 5031"/>
          <p:cNvSpPr txBox="1"/>
          <p:nvPr/>
        </p:nvSpPr>
        <p:spPr>
          <a:xfrm>
            <a:off x="10152380" y="5032375"/>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TAC </a:t>
            </a:r>
            <a:r>
              <a:rPr kumimoji="0" lang="en-US" sz="800" b="0" i="0" u="none" strike="noStrike" kern="1200" cap="none" spc="0" normalizeH="0" baseline="0" noProof="0">
                <a:ln>
                  <a:noFill/>
                </a:ln>
                <a:solidFill>
                  <a:srgbClr val="171A1C"/>
                </a:solidFill>
                <a:effectLst/>
                <a:uLnTx/>
                <a:uFillTx/>
                <a:latin typeface="Arial"/>
                <a:ea typeface="+mn-ea"/>
                <a:cs typeface="+mn-cs"/>
              </a:rPr>
              <a:t>2/24</a:t>
            </a:r>
          </a:p>
        </p:txBody>
      </p:sp>
      <p:sp>
        <p:nvSpPr>
          <p:cNvPr id="5033" name="TextBox 5033"/>
          <p:cNvSpPr txBox="1"/>
          <p:nvPr/>
        </p:nvSpPr>
        <p:spPr>
          <a:xfrm>
            <a:off x="10702290" y="5032375"/>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TAC </a:t>
            </a:r>
            <a:r>
              <a:rPr kumimoji="0" lang="en-US" sz="800" b="0" i="0" u="none" strike="noStrike" kern="1200" cap="none" spc="0" normalizeH="0" baseline="0" noProof="0">
                <a:ln>
                  <a:noFill/>
                </a:ln>
                <a:solidFill>
                  <a:srgbClr val="171A1C"/>
                </a:solidFill>
                <a:effectLst/>
                <a:uLnTx/>
                <a:uFillTx/>
                <a:latin typeface="Arial"/>
                <a:ea typeface="+mn-ea"/>
                <a:cs typeface="+mn-cs"/>
              </a:rPr>
              <a:t>3/24</a:t>
            </a:r>
          </a:p>
        </p:txBody>
      </p:sp>
      <p:sp>
        <p:nvSpPr>
          <p:cNvPr id="5035" name="TextBox 5035"/>
          <p:cNvSpPr txBox="1"/>
          <p:nvPr/>
        </p:nvSpPr>
        <p:spPr>
          <a:xfrm>
            <a:off x="11330395" y="5032375"/>
            <a:ext cx="558800" cy="123825"/>
          </a:xfrm>
          <a:prstGeom prst="rect">
            <a:avLst/>
          </a:prstGeom>
          <a:solidFill>
            <a:schemeClr val="bg1"/>
          </a:solidFill>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rgbClr val="171A1C"/>
                </a:solidFill>
                <a:effectLst/>
                <a:uLnTx/>
                <a:uFillTx/>
                <a:latin typeface="Arial"/>
                <a:ea typeface="+mn-ea"/>
                <a:cs typeface="+mn-cs"/>
              </a:rPr>
              <a:t>TAC </a:t>
            </a:r>
            <a:r>
              <a:rPr kumimoji="0" lang="en-US" sz="800" b="0" i="0" u="none" strike="noStrike" kern="1200" cap="none" spc="0" normalizeH="0" baseline="0" noProof="0">
                <a:ln>
                  <a:noFill/>
                </a:ln>
                <a:solidFill>
                  <a:srgbClr val="171A1C"/>
                </a:solidFill>
                <a:effectLst/>
                <a:uLnTx/>
                <a:uFillTx/>
                <a:latin typeface="Arial"/>
                <a:ea typeface="+mn-ea"/>
                <a:cs typeface="+mn-cs"/>
              </a:rPr>
              <a:t>4/28</a:t>
            </a:r>
          </a:p>
        </p:txBody>
      </p:sp>
      <p:sp>
        <p:nvSpPr>
          <p:cNvPr id="279" name="Oval 278">
            <a:extLst>
              <a:ext uri="{FF2B5EF4-FFF2-40B4-BE49-F238E27FC236}">
                <a16:creationId xmlns:a16="http://schemas.microsoft.com/office/drawing/2014/main" id="{A8A33D58-DEB4-14B1-E9FF-E387A6237965}"/>
              </a:ext>
            </a:extLst>
          </p:cNvPr>
          <p:cNvSpPr/>
          <p:nvPr>
            <p:custDataLst>
              <p:tags r:id="rId96"/>
            </p:custDataLst>
          </p:nvPr>
        </p:nvSpPr>
        <p:spPr bwMode="gray">
          <a:xfrm>
            <a:off x="9620250" y="5147730"/>
            <a:ext cx="177800" cy="177800"/>
          </a:xfrm>
          <a:prstGeom prst="ellipse">
            <a:avLst/>
          </a:prstGeom>
          <a:solidFill>
            <a:schemeClr val="bg1">
              <a:lumMod val="85000"/>
            </a:schemeClr>
          </a:solidFill>
          <a:ln w="9525" cap="flat" cmpd="sng" algn="ctr">
            <a:no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7" name="Oval 276">
            <a:extLst>
              <a:ext uri="{FF2B5EF4-FFF2-40B4-BE49-F238E27FC236}">
                <a16:creationId xmlns:a16="http://schemas.microsoft.com/office/drawing/2014/main" id="{A9FC15AB-0E24-6A29-1191-3BD24202958B}"/>
              </a:ext>
            </a:extLst>
          </p:cNvPr>
          <p:cNvSpPr/>
          <p:nvPr>
            <p:custDataLst>
              <p:tags r:id="rId97"/>
            </p:custDataLst>
          </p:nvPr>
        </p:nvSpPr>
        <p:spPr bwMode="gray">
          <a:xfrm>
            <a:off x="8395970"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5" name="Oval 274">
            <a:extLst>
              <a:ext uri="{FF2B5EF4-FFF2-40B4-BE49-F238E27FC236}">
                <a16:creationId xmlns:a16="http://schemas.microsoft.com/office/drawing/2014/main" id="{81B22BCB-AFCF-03AE-06AD-E7A0F6CD6187}"/>
              </a:ext>
            </a:extLst>
          </p:cNvPr>
          <p:cNvSpPr/>
          <p:nvPr>
            <p:custDataLst>
              <p:tags r:id="rId98"/>
            </p:custDataLst>
          </p:nvPr>
        </p:nvSpPr>
        <p:spPr bwMode="gray">
          <a:xfrm>
            <a:off x="7979410"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458" name="Oval 457">
            <a:extLst>
              <a:ext uri="{FF2B5EF4-FFF2-40B4-BE49-F238E27FC236}">
                <a16:creationId xmlns:a16="http://schemas.microsoft.com/office/drawing/2014/main" id="{734A4F06-5A5B-79C4-8AC8-16B55194B5AD}"/>
              </a:ext>
            </a:extLst>
          </p:cNvPr>
          <p:cNvSpPr/>
          <p:nvPr>
            <p:custDataLst>
              <p:tags r:id="rId99"/>
            </p:custDataLst>
          </p:nvPr>
        </p:nvSpPr>
        <p:spPr bwMode="gray">
          <a:xfrm>
            <a:off x="6744970" y="5147730"/>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503" name="Oval 502">
            <a:extLst>
              <a:ext uri="{FF2B5EF4-FFF2-40B4-BE49-F238E27FC236}">
                <a16:creationId xmlns:a16="http://schemas.microsoft.com/office/drawing/2014/main" id="{099C1C60-B690-F92A-8D4B-4E5C92E71A75}"/>
              </a:ext>
            </a:extLst>
          </p:cNvPr>
          <p:cNvSpPr/>
          <p:nvPr>
            <p:custDataLst>
              <p:tags r:id="rId100"/>
            </p:custDataLst>
          </p:nvPr>
        </p:nvSpPr>
        <p:spPr bwMode="gray">
          <a:xfrm>
            <a:off x="6205220" y="5147730"/>
            <a:ext cx="177800" cy="177800"/>
          </a:xfrm>
          <a:prstGeom prst="ellipse">
            <a:avLst/>
          </a:prstGeom>
          <a:solidFill>
            <a:srgbClr val="D0D0D0"/>
          </a:solidFill>
          <a:ln w="9525" cap="sq" cmpd="sng" algn="ctr">
            <a:solidFill>
              <a:srgbClr val="D0D0D0"/>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5030" name="Oval 5030"/>
          <p:cNvSpPr/>
          <p:nvPr/>
        </p:nvSpPr>
        <p:spPr bwMode="gray">
          <a:xfrm>
            <a:off x="10342880"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32" name="Oval 5032"/>
          <p:cNvSpPr/>
          <p:nvPr/>
        </p:nvSpPr>
        <p:spPr bwMode="gray">
          <a:xfrm>
            <a:off x="10892790" y="5147730"/>
            <a:ext cx="177800" cy="177800"/>
          </a:xfrm>
          <a:prstGeom prst="ellipse">
            <a:avLst/>
          </a:prstGeom>
          <a:solidFill>
            <a:schemeClr val="accent6">
              <a:lumMod val="60000"/>
              <a:lumOff val="40000"/>
            </a:schemeClr>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5034" name="Oval 5034"/>
          <p:cNvSpPr/>
          <p:nvPr/>
        </p:nvSpPr>
        <p:spPr bwMode="gray">
          <a:xfrm>
            <a:off x="11520895" y="5147730"/>
            <a:ext cx="177800" cy="177800"/>
          </a:xfrm>
          <a:prstGeom prst="ellipse">
            <a:avLst/>
          </a:prstGeom>
          <a:solidFill>
            <a:srgbClr val="D0D0D0"/>
          </a:solidFill>
          <a:ln w="9525" cap="flat" cmpd="sng" algn="ctr">
            <a:solidFill>
              <a:srgbClr val="D0D0D0"/>
            </a:solidFill>
            <a:prstDash val="solid"/>
            <a:miter lim="800000"/>
            <a:headEnd type="none" w="med" len="med"/>
            <a:tailEnd type="none" w="med" len="med"/>
          </a:ln>
          <a:effec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61" name="Rectangle 60">
            <a:extLst>
              <a:ext uri="{FF2B5EF4-FFF2-40B4-BE49-F238E27FC236}">
                <a16:creationId xmlns:a16="http://schemas.microsoft.com/office/drawing/2014/main" id="{51D8D232-C4DA-1E38-7398-DFC3F5887216}"/>
              </a:ext>
            </a:extLst>
          </p:cNvPr>
          <p:cNvSpPr/>
          <p:nvPr/>
        </p:nvSpPr>
        <p:spPr>
          <a:xfrm>
            <a:off x="5866327" y="5406653"/>
            <a:ext cx="5631177" cy="257149"/>
          </a:xfrm>
          <a:prstGeom prst="rect">
            <a:avLst/>
          </a:prstGeom>
          <a:solidFill>
            <a:schemeClr val="bg1"/>
          </a:solidFill>
          <a:ln w="6350" cap="sq">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100" i="1">
                <a:solidFill>
                  <a:schemeClr val="tx1"/>
                </a:solidFill>
              </a:rPr>
              <a:t>As needed</a:t>
            </a:r>
          </a:p>
        </p:txBody>
      </p:sp>
      <p:sp>
        <p:nvSpPr>
          <p:cNvPr id="4" name="Rectangle 3">
            <a:extLst>
              <a:ext uri="{FF2B5EF4-FFF2-40B4-BE49-F238E27FC236}">
                <a16:creationId xmlns:a16="http://schemas.microsoft.com/office/drawing/2014/main" id="{50064EF8-5CC1-265E-12C0-662E0AA8B65D}"/>
              </a:ext>
            </a:extLst>
          </p:cNvPr>
          <p:cNvSpPr/>
          <p:nvPr/>
        </p:nvSpPr>
        <p:spPr>
          <a:xfrm>
            <a:off x="1566336" y="3998441"/>
            <a:ext cx="682515" cy="1680373"/>
          </a:xfrm>
          <a:prstGeom prst="rect">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000">
                <a:solidFill>
                  <a:schemeClr val="tx1"/>
                </a:solidFill>
              </a:rPr>
              <a:t>Specific sessions to be selected for updates</a:t>
            </a:r>
          </a:p>
        </p:txBody>
      </p:sp>
      <p:sp>
        <p:nvSpPr>
          <p:cNvPr id="13" name="Rectangle 12">
            <a:extLst>
              <a:ext uri="{FF2B5EF4-FFF2-40B4-BE49-F238E27FC236}">
                <a16:creationId xmlns:a16="http://schemas.microsoft.com/office/drawing/2014/main" id="{82E9F30B-8591-30EE-A9E7-8A33BF26EF1E}"/>
              </a:ext>
            </a:extLst>
          </p:cNvPr>
          <p:cNvSpPr/>
          <p:nvPr/>
        </p:nvSpPr>
        <p:spPr>
          <a:xfrm>
            <a:off x="2139190" y="1856990"/>
            <a:ext cx="5929346" cy="745750"/>
          </a:xfrm>
          <a:prstGeom prst="rect">
            <a:avLst/>
          </a:prstGeom>
          <a:noFill/>
          <a:ln w="57150" cap="sq">
            <a:solidFill>
              <a:srgbClr val="FF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Tree>
    <p:extLst>
      <p:ext uri="{BB962C8B-B14F-4D97-AF65-F5344CB8AC3E}">
        <p14:creationId xmlns:p14="http://schemas.microsoft.com/office/powerpoint/2010/main" val="4139805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41E0A-CDF0-B627-1689-30C8D9B30D6A}"/>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618A215-17CA-9DBC-41C5-2F3F48482616}"/>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7618A215-17CA-9DBC-41C5-2F3F48482616}"/>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527C76E3-6E11-92F9-5921-FB342DAC1F9A}"/>
              </a:ext>
            </a:extLst>
          </p:cNvPr>
          <p:cNvSpPr>
            <a:spLocks noGrp="1"/>
          </p:cNvSpPr>
          <p:nvPr>
            <p:ph type="title"/>
          </p:nvPr>
        </p:nvSpPr>
        <p:spPr>
          <a:xfrm>
            <a:off x="1257300" y="457200"/>
            <a:ext cx="10401300" cy="914400"/>
          </a:xfrm>
        </p:spPr>
        <p:txBody>
          <a:bodyPr vert="horz"/>
          <a:lstStyle/>
          <a:p>
            <a:r>
              <a:rPr lang="en-US"/>
              <a:t>TSP engagement summary to date</a:t>
            </a:r>
          </a:p>
        </p:txBody>
      </p:sp>
      <p:sp>
        <p:nvSpPr>
          <p:cNvPr id="3" name="Text Placeholder 2">
            <a:extLst>
              <a:ext uri="{FF2B5EF4-FFF2-40B4-BE49-F238E27FC236}">
                <a16:creationId xmlns:a16="http://schemas.microsoft.com/office/drawing/2014/main" id="{9140D153-60CD-EF57-F67A-029F441759A9}"/>
              </a:ext>
            </a:extLst>
          </p:cNvPr>
          <p:cNvSpPr>
            <a:spLocks noGrp="1"/>
          </p:cNvSpPr>
          <p:nvPr>
            <p:ph type="body" sz="quarter" idx="16"/>
          </p:nvPr>
        </p:nvSpPr>
        <p:spPr>
          <a:xfrm>
            <a:off x="1257300" y="1899261"/>
            <a:ext cx="5895394" cy="2954655"/>
          </a:xfrm>
        </p:spPr>
        <p:txBody>
          <a:bodyPr/>
          <a:lstStyle/>
          <a:p>
            <a:pPr lvl="1">
              <a:spcAft>
                <a:spcPts val="1200"/>
              </a:spcAft>
              <a:buFont typeface="Arial" panose="020B0604020202020204" pitchFamily="34" charset="0"/>
              <a:buChar char="•"/>
            </a:pPr>
            <a:r>
              <a:rPr lang="en-US" sz="1800" b="1" dirty="0"/>
              <a:t>Following the market notice on July 8, 2026, ERCOT has engaged TSPs on the CTP scope</a:t>
            </a:r>
          </a:p>
          <a:p>
            <a:pPr lvl="1">
              <a:spcAft>
                <a:spcPts val="1200"/>
              </a:spcAft>
              <a:buFont typeface="Arial" panose="020B0604020202020204" pitchFamily="34" charset="0"/>
              <a:buChar char="•"/>
            </a:pPr>
            <a:r>
              <a:rPr lang="en-US" sz="1800" b="1" dirty="0"/>
              <a:t>From July 16 through August 19, we have interviewed TSPs individually and in groups </a:t>
            </a:r>
            <a:r>
              <a:rPr lang="en-US" sz="1800" dirty="0"/>
              <a:t>on current pain points and intended future design features of the CTP</a:t>
            </a:r>
          </a:p>
          <a:p>
            <a:pPr lvl="1">
              <a:spcAft>
                <a:spcPts val="1200"/>
              </a:spcAft>
              <a:buFont typeface="Arial" panose="020B0604020202020204" pitchFamily="34" charset="0"/>
              <a:buChar char="•"/>
            </a:pPr>
            <a:r>
              <a:rPr lang="en-US" sz="1800" b="1" dirty="0"/>
              <a:t>Gain understanding of new ideas and feasible planning changes</a:t>
            </a:r>
          </a:p>
          <a:p>
            <a:pPr lvl="1">
              <a:spcAft>
                <a:spcPts val="1200"/>
              </a:spcAft>
              <a:buFont typeface="Arial" panose="020B0604020202020204" pitchFamily="34" charset="0"/>
              <a:buChar char="•"/>
            </a:pPr>
            <a:r>
              <a:rPr lang="en-US" sz="1800" b="1" dirty="0">
                <a:solidFill>
                  <a:srgbClr val="FF0000"/>
                </a:solidFill>
              </a:rPr>
              <a:t>Appendix contains 4 slides of feedback</a:t>
            </a:r>
          </a:p>
        </p:txBody>
      </p:sp>
      <p:sp>
        <p:nvSpPr>
          <p:cNvPr id="4" name="TextBox 3">
            <a:extLst>
              <a:ext uri="{FF2B5EF4-FFF2-40B4-BE49-F238E27FC236}">
                <a16:creationId xmlns:a16="http://schemas.microsoft.com/office/drawing/2014/main" id="{3FD8C33E-36C1-A503-030C-48021FFB5204}"/>
              </a:ext>
            </a:extLst>
          </p:cNvPr>
          <p:cNvSpPr txBox="1"/>
          <p:nvPr/>
        </p:nvSpPr>
        <p:spPr>
          <a:xfrm>
            <a:off x="8293608" y="2051214"/>
            <a:ext cx="2255142" cy="1046440"/>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4800" b="1"/>
              <a:t>27</a:t>
            </a:r>
            <a:br>
              <a:rPr lang="en-US" sz="4800" b="1"/>
            </a:br>
            <a:r>
              <a:rPr lang="en-US" sz="1800"/>
              <a:t>TSPs engaged</a:t>
            </a:r>
            <a:endParaRPr lang="en-US" sz="4800"/>
          </a:p>
        </p:txBody>
      </p:sp>
      <p:sp>
        <p:nvSpPr>
          <p:cNvPr id="6" name="TextBox 5">
            <a:extLst>
              <a:ext uri="{FF2B5EF4-FFF2-40B4-BE49-F238E27FC236}">
                <a16:creationId xmlns:a16="http://schemas.microsoft.com/office/drawing/2014/main" id="{BAB79958-DBBC-6CF2-275C-A322646A7E77}"/>
              </a:ext>
            </a:extLst>
          </p:cNvPr>
          <p:cNvSpPr txBox="1"/>
          <p:nvPr/>
        </p:nvSpPr>
        <p:spPr>
          <a:xfrm>
            <a:off x="8293608" y="3787779"/>
            <a:ext cx="2255142" cy="1046440"/>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4800" b="1"/>
              <a:t>21</a:t>
            </a:r>
            <a:br>
              <a:rPr lang="en-US" sz="4800" b="1"/>
            </a:br>
            <a:r>
              <a:rPr lang="en-US" sz="1800"/>
              <a:t>sessions held</a:t>
            </a:r>
            <a:endParaRPr lang="en-US" sz="4800" b="1"/>
          </a:p>
        </p:txBody>
      </p:sp>
      <p:cxnSp>
        <p:nvCxnSpPr>
          <p:cNvPr id="8" name="Straight Connector 7">
            <a:extLst>
              <a:ext uri="{FF2B5EF4-FFF2-40B4-BE49-F238E27FC236}">
                <a16:creationId xmlns:a16="http://schemas.microsoft.com/office/drawing/2014/main" id="{1B335DC0-8887-2DA9-E36A-C6D0A64FB6A7}"/>
              </a:ext>
            </a:extLst>
          </p:cNvPr>
          <p:cNvCxnSpPr>
            <a:cxnSpLocks/>
          </p:cNvCxnSpPr>
          <p:nvPr/>
        </p:nvCxnSpPr>
        <p:spPr>
          <a:xfrm>
            <a:off x="7735824" y="1791800"/>
            <a:ext cx="0" cy="3475144"/>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52F4A20-3C56-C332-5CD0-7A1FA5BF3028}"/>
              </a:ext>
            </a:extLst>
          </p:cNvPr>
          <p:cNvCxnSpPr/>
          <p:nvPr/>
        </p:nvCxnSpPr>
        <p:spPr>
          <a:xfrm>
            <a:off x="8293608" y="3438144"/>
            <a:ext cx="3172968"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9857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0E8D92-6501-3420-0362-3988BF368D58}"/>
            </a:ext>
          </a:extLst>
        </p:cNvPr>
        <p:cNvGrpSpPr/>
        <p:nvPr/>
      </p:nvGrpSpPr>
      <p:grpSpPr>
        <a:xfrm>
          <a:off x="0" y="0"/>
          <a:ext cx="0" cy="0"/>
          <a:chOff x="0" y="0"/>
          <a:chExt cx="0" cy="0"/>
        </a:xfrm>
      </p:grpSpPr>
      <p:graphicFrame>
        <p:nvGraphicFramePr>
          <p:cNvPr id="4" name="Object 6" hidden="1">
            <a:extLst>
              <a:ext uri="{FF2B5EF4-FFF2-40B4-BE49-F238E27FC236}">
                <a16:creationId xmlns:a16="http://schemas.microsoft.com/office/drawing/2014/main" id="{5324B091-A4A9-6C1E-B457-04028CCC58A1}"/>
              </a:ext>
            </a:extLst>
          </p:cNvPr>
          <p:cNvGraphicFramePr>
            <a:graphicFrameLocks noChangeAspect="1"/>
          </p:cNvGraphicFramePr>
          <p:nvPr>
            <p:custDataLst>
              <p:tags r:id="rId1"/>
            </p:custDataLst>
            <p:extLst>
              <p:ext uri="{D42A27DB-BD31-4B8C-83A1-F6EECF244321}">
                <p14:modId xmlns:p14="http://schemas.microsoft.com/office/powerpoint/2010/main" val="32505048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 imgW="404" imgH="403" progId="TCLayout.ActiveDocument.1">
                  <p:embed/>
                </p:oleObj>
              </mc:Choice>
              <mc:Fallback>
                <p:oleObj name="think-cell Slide" r:id="rId7" imgW="404" imgH="403" progId="TCLayout.ActiveDocument.1">
                  <p:embed/>
                  <p:pic>
                    <p:nvPicPr>
                      <p:cNvPr id="4" name="Object 6" hidden="1">
                        <a:extLst>
                          <a:ext uri="{FF2B5EF4-FFF2-40B4-BE49-F238E27FC236}">
                            <a16:creationId xmlns:a16="http://schemas.microsoft.com/office/drawing/2014/main" id="{5324B091-A4A9-6C1E-B457-04028CCC58A1}"/>
                          </a:ext>
                        </a:extLst>
                      </p:cNvPr>
                      <p:cNvPicPr/>
                      <p:nvPr/>
                    </p:nvPicPr>
                    <p:blipFill>
                      <a:blip r:embed="rId8"/>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FA864A15-D074-C47B-B468-D7B098787380}"/>
              </a:ext>
            </a:extLst>
          </p:cNvPr>
          <p:cNvSpPr>
            <a:spLocks/>
          </p:cNvSpPr>
          <p:nvPr/>
        </p:nvSpPr>
        <p:spPr>
          <a:xfrm>
            <a:off x="8708555" y="3250441"/>
            <a:ext cx="2925377" cy="32316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tx1"/>
                </a:solidFill>
              </a:rPr>
              <a:t>TSP engagement</a:t>
            </a:r>
          </a:p>
        </p:txBody>
      </p:sp>
      <p:sp>
        <p:nvSpPr>
          <p:cNvPr id="2" name="2. Slide Title">
            <a:extLst>
              <a:ext uri="{FF2B5EF4-FFF2-40B4-BE49-F238E27FC236}">
                <a16:creationId xmlns:a16="http://schemas.microsoft.com/office/drawing/2014/main" id="{9F41D78B-99C0-37C6-1E13-9DFF2307B10A}"/>
              </a:ext>
            </a:extLst>
          </p:cNvPr>
          <p:cNvSpPr>
            <a:spLocks noGrp="1"/>
          </p:cNvSpPr>
          <p:nvPr>
            <p:ph type="title"/>
            <p:custDataLst>
              <p:tags r:id="rId2"/>
            </p:custDataLst>
          </p:nvPr>
        </p:nvSpPr>
        <p:spPr>
          <a:xfrm>
            <a:off x="1257300" y="419100"/>
            <a:ext cx="10401300" cy="369332"/>
          </a:xfrm>
          <a:noFill/>
          <a:ln>
            <a:noFill/>
          </a:ln>
          <a:extLst>
            <a:ext uri="{909E8E84-426E-40DD-AFC4-6F175D3DCCD1}">
              <a14:hiddenFill xmlns:a14="http://schemas.microsoft.com/office/drawing/2010/main">
                <a:solidFill>
                  <a:srgbClr val="FFFFFF"/>
                </a:solidFill>
              </a14:hiddenFill>
            </a:ext>
          </a:extLst>
        </p:spPr>
        <p:txBody>
          <a:bodyPr vert="horz">
            <a:spAutoFit/>
          </a:bodyPr>
          <a:lstStyle/>
          <a:p>
            <a:r>
              <a:rPr lang="en-US" dirty="0"/>
              <a:t>ERCOT welcomes input on design choices across the process</a:t>
            </a:r>
          </a:p>
        </p:txBody>
      </p:sp>
      <p:sp>
        <p:nvSpPr>
          <p:cNvPr id="25" name="4. Footnote">
            <a:extLst>
              <a:ext uri="{FF2B5EF4-FFF2-40B4-BE49-F238E27FC236}">
                <a16:creationId xmlns:a16="http://schemas.microsoft.com/office/drawing/2014/main" id="{69C2D2C7-087C-CE12-D7C4-BF343512C884}"/>
              </a:ext>
            </a:extLst>
          </p:cNvPr>
          <p:cNvSpPr txBox="1"/>
          <p:nvPr>
            <p:custDataLst>
              <p:tags r:id="rId3"/>
            </p:custDataLst>
          </p:nvPr>
        </p:nvSpPr>
        <p:spPr>
          <a:xfrm>
            <a:off x="506347" y="6210706"/>
            <a:ext cx="7278624" cy="246221"/>
          </a:xfrm>
          <a:prstGeom prst="rect">
            <a:avLst/>
          </a:prstGeom>
          <a:noFill/>
          <a:ln/>
          <a:extLst>
            <a:ext uri="{909E8E84-426E-40DD-AFC4-6F175D3DCCD1}">
              <a14:hiddenFill xmlns:a14="http://schemas.microsoft.com/office/drawing/2010/main">
                <a:solidFill>
                  <a:srgbClr val="FFFFFF"/>
                </a:solidFill>
              </a14:hiddenFill>
            </a:ext>
          </a:extLst>
        </p:spPr>
        <p:txBody>
          <a:bodyPr wrap="square" lIns="0" tIns="0" rIns="0" bIns="0" rtlCol="0" anchor="b" anchorCtr="0">
            <a:sp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marL="0" lvl="0" indent="0">
              <a:buAutoNum type="arabicPeriod"/>
            </a:pPr>
            <a:r>
              <a:rPr lang="en-US"/>
              <a:t>    TPL and Alternative Project Analytics</a:t>
            </a:r>
          </a:p>
          <a:p>
            <a:pPr marL="0" lvl="0" indent="0">
              <a:buAutoNum type="arabicPeriod"/>
            </a:pPr>
            <a:r>
              <a:rPr lang="en-US"/>
              <a:t>    Short circuit</a:t>
            </a:r>
          </a:p>
        </p:txBody>
      </p:sp>
      <p:sp>
        <p:nvSpPr>
          <p:cNvPr id="26" name="5. Source">
            <a:extLst>
              <a:ext uri="{FF2B5EF4-FFF2-40B4-BE49-F238E27FC236}">
                <a16:creationId xmlns:a16="http://schemas.microsoft.com/office/drawing/2014/main" id="{6D7FE9FC-2332-3BD5-4210-206AE14060F2}"/>
              </a:ext>
            </a:extLst>
          </p:cNvPr>
          <p:cNvSpPr txBox="1"/>
          <p:nvPr>
            <p:custDataLst>
              <p:tags r:id="rId4"/>
            </p:custDataLst>
          </p:nvPr>
        </p:nvSpPr>
        <p:spPr>
          <a:xfrm>
            <a:off x="506347" y="6557085"/>
            <a:ext cx="7277861" cy="12311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a:t>Source: ERCOT Extended Work Sessions for Comprehensive Transmission Planning (6/16, 6/18, 6/23, 6/25, 6/30)</a:t>
            </a:r>
          </a:p>
        </p:txBody>
      </p:sp>
      <p:sp>
        <p:nvSpPr>
          <p:cNvPr id="213" name="Rectangle 212">
            <a:extLst>
              <a:ext uri="{FF2B5EF4-FFF2-40B4-BE49-F238E27FC236}">
                <a16:creationId xmlns:a16="http://schemas.microsoft.com/office/drawing/2014/main" id="{29536142-B76E-55B7-7B70-80EC01B51FA5}"/>
              </a:ext>
            </a:extLst>
          </p:cNvPr>
          <p:cNvSpPr>
            <a:spLocks/>
          </p:cNvSpPr>
          <p:nvPr/>
        </p:nvSpPr>
        <p:spPr>
          <a:xfrm>
            <a:off x="7120739" y="1404182"/>
            <a:ext cx="1493838" cy="2234685"/>
          </a:xfrm>
          <a:prstGeom prst="rect">
            <a:avLst/>
          </a:prstGeom>
          <a:solidFill>
            <a:schemeClr val="accent5">
              <a:lumMod val="20000"/>
              <a:lumOff val="80000"/>
            </a:schemeClr>
          </a:solidFill>
          <a:ln w="28575">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15" name="Rectangle 214">
            <a:extLst>
              <a:ext uri="{FF2B5EF4-FFF2-40B4-BE49-F238E27FC236}">
                <a16:creationId xmlns:a16="http://schemas.microsoft.com/office/drawing/2014/main" id="{E7BD9AB7-C5C4-ABAB-D2E1-C982240267FF}"/>
              </a:ext>
            </a:extLst>
          </p:cNvPr>
          <p:cNvSpPr>
            <a:spLocks/>
          </p:cNvSpPr>
          <p:nvPr/>
        </p:nvSpPr>
        <p:spPr>
          <a:xfrm>
            <a:off x="7157043" y="3709889"/>
            <a:ext cx="4501556" cy="323165"/>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tx1"/>
                </a:solidFill>
              </a:rPr>
              <a:t>Stakeholder engagement and public comment (e.g., via monthly updates, to define stakeholder gates)</a:t>
            </a:r>
          </a:p>
        </p:txBody>
      </p:sp>
      <p:sp>
        <p:nvSpPr>
          <p:cNvPr id="216" name="Rectangle 215">
            <a:extLst>
              <a:ext uri="{FF2B5EF4-FFF2-40B4-BE49-F238E27FC236}">
                <a16:creationId xmlns:a16="http://schemas.microsoft.com/office/drawing/2014/main" id="{F6F84F74-B37F-85BA-4008-5CE73B5974B9}"/>
              </a:ext>
            </a:extLst>
          </p:cNvPr>
          <p:cNvSpPr>
            <a:spLocks/>
          </p:cNvSpPr>
          <p:nvPr/>
        </p:nvSpPr>
        <p:spPr>
          <a:xfrm>
            <a:off x="5723423" y="1404182"/>
            <a:ext cx="1303338" cy="2234685"/>
          </a:xfrm>
          <a:prstGeom prst="rect">
            <a:avLst/>
          </a:prstGeom>
          <a:solidFill>
            <a:schemeClr val="accent4">
              <a:lumMod val="20000"/>
              <a:lumOff val="80000"/>
            </a:schemeClr>
          </a:solidFill>
          <a:ln w="28575">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18" name="Rectangle 217">
            <a:extLst>
              <a:ext uri="{FF2B5EF4-FFF2-40B4-BE49-F238E27FC236}">
                <a16:creationId xmlns:a16="http://schemas.microsoft.com/office/drawing/2014/main" id="{43503DE7-3B60-3619-B663-2AAFFA58CC17}"/>
              </a:ext>
            </a:extLst>
          </p:cNvPr>
          <p:cNvSpPr>
            <a:spLocks/>
          </p:cNvSpPr>
          <p:nvPr/>
        </p:nvSpPr>
        <p:spPr>
          <a:xfrm>
            <a:off x="3275114" y="1404221"/>
            <a:ext cx="2345440" cy="2234685"/>
          </a:xfrm>
          <a:prstGeom prst="rect">
            <a:avLst/>
          </a:prstGeom>
          <a:solidFill>
            <a:schemeClr val="accent6">
              <a:lumMod val="20000"/>
              <a:lumOff val="80000"/>
            </a:schemeClr>
          </a:solid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19" name="Rectangle 218">
            <a:extLst>
              <a:ext uri="{FF2B5EF4-FFF2-40B4-BE49-F238E27FC236}">
                <a16:creationId xmlns:a16="http://schemas.microsoft.com/office/drawing/2014/main" id="{0F6CEACE-CAFA-DB0E-C05E-7E02199EC218}"/>
              </a:ext>
            </a:extLst>
          </p:cNvPr>
          <p:cNvSpPr>
            <a:spLocks/>
          </p:cNvSpPr>
          <p:nvPr/>
        </p:nvSpPr>
        <p:spPr>
          <a:xfrm>
            <a:off x="609600" y="1449742"/>
            <a:ext cx="2492376" cy="4065588"/>
          </a:xfrm>
          <a:prstGeom prst="rect">
            <a:avLst/>
          </a:prstGeom>
          <a:solidFill>
            <a:schemeClr val="bg1">
              <a:lumMod val="95000"/>
            </a:schemeClr>
          </a:solidFill>
          <a:ln w="28575">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20" name="Rectangle 219">
            <a:extLst>
              <a:ext uri="{FF2B5EF4-FFF2-40B4-BE49-F238E27FC236}">
                <a16:creationId xmlns:a16="http://schemas.microsoft.com/office/drawing/2014/main" id="{E7C11F14-AF9A-F55D-00FA-F4542891CA1C}"/>
              </a:ext>
            </a:extLst>
          </p:cNvPr>
          <p:cNvSpPr>
            <a:spLocks/>
          </p:cNvSpPr>
          <p:nvPr/>
        </p:nvSpPr>
        <p:spPr>
          <a:xfrm>
            <a:off x="744537" y="2678468"/>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RIOO</a:t>
            </a:r>
          </a:p>
        </p:txBody>
      </p:sp>
      <p:sp>
        <p:nvSpPr>
          <p:cNvPr id="221" name="Rectangle 220">
            <a:extLst>
              <a:ext uri="{FF2B5EF4-FFF2-40B4-BE49-F238E27FC236}">
                <a16:creationId xmlns:a16="http://schemas.microsoft.com/office/drawing/2014/main" id="{EE412B1D-9D2E-2D78-0C34-F71115F9BC35}"/>
              </a:ext>
            </a:extLst>
          </p:cNvPr>
          <p:cNvSpPr>
            <a:spLocks/>
          </p:cNvSpPr>
          <p:nvPr/>
        </p:nvSpPr>
        <p:spPr>
          <a:xfrm>
            <a:off x="744537" y="3638906"/>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MOD, TPIT</a:t>
            </a:r>
          </a:p>
        </p:txBody>
      </p:sp>
      <p:sp>
        <p:nvSpPr>
          <p:cNvPr id="222" name="Rectangle 221">
            <a:extLst>
              <a:ext uri="{FF2B5EF4-FFF2-40B4-BE49-F238E27FC236}">
                <a16:creationId xmlns:a16="http://schemas.microsoft.com/office/drawing/2014/main" id="{64E4B179-9EC2-3C62-7BF4-969E7A38316A}"/>
              </a:ext>
            </a:extLst>
          </p:cNvPr>
          <p:cNvSpPr>
            <a:spLocks/>
          </p:cNvSpPr>
          <p:nvPr/>
        </p:nvSpPr>
        <p:spPr>
          <a:xfrm>
            <a:off x="744537" y="4599343"/>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tIns="91440" bIns="91440" rtlCol="0" anchor="ctr">
            <a:noAutofit/>
          </a:bodyPr>
          <a:lstStyle/>
          <a:p>
            <a:pPr algn="ctr"/>
            <a:r>
              <a:rPr lang="en-US" sz="900">
                <a:solidFill>
                  <a:schemeClr val="tx1"/>
                </a:solidFill>
              </a:rPr>
              <a:t>Base Load Economic Forecast, TSP RFI</a:t>
            </a:r>
          </a:p>
        </p:txBody>
      </p:sp>
      <p:sp>
        <p:nvSpPr>
          <p:cNvPr id="223" name="Rectangle 222">
            <a:extLst>
              <a:ext uri="{FF2B5EF4-FFF2-40B4-BE49-F238E27FC236}">
                <a16:creationId xmlns:a16="http://schemas.microsoft.com/office/drawing/2014/main" id="{3F5F43C2-519B-EB35-936F-8BDD2913251D}"/>
              </a:ext>
            </a:extLst>
          </p:cNvPr>
          <p:cNvSpPr>
            <a:spLocks/>
          </p:cNvSpPr>
          <p:nvPr/>
        </p:nvSpPr>
        <p:spPr>
          <a:xfrm>
            <a:off x="3346083" y="1784706"/>
            <a:ext cx="593725"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Batch model build</a:t>
            </a:r>
          </a:p>
        </p:txBody>
      </p:sp>
      <p:sp>
        <p:nvSpPr>
          <p:cNvPr id="224" name="Oval 223">
            <a:extLst>
              <a:ext uri="{FF2B5EF4-FFF2-40B4-BE49-F238E27FC236}">
                <a16:creationId xmlns:a16="http://schemas.microsoft.com/office/drawing/2014/main" id="{702EED3B-6C5E-F78E-EFBD-A2A3F361C619}"/>
              </a:ext>
            </a:extLst>
          </p:cNvPr>
          <p:cNvSpPr>
            <a:spLocks/>
          </p:cNvSpPr>
          <p:nvPr/>
        </p:nvSpPr>
        <p:spPr>
          <a:xfrm>
            <a:off x="5944086" y="1653231"/>
            <a:ext cx="946149" cy="900736"/>
          </a:xfrm>
          <a:prstGeom prst="ellipse">
            <a:avLst/>
          </a:prstGeom>
          <a:solidFill>
            <a:schemeClr val="accent4">
              <a:lumMod val="7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850" b="1"/>
              <a:t>Post commitment CTP Year N Model</a:t>
            </a:r>
          </a:p>
        </p:txBody>
      </p:sp>
      <p:sp>
        <p:nvSpPr>
          <p:cNvPr id="225" name="Oval 224">
            <a:extLst>
              <a:ext uri="{FF2B5EF4-FFF2-40B4-BE49-F238E27FC236}">
                <a16:creationId xmlns:a16="http://schemas.microsoft.com/office/drawing/2014/main" id="{D3ED2FA5-F811-9CE6-9CF9-A9236A4456D7}"/>
              </a:ext>
            </a:extLst>
          </p:cNvPr>
          <p:cNvSpPr>
            <a:spLocks/>
          </p:cNvSpPr>
          <p:nvPr/>
        </p:nvSpPr>
        <p:spPr>
          <a:xfrm>
            <a:off x="8764223" y="1720110"/>
            <a:ext cx="804022" cy="777875"/>
          </a:xfrm>
          <a:prstGeom prst="ellipse">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sz="900" b="1"/>
              <a:t>Final model snapshot</a:t>
            </a:r>
            <a:endParaRPr lang="en-US" sz="900"/>
          </a:p>
        </p:txBody>
      </p:sp>
      <p:sp>
        <p:nvSpPr>
          <p:cNvPr id="226" name="Diamond 225">
            <a:extLst>
              <a:ext uri="{FF2B5EF4-FFF2-40B4-BE49-F238E27FC236}">
                <a16:creationId xmlns:a16="http://schemas.microsoft.com/office/drawing/2014/main" id="{0AD0A504-777C-20B9-C693-0F7524144BEF}"/>
              </a:ext>
            </a:extLst>
          </p:cNvPr>
          <p:cNvSpPr/>
          <p:nvPr/>
        </p:nvSpPr>
        <p:spPr>
          <a:xfrm>
            <a:off x="1727200" y="2681643"/>
            <a:ext cx="1330325" cy="771525"/>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Gen. data</a:t>
            </a:r>
          </a:p>
        </p:txBody>
      </p:sp>
      <p:sp>
        <p:nvSpPr>
          <p:cNvPr id="227" name="Diamond 226">
            <a:extLst>
              <a:ext uri="{FF2B5EF4-FFF2-40B4-BE49-F238E27FC236}">
                <a16:creationId xmlns:a16="http://schemas.microsoft.com/office/drawing/2014/main" id="{F09FFA1C-019D-8393-94A9-8DE9999303BB}"/>
              </a:ext>
            </a:extLst>
          </p:cNvPr>
          <p:cNvSpPr/>
          <p:nvPr/>
        </p:nvSpPr>
        <p:spPr>
          <a:xfrm>
            <a:off x="1727200" y="3641287"/>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Topology</a:t>
            </a:r>
            <a:br>
              <a:rPr lang="en-US" sz="900" b="1"/>
            </a:br>
            <a:r>
              <a:rPr lang="en-US" sz="900" b="1"/>
              <a:t>data</a:t>
            </a:r>
          </a:p>
        </p:txBody>
      </p:sp>
      <p:sp>
        <p:nvSpPr>
          <p:cNvPr id="228" name="Diamond 227">
            <a:extLst>
              <a:ext uri="{FF2B5EF4-FFF2-40B4-BE49-F238E27FC236}">
                <a16:creationId xmlns:a16="http://schemas.microsoft.com/office/drawing/2014/main" id="{4B047B4A-0348-8B1B-084B-3FEEC2F3A054}"/>
              </a:ext>
            </a:extLst>
          </p:cNvPr>
          <p:cNvSpPr/>
          <p:nvPr/>
        </p:nvSpPr>
        <p:spPr>
          <a:xfrm>
            <a:off x="1727200" y="4601724"/>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800" b="1"/>
              <a:t>Remaining </a:t>
            </a:r>
            <a:br>
              <a:rPr lang="en-US" sz="800" b="1"/>
            </a:br>
            <a:r>
              <a:rPr lang="en-US" sz="800" b="1"/>
              <a:t>load data</a:t>
            </a:r>
          </a:p>
          <a:p>
            <a:pPr algn="ctr"/>
            <a:r>
              <a:rPr lang="en-US" sz="800"/>
              <a:t>(medium, economic)</a:t>
            </a:r>
          </a:p>
        </p:txBody>
      </p:sp>
      <p:sp>
        <p:nvSpPr>
          <p:cNvPr id="229" name="Diamond 228">
            <a:extLst>
              <a:ext uri="{FF2B5EF4-FFF2-40B4-BE49-F238E27FC236}">
                <a16:creationId xmlns:a16="http://schemas.microsoft.com/office/drawing/2014/main" id="{8B8D623F-FBA3-0495-9860-3E59B3A63855}"/>
              </a:ext>
            </a:extLst>
          </p:cNvPr>
          <p:cNvSpPr/>
          <p:nvPr/>
        </p:nvSpPr>
        <p:spPr>
          <a:xfrm>
            <a:off x="1727200" y="1720412"/>
            <a:ext cx="1330325" cy="773113"/>
          </a:xfrm>
          <a:prstGeom prst="diamond">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sz="900" b="1"/>
              <a:t>Large load data </a:t>
            </a:r>
            <a:r>
              <a:rPr lang="en-US" sz="900"/>
              <a:t>(from TSPs)</a:t>
            </a:r>
          </a:p>
        </p:txBody>
      </p:sp>
      <p:sp>
        <p:nvSpPr>
          <p:cNvPr id="230" name="Rectangle 229">
            <a:extLst>
              <a:ext uri="{FF2B5EF4-FFF2-40B4-BE49-F238E27FC236}">
                <a16:creationId xmlns:a16="http://schemas.microsoft.com/office/drawing/2014/main" id="{E1738221-DF12-5D6E-9CEB-D1ED94AA71B4}"/>
              </a:ext>
            </a:extLst>
          </p:cNvPr>
          <p:cNvSpPr>
            <a:spLocks/>
          </p:cNvSpPr>
          <p:nvPr/>
        </p:nvSpPr>
        <p:spPr>
          <a:xfrm>
            <a:off x="744537" y="1718031"/>
            <a:ext cx="827088" cy="777875"/>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noAutofit/>
          </a:bodyPr>
          <a:lstStyle/>
          <a:p>
            <a:pPr algn="ctr"/>
            <a:r>
              <a:rPr lang="en-US" sz="900">
                <a:solidFill>
                  <a:schemeClr val="tx1"/>
                </a:solidFill>
              </a:rPr>
              <a:t>ILLE submitting large load request</a:t>
            </a:r>
          </a:p>
        </p:txBody>
      </p:sp>
      <p:sp>
        <p:nvSpPr>
          <p:cNvPr id="231" name="Rectangle 230">
            <a:extLst>
              <a:ext uri="{FF2B5EF4-FFF2-40B4-BE49-F238E27FC236}">
                <a16:creationId xmlns:a16="http://schemas.microsoft.com/office/drawing/2014/main" id="{88BA02CB-5172-E1A3-7E42-B9850B9D46B5}"/>
              </a:ext>
            </a:extLst>
          </p:cNvPr>
          <p:cNvSpPr>
            <a:spLocks/>
          </p:cNvSpPr>
          <p:nvPr/>
        </p:nvSpPr>
        <p:spPr>
          <a:xfrm>
            <a:off x="4868869" y="1784706"/>
            <a:ext cx="681038"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Commit-</a:t>
            </a:r>
            <a:r>
              <a:rPr lang="en-US" sz="900" err="1">
                <a:solidFill>
                  <a:schemeClr val="bg1"/>
                </a:solidFill>
              </a:rPr>
              <a:t>ment</a:t>
            </a:r>
            <a:r>
              <a:rPr lang="en-US" sz="900">
                <a:solidFill>
                  <a:schemeClr val="bg1"/>
                </a:solidFill>
              </a:rPr>
              <a:t> window</a:t>
            </a:r>
          </a:p>
        </p:txBody>
      </p:sp>
      <p:grpSp>
        <p:nvGrpSpPr>
          <p:cNvPr id="3" name="Group 2">
            <a:extLst>
              <a:ext uri="{FF2B5EF4-FFF2-40B4-BE49-F238E27FC236}">
                <a16:creationId xmlns:a16="http://schemas.microsoft.com/office/drawing/2014/main" id="{14C2EF51-28D7-6420-BC20-DFD20CC4B62F}"/>
              </a:ext>
            </a:extLst>
          </p:cNvPr>
          <p:cNvGrpSpPr/>
          <p:nvPr/>
        </p:nvGrpSpPr>
        <p:grpSpPr>
          <a:xfrm>
            <a:off x="9715504" y="1404182"/>
            <a:ext cx="1967707" cy="2234683"/>
            <a:chOff x="9096376" y="1949305"/>
            <a:chExt cx="2351087" cy="1599273"/>
          </a:xfrm>
        </p:grpSpPr>
        <p:sp>
          <p:nvSpPr>
            <p:cNvPr id="217" name="Rectangle 216">
              <a:extLst>
                <a:ext uri="{FF2B5EF4-FFF2-40B4-BE49-F238E27FC236}">
                  <a16:creationId xmlns:a16="http://schemas.microsoft.com/office/drawing/2014/main" id="{88D18CDC-C5E2-9C77-4A2E-75CC8E5BF18E}"/>
                </a:ext>
              </a:extLst>
            </p:cNvPr>
            <p:cNvSpPr>
              <a:spLocks/>
            </p:cNvSpPr>
            <p:nvPr/>
          </p:nvSpPr>
          <p:spPr>
            <a:xfrm>
              <a:off x="9096376" y="1949305"/>
              <a:ext cx="2351087" cy="1599273"/>
            </a:xfrm>
            <a:prstGeom prst="rect">
              <a:avLst/>
            </a:prstGeom>
            <a:solidFill>
              <a:srgbClr val="F4EABE"/>
            </a:solid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en-US" sz="900"/>
            </a:p>
          </p:txBody>
        </p:sp>
        <p:sp>
          <p:nvSpPr>
            <p:cNvPr id="232" name="Rectangle 231">
              <a:extLst>
                <a:ext uri="{FF2B5EF4-FFF2-40B4-BE49-F238E27FC236}">
                  <a16:creationId xmlns:a16="http://schemas.microsoft.com/office/drawing/2014/main" id="{A2B4E87B-FFDE-4E23-D8F2-9D6138BD8E0F}"/>
                </a:ext>
              </a:extLst>
            </p:cNvPr>
            <p:cNvSpPr>
              <a:spLocks/>
            </p:cNvSpPr>
            <p:nvPr/>
          </p:nvSpPr>
          <p:spPr>
            <a:xfrm>
              <a:off x="9255174" y="2197894"/>
              <a:ext cx="930176" cy="77787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b="1">
                  <a:solidFill>
                    <a:schemeClr val="tx1"/>
                  </a:solidFill>
                </a:rPr>
                <a:t>Actionable Trans. Plan</a:t>
              </a:r>
            </a:p>
          </p:txBody>
        </p:sp>
        <p:sp>
          <p:nvSpPr>
            <p:cNvPr id="233" name="Rectangle 232">
              <a:extLst>
                <a:ext uri="{FF2B5EF4-FFF2-40B4-BE49-F238E27FC236}">
                  <a16:creationId xmlns:a16="http://schemas.microsoft.com/office/drawing/2014/main" id="{921D78F8-6B5F-AABC-0310-9EF060907B7D}"/>
                </a:ext>
              </a:extLst>
            </p:cNvPr>
            <p:cNvSpPr>
              <a:spLocks/>
            </p:cNvSpPr>
            <p:nvPr/>
          </p:nvSpPr>
          <p:spPr>
            <a:xfrm>
              <a:off x="10358488" y="2189098"/>
              <a:ext cx="930176" cy="777875"/>
            </a:xfrm>
            <a:prstGeom prst="rect">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b="1">
                  <a:solidFill>
                    <a:schemeClr val="tx1"/>
                  </a:solidFill>
                </a:rPr>
                <a:t>Endorsed Trans. Plan</a:t>
              </a:r>
            </a:p>
          </p:txBody>
        </p:sp>
      </p:grpSp>
      <p:cxnSp>
        <p:nvCxnSpPr>
          <p:cNvPr id="235" name="Straight Arrow Connector 234">
            <a:extLst>
              <a:ext uri="{FF2B5EF4-FFF2-40B4-BE49-F238E27FC236}">
                <a16:creationId xmlns:a16="http://schemas.microsoft.com/office/drawing/2014/main" id="{11944BE6-1BEA-BE8E-96F5-1ED26925CD08}"/>
              </a:ext>
            </a:extLst>
          </p:cNvPr>
          <p:cNvCxnSpPr>
            <a:cxnSpLocks/>
          </p:cNvCxnSpPr>
          <p:nvPr/>
        </p:nvCxnSpPr>
        <p:spPr>
          <a:xfrm>
            <a:off x="9568245" y="2106969"/>
            <a:ext cx="308445" cy="0"/>
          </a:xfrm>
          <a:prstGeom prst="straightConnector1">
            <a:avLst/>
          </a:prstGeom>
          <a:ln w="6350">
            <a:solidFill>
              <a:schemeClr val="tx1">
                <a:lumMod val="75000"/>
                <a:lumOff val="2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238" name="TextBox 237">
            <a:extLst>
              <a:ext uri="{FF2B5EF4-FFF2-40B4-BE49-F238E27FC236}">
                <a16:creationId xmlns:a16="http://schemas.microsoft.com/office/drawing/2014/main" id="{26EF2A17-95C5-DFA4-9642-1DADDC05EF7D}"/>
              </a:ext>
            </a:extLst>
          </p:cNvPr>
          <p:cNvSpPr txBox="1">
            <a:spLocks/>
          </p:cNvSpPr>
          <p:nvPr/>
        </p:nvSpPr>
        <p:spPr>
          <a:xfrm>
            <a:off x="744537" y="1503717"/>
            <a:ext cx="2312988"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Data inputs</a:t>
            </a:r>
          </a:p>
        </p:txBody>
      </p:sp>
      <p:sp>
        <p:nvSpPr>
          <p:cNvPr id="239" name="TextBox 238">
            <a:extLst>
              <a:ext uri="{FF2B5EF4-FFF2-40B4-BE49-F238E27FC236}">
                <a16:creationId xmlns:a16="http://schemas.microsoft.com/office/drawing/2014/main" id="{526B9CBB-9777-4763-4B51-25E1E246BDA9}"/>
              </a:ext>
            </a:extLst>
          </p:cNvPr>
          <p:cNvSpPr txBox="1"/>
          <p:nvPr/>
        </p:nvSpPr>
        <p:spPr>
          <a:xfrm>
            <a:off x="3405187" y="1468793"/>
            <a:ext cx="1466850"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Batch study</a:t>
            </a:r>
          </a:p>
        </p:txBody>
      </p:sp>
      <p:sp>
        <p:nvSpPr>
          <p:cNvPr id="240" name="TextBox 239">
            <a:extLst>
              <a:ext uri="{FF2B5EF4-FFF2-40B4-BE49-F238E27FC236}">
                <a16:creationId xmlns:a16="http://schemas.microsoft.com/office/drawing/2014/main" id="{6B35A850-CC6C-C6FF-07A4-AD3CD3F9E070}"/>
              </a:ext>
            </a:extLst>
          </p:cNvPr>
          <p:cNvSpPr txBox="1">
            <a:spLocks/>
          </p:cNvSpPr>
          <p:nvPr/>
        </p:nvSpPr>
        <p:spPr>
          <a:xfrm>
            <a:off x="5847248" y="1468793"/>
            <a:ext cx="1095375"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Modeling</a:t>
            </a:r>
          </a:p>
        </p:txBody>
      </p:sp>
      <p:sp>
        <p:nvSpPr>
          <p:cNvPr id="241" name="TextBox 240">
            <a:extLst>
              <a:ext uri="{FF2B5EF4-FFF2-40B4-BE49-F238E27FC236}">
                <a16:creationId xmlns:a16="http://schemas.microsoft.com/office/drawing/2014/main" id="{87B7C64B-6AE7-1927-C0DD-F89C667EFD57}"/>
              </a:ext>
            </a:extLst>
          </p:cNvPr>
          <p:cNvSpPr txBox="1"/>
          <p:nvPr/>
        </p:nvSpPr>
        <p:spPr>
          <a:xfrm>
            <a:off x="9767892" y="1455675"/>
            <a:ext cx="1465263" cy="13849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900" i="1"/>
              <a:t>Endorsement</a:t>
            </a:r>
          </a:p>
        </p:txBody>
      </p:sp>
      <p:sp>
        <p:nvSpPr>
          <p:cNvPr id="242" name="Rectangle 241">
            <a:extLst>
              <a:ext uri="{FF2B5EF4-FFF2-40B4-BE49-F238E27FC236}">
                <a16:creationId xmlns:a16="http://schemas.microsoft.com/office/drawing/2014/main" id="{80529551-94BE-991F-4E9C-351153C25180}"/>
              </a:ext>
            </a:extLst>
          </p:cNvPr>
          <p:cNvSpPr>
            <a:spLocks/>
          </p:cNvSpPr>
          <p:nvPr/>
        </p:nvSpPr>
        <p:spPr>
          <a:xfrm>
            <a:off x="7203290" y="1751338"/>
            <a:ext cx="1320800" cy="967927"/>
          </a:xfrm>
          <a:prstGeom prst="rect">
            <a:avLst/>
          </a:prstGeom>
          <a:solidFill>
            <a:srgbClr val="13683E"/>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endParaRPr lang="en-US" sz="900" b="1" baseline="30000">
              <a:solidFill>
                <a:schemeClr val="bg1"/>
              </a:solidFill>
            </a:endParaRPr>
          </a:p>
          <a:p>
            <a:pPr algn="ctr"/>
            <a:endParaRPr lang="en-US" sz="900" b="1" baseline="30000">
              <a:solidFill>
                <a:schemeClr val="bg1"/>
              </a:solidFill>
            </a:endParaRPr>
          </a:p>
          <a:p>
            <a:pPr algn="ctr"/>
            <a:endParaRPr lang="en-US" sz="900" b="1" baseline="30000">
              <a:solidFill>
                <a:schemeClr val="bg1"/>
              </a:solidFill>
            </a:endParaRPr>
          </a:p>
          <a:p>
            <a:pPr algn="ctr"/>
            <a:endParaRPr lang="en-US" sz="900" b="1">
              <a:solidFill>
                <a:schemeClr val="bg1"/>
              </a:solidFill>
            </a:endParaRPr>
          </a:p>
        </p:txBody>
      </p:sp>
      <p:sp>
        <p:nvSpPr>
          <p:cNvPr id="243" name="Rectangle 242">
            <a:extLst>
              <a:ext uri="{FF2B5EF4-FFF2-40B4-BE49-F238E27FC236}">
                <a16:creationId xmlns:a16="http://schemas.microsoft.com/office/drawing/2014/main" id="{10A374D5-FA71-9038-6AB8-3687FF5BFBB7}"/>
              </a:ext>
            </a:extLst>
          </p:cNvPr>
          <p:cNvSpPr/>
          <p:nvPr/>
        </p:nvSpPr>
        <p:spPr>
          <a:xfrm>
            <a:off x="7276315" y="1988529"/>
            <a:ext cx="508000" cy="17621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TPL</a:t>
            </a:r>
            <a:r>
              <a:rPr lang="en-US" sz="900" baseline="30000">
                <a:solidFill>
                  <a:schemeClr val="bg1"/>
                </a:solidFill>
              </a:rPr>
              <a:t>1</a:t>
            </a:r>
            <a:endParaRPr lang="en-US" sz="900">
              <a:solidFill>
                <a:schemeClr val="bg1"/>
              </a:solidFill>
            </a:endParaRPr>
          </a:p>
        </p:txBody>
      </p:sp>
      <p:sp>
        <p:nvSpPr>
          <p:cNvPr id="244" name="Rectangle 243">
            <a:extLst>
              <a:ext uri="{FF2B5EF4-FFF2-40B4-BE49-F238E27FC236}">
                <a16:creationId xmlns:a16="http://schemas.microsoft.com/office/drawing/2014/main" id="{3243B65B-3632-6362-F1DD-5772EF97100F}"/>
              </a:ext>
            </a:extLst>
          </p:cNvPr>
          <p:cNvSpPr>
            <a:spLocks/>
          </p:cNvSpPr>
          <p:nvPr/>
        </p:nvSpPr>
        <p:spPr>
          <a:xfrm>
            <a:off x="7276315" y="2221891"/>
            <a:ext cx="1138238" cy="171450"/>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Dynamic</a:t>
            </a:r>
          </a:p>
        </p:txBody>
      </p:sp>
      <p:sp>
        <p:nvSpPr>
          <p:cNvPr id="245" name="Rectangle 244">
            <a:extLst>
              <a:ext uri="{FF2B5EF4-FFF2-40B4-BE49-F238E27FC236}">
                <a16:creationId xmlns:a16="http://schemas.microsoft.com/office/drawing/2014/main" id="{0D5DEAF3-6B7A-6915-2343-966E124ED716}"/>
              </a:ext>
            </a:extLst>
          </p:cNvPr>
          <p:cNvSpPr>
            <a:spLocks/>
          </p:cNvSpPr>
          <p:nvPr/>
        </p:nvSpPr>
        <p:spPr>
          <a:xfrm>
            <a:off x="7276315" y="2753014"/>
            <a:ext cx="1138238" cy="16986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Economic</a:t>
            </a:r>
          </a:p>
        </p:txBody>
      </p:sp>
      <p:sp>
        <p:nvSpPr>
          <p:cNvPr id="246" name="Rectangle 245">
            <a:extLst>
              <a:ext uri="{FF2B5EF4-FFF2-40B4-BE49-F238E27FC236}">
                <a16:creationId xmlns:a16="http://schemas.microsoft.com/office/drawing/2014/main" id="{12A3836F-E8FF-9432-11BB-84568B8D9700}"/>
              </a:ext>
            </a:extLst>
          </p:cNvPr>
          <p:cNvSpPr/>
          <p:nvPr/>
        </p:nvSpPr>
        <p:spPr>
          <a:xfrm>
            <a:off x="7917665" y="1988529"/>
            <a:ext cx="506413" cy="176213"/>
          </a:xfrm>
          <a:prstGeom prst="rect">
            <a:avLst/>
          </a:prstGeom>
          <a:solidFill>
            <a:schemeClr val="accent5">
              <a:lumMod val="7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spcBef>
                <a:spcPts val="300"/>
              </a:spcBef>
              <a:spcAft>
                <a:spcPts val="300"/>
              </a:spcAft>
            </a:pPr>
            <a:r>
              <a:rPr lang="en-US" sz="900">
                <a:solidFill>
                  <a:schemeClr val="bg1"/>
                </a:solidFill>
              </a:rPr>
              <a:t>SC</a:t>
            </a:r>
            <a:r>
              <a:rPr lang="en-US" sz="900" baseline="30000">
                <a:solidFill>
                  <a:schemeClr val="bg1"/>
                </a:solidFill>
              </a:rPr>
              <a:t>2</a:t>
            </a:r>
            <a:endParaRPr lang="en-US" sz="900">
              <a:solidFill>
                <a:schemeClr val="bg1"/>
              </a:solidFill>
            </a:endParaRPr>
          </a:p>
        </p:txBody>
      </p:sp>
      <p:sp>
        <p:nvSpPr>
          <p:cNvPr id="247" name="Rectangle 246">
            <a:extLst>
              <a:ext uri="{FF2B5EF4-FFF2-40B4-BE49-F238E27FC236}">
                <a16:creationId xmlns:a16="http://schemas.microsoft.com/office/drawing/2014/main" id="{638463F5-7CD0-BDFA-1FAE-B44C5B358A66}"/>
              </a:ext>
            </a:extLst>
          </p:cNvPr>
          <p:cNvSpPr>
            <a:spLocks/>
          </p:cNvSpPr>
          <p:nvPr/>
        </p:nvSpPr>
        <p:spPr>
          <a:xfrm>
            <a:off x="7276315" y="2448904"/>
            <a:ext cx="1138238" cy="169863"/>
          </a:xfrm>
          <a:prstGeom prst="rect">
            <a:avLst/>
          </a:prstGeom>
          <a:solidFill>
            <a:srgbClr val="1D9C5D"/>
          </a:solidFill>
          <a:ln w="3810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Bef>
                <a:spcPts val="300"/>
              </a:spcBef>
              <a:spcAft>
                <a:spcPts val="300"/>
              </a:spcAft>
            </a:pPr>
            <a:r>
              <a:rPr lang="en-US" sz="900">
                <a:solidFill>
                  <a:schemeClr val="bg1"/>
                </a:solidFill>
              </a:rPr>
              <a:t>RPG-like analysis</a:t>
            </a:r>
          </a:p>
        </p:txBody>
      </p:sp>
      <p:sp>
        <p:nvSpPr>
          <p:cNvPr id="248" name="TextBox 247">
            <a:extLst>
              <a:ext uri="{FF2B5EF4-FFF2-40B4-BE49-F238E27FC236}">
                <a16:creationId xmlns:a16="http://schemas.microsoft.com/office/drawing/2014/main" id="{107636ED-A2DC-91BB-F80C-94090934631C}"/>
              </a:ext>
            </a:extLst>
          </p:cNvPr>
          <p:cNvSpPr txBox="1">
            <a:spLocks/>
          </p:cNvSpPr>
          <p:nvPr/>
        </p:nvSpPr>
        <p:spPr>
          <a:xfrm>
            <a:off x="7203290" y="1468793"/>
            <a:ext cx="1320800" cy="138499"/>
          </a:xfrm>
          <a:prstGeom prst="rect">
            <a:avLst/>
          </a:prstGeom>
        </p:spPr>
        <p:txBody>
          <a:bodyPr vert="horz" wrap="square" lIns="0" tIns="0" rIns="0" bIns="0" rtlCol="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900" i="1"/>
              <a:t>Reliability study</a:t>
            </a:r>
          </a:p>
        </p:txBody>
      </p:sp>
      <p:sp>
        <p:nvSpPr>
          <p:cNvPr id="249" name="TextBox 248">
            <a:extLst>
              <a:ext uri="{FF2B5EF4-FFF2-40B4-BE49-F238E27FC236}">
                <a16:creationId xmlns:a16="http://schemas.microsoft.com/office/drawing/2014/main" id="{86B53392-CD7D-3E24-F85D-DD2559C79328}"/>
              </a:ext>
            </a:extLst>
          </p:cNvPr>
          <p:cNvSpPr txBox="1"/>
          <p:nvPr/>
        </p:nvSpPr>
        <p:spPr>
          <a:xfrm>
            <a:off x="7315248" y="1784706"/>
            <a:ext cx="1107996" cy="138499"/>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buClr>
                <a:schemeClr val="tx2"/>
              </a:buClr>
            </a:pPr>
            <a:r>
              <a:rPr lang="en-US" sz="900" b="1">
                <a:solidFill>
                  <a:schemeClr val="bg1"/>
                </a:solidFill>
                <a:cs typeface="+mn-cs"/>
              </a:rPr>
              <a:t>CTP assessment</a:t>
            </a:r>
          </a:p>
        </p:txBody>
      </p:sp>
      <p:cxnSp>
        <p:nvCxnSpPr>
          <p:cNvPr id="250" name="Straight Arrow Connector 249">
            <a:extLst>
              <a:ext uri="{FF2B5EF4-FFF2-40B4-BE49-F238E27FC236}">
                <a16:creationId xmlns:a16="http://schemas.microsoft.com/office/drawing/2014/main" id="{3B68D74B-FD60-44D4-2D76-9F94A2FA6B82}"/>
              </a:ext>
            </a:extLst>
          </p:cNvPr>
          <p:cNvCxnSpPr>
            <a:cxnSpLocks/>
            <a:stCxn id="220" idx="3"/>
            <a:endCxn id="226" idx="1"/>
          </p:cNvCxnSpPr>
          <p:nvPr/>
        </p:nvCxnSpPr>
        <p:spPr>
          <a:xfrm>
            <a:off x="1571625" y="3067406"/>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1" name="Straight Arrow Connector 250">
            <a:extLst>
              <a:ext uri="{FF2B5EF4-FFF2-40B4-BE49-F238E27FC236}">
                <a16:creationId xmlns:a16="http://schemas.microsoft.com/office/drawing/2014/main" id="{E073823C-A91A-16EE-3D7C-CEC395457DC0}"/>
              </a:ext>
            </a:extLst>
          </p:cNvPr>
          <p:cNvCxnSpPr>
            <a:cxnSpLocks/>
            <a:stCxn id="222" idx="3"/>
            <a:endCxn id="228" idx="1"/>
          </p:cNvCxnSpPr>
          <p:nvPr/>
        </p:nvCxnSpPr>
        <p:spPr>
          <a:xfrm>
            <a:off x="1571625" y="4988281"/>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2" name="Straight Arrow Connector 251">
            <a:extLst>
              <a:ext uri="{FF2B5EF4-FFF2-40B4-BE49-F238E27FC236}">
                <a16:creationId xmlns:a16="http://schemas.microsoft.com/office/drawing/2014/main" id="{9011E635-6DCF-EED6-1D24-B290599E8422}"/>
              </a:ext>
            </a:extLst>
          </p:cNvPr>
          <p:cNvCxnSpPr>
            <a:cxnSpLocks/>
            <a:stCxn id="221" idx="3"/>
            <a:endCxn id="227" idx="1"/>
          </p:cNvCxnSpPr>
          <p:nvPr/>
        </p:nvCxnSpPr>
        <p:spPr>
          <a:xfrm>
            <a:off x="1571625" y="4027844"/>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3" name="Connector: Elbow 91">
            <a:extLst>
              <a:ext uri="{FF2B5EF4-FFF2-40B4-BE49-F238E27FC236}">
                <a16:creationId xmlns:a16="http://schemas.microsoft.com/office/drawing/2014/main" id="{5FA9B81C-0735-BC4B-E2FF-B9C8BBA7C4A6}"/>
              </a:ext>
            </a:extLst>
          </p:cNvPr>
          <p:cNvCxnSpPr>
            <a:cxnSpLocks/>
            <a:stCxn id="229" idx="3"/>
            <a:endCxn id="223" idx="1"/>
          </p:cNvCxnSpPr>
          <p:nvPr/>
        </p:nvCxnSpPr>
        <p:spPr>
          <a:xfrm>
            <a:off x="3057525" y="2106969"/>
            <a:ext cx="288558"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4" name="Straight Arrow Connector 253">
            <a:extLst>
              <a:ext uri="{FF2B5EF4-FFF2-40B4-BE49-F238E27FC236}">
                <a16:creationId xmlns:a16="http://schemas.microsoft.com/office/drawing/2014/main" id="{CE8DFB42-F201-96C0-DA28-99393190C764}"/>
              </a:ext>
            </a:extLst>
          </p:cNvPr>
          <p:cNvCxnSpPr>
            <a:cxnSpLocks/>
            <a:stCxn id="230" idx="3"/>
            <a:endCxn id="229" idx="1"/>
          </p:cNvCxnSpPr>
          <p:nvPr/>
        </p:nvCxnSpPr>
        <p:spPr>
          <a:xfrm>
            <a:off x="1571625" y="2106969"/>
            <a:ext cx="155575"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5" name="Straight Arrow Connector 254">
            <a:extLst>
              <a:ext uri="{FF2B5EF4-FFF2-40B4-BE49-F238E27FC236}">
                <a16:creationId xmlns:a16="http://schemas.microsoft.com/office/drawing/2014/main" id="{68284AD4-86B4-F668-CA56-2E8A71439487}"/>
              </a:ext>
            </a:extLst>
          </p:cNvPr>
          <p:cNvCxnSpPr>
            <a:cxnSpLocks/>
            <a:stCxn id="231" idx="3"/>
            <a:endCxn id="224" idx="2"/>
          </p:cNvCxnSpPr>
          <p:nvPr/>
        </p:nvCxnSpPr>
        <p:spPr>
          <a:xfrm flipV="1">
            <a:off x="5549907" y="2103599"/>
            <a:ext cx="394179" cy="337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6" name="Connector: Elbow 255">
            <a:extLst>
              <a:ext uri="{FF2B5EF4-FFF2-40B4-BE49-F238E27FC236}">
                <a16:creationId xmlns:a16="http://schemas.microsoft.com/office/drawing/2014/main" id="{B82DEF30-1CF7-5CFF-7F9C-3043493CB04E}"/>
              </a:ext>
            </a:extLst>
          </p:cNvPr>
          <p:cNvCxnSpPr>
            <a:cxnSpLocks/>
            <a:stCxn id="233" idx="3"/>
            <a:endCxn id="221" idx="1"/>
          </p:cNvCxnSpPr>
          <p:nvPr/>
        </p:nvCxnSpPr>
        <p:spPr>
          <a:xfrm flipH="1">
            <a:off x="744537" y="2282715"/>
            <a:ext cx="10805770" cy="1745129"/>
          </a:xfrm>
          <a:prstGeom prst="bentConnector5">
            <a:avLst>
              <a:gd name="adj1" fmla="val -2116"/>
              <a:gd name="adj2" fmla="val 191970"/>
              <a:gd name="adj3" fmla="val 102116"/>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8" name="Connector: Elbow 257">
            <a:extLst>
              <a:ext uri="{FF2B5EF4-FFF2-40B4-BE49-F238E27FC236}">
                <a16:creationId xmlns:a16="http://schemas.microsoft.com/office/drawing/2014/main" id="{F09FB6A0-63B5-9E40-3B63-91D0A7DB1874}"/>
              </a:ext>
            </a:extLst>
          </p:cNvPr>
          <p:cNvCxnSpPr>
            <a:cxnSpLocks/>
            <a:stCxn id="225" idx="0"/>
            <a:endCxn id="223" idx="0"/>
          </p:cNvCxnSpPr>
          <p:nvPr/>
        </p:nvCxnSpPr>
        <p:spPr>
          <a:xfrm rot="16200000" flipH="1" flipV="1">
            <a:off x="6372292" y="-1009236"/>
            <a:ext cx="64596" cy="5523288"/>
          </a:xfrm>
          <a:prstGeom prst="bentConnector3">
            <a:avLst>
              <a:gd name="adj1" fmla="val -135659"/>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59" name="Straight Arrow Connector 258">
            <a:extLst>
              <a:ext uri="{FF2B5EF4-FFF2-40B4-BE49-F238E27FC236}">
                <a16:creationId xmlns:a16="http://schemas.microsoft.com/office/drawing/2014/main" id="{4435C2AB-5399-C37C-3904-57A366494972}"/>
              </a:ext>
            </a:extLst>
          </p:cNvPr>
          <p:cNvCxnSpPr>
            <a:cxnSpLocks/>
          </p:cNvCxnSpPr>
          <p:nvPr/>
        </p:nvCxnSpPr>
        <p:spPr>
          <a:xfrm>
            <a:off x="6890235" y="2098513"/>
            <a:ext cx="33369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60" name="Straight Arrow Connector 259">
            <a:extLst>
              <a:ext uri="{FF2B5EF4-FFF2-40B4-BE49-F238E27FC236}">
                <a16:creationId xmlns:a16="http://schemas.microsoft.com/office/drawing/2014/main" id="{C7DA3454-0850-087D-A065-258C090071B1}"/>
              </a:ext>
            </a:extLst>
          </p:cNvPr>
          <p:cNvCxnSpPr>
            <a:cxnSpLocks/>
          </p:cNvCxnSpPr>
          <p:nvPr/>
        </p:nvCxnSpPr>
        <p:spPr>
          <a:xfrm>
            <a:off x="8524090" y="2098513"/>
            <a:ext cx="240133" cy="0"/>
          </a:xfrm>
          <a:prstGeom prst="straightConnector1">
            <a:avLst/>
          </a:prstGeom>
          <a:ln w="6350">
            <a:solidFill>
              <a:schemeClr val="tx1"/>
            </a:solidFill>
            <a:prstDash val="sysDash"/>
            <a:tailEnd type="triangle"/>
          </a:ln>
        </p:spPr>
        <p:style>
          <a:lnRef idx="2">
            <a:schemeClr val="accent1"/>
          </a:lnRef>
          <a:fillRef idx="0">
            <a:schemeClr val="accent1"/>
          </a:fillRef>
          <a:effectRef idx="1">
            <a:schemeClr val="accent1"/>
          </a:effectRef>
          <a:fontRef idx="minor">
            <a:schemeClr val="tx1"/>
          </a:fontRef>
        </p:style>
      </p:cxnSp>
      <p:cxnSp>
        <p:nvCxnSpPr>
          <p:cNvPr id="261" name="Straight Connector 103">
            <a:extLst>
              <a:ext uri="{FF2B5EF4-FFF2-40B4-BE49-F238E27FC236}">
                <a16:creationId xmlns:a16="http://schemas.microsoft.com/office/drawing/2014/main" id="{3C69DBC0-A9CA-A1AB-7A17-F5E95C1BFCD9}"/>
              </a:ext>
            </a:extLst>
          </p:cNvPr>
          <p:cNvCxnSpPr>
            <a:cxnSpLocks/>
          </p:cNvCxnSpPr>
          <p:nvPr/>
        </p:nvCxnSpPr>
        <p:spPr>
          <a:xfrm rot="5400000" flipH="1" flipV="1">
            <a:off x="1669282" y="3488516"/>
            <a:ext cx="2873720" cy="125810"/>
          </a:xfrm>
          <a:prstGeom prst="bentConnector3">
            <a:avLst>
              <a:gd name="adj1" fmla="val 34"/>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62" name="Rectangle 261">
            <a:extLst>
              <a:ext uri="{FF2B5EF4-FFF2-40B4-BE49-F238E27FC236}">
                <a16:creationId xmlns:a16="http://schemas.microsoft.com/office/drawing/2014/main" id="{D069FC80-2FBD-25EC-4B94-5DF0D5320D93}"/>
              </a:ext>
            </a:extLst>
          </p:cNvPr>
          <p:cNvSpPr/>
          <p:nvPr/>
        </p:nvSpPr>
        <p:spPr>
          <a:xfrm>
            <a:off x="3151188" y="2940748"/>
            <a:ext cx="176212" cy="125414"/>
          </a:xfrm>
          <a:prstGeom prst="rect">
            <a:avLst/>
          </a:prstGeom>
          <a:no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cxnSp>
        <p:nvCxnSpPr>
          <p:cNvPr id="9" name="Straight Arrow Connector 8">
            <a:extLst>
              <a:ext uri="{FF2B5EF4-FFF2-40B4-BE49-F238E27FC236}">
                <a16:creationId xmlns:a16="http://schemas.microsoft.com/office/drawing/2014/main" id="{2A3B88DB-5ED5-DAED-F99B-A8714E2B645E}"/>
              </a:ext>
            </a:extLst>
          </p:cNvPr>
          <p:cNvCxnSpPr>
            <a:cxnSpLocks/>
          </p:cNvCxnSpPr>
          <p:nvPr/>
        </p:nvCxnSpPr>
        <p:spPr>
          <a:xfrm>
            <a:off x="10626905" y="2114561"/>
            <a:ext cx="154222" cy="0"/>
          </a:xfrm>
          <a:prstGeom prst="straightConnector1">
            <a:avLst/>
          </a:prstGeom>
          <a:ln w="6350">
            <a:solidFill>
              <a:schemeClr val="tx1">
                <a:lumMod val="75000"/>
                <a:lumOff val="25000"/>
              </a:schemeClr>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FBDDB473-8BB6-32CF-D271-2F24F0AA1E4A}"/>
              </a:ext>
            </a:extLst>
          </p:cNvPr>
          <p:cNvSpPr>
            <a:spLocks/>
          </p:cNvSpPr>
          <p:nvPr/>
        </p:nvSpPr>
        <p:spPr>
          <a:xfrm>
            <a:off x="4107476" y="1784706"/>
            <a:ext cx="593725" cy="644525"/>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bg1"/>
                </a:solidFill>
              </a:rPr>
              <a:t>Batch study</a:t>
            </a:r>
          </a:p>
        </p:txBody>
      </p:sp>
      <p:cxnSp>
        <p:nvCxnSpPr>
          <p:cNvPr id="38" name="Straight Connector 103">
            <a:extLst>
              <a:ext uri="{FF2B5EF4-FFF2-40B4-BE49-F238E27FC236}">
                <a16:creationId xmlns:a16="http://schemas.microsoft.com/office/drawing/2014/main" id="{473FEC5D-AB13-8339-2528-1DF8BFABFF7C}"/>
              </a:ext>
            </a:extLst>
          </p:cNvPr>
          <p:cNvCxnSpPr>
            <a:cxnSpLocks/>
          </p:cNvCxnSpPr>
          <p:nvPr/>
        </p:nvCxnSpPr>
        <p:spPr>
          <a:xfrm rot="10800000" flipV="1">
            <a:off x="3063075" y="3066160"/>
            <a:ext cx="105100" cy="1"/>
          </a:xfrm>
          <a:prstGeom prst="bentConnector3">
            <a:avLst>
              <a:gd name="adj1" fmla="val 50000"/>
            </a:avLst>
          </a:prstGeom>
          <a:ln w="6350">
            <a:solidFill>
              <a:schemeClr val="tx1">
                <a:lumMod val="75000"/>
                <a:lumOff val="25000"/>
              </a:schemeClr>
            </a:solidFill>
            <a:prstDash val="sysDash"/>
          </a:ln>
        </p:spPr>
        <p:style>
          <a:lnRef idx="2">
            <a:schemeClr val="accent1"/>
          </a:lnRef>
          <a:fillRef idx="0">
            <a:schemeClr val="accent1"/>
          </a:fillRef>
          <a:effectRef idx="1">
            <a:schemeClr val="accent1"/>
          </a:effectRef>
          <a:fontRef idx="minor">
            <a:schemeClr val="tx1"/>
          </a:fontRef>
        </p:style>
      </p:cxnSp>
      <p:cxnSp>
        <p:nvCxnSpPr>
          <p:cNvPr id="47" name="Straight Connector 103">
            <a:extLst>
              <a:ext uri="{FF2B5EF4-FFF2-40B4-BE49-F238E27FC236}">
                <a16:creationId xmlns:a16="http://schemas.microsoft.com/office/drawing/2014/main" id="{8CACABB8-3F13-BAC4-C073-F7DB12F481F7}"/>
              </a:ext>
            </a:extLst>
          </p:cNvPr>
          <p:cNvCxnSpPr>
            <a:cxnSpLocks/>
          </p:cNvCxnSpPr>
          <p:nvPr/>
        </p:nvCxnSpPr>
        <p:spPr>
          <a:xfrm rot="10800000" flipV="1">
            <a:off x="3060376" y="4025205"/>
            <a:ext cx="105100" cy="1"/>
          </a:xfrm>
          <a:prstGeom prst="bentConnector3">
            <a:avLst>
              <a:gd name="adj1" fmla="val 50000"/>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cxnSp>
        <p:nvCxnSpPr>
          <p:cNvPr id="52" name="Straight Arrow Connector 51">
            <a:extLst>
              <a:ext uri="{FF2B5EF4-FFF2-40B4-BE49-F238E27FC236}">
                <a16:creationId xmlns:a16="http://schemas.microsoft.com/office/drawing/2014/main" id="{7B5001E9-60A0-F13C-B8DA-A77857B869B5}"/>
              </a:ext>
            </a:extLst>
          </p:cNvPr>
          <p:cNvCxnSpPr>
            <a:stCxn id="223" idx="3"/>
            <a:endCxn id="17" idx="1"/>
          </p:cNvCxnSpPr>
          <p:nvPr/>
        </p:nvCxnSpPr>
        <p:spPr>
          <a:xfrm>
            <a:off x="3939808" y="2106969"/>
            <a:ext cx="167668" cy="0"/>
          </a:xfrm>
          <a:prstGeom prst="straightConnector1">
            <a:avLst/>
          </a:prstGeom>
          <a:ln w="6350" cap="flat">
            <a:solidFill>
              <a:schemeClr val="tx1"/>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AF85E9EA-3E78-C159-72B1-BF2FDE98D31A}"/>
              </a:ext>
            </a:extLst>
          </p:cNvPr>
          <p:cNvCxnSpPr>
            <a:stCxn id="17" idx="3"/>
            <a:endCxn id="231" idx="1"/>
          </p:cNvCxnSpPr>
          <p:nvPr/>
        </p:nvCxnSpPr>
        <p:spPr>
          <a:xfrm>
            <a:off x="4701201" y="2106969"/>
            <a:ext cx="167668" cy="0"/>
          </a:xfrm>
          <a:prstGeom prst="straightConnector1">
            <a:avLst/>
          </a:prstGeom>
          <a:ln w="6350" cap="flat">
            <a:solidFill>
              <a:schemeClr val="tx1"/>
            </a:solidFill>
            <a:prstDash val="sysDash"/>
            <a:miter lim="800000"/>
            <a:tailEnd type="triangle"/>
          </a:ln>
        </p:spPr>
        <p:style>
          <a:lnRef idx="1">
            <a:schemeClr val="accent1"/>
          </a:lnRef>
          <a:fillRef idx="0">
            <a:schemeClr val="accent1"/>
          </a:fillRef>
          <a:effectRef idx="0">
            <a:schemeClr val="accent1"/>
          </a:effectRef>
          <a:fontRef idx="minor">
            <a:schemeClr val="tx1"/>
          </a:fontRef>
        </p:style>
      </p:cxnSp>
      <p:cxnSp>
        <p:nvCxnSpPr>
          <p:cNvPr id="55" name="Straight Connector 103">
            <a:extLst>
              <a:ext uri="{FF2B5EF4-FFF2-40B4-BE49-F238E27FC236}">
                <a16:creationId xmlns:a16="http://schemas.microsoft.com/office/drawing/2014/main" id="{203145CC-64E3-94C3-54C5-59E54CEDCC20}"/>
              </a:ext>
            </a:extLst>
          </p:cNvPr>
          <p:cNvCxnSpPr>
            <a:cxnSpLocks/>
            <a:stCxn id="227" idx="3"/>
          </p:cNvCxnSpPr>
          <p:nvPr/>
        </p:nvCxnSpPr>
        <p:spPr>
          <a:xfrm flipV="1">
            <a:off x="3057525" y="2106969"/>
            <a:ext cx="2625090" cy="1920875"/>
          </a:xfrm>
          <a:prstGeom prst="bentConnector3">
            <a:avLst>
              <a:gd name="adj1" fmla="val 99637"/>
            </a:avLst>
          </a:prstGeom>
          <a:ln w="6350">
            <a:solidFill>
              <a:schemeClr val="tx1"/>
            </a:solidFill>
            <a:prstDash val="sysDash"/>
          </a:ln>
        </p:spPr>
        <p:style>
          <a:lnRef idx="2">
            <a:schemeClr val="accent1"/>
          </a:lnRef>
          <a:fillRef idx="0">
            <a:schemeClr val="accent1"/>
          </a:fillRef>
          <a:effectRef idx="1">
            <a:schemeClr val="accent1"/>
          </a:effectRef>
          <a:fontRef idx="minor">
            <a:schemeClr val="tx1"/>
          </a:fontRef>
        </p:style>
      </p:cxnSp>
      <p:sp>
        <p:nvSpPr>
          <p:cNvPr id="214" name="Rectangle 213">
            <a:extLst>
              <a:ext uri="{FF2B5EF4-FFF2-40B4-BE49-F238E27FC236}">
                <a16:creationId xmlns:a16="http://schemas.microsoft.com/office/drawing/2014/main" id="{0FBA5534-7388-5F42-8384-D477C561C7F8}"/>
              </a:ext>
            </a:extLst>
          </p:cNvPr>
          <p:cNvSpPr>
            <a:spLocks/>
          </p:cNvSpPr>
          <p:nvPr/>
        </p:nvSpPr>
        <p:spPr>
          <a:xfrm>
            <a:off x="3342186" y="3250442"/>
            <a:ext cx="5181904" cy="3103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tIns="91440" bIns="91440" rtlCol="0" anchor="ctr">
            <a:noAutofit/>
          </a:bodyPr>
          <a:lstStyle/>
          <a:p>
            <a:pPr algn="ctr"/>
            <a:r>
              <a:rPr lang="en-US" sz="900">
                <a:solidFill>
                  <a:schemeClr val="tx1"/>
                </a:solidFill>
              </a:rPr>
              <a:t>TSP engagement</a:t>
            </a:r>
          </a:p>
        </p:txBody>
      </p:sp>
      <p:sp>
        <p:nvSpPr>
          <p:cNvPr id="11" name="Rectangle 10">
            <a:extLst>
              <a:ext uri="{FF2B5EF4-FFF2-40B4-BE49-F238E27FC236}">
                <a16:creationId xmlns:a16="http://schemas.microsoft.com/office/drawing/2014/main" id="{BB54B24B-A7BA-2CCB-5299-E66854F8E8E5}"/>
              </a:ext>
            </a:extLst>
          </p:cNvPr>
          <p:cNvSpPr/>
          <p:nvPr/>
        </p:nvSpPr>
        <p:spPr>
          <a:xfrm>
            <a:off x="396510" y="1342671"/>
            <a:ext cx="2791278" cy="4868036"/>
          </a:xfrm>
          <a:prstGeom prst="rect">
            <a:avLst/>
          </a:prstGeom>
          <a:solidFill>
            <a:srgbClr val="FFFFFF">
              <a:alpha val="89804"/>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2" name="Rectangle 11">
            <a:extLst>
              <a:ext uri="{FF2B5EF4-FFF2-40B4-BE49-F238E27FC236}">
                <a16:creationId xmlns:a16="http://schemas.microsoft.com/office/drawing/2014/main" id="{D509D289-151A-80B1-5FF0-59C83F8C9DC6}"/>
              </a:ext>
            </a:extLst>
          </p:cNvPr>
          <p:cNvSpPr/>
          <p:nvPr/>
        </p:nvSpPr>
        <p:spPr>
          <a:xfrm>
            <a:off x="9651870" y="1114780"/>
            <a:ext cx="2266269" cy="4550803"/>
          </a:xfrm>
          <a:prstGeom prst="rect">
            <a:avLst/>
          </a:prstGeom>
          <a:solidFill>
            <a:srgbClr val="FFFFFF">
              <a:alpha val="89804"/>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13" name="Rectangle 12">
            <a:extLst>
              <a:ext uri="{FF2B5EF4-FFF2-40B4-BE49-F238E27FC236}">
                <a16:creationId xmlns:a16="http://schemas.microsoft.com/office/drawing/2014/main" id="{3A0DC0B2-C639-E115-2B10-2B231AA00797}"/>
              </a:ext>
            </a:extLst>
          </p:cNvPr>
          <p:cNvSpPr/>
          <p:nvPr/>
        </p:nvSpPr>
        <p:spPr>
          <a:xfrm>
            <a:off x="3138232" y="3684804"/>
            <a:ext cx="6579139" cy="2055931"/>
          </a:xfrm>
          <a:prstGeom prst="rect">
            <a:avLst/>
          </a:prstGeom>
          <a:solidFill>
            <a:srgbClr val="FFFFFF">
              <a:alpha val="89804"/>
            </a:srgb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7" name="Right Brace 6">
            <a:extLst>
              <a:ext uri="{FF2B5EF4-FFF2-40B4-BE49-F238E27FC236}">
                <a16:creationId xmlns:a16="http://schemas.microsoft.com/office/drawing/2014/main" id="{5B8E5F44-3DCF-8F52-2831-8B202E3AC636}"/>
              </a:ext>
            </a:extLst>
          </p:cNvPr>
          <p:cNvSpPr/>
          <p:nvPr/>
        </p:nvSpPr>
        <p:spPr>
          <a:xfrm rot="5400000">
            <a:off x="5827325" y="1356483"/>
            <a:ext cx="246222" cy="5328282"/>
          </a:xfrm>
          <a:prstGeom prst="rightBrac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F5E183BF-854F-3C3E-DDB0-A0B59F2A5BAB}"/>
              </a:ext>
            </a:extLst>
          </p:cNvPr>
          <p:cNvSpPr txBox="1"/>
          <p:nvPr/>
        </p:nvSpPr>
        <p:spPr>
          <a:xfrm>
            <a:off x="3918436" y="4213857"/>
            <a:ext cx="4064000"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lgn="ctr"/>
            <a:r>
              <a:rPr lang="en-US"/>
              <a:t>Focus of this discussion</a:t>
            </a:r>
          </a:p>
        </p:txBody>
      </p:sp>
      <p:sp>
        <p:nvSpPr>
          <p:cNvPr id="6" name="Rectangle 5">
            <a:extLst>
              <a:ext uri="{FF2B5EF4-FFF2-40B4-BE49-F238E27FC236}">
                <a16:creationId xmlns:a16="http://schemas.microsoft.com/office/drawing/2014/main" id="{EDB2D305-8624-2D73-B0D9-249FA535756A}"/>
              </a:ext>
            </a:extLst>
          </p:cNvPr>
          <p:cNvSpPr/>
          <p:nvPr/>
        </p:nvSpPr>
        <p:spPr>
          <a:xfrm>
            <a:off x="0" y="4912420"/>
            <a:ext cx="12192000" cy="916891"/>
          </a:xfrm>
          <a:prstGeom prst="rect">
            <a:avLst/>
          </a:prstGeom>
          <a:solidFill>
            <a:schemeClr val="tx1">
              <a:lumMod val="75000"/>
              <a:lumOff val="2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ERCOT is working to deliver a process that is reliable and seamless. </a:t>
            </a:r>
            <a:br>
              <a:rPr lang="en-US" sz="1600" b="1">
                <a:solidFill>
                  <a:schemeClr val="bg1"/>
                </a:solidFill>
              </a:rPr>
            </a:br>
            <a:r>
              <a:rPr lang="en-US" sz="1600">
                <a:solidFill>
                  <a:schemeClr val="bg1"/>
                </a:solidFill>
              </a:rPr>
              <a:t>We welcome your input on design choices and considerations that support this goal</a:t>
            </a:r>
            <a:endParaRPr lang="en-US" sz="1600" b="1">
              <a:solidFill>
                <a:schemeClr val="bg1"/>
              </a:solidFill>
            </a:endParaRPr>
          </a:p>
        </p:txBody>
      </p:sp>
    </p:spTree>
    <p:extLst>
      <p:ext uri="{BB962C8B-B14F-4D97-AF65-F5344CB8AC3E}">
        <p14:creationId xmlns:p14="http://schemas.microsoft.com/office/powerpoint/2010/main" val="1708932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F5C47-24B1-23DD-502E-5D258AA9FEAE}"/>
            </a:ext>
          </a:extLst>
        </p:cNvPr>
        <p:cNvGrpSpPr/>
        <p:nvPr/>
      </p:nvGrpSpPr>
      <p:grpSpPr>
        <a:xfrm>
          <a:off x="0" y="0"/>
          <a:ext cx="0" cy="0"/>
          <a:chOff x="0" y="0"/>
          <a:chExt cx="0" cy="0"/>
        </a:xfrm>
      </p:grpSpPr>
      <p:graphicFrame>
        <p:nvGraphicFramePr>
          <p:cNvPr id="10" name="Object 6" hidden="1">
            <a:extLst>
              <a:ext uri="{FF2B5EF4-FFF2-40B4-BE49-F238E27FC236}">
                <a16:creationId xmlns:a16="http://schemas.microsoft.com/office/drawing/2014/main" id="{6B8E05D7-816A-196C-38F3-8E658C28A797}"/>
              </a:ext>
            </a:extLst>
          </p:cNvPr>
          <p:cNvGraphicFramePr>
            <a:graphicFrameLocks noChangeAspect="1"/>
          </p:cNvGraphicFramePr>
          <p:nvPr>
            <p:custDataLst>
              <p:tags r:id="rId1"/>
            </p:custDataLst>
            <p:extLst>
              <p:ext uri="{D42A27DB-BD31-4B8C-83A1-F6EECF244321}">
                <p14:modId xmlns:p14="http://schemas.microsoft.com/office/powerpoint/2010/main" val="1614282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10" name="Object 6" hidden="1">
                        <a:extLst>
                          <a:ext uri="{FF2B5EF4-FFF2-40B4-BE49-F238E27FC236}">
                            <a16:creationId xmlns:a16="http://schemas.microsoft.com/office/drawing/2014/main" id="{6B8E05D7-816A-196C-38F3-8E658C28A797}"/>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7EF32BA3-4B38-5F27-39C6-89E2BFBEA8B7}"/>
              </a:ext>
            </a:extLst>
          </p:cNvPr>
          <p:cNvSpPr>
            <a:spLocks noGrp="1"/>
          </p:cNvSpPr>
          <p:nvPr>
            <p:ph type="title"/>
            <p:custDataLst>
              <p:tags r:id="rId2"/>
            </p:custDataLst>
          </p:nvPr>
        </p:nvSpPr>
        <p:spPr/>
        <p:txBody>
          <a:bodyPr vert="horz"/>
          <a:lstStyle/>
          <a:p>
            <a:r>
              <a:rPr lang="en-US">
                <a:solidFill>
                  <a:schemeClr val="accent6">
                    <a:lumMod val="75000"/>
                  </a:schemeClr>
                </a:solidFill>
              </a:rPr>
              <a:t>Batch study: </a:t>
            </a:r>
            <a:r>
              <a:rPr lang="en-US"/>
              <a:t>Scope history of Batch 1+</a:t>
            </a:r>
          </a:p>
        </p:txBody>
      </p:sp>
      <p:sp>
        <p:nvSpPr>
          <p:cNvPr id="11" name="Text Placeholder 10">
            <a:extLst>
              <a:ext uri="{FF2B5EF4-FFF2-40B4-BE49-F238E27FC236}">
                <a16:creationId xmlns:a16="http://schemas.microsoft.com/office/drawing/2014/main" id="{954692CC-72E1-C78F-0EA9-DD6D9C0EB35B}"/>
              </a:ext>
            </a:extLst>
          </p:cNvPr>
          <p:cNvSpPr>
            <a:spLocks noGrp="1"/>
          </p:cNvSpPr>
          <p:nvPr>
            <p:ph type="body" sz="quarter" idx="10"/>
          </p:nvPr>
        </p:nvSpPr>
        <p:spPr/>
        <p:txBody>
          <a:bodyPr/>
          <a:lstStyle/>
          <a:p>
            <a:endParaRPr lang="en-US"/>
          </a:p>
        </p:txBody>
      </p:sp>
      <p:sp>
        <p:nvSpPr>
          <p:cNvPr id="5" name="Oval 4">
            <a:extLst>
              <a:ext uri="{FF2B5EF4-FFF2-40B4-BE49-F238E27FC236}">
                <a16:creationId xmlns:a16="http://schemas.microsoft.com/office/drawing/2014/main" id="{7F0C7500-01FE-F188-260F-2EDA49ECC706}"/>
              </a:ext>
            </a:extLst>
          </p:cNvPr>
          <p:cNvSpPr/>
          <p:nvPr/>
        </p:nvSpPr>
        <p:spPr>
          <a:xfrm>
            <a:off x="1257300" y="1570822"/>
            <a:ext cx="4680000" cy="468000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a:solidFill>
                  <a:schemeClr val="bg1"/>
                </a:solidFill>
              </a:rPr>
              <a:t>Rough Notes on parking deck of </a:t>
            </a:r>
            <a:r>
              <a:rPr lang="en-US" sz="1600" b="1">
                <a:solidFill>
                  <a:schemeClr val="bg1"/>
                </a:solidFill>
              </a:rPr>
              <a:t>20+ items from Batch Zero discussions</a:t>
            </a:r>
          </a:p>
          <a:p>
            <a:pPr algn="ctr">
              <a:spcBef>
                <a:spcPts val="300"/>
              </a:spcBef>
              <a:spcAft>
                <a:spcPts val="300"/>
              </a:spcAft>
            </a:pPr>
            <a:r>
              <a:rPr lang="en-US" sz="1600">
                <a:solidFill>
                  <a:schemeClr val="bg1"/>
                </a:solidFill>
              </a:rPr>
              <a:t>(spreadsheet posted with agenda)</a:t>
            </a:r>
          </a:p>
          <a:p>
            <a:pPr algn="ctr">
              <a:spcBef>
                <a:spcPts val="300"/>
              </a:spcBef>
              <a:spcAft>
                <a:spcPts val="300"/>
              </a:spcAft>
            </a:pPr>
            <a:endParaRPr lang="en-US" sz="1600">
              <a:solidFill>
                <a:schemeClr val="bg1"/>
              </a:solidFill>
            </a:endParaRPr>
          </a:p>
          <a:p>
            <a:pPr algn="ctr">
              <a:spcBef>
                <a:spcPts val="300"/>
              </a:spcBef>
              <a:spcAft>
                <a:spcPts val="300"/>
              </a:spcAft>
            </a:pPr>
            <a:endParaRPr lang="en-US" sz="1600">
              <a:solidFill>
                <a:schemeClr val="bg1"/>
              </a:solidFill>
            </a:endParaRPr>
          </a:p>
          <a:p>
            <a:pPr algn="ctr">
              <a:spcBef>
                <a:spcPts val="300"/>
              </a:spcBef>
              <a:spcAft>
                <a:spcPts val="300"/>
              </a:spcAft>
            </a:pPr>
            <a:endParaRPr lang="en-US" sz="1600">
              <a:solidFill>
                <a:schemeClr val="bg1"/>
              </a:solidFill>
            </a:endParaRPr>
          </a:p>
          <a:p>
            <a:pPr algn="ctr">
              <a:spcBef>
                <a:spcPts val="300"/>
              </a:spcBef>
              <a:spcAft>
                <a:spcPts val="300"/>
              </a:spcAft>
            </a:pPr>
            <a:endParaRPr lang="en-US" sz="1600">
              <a:solidFill>
                <a:schemeClr val="bg1"/>
              </a:solidFill>
            </a:endParaRPr>
          </a:p>
          <a:p>
            <a:pPr algn="ctr">
              <a:spcBef>
                <a:spcPts val="300"/>
              </a:spcBef>
              <a:spcAft>
                <a:spcPts val="300"/>
              </a:spcAft>
            </a:pPr>
            <a:endParaRPr lang="en-US" sz="1600">
              <a:solidFill>
                <a:schemeClr val="bg1"/>
              </a:solidFill>
            </a:endParaRPr>
          </a:p>
        </p:txBody>
      </p:sp>
      <p:sp>
        <p:nvSpPr>
          <p:cNvPr id="6" name="Oval 5">
            <a:extLst>
              <a:ext uri="{FF2B5EF4-FFF2-40B4-BE49-F238E27FC236}">
                <a16:creationId xmlns:a16="http://schemas.microsoft.com/office/drawing/2014/main" id="{568B88B0-34EB-97AC-3B2D-08E9370EF7C7}"/>
              </a:ext>
            </a:extLst>
          </p:cNvPr>
          <p:cNvSpPr>
            <a:spLocks/>
          </p:cNvSpPr>
          <p:nvPr/>
        </p:nvSpPr>
        <p:spPr>
          <a:xfrm>
            <a:off x="2923120" y="3779109"/>
            <a:ext cx="1800000" cy="1800000"/>
          </a:xfrm>
          <a:prstGeom prst="ellipse">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ERCOT has reviewed and proposed an initial set of </a:t>
            </a:r>
            <a:r>
              <a:rPr lang="en-US" sz="1200" b="1">
                <a:solidFill>
                  <a:schemeClr val="tx1"/>
                </a:solidFill>
              </a:rPr>
              <a:t>12 areas/items </a:t>
            </a:r>
            <a:r>
              <a:rPr lang="en-US" sz="1200">
                <a:solidFill>
                  <a:schemeClr val="tx1"/>
                </a:solidFill>
              </a:rPr>
              <a:t>to focus on</a:t>
            </a:r>
          </a:p>
        </p:txBody>
      </p:sp>
      <p:sp>
        <p:nvSpPr>
          <p:cNvPr id="7" name="Oval 6">
            <a:extLst>
              <a:ext uri="{FF2B5EF4-FFF2-40B4-BE49-F238E27FC236}">
                <a16:creationId xmlns:a16="http://schemas.microsoft.com/office/drawing/2014/main" id="{156DAFA9-8072-6CB3-A611-30407979BFCF}"/>
              </a:ext>
            </a:extLst>
          </p:cNvPr>
          <p:cNvSpPr>
            <a:spLocks/>
          </p:cNvSpPr>
          <p:nvPr/>
        </p:nvSpPr>
        <p:spPr>
          <a:xfrm>
            <a:off x="5266148" y="3378199"/>
            <a:ext cx="1800000" cy="1800000"/>
          </a:xfrm>
          <a:prstGeom prst="ellipse">
            <a:avLst/>
          </a:prstGeom>
          <a:solidFill>
            <a:schemeClr val="accent2">
              <a:lumMod val="20000"/>
              <a:lumOff val="80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200">
                <a:solidFill>
                  <a:schemeClr val="tx1"/>
                </a:solidFill>
              </a:rPr>
              <a:t>Other BYOG/PCLR have continued to “be sent in” with some overlap from parking deck</a:t>
            </a:r>
          </a:p>
        </p:txBody>
      </p:sp>
      <p:sp>
        <p:nvSpPr>
          <p:cNvPr id="8" name="TextBox 7">
            <a:extLst>
              <a:ext uri="{FF2B5EF4-FFF2-40B4-BE49-F238E27FC236}">
                <a16:creationId xmlns:a16="http://schemas.microsoft.com/office/drawing/2014/main" id="{2CE49E9E-17B6-E46B-E6FB-49748047A88F}"/>
              </a:ext>
            </a:extLst>
          </p:cNvPr>
          <p:cNvSpPr txBox="1"/>
          <p:nvPr/>
        </p:nvSpPr>
        <p:spPr>
          <a:xfrm>
            <a:off x="8212666" y="2018924"/>
            <a:ext cx="3852334" cy="3872590"/>
          </a:xfrm>
          <a:prstGeom prst="rect">
            <a:avLst/>
          </a:prstGeom>
          <a:ln w="6350">
            <a:noFill/>
            <a:miter lim="800000"/>
          </a:ln>
        </p:spPr>
        <p:txBody>
          <a:bodyPr vert="horz" wrap="square" lIns="0" tIns="0" rIns="0" bIns="0" rtlCol="0" anchor="t">
            <a:noAutofit/>
          </a:bodyPr>
          <a:lstStyle/>
          <a:p>
            <a:pPr marL="285750" indent="-285750" algn="l">
              <a:spcBef>
                <a:spcPts val="300"/>
              </a:spcBef>
              <a:spcAft>
                <a:spcPts val="300"/>
              </a:spcAft>
              <a:buFont typeface="Arial" panose="020B0604020202020204" pitchFamily="34" charset="0"/>
              <a:buChar char="•"/>
            </a:pPr>
            <a:r>
              <a:rPr lang="en-US" sz="1400" dirty="0"/>
              <a:t>For this first workshop ERCOT provides the rollover of Batch Zero parking deck ideas for the stakeholder process in the posted spreadsheet</a:t>
            </a:r>
          </a:p>
          <a:p>
            <a:pPr marL="285750" indent="-285750">
              <a:spcBef>
                <a:spcPts val="300"/>
              </a:spcBef>
              <a:spcAft>
                <a:spcPts val="300"/>
              </a:spcAft>
              <a:buFont typeface="Arial" panose="020B0604020202020204" pitchFamily="34" charset="0"/>
              <a:buChar char="•"/>
            </a:pPr>
            <a:r>
              <a:rPr lang="en-US" sz="1400" dirty="0"/>
              <a:t>However, ERCOT likely cannot address 20+ design element changes in Batch 1+</a:t>
            </a:r>
            <a:endParaRPr lang="en-US" sz="1400" dirty="0">
              <a:cs typeface="Arial"/>
            </a:endParaRPr>
          </a:p>
          <a:p>
            <a:pPr marL="285750" indent="-285750" algn="l">
              <a:spcBef>
                <a:spcPts val="300"/>
              </a:spcBef>
              <a:spcAft>
                <a:spcPts val="300"/>
              </a:spcAft>
              <a:buFont typeface="Arial" panose="020B0604020202020204" pitchFamily="34" charset="0"/>
              <a:buChar char="•"/>
            </a:pPr>
            <a:r>
              <a:rPr lang="en-US" sz="1400" dirty="0">
                <a:solidFill>
                  <a:schemeClr val="accent6">
                    <a:lumMod val="75000"/>
                  </a:schemeClr>
                </a:solidFill>
              </a:rPr>
              <a:t>ERCOT offers its initial set of 12 needed changes for Batch 1+</a:t>
            </a:r>
          </a:p>
          <a:p>
            <a:pPr marL="285750" indent="-285750">
              <a:spcBef>
                <a:spcPts val="300"/>
              </a:spcBef>
              <a:spcAft>
                <a:spcPts val="300"/>
              </a:spcAft>
              <a:buFont typeface="Arial" panose="020B0604020202020204" pitchFamily="34" charset="0"/>
              <a:buChar char="•"/>
            </a:pPr>
            <a:r>
              <a:rPr lang="en-US" sz="1400" dirty="0">
                <a:solidFill>
                  <a:schemeClr val="accent6">
                    <a:lumMod val="75000"/>
                  </a:schemeClr>
                </a:solidFill>
              </a:rPr>
              <a:t>ERCOT is exploring and will briefly walk-through list in the slides of BYOG/PCLR ideas.</a:t>
            </a:r>
            <a:endParaRPr lang="en-US" sz="1400" dirty="0">
              <a:solidFill>
                <a:schemeClr val="accent6">
                  <a:lumMod val="75000"/>
                </a:schemeClr>
              </a:solidFill>
              <a:cs typeface="Arial"/>
            </a:endParaRPr>
          </a:p>
          <a:p>
            <a:pPr marL="285750" indent="-285750" algn="l">
              <a:spcBef>
                <a:spcPts val="300"/>
              </a:spcBef>
              <a:spcAft>
                <a:spcPts val="300"/>
              </a:spcAft>
              <a:buFont typeface="Arial" panose="020B0604020202020204" pitchFamily="34" charset="0"/>
              <a:buChar char="•"/>
            </a:pPr>
            <a:r>
              <a:rPr lang="en-US" sz="1400" dirty="0"/>
              <a:t>ERCOT is considering how to leverage a survey to “focus stakeholder priorities” for Batch 1+ so that subsequent workshops have a smaller prioritized list of design needs</a:t>
            </a:r>
          </a:p>
          <a:p>
            <a:pPr marL="285750" indent="-285750" algn="l">
              <a:spcBef>
                <a:spcPts val="300"/>
              </a:spcBef>
              <a:spcAft>
                <a:spcPts val="300"/>
              </a:spcAft>
              <a:buFont typeface="Arial" panose="020B0604020202020204" pitchFamily="34" charset="0"/>
              <a:buChar char="•"/>
            </a:pPr>
            <a:r>
              <a:rPr lang="en-US" sz="1400" b="1" dirty="0">
                <a:solidFill>
                  <a:srgbClr val="FF0000"/>
                </a:solidFill>
              </a:rPr>
              <a:t>Appendix contains numerous slides on design options</a:t>
            </a:r>
          </a:p>
          <a:p>
            <a:pPr marL="285750" indent="-285750" algn="l">
              <a:spcBef>
                <a:spcPts val="300"/>
              </a:spcBef>
              <a:spcAft>
                <a:spcPts val="300"/>
              </a:spcAft>
              <a:buFont typeface="Arial" panose="020B0604020202020204" pitchFamily="34" charset="0"/>
              <a:buChar char="•"/>
            </a:pPr>
            <a:endParaRPr lang="en-US" sz="1400" dirty="0"/>
          </a:p>
        </p:txBody>
      </p:sp>
    </p:spTree>
    <p:extLst>
      <p:ext uri="{BB962C8B-B14F-4D97-AF65-F5344CB8AC3E}">
        <p14:creationId xmlns:p14="http://schemas.microsoft.com/office/powerpoint/2010/main" val="3718251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CB1D3-C3EE-B74F-6757-04B7EC763B3E}"/>
            </a:ext>
          </a:extLst>
        </p:cNvPr>
        <p:cNvGrpSpPr/>
        <p:nvPr/>
      </p:nvGrpSpPr>
      <p:grpSpPr>
        <a:xfrm>
          <a:off x="0" y="0"/>
          <a:ext cx="0" cy="0"/>
          <a:chOff x="0" y="0"/>
          <a:chExt cx="0" cy="0"/>
        </a:xfrm>
      </p:grpSpPr>
      <p:graphicFrame>
        <p:nvGraphicFramePr>
          <p:cNvPr id="5" name="Object 3" hidden="1">
            <a:extLst>
              <a:ext uri="{FF2B5EF4-FFF2-40B4-BE49-F238E27FC236}">
                <a16:creationId xmlns:a16="http://schemas.microsoft.com/office/drawing/2014/main" id="{5F5505F2-E52C-8161-BA39-C1D01FE24F8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62" imgH="262" progId="TCLayout.ActiveDocument.1">
                  <p:embed/>
                </p:oleObj>
              </mc:Choice>
              <mc:Fallback>
                <p:oleObj name="think-cell Slide" r:id="rId5" imgW="262" imgH="262" progId="TCLayout.ActiveDocument.1">
                  <p:embed/>
                  <p:pic>
                    <p:nvPicPr>
                      <p:cNvPr id="5" name="Object 3" hidden="1">
                        <a:extLst>
                          <a:ext uri="{FF2B5EF4-FFF2-40B4-BE49-F238E27FC236}">
                            <a16:creationId xmlns:a16="http://schemas.microsoft.com/office/drawing/2014/main" id="{AED96441-26A2-7AEC-6C28-E54AD438E61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3EB23337-D668-647B-5E0E-E7A6D00A50DC}"/>
              </a:ext>
            </a:extLst>
          </p:cNvPr>
          <p:cNvSpPr>
            <a:spLocks noGrp="1"/>
          </p:cNvSpPr>
          <p:nvPr>
            <p:ph type="title"/>
            <p:custDataLst>
              <p:tags r:id="rId2"/>
            </p:custDataLst>
          </p:nvPr>
        </p:nvSpPr>
        <p:spPr>
          <a:xfrm>
            <a:off x="994244" y="447411"/>
            <a:ext cx="10024854" cy="738664"/>
          </a:xfrm>
          <a:noFill/>
          <a:ln/>
          <a:extLst>
            <a:ext uri="{909E8E84-426E-40DD-AFC4-6F175D3DCCD1}">
              <a14:hiddenFill xmlns:a14="http://schemas.microsoft.com/office/drawing/2010/main">
                <a:solidFill>
                  <a:srgbClr val="FFFFFF"/>
                </a:solidFill>
              </a14:hiddenFill>
            </a:ext>
          </a:extLst>
        </p:spPr>
        <p:txBody>
          <a:bodyPr vert="horz" wrap="square">
            <a:spAutoFit/>
          </a:bodyPr>
          <a:lstStyle/>
          <a:p>
            <a:r>
              <a:rPr lang="en-US" dirty="0"/>
              <a:t>ERCOT has issued CTP/Batch 1+ survey to all Stakeholders</a:t>
            </a:r>
            <a:br>
              <a:rPr lang="en-US" dirty="0"/>
            </a:br>
            <a:endParaRPr lang="en-US" dirty="0"/>
          </a:p>
        </p:txBody>
      </p:sp>
      <p:sp>
        <p:nvSpPr>
          <p:cNvPr id="16" name="1. On-page tracker">
            <a:extLst>
              <a:ext uri="{FF2B5EF4-FFF2-40B4-BE49-F238E27FC236}">
                <a16:creationId xmlns:a16="http://schemas.microsoft.com/office/drawing/2014/main" id="{43EAA9C6-21DC-AFA8-ACD5-8057211B8638}"/>
              </a:ext>
            </a:extLst>
          </p:cNvPr>
          <p:cNvSpPr>
            <a:spLocks noGrp="1"/>
          </p:cNvSpPr>
          <p:nvPr>
            <p:ph type="body" sz="quarter" idx="10"/>
            <p:custDataLst>
              <p:tags r:id="rId3"/>
            </p:custDataLst>
          </p:nvPr>
        </p:nvSpPr>
        <p:spPr/>
        <p:txBody>
          <a:bodyPr/>
          <a:lstStyle/>
          <a:p>
            <a:endParaRPr lang="en-US"/>
          </a:p>
        </p:txBody>
      </p:sp>
      <p:pic>
        <p:nvPicPr>
          <p:cNvPr id="3" name="Picture 2">
            <a:extLst>
              <a:ext uri="{FF2B5EF4-FFF2-40B4-BE49-F238E27FC236}">
                <a16:creationId xmlns:a16="http://schemas.microsoft.com/office/drawing/2014/main" id="{7CD0D04F-5864-4358-B1F8-A50277D72429}"/>
              </a:ext>
            </a:extLst>
          </p:cNvPr>
          <p:cNvPicPr>
            <a:picLocks noChangeAspect="1"/>
          </p:cNvPicPr>
          <p:nvPr/>
        </p:nvPicPr>
        <p:blipFill>
          <a:blip r:embed="rId7"/>
          <a:stretch>
            <a:fillRect/>
          </a:stretch>
        </p:blipFill>
        <p:spPr>
          <a:xfrm>
            <a:off x="194820" y="1786619"/>
            <a:ext cx="11802360" cy="4197492"/>
          </a:xfrm>
          <a:prstGeom prst="rect">
            <a:avLst/>
          </a:prstGeom>
        </p:spPr>
      </p:pic>
      <p:sp>
        <p:nvSpPr>
          <p:cNvPr id="6" name="TextBox 5">
            <a:extLst>
              <a:ext uri="{FF2B5EF4-FFF2-40B4-BE49-F238E27FC236}">
                <a16:creationId xmlns:a16="http://schemas.microsoft.com/office/drawing/2014/main" id="{5385FEDC-FB97-C92B-549C-626066622FA5}"/>
              </a:ext>
            </a:extLst>
          </p:cNvPr>
          <p:cNvSpPr txBox="1"/>
          <p:nvPr/>
        </p:nvSpPr>
        <p:spPr>
          <a:xfrm>
            <a:off x="289367" y="1186075"/>
            <a:ext cx="10024854" cy="434381"/>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en-US" sz="1600" dirty="0">
                <a:hlinkClick r:id="rId8"/>
              </a:rPr>
              <a:t>Link</a:t>
            </a:r>
            <a:r>
              <a:rPr lang="en-US" sz="1600" dirty="0"/>
              <a:t> for the Sep 15 Market Notice below that contains survey link and PDF version of the survey</a:t>
            </a:r>
          </a:p>
        </p:txBody>
      </p:sp>
    </p:spTree>
    <p:extLst>
      <p:ext uri="{BB962C8B-B14F-4D97-AF65-F5344CB8AC3E}">
        <p14:creationId xmlns:p14="http://schemas.microsoft.com/office/powerpoint/2010/main" val="3172665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A447F-9AE7-2131-AF0D-7927728B6760}"/>
            </a:ext>
          </a:extLst>
        </p:cNvPr>
        <p:cNvGrpSpPr/>
        <p:nvPr/>
      </p:nvGrpSpPr>
      <p:grpSpPr>
        <a:xfrm>
          <a:off x="0" y="0"/>
          <a:ext cx="0" cy="0"/>
          <a:chOff x="0" y="0"/>
          <a:chExt cx="0" cy="0"/>
        </a:xfrm>
      </p:grpSpPr>
      <p:graphicFrame>
        <p:nvGraphicFramePr>
          <p:cNvPr id="5" name="Object 3" hidden="1">
            <a:extLst>
              <a:ext uri="{FF2B5EF4-FFF2-40B4-BE49-F238E27FC236}">
                <a16:creationId xmlns:a16="http://schemas.microsoft.com/office/drawing/2014/main" id="{F21E4BD0-6F17-78B2-25F7-AF62DC337A8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262" imgH="262" progId="TCLayout.ActiveDocument.1">
                  <p:embed/>
                </p:oleObj>
              </mc:Choice>
              <mc:Fallback>
                <p:oleObj name="think-cell Slide" r:id="rId5" imgW="262" imgH="262" progId="TCLayout.ActiveDocument.1">
                  <p:embed/>
                  <p:pic>
                    <p:nvPicPr>
                      <p:cNvPr id="5" name="Object 3" hidden="1">
                        <a:extLst>
                          <a:ext uri="{FF2B5EF4-FFF2-40B4-BE49-F238E27FC236}">
                            <a16:creationId xmlns:a16="http://schemas.microsoft.com/office/drawing/2014/main" id="{5F5505F2-E52C-8161-BA39-C1D01FE24F8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317862C3-65BD-BE28-4D55-65F95B3E657C}"/>
              </a:ext>
            </a:extLst>
          </p:cNvPr>
          <p:cNvSpPr>
            <a:spLocks noGrp="1"/>
          </p:cNvSpPr>
          <p:nvPr>
            <p:ph type="title"/>
            <p:custDataLst>
              <p:tags r:id="rId2"/>
            </p:custDataLst>
          </p:nvPr>
        </p:nvSpPr>
        <p:spPr>
          <a:xfrm>
            <a:off x="1121566" y="426039"/>
            <a:ext cx="10684612" cy="3693319"/>
          </a:xfrm>
          <a:noFill/>
          <a:ln/>
          <a:extLst>
            <a:ext uri="{909E8E84-426E-40DD-AFC4-6F175D3DCCD1}">
              <a14:hiddenFill xmlns:a14="http://schemas.microsoft.com/office/drawing/2010/main">
                <a:solidFill>
                  <a:srgbClr val="FFFFFF"/>
                </a:solidFill>
              </a14:hiddenFill>
            </a:ext>
          </a:extLst>
        </p:spPr>
        <p:txBody>
          <a:bodyPr vert="horz" wrap="square">
            <a:spAutoFit/>
          </a:bodyPr>
          <a:lstStyle/>
          <a:p>
            <a:r>
              <a:rPr lang="en-US" b="0" dirty="0"/>
              <a:t>Survey questions for </a:t>
            </a:r>
            <a:br>
              <a:rPr lang="en-US" b="0" dirty="0"/>
            </a:br>
            <a:r>
              <a:rPr lang="en-US" b="0" dirty="0"/>
              <a:t>BYOG/PCLR changes</a:t>
            </a:r>
            <a:br>
              <a:rPr lang="en-US" b="0" dirty="0"/>
            </a:br>
            <a:r>
              <a:rPr lang="en-US" b="0" dirty="0"/>
              <a:t>(select top 4 only)</a:t>
            </a:r>
            <a:br>
              <a:rPr lang="en-US" b="0" dirty="0"/>
            </a:br>
            <a:br>
              <a:rPr lang="en-US" b="0" dirty="0"/>
            </a:br>
            <a:r>
              <a:rPr lang="en-US" b="0" dirty="0"/>
              <a:t>Survey results will be </a:t>
            </a:r>
            <a:br>
              <a:rPr lang="en-US" b="0" dirty="0"/>
            </a:br>
            <a:r>
              <a:rPr lang="en-US" b="0" dirty="0"/>
              <a:t>shared and discussed</a:t>
            </a:r>
            <a:br>
              <a:rPr lang="en-US" b="0" dirty="0"/>
            </a:br>
            <a:r>
              <a:rPr lang="en-US" b="0" dirty="0"/>
              <a:t>at next week’s Workshop #2</a:t>
            </a:r>
            <a:br>
              <a:rPr lang="en-US" b="0" dirty="0"/>
            </a:br>
            <a:br>
              <a:rPr lang="en-US" b="0" dirty="0"/>
            </a:br>
            <a:br>
              <a:rPr lang="en-US" dirty="0"/>
            </a:br>
            <a:r>
              <a:rPr lang="en-US" dirty="0">
                <a:hlinkClick r:id="rId7"/>
              </a:rPr>
              <a:t>Workshop Sept 24</a:t>
            </a:r>
            <a:endParaRPr lang="en-US" dirty="0"/>
          </a:p>
        </p:txBody>
      </p:sp>
      <p:sp>
        <p:nvSpPr>
          <p:cNvPr id="16" name="1. On-page tracker">
            <a:extLst>
              <a:ext uri="{FF2B5EF4-FFF2-40B4-BE49-F238E27FC236}">
                <a16:creationId xmlns:a16="http://schemas.microsoft.com/office/drawing/2014/main" id="{82462951-9A6D-6553-83AF-9B28BC2D8854}"/>
              </a:ext>
            </a:extLst>
          </p:cNvPr>
          <p:cNvSpPr>
            <a:spLocks noGrp="1"/>
          </p:cNvSpPr>
          <p:nvPr>
            <p:ph type="body" sz="quarter" idx="10"/>
            <p:custDataLst>
              <p:tags r:id="rId3"/>
            </p:custDataLst>
          </p:nvPr>
        </p:nvSpPr>
        <p:spPr/>
        <p:txBody>
          <a:bodyPr/>
          <a:lstStyle/>
          <a:p>
            <a:endParaRPr lang="en-US"/>
          </a:p>
        </p:txBody>
      </p:sp>
      <p:pic>
        <p:nvPicPr>
          <p:cNvPr id="7" name="Picture 6">
            <a:extLst>
              <a:ext uri="{FF2B5EF4-FFF2-40B4-BE49-F238E27FC236}">
                <a16:creationId xmlns:a16="http://schemas.microsoft.com/office/drawing/2014/main" id="{6CD82C68-A089-C6AF-F5CB-F104B813EBDD}"/>
              </a:ext>
            </a:extLst>
          </p:cNvPr>
          <p:cNvPicPr>
            <a:picLocks noChangeAspect="1"/>
          </p:cNvPicPr>
          <p:nvPr/>
        </p:nvPicPr>
        <p:blipFill>
          <a:blip r:embed="rId8"/>
          <a:stretch>
            <a:fillRect/>
          </a:stretch>
        </p:blipFill>
        <p:spPr>
          <a:xfrm>
            <a:off x="5413094" y="103152"/>
            <a:ext cx="5363719" cy="6678592"/>
          </a:xfrm>
          <a:prstGeom prst="rect">
            <a:avLst/>
          </a:prstGeom>
        </p:spPr>
      </p:pic>
    </p:spTree>
    <p:extLst>
      <p:ext uri="{BB962C8B-B14F-4D97-AF65-F5344CB8AC3E}">
        <p14:creationId xmlns:p14="http://schemas.microsoft.com/office/powerpoint/2010/main" val="4066870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D69D2-4B79-D151-127D-E0D75B77574A}"/>
            </a:ext>
          </a:extLst>
        </p:cNvPr>
        <p:cNvGrpSpPr/>
        <p:nvPr/>
      </p:nvGrpSpPr>
      <p:grpSpPr>
        <a:xfrm>
          <a:off x="0" y="0"/>
          <a:ext cx="0" cy="0"/>
          <a:chOff x="0" y="0"/>
          <a:chExt cx="0" cy="0"/>
        </a:xfrm>
      </p:grpSpPr>
      <p:graphicFrame>
        <p:nvGraphicFramePr>
          <p:cNvPr id="5" name="Object 3" hidden="1">
            <a:extLst>
              <a:ext uri="{FF2B5EF4-FFF2-40B4-BE49-F238E27FC236}">
                <a16:creationId xmlns:a16="http://schemas.microsoft.com/office/drawing/2014/main" id="{CE5A8DC4-B59F-4280-8B98-898E8F4939C9}"/>
              </a:ext>
            </a:extLst>
          </p:cNvPr>
          <p:cNvGraphicFramePr>
            <a:graphicFrameLocks noChangeAspect="1"/>
          </p:cNvGraphicFramePr>
          <p:nvPr>
            <p:custDataLst>
              <p:tags r:id="rId1"/>
            </p:custDataLst>
            <p:extLst>
              <p:ext uri="{D42A27DB-BD31-4B8C-83A1-F6EECF244321}">
                <p14:modId xmlns:p14="http://schemas.microsoft.com/office/powerpoint/2010/main" val="21102919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5" progId="TCLayout.ActiveDocument.1">
                  <p:embed/>
                </p:oleObj>
              </mc:Choice>
              <mc:Fallback>
                <p:oleObj name="think-cell Slide" r:id="rId5" imgW="404" imgH="405" progId="TCLayout.ActiveDocument.1">
                  <p:embed/>
                  <p:pic>
                    <p:nvPicPr>
                      <p:cNvPr id="5" name="Object 3" hidden="1">
                        <a:extLst>
                          <a:ext uri="{FF2B5EF4-FFF2-40B4-BE49-F238E27FC236}">
                            <a16:creationId xmlns:a16="http://schemas.microsoft.com/office/drawing/2014/main" id="{CE5A8DC4-B59F-4280-8B98-898E8F4939C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2. Slide Title">
            <a:extLst>
              <a:ext uri="{FF2B5EF4-FFF2-40B4-BE49-F238E27FC236}">
                <a16:creationId xmlns:a16="http://schemas.microsoft.com/office/drawing/2014/main" id="{E62ACA48-F5D6-3080-51E7-87C8A2D2A957}"/>
              </a:ext>
            </a:extLst>
          </p:cNvPr>
          <p:cNvSpPr>
            <a:spLocks noGrp="1"/>
          </p:cNvSpPr>
          <p:nvPr>
            <p:ph type="title"/>
            <p:custDataLst>
              <p:tags r:id="rId2"/>
            </p:custDataLst>
          </p:nvPr>
        </p:nvSpPr>
        <p:spPr>
          <a:xfrm>
            <a:off x="1257300" y="3044279"/>
            <a:ext cx="5065776" cy="769441"/>
          </a:xfrm>
        </p:spPr>
        <p:txBody>
          <a:bodyPr vert="horz"/>
          <a:lstStyle/>
          <a:p>
            <a:r>
              <a:rPr lang="en-US" sz="3600"/>
              <a:t>Thank you</a:t>
            </a:r>
            <a:br>
              <a:rPr lang="en-US" sz="3600"/>
            </a:br>
            <a:r>
              <a:rPr lang="en-US" sz="3600" b="0"/>
              <a:t>Q&amp;A</a:t>
            </a:r>
            <a:endParaRPr lang="en-US" sz="3600"/>
          </a:p>
        </p:txBody>
      </p:sp>
    </p:spTree>
    <p:extLst>
      <p:ext uri="{BB962C8B-B14F-4D97-AF65-F5344CB8AC3E}">
        <p14:creationId xmlns:p14="http://schemas.microsoft.com/office/powerpoint/2010/main" val="3396757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3" hidden="1">
            <a:extLst>
              <a:ext uri="{FF2B5EF4-FFF2-40B4-BE49-F238E27FC236}">
                <a16:creationId xmlns:a16="http://schemas.microsoft.com/office/drawing/2014/main" id="{E60BCEFF-AE45-25FB-5361-C4AFCB8EB844}"/>
              </a:ext>
            </a:extLst>
          </p:cNvPr>
          <p:cNvGraphicFramePr>
            <a:graphicFrameLocks noChangeAspect="1"/>
          </p:cNvGraphicFramePr>
          <p:nvPr>
            <p:custDataLst>
              <p:tags r:id="rId1"/>
            </p:custDataLst>
            <p:extLst>
              <p:ext uri="{D42A27DB-BD31-4B8C-83A1-F6EECF244321}">
                <p14:modId xmlns:p14="http://schemas.microsoft.com/office/powerpoint/2010/main" val="14171474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5" progId="TCLayout.ActiveDocument.1">
                  <p:embed/>
                </p:oleObj>
              </mc:Choice>
              <mc:Fallback>
                <p:oleObj name="think-cell Slide" r:id="rId5" imgW="404" imgH="405" progId="TCLayout.ActiveDocument.1">
                  <p:embed/>
                  <p:pic>
                    <p:nvPicPr>
                      <p:cNvPr id="5" name="Object 3" hidden="1">
                        <a:extLst>
                          <a:ext uri="{FF2B5EF4-FFF2-40B4-BE49-F238E27FC236}">
                            <a16:creationId xmlns:a16="http://schemas.microsoft.com/office/drawing/2014/main" id="{E60BCEFF-AE45-25FB-5361-C4AFCB8EB84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6" name="2. Slide Title">
            <a:extLst>
              <a:ext uri="{FF2B5EF4-FFF2-40B4-BE49-F238E27FC236}">
                <a16:creationId xmlns:a16="http://schemas.microsoft.com/office/drawing/2014/main" id="{5E1C28E6-CD7C-F2EB-320F-BFD7767B1470}"/>
              </a:ext>
            </a:extLst>
          </p:cNvPr>
          <p:cNvSpPr>
            <a:spLocks noGrp="1"/>
          </p:cNvSpPr>
          <p:nvPr>
            <p:ph type="title"/>
            <p:custDataLst>
              <p:tags r:id="rId2"/>
            </p:custDataLst>
          </p:nvPr>
        </p:nvSpPr>
        <p:spPr/>
        <p:txBody>
          <a:bodyPr vert="horz"/>
          <a:lstStyle/>
          <a:p>
            <a:r>
              <a:rPr lang="en-US"/>
              <a:t>Appendix</a:t>
            </a:r>
          </a:p>
        </p:txBody>
      </p:sp>
      <p:sp>
        <p:nvSpPr>
          <p:cNvPr id="2" name="Text Placeholder 1">
            <a:extLst>
              <a:ext uri="{FF2B5EF4-FFF2-40B4-BE49-F238E27FC236}">
                <a16:creationId xmlns:a16="http://schemas.microsoft.com/office/drawing/2014/main" id="{7D3E29CB-E99F-3F47-7D3B-D090CEE08BDB}"/>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654478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C1CBC3-DE5A-9A5A-B059-41971213832D}"/>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D8965CA-8BE7-0213-CB7A-5D419BF4A599}"/>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5" name="think-cell data - do not delete" hidden="1">
                        <a:extLst>
                          <a:ext uri="{FF2B5EF4-FFF2-40B4-BE49-F238E27FC236}">
                            <a16:creationId xmlns:a16="http://schemas.microsoft.com/office/drawing/2014/main" id="{3B26F72D-8F1D-8D48-E100-4AB7DA0C3AE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DC7F5155-E5F0-E7B4-EC17-2CFAD81C8FAA}"/>
              </a:ext>
            </a:extLst>
          </p:cNvPr>
          <p:cNvSpPr>
            <a:spLocks noGrp="1"/>
          </p:cNvSpPr>
          <p:nvPr>
            <p:ph type="title"/>
          </p:nvPr>
        </p:nvSpPr>
        <p:spPr>
          <a:xfrm>
            <a:off x="1257300" y="457200"/>
            <a:ext cx="10401300" cy="369332"/>
          </a:xfrm>
          <a:noFill/>
          <a:ln/>
        </p:spPr>
        <p:txBody>
          <a:bodyPr vert="horz">
            <a:spAutoFit/>
          </a:bodyPr>
          <a:lstStyle/>
          <a:p>
            <a:r>
              <a:rPr lang="en-US"/>
              <a:t>Scope issues discussed by ERCOT and TSPs (1/4)</a:t>
            </a:r>
            <a:endParaRPr lang="en-US">
              <a:cs typeface="Arial"/>
            </a:endParaRPr>
          </a:p>
        </p:txBody>
      </p:sp>
      <p:grpSp>
        <p:nvGrpSpPr>
          <p:cNvPr id="22" name="Group 21">
            <a:extLst>
              <a:ext uri="{FF2B5EF4-FFF2-40B4-BE49-F238E27FC236}">
                <a16:creationId xmlns:a16="http://schemas.microsoft.com/office/drawing/2014/main" id="{743B7DFB-8041-E6A7-C9E8-9CBD4F5BDAC2}"/>
              </a:ext>
            </a:extLst>
          </p:cNvPr>
          <p:cNvGrpSpPr/>
          <p:nvPr/>
        </p:nvGrpSpPr>
        <p:grpSpPr>
          <a:xfrm>
            <a:off x="625835" y="1196236"/>
            <a:ext cx="10964883" cy="4314717"/>
            <a:chOff x="625835" y="1196236"/>
            <a:chExt cx="10964883" cy="3968902"/>
          </a:xfrm>
        </p:grpSpPr>
        <p:sp>
          <p:nvSpPr>
            <p:cNvPr id="17" name="TextBox 16">
              <a:extLst>
                <a:ext uri="{FF2B5EF4-FFF2-40B4-BE49-F238E27FC236}">
                  <a16:creationId xmlns:a16="http://schemas.microsoft.com/office/drawing/2014/main" id="{4BA352F2-9087-A11F-EA0F-DA052E8AA8D0}"/>
                </a:ext>
              </a:extLst>
            </p:cNvPr>
            <p:cNvSpPr txBox="1">
              <a:spLocks/>
            </p:cNvSpPr>
            <p:nvPr>
              <p:custDataLst>
                <p:tags r:id="rId2"/>
              </p:custDataLst>
            </p:nvPr>
          </p:nvSpPr>
          <p:spPr>
            <a:xfrm>
              <a:off x="642000" y="1203788"/>
              <a:ext cx="2032001" cy="254068"/>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Topic</a:t>
              </a:r>
            </a:p>
          </p:txBody>
        </p:sp>
        <p:sp>
          <p:nvSpPr>
            <p:cNvPr id="19" name="TextBox 18">
              <a:extLst>
                <a:ext uri="{FF2B5EF4-FFF2-40B4-BE49-F238E27FC236}">
                  <a16:creationId xmlns:a16="http://schemas.microsoft.com/office/drawing/2014/main" id="{1F6E222C-38D9-7956-5060-6A5A62AD6090}"/>
                </a:ext>
              </a:extLst>
            </p:cNvPr>
            <p:cNvSpPr txBox="1">
              <a:spLocks/>
            </p:cNvSpPr>
            <p:nvPr>
              <p:custDataLst>
                <p:tags r:id="rId3"/>
              </p:custDataLst>
            </p:nvPr>
          </p:nvSpPr>
          <p:spPr>
            <a:xfrm>
              <a:off x="1967347" y="1196236"/>
              <a:ext cx="5273193" cy="254068"/>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What we’ve heard</a:t>
              </a:r>
            </a:p>
          </p:txBody>
        </p:sp>
        <p:cxnSp>
          <p:nvCxnSpPr>
            <p:cNvPr id="20" name="Straight Connector 19">
              <a:extLst>
                <a:ext uri="{FF2B5EF4-FFF2-40B4-BE49-F238E27FC236}">
                  <a16:creationId xmlns:a16="http://schemas.microsoft.com/office/drawing/2014/main" id="{A895440F-6C30-A75F-0417-D14BBF283059}"/>
                </a:ext>
              </a:extLst>
            </p:cNvPr>
            <p:cNvCxnSpPr>
              <a:cxnSpLocks/>
            </p:cNvCxnSpPr>
            <p:nvPr>
              <p:custDataLst>
                <p:tags r:id="rId4"/>
              </p:custDataLst>
            </p:nvPr>
          </p:nvCxnSpPr>
          <p:spPr>
            <a:xfrm>
              <a:off x="634852" y="1492858"/>
              <a:ext cx="1095586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B60A0FD-DBCC-5E3D-5AA2-F5159EEBB100}"/>
                </a:ext>
              </a:extLst>
            </p:cNvPr>
            <p:cNvSpPr txBox="1">
              <a:spLocks/>
            </p:cNvSpPr>
            <p:nvPr>
              <p:custDataLst>
                <p:tags r:id="rId5"/>
              </p:custDataLst>
            </p:nvPr>
          </p:nvSpPr>
          <p:spPr>
            <a:xfrm>
              <a:off x="8073029" y="1214704"/>
              <a:ext cx="3502152" cy="215445"/>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t>Potential questions to consider</a:t>
              </a:r>
            </a:p>
          </p:txBody>
        </p:sp>
        <p:grpSp>
          <p:nvGrpSpPr>
            <p:cNvPr id="8" name="Group 7">
              <a:extLst>
                <a:ext uri="{FF2B5EF4-FFF2-40B4-BE49-F238E27FC236}">
                  <a16:creationId xmlns:a16="http://schemas.microsoft.com/office/drawing/2014/main" id="{330A1FB2-1871-7326-1B3F-B47C74044C97}"/>
                </a:ext>
              </a:extLst>
            </p:cNvPr>
            <p:cNvGrpSpPr/>
            <p:nvPr/>
          </p:nvGrpSpPr>
          <p:grpSpPr>
            <a:xfrm>
              <a:off x="642000" y="1575536"/>
              <a:ext cx="10933181" cy="1834123"/>
              <a:chOff x="642000" y="1575536"/>
              <a:chExt cx="10933181" cy="1834123"/>
            </a:xfrm>
          </p:grpSpPr>
          <p:sp>
            <p:nvSpPr>
              <p:cNvPr id="10" name="TextBox 9">
                <a:extLst>
                  <a:ext uri="{FF2B5EF4-FFF2-40B4-BE49-F238E27FC236}">
                    <a16:creationId xmlns:a16="http://schemas.microsoft.com/office/drawing/2014/main" id="{17AFB40D-4152-3309-BFC7-152C728A9370}"/>
                  </a:ext>
                </a:extLst>
              </p:cNvPr>
              <p:cNvSpPr txBox="1">
                <a:spLocks/>
              </p:cNvSpPr>
              <p:nvPr>
                <p:custDataLst>
                  <p:tags r:id="rId9"/>
                </p:custDataLst>
              </p:nvPr>
            </p:nvSpPr>
            <p:spPr>
              <a:xfrm>
                <a:off x="642000" y="1575536"/>
                <a:ext cx="1263221" cy="766866"/>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solidFill>
                      <a:srgbClr val="212121"/>
                    </a:solidFill>
                    <a:ea typeface="Calibri"/>
                    <a:cs typeface="Arial"/>
                  </a:rPr>
                  <a:t>Overall process design</a:t>
                </a:r>
                <a:endParaRPr lang="en-US" sz="1400"/>
              </a:p>
            </p:txBody>
          </p:sp>
          <p:sp>
            <p:nvSpPr>
              <p:cNvPr id="11" name="TextBox 10">
                <a:extLst>
                  <a:ext uri="{FF2B5EF4-FFF2-40B4-BE49-F238E27FC236}">
                    <a16:creationId xmlns:a16="http://schemas.microsoft.com/office/drawing/2014/main" id="{EAFF42AC-74F1-6FAD-E228-D6799F156A9C}"/>
                  </a:ext>
                </a:extLst>
              </p:cNvPr>
              <p:cNvSpPr txBox="1">
                <a:spLocks/>
              </p:cNvSpPr>
              <p:nvPr/>
            </p:nvSpPr>
            <p:spPr>
              <a:xfrm>
                <a:off x="1967347" y="1575536"/>
                <a:ext cx="5912813" cy="1834123"/>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b="1">
                    <a:ea typeface="Calibri"/>
                    <a:cs typeface="Arial"/>
                  </a:rPr>
                  <a:t>TSPs want clarity on the large load interconnection process beyond Batch 0</a:t>
                </a:r>
                <a:r>
                  <a:rPr lang="en-US" sz="1400">
                    <a:ea typeface="Calibri"/>
                    <a:cs typeface="Arial"/>
                  </a:rPr>
                  <a:t>, including how Batch 1 will differ</a:t>
                </a:r>
              </a:p>
              <a:p>
                <a:pPr lvl="1">
                  <a:spcBef>
                    <a:spcPts val="600"/>
                  </a:spcBef>
                </a:pPr>
                <a:r>
                  <a:rPr lang="en-US" sz="1400" b="1">
                    <a:ea typeface="Calibri"/>
                    <a:cs typeface="Arial"/>
                  </a:rPr>
                  <a:t>Most TSPs support efforts to streamline planning and large load interconnection studies</a:t>
                </a:r>
                <a:r>
                  <a:rPr lang="en-US" sz="1400">
                    <a:ea typeface="Calibri"/>
                    <a:cs typeface="Arial"/>
                  </a:rPr>
                  <a:t>,</a:t>
                </a:r>
                <a:r>
                  <a:rPr lang="en-US" sz="1400" b="1">
                    <a:ea typeface="Calibri"/>
                    <a:cs typeface="Arial"/>
                  </a:rPr>
                  <a:t> </a:t>
                </a:r>
                <a:r>
                  <a:rPr lang="en-US" sz="1400">
                    <a:ea typeface="Calibri"/>
                    <a:cs typeface="Arial"/>
                  </a:rPr>
                  <a:t>but there is concern about the time/effort required and the pace of implementing process changes</a:t>
                </a:r>
              </a:p>
              <a:p>
                <a:pPr lvl="1">
                  <a:spcBef>
                    <a:spcPts val="600"/>
                  </a:spcBef>
                </a:pPr>
                <a:r>
                  <a:rPr lang="en-US" sz="1400" b="1">
                    <a:ea typeface="Calibri"/>
                    <a:cs typeface="Arial"/>
                  </a:rPr>
                  <a:t>TSPs are interested in reducing project re-study </a:t>
                </a:r>
                <a:r>
                  <a:rPr lang="en-US" sz="1400">
                    <a:ea typeface="Calibri"/>
                    <a:cs typeface="Arial"/>
                  </a:rPr>
                  <a:t>across planning exercises (e.g., RTP, RPG, and Batch)</a:t>
                </a:r>
              </a:p>
            </p:txBody>
          </p:sp>
          <p:sp>
            <p:nvSpPr>
              <p:cNvPr id="4" name="TextBox 3">
                <a:extLst>
                  <a:ext uri="{FF2B5EF4-FFF2-40B4-BE49-F238E27FC236}">
                    <a16:creationId xmlns:a16="http://schemas.microsoft.com/office/drawing/2014/main" id="{B4EFEE66-F5E1-087C-9D7B-BCC03F9334D6}"/>
                  </a:ext>
                </a:extLst>
              </p:cNvPr>
              <p:cNvSpPr txBox="1"/>
              <p:nvPr/>
            </p:nvSpPr>
            <p:spPr>
              <a:xfrm>
                <a:off x="8073029" y="1575536"/>
                <a:ext cx="3502152" cy="1797743"/>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a:t>When and how should ERCOT transition to the CTP planning framework?</a:t>
                </a:r>
              </a:p>
              <a:p>
                <a:pPr lvl="1">
                  <a:spcBef>
                    <a:spcPts val="600"/>
                  </a:spcBef>
                </a:pPr>
                <a:r>
                  <a:rPr lang="en-US" sz="1400"/>
                  <a:t>How should Batch, RTP, and RPG be sequenced and integrated to avoid project restudy?</a:t>
                </a:r>
              </a:p>
              <a:p>
                <a:pPr lvl="1">
                  <a:spcBef>
                    <a:spcPts val="600"/>
                  </a:spcBef>
                </a:pPr>
                <a:r>
                  <a:rPr lang="en-US" sz="1400"/>
                  <a:t>How should ERCOT balance end-to-end process speed against TSPs’ request for a more collaborative process?</a:t>
                </a:r>
              </a:p>
            </p:txBody>
          </p:sp>
        </p:grpSp>
        <p:grpSp>
          <p:nvGrpSpPr>
            <p:cNvPr id="13" name="Group 12">
              <a:extLst>
                <a:ext uri="{FF2B5EF4-FFF2-40B4-BE49-F238E27FC236}">
                  <a16:creationId xmlns:a16="http://schemas.microsoft.com/office/drawing/2014/main" id="{BBF072DE-9E0B-5C07-7769-6F2CF1B7DBC2}"/>
                </a:ext>
              </a:extLst>
            </p:cNvPr>
            <p:cNvGrpSpPr/>
            <p:nvPr/>
          </p:nvGrpSpPr>
          <p:grpSpPr>
            <a:xfrm>
              <a:off x="625835" y="3580083"/>
              <a:ext cx="10940330" cy="1585055"/>
              <a:chOff x="634851" y="4846997"/>
              <a:chExt cx="10940330" cy="1585055"/>
            </a:xfrm>
          </p:grpSpPr>
          <p:sp>
            <p:nvSpPr>
              <p:cNvPr id="14" name="TextBox 13">
                <a:extLst>
                  <a:ext uri="{FF2B5EF4-FFF2-40B4-BE49-F238E27FC236}">
                    <a16:creationId xmlns:a16="http://schemas.microsoft.com/office/drawing/2014/main" id="{AF8D2EF7-F9C1-C0E8-BE6B-D5AF6A42F46C}"/>
                  </a:ext>
                </a:extLst>
              </p:cNvPr>
              <p:cNvSpPr txBox="1">
                <a:spLocks/>
              </p:cNvSpPr>
              <p:nvPr>
                <p:custDataLst>
                  <p:tags r:id="rId7"/>
                </p:custDataLst>
              </p:nvPr>
            </p:nvSpPr>
            <p:spPr>
              <a:xfrm>
                <a:off x="634851" y="4846997"/>
                <a:ext cx="1341512" cy="781200"/>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t>Division of responsibilities</a:t>
                </a:r>
                <a:endParaRPr lang="en-US" sz="1400" b="1">
                  <a:solidFill>
                    <a:srgbClr val="1A1A1A"/>
                  </a:solidFill>
                  <a:latin typeface="Arial" pitchFamily="34" charset="0"/>
                  <a:ea typeface="Arial" pitchFamily="34" charset="-122"/>
                  <a:cs typeface="Arial" pitchFamily="34" charset="-120"/>
                </a:endParaRPr>
              </a:p>
            </p:txBody>
          </p:sp>
          <p:sp>
            <p:nvSpPr>
              <p:cNvPr id="15" name="TextBox 14">
                <a:extLst>
                  <a:ext uri="{FF2B5EF4-FFF2-40B4-BE49-F238E27FC236}">
                    <a16:creationId xmlns:a16="http://schemas.microsoft.com/office/drawing/2014/main" id="{8B035C35-8949-A44C-50BB-50563E7C76DA}"/>
                  </a:ext>
                </a:extLst>
              </p:cNvPr>
              <p:cNvSpPr txBox="1"/>
              <p:nvPr/>
            </p:nvSpPr>
            <p:spPr>
              <a:xfrm>
                <a:off x="1967347" y="4847003"/>
                <a:ext cx="5912813" cy="158504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b="1"/>
                  <a:t>TSPs are interested in leading the development of local solution projects </a:t>
                </a:r>
                <a:r>
                  <a:rPr lang="en-US" sz="1400"/>
                  <a:t>(e.g. Tier 3/4 and neutral projects)</a:t>
                </a:r>
              </a:p>
              <a:p>
                <a:pPr lvl="1">
                  <a:spcBef>
                    <a:spcPts val="600"/>
                  </a:spcBef>
                </a:pPr>
                <a:r>
                  <a:rPr lang="en-US" sz="1400" b="1"/>
                  <a:t>TSPs are interested in more cross-TSP collaboration </a:t>
                </a:r>
                <a:r>
                  <a:rPr lang="en-US" sz="1400"/>
                  <a:t>via regionally-focused ‘planner-to-planner’ engagements during the CTP process</a:t>
                </a:r>
              </a:p>
              <a:p>
                <a:pPr lvl="1">
                  <a:spcBef>
                    <a:spcPts val="600"/>
                  </a:spcBef>
                </a:pPr>
                <a:r>
                  <a:rPr lang="en-US" sz="1400" b="1"/>
                  <a:t>TSPs are looking for close, predictable involvement </a:t>
                </a:r>
                <a:r>
                  <a:rPr lang="en-US" sz="1400"/>
                  <a:t>with documented responsibilities on a set schedule for data submissions, project collaboration, and meetings</a:t>
                </a:r>
              </a:p>
            </p:txBody>
          </p:sp>
          <p:sp>
            <p:nvSpPr>
              <p:cNvPr id="16" name="TextBox 15">
                <a:extLst>
                  <a:ext uri="{FF2B5EF4-FFF2-40B4-BE49-F238E27FC236}">
                    <a16:creationId xmlns:a16="http://schemas.microsoft.com/office/drawing/2014/main" id="{12D7C0B2-022E-DA90-C191-7B7E40F03338}"/>
                  </a:ext>
                </a:extLst>
              </p:cNvPr>
              <p:cNvSpPr txBox="1">
                <a:spLocks/>
              </p:cNvSpPr>
              <p:nvPr>
                <p:custDataLst>
                  <p:tags r:id="rId8"/>
                </p:custDataLst>
              </p:nvPr>
            </p:nvSpPr>
            <p:spPr>
              <a:xfrm>
                <a:off x="8073029" y="4847003"/>
                <a:ext cx="3502152" cy="1461973"/>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a:cs typeface="Arial"/>
                  </a:rPr>
                  <a:t>What’s the right ERCOT/TSP split for modeling and study responsibilities?</a:t>
                </a:r>
              </a:p>
              <a:p>
                <a:pPr lvl="1">
                  <a:spcBef>
                    <a:spcPts val="600"/>
                  </a:spcBef>
                </a:pPr>
                <a:r>
                  <a:rPr lang="en-US" sz="1400">
                    <a:cs typeface="Arial"/>
                  </a:rPr>
                  <a:t>What is the best engagement model for planning activities between TSPs?</a:t>
                </a:r>
              </a:p>
              <a:p>
                <a:pPr lvl="1">
                  <a:spcBef>
                    <a:spcPts val="600"/>
                  </a:spcBef>
                </a:pPr>
                <a:endParaRPr lang="en-US" sz="1400"/>
              </a:p>
            </p:txBody>
          </p:sp>
        </p:grpSp>
        <p:cxnSp>
          <p:nvCxnSpPr>
            <p:cNvPr id="21" name="Straight Connector 20">
              <a:extLst>
                <a:ext uri="{FF2B5EF4-FFF2-40B4-BE49-F238E27FC236}">
                  <a16:creationId xmlns:a16="http://schemas.microsoft.com/office/drawing/2014/main" id="{7B1B735C-8B51-89A4-ABD6-C9640AF42570}"/>
                </a:ext>
              </a:extLst>
            </p:cNvPr>
            <p:cNvCxnSpPr>
              <a:cxnSpLocks/>
            </p:cNvCxnSpPr>
            <p:nvPr>
              <p:custDataLst>
                <p:tags r:id="rId6"/>
              </p:custDataLst>
            </p:nvPr>
          </p:nvCxnSpPr>
          <p:spPr>
            <a:xfrm>
              <a:off x="634851" y="3474268"/>
              <a:ext cx="1095586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85028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6CB77-36D5-3BA5-8DDB-E7E45E1347A0}"/>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77D0D6A3-691B-59A8-ED89-6F7FC8600ECA}"/>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2" imgW="404" imgH="405" progId="TCLayout.ActiveDocument.1">
                  <p:embed/>
                </p:oleObj>
              </mc:Choice>
              <mc:Fallback>
                <p:oleObj name="think-cell Slide" r:id="rId12" imgW="404" imgH="405" progId="TCLayout.ActiveDocument.1">
                  <p:embed/>
                  <p:pic>
                    <p:nvPicPr>
                      <p:cNvPr id="5" name="think-cell data - do not delete" hidden="1">
                        <a:extLst>
                          <a:ext uri="{FF2B5EF4-FFF2-40B4-BE49-F238E27FC236}">
                            <a16:creationId xmlns:a16="http://schemas.microsoft.com/office/drawing/2014/main" id="{3306D545-9BAC-D107-AAE6-5CBD9A9A6813}"/>
                          </a:ext>
                        </a:extLst>
                      </p:cNvPr>
                      <p:cNvPicPr/>
                      <p:nvPr/>
                    </p:nvPicPr>
                    <p:blipFill>
                      <a:blip r:embed="rId13"/>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2A61B7E-4323-7AF8-21E5-DFF8848E5184}"/>
              </a:ext>
            </a:extLst>
          </p:cNvPr>
          <p:cNvSpPr>
            <a:spLocks noGrp="1"/>
          </p:cNvSpPr>
          <p:nvPr>
            <p:ph type="title"/>
          </p:nvPr>
        </p:nvSpPr>
        <p:spPr>
          <a:xfrm>
            <a:off x="1257300" y="457200"/>
            <a:ext cx="10401300" cy="369332"/>
          </a:xfrm>
          <a:noFill/>
          <a:ln/>
        </p:spPr>
        <p:txBody>
          <a:bodyPr vert="horz">
            <a:spAutoFit/>
          </a:bodyPr>
          <a:lstStyle/>
          <a:p>
            <a:r>
              <a:rPr lang="en-US"/>
              <a:t>Scope issues discussed by ERCOT and TSPs (2/4)</a:t>
            </a:r>
            <a:endParaRPr lang="en-US">
              <a:cs typeface="Arial"/>
            </a:endParaRPr>
          </a:p>
        </p:txBody>
      </p:sp>
      <p:sp>
        <p:nvSpPr>
          <p:cNvPr id="17" name="TextBox 16">
            <a:extLst>
              <a:ext uri="{FF2B5EF4-FFF2-40B4-BE49-F238E27FC236}">
                <a16:creationId xmlns:a16="http://schemas.microsoft.com/office/drawing/2014/main" id="{94990462-9508-87C8-A29A-F0B3C776421D}"/>
              </a:ext>
            </a:extLst>
          </p:cNvPr>
          <p:cNvSpPr txBox="1">
            <a:spLocks/>
          </p:cNvSpPr>
          <p:nvPr>
            <p:custDataLst>
              <p:tags r:id="rId2"/>
            </p:custDataLst>
          </p:nvPr>
        </p:nvSpPr>
        <p:spPr>
          <a:xfrm>
            <a:off x="642000" y="1204500"/>
            <a:ext cx="2032001" cy="278024"/>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Topic</a:t>
            </a:r>
          </a:p>
        </p:txBody>
      </p:sp>
      <p:sp>
        <p:nvSpPr>
          <p:cNvPr id="19" name="TextBox 18">
            <a:extLst>
              <a:ext uri="{FF2B5EF4-FFF2-40B4-BE49-F238E27FC236}">
                <a16:creationId xmlns:a16="http://schemas.microsoft.com/office/drawing/2014/main" id="{16071840-824C-0CE6-6C27-661BD467D5A7}"/>
              </a:ext>
            </a:extLst>
          </p:cNvPr>
          <p:cNvSpPr txBox="1">
            <a:spLocks/>
          </p:cNvSpPr>
          <p:nvPr>
            <p:custDataLst>
              <p:tags r:id="rId3"/>
            </p:custDataLst>
          </p:nvPr>
        </p:nvSpPr>
        <p:spPr>
          <a:xfrm>
            <a:off x="1967347" y="1196236"/>
            <a:ext cx="5273193" cy="278024"/>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What we’ve heard</a:t>
            </a:r>
          </a:p>
        </p:txBody>
      </p:sp>
      <p:cxnSp>
        <p:nvCxnSpPr>
          <p:cNvPr id="20" name="Straight Connector 19">
            <a:extLst>
              <a:ext uri="{FF2B5EF4-FFF2-40B4-BE49-F238E27FC236}">
                <a16:creationId xmlns:a16="http://schemas.microsoft.com/office/drawing/2014/main" id="{3746A1E4-0D5E-086D-4B4A-EF24F1C5068D}"/>
              </a:ext>
            </a:extLst>
          </p:cNvPr>
          <p:cNvCxnSpPr>
            <a:cxnSpLocks/>
          </p:cNvCxnSpPr>
          <p:nvPr>
            <p:custDataLst>
              <p:tags r:id="rId4"/>
            </p:custDataLst>
          </p:nvPr>
        </p:nvCxnSpPr>
        <p:spPr>
          <a:xfrm>
            <a:off x="634852" y="1520827"/>
            <a:ext cx="1095586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2F903D05-3F60-FFDF-BA9B-64183F67C2CB}"/>
              </a:ext>
            </a:extLst>
          </p:cNvPr>
          <p:cNvGrpSpPr/>
          <p:nvPr/>
        </p:nvGrpSpPr>
        <p:grpSpPr>
          <a:xfrm>
            <a:off x="652531" y="2922511"/>
            <a:ext cx="10940329" cy="1409444"/>
            <a:chOff x="634852" y="3220568"/>
            <a:chExt cx="10940329" cy="1287997"/>
          </a:xfrm>
        </p:grpSpPr>
        <p:sp>
          <p:nvSpPr>
            <p:cNvPr id="46" name="TextBox 45">
              <a:extLst>
                <a:ext uri="{FF2B5EF4-FFF2-40B4-BE49-F238E27FC236}">
                  <a16:creationId xmlns:a16="http://schemas.microsoft.com/office/drawing/2014/main" id="{4B90EB16-C599-62CA-4A99-CA4441EE4145}"/>
                </a:ext>
              </a:extLst>
            </p:cNvPr>
            <p:cNvSpPr txBox="1">
              <a:spLocks/>
            </p:cNvSpPr>
            <p:nvPr>
              <p:custDataLst>
                <p:tags r:id="rId9"/>
              </p:custDataLst>
            </p:nvPr>
          </p:nvSpPr>
          <p:spPr>
            <a:xfrm>
              <a:off x="634852" y="3220568"/>
              <a:ext cx="1263221" cy="766866"/>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solidFill>
                    <a:srgbClr val="212121"/>
                  </a:solidFill>
                  <a:ea typeface="Calibri"/>
                  <a:cs typeface="Arial"/>
                </a:rPr>
                <a:t>Batch process scope</a:t>
              </a:r>
            </a:p>
            <a:p>
              <a:pPr>
                <a:buNone/>
              </a:pPr>
              <a:endParaRPr lang="en-US" sz="1400" b="1">
                <a:solidFill>
                  <a:srgbClr val="212121"/>
                </a:solidFill>
                <a:ea typeface="Calibri"/>
                <a:cs typeface="Arial"/>
              </a:endParaRPr>
            </a:p>
          </p:txBody>
        </p:sp>
        <p:sp>
          <p:nvSpPr>
            <p:cNvPr id="50" name="TextBox 49">
              <a:extLst>
                <a:ext uri="{FF2B5EF4-FFF2-40B4-BE49-F238E27FC236}">
                  <a16:creationId xmlns:a16="http://schemas.microsoft.com/office/drawing/2014/main" id="{7046C6B3-5644-622C-3483-7279B1C9D42C}"/>
                </a:ext>
              </a:extLst>
            </p:cNvPr>
            <p:cNvSpPr txBox="1">
              <a:spLocks/>
            </p:cNvSpPr>
            <p:nvPr/>
          </p:nvSpPr>
          <p:spPr>
            <a:xfrm>
              <a:off x="1967347" y="3220569"/>
              <a:ext cx="5912813" cy="1287996"/>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b="1">
                  <a:ea typeface="Calibri"/>
                  <a:cs typeface="Arial"/>
                </a:rPr>
                <a:t>There is interest in limited upfront TSP screening prior to application </a:t>
              </a:r>
              <a:r>
                <a:rPr lang="en-US" sz="1400">
                  <a:ea typeface="Calibri"/>
                  <a:cs typeface="Arial"/>
                </a:rPr>
                <a:t>(e.g., local physical viability, identification of required interconnection facilities), so considering appropriate activities.</a:t>
              </a:r>
            </a:p>
            <a:p>
              <a:pPr lvl="1">
                <a:spcBef>
                  <a:spcPts val="600"/>
                </a:spcBef>
              </a:pPr>
              <a:r>
                <a:rPr lang="en-US" sz="1400" b="1">
                  <a:ea typeface="Calibri"/>
                  <a:cs typeface="Arial"/>
                </a:rPr>
                <a:t>There is discussion around the role of the Batch study </a:t>
              </a:r>
              <a:r>
                <a:rPr lang="en-US" sz="1400">
                  <a:ea typeface="Calibri"/>
                  <a:cs typeface="Arial"/>
                </a:rPr>
                <a:t>and whether it is primarily an abbreviated screening study, or a mechanism for identifying transmission projects</a:t>
              </a:r>
            </a:p>
            <a:p>
              <a:pPr lvl="1">
                <a:spcBef>
                  <a:spcPts val="600"/>
                </a:spcBef>
              </a:pPr>
              <a:endParaRPr lang="en-US" sz="1400" b="1">
                <a:ea typeface="Calibri"/>
                <a:cs typeface="Arial"/>
              </a:endParaRPr>
            </a:p>
          </p:txBody>
        </p:sp>
        <p:sp>
          <p:nvSpPr>
            <p:cNvPr id="52" name="TextBox 51">
              <a:extLst>
                <a:ext uri="{FF2B5EF4-FFF2-40B4-BE49-F238E27FC236}">
                  <a16:creationId xmlns:a16="http://schemas.microsoft.com/office/drawing/2014/main" id="{79D910A8-3D0D-C7A7-A664-E8C80D187D3E}"/>
                </a:ext>
              </a:extLst>
            </p:cNvPr>
            <p:cNvSpPr txBox="1"/>
            <p:nvPr/>
          </p:nvSpPr>
          <p:spPr>
            <a:xfrm>
              <a:off x="8073029" y="3220568"/>
              <a:ext cx="3502152" cy="108986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a:t>How much upfront TSP screening can occur without becoming a parallel review?</a:t>
              </a:r>
              <a:endParaRPr lang="en-US" sz="1400">
                <a:cs typeface="Arial" panose="020B0604020202020204" pitchFamily="34" charset="0"/>
              </a:endParaRPr>
            </a:p>
            <a:p>
              <a:pPr lvl="1">
                <a:spcBef>
                  <a:spcPts val="600"/>
                </a:spcBef>
              </a:pPr>
              <a:r>
                <a:rPr lang="en-US" sz="1400"/>
                <a:t>What’s the minimum viable Batch scope, and how should it evolve for Batch 1?</a:t>
              </a:r>
            </a:p>
          </p:txBody>
        </p:sp>
      </p:grpSp>
      <p:sp>
        <p:nvSpPr>
          <p:cNvPr id="18" name="TextBox 17">
            <a:extLst>
              <a:ext uri="{FF2B5EF4-FFF2-40B4-BE49-F238E27FC236}">
                <a16:creationId xmlns:a16="http://schemas.microsoft.com/office/drawing/2014/main" id="{2D7F49E7-E351-8698-5C62-3AA8B0BE87F2}"/>
              </a:ext>
            </a:extLst>
          </p:cNvPr>
          <p:cNvSpPr txBox="1">
            <a:spLocks/>
          </p:cNvSpPr>
          <p:nvPr>
            <p:custDataLst>
              <p:tags r:id="rId5"/>
            </p:custDataLst>
          </p:nvPr>
        </p:nvSpPr>
        <p:spPr>
          <a:xfrm>
            <a:off x="8073029" y="1216445"/>
            <a:ext cx="3502152" cy="235760"/>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t>Potential questions to consider</a:t>
            </a:r>
          </a:p>
        </p:txBody>
      </p:sp>
      <p:grpSp>
        <p:nvGrpSpPr>
          <p:cNvPr id="12" name="Group 11">
            <a:extLst>
              <a:ext uri="{FF2B5EF4-FFF2-40B4-BE49-F238E27FC236}">
                <a16:creationId xmlns:a16="http://schemas.microsoft.com/office/drawing/2014/main" id="{DB75EBB2-2A93-5E86-CD14-33E0663EBF8B}"/>
              </a:ext>
            </a:extLst>
          </p:cNvPr>
          <p:cNvGrpSpPr/>
          <p:nvPr/>
        </p:nvGrpSpPr>
        <p:grpSpPr>
          <a:xfrm>
            <a:off x="634851" y="1659319"/>
            <a:ext cx="10940330" cy="1599824"/>
            <a:chOff x="634851" y="4508564"/>
            <a:chExt cx="10940330" cy="1461973"/>
          </a:xfrm>
        </p:grpSpPr>
        <p:sp>
          <p:nvSpPr>
            <p:cNvPr id="3" name="TextBox 2">
              <a:extLst>
                <a:ext uri="{FF2B5EF4-FFF2-40B4-BE49-F238E27FC236}">
                  <a16:creationId xmlns:a16="http://schemas.microsoft.com/office/drawing/2014/main" id="{31FB7E19-34F7-6711-CCE1-644A783E3C1F}"/>
                </a:ext>
              </a:extLst>
            </p:cNvPr>
            <p:cNvSpPr txBox="1">
              <a:spLocks/>
            </p:cNvSpPr>
            <p:nvPr>
              <p:custDataLst>
                <p:tags r:id="rId7"/>
              </p:custDataLst>
            </p:nvPr>
          </p:nvSpPr>
          <p:spPr>
            <a:xfrm>
              <a:off x="634851" y="4508565"/>
              <a:ext cx="1259123" cy="781200"/>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t>Batch to CTP integration</a:t>
              </a:r>
            </a:p>
            <a:p>
              <a:pPr>
                <a:buNone/>
              </a:pPr>
              <a:endParaRPr lang="en-US" sz="1400" b="1"/>
            </a:p>
          </p:txBody>
        </p:sp>
        <p:sp>
          <p:nvSpPr>
            <p:cNvPr id="7" name="TextBox 6">
              <a:extLst>
                <a:ext uri="{FF2B5EF4-FFF2-40B4-BE49-F238E27FC236}">
                  <a16:creationId xmlns:a16="http://schemas.microsoft.com/office/drawing/2014/main" id="{9D7D9961-95B4-2636-9B04-B0049DAABD4E}"/>
                </a:ext>
              </a:extLst>
            </p:cNvPr>
            <p:cNvSpPr txBox="1"/>
            <p:nvPr/>
          </p:nvSpPr>
          <p:spPr>
            <a:xfrm>
              <a:off x="1967347" y="4508565"/>
              <a:ext cx="5912813" cy="59063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b="1"/>
                <a:t>There is open debate on how to handle Batch-identified projects </a:t>
              </a:r>
              <a:r>
                <a:rPr lang="en-US" sz="1400"/>
                <a:t>when the committed load behind them later drops out, especially if the project is still seen as necessary</a:t>
              </a:r>
            </a:p>
          </p:txBody>
        </p:sp>
        <p:sp>
          <p:nvSpPr>
            <p:cNvPr id="6" name="TextBox 5">
              <a:extLst>
                <a:ext uri="{FF2B5EF4-FFF2-40B4-BE49-F238E27FC236}">
                  <a16:creationId xmlns:a16="http://schemas.microsoft.com/office/drawing/2014/main" id="{07FF3ED5-3A8F-91FA-CB59-96E0A94E582E}"/>
                </a:ext>
              </a:extLst>
            </p:cNvPr>
            <p:cNvSpPr txBox="1">
              <a:spLocks/>
            </p:cNvSpPr>
            <p:nvPr>
              <p:custDataLst>
                <p:tags r:id="rId8"/>
              </p:custDataLst>
            </p:nvPr>
          </p:nvSpPr>
          <p:spPr>
            <a:xfrm>
              <a:off x="8073029" y="4508564"/>
              <a:ext cx="3502152" cy="1461973"/>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a:cs typeface="Arial"/>
                </a:rPr>
                <a:t>Should projects tied to loads that commit in Batch move forward as-is, or should they be re-studied in CTP?</a:t>
              </a:r>
            </a:p>
          </p:txBody>
        </p:sp>
      </p:grpSp>
      <p:cxnSp>
        <p:nvCxnSpPr>
          <p:cNvPr id="25" name="Straight Connector 24">
            <a:extLst>
              <a:ext uri="{FF2B5EF4-FFF2-40B4-BE49-F238E27FC236}">
                <a16:creationId xmlns:a16="http://schemas.microsoft.com/office/drawing/2014/main" id="{675915B1-CBCD-406F-DC1F-CDAFC6CCB62E}"/>
              </a:ext>
            </a:extLst>
          </p:cNvPr>
          <p:cNvCxnSpPr>
            <a:cxnSpLocks/>
          </p:cNvCxnSpPr>
          <p:nvPr>
            <p:custDataLst>
              <p:tags r:id="rId6"/>
            </p:custDataLst>
          </p:nvPr>
        </p:nvCxnSpPr>
        <p:spPr>
          <a:xfrm>
            <a:off x="530041" y="2764090"/>
            <a:ext cx="10908000"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7E1481A-9BB3-2224-DF47-E0D82E2D289B}"/>
              </a:ext>
            </a:extLst>
          </p:cNvPr>
          <p:cNvSpPr txBox="1"/>
          <p:nvPr/>
        </p:nvSpPr>
        <p:spPr>
          <a:xfrm>
            <a:off x="7391400" y="4855029"/>
            <a:ext cx="2318657" cy="1055914"/>
          </a:xfrm>
          <a:prstGeom prst="rect">
            <a:avLst/>
          </a:prstGeom>
          <a:ln w="6350">
            <a:noFill/>
            <a:miter lim="800000"/>
          </a:ln>
        </p:spPr>
        <p:txBody>
          <a:bodyPr vert="horz" wrap="square" lIns="0" tIns="0" rIns="0" bIns="0" rtlCol="0">
            <a:noAutofit/>
          </a:bodyPr>
          <a:lstStyle/>
          <a:p>
            <a:pPr algn="l">
              <a:spcBef>
                <a:spcPts val="300"/>
              </a:spcBef>
              <a:spcAft>
                <a:spcPts val="300"/>
              </a:spcAft>
              <a:buNone/>
            </a:pPr>
            <a:endParaRPr lang="en-US" sz="1600"/>
          </a:p>
        </p:txBody>
      </p:sp>
    </p:spTree>
    <p:extLst>
      <p:ext uri="{BB962C8B-B14F-4D97-AF65-F5344CB8AC3E}">
        <p14:creationId xmlns:p14="http://schemas.microsoft.com/office/powerpoint/2010/main" val="3210315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AC4AE0-B517-394E-AB90-C525C39380C4}"/>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525A948-4EE1-D188-D7C0-23D5E91E0D5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04" imgH="405" progId="TCLayout.ActiveDocument.1">
                  <p:embed/>
                </p:oleObj>
              </mc:Choice>
              <mc:Fallback>
                <p:oleObj name="think-cell Slide" r:id="rId11" imgW="404" imgH="405" progId="TCLayout.ActiveDocument.1">
                  <p:embed/>
                  <p:pic>
                    <p:nvPicPr>
                      <p:cNvPr id="5" name="think-cell data - do not delete" hidden="1">
                        <a:extLst>
                          <a:ext uri="{FF2B5EF4-FFF2-40B4-BE49-F238E27FC236}">
                            <a16:creationId xmlns:a16="http://schemas.microsoft.com/office/drawing/2014/main" id="{1BBE8633-CB1F-EFEC-AF06-726BB6CA2F6F}"/>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EE566DA7-1E07-6C46-8954-CDAC1749AD51}"/>
              </a:ext>
            </a:extLst>
          </p:cNvPr>
          <p:cNvSpPr>
            <a:spLocks noGrp="1"/>
          </p:cNvSpPr>
          <p:nvPr>
            <p:ph type="title"/>
          </p:nvPr>
        </p:nvSpPr>
        <p:spPr>
          <a:xfrm>
            <a:off x="1257300" y="457200"/>
            <a:ext cx="10401300" cy="369332"/>
          </a:xfrm>
          <a:noFill/>
          <a:ln/>
        </p:spPr>
        <p:txBody>
          <a:bodyPr vert="horz">
            <a:spAutoFit/>
          </a:bodyPr>
          <a:lstStyle/>
          <a:p>
            <a:r>
              <a:rPr lang="en-US"/>
              <a:t>Scope issues discussed by ERCOT and TSPs (3/4)</a:t>
            </a:r>
            <a:endParaRPr lang="en-US">
              <a:cs typeface="Arial"/>
            </a:endParaRPr>
          </a:p>
        </p:txBody>
      </p:sp>
      <p:sp>
        <p:nvSpPr>
          <p:cNvPr id="17" name="TextBox 16">
            <a:extLst>
              <a:ext uri="{FF2B5EF4-FFF2-40B4-BE49-F238E27FC236}">
                <a16:creationId xmlns:a16="http://schemas.microsoft.com/office/drawing/2014/main" id="{396CB54D-A2C5-5904-7A35-9BC97487B4E1}"/>
              </a:ext>
            </a:extLst>
          </p:cNvPr>
          <p:cNvSpPr txBox="1">
            <a:spLocks/>
          </p:cNvSpPr>
          <p:nvPr>
            <p:custDataLst>
              <p:tags r:id="rId2"/>
            </p:custDataLst>
          </p:nvPr>
        </p:nvSpPr>
        <p:spPr>
          <a:xfrm>
            <a:off x="642000" y="1203788"/>
            <a:ext cx="2032001" cy="254068"/>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Topic</a:t>
            </a:r>
          </a:p>
        </p:txBody>
      </p:sp>
      <p:sp>
        <p:nvSpPr>
          <p:cNvPr id="19" name="TextBox 18">
            <a:extLst>
              <a:ext uri="{FF2B5EF4-FFF2-40B4-BE49-F238E27FC236}">
                <a16:creationId xmlns:a16="http://schemas.microsoft.com/office/drawing/2014/main" id="{BA680B0A-7686-3285-B0D1-8748FCE1C3CC}"/>
              </a:ext>
            </a:extLst>
          </p:cNvPr>
          <p:cNvSpPr txBox="1">
            <a:spLocks/>
          </p:cNvSpPr>
          <p:nvPr>
            <p:custDataLst>
              <p:tags r:id="rId3"/>
            </p:custDataLst>
          </p:nvPr>
        </p:nvSpPr>
        <p:spPr>
          <a:xfrm>
            <a:off x="1967347" y="1196236"/>
            <a:ext cx="5273193" cy="254068"/>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What we’ve heard</a:t>
            </a:r>
          </a:p>
        </p:txBody>
      </p:sp>
      <p:cxnSp>
        <p:nvCxnSpPr>
          <p:cNvPr id="20" name="Straight Connector 19">
            <a:extLst>
              <a:ext uri="{FF2B5EF4-FFF2-40B4-BE49-F238E27FC236}">
                <a16:creationId xmlns:a16="http://schemas.microsoft.com/office/drawing/2014/main" id="{20EF4AA5-3FA0-76DB-0A20-0254BFA8AFA2}"/>
              </a:ext>
            </a:extLst>
          </p:cNvPr>
          <p:cNvCxnSpPr>
            <a:cxnSpLocks/>
          </p:cNvCxnSpPr>
          <p:nvPr>
            <p:custDataLst>
              <p:tags r:id="rId4"/>
            </p:custDataLst>
          </p:nvPr>
        </p:nvCxnSpPr>
        <p:spPr>
          <a:xfrm>
            <a:off x="634852" y="1492858"/>
            <a:ext cx="1095586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E1B7F34-5B73-2327-C034-25CCCDACA8C2}"/>
              </a:ext>
            </a:extLst>
          </p:cNvPr>
          <p:cNvSpPr txBox="1">
            <a:spLocks/>
          </p:cNvSpPr>
          <p:nvPr>
            <p:custDataLst>
              <p:tags r:id="rId5"/>
            </p:custDataLst>
          </p:nvPr>
        </p:nvSpPr>
        <p:spPr>
          <a:xfrm>
            <a:off x="8073029" y="1214704"/>
            <a:ext cx="3502152" cy="215445"/>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t>Potential questions to consider</a:t>
            </a:r>
          </a:p>
        </p:txBody>
      </p:sp>
      <p:grpSp>
        <p:nvGrpSpPr>
          <p:cNvPr id="6" name="Group 5">
            <a:extLst>
              <a:ext uri="{FF2B5EF4-FFF2-40B4-BE49-F238E27FC236}">
                <a16:creationId xmlns:a16="http://schemas.microsoft.com/office/drawing/2014/main" id="{392B4FBE-84A1-92C4-1FE5-ADE1CA255280}"/>
              </a:ext>
            </a:extLst>
          </p:cNvPr>
          <p:cNvGrpSpPr/>
          <p:nvPr/>
        </p:nvGrpSpPr>
        <p:grpSpPr>
          <a:xfrm>
            <a:off x="642000" y="3276513"/>
            <a:ext cx="10933181" cy="2691664"/>
            <a:chOff x="642000" y="1838004"/>
            <a:chExt cx="10933181" cy="2691664"/>
          </a:xfrm>
        </p:grpSpPr>
        <p:sp>
          <p:nvSpPr>
            <p:cNvPr id="10" name="TextBox 9">
              <a:extLst>
                <a:ext uri="{FF2B5EF4-FFF2-40B4-BE49-F238E27FC236}">
                  <a16:creationId xmlns:a16="http://schemas.microsoft.com/office/drawing/2014/main" id="{B58B73D9-E13B-E3EF-9E04-4892A3DB3ABF}"/>
                </a:ext>
              </a:extLst>
            </p:cNvPr>
            <p:cNvSpPr txBox="1">
              <a:spLocks/>
            </p:cNvSpPr>
            <p:nvPr>
              <p:custDataLst>
                <p:tags r:id="rId8"/>
              </p:custDataLst>
            </p:nvPr>
          </p:nvSpPr>
          <p:spPr>
            <a:xfrm>
              <a:off x="642000" y="1838004"/>
              <a:ext cx="1263221" cy="766866"/>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solidFill>
                    <a:srgbClr val="212121"/>
                  </a:solidFill>
                  <a:ea typeface="Calibri"/>
                  <a:cs typeface="Arial"/>
                </a:rPr>
                <a:t>Case building and creation</a:t>
              </a:r>
            </a:p>
            <a:p>
              <a:pPr>
                <a:buNone/>
              </a:pPr>
              <a:endParaRPr lang="en-US" sz="1400" b="1">
                <a:solidFill>
                  <a:srgbClr val="212121"/>
                </a:solidFill>
                <a:ea typeface="Calibri"/>
                <a:cs typeface="Arial"/>
              </a:endParaRPr>
            </a:p>
          </p:txBody>
        </p:sp>
        <p:sp>
          <p:nvSpPr>
            <p:cNvPr id="11" name="TextBox 10">
              <a:extLst>
                <a:ext uri="{FF2B5EF4-FFF2-40B4-BE49-F238E27FC236}">
                  <a16:creationId xmlns:a16="http://schemas.microsoft.com/office/drawing/2014/main" id="{347DC347-11C0-81C8-8AF6-63A7E658B812}"/>
                </a:ext>
              </a:extLst>
            </p:cNvPr>
            <p:cNvSpPr txBox="1">
              <a:spLocks/>
            </p:cNvSpPr>
            <p:nvPr/>
          </p:nvSpPr>
          <p:spPr>
            <a:xfrm>
              <a:off x="1967348" y="1838004"/>
              <a:ext cx="5897276" cy="269166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b="1">
                  <a:ea typeface="Calibri"/>
                  <a:cs typeface="Arial"/>
                </a:rPr>
                <a:t>Many TSPs recognize efficiency gains from building a single set of CTP cases to replace current SSWG and RTP cases</a:t>
              </a:r>
              <a:r>
                <a:rPr lang="en-US" sz="1400">
                  <a:ea typeface="Calibri"/>
                  <a:cs typeface="Arial"/>
                </a:rPr>
                <a:t>, but there is debate over who produces them</a:t>
              </a:r>
            </a:p>
            <a:p>
              <a:pPr lvl="1">
                <a:spcBef>
                  <a:spcPts val="600"/>
                </a:spcBef>
              </a:pPr>
              <a:r>
                <a:rPr lang="en-US" sz="1400" b="1">
                  <a:ea typeface="Calibri"/>
                  <a:cs typeface="Arial"/>
                </a:rPr>
                <a:t>Reducing case-building steps (e.g., combining topology and short circuit parameter submission) is a shared priority </a:t>
              </a:r>
              <a:r>
                <a:rPr lang="en-US" sz="1400">
                  <a:ea typeface="Calibri"/>
                  <a:cs typeface="Arial"/>
                </a:rPr>
                <a:t>for several TSPs</a:t>
              </a:r>
            </a:p>
            <a:p>
              <a:pPr lvl="1">
                <a:spcBef>
                  <a:spcPts val="600"/>
                </a:spcBef>
              </a:pPr>
              <a:r>
                <a:rPr lang="en-US" sz="1400" b="1">
                  <a:ea typeface="Calibri"/>
                  <a:cs typeface="Arial"/>
                </a:rPr>
                <a:t>TSPs include transmission projects and loads of varying levels of maturity in case builds</a:t>
              </a:r>
              <a:r>
                <a:rPr lang="en-US" sz="1400">
                  <a:ea typeface="Calibri"/>
                  <a:cs typeface="Arial"/>
                </a:rPr>
                <a:t>; CTP process would benefit from the standardization of case input requirements</a:t>
              </a:r>
            </a:p>
            <a:p>
              <a:pPr lvl="1">
                <a:spcBef>
                  <a:spcPts val="600"/>
                </a:spcBef>
              </a:pPr>
              <a:r>
                <a:rPr lang="en-US" sz="1400" b="1">
                  <a:ea typeface="Calibri"/>
                  <a:cs typeface="Arial"/>
                </a:rPr>
                <a:t>TSPs agree that compliance with CTP data collection deadlines is critical to streamlining the CTP process</a:t>
              </a:r>
              <a:endParaRPr lang="en-US" sz="1400">
                <a:ea typeface="Calibri"/>
                <a:cs typeface="Arial"/>
              </a:endParaRPr>
            </a:p>
            <a:p>
              <a:pPr lvl="1">
                <a:spcBef>
                  <a:spcPts val="600"/>
                </a:spcBef>
              </a:pPr>
              <a:r>
                <a:rPr lang="en-US" sz="1400" b="1">
                  <a:ea typeface="Calibri"/>
                  <a:cs typeface="Arial"/>
                </a:rPr>
                <a:t>Short-circuit is a critical missing shared case, </a:t>
              </a:r>
              <a:r>
                <a:rPr lang="en-US" sz="1400">
                  <a:ea typeface="Calibri"/>
                  <a:cs typeface="Arial"/>
                </a:rPr>
                <a:t>and discussions continue on ERCOT building a shared model with TSPs providing feedback</a:t>
              </a:r>
            </a:p>
          </p:txBody>
        </p:sp>
        <p:sp>
          <p:nvSpPr>
            <p:cNvPr id="4" name="TextBox 3">
              <a:extLst>
                <a:ext uri="{FF2B5EF4-FFF2-40B4-BE49-F238E27FC236}">
                  <a16:creationId xmlns:a16="http://schemas.microsoft.com/office/drawing/2014/main" id="{7FEC6970-5D5C-7D5E-498E-90133C0DAEDD}"/>
                </a:ext>
              </a:extLst>
            </p:cNvPr>
            <p:cNvSpPr txBox="1"/>
            <p:nvPr/>
          </p:nvSpPr>
          <p:spPr>
            <a:xfrm>
              <a:off x="8073029" y="1838004"/>
              <a:ext cx="3502152" cy="1523494"/>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a:t>Who should own the shared CTP case set: ERCOT, SSWG, or both?</a:t>
              </a:r>
            </a:p>
            <a:p>
              <a:pPr lvl="1">
                <a:spcBef>
                  <a:spcPts val="600"/>
                </a:spcBef>
              </a:pPr>
              <a:r>
                <a:rPr lang="en-US" sz="1400"/>
                <a:t>Should ERCOT own the short-circuit model, and on what timeline?</a:t>
              </a:r>
            </a:p>
            <a:p>
              <a:pPr lvl="1">
                <a:spcBef>
                  <a:spcPts val="600"/>
                </a:spcBef>
              </a:pPr>
              <a:r>
                <a:rPr lang="en-US" sz="1400"/>
                <a:t>How should data-submission deadlines be enforced?</a:t>
              </a:r>
            </a:p>
          </p:txBody>
        </p:sp>
      </p:grpSp>
      <p:grpSp>
        <p:nvGrpSpPr>
          <p:cNvPr id="21" name="Group 20">
            <a:extLst>
              <a:ext uri="{FF2B5EF4-FFF2-40B4-BE49-F238E27FC236}">
                <a16:creationId xmlns:a16="http://schemas.microsoft.com/office/drawing/2014/main" id="{61D11A4A-24FA-45DF-20AA-2F14642A4CA3}"/>
              </a:ext>
            </a:extLst>
          </p:cNvPr>
          <p:cNvGrpSpPr/>
          <p:nvPr/>
        </p:nvGrpSpPr>
        <p:grpSpPr>
          <a:xfrm>
            <a:off x="642000" y="1575536"/>
            <a:ext cx="10933181" cy="1611306"/>
            <a:chOff x="642000" y="1575536"/>
            <a:chExt cx="10933181" cy="1472465"/>
          </a:xfrm>
        </p:grpSpPr>
        <p:sp>
          <p:nvSpPr>
            <p:cNvPr id="22" name="TextBox 21">
              <a:extLst>
                <a:ext uri="{FF2B5EF4-FFF2-40B4-BE49-F238E27FC236}">
                  <a16:creationId xmlns:a16="http://schemas.microsoft.com/office/drawing/2014/main" id="{827FCC8A-6D02-BD26-F93B-2B8659C2AE53}"/>
                </a:ext>
              </a:extLst>
            </p:cNvPr>
            <p:cNvSpPr txBox="1">
              <a:spLocks/>
            </p:cNvSpPr>
            <p:nvPr>
              <p:custDataLst>
                <p:tags r:id="rId7"/>
              </p:custDataLst>
            </p:nvPr>
          </p:nvSpPr>
          <p:spPr>
            <a:xfrm>
              <a:off x="642000" y="1575536"/>
              <a:ext cx="1263221" cy="766866"/>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solidFill>
                    <a:srgbClr val="212121"/>
                  </a:solidFill>
                  <a:ea typeface="Calibri"/>
                  <a:cs typeface="Arial"/>
                </a:rPr>
                <a:t>Load qualification and application</a:t>
              </a:r>
            </a:p>
            <a:p>
              <a:pPr>
                <a:buNone/>
              </a:pPr>
              <a:endParaRPr lang="en-US" sz="1400" b="1">
                <a:solidFill>
                  <a:srgbClr val="212121"/>
                </a:solidFill>
                <a:ea typeface="Calibri"/>
                <a:cs typeface="Arial"/>
              </a:endParaRPr>
            </a:p>
          </p:txBody>
        </p:sp>
        <p:sp>
          <p:nvSpPr>
            <p:cNvPr id="23" name="TextBox 22">
              <a:extLst>
                <a:ext uri="{FF2B5EF4-FFF2-40B4-BE49-F238E27FC236}">
                  <a16:creationId xmlns:a16="http://schemas.microsoft.com/office/drawing/2014/main" id="{F6A57F57-4714-7355-A24C-0B8593C16B76}"/>
                </a:ext>
              </a:extLst>
            </p:cNvPr>
            <p:cNvSpPr txBox="1">
              <a:spLocks/>
            </p:cNvSpPr>
            <p:nvPr/>
          </p:nvSpPr>
          <p:spPr>
            <a:xfrm>
              <a:off x="1967347" y="1575537"/>
              <a:ext cx="5912813" cy="1472464"/>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b="1">
                  <a:ea typeface="Calibri"/>
                  <a:cs typeface="Arial"/>
                </a:rPr>
                <a:t>There is a growing interest in a changing approach for medium load </a:t>
              </a:r>
              <a:r>
                <a:rPr lang="en-US" sz="1400">
                  <a:ea typeface="Calibri"/>
                  <a:cs typeface="Arial"/>
                </a:rPr>
                <a:t>(&lt;75 MW) applications</a:t>
              </a:r>
            </a:p>
            <a:p>
              <a:pPr lvl="1">
                <a:spcBef>
                  <a:spcPts val="600"/>
                </a:spcBef>
              </a:pPr>
              <a:r>
                <a:rPr lang="en-US" sz="1400" b="1">
                  <a:ea typeface="Calibri"/>
                  <a:cs typeface="Arial"/>
                </a:rPr>
                <a:t>There is interest in an ERCOT portal for large loads to submit interconnection requests directly</a:t>
              </a:r>
              <a:r>
                <a:rPr lang="en-US" sz="1400">
                  <a:ea typeface="Calibri"/>
                  <a:cs typeface="Arial"/>
                </a:rPr>
                <a:t>,</a:t>
              </a:r>
              <a:r>
                <a:rPr lang="en-US" sz="1400" b="1">
                  <a:ea typeface="Calibri"/>
                  <a:cs typeface="Arial"/>
                </a:rPr>
                <a:t> </a:t>
              </a:r>
              <a:r>
                <a:rPr lang="en-US" sz="1400">
                  <a:ea typeface="Calibri"/>
                  <a:cs typeface="Arial"/>
                </a:rPr>
                <a:t>which could be accessible by TSPs</a:t>
              </a:r>
            </a:p>
            <a:p>
              <a:pPr lvl="1">
                <a:spcBef>
                  <a:spcPts val="600"/>
                </a:spcBef>
              </a:pPr>
              <a:r>
                <a:rPr lang="en-US" sz="1400" b="1">
                  <a:ea typeface="Calibri"/>
                  <a:cs typeface="Arial"/>
                </a:rPr>
                <a:t>There are mixed opinions on whether loads or TSPs should submit load interconnection applications </a:t>
              </a:r>
              <a:r>
                <a:rPr lang="en-US" sz="1400">
                  <a:ea typeface="Calibri"/>
                  <a:cs typeface="Arial"/>
                </a:rPr>
                <a:t>to the ERCOT load portal</a:t>
              </a:r>
            </a:p>
          </p:txBody>
        </p:sp>
        <p:sp>
          <p:nvSpPr>
            <p:cNvPr id="24" name="TextBox 23">
              <a:extLst>
                <a:ext uri="{FF2B5EF4-FFF2-40B4-BE49-F238E27FC236}">
                  <a16:creationId xmlns:a16="http://schemas.microsoft.com/office/drawing/2014/main" id="{9B9DD189-4AD3-B372-CA63-B3EE08D761D3}"/>
                </a:ext>
              </a:extLst>
            </p:cNvPr>
            <p:cNvSpPr txBox="1"/>
            <p:nvPr/>
          </p:nvSpPr>
          <p:spPr>
            <a:xfrm>
              <a:off x="8073029" y="1575536"/>
              <a:ext cx="3502152" cy="108986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a:t>What medium load changes should be considered? </a:t>
              </a:r>
            </a:p>
            <a:p>
              <a:pPr lvl="1">
                <a:spcBef>
                  <a:spcPts val="600"/>
                </a:spcBef>
              </a:pPr>
              <a:r>
                <a:rPr lang="en-US" sz="1400"/>
                <a:t>What are the tradeoffs for customers submitting load applications with ERCOT vs. TSPs?</a:t>
              </a:r>
            </a:p>
          </p:txBody>
        </p:sp>
      </p:grpSp>
      <p:cxnSp>
        <p:nvCxnSpPr>
          <p:cNvPr id="16" name="Straight Connector 15">
            <a:extLst>
              <a:ext uri="{FF2B5EF4-FFF2-40B4-BE49-F238E27FC236}">
                <a16:creationId xmlns:a16="http://schemas.microsoft.com/office/drawing/2014/main" id="{FD639BB7-F191-0E25-5816-5E4DEC47DEF7}"/>
              </a:ext>
            </a:extLst>
          </p:cNvPr>
          <p:cNvCxnSpPr>
            <a:cxnSpLocks/>
          </p:cNvCxnSpPr>
          <p:nvPr>
            <p:custDataLst>
              <p:tags r:id="rId6"/>
            </p:custDataLst>
          </p:nvPr>
        </p:nvCxnSpPr>
        <p:spPr>
          <a:xfrm>
            <a:off x="634852" y="3168779"/>
            <a:ext cx="1095586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0316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430D0-B453-1602-C2BC-D4979BC8A55F}"/>
            </a:ext>
          </a:extLst>
        </p:cNvPr>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002A4B0-6714-F46F-4B61-A8B870EA6BE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1" imgW="404" imgH="405" progId="TCLayout.ActiveDocument.1">
                  <p:embed/>
                </p:oleObj>
              </mc:Choice>
              <mc:Fallback>
                <p:oleObj name="think-cell Slide" r:id="rId11" imgW="404" imgH="405" progId="TCLayout.ActiveDocument.1">
                  <p:embed/>
                  <p:pic>
                    <p:nvPicPr>
                      <p:cNvPr id="5" name="think-cell data - do not delete" hidden="1">
                        <a:extLst>
                          <a:ext uri="{FF2B5EF4-FFF2-40B4-BE49-F238E27FC236}">
                            <a16:creationId xmlns:a16="http://schemas.microsoft.com/office/drawing/2014/main" id="{39187C3A-655F-B94B-8159-19B383B21FF7}"/>
                          </a:ext>
                        </a:extLst>
                      </p:cNvPr>
                      <p:cNvPicPr/>
                      <p:nvPr/>
                    </p:nvPicPr>
                    <p:blipFill>
                      <a:blip r:embed="rId12"/>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284160DE-BA65-B5BF-7AAE-DD1A2DEF4304}"/>
              </a:ext>
            </a:extLst>
          </p:cNvPr>
          <p:cNvSpPr>
            <a:spLocks noGrp="1"/>
          </p:cNvSpPr>
          <p:nvPr>
            <p:ph type="title"/>
          </p:nvPr>
        </p:nvSpPr>
        <p:spPr>
          <a:xfrm>
            <a:off x="1257300" y="457200"/>
            <a:ext cx="10401300" cy="369332"/>
          </a:xfrm>
          <a:noFill/>
          <a:ln/>
        </p:spPr>
        <p:txBody>
          <a:bodyPr vert="horz">
            <a:spAutoFit/>
          </a:bodyPr>
          <a:lstStyle/>
          <a:p>
            <a:r>
              <a:rPr lang="en-US"/>
              <a:t>Scope issues discussed by ERCOT and TSPs (4/4)</a:t>
            </a:r>
            <a:endParaRPr lang="en-US">
              <a:cs typeface="Arial"/>
            </a:endParaRPr>
          </a:p>
        </p:txBody>
      </p:sp>
      <p:sp>
        <p:nvSpPr>
          <p:cNvPr id="46" name="TextBox 45">
            <a:extLst>
              <a:ext uri="{FF2B5EF4-FFF2-40B4-BE49-F238E27FC236}">
                <a16:creationId xmlns:a16="http://schemas.microsoft.com/office/drawing/2014/main" id="{8AAD79B8-84F5-5435-849D-EBC0AEE39D63}"/>
              </a:ext>
            </a:extLst>
          </p:cNvPr>
          <p:cNvSpPr txBox="1">
            <a:spLocks/>
          </p:cNvSpPr>
          <p:nvPr>
            <p:custDataLst>
              <p:tags r:id="rId2"/>
            </p:custDataLst>
          </p:nvPr>
        </p:nvSpPr>
        <p:spPr>
          <a:xfrm>
            <a:off x="619316" y="1639715"/>
            <a:ext cx="1263221" cy="950057"/>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solidFill>
                  <a:srgbClr val="212121"/>
                </a:solidFill>
                <a:ea typeface="Calibri"/>
                <a:cs typeface="Arial"/>
              </a:rPr>
              <a:t>Reliability studies</a:t>
            </a:r>
          </a:p>
          <a:p>
            <a:pPr>
              <a:buNone/>
            </a:pPr>
            <a:endParaRPr lang="en-US" sz="1400" b="1">
              <a:solidFill>
                <a:srgbClr val="212121"/>
              </a:solidFill>
              <a:ea typeface="Calibri"/>
              <a:cs typeface="Arial"/>
            </a:endParaRPr>
          </a:p>
        </p:txBody>
      </p:sp>
      <p:sp>
        <p:nvSpPr>
          <p:cNvPr id="50" name="TextBox 49">
            <a:extLst>
              <a:ext uri="{FF2B5EF4-FFF2-40B4-BE49-F238E27FC236}">
                <a16:creationId xmlns:a16="http://schemas.microsoft.com/office/drawing/2014/main" id="{20DE8226-E84B-0FE0-3C10-8C1ED8BCAD17}"/>
              </a:ext>
            </a:extLst>
          </p:cNvPr>
          <p:cNvSpPr txBox="1">
            <a:spLocks/>
          </p:cNvSpPr>
          <p:nvPr/>
        </p:nvSpPr>
        <p:spPr>
          <a:xfrm>
            <a:off x="1951811" y="1638195"/>
            <a:ext cx="5912813" cy="2760810"/>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b="1">
                <a:ea typeface="Calibri"/>
                <a:cs typeface="Arial"/>
              </a:rPr>
              <a:t>TSPs support having committed Batch study load feed into the CTP reliability study as firm load </a:t>
            </a:r>
            <a:r>
              <a:rPr lang="en-US" sz="1400">
                <a:ea typeface="Calibri"/>
                <a:cs typeface="Arial"/>
              </a:rPr>
              <a:t>and used as the basis for planning</a:t>
            </a:r>
          </a:p>
          <a:p>
            <a:pPr lvl="1">
              <a:spcBef>
                <a:spcPts val="600"/>
              </a:spcBef>
            </a:pPr>
            <a:r>
              <a:rPr lang="en-US" sz="1400" b="1">
                <a:ea typeface="Calibri"/>
                <a:cs typeface="Arial"/>
              </a:rPr>
              <a:t>TSPs believe that when a project has already been analyzed through the RTP (or CTP in the future), that analysis should stand in for the ERCOT Independent Review (‘EIR’)</a:t>
            </a:r>
            <a:r>
              <a:rPr lang="en-US" sz="1400">
                <a:ea typeface="Calibri"/>
                <a:cs typeface="Arial"/>
              </a:rPr>
              <a:t>, with a brief stakeholder comment period (e.g., ~30 days) vs. a full duplicative re-study</a:t>
            </a:r>
          </a:p>
          <a:p>
            <a:pPr lvl="1">
              <a:spcBef>
                <a:spcPts val="600"/>
              </a:spcBef>
            </a:pPr>
            <a:r>
              <a:rPr lang="en-US" sz="1400" b="1">
                <a:ea typeface="Calibri"/>
                <a:cs typeface="Arial"/>
              </a:rPr>
              <a:t>Future operational risks aren’t surfaced early enough</a:t>
            </a:r>
            <a:r>
              <a:rPr lang="en-US" sz="1400">
                <a:ea typeface="Calibri"/>
                <a:cs typeface="Arial"/>
              </a:rPr>
              <a:t>; some want ERCOT to run a system-wide reliability/economic needs assessment at least annually</a:t>
            </a:r>
          </a:p>
          <a:p>
            <a:pPr lvl="1">
              <a:spcBef>
                <a:spcPts val="600"/>
              </a:spcBef>
            </a:pPr>
            <a:r>
              <a:rPr lang="en-US" sz="1400" b="1">
                <a:ea typeface="Calibri"/>
                <a:cs typeface="Arial"/>
              </a:rPr>
              <a:t>Some TSPs want ERCOT to hold firmer EIR turnaround targets </a:t>
            </a:r>
            <a:r>
              <a:rPr lang="en-US" sz="1400">
                <a:ea typeface="Calibri"/>
                <a:cs typeface="Arial"/>
              </a:rPr>
              <a:t>so they do not jeopardize customers' in-service timelines</a:t>
            </a:r>
          </a:p>
        </p:txBody>
      </p:sp>
      <p:sp>
        <p:nvSpPr>
          <p:cNvPr id="17" name="TextBox 16">
            <a:extLst>
              <a:ext uri="{FF2B5EF4-FFF2-40B4-BE49-F238E27FC236}">
                <a16:creationId xmlns:a16="http://schemas.microsoft.com/office/drawing/2014/main" id="{C8214FAD-6949-C488-10A3-C393E45167D2}"/>
              </a:ext>
            </a:extLst>
          </p:cNvPr>
          <p:cNvSpPr txBox="1">
            <a:spLocks/>
          </p:cNvSpPr>
          <p:nvPr>
            <p:custDataLst>
              <p:tags r:id="rId3"/>
            </p:custDataLst>
          </p:nvPr>
        </p:nvSpPr>
        <p:spPr>
          <a:xfrm>
            <a:off x="642000" y="1205592"/>
            <a:ext cx="2032001" cy="314760"/>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Topic</a:t>
            </a:r>
          </a:p>
        </p:txBody>
      </p:sp>
      <p:sp>
        <p:nvSpPr>
          <p:cNvPr id="19" name="TextBox 18">
            <a:extLst>
              <a:ext uri="{FF2B5EF4-FFF2-40B4-BE49-F238E27FC236}">
                <a16:creationId xmlns:a16="http://schemas.microsoft.com/office/drawing/2014/main" id="{D0F7D1F7-5E37-22B6-8A56-B478C0B53F32}"/>
              </a:ext>
            </a:extLst>
          </p:cNvPr>
          <p:cNvSpPr txBox="1">
            <a:spLocks/>
          </p:cNvSpPr>
          <p:nvPr>
            <p:custDataLst>
              <p:tags r:id="rId4"/>
            </p:custDataLst>
          </p:nvPr>
        </p:nvSpPr>
        <p:spPr>
          <a:xfrm>
            <a:off x="1967347" y="1196236"/>
            <a:ext cx="5273193" cy="314760"/>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What we’ve heard</a:t>
            </a:r>
          </a:p>
        </p:txBody>
      </p:sp>
      <p:cxnSp>
        <p:nvCxnSpPr>
          <p:cNvPr id="20" name="Straight Connector 19">
            <a:extLst>
              <a:ext uri="{FF2B5EF4-FFF2-40B4-BE49-F238E27FC236}">
                <a16:creationId xmlns:a16="http://schemas.microsoft.com/office/drawing/2014/main" id="{4F216C39-E049-B4C7-5F63-CB7D442EA390}"/>
              </a:ext>
            </a:extLst>
          </p:cNvPr>
          <p:cNvCxnSpPr>
            <a:cxnSpLocks/>
          </p:cNvCxnSpPr>
          <p:nvPr>
            <p:custDataLst>
              <p:tags r:id="rId5"/>
            </p:custDataLst>
          </p:nvPr>
        </p:nvCxnSpPr>
        <p:spPr>
          <a:xfrm>
            <a:off x="634852" y="1563716"/>
            <a:ext cx="10955866"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55765480-BCBB-485C-F1AF-0C8A73E8FCE1}"/>
              </a:ext>
            </a:extLst>
          </p:cNvPr>
          <p:cNvSpPr txBox="1"/>
          <p:nvPr/>
        </p:nvSpPr>
        <p:spPr>
          <a:xfrm>
            <a:off x="8057493" y="1639715"/>
            <a:ext cx="3502152" cy="1954381"/>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a:t>Should a fixed comment period replace full RPG re-study if the CTP study were to serve as the EIR in some cases?</a:t>
            </a:r>
          </a:p>
          <a:p>
            <a:pPr lvl="1">
              <a:spcBef>
                <a:spcPts val="600"/>
              </a:spcBef>
            </a:pPr>
            <a:r>
              <a:rPr lang="en-US" sz="1400"/>
              <a:t>How often should ERCOT run system-wide needs assessments?</a:t>
            </a:r>
          </a:p>
          <a:p>
            <a:pPr lvl="1">
              <a:spcBef>
                <a:spcPts val="600"/>
              </a:spcBef>
            </a:pPr>
            <a:r>
              <a:rPr lang="en-US" sz="1400"/>
              <a:t>How early should operational risks surface so TSPs have time to mitigate them?</a:t>
            </a:r>
          </a:p>
        </p:txBody>
      </p:sp>
      <p:sp>
        <p:nvSpPr>
          <p:cNvPr id="18" name="TextBox 17">
            <a:extLst>
              <a:ext uri="{FF2B5EF4-FFF2-40B4-BE49-F238E27FC236}">
                <a16:creationId xmlns:a16="http://schemas.microsoft.com/office/drawing/2014/main" id="{4FC388D2-1EF3-EF2A-8EB9-C36FB94C2B3A}"/>
              </a:ext>
            </a:extLst>
          </p:cNvPr>
          <p:cNvSpPr txBox="1">
            <a:spLocks/>
          </p:cNvSpPr>
          <p:nvPr>
            <p:custDataLst>
              <p:tags r:id="rId6"/>
            </p:custDataLst>
          </p:nvPr>
        </p:nvSpPr>
        <p:spPr>
          <a:xfrm>
            <a:off x="8073029" y="1219116"/>
            <a:ext cx="3502152" cy="266911"/>
          </a:xfrm>
          <a:prstGeom prst="rect">
            <a:avLst/>
          </a:prstGeom>
        </p:spPr>
        <p:txBody>
          <a:bodyPr vert="horz" wrap="square" lIns="0" tIns="0" rIns="0" bIns="0" rtlCol="0" anchor="b">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t>Potential questions to consider</a:t>
            </a:r>
          </a:p>
        </p:txBody>
      </p:sp>
      <p:cxnSp>
        <p:nvCxnSpPr>
          <p:cNvPr id="6" name="Straight Connector 5">
            <a:extLst>
              <a:ext uri="{FF2B5EF4-FFF2-40B4-BE49-F238E27FC236}">
                <a16:creationId xmlns:a16="http://schemas.microsoft.com/office/drawing/2014/main" id="{C6900782-3783-19CF-4879-EB8AAD4EBE5E}"/>
              </a:ext>
            </a:extLst>
          </p:cNvPr>
          <p:cNvCxnSpPr>
            <a:cxnSpLocks/>
          </p:cNvCxnSpPr>
          <p:nvPr>
            <p:custDataLst>
              <p:tags r:id="rId7"/>
            </p:custDataLst>
          </p:nvPr>
        </p:nvCxnSpPr>
        <p:spPr>
          <a:xfrm>
            <a:off x="634851" y="4498266"/>
            <a:ext cx="1095586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658C6355-E72C-1F83-CB4C-BC1D581FEB44}"/>
              </a:ext>
            </a:extLst>
          </p:cNvPr>
          <p:cNvGrpSpPr/>
          <p:nvPr/>
        </p:nvGrpSpPr>
        <p:grpSpPr>
          <a:xfrm>
            <a:off x="634852" y="4587399"/>
            <a:ext cx="10940329" cy="2096864"/>
            <a:chOff x="634852" y="3704707"/>
            <a:chExt cx="10940329" cy="1692545"/>
          </a:xfrm>
        </p:grpSpPr>
        <p:sp>
          <p:nvSpPr>
            <p:cNvPr id="7" name="TextBox 6">
              <a:extLst>
                <a:ext uri="{FF2B5EF4-FFF2-40B4-BE49-F238E27FC236}">
                  <a16:creationId xmlns:a16="http://schemas.microsoft.com/office/drawing/2014/main" id="{C6098FA0-4E10-4E72-CD05-74C264497A9E}"/>
                </a:ext>
              </a:extLst>
            </p:cNvPr>
            <p:cNvSpPr txBox="1">
              <a:spLocks/>
            </p:cNvSpPr>
            <p:nvPr>
              <p:custDataLst>
                <p:tags r:id="rId8"/>
              </p:custDataLst>
            </p:nvPr>
          </p:nvSpPr>
          <p:spPr>
            <a:xfrm>
              <a:off x="634852" y="3704707"/>
              <a:ext cx="1263221" cy="766866"/>
            </a:xfrm>
            <a:prstGeom prst="rect">
              <a:avLst/>
            </a:prstGeom>
          </p:spPr>
          <p:txBody>
            <a:bodyPr vert="horz" wrap="square" lIns="0" tIns="0" rIns="0" bIns="0" rtlCol="0" anchor="t">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sz="1400" b="1">
                  <a:solidFill>
                    <a:srgbClr val="212121"/>
                  </a:solidFill>
                  <a:ea typeface="Calibri"/>
                  <a:cs typeface="Arial"/>
                </a:rPr>
                <a:t>Project approval pathways outside of CTP</a:t>
              </a:r>
              <a:endParaRPr lang="en-US" sz="1400"/>
            </a:p>
          </p:txBody>
        </p:sp>
        <p:sp>
          <p:nvSpPr>
            <p:cNvPr id="8" name="TextBox 7">
              <a:extLst>
                <a:ext uri="{FF2B5EF4-FFF2-40B4-BE49-F238E27FC236}">
                  <a16:creationId xmlns:a16="http://schemas.microsoft.com/office/drawing/2014/main" id="{2A7987A1-6729-2476-7E85-66C520114AEA}"/>
                </a:ext>
              </a:extLst>
            </p:cNvPr>
            <p:cNvSpPr txBox="1">
              <a:spLocks/>
            </p:cNvSpPr>
            <p:nvPr/>
          </p:nvSpPr>
          <p:spPr>
            <a:xfrm>
              <a:off x="1967347" y="3704707"/>
              <a:ext cx="5912813" cy="1692545"/>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b="1">
                  <a:ea typeface="Calibri"/>
                  <a:cs typeface="Arial"/>
                </a:rPr>
                <a:t>There is consideration of a fast-track approval pathway</a:t>
              </a:r>
              <a:endParaRPr lang="en-US" sz="1400">
                <a:ea typeface="Calibri"/>
                <a:cs typeface="Arial"/>
              </a:endParaRPr>
            </a:p>
            <a:p>
              <a:pPr lvl="1">
                <a:spcBef>
                  <a:spcPts val="600"/>
                </a:spcBef>
              </a:pPr>
              <a:r>
                <a:rPr lang="en-US" sz="1400" b="1">
                  <a:ea typeface="Calibri"/>
                  <a:cs typeface="Arial"/>
                </a:rPr>
                <a:t>There is consensus on retaining legacy RPG elements </a:t>
              </a:r>
              <a:r>
                <a:rPr lang="en-US" sz="1400">
                  <a:ea typeface="Calibri"/>
                  <a:cs typeface="Arial"/>
                </a:rPr>
                <a:t>to enable ongoing approval of certain projects between CTP cycles (e.g., neutral projects, local projects)</a:t>
              </a:r>
            </a:p>
            <a:p>
              <a:pPr lvl="1">
                <a:spcBef>
                  <a:spcPts val="600"/>
                </a:spcBef>
              </a:pPr>
              <a:r>
                <a:rPr lang="en-US" sz="1400" b="1">
                  <a:ea typeface="Calibri"/>
                  <a:cs typeface="Arial"/>
                </a:rPr>
                <a:t>There is debate on the degree to which RPG should be consolidated and included </a:t>
              </a:r>
              <a:r>
                <a:rPr lang="en-US" sz="1400">
                  <a:ea typeface="Calibri"/>
                  <a:cs typeface="Arial"/>
                </a:rPr>
                <a:t>within CTP</a:t>
              </a:r>
              <a:endParaRPr lang="en-US" sz="1400">
                <a:cs typeface="Arial"/>
              </a:endParaRPr>
            </a:p>
          </p:txBody>
        </p:sp>
        <p:sp>
          <p:nvSpPr>
            <p:cNvPr id="12" name="TextBox 11">
              <a:extLst>
                <a:ext uri="{FF2B5EF4-FFF2-40B4-BE49-F238E27FC236}">
                  <a16:creationId xmlns:a16="http://schemas.microsoft.com/office/drawing/2014/main" id="{C8B4E639-B471-5468-FA9A-D7B892E9EF04}"/>
                </a:ext>
              </a:extLst>
            </p:cNvPr>
            <p:cNvSpPr txBox="1"/>
            <p:nvPr/>
          </p:nvSpPr>
          <p:spPr>
            <a:xfrm>
              <a:off x="8073029" y="3704707"/>
              <a:ext cx="3502152" cy="962669"/>
            </a:xfrm>
            <a:prstGeom prst="rect">
              <a:avLst/>
            </a:prstGeom>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1">
                <a:spcBef>
                  <a:spcPts val="600"/>
                </a:spcBef>
              </a:pPr>
              <a:r>
                <a:rPr lang="en-US" sz="1400"/>
                <a:t>Should ERCOT create a fast-track pathway for certain projects?</a:t>
              </a:r>
            </a:p>
            <a:p>
              <a:pPr lvl="1">
                <a:spcBef>
                  <a:spcPts val="600"/>
                </a:spcBef>
              </a:pPr>
              <a:r>
                <a:rPr lang="en-US" sz="1400"/>
                <a:t>What elements of RPG should be preserved without recreating a parallel process?</a:t>
              </a:r>
            </a:p>
          </p:txBody>
        </p:sp>
      </p:grpSp>
    </p:spTree>
    <p:extLst>
      <p:ext uri="{BB962C8B-B14F-4D97-AF65-F5344CB8AC3E}">
        <p14:creationId xmlns:p14="http://schemas.microsoft.com/office/powerpoint/2010/main" val="39440621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D475C-B4FF-8665-7EC3-9D58E04FCCA8}"/>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47B49F9B-45DA-5795-EE56-C0371FB8198D}"/>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04" imgH="405" progId="TCLayout.ActiveDocument.1">
                  <p:embed/>
                </p:oleObj>
              </mc:Choice>
              <mc:Fallback>
                <p:oleObj name="think-cell Slide" r:id="rId14" imgW="404" imgH="405" progId="TCLayout.ActiveDocument.1">
                  <p:embed/>
                  <p:pic>
                    <p:nvPicPr>
                      <p:cNvPr id="5" name="Object 6" hidden="1">
                        <a:extLst>
                          <a:ext uri="{FF2B5EF4-FFF2-40B4-BE49-F238E27FC236}">
                            <a16:creationId xmlns:a16="http://schemas.microsoft.com/office/drawing/2014/main" id="{47B49F9B-45DA-5795-EE56-C0371FB8198D}"/>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4E5415D7-5308-03DE-0B5E-3DA75B3CF2D9}"/>
              </a:ext>
            </a:extLst>
          </p:cNvPr>
          <p:cNvSpPr>
            <a:spLocks noGrp="1"/>
          </p:cNvSpPr>
          <p:nvPr>
            <p:ph type="title"/>
            <p:custDataLst>
              <p:tags r:id="rId2"/>
            </p:custDataLst>
          </p:nvPr>
        </p:nvSpPr>
        <p:spPr>
          <a:xfrm>
            <a:off x="1257300" y="447975"/>
            <a:ext cx="10401300" cy="384721"/>
          </a:xfrm>
        </p:spPr>
        <p:txBody>
          <a:bodyPr vert="horz"/>
          <a:lstStyle/>
          <a:p>
            <a:r>
              <a:rPr lang="en-US">
                <a:solidFill>
                  <a:schemeClr val="accent6">
                    <a:lumMod val="75000"/>
                  </a:schemeClr>
                </a:solidFill>
              </a:rPr>
              <a:t>Batch study: </a:t>
            </a:r>
            <a:r>
              <a:rPr lang="en-US"/>
              <a:t>Initial Batch 1+ Revision Requests priorities span four focus areas to continue advancing the Large Load framework</a:t>
            </a:r>
          </a:p>
        </p:txBody>
      </p:sp>
      <p:cxnSp>
        <p:nvCxnSpPr>
          <p:cNvPr id="15" name="LineBasicDefault 15">
            <a:extLst>
              <a:ext uri="{FF2B5EF4-FFF2-40B4-BE49-F238E27FC236}">
                <a16:creationId xmlns:a16="http://schemas.microsoft.com/office/drawing/2014/main" id="{AAD783C7-5169-297C-94A3-9583B00E900A}"/>
              </a:ext>
            </a:extLst>
          </p:cNvPr>
          <p:cNvCxnSpPr>
            <a:cxnSpLocks/>
          </p:cNvCxnSpPr>
          <p:nvPr>
            <p:custDataLst>
              <p:tags r:id="rId3"/>
            </p:custDataLst>
          </p:nvPr>
        </p:nvCxnSpPr>
        <p:spPr>
          <a:xfrm>
            <a:off x="1257300" y="1911695"/>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EC915CD-DD1F-D19F-16D3-18046D7161FA}"/>
              </a:ext>
            </a:extLst>
          </p:cNvPr>
          <p:cNvSpPr txBox="1">
            <a:spLocks/>
          </p:cNvSpPr>
          <p:nvPr/>
        </p:nvSpPr>
        <p:spPr>
          <a:xfrm>
            <a:off x="1257300" y="1605190"/>
            <a:ext cx="10401300" cy="24622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Initial ERCOT priorities for Revision Request development</a:t>
            </a:r>
            <a:endParaRPr lang="en-US"/>
          </a:p>
        </p:txBody>
      </p:sp>
      <p:sp>
        <p:nvSpPr>
          <p:cNvPr id="23" name="TextBox 22">
            <a:extLst>
              <a:ext uri="{FF2B5EF4-FFF2-40B4-BE49-F238E27FC236}">
                <a16:creationId xmlns:a16="http://schemas.microsoft.com/office/drawing/2014/main" id="{3A2C5BF8-B0AD-15B9-C7E0-24C9A70A374F}"/>
              </a:ext>
            </a:extLst>
          </p:cNvPr>
          <p:cNvSpPr txBox="1">
            <a:spLocks/>
          </p:cNvSpPr>
          <p:nvPr/>
        </p:nvSpPr>
        <p:spPr>
          <a:xfrm>
            <a:off x="3191256" y="1999209"/>
            <a:ext cx="8467344" cy="1338828"/>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highlight>
                  <a:srgbClr val="CFCCEC"/>
                </a:highlight>
              </a:rPr>
              <a:t>Develop ILLE-TSP-ERCOT interaction process for Batch Studies</a:t>
            </a:r>
          </a:p>
          <a:p>
            <a:pPr marL="285750" indent="-285750">
              <a:buFont typeface="Arial" panose="020B0604020202020204" pitchFamily="34" charset="0"/>
              <a:buChar char="•"/>
            </a:pPr>
            <a:r>
              <a:rPr lang="en-US" sz="1400">
                <a:highlight>
                  <a:srgbClr val="CFCCEC"/>
                </a:highlight>
              </a:rPr>
              <a:t>Establish a framework for resubmitting unmet Large Load ramp requests across Batches</a:t>
            </a:r>
          </a:p>
          <a:p>
            <a:pPr marL="285750" indent="-285750">
              <a:buFont typeface="Arial" panose="020B0604020202020204" pitchFamily="34" charset="0"/>
              <a:buChar char="•"/>
            </a:pPr>
            <a:r>
              <a:rPr lang="en-US" sz="1400">
                <a:highlight>
                  <a:srgbClr val="CFCCEC"/>
                </a:highlight>
              </a:rPr>
              <a:t>Define carry-forward treatment for non-committed Large Loads across Batch cycles</a:t>
            </a:r>
          </a:p>
          <a:p>
            <a:pPr marL="285750" indent="-285750">
              <a:buFont typeface="Arial" panose="020B0604020202020204" pitchFamily="34" charset="0"/>
              <a:buChar char="•"/>
            </a:pPr>
            <a:r>
              <a:rPr lang="en-US" sz="1400"/>
              <a:t>Establish a governance framework for post-study project changes (e.g., delayed in-service date or end-use technology changes)</a:t>
            </a:r>
          </a:p>
        </p:txBody>
      </p:sp>
      <p:sp>
        <p:nvSpPr>
          <p:cNvPr id="35" name="TextBox 34">
            <a:extLst>
              <a:ext uri="{FF2B5EF4-FFF2-40B4-BE49-F238E27FC236}">
                <a16:creationId xmlns:a16="http://schemas.microsoft.com/office/drawing/2014/main" id="{AD73E998-2CFE-776E-6B9B-FEB61DCB6317}"/>
              </a:ext>
            </a:extLst>
          </p:cNvPr>
          <p:cNvSpPr txBox="1">
            <a:spLocks/>
          </p:cNvSpPr>
          <p:nvPr/>
        </p:nvSpPr>
        <p:spPr>
          <a:xfrm>
            <a:off x="1257300" y="1999209"/>
            <a:ext cx="1751076"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Large Load Interconnection</a:t>
            </a:r>
          </a:p>
        </p:txBody>
      </p:sp>
      <p:cxnSp>
        <p:nvCxnSpPr>
          <p:cNvPr id="36" name="LineBasicDefault 15">
            <a:extLst>
              <a:ext uri="{FF2B5EF4-FFF2-40B4-BE49-F238E27FC236}">
                <a16:creationId xmlns:a16="http://schemas.microsoft.com/office/drawing/2014/main" id="{AE2BB7C4-3B4A-891F-5D55-7661068BD77C}"/>
              </a:ext>
            </a:extLst>
          </p:cNvPr>
          <p:cNvCxnSpPr>
            <a:cxnSpLocks/>
          </p:cNvCxnSpPr>
          <p:nvPr>
            <p:custDataLst>
              <p:tags r:id="rId4"/>
            </p:custDataLst>
          </p:nvPr>
        </p:nvCxnSpPr>
        <p:spPr>
          <a:xfrm>
            <a:off x="1257300" y="3425551"/>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0819B3A-9102-0C22-C59D-C7F8C0D7B748}"/>
              </a:ext>
            </a:extLst>
          </p:cNvPr>
          <p:cNvSpPr txBox="1">
            <a:spLocks/>
          </p:cNvSpPr>
          <p:nvPr/>
        </p:nvSpPr>
        <p:spPr>
          <a:xfrm>
            <a:off x="3191256" y="3513065"/>
            <a:ext cx="8467344" cy="430887"/>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Refine the financial security methodology for transmission upgrades and direct interconnection costs to align with PUCT changes in 58481.</a:t>
            </a:r>
          </a:p>
        </p:txBody>
      </p:sp>
      <p:sp>
        <p:nvSpPr>
          <p:cNvPr id="39" name="TextBox 38">
            <a:extLst>
              <a:ext uri="{FF2B5EF4-FFF2-40B4-BE49-F238E27FC236}">
                <a16:creationId xmlns:a16="http://schemas.microsoft.com/office/drawing/2014/main" id="{FA2CAF04-D84D-E365-15F4-32B9A336413F}"/>
              </a:ext>
            </a:extLst>
          </p:cNvPr>
          <p:cNvSpPr txBox="1">
            <a:spLocks/>
          </p:cNvSpPr>
          <p:nvPr/>
        </p:nvSpPr>
        <p:spPr>
          <a:xfrm>
            <a:off x="1257300" y="3513065"/>
            <a:ext cx="1751076"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Eligibility</a:t>
            </a:r>
          </a:p>
        </p:txBody>
      </p:sp>
      <p:cxnSp>
        <p:nvCxnSpPr>
          <p:cNvPr id="40" name="LineBasicDefault 15">
            <a:extLst>
              <a:ext uri="{FF2B5EF4-FFF2-40B4-BE49-F238E27FC236}">
                <a16:creationId xmlns:a16="http://schemas.microsoft.com/office/drawing/2014/main" id="{9382ECB4-E2F7-532E-4C64-49D24F805283}"/>
              </a:ext>
            </a:extLst>
          </p:cNvPr>
          <p:cNvCxnSpPr>
            <a:cxnSpLocks/>
          </p:cNvCxnSpPr>
          <p:nvPr>
            <p:custDataLst>
              <p:tags r:id="rId5"/>
            </p:custDataLst>
          </p:nvPr>
        </p:nvCxnSpPr>
        <p:spPr>
          <a:xfrm>
            <a:off x="1257300" y="4031466"/>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81C5BA5B-4908-F0A2-2A25-F89215333FFA}"/>
              </a:ext>
            </a:extLst>
          </p:cNvPr>
          <p:cNvSpPr txBox="1">
            <a:spLocks/>
          </p:cNvSpPr>
          <p:nvPr/>
        </p:nvSpPr>
        <p:spPr>
          <a:xfrm>
            <a:off x="3191256" y="4118980"/>
            <a:ext cx="8467344" cy="97719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Modernize Batch study scope, responsibilities, and model governance</a:t>
            </a:r>
          </a:p>
          <a:p>
            <a:pPr marL="728663" lvl="2" indent="-285750">
              <a:buFont typeface="Arial" panose="020B0604020202020204" pitchFamily="34" charset="0"/>
              <a:buChar char="•"/>
            </a:pPr>
            <a:r>
              <a:rPr lang="en-US" sz="1400"/>
              <a:t>Short circuit studies </a:t>
            </a:r>
          </a:p>
          <a:p>
            <a:pPr marL="728663" lvl="2" indent="-285750">
              <a:buFont typeface="Arial" panose="020B0604020202020204" pitchFamily="34" charset="0"/>
              <a:buChar char="•"/>
            </a:pPr>
            <a:r>
              <a:rPr lang="en-US" sz="1400"/>
              <a:t>SSO studies</a:t>
            </a:r>
          </a:p>
          <a:p>
            <a:pPr marL="728663" lvl="2" indent="-285750">
              <a:buFont typeface="Arial" panose="020B0604020202020204" pitchFamily="34" charset="0"/>
              <a:buChar char="•"/>
            </a:pPr>
            <a:r>
              <a:rPr lang="en-US" sz="1400"/>
              <a:t>Dynamic model change evaluation</a:t>
            </a:r>
          </a:p>
        </p:txBody>
      </p:sp>
      <p:sp>
        <p:nvSpPr>
          <p:cNvPr id="42" name="TextBox 41">
            <a:extLst>
              <a:ext uri="{FF2B5EF4-FFF2-40B4-BE49-F238E27FC236}">
                <a16:creationId xmlns:a16="http://schemas.microsoft.com/office/drawing/2014/main" id="{9D8C5118-052C-8ADB-B887-9BF9FEC35F1D}"/>
              </a:ext>
            </a:extLst>
          </p:cNvPr>
          <p:cNvSpPr txBox="1">
            <a:spLocks/>
          </p:cNvSpPr>
          <p:nvPr/>
        </p:nvSpPr>
        <p:spPr>
          <a:xfrm>
            <a:off x="1257300" y="4118980"/>
            <a:ext cx="1751076" cy="215444"/>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Study frameworks</a:t>
            </a:r>
          </a:p>
        </p:txBody>
      </p:sp>
      <p:cxnSp>
        <p:nvCxnSpPr>
          <p:cNvPr id="47" name="LineBasicDefault 15">
            <a:extLst>
              <a:ext uri="{FF2B5EF4-FFF2-40B4-BE49-F238E27FC236}">
                <a16:creationId xmlns:a16="http://schemas.microsoft.com/office/drawing/2014/main" id="{74540B5D-F1E4-DDC9-1C92-B5D4D12F69EA}"/>
              </a:ext>
            </a:extLst>
          </p:cNvPr>
          <p:cNvCxnSpPr>
            <a:cxnSpLocks/>
          </p:cNvCxnSpPr>
          <p:nvPr>
            <p:custDataLst>
              <p:tags r:id="rId6"/>
            </p:custDataLst>
          </p:nvPr>
        </p:nvCxnSpPr>
        <p:spPr>
          <a:xfrm>
            <a:off x="1257300" y="5183685"/>
            <a:ext cx="10401300" cy="0"/>
          </a:xfrm>
          <a:prstGeom prst="straightConnector1">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48" name="TextBox 47">
            <a:extLst>
              <a:ext uri="{FF2B5EF4-FFF2-40B4-BE49-F238E27FC236}">
                <a16:creationId xmlns:a16="http://schemas.microsoft.com/office/drawing/2014/main" id="{D9D731A9-56D8-C178-BE5B-6034407FDD76}"/>
              </a:ext>
            </a:extLst>
          </p:cNvPr>
          <p:cNvSpPr txBox="1">
            <a:spLocks/>
          </p:cNvSpPr>
          <p:nvPr/>
        </p:nvSpPr>
        <p:spPr>
          <a:xfrm>
            <a:off x="3191256" y="5271202"/>
            <a:ext cx="8467344" cy="800219"/>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285750" indent="-285750">
              <a:buFont typeface="Arial" panose="020B0604020202020204" pitchFamily="34" charset="0"/>
              <a:buChar char="•"/>
            </a:pPr>
            <a:r>
              <a:rPr lang="en-US" sz="1400"/>
              <a:t>Enhance Large Load reporting and confidentiality provisions</a:t>
            </a:r>
          </a:p>
          <a:p>
            <a:pPr marL="285750" indent="-285750">
              <a:buFont typeface="Arial" panose="020B0604020202020204" pitchFamily="34" charset="0"/>
              <a:buChar char="•"/>
            </a:pPr>
            <a:r>
              <a:rPr lang="en-US" sz="1400">
                <a:highlight>
                  <a:srgbClr val="CFCCEC"/>
                </a:highlight>
              </a:rPr>
              <a:t>Enhance Bring Your Own Generation (BYOG) framework</a:t>
            </a:r>
          </a:p>
          <a:p>
            <a:pPr marL="285750" indent="-285750">
              <a:buFont typeface="Arial" panose="020B0604020202020204" pitchFamily="34" charset="0"/>
              <a:buChar char="•"/>
            </a:pPr>
            <a:r>
              <a:rPr lang="en-US" sz="1400"/>
              <a:t>Enhance the Provisional Controllable Load Resource (PCLR) framework</a:t>
            </a:r>
          </a:p>
        </p:txBody>
      </p:sp>
      <p:sp>
        <p:nvSpPr>
          <p:cNvPr id="49" name="TextBox 48">
            <a:extLst>
              <a:ext uri="{FF2B5EF4-FFF2-40B4-BE49-F238E27FC236}">
                <a16:creationId xmlns:a16="http://schemas.microsoft.com/office/drawing/2014/main" id="{3AC357A8-79EA-38FF-1A5A-61330CE8442D}"/>
              </a:ext>
            </a:extLst>
          </p:cNvPr>
          <p:cNvSpPr txBox="1">
            <a:spLocks/>
          </p:cNvSpPr>
          <p:nvPr/>
        </p:nvSpPr>
        <p:spPr>
          <a:xfrm>
            <a:off x="1257300" y="5271202"/>
            <a:ext cx="1751076" cy="646331"/>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400" b="1"/>
              <a:t>Market rules &amp; operational enhancements</a:t>
            </a:r>
          </a:p>
        </p:txBody>
      </p:sp>
      <p:grpSp>
        <p:nvGrpSpPr>
          <p:cNvPr id="7" name="AsteriskBlue 7">
            <a:extLst>
              <a:ext uri="{FF2B5EF4-FFF2-40B4-BE49-F238E27FC236}">
                <a16:creationId xmlns:a16="http://schemas.microsoft.com/office/drawing/2014/main" id="{DB0326AF-132B-0E2C-978F-D2C69C6EA0F4}"/>
              </a:ext>
            </a:extLst>
          </p:cNvPr>
          <p:cNvGrpSpPr>
            <a:grpSpLocks noChangeAspect="1"/>
          </p:cNvGrpSpPr>
          <p:nvPr>
            <p:custDataLst>
              <p:tags r:id="rId7"/>
            </p:custDataLst>
          </p:nvPr>
        </p:nvGrpSpPr>
        <p:grpSpPr>
          <a:xfrm>
            <a:off x="3134960" y="2017391"/>
            <a:ext cx="180328" cy="180328"/>
            <a:chOff x="1016000" y="1016000"/>
            <a:chExt cx="396228" cy="396228"/>
          </a:xfrm>
          <a:solidFill>
            <a:schemeClr val="accent6">
              <a:lumMod val="75000"/>
            </a:schemeClr>
          </a:solidFill>
        </p:grpSpPr>
        <p:sp>
          <p:nvSpPr>
            <p:cNvPr id="2" name="Oval 1">
              <a:extLst>
                <a:ext uri="{FF2B5EF4-FFF2-40B4-BE49-F238E27FC236}">
                  <a16:creationId xmlns:a16="http://schemas.microsoft.com/office/drawing/2014/main" id="{54919F7D-E917-4BE6-2E2B-196332682676}"/>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6" name="Graphic 5">
              <a:extLst>
                <a:ext uri="{FF2B5EF4-FFF2-40B4-BE49-F238E27FC236}">
                  <a16:creationId xmlns:a16="http://schemas.microsoft.com/office/drawing/2014/main" id="{407D1241-DF74-EF5E-0341-3ADDDA98A454}"/>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023614" y="1023614"/>
              <a:ext cx="381000" cy="381000"/>
            </a:xfrm>
            <a:prstGeom prst="rect">
              <a:avLst/>
            </a:prstGeom>
          </p:spPr>
        </p:pic>
      </p:grpSp>
      <p:grpSp>
        <p:nvGrpSpPr>
          <p:cNvPr id="9" name="AsteriskBlue 7">
            <a:extLst>
              <a:ext uri="{FF2B5EF4-FFF2-40B4-BE49-F238E27FC236}">
                <a16:creationId xmlns:a16="http://schemas.microsoft.com/office/drawing/2014/main" id="{ABC2A9CE-84C7-065F-3708-AA22296F0F64}"/>
              </a:ext>
            </a:extLst>
          </p:cNvPr>
          <p:cNvGrpSpPr>
            <a:grpSpLocks noChangeAspect="1"/>
          </p:cNvGrpSpPr>
          <p:nvPr>
            <p:custDataLst>
              <p:tags r:id="rId8"/>
            </p:custDataLst>
          </p:nvPr>
        </p:nvGrpSpPr>
        <p:grpSpPr>
          <a:xfrm>
            <a:off x="3134960" y="2299643"/>
            <a:ext cx="180328" cy="180328"/>
            <a:chOff x="1016000" y="1016000"/>
            <a:chExt cx="396228" cy="396228"/>
          </a:xfrm>
          <a:solidFill>
            <a:schemeClr val="accent6">
              <a:lumMod val="75000"/>
            </a:schemeClr>
          </a:solidFill>
        </p:grpSpPr>
        <p:sp>
          <p:nvSpPr>
            <p:cNvPr id="10" name="Oval 9">
              <a:extLst>
                <a:ext uri="{FF2B5EF4-FFF2-40B4-BE49-F238E27FC236}">
                  <a16:creationId xmlns:a16="http://schemas.microsoft.com/office/drawing/2014/main" id="{0FAF25EB-DC4F-D2EE-C898-3109F826979F}"/>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1" name="Graphic 10">
              <a:extLst>
                <a:ext uri="{FF2B5EF4-FFF2-40B4-BE49-F238E27FC236}">
                  <a16:creationId xmlns:a16="http://schemas.microsoft.com/office/drawing/2014/main" id="{E9A2F31B-1170-4108-FC40-4D03E317EACC}"/>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023614" y="1023614"/>
              <a:ext cx="381000" cy="381000"/>
            </a:xfrm>
            <a:prstGeom prst="rect">
              <a:avLst/>
            </a:prstGeom>
          </p:spPr>
        </p:pic>
      </p:grpSp>
      <p:grpSp>
        <p:nvGrpSpPr>
          <p:cNvPr id="12" name="AsteriskBlue 7">
            <a:extLst>
              <a:ext uri="{FF2B5EF4-FFF2-40B4-BE49-F238E27FC236}">
                <a16:creationId xmlns:a16="http://schemas.microsoft.com/office/drawing/2014/main" id="{AE6CE0F7-EB45-9858-ABDE-FC36263E5A63}"/>
              </a:ext>
            </a:extLst>
          </p:cNvPr>
          <p:cNvGrpSpPr>
            <a:grpSpLocks noChangeAspect="1"/>
          </p:cNvGrpSpPr>
          <p:nvPr>
            <p:custDataLst>
              <p:tags r:id="rId9"/>
            </p:custDataLst>
          </p:nvPr>
        </p:nvGrpSpPr>
        <p:grpSpPr>
          <a:xfrm>
            <a:off x="3134960" y="2578950"/>
            <a:ext cx="180328" cy="180328"/>
            <a:chOff x="1016000" y="1016000"/>
            <a:chExt cx="396228" cy="396228"/>
          </a:xfrm>
          <a:solidFill>
            <a:schemeClr val="accent6">
              <a:lumMod val="75000"/>
            </a:schemeClr>
          </a:solidFill>
        </p:grpSpPr>
        <p:sp>
          <p:nvSpPr>
            <p:cNvPr id="13" name="Oval 12">
              <a:extLst>
                <a:ext uri="{FF2B5EF4-FFF2-40B4-BE49-F238E27FC236}">
                  <a16:creationId xmlns:a16="http://schemas.microsoft.com/office/drawing/2014/main" id="{3D87281A-D322-BF71-B05C-55AE78E9C391}"/>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4" name="Graphic 13">
              <a:extLst>
                <a:ext uri="{FF2B5EF4-FFF2-40B4-BE49-F238E27FC236}">
                  <a16:creationId xmlns:a16="http://schemas.microsoft.com/office/drawing/2014/main" id="{B185145C-0165-748F-6CE2-B66061E5094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023614" y="1023614"/>
              <a:ext cx="381000" cy="381000"/>
            </a:xfrm>
            <a:prstGeom prst="rect">
              <a:avLst/>
            </a:prstGeom>
          </p:spPr>
        </p:pic>
      </p:grpSp>
      <p:grpSp>
        <p:nvGrpSpPr>
          <p:cNvPr id="16" name="AsteriskBlue 7">
            <a:extLst>
              <a:ext uri="{FF2B5EF4-FFF2-40B4-BE49-F238E27FC236}">
                <a16:creationId xmlns:a16="http://schemas.microsoft.com/office/drawing/2014/main" id="{02713927-6ACB-FE06-D6C1-D186B63E9AF8}"/>
              </a:ext>
            </a:extLst>
          </p:cNvPr>
          <p:cNvGrpSpPr>
            <a:grpSpLocks noChangeAspect="1"/>
          </p:cNvGrpSpPr>
          <p:nvPr>
            <p:custDataLst>
              <p:tags r:id="rId10"/>
            </p:custDataLst>
          </p:nvPr>
        </p:nvGrpSpPr>
        <p:grpSpPr>
          <a:xfrm>
            <a:off x="3134960" y="5577433"/>
            <a:ext cx="180328" cy="180328"/>
            <a:chOff x="1016000" y="1016000"/>
            <a:chExt cx="396228" cy="396228"/>
          </a:xfrm>
          <a:solidFill>
            <a:schemeClr val="accent6">
              <a:lumMod val="75000"/>
            </a:schemeClr>
          </a:solidFill>
        </p:grpSpPr>
        <p:sp>
          <p:nvSpPr>
            <p:cNvPr id="18" name="Oval 17">
              <a:extLst>
                <a:ext uri="{FF2B5EF4-FFF2-40B4-BE49-F238E27FC236}">
                  <a16:creationId xmlns:a16="http://schemas.microsoft.com/office/drawing/2014/main" id="{A2CA6BF8-2813-E7D4-DA95-3F9FE3A1CEB1}"/>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19" name="Graphic 18">
              <a:extLst>
                <a:ext uri="{FF2B5EF4-FFF2-40B4-BE49-F238E27FC236}">
                  <a16:creationId xmlns:a16="http://schemas.microsoft.com/office/drawing/2014/main" id="{C07C16F8-011C-A7AB-52FD-CA23EA3D3900}"/>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023614" y="1023614"/>
              <a:ext cx="381000" cy="381000"/>
            </a:xfrm>
            <a:prstGeom prst="rect">
              <a:avLst/>
            </a:prstGeom>
          </p:spPr>
        </p:pic>
      </p:grpSp>
      <p:grpSp>
        <p:nvGrpSpPr>
          <p:cNvPr id="25" name="Group 24">
            <a:extLst>
              <a:ext uri="{FF2B5EF4-FFF2-40B4-BE49-F238E27FC236}">
                <a16:creationId xmlns:a16="http://schemas.microsoft.com/office/drawing/2014/main" id="{227ED8F8-2F46-2CF8-2BDA-70F8AEEF831A}"/>
              </a:ext>
            </a:extLst>
          </p:cNvPr>
          <p:cNvGrpSpPr/>
          <p:nvPr/>
        </p:nvGrpSpPr>
        <p:grpSpPr>
          <a:xfrm>
            <a:off x="10484026" y="1666701"/>
            <a:ext cx="1259239" cy="187031"/>
            <a:chOff x="9451093" y="1267384"/>
            <a:chExt cx="1259239" cy="187031"/>
          </a:xfrm>
        </p:grpSpPr>
        <p:grpSp>
          <p:nvGrpSpPr>
            <p:cNvPr id="20" name="AsteriskBlue 7">
              <a:extLst>
                <a:ext uri="{FF2B5EF4-FFF2-40B4-BE49-F238E27FC236}">
                  <a16:creationId xmlns:a16="http://schemas.microsoft.com/office/drawing/2014/main" id="{8D7C27D4-5EC4-5F5E-A019-CBD003021557}"/>
                </a:ext>
              </a:extLst>
            </p:cNvPr>
            <p:cNvGrpSpPr>
              <a:grpSpLocks noChangeAspect="1"/>
            </p:cNvGrpSpPr>
            <p:nvPr>
              <p:custDataLst>
                <p:tags r:id="rId11"/>
              </p:custDataLst>
            </p:nvPr>
          </p:nvGrpSpPr>
          <p:grpSpPr>
            <a:xfrm>
              <a:off x="9451093" y="1267384"/>
              <a:ext cx="180328" cy="180328"/>
              <a:chOff x="1016000" y="1016000"/>
              <a:chExt cx="396228" cy="396228"/>
            </a:xfrm>
            <a:solidFill>
              <a:schemeClr val="accent6">
                <a:lumMod val="75000"/>
              </a:schemeClr>
            </a:solidFill>
          </p:grpSpPr>
          <p:sp>
            <p:nvSpPr>
              <p:cNvPr id="21" name="Oval 20">
                <a:extLst>
                  <a:ext uri="{FF2B5EF4-FFF2-40B4-BE49-F238E27FC236}">
                    <a16:creationId xmlns:a16="http://schemas.microsoft.com/office/drawing/2014/main" id="{CC84F325-87F4-937B-A7A2-0D99B72A75F4}"/>
                  </a:ext>
                </a:extLst>
              </p:cNvPr>
              <p:cNvSpPr/>
              <p:nvPr/>
            </p:nvSpPr>
            <p:spPr>
              <a:xfrm>
                <a:off x="1016000" y="1016000"/>
                <a:ext cx="396228" cy="396228"/>
              </a:xfrm>
              <a:prstGeom prst="ellipse">
                <a:avLst/>
              </a:prstGeom>
              <a:grp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pic>
            <p:nvPicPr>
              <p:cNvPr id="22" name="Graphic 21">
                <a:extLst>
                  <a:ext uri="{FF2B5EF4-FFF2-40B4-BE49-F238E27FC236}">
                    <a16:creationId xmlns:a16="http://schemas.microsoft.com/office/drawing/2014/main" id="{688B5E62-3C12-FC47-C9EA-D62C68ADE821}"/>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1023614" y="1023614"/>
                <a:ext cx="381000" cy="381000"/>
              </a:xfrm>
              <a:prstGeom prst="rect">
                <a:avLst/>
              </a:prstGeom>
            </p:spPr>
          </p:pic>
        </p:grpSp>
        <p:sp>
          <p:nvSpPr>
            <p:cNvPr id="24" name="TextBox 23">
              <a:extLst>
                <a:ext uri="{FF2B5EF4-FFF2-40B4-BE49-F238E27FC236}">
                  <a16:creationId xmlns:a16="http://schemas.microsoft.com/office/drawing/2014/main" id="{D3120A7B-8349-16DE-A489-6479F00F044B}"/>
                </a:ext>
              </a:extLst>
            </p:cNvPr>
            <p:cNvSpPr txBox="1"/>
            <p:nvPr/>
          </p:nvSpPr>
          <p:spPr>
            <a:xfrm>
              <a:off x="9701145" y="1269749"/>
              <a:ext cx="1009187" cy="184666"/>
            </a:xfrm>
            <a:prstGeom prst="rect">
              <a:avLst/>
            </a:prstGeom>
          </p:spPr>
          <p:txBody>
            <a:bodyPr vert="horz" wrap="square" lIns="0" tIns="0" rIns="0" bIns="0" rtlCol="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1200"/>
                <a:t>Details follow</a:t>
              </a:r>
            </a:p>
          </p:txBody>
        </p:sp>
      </p:grpSp>
    </p:spTree>
    <p:extLst>
      <p:ext uri="{BB962C8B-B14F-4D97-AF65-F5344CB8AC3E}">
        <p14:creationId xmlns:p14="http://schemas.microsoft.com/office/powerpoint/2010/main" val="1410913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C92A6193-1BD9-8DE0-D25D-9E9465378978}"/>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04" imgH="405" progId="TCLayout.ActiveDocument.1">
                  <p:embed/>
                </p:oleObj>
              </mc:Choice>
              <mc:Fallback>
                <p:oleObj name="think-cell Slide" r:id="rId5" imgW="404" imgH="405" progId="TCLayout.ActiveDocument.1">
                  <p:embed/>
                  <p:pic>
                    <p:nvPicPr>
                      <p:cNvPr id="3" name="Object 6" hidden="1">
                        <a:extLst>
                          <a:ext uri="{FF2B5EF4-FFF2-40B4-BE49-F238E27FC236}">
                            <a16:creationId xmlns:a16="http://schemas.microsoft.com/office/drawing/2014/main" id="{C92A6193-1BD9-8DE0-D25D-9E946537897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CD479399-7881-F991-9599-3A9117EA92DC}"/>
              </a:ext>
            </a:extLst>
          </p:cNvPr>
          <p:cNvSpPr>
            <a:spLocks noGrp="1"/>
          </p:cNvSpPr>
          <p:nvPr>
            <p:ph type="title"/>
            <p:custDataLst>
              <p:tags r:id="rId2"/>
            </p:custDataLst>
          </p:nvPr>
        </p:nvSpPr>
        <p:spPr/>
        <p:txBody>
          <a:bodyPr vert="horz"/>
          <a:lstStyle/>
          <a:p>
            <a:r>
              <a:rPr lang="en-US">
                <a:solidFill>
                  <a:schemeClr val="accent6">
                    <a:lumMod val="75000"/>
                  </a:schemeClr>
                </a:solidFill>
              </a:rPr>
              <a:t>Batch study: </a:t>
            </a:r>
            <a:r>
              <a:rPr lang="en-US"/>
              <a:t>Batch study interaction process (strawman)</a:t>
            </a:r>
          </a:p>
        </p:txBody>
      </p:sp>
      <p:pic>
        <p:nvPicPr>
          <p:cNvPr id="6" name="Picture 5">
            <a:extLst>
              <a:ext uri="{FF2B5EF4-FFF2-40B4-BE49-F238E27FC236}">
                <a16:creationId xmlns:a16="http://schemas.microsoft.com/office/drawing/2014/main" id="{966BCD87-8F62-3EE4-ADF3-B23199E99927}"/>
              </a:ext>
            </a:extLst>
          </p:cNvPr>
          <p:cNvPicPr>
            <a:picLocks noChangeAspect="1"/>
          </p:cNvPicPr>
          <p:nvPr/>
        </p:nvPicPr>
        <p:blipFill>
          <a:blip r:embed="rId7"/>
          <a:srcRect t="6295"/>
          <a:stretch>
            <a:fillRect/>
          </a:stretch>
        </p:blipFill>
        <p:spPr>
          <a:xfrm>
            <a:off x="457261" y="1014206"/>
            <a:ext cx="11277478" cy="5802197"/>
          </a:xfrm>
          <a:prstGeom prst="rect">
            <a:avLst/>
          </a:prstGeom>
        </p:spPr>
      </p:pic>
    </p:spTree>
    <p:extLst>
      <p:ext uri="{BB962C8B-B14F-4D97-AF65-F5344CB8AC3E}">
        <p14:creationId xmlns:p14="http://schemas.microsoft.com/office/powerpoint/2010/main" val="1542863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A194E-F769-E893-7868-3F628A0BA14C}"/>
            </a:ext>
          </a:extLst>
        </p:cNvPr>
        <p:cNvGrpSpPr/>
        <p:nvPr/>
      </p:nvGrpSpPr>
      <p:grpSpPr>
        <a:xfrm>
          <a:off x="0" y="0"/>
          <a:ext cx="0" cy="0"/>
          <a:chOff x="0" y="0"/>
          <a:chExt cx="0" cy="0"/>
        </a:xfrm>
      </p:grpSpPr>
      <p:graphicFrame>
        <p:nvGraphicFramePr>
          <p:cNvPr id="6" name="Object 6" hidden="1">
            <a:extLst>
              <a:ext uri="{FF2B5EF4-FFF2-40B4-BE49-F238E27FC236}">
                <a16:creationId xmlns:a16="http://schemas.microsoft.com/office/drawing/2014/main" id="{10E038F3-6CEC-B94D-A6C2-D7CAD6D3F821}"/>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04" imgH="405" progId="TCLayout.ActiveDocument.1">
                  <p:embed/>
                </p:oleObj>
              </mc:Choice>
              <mc:Fallback>
                <p:oleObj name="think-cell Slide" r:id="rId4" imgW="404" imgH="405" progId="TCLayout.ActiveDocument.1">
                  <p:embed/>
                  <p:pic>
                    <p:nvPicPr>
                      <p:cNvPr id="6" name="Object 6" hidden="1">
                        <a:extLst>
                          <a:ext uri="{FF2B5EF4-FFF2-40B4-BE49-F238E27FC236}">
                            <a16:creationId xmlns:a16="http://schemas.microsoft.com/office/drawing/2014/main" id="{10E038F3-6CEC-B94D-A6C2-D7CAD6D3F82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D3EE7A91-ABB0-DC7D-4FF4-2AA2B66A94A7}"/>
              </a:ext>
            </a:extLst>
          </p:cNvPr>
          <p:cNvSpPr>
            <a:spLocks noGrp="1"/>
          </p:cNvSpPr>
          <p:nvPr>
            <p:ph type="title"/>
            <p:custDataLst>
              <p:tags r:id="rId2"/>
            </p:custDataLst>
          </p:nvPr>
        </p:nvSpPr>
        <p:spPr>
          <a:xfrm>
            <a:off x="1257300" y="419100"/>
            <a:ext cx="10401300" cy="384721"/>
          </a:xfrm>
        </p:spPr>
        <p:txBody>
          <a:bodyPr vert="horz"/>
          <a:lstStyle/>
          <a:p>
            <a:r>
              <a:rPr lang="en-US">
                <a:solidFill>
                  <a:schemeClr val="accent6">
                    <a:lumMod val="75000"/>
                  </a:schemeClr>
                </a:solidFill>
              </a:rPr>
              <a:t>Batch study: </a:t>
            </a:r>
            <a:r>
              <a:rPr lang="en-US"/>
              <a:t>Large Load Batch Tracking Number</a:t>
            </a:r>
          </a:p>
        </p:txBody>
      </p:sp>
      <p:sp>
        <p:nvSpPr>
          <p:cNvPr id="18" name="TextBox 17">
            <a:extLst>
              <a:ext uri="{FF2B5EF4-FFF2-40B4-BE49-F238E27FC236}">
                <a16:creationId xmlns:a16="http://schemas.microsoft.com/office/drawing/2014/main" id="{5A0239A0-9DA8-9A3C-4866-31B8FF1F8B51}"/>
              </a:ext>
            </a:extLst>
          </p:cNvPr>
          <p:cNvSpPr txBox="1"/>
          <p:nvPr/>
        </p:nvSpPr>
        <p:spPr>
          <a:xfrm>
            <a:off x="2696233" y="4900321"/>
            <a:ext cx="1966662" cy="239898"/>
          </a:xfrm>
          <a:prstGeom prst="rect">
            <a:avLst/>
          </a:prstGeom>
          <a:ln w="6350">
            <a:noFill/>
            <a:miter lim="800000"/>
          </a:ln>
        </p:spPr>
        <p:txBody>
          <a:bodyPr vert="horz" wrap="none" lIns="0" tIns="0" rIns="0" bIns="0" rtlCol="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2000" b="1" i="0" u="none" strike="noStrike" kern="1200" cap="none" spc="0" normalizeH="0" baseline="0" noProof="0">
                <a:ln>
                  <a:noFill/>
                </a:ln>
                <a:solidFill>
                  <a:srgbClr val="171A1C"/>
                </a:solidFill>
                <a:effectLst/>
                <a:uLnTx/>
                <a:uFillTx/>
                <a:latin typeface="Arial"/>
                <a:ea typeface="+mn-ea"/>
                <a:cs typeface="+mn-cs"/>
              </a:rPr>
              <a:t>Example:</a:t>
            </a:r>
            <a:r>
              <a:rPr kumimoji="0" lang="en-US" sz="2000" b="0" i="0" u="none" strike="noStrike" kern="1200" cap="none" spc="0" normalizeH="0" baseline="0" noProof="0">
                <a:ln>
                  <a:noFill/>
                </a:ln>
                <a:solidFill>
                  <a:srgbClr val="171A1C"/>
                </a:solidFill>
                <a:effectLst/>
                <a:uLnTx/>
                <a:uFillTx/>
                <a:latin typeface="Arial"/>
                <a:ea typeface="+mn-ea"/>
                <a:cs typeface="+mn-cs"/>
              </a:rPr>
              <a:t> 01LLB0003</a:t>
            </a:r>
          </a:p>
        </p:txBody>
      </p:sp>
      <p:sp>
        <p:nvSpPr>
          <p:cNvPr id="20" name="TextBox 19">
            <a:extLst>
              <a:ext uri="{FF2B5EF4-FFF2-40B4-BE49-F238E27FC236}">
                <a16:creationId xmlns:a16="http://schemas.microsoft.com/office/drawing/2014/main" id="{AD65F44A-7D13-3AF1-5F54-11282AD0F0E1}"/>
              </a:ext>
            </a:extLst>
          </p:cNvPr>
          <p:cNvSpPr txBox="1"/>
          <p:nvPr/>
        </p:nvSpPr>
        <p:spPr>
          <a:xfrm>
            <a:off x="6987531" y="4900321"/>
            <a:ext cx="1954167" cy="239898"/>
          </a:xfrm>
          <a:prstGeom prst="rect">
            <a:avLst/>
          </a:prstGeom>
          <a:ln w="6350">
            <a:noFill/>
            <a:miter lim="800000"/>
          </a:ln>
        </p:spPr>
        <p:txBody>
          <a:bodyPr vert="horz" wrap="none" lIns="0" tIns="0" rIns="0" bIns="0" rtlCol="0">
            <a:sp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2000" b="0" i="0" u="none" strike="noStrike" kern="1200" cap="none" spc="0" normalizeH="0" baseline="0" noProof="0">
                <a:ln>
                  <a:noFill/>
                </a:ln>
                <a:solidFill>
                  <a:srgbClr val="171A1C"/>
                </a:solidFill>
                <a:effectLst/>
                <a:uLnTx/>
                <a:uFillTx/>
                <a:latin typeface="Arial"/>
                <a:ea typeface="+mn-ea"/>
                <a:cs typeface="+mn-cs"/>
              </a:rPr>
              <a:t>Project #3 in Batch 01</a:t>
            </a:r>
          </a:p>
        </p:txBody>
      </p:sp>
      <p:cxnSp>
        <p:nvCxnSpPr>
          <p:cNvPr id="22" name="Straight Arrow Connector 21">
            <a:extLst>
              <a:ext uri="{FF2B5EF4-FFF2-40B4-BE49-F238E27FC236}">
                <a16:creationId xmlns:a16="http://schemas.microsoft.com/office/drawing/2014/main" id="{F0D34F30-8BB6-7846-1128-2EFE0568388B}"/>
              </a:ext>
            </a:extLst>
          </p:cNvPr>
          <p:cNvCxnSpPr>
            <a:cxnSpLocks/>
          </p:cNvCxnSpPr>
          <p:nvPr/>
        </p:nvCxnSpPr>
        <p:spPr>
          <a:xfrm flipH="1">
            <a:off x="5504536" y="5068249"/>
            <a:ext cx="1031598" cy="0"/>
          </a:xfrm>
          <a:prstGeom prst="straightConnector1">
            <a:avLst/>
          </a:prstGeom>
          <a:ln w="6350" cap="flat">
            <a:solidFill>
              <a:schemeClr val="tx1"/>
            </a:solidFill>
            <a:miter lim="800000"/>
            <a:tailEnd type="triangle"/>
          </a:ln>
        </p:spPr>
        <p:style>
          <a:lnRef idx="1">
            <a:schemeClr val="accent1"/>
          </a:lnRef>
          <a:fillRef idx="0">
            <a:schemeClr val="accent1"/>
          </a:fillRef>
          <a:effectRef idx="0">
            <a:schemeClr val="accent1"/>
          </a:effectRef>
          <a:fontRef idx="minor">
            <a:schemeClr val="tx1"/>
          </a:fontRef>
        </p:style>
      </p:cxnSp>
      <p:sp>
        <p:nvSpPr>
          <p:cNvPr id="26" name="Slide Number Placeholder 5">
            <a:extLst>
              <a:ext uri="{FF2B5EF4-FFF2-40B4-BE49-F238E27FC236}">
                <a16:creationId xmlns:a16="http://schemas.microsoft.com/office/drawing/2014/main" id="{921F5F2B-ABAE-345A-6AFA-F636F6FC04FF}"/>
              </a:ext>
            </a:extLst>
          </p:cNvPr>
          <p:cNvSpPr txBox="1">
            <a:spLocks/>
          </p:cNvSpPr>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defPPr>
              <a:defRPr lang="en-US"/>
            </a:defPPr>
            <a:lvl1pPr marL="0" algn="ctr" defTabSz="914400" rtl="0" eaLnBrk="1" latinLnBrk="0" hangingPunct="1">
              <a:defRPr sz="1200" b="1"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CDE79FB-97BA-492B-8D57-F1373F9ADA95}" type="slidenum">
              <a:rPr kumimoji="0" lang="en-US" sz="1200" b="1" i="0" u="none" strike="noStrike" kern="1200" cap="none" spc="0" normalizeH="0" baseline="0" noProof="0" smtClean="0">
                <a:ln>
                  <a:noFill/>
                </a:ln>
                <a:solidFill>
                  <a:srgbClr val="00576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1200" b="1" i="0" u="none" strike="noStrike" kern="1200" cap="none" spc="0" normalizeH="0" baseline="0" noProof="0">
              <a:ln>
                <a:noFill/>
              </a:ln>
              <a:solidFill>
                <a:srgbClr val="005763"/>
              </a:solidFill>
              <a:effectLst/>
              <a:uLnTx/>
              <a:uFillTx/>
              <a:latin typeface="Arial"/>
              <a:ea typeface="+mn-ea"/>
              <a:cs typeface="+mn-cs"/>
            </a:endParaRPr>
          </a:p>
        </p:txBody>
      </p:sp>
      <p:sp>
        <p:nvSpPr>
          <p:cNvPr id="19" name="Rectangle: Rounded Corners 18">
            <a:extLst>
              <a:ext uri="{FF2B5EF4-FFF2-40B4-BE49-F238E27FC236}">
                <a16:creationId xmlns:a16="http://schemas.microsoft.com/office/drawing/2014/main" id="{48D327A1-0216-1249-DCFC-F837988F450E}"/>
              </a:ext>
            </a:extLst>
          </p:cNvPr>
          <p:cNvSpPr>
            <a:spLocks/>
          </p:cNvSpPr>
          <p:nvPr/>
        </p:nvSpPr>
        <p:spPr>
          <a:xfrm>
            <a:off x="1601885" y="1895176"/>
            <a:ext cx="8517879" cy="2708155"/>
          </a:xfrm>
          <a:prstGeom prst="roundRect">
            <a:avLst>
              <a:gd name="adj" fmla="val 5475"/>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200" b="0" i="0" u="none" strike="noStrike" kern="1200" cap="none" spc="0" normalizeH="0" baseline="0" noProof="0" err="1">
              <a:ln>
                <a:noFill/>
              </a:ln>
              <a:solidFill>
                <a:srgbClr val="FFFFFF"/>
              </a:solidFill>
              <a:effectLst/>
              <a:uLnTx/>
              <a:uFillTx/>
              <a:latin typeface="Arial"/>
              <a:ea typeface="+mn-ea"/>
              <a:cs typeface="+mn-cs"/>
            </a:endParaRPr>
          </a:p>
        </p:txBody>
      </p:sp>
      <p:sp>
        <p:nvSpPr>
          <p:cNvPr id="7" name="TextBox 6">
            <a:extLst>
              <a:ext uri="{FF2B5EF4-FFF2-40B4-BE49-F238E27FC236}">
                <a16:creationId xmlns:a16="http://schemas.microsoft.com/office/drawing/2014/main" id="{D910CC03-EFB0-C85F-9485-E659C4BC0499}"/>
              </a:ext>
            </a:extLst>
          </p:cNvPr>
          <p:cNvSpPr txBox="1"/>
          <p:nvPr/>
        </p:nvSpPr>
        <p:spPr>
          <a:xfrm>
            <a:off x="3712302" y="3433048"/>
            <a:ext cx="4662846" cy="907365"/>
          </a:xfrm>
          <a:prstGeom prst="rect">
            <a:avLst/>
          </a:prstGeom>
          <a:ln w="6350">
            <a:noFill/>
            <a:miter lim="800000"/>
          </a:ln>
        </p:spPr>
        <p:txBody>
          <a:bodyPr vert="horz" wrap="none" lIns="0" tIns="0" rIns="0" bIns="0" rtlCol="0">
            <a:sp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7200" b="1" i="0" u="none" strike="noStrike" kern="1200" cap="none" spc="0" normalizeH="0" baseline="0" noProof="0">
                <a:ln>
                  <a:noFill/>
                </a:ln>
                <a:solidFill>
                  <a:srgbClr val="0063B4"/>
                </a:solidFill>
                <a:effectLst/>
                <a:uLnTx/>
                <a:uFillTx/>
                <a:latin typeface="Arial"/>
                <a:ea typeface="+mn-ea"/>
                <a:cs typeface="+mn-cs"/>
              </a:rPr>
              <a:t>XX</a:t>
            </a:r>
            <a:r>
              <a:rPr kumimoji="0" lang="en-US" sz="7200" b="1" i="0" u="none" strike="noStrike" kern="1200" cap="none" spc="0" normalizeH="0" baseline="0" noProof="0">
                <a:ln>
                  <a:noFill/>
                </a:ln>
                <a:solidFill>
                  <a:srgbClr val="26D07C"/>
                </a:solidFill>
                <a:effectLst/>
                <a:uLnTx/>
                <a:uFillTx/>
                <a:latin typeface="Arial"/>
                <a:ea typeface="+mn-ea"/>
                <a:cs typeface="+mn-cs"/>
              </a:rPr>
              <a:t>LLB</a:t>
            </a:r>
            <a:r>
              <a:rPr kumimoji="0" lang="en-US" sz="7200" b="1" i="0" u="none" strike="noStrike" kern="1200" cap="none" spc="0" normalizeH="0" baseline="0" noProof="0">
                <a:ln>
                  <a:noFill/>
                </a:ln>
                <a:solidFill>
                  <a:srgbClr val="867ED0"/>
                </a:solidFill>
                <a:effectLst/>
                <a:uLnTx/>
                <a:uFillTx/>
                <a:latin typeface="Arial"/>
                <a:ea typeface="+mn-ea"/>
                <a:cs typeface="+mn-cs"/>
              </a:rPr>
              <a:t>NNNN</a:t>
            </a:r>
          </a:p>
        </p:txBody>
      </p:sp>
      <p:sp>
        <p:nvSpPr>
          <p:cNvPr id="39" name="Rectangle 38">
            <a:extLst>
              <a:ext uri="{FF2B5EF4-FFF2-40B4-BE49-F238E27FC236}">
                <a16:creationId xmlns:a16="http://schemas.microsoft.com/office/drawing/2014/main" id="{0CD67BDC-42D9-B41E-0FED-E1E881519E9F}"/>
              </a:ext>
            </a:extLst>
          </p:cNvPr>
          <p:cNvSpPr/>
          <p:nvPr/>
        </p:nvSpPr>
        <p:spPr>
          <a:xfrm>
            <a:off x="3229421" y="3558223"/>
            <a:ext cx="1191476" cy="37440"/>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200" b="0" i="0" u="none" strike="noStrike" kern="1200" cap="none" spc="0" normalizeH="0" baseline="0" noProof="0" err="1">
              <a:ln>
                <a:noFill/>
              </a:ln>
              <a:solidFill>
                <a:srgbClr val="FFFFFF"/>
              </a:solidFill>
              <a:effectLst/>
              <a:uLnTx/>
              <a:uFillTx/>
              <a:latin typeface="Arial"/>
              <a:ea typeface="+mn-ea"/>
              <a:cs typeface="+mn-cs"/>
            </a:endParaRPr>
          </a:p>
        </p:txBody>
      </p:sp>
      <p:sp>
        <p:nvSpPr>
          <p:cNvPr id="43" name="Rectangle 42">
            <a:extLst>
              <a:ext uri="{FF2B5EF4-FFF2-40B4-BE49-F238E27FC236}">
                <a16:creationId xmlns:a16="http://schemas.microsoft.com/office/drawing/2014/main" id="{6D0F460B-542F-B301-EA77-876A46513E6E}"/>
              </a:ext>
            </a:extLst>
          </p:cNvPr>
          <p:cNvSpPr/>
          <p:nvPr/>
        </p:nvSpPr>
        <p:spPr>
          <a:xfrm>
            <a:off x="4506583" y="3558223"/>
            <a:ext cx="1652211" cy="37440"/>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200" b="0" i="0" u="none" strike="noStrike" kern="1200" cap="none" spc="0" normalizeH="0" baseline="0" noProof="0" err="1">
              <a:ln>
                <a:noFill/>
              </a:ln>
              <a:solidFill>
                <a:srgbClr val="FFFFFF"/>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CC8A2F49-D23B-0251-437C-F1F54FB8378F}"/>
              </a:ext>
            </a:extLst>
          </p:cNvPr>
          <p:cNvSpPr/>
          <p:nvPr/>
        </p:nvSpPr>
        <p:spPr>
          <a:xfrm>
            <a:off x="6274640" y="3558223"/>
            <a:ext cx="2511800" cy="37440"/>
          </a:xfrm>
          <a:prstGeom prst="rect">
            <a:avLst/>
          </a:prstGeom>
          <a:solidFill>
            <a:schemeClr val="accent6"/>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200" b="0" i="0" u="none" strike="noStrike" kern="1200" cap="none" spc="0" normalizeH="0" baseline="0" noProof="0" err="1">
              <a:ln>
                <a:noFill/>
              </a:ln>
              <a:solidFill>
                <a:srgbClr val="FFFFFF"/>
              </a:solidFill>
              <a:effectLst/>
              <a:uLnTx/>
              <a:uFillTx/>
              <a:latin typeface="Arial"/>
              <a:ea typeface="+mn-ea"/>
              <a:cs typeface="+mn-cs"/>
            </a:endParaRPr>
          </a:p>
        </p:txBody>
      </p:sp>
      <p:sp>
        <p:nvSpPr>
          <p:cNvPr id="9" name="TextBox 8">
            <a:extLst>
              <a:ext uri="{FF2B5EF4-FFF2-40B4-BE49-F238E27FC236}">
                <a16:creationId xmlns:a16="http://schemas.microsoft.com/office/drawing/2014/main" id="{D376B47F-79B7-66D7-3016-9A39F53E2B53}"/>
              </a:ext>
            </a:extLst>
          </p:cNvPr>
          <p:cNvSpPr txBox="1">
            <a:spLocks/>
          </p:cNvSpPr>
          <p:nvPr/>
        </p:nvSpPr>
        <p:spPr>
          <a:xfrm>
            <a:off x="2423131" y="2960428"/>
            <a:ext cx="1612043" cy="302455"/>
          </a:xfrm>
          <a:prstGeom prst="rect">
            <a:avLst/>
          </a:prstGeom>
          <a:ln w="6350">
            <a:noFill/>
            <a:miter lim="800000"/>
          </a:ln>
        </p:spPr>
        <p:txBody>
          <a:bodyPr vert="horz" wrap="none" lIns="0" tIns="0" rIns="0" bIns="0" rtlCol="0">
            <a:noAutofit/>
          </a:bodyPr>
          <a:lstStyle/>
          <a:p>
            <a:pPr marL="0" marR="0" lvl="0" indent="0" algn="ctr" defTabSz="914400" rtl="0" eaLnBrk="1" fontAlgn="auto" latinLnBrk="0" hangingPunct="1">
              <a:lnSpc>
                <a:spcPct val="100000"/>
              </a:lnSpc>
              <a:spcBef>
                <a:spcPts val="300"/>
              </a:spcBef>
              <a:spcAft>
                <a:spcPts val="300"/>
              </a:spcAft>
              <a:buClr>
                <a:srgbClr val="171A1C"/>
              </a:buClr>
              <a:buSzTx/>
              <a:buFontTx/>
              <a:buNone/>
              <a:tabLst/>
              <a:defRPr/>
            </a:pPr>
            <a:r>
              <a:rPr kumimoji="0" lang="en-US" b="0" i="0" u="none" strike="noStrike" kern="1200" cap="none" spc="0" normalizeH="0" baseline="0" noProof="0">
                <a:ln>
                  <a:noFill/>
                </a:ln>
                <a:solidFill>
                  <a:srgbClr val="171A1C"/>
                </a:solidFill>
                <a:effectLst/>
                <a:uLnTx/>
                <a:uFillTx/>
                <a:latin typeface="Arial"/>
                <a:ea typeface="+mn-ea"/>
                <a:cs typeface="+mn-cs"/>
              </a:rPr>
              <a:t>Batch Number</a:t>
            </a:r>
          </a:p>
        </p:txBody>
      </p:sp>
      <p:cxnSp>
        <p:nvCxnSpPr>
          <p:cNvPr id="29" name="Straight Connector 28">
            <a:extLst>
              <a:ext uri="{FF2B5EF4-FFF2-40B4-BE49-F238E27FC236}">
                <a16:creationId xmlns:a16="http://schemas.microsoft.com/office/drawing/2014/main" id="{3E071D5E-0CF6-7793-DC9C-39F47F3CA312}"/>
              </a:ext>
            </a:extLst>
          </p:cNvPr>
          <p:cNvCxnSpPr>
            <a:cxnSpLocks/>
          </p:cNvCxnSpPr>
          <p:nvPr/>
        </p:nvCxnSpPr>
        <p:spPr>
          <a:xfrm>
            <a:off x="3229421" y="3322196"/>
            <a:ext cx="1121198"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1BB0CB6-3AB4-33E6-0368-98CFE4810439}"/>
              </a:ext>
            </a:extLst>
          </p:cNvPr>
          <p:cNvSpPr txBox="1">
            <a:spLocks/>
          </p:cNvSpPr>
          <p:nvPr/>
        </p:nvSpPr>
        <p:spPr>
          <a:xfrm>
            <a:off x="4164116" y="2101615"/>
            <a:ext cx="3006840" cy="1209820"/>
          </a:xfrm>
          <a:prstGeom prst="rect">
            <a:avLst/>
          </a:prstGeom>
          <a:ln w="6350">
            <a:noFill/>
            <a:miter lim="800000"/>
          </a:ln>
        </p:spPr>
        <p:txBody>
          <a:bodyPr vert="horz" wrap="square" lIns="0" tIns="0" rIns="0" bIns="0" rtlCol="0">
            <a:noAutofit/>
          </a:bodyPr>
          <a:lstStyle/>
          <a:p>
            <a:pPr marL="0" marR="0" lvl="0" indent="0" algn="ctr" defTabSz="914400" rtl="0" eaLnBrk="1" fontAlgn="auto" latinLnBrk="0" hangingPunct="1">
              <a:lnSpc>
                <a:spcPct val="100000"/>
              </a:lnSpc>
              <a:spcBef>
                <a:spcPts val="300"/>
              </a:spcBef>
              <a:spcAft>
                <a:spcPts val="300"/>
              </a:spcAft>
              <a:buClr>
                <a:srgbClr val="171A1C"/>
              </a:buClr>
              <a:buSzTx/>
              <a:buFontTx/>
              <a:buNone/>
              <a:tabLst/>
              <a:defRPr/>
            </a:pPr>
            <a:r>
              <a:rPr kumimoji="0" lang="en-US" b="0" i="0" u="none" strike="noStrike" kern="1200" cap="none" spc="0" normalizeH="0" baseline="0" noProof="0">
                <a:ln>
                  <a:noFill/>
                </a:ln>
                <a:solidFill>
                  <a:srgbClr val="171A1C"/>
                </a:solidFill>
                <a:effectLst/>
                <a:uLnTx/>
                <a:uFillTx/>
                <a:latin typeface="Arial"/>
                <a:ea typeface="+mn-ea"/>
                <a:cs typeface="+mn-cs"/>
              </a:rPr>
              <a:t>When an application is deemed complete, ERCOT will assign a Large Load Batch Tracking Number</a:t>
            </a:r>
          </a:p>
        </p:txBody>
      </p:sp>
      <p:cxnSp>
        <p:nvCxnSpPr>
          <p:cNvPr id="30" name="Straight Connector 29">
            <a:extLst>
              <a:ext uri="{FF2B5EF4-FFF2-40B4-BE49-F238E27FC236}">
                <a16:creationId xmlns:a16="http://schemas.microsoft.com/office/drawing/2014/main" id="{A057059D-22CE-F3EC-9859-1F29B3E06DDD}"/>
              </a:ext>
            </a:extLst>
          </p:cNvPr>
          <p:cNvCxnSpPr>
            <a:cxnSpLocks/>
          </p:cNvCxnSpPr>
          <p:nvPr/>
        </p:nvCxnSpPr>
        <p:spPr>
          <a:xfrm>
            <a:off x="4420897" y="3322196"/>
            <a:ext cx="1737897"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B41F52D-ED35-50AE-1D8F-198A4AB009C6}"/>
              </a:ext>
            </a:extLst>
          </p:cNvPr>
          <p:cNvSpPr txBox="1">
            <a:spLocks/>
          </p:cNvSpPr>
          <p:nvPr/>
        </p:nvSpPr>
        <p:spPr>
          <a:xfrm>
            <a:off x="7397001" y="2355518"/>
            <a:ext cx="1901517" cy="907365"/>
          </a:xfrm>
          <a:prstGeom prst="rect">
            <a:avLst/>
          </a:prstGeom>
          <a:ln w="6350">
            <a:noFill/>
            <a:miter lim="800000"/>
          </a:ln>
        </p:spPr>
        <p:txBody>
          <a:bodyPr vert="horz" wrap="square" lIns="0" tIns="0" rIns="0" bIns="0" rtlCol="0">
            <a:noAutofit/>
          </a:bodyPr>
          <a:lstStyle/>
          <a:p>
            <a:pPr marL="0" marR="0" lvl="0" indent="0" algn="ctr" defTabSz="914400" rtl="0" eaLnBrk="1" fontAlgn="auto" latinLnBrk="0" hangingPunct="1">
              <a:lnSpc>
                <a:spcPct val="100000"/>
              </a:lnSpc>
              <a:spcBef>
                <a:spcPts val="300"/>
              </a:spcBef>
              <a:spcAft>
                <a:spcPts val="300"/>
              </a:spcAft>
              <a:buClr>
                <a:srgbClr val="171A1C"/>
              </a:buClr>
              <a:buSzTx/>
              <a:buFontTx/>
              <a:buNone/>
              <a:tabLst/>
              <a:defRPr/>
            </a:pPr>
            <a:r>
              <a:rPr kumimoji="0" lang="en-US" b="0" i="0" u="none" strike="noStrike" kern="1200" cap="none" spc="0" normalizeH="0" baseline="0" noProof="0">
                <a:ln>
                  <a:noFill/>
                </a:ln>
                <a:solidFill>
                  <a:srgbClr val="171A1C"/>
                </a:solidFill>
                <a:effectLst/>
                <a:uLnTx/>
                <a:uFillTx/>
                <a:latin typeface="Arial"/>
                <a:ea typeface="+mn-ea"/>
                <a:cs typeface="+mn-cs"/>
              </a:rPr>
              <a:t>Sequential Number for that Batch</a:t>
            </a:r>
          </a:p>
        </p:txBody>
      </p:sp>
      <p:cxnSp>
        <p:nvCxnSpPr>
          <p:cNvPr id="31" name="Straight Connector 30">
            <a:extLst>
              <a:ext uri="{FF2B5EF4-FFF2-40B4-BE49-F238E27FC236}">
                <a16:creationId xmlns:a16="http://schemas.microsoft.com/office/drawing/2014/main" id="{8E7D030F-3D24-75B2-C18F-9E34026EC0CE}"/>
              </a:ext>
            </a:extLst>
          </p:cNvPr>
          <p:cNvCxnSpPr>
            <a:cxnSpLocks/>
          </p:cNvCxnSpPr>
          <p:nvPr/>
        </p:nvCxnSpPr>
        <p:spPr>
          <a:xfrm>
            <a:off x="6274640" y="3322196"/>
            <a:ext cx="2511800" cy="0"/>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2445CED-0347-0843-6160-EC0E7AB26FE8}"/>
              </a:ext>
            </a:extLst>
          </p:cNvPr>
          <p:cNvCxnSpPr>
            <a:cxnSpLocks/>
          </p:cNvCxnSpPr>
          <p:nvPr/>
        </p:nvCxnSpPr>
        <p:spPr>
          <a:xfrm>
            <a:off x="3462714" y="3322196"/>
            <a:ext cx="0" cy="164741"/>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603FC20-1083-0004-9225-F0EC954C0DFA}"/>
              </a:ext>
            </a:extLst>
          </p:cNvPr>
          <p:cNvCxnSpPr>
            <a:cxnSpLocks/>
          </p:cNvCxnSpPr>
          <p:nvPr/>
        </p:nvCxnSpPr>
        <p:spPr>
          <a:xfrm>
            <a:off x="5332689" y="3322196"/>
            <a:ext cx="0" cy="164741"/>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41386F4-5AA1-9D00-0A80-FC47843085D4}"/>
              </a:ext>
            </a:extLst>
          </p:cNvPr>
          <p:cNvCxnSpPr>
            <a:cxnSpLocks/>
          </p:cNvCxnSpPr>
          <p:nvPr/>
        </p:nvCxnSpPr>
        <p:spPr>
          <a:xfrm>
            <a:off x="8347760" y="3322196"/>
            <a:ext cx="0" cy="164741"/>
          </a:xfrm>
          <a:prstGeom prst="line">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4495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3A8A6EF1-51A7-CA5A-C81F-DE1C2D888BB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7" imgW="404" imgH="405" progId="TCLayout.ActiveDocument.1">
                  <p:embed/>
                </p:oleObj>
              </mc:Choice>
              <mc:Fallback>
                <p:oleObj name="think-cell Slide" r:id="rId17" imgW="404" imgH="405" progId="TCLayout.ActiveDocument.1">
                  <p:embed/>
                  <p:pic>
                    <p:nvPicPr>
                      <p:cNvPr id="3" name="Object 6" hidden="1">
                        <a:extLst>
                          <a:ext uri="{FF2B5EF4-FFF2-40B4-BE49-F238E27FC236}">
                            <a16:creationId xmlns:a16="http://schemas.microsoft.com/office/drawing/2014/main" id="{3A8A6EF1-51A7-CA5A-C81F-DE1C2D888BB7}"/>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AA297C27-6A2A-66AF-2D89-27832F7788D2}"/>
              </a:ext>
            </a:extLst>
          </p:cNvPr>
          <p:cNvSpPr>
            <a:spLocks noGrp="1"/>
          </p:cNvSpPr>
          <p:nvPr>
            <p:ph type="title"/>
            <p:custDataLst>
              <p:tags r:id="rId2"/>
            </p:custDataLst>
          </p:nvPr>
        </p:nvSpPr>
        <p:spPr>
          <a:xfrm>
            <a:off x="1257300" y="419100"/>
            <a:ext cx="10401300" cy="369332"/>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6">
                    <a:lumMod val="75000"/>
                  </a:schemeClr>
                </a:solidFill>
              </a:rPr>
              <a:t>Batch study: </a:t>
            </a:r>
            <a:r>
              <a:rPr lang="en-US"/>
              <a:t>Requesting Study of Unfulfilled Ramp Request </a:t>
            </a:r>
          </a:p>
        </p:txBody>
      </p:sp>
      <p:sp>
        <p:nvSpPr>
          <p:cNvPr id="15" name="TextBox 14">
            <a:extLst>
              <a:ext uri="{FF2B5EF4-FFF2-40B4-BE49-F238E27FC236}">
                <a16:creationId xmlns:a16="http://schemas.microsoft.com/office/drawing/2014/main" id="{0865EF19-49C0-C390-889A-D945DD753FAD}"/>
              </a:ext>
            </a:extLst>
          </p:cNvPr>
          <p:cNvSpPr txBox="1">
            <a:spLocks/>
          </p:cNvSpPr>
          <p:nvPr/>
        </p:nvSpPr>
        <p:spPr>
          <a:xfrm>
            <a:off x="495301" y="968375"/>
            <a:ext cx="11163299" cy="276225"/>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8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Example: </a:t>
            </a:r>
            <a:r>
              <a:rPr kumimoji="0" lang="en-US" sz="1800" b="0" i="1" u="none" strike="noStrike" kern="1200" cap="none" spc="0" normalizeH="0" baseline="0" noProof="0">
                <a:ln>
                  <a:noFill/>
                </a:ln>
                <a:solidFill>
                  <a:srgbClr val="171A1C"/>
                </a:solidFill>
                <a:effectLst/>
                <a:uLnTx/>
                <a:uFillTx/>
                <a:latin typeface="Arial"/>
                <a:ea typeface="+mn-ea"/>
                <a:cs typeface="Arial" panose="020B0604020202020204" pitchFamily="34" charset="0"/>
              </a:rPr>
              <a:t>0NLLB0003</a:t>
            </a:r>
          </a:p>
        </p:txBody>
      </p:sp>
      <p:sp>
        <p:nvSpPr>
          <p:cNvPr id="75" name="Rectangle: Rounded Corners 74">
            <a:extLst>
              <a:ext uri="{FF2B5EF4-FFF2-40B4-BE49-F238E27FC236}">
                <a16:creationId xmlns:a16="http://schemas.microsoft.com/office/drawing/2014/main" id="{5CF84FA7-BF2F-674F-4CC1-4281FEB14F23}"/>
              </a:ext>
            </a:extLst>
          </p:cNvPr>
          <p:cNvSpPr>
            <a:spLocks/>
          </p:cNvSpPr>
          <p:nvPr/>
        </p:nvSpPr>
        <p:spPr>
          <a:xfrm>
            <a:off x="4304490" y="4457700"/>
            <a:ext cx="3544921" cy="1371600"/>
          </a:xfrm>
          <a:prstGeom prst="roundRect">
            <a:avLst>
              <a:gd name="adj" fmla="val 5475"/>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74" name="Rectangle: Rounded Corners 73">
            <a:extLst>
              <a:ext uri="{FF2B5EF4-FFF2-40B4-BE49-F238E27FC236}">
                <a16:creationId xmlns:a16="http://schemas.microsoft.com/office/drawing/2014/main" id="{C1A42466-2E1B-E168-5402-B9EAC086DD06}"/>
              </a:ext>
            </a:extLst>
          </p:cNvPr>
          <p:cNvSpPr>
            <a:spLocks/>
          </p:cNvSpPr>
          <p:nvPr/>
        </p:nvSpPr>
        <p:spPr>
          <a:xfrm>
            <a:off x="495301" y="4457700"/>
            <a:ext cx="3544921" cy="1371600"/>
          </a:xfrm>
          <a:prstGeom prst="roundRect">
            <a:avLst>
              <a:gd name="adj" fmla="val 5475"/>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76" name="Rectangle: Rounded Corners 75">
            <a:extLst>
              <a:ext uri="{FF2B5EF4-FFF2-40B4-BE49-F238E27FC236}">
                <a16:creationId xmlns:a16="http://schemas.microsoft.com/office/drawing/2014/main" id="{BA9D5917-B176-D7A9-904A-545C5D6D0ACA}"/>
              </a:ext>
            </a:extLst>
          </p:cNvPr>
          <p:cNvSpPr>
            <a:spLocks/>
          </p:cNvSpPr>
          <p:nvPr/>
        </p:nvSpPr>
        <p:spPr>
          <a:xfrm>
            <a:off x="8113679" y="4457700"/>
            <a:ext cx="3544921" cy="1371600"/>
          </a:xfrm>
          <a:prstGeom prst="roundRect">
            <a:avLst>
              <a:gd name="adj" fmla="val 5475"/>
            </a:avLst>
          </a:prstGeom>
          <a:solidFill>
            <a:schemeClr val="bg1"/>
          </a:solidFill>
          <a:ln w="6350" cap="sq">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28" name="TextBox 27">
            <a:extLst>
              <a:ext uri="{FF2B5EF4-FFF2-40B4-BE49-F238E27FC236}">
                <a16:creationId xmlns:a16="http://schemas.microsoft.com/office/drawing/2014/main" id="{872635E3-C6CD-7FAF-4CF7-7B3B32F170A3}"/>
              </a:ext>
            </a:extLst>
          </p:cNvPr>
          <p:cNvSpPr txBox="1">
            <a:spLocks/>
          </p:cNvSpPr>
          <p:nvPr/>
        </p:nvSpPr>
        <p:spPr>
          <a:xfrm>
            <a:off x="620720" y="4922778"/>
            <a:ext cx="3294084" cy="215444"/>
          </a:xfrm>
          <a:prstGeom prst="rect">
            <a:avLst/>
          </a:prstGeom>
          <a:ln w="6350">
            <a:noFill/>
            <a:miter lim="800000"/>
          </a:ln>
        </p:spPr>
        <p:txBody>
          <a:bodyPr vert="horz"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71A1C"/>
                </a:solidFill>
                <a:effectLst/>
                <a:uLnTx/>
                <a:uFillTx/>
                <a:latin typeface="Arial"/>
                <a:ea typeface="+mn-ea"/>
                <a:cs typeface="+mn-cs"/>
              </a:rPr>
              <a:t>Reallocate during CTP</a:t>
            </a:r>
          </a:p>
        </p:txBody>
      </p:sp>
      <p:sp>
        <p:nvSpPr>
          <p:cNvPr id="30" name="TextBox 29">
            <a:extLst>
              <a:ext uri="{FF2B5EF4-FFF2-40B4-BE49-F238E27FC236}">
                <a16:creationId xmlns:a16="http://schemas.microsoft.com/office/drawing/2014/main" id="{BFC1CF5D-C76E-65E5-3919-D461B1C99E78}"/>
              </a:ext>
            </a:extLst>
          </p:cNvPr>
          <p:cNvSpPr txBox="1">
            <a:spLocks/>
          </p:cNvSpPr>
          <p:nvPr/>
        </p:nvSpPr>
        <p:spPr>
          <a:xfrm>
            <a:off x="4429909" y="4707336"/>
            <a:ext cx="3294084" cy="430887"/>
          </a:xfrm>
          <a:prstGeom prst="rect">
            <a:avLst/>
          </a:prstGeom>
          <a:ln w="6350">
            <a:noFill/>
            <a:miter lim="800000"/>
          </a:ln>
        </p:spPr>
        <p:txBody>
          <a:bodyPr vert="horz"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71A1C"/>
                </a:solidFill>
                <a:effectLst/>
                <a:uLnTx/>
                <a:uFillTx/>
                <a:latin typeface="Arial"/>
                <a:ea typeface="+mn-ea"/>
                <a:cs typeface="+mn-cs"/>
              </a:rPr>
              <a:t>Automatic Request in </a:t>
            </a:r>
            <a:br>
              <a:rPr kumimoji="0" lang="en-US" sz="1400" b="1" i="0" u="none" strike="noStrike" kern="1200" cap="none" spc="0" normalizeH="0" baseline="0" noProof="0">
                <a:ln>
                  <a:noFill/>
                </a:ln>
                <a:solidFill>
                  <a:srgbClr val="171A1C"/>
                </a:solidFill>
                <a:effectLst/>
                <a:uLnTx/>
                <a:uFillTx/>
                <a:latin typeface="Arial"/>
                <a:ea typeface="+mn-ea"/>
                <a:cs typeface="+mn-cs"/>
              </a:rPr>
            </a:br>
            <a:r>
              <a:rPr kumimoji="0" lang="en-US" sz="1400" b="1" i="0" u="none" strike="noStrike" kern="1200" cap="none" spc="0" normalizeH="0" baseline="0" noProof="0">
                <a:ln>
                  <a:noFill/>
                </a:ln>
                <a:solidFill>
                  <a:srgbClr val="171A1C"/>
                </a:solidFill>
                <a:effectLst/>
                <a:uLnTx/>
                <a:uFillTx/>
                <a:latin typeface="Arial"/>
                <a:ea typeface="+mn-ea"/>
                <a:cs typeface="+mn-cs"/>
              </a:rPr>
              <a:t>Batch N+1</a:t>
            </a:r>
          </a:p>
        </p:txBody>
      </p:sp>
      <p:sp>
        <p:nvSpPr>
          <p:cNvPr id="33" name="TextBox 32">
            <a:extLst>
              <a:ext uri="{FF2B5EF4-FFF2-40B4-BE49-F238E27FC236}">
                <a16:creationId xmlns:a16="http://schemas.microsoft.com/office/drawing/2014/main" id="{E56AE3C2-0EFC-2030-E7E7-6BC9DED9408C}"/>
              </a:ext>
            </a:extLst>
          </p:cNvPr>
          <p:cNvSpPr txBox="1">
            <a:spLocks/>
          </p:cNvSpPr>
          <p:nvPr/>
        </p:nvSpPr>
        <p:spPr>
          <a:xfrm>
            <a:off x="8239098" y="4707336"/>
            <a:ext cx="3294084" cy="430887"/>
          </a:xfrm>
          <a:prstGeom prst="rect">
            <a:avLst/>
          </a:prstGeom>
          <a:ln w="6350">
            <a:noFill/>
            <a:miter lim="800000"/>
          </a:ln>
        </p:spPr>
        <p:txBody>
          <a:bodyPr vert="horz"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171A1C"/>
                </a:solidFill>
                <a:effectLst/>
                <a:uLnTx/>
                <a:uFillTx/>
                <a:latin typeface="Arial"/>
                <a:ea typeface="+mn-ea"/>
                <a:cs typeface="+mn-cs"/>
              </a:rPr>
              <a:t>ILLE May Request Re-Study in Subsequent Batch </a:t>
            </a:r>
          </a:p>
        </p:txBody>
      </p:sp>
      <p:sp>
        <p:nvSpPr>
          <p:cNvPr id="38" name="TextBox 37">
            <a:extLst>
              <a:ext uri="{FF2B5EF4-FFF2-40B4-BE49-F238E27FC236}">
                <a16:creationId xmlns:a16="http://schemas.microsoft.com/office/drawing/2014/main" id="{7C82AEAE-92AF-0F9D-6778-B56552C04A40}"/>
              </a:ext>
            </a:extLst>
          </p:cNvPr>
          <p:cNvSpPr txBox="1">
            <a:spLocks/>
          </p:cNvSpPr>
          <p:nvPr/>
        </p:nvSpPr>
        <p:spPr>
          <a:xfrm>
            <a:off x="858061" y="5204123"/>
            <a:ext cx="3224212"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0" i="1" u="none" strike="noStrike" kern="1200" cap="none" spc="0" normalizeH="0" baseline="0" noProof="0">
                <a:ln>
                  <a:noFill/>
                </a:ln>
                <a:solidFill>
                  <a:srgbClr val="171A1C"/>
                </a:solidFill>
                <a:effectLst/>
                <a:uLnTx/>
                <a:uFillTx/>
                <a:latin typeface="Arial"/>
                <a:ea typeface="+mn-ea"/>
                <a:cs typeface="Arial" panose="020B0604020202020204" pitchFamily="34" charset="0"/>
              </a:rPr>
              <a:t>Adds study time and complexity to the CTP</a:t>
            </a:r>
          </a:p>
        </p:txBody>
      </p:sp>
      <p:sp>
        <p:nvSpPr>
          <p:cNvPr id="42" name="TextBox 41">
            <a:extLst>
              <a:ext uri="{FF2B5EF4-FFF2-40B4-BE49-F238E27FC236}">
                <a16:creationId xmlns:a16="http://schemas.microsoft.com/office/drawing/2014/main" id="{9B6FC92B-D69C-7903-0525-088C73E549DC}"/>
              </a:ext>
            </a:extLst>
          </p:cNvPr>
          <p:cNvSpPr txBox="1">
            <a:spLocks/>
          </p:cNvSpPr>
          <p:nvPr/>
        </p:nvSpPr>
        <p:spPr>
          <a:xfrm>
            <a:off x="4667250" y="5204123"/>
            <a:ext cx="3224212" cy="553998"/>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0" i="1" u="none" strike="noStrike" kern="1200" cap="none" spc="0" normalizeH="0" baseline="0" noProof="0">
                <a:ln>
                  <a:noFill/>
                </a:ln>
                <a:solidFill>
                  <a:srgbClr val="171A1C"/>
                </a:solidFill>
                <a:effectLst/>
                <a:uLnTx/>
                <a:uFillTx/>
                <a:latin typeface="Arial"/>
                <a:ea typeface="+mn-ea"/>
                <a:cs typeface="Arial" panose="020B0604020202020204" pitchFamily="34" charset="0"/>
              </a:rPr>
              <a:t>Adds study time and complexity to Batch N+1 without study payment from ILLE or guarantee ILLE still wants to pursue the additional MWs</a:t>
            </a:r>
          </a:p>
        </p:txBody>
      </p:sp>
      <p:sp>
        <p:nvSpPr>
          <p:cNvPr id="46" name="TextBox 45">
            <a:extLst>
              <a:ext uri="{FF2B5EF4-FFF2-40B4-BE49-F238E27FC236}">
                <a16:creationId xmlns:a16="http://schemas.microsoft.com/office/drawing/2014/main" id="{5BAB797C-822F-86C5-8D65-6A96F9190A1A}"/>
              </a:ext>
            </a:extLst>
          </p:cNvPr>
          <p:cNvSpPr txBox="1">
            <a:spLocks/>
          </p:cNvSpPr>
          <p:nvPr/>
        </p:nvSpPr>
        <p:spPr>
          <a:xfrm>
            <a:off x="8476439" y="5204123"/>
            <a:ext cx="3224212" cy="184666"/>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200" b="0" i="1" u="none" strike="noStrike" kern="1200" cap="none" spc="0" normalizeH="0" baseline="0" noProof="0">
                <a:ln>
                  <a:noFill/>
                </a:ln>
                <a:solidFill>
                  <a:srgbClr val="171A1C"/>
                </a:solidFill>
                <a:effectLst/>
                <a:uLnTx/>
                <a:uFillTx/>
                <a:latin typeface="Arial"/>
                <a:ea typeface="+mn-ea"/>
                <a:cs typeface="Arial" panose="020B0604020202020204" pitchFamily="34" charset="0"/>
              </a:rPr>
              <a:t>ILLE keeps original LLB tracking number</a:t>
            </a:r>
          </a:p>
        </p:txBody>
      </p:sp>
      <p:sp>
        <p:nvSpPr>
          <p:cNvPr id="62" name="TrackerAlphaBlue 62">
            <a:extLst>
              <a:ext uri="{FF2B5EF4-FFF2-40B4-BE49-F238E27FC236}">
                <a16:creationId xmlns:a16="http://schemas.microsoft.com/office/drawing/2014/main" id="{C48F769D-5CEC-0E9F-7B87-4414DAC7ECCF}"/>
              </a:ext>
            </a:extLst>
          </p:cNvPr>
          <p:cNvSpPr/>
          <p:nvPr>
            <p:custDataLst>
              <p:tags r:id="rId3"/>
            </p:custDataLst>
          </p:nvPr>
        </p:nvSpPr>
        <p:spPr>
          <a:xfrm>
            <a:off x="582618" y="4266057"/>
            <a:ext cx="399268" cy="399268"/>
          </a:xfrm>
          <a:prstGeom prst="ellipse">
            <a:avLst/>
          </a:prstGeom>
          <a:solidFill>
            <a:schemeClr val="accent1"/>
          </a:solidFill>
          <a:ln w="38100" cap="sq"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A</a:t>
            </a:r>
          </a:p>
        </p:txBody>
      </p:sp>
      <p:sp>
        <p:nvSpPr>
          <p:cNvPr id="64" name="TrackerAlphaBlue 62">
            <a:extLst>
              <a:ext uri="{FF2B5EF4-FFF2-40B4-BE49-F238E27FC236}">
                <a16:creationId xmlns:a16="http://schemas.microsoft.com/office/drawing/2014/main" id="{88B77101-B495-30D4-4B17-DE336E56BAAB}"/>
              </a:ext>
            </a:extLst>
          </p:cNvPr>
          <p:cNvSpPr/>
          <p:nvPr>
            <p:custDataLst>
              <p:tags r:id="rId4"/>
            </p:custDataLst>
          </p:nvPr>
        </p:nvSpPr>
        <p:spPr>
          <a:xfrm>
            <a:off x="4391807" y="4266057"/>
            <a:ext cx="399268" cy="399268"/>
          </a:xfrm>
          <a:prstGeom prst="ellipse">
            <a:avLst/>
          </a:prstGeom>
          <a:solidFill>
            <a:schemeClr val="accent1"/>
          </a:solidFill>
          <a:ln w="38100" cap="sq"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B</a:t>
            </a:r>
          </a:p>
        </p:txBody>
      </p:sp>
      <p:sp>
        <p:nvSpPr>
          <p:cNvPr id="65" name="TrackerAlphaBlue 62">
            <a:extLst>
              <a:ext uri="{FF2B5EF4-FFF2-40B4-BE49-F238E27FC236}">
                <a16:creationId xmlns:a16="http://schemas.microsoft.com/office/drawing/2014/main" id="{403E588F-93E6-2882-DC08-0DE08E31556E}"/>
              </a:ext>
            </a:extLst>
          </p:cNvPr>
          <p:cNvSpPr/>
          <p:nvPr>
            <p:custDataLst>
              <p:tags r:id="rId5"/>
            </p:custDataLst>
          </p:nvPr>
        </p:nvSpPr>
        <p:spPr>
          <a:xfrm>
            <a:off x="8200996" y="4266057"/>
            <a:ext cx="399268" cy="399268"/>
          </a:xfrm>
          <a:prstGeom prst="ellipse">
            <a:avLst/>
          </a:prstGeom>
          <a:solidFill>
            <a:schemeClr val="accent1"/>
          </a:solidFill>
          <a:ln w="38100" cap="sq" cmpd="sng" algn="ctr">
            <a:solidFill>
              <a:schemeClr val="bg1"/>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1"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C</a:t>
            </a:r>
          </a:p>
        </p:txBody>
      </p:sp>
      <p:grpSp>
        <p:nvGrpSpPr>
          <p:cNvPr id="87" name="Group 86">
            <a:extLst>
              <a:ext uri="{FF2B5EF4-FFF2-40B4-BE49-F238E27FC236}">
                <a16:creationId xmlns:a16="http://schemas.microsoft.com/office/drawing/2014/main" id="{95A7CFF5-E092-7126-7929-4AAF994262F9}"/>
              </a:ext>
            </a:extLst>
          </p:cNvPr>
          <p:cNvGrpSpPr>
            <a:grpSpLocks/>
          </p:cNvGrpSpPr>
          <p:nvPr/>
        </p:nvGrpSpPr>
        <p:grpSpPr>
          <a:xfrm>
            <a:off x="495301" y="4103192"/>
            <a:ext cx="11163299" cy="87808"/>
            <a:chOff x="490328" y="3503117"/>
            <a:chExt cx="1755525" cy="140442"/>
          </a:xfrm>
        </p:grpSpPr>
        <p:sp>
          <p:nvSpPr>
            <p:cNvPr id="85" name="Right Bracket 84">
              <a:extLst>
                <a:ext uri="{FF2B5EF4-FFF2-40B4-BE49-F238E27FC236}">
                  <a16:creationId xmlns:a16="http://schemas.microsoft.com/office/drawing/2014/main" id="{8ADE6939-7E74-E985-2379-9E798C90607F}"/>
                </a:ext>
              </a:extLst>
            </p:cNvPr>
            <p:cNvSpPr/>
            <p:nvPr/>
          </p:nvSpPr>
          <p:spPr>
            <a:xfrm rot="16200000">
              <a:off x="1297870" y="2695575"/>
              <a:ext cx="140442" cy="1755525"/>
            </a:xfrm>
            <a:prstGeom prst="rightBracket">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sp>
          <p:nvSpPr>
            <p:cNvPr id="86" name="Right Bracket 85">
              <a:extLst>
                <a:ext uri="{FF2B5EF4-FFF2-40B4-BE49-F238E27FC236}">
                  <a16:creationId xmlns:a16="http://schemas.microsoft.com/office/drawing/2014/main" id="{12241FEB-FA33-A3A1-3E0E-EAE6D344FCEB}"/>
                </a:ext>
              </a:extLst>
            </p:cNvPr>
            <p:cNvSpPr/>
            <p:nvPr/>
          </p:nvSpPr>
          <p:spPr>
            <a:xfrm rot="16200000">
              <a:off x="1297870" y="2695575"/>
              <a:ext cx="140442" cy="1755525"/>
            </a:xfrm>
            <a:prstGeom prst="rightBracket">
              <a:avLst/>
            </a:prstGeom>
            <a:ln w="6350" cap="flat">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171A1C"/>
                </a:solidFill>
                <a:effectLst/>
                <a:uLnTx/>
                <a:uFillTx/>
                <a:latin typeface="Arial"/>
                <a:ea typeface="+mn-ea"/>
                <a:cs typeface="+mn-cs"/>
              </a:endParaRPr>
            </a:p>
          </p:txBody>
        </p:sp>
      </p:grpSp>
      <p:sp>
        <p:nvSpPr>
          <p:cNvPr id="35" name="TextBox 34">
            <a:extLst>
              <a:ext uri="{FF2B5EF4-FFF2-40B4-BE49-F238E27FC236}">
                <a16:creationId xmlns:a16="http://schemas.microsoft.com/office/drawing/2014/main" id="{43CE801A-D179-A4B7-FEF9-0432F9DFB21A}"/>
              </a:ext>
            </a:extLst>
          </p:cNvPr>
          <p:cNvSpPr txBox="1"/>
          <p:nvPr/>
        </p:nvSpPr>
        <p:spPr>
          <a:xfrm>
            <a:off x="5476877" y="3953417"/>
            <a:ext cx="1200148" cy="246221"/>
          </a:xfrm>
          <a:prstGeom prst="rect">
            <a:avLst/>
          </a:prstGeom>
          <a:solidFill>
            <a:schemeClr val="bg1"/>
          </a:solidFill>
          <a:ln w="6350">
            <a:noFill/>
            <a:miter lim="800000"/>
          </a:ln>
        </p:spPr>
        <p:txBody>
          <a:bodyPr vert="horz"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171A1C"/>
                </a:solidFill>
                <a:effectLst/>
                <a:uLnTx/>
                <a:uFillTx/>
                <a:latin typeface="Arial"/>
                <a:ea typeface="+mn-ea"/>
                <a:cs typeface="+mn-cs"/>
              </a:rPr>
              <a:t>Options</a:t>
            </a:r>
          </a:p>
        </p:txBody>
      </p:sp>
      <p:graphicFrame>
        <p:nvGraphicFramePr>
          <p:cNvPr id="5" name="Chart 4">
            <a:extLst>
              <a:ext uri="{FF2B5EF4-FFF2-40B4-BE49-F238E27FC236}">
                <a16:creationId xmlns:a16="http://schemas.microsoft.com/office/drawing/2014/main" id="{D8C45F10-C39C-ADA2-6F8E-27F032B080B7}"/>
              </a:ext>
            </a:extLst>
          </p:cNvPr>
          <p:cNvGraphicFramePr/>
          <p:nvPr>
            <p:custDataLst>
              <p:tags r:id="rId6"/>
            </p:custDataLst>
          </p:nvPr>
        </p:nvGraphicFramePr>
        <p:xfrm>
          <a:off x="1908175" y="1273175"/>
          <a:ext cx="9832975" cy="1384300"/>
        </p:xfrm>
        <a:graphic>
          <a:graphicData uri="http://schemas.openxmlformats.org/drawingml/2006/chart">
            <c:chart xmlns:c="http://schemas.openxmlformats.org/drawingml/2006/chart" xmlns:r="http://schemas.openxmlformats.org/officeDocument/2006/relationships" r:id="rId19"/>
          </a:graphicData>
        </a:graphic>
      </p:graphicFrame>
      <p:sp>
        <p:nvSpPr>
          <p:cNvPr id="91" name="Text Placeholder 4">
            <a:extLst>
              <a:ext uri="{FF2B5EF4-FFF2-40B4-BE49-F238E27FC236}">
                <a16:creationId xmlns:a16="http://schemas.microsoft.com/office/drawing/2014/main" id="{4C1F3293-4EFE-461D-940D-7EE66BAE31C5}"/>
              </a:ext>
            </a:extLst>
          </p:cNvPr>
          <p:cNvSpPr>
            <a:spLocks noGrp="1"/>
          </p:cNvSpPr>
          <p:nvPr>
            <p:custDataLst>
              <p:tags r:id="rId7"/>
            </p:custDataLst>
          </p:nvPr>
        </p:nvSpPr>
        <p:spPr bwMode="auto">
          <a:xfrm>
            <a:off x="3398838" y="2449513"/>
            <a:ext cx="406400"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947EAED3-458F-4ECF-AA6F-EED78A2811A0}" type="datetime'''''''''''''''2''0''''''''''''''''''''30'''''''''''">
              <a:rPr kumimoji="0" lang="en-US" altLang="en-US" sz="14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ctr"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2030</a:t>
            </a:fld>
            <a:endParaRPr kumimoji="0" lang="en-US" sz="14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93" name="Text Placeholder 4">
            <a:extLst>
              <a:ext uri="{FF2B5EF4-FFF2-40B4-BE49-F238E27FC236}">
                <a16:creationId xmlns:a16="http://schemas.microsoft.com/office/drawing/2014/main" id="{4C1F3293-4EFE-461D-940D-7EE66BAE31C5}"/>
              </a:ext>
            </a:extLst>
          </p:cNvPr>
          <p:cNvSpPr>
            <a:spLocks noGrp="1"/>
          </p:cNvSpPr>
          <p:nvPr>
            <p:custDataLst>
              <p:tags r:id="rId8"/>
            </p:custDataLst>
          </p:nvPr>
        </p:nvSpPr>
        <p:spPr bwMode="auto">
          <a:xfrm>
            <a:off x="6621463" y="2449513"/>
            <a:ext cx="406400"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0861A658-356B-4EB5-92CC-37A639F08A50}" type="datetime'''''''''''''''2''''0''3''''1'''''''''''''">
              <a:rPr kumimoji="0" lang="en-US" altLang="en-US" sz="14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ctr"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2031</a:t>
            </a:fld>
            <a:endParaRPr kumimoji="0" lang="en-US" sz="14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94" name="Text Placeholder 4">
            <a:extLst>
              <a:ext uri="{FF2B5EF4-FFF2-40B4-BE49-F238E27FC236}">
                <a16:creationId xmlns:a16="http://schemas.microsoft.com/office/drawing/2014/main" id="{4C1F3293-4EFE-461D-940D-7EE66BAE31C5}"/>
              </a:ext>
            </a:extLst>
          </p:cNvPr>
          <p:cNvSpPr>
            <a:spLocks noGrp="1"/>
          </p:cNvSpPr>
          <p:nvPr>
            <p:custDataLst>
              <p:tags r:id="rId9"/>
            </p:custDataLst>
          </p:nvPr>
        </p:nvSpPr>
        <p:spPr bwMode="auto">
          <a:xfrm>
            <a:off x="9844088" y="2449513"/>
            <a:ext cx="406400" cy="212725"/>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t">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BE6BD7F6-FEC4-487C-A6F8-BE09412F29BB}" type="datetime'''''''''''''''''''''20''''''''3''''''''2'''''''''''">
              <a:rPr kumimoji="0" lang="en-US" altLang="en-US" sz="1400" b="1"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ctr"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2032</a:t>
            </a:fld>
            <a:endParaRPr kumimoji="0" lang="en-US" sz="1400" b="1"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131" name="Rectangle 130">
            <a:extLst>
              <a:ext uri="{FF2B5EF4-FFF2-40B4-BE49-F238E27FC236}">
                <a16:creationId xmlns:a16="http://schemas.microsoft.com/office/drawing/2014/main" id="{A79209A8-F949-E61D-1716-88F7E42D3128}"/>
              </a:ext>
            </a:extLst>
          </p:cNvPr>
          <p:cNvSpPr/>
          <p:nvPr>
            <p:custDataLst>
              <p:tags r:id="rId10"/>
            </p:custDataLst>
          </p:nvPr>
        </p:nvSpPr>
        <p:spPr bwMode="auto">
          <a:xfrm>
            <a:off x="8462963" y="1003300"/>
            <a:ext cx="165100" cy="165100"/>
          </a:xfrm>
          <a:prstGeom prst="rect">
            <a:avLst/>
          </a:prstGeom>
          <a:solidFill>
            <a:schemeClr val="accent1"/>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132" name="Rectangle 131">
            <a:extLst>
              <a:ext uri="{FF2B5EF4-FFF2-40B4-BE49-F238E27FC236}">
                <a16:creationId xmlns:a16="http://schemas.microsoft.com/office/drawing/2014/main" id="{1206972B-5F63-665A-07A8-9D744362F4DC}"/>
              </a:ext>
            </a:extLst>
          </p:cNvPr>
          <p:cNvSpPr/>
          <p:nvPr>
            <p:custDataLst>
              <p:tags r:id="rId11"/>
            </p:custDataLst>
          </p:nvPr>
        </p:nvSpPr>
        <p:spPr bwMode="auto">
          <a:xfrm>
            <a:off x="10367963" y="1003300"/>
            <a:ext cx="165100" cy="165100"/>
          </a:xfrm>
          <a:prstGeom prst="rect">
            <a:avLst/>
          </a:prstGeom>
          <a:solidFill>
            <a:schemeClr val="accent2"/>
          </a:solidFill>
          <a:ln w="9525" cap="sq" cmpd="sng" algn="ctr">
            <a:solidFill>
              <a:schemeClr val="bg1"/>
            </a:solidFill>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sp>
        <p:nvSpPr>
          <p:cNvPr id="95" name="Text Placeholder 4">
            <a:extLst>
              <a:ext uri="{FF2B5EF4-FFF2-40B4-BE49-F238E27FC236}">
                <a16:creationId xmlns:a16="http://schemas.microsoft.com/office/drawing/2014/main" id="{4C1F3293-4EFE-461D-940D-7EE66BAE31C5}"/>
              </a:ext>
            </a:extLst>
          </p:cNvPr>
          <p:cNvSpPr>
            <a:spLocks noGrp="1"/>
          </p:cNvSpPr>
          <p:nvPr>
            <p:custDataLst>
              <p:tags r:id="rId12"/>
            </p:custDataLst>
          </p:nvPr>
        </p:nvSpPr>
        <p:spPr bwMode="auto">
          <a:xfrm>
            <a:off x="8678863" y="1001713"/>
            <a:ext cx="1587500"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71DF06C2-659B-4909-9BF7-DA8054CC91E9}" type="datetime'Un''''''f''''ul''fi''''lled ''MW R''''''''e''q''ue''''s''t'">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Unfulfilled MW Request</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sp>
        <p:nvSpPr>
          <p:cNvPr id="96" name="Text Placeholder 4">
            <a:extLst>
              <a:ext uri="{FF2B5EF4-FFF2-40B4-BE49-F238E27FC236}">
                <a16:creationId xmlns:a16="http://schemas.microsoft.com/office/drawing/2014/main" id="{4C1F3293-4EFE-461D-940D-7EE66BAE31C5}"/>
              </a:ext>
            </a:extLst>
          </p:cNvPr>
          <p:cNvSpPr>
            <a:spLocks noGrp="1"/>
          </p:cNvSpPr>
          <p:nvPr>
            <p:custDataLst>
              <p:tags r:id="rId13"/>
            </p:custDataLst>
          </p:nvPr>
        </p:nvSpPr>
        <p:spPr bwMode="auto">
          <a:xfrm>
            <a:off x="10583863" y="1001713"/>
            <a:ext cx="1014413" cy="182563"/>
          </a:xfrm>
          <a:prstGeom prst="rect">
            <a:avLst/>
          </a:prstGeom>
          <a:noFill/>
          <a:ln>
            <a:noFill/>
          </a:ln>
          <a:effectLst/>
          <a:extLst>
            <a:ext uri="{909E8E84-426E-40DD-AFC4-6F175D3DCCD1}">
              <a14:hiddenFill xmlns:a14="http://schemas.microsoft.com/office/drawing/2010/main">
                <a:solidFill>
                  <a:schemeClr val="accent1"/>
                </a:solidFill>
              </a14:hiddenFill>
            </a:ext>
          </a:extLst>
        </p:spPr>
        <p:txBody>
          <a:bodyPr vert="horz" wrap="none" lIns="0" tIns="0" rIns="0" bIns="0" rtlCol="0" anchor="ctr">
            <a:noAutofit/>
          </a:bodyPr>
          <a:lstStyle>
            <a:lvl1pPr marL="0" indent="0" algn="l" defTabSz="914400" rtl="0" eaLnBrk="1" latinLnBrk="0" hangingPunct="1">
              <a:lnSpc>
                <a:spcPct val="100000"/>
              </a:lnSpc>
              <a:spcBef>
                <a:spcPts val="300"/>
              </a:spcBef>
              <a:spcAft>
                <a:spcPts val="300"/>
              </a:spcAft>
              <a:buClr>
                <a:schemeClr val="tx1"/>
              </a:buClr>
              <a:buSzPct val="100000"/>
              <a:buFont typeface="Segoe UI" panose="020B0502040204020203" pitchFamily="34" charset="0"/>
              <a:buChar char="​"/>
              <a:defRPr lang="en-US" sz="1600" kern="1200" dirty="0">
                <a:solidFill>
                  <a:schemeClr val="tx1"/>
                </a:solidFill>
                <a:latin typeface="+mn-lt"/>
                <a:ea typeface="+mn-ea"/>
                <a:cs typeface="Arial" panose="020B0604020202020204" pitchFamily="34" charset="0"/>
              </a:defRPr>
            </a:lvl1pPr>
            <a:lvl2pPr marL="228600" indent="-225425" algn="l" defTabSz="914400" rtl="0" eaLnBrk="1" latinLnBrk="0" hangingPunct="1">
              <a:lnSpc>
                <a:spcPct val="100000"/>
              </a:lnSpc>
              <a:spcBef>
                <a:spcPts val="0"/>
              </a:spcBef>
              <a:spcAft>
                <a:spcPts val="300"/>
              </a:spcAft>
              <a:buClr>
                <a:schemeClr val="tx1"/>
              </a:buClr>
              <a:buSzPct val="110000"/>
              <a:buFont typeface="Wingdings" panose="05000000000000000000" pitchFamily="2" charset="2"/>
              <a:buChar char=""/>
              <a:defRPr lang="en-US" sz="1600" kern="1200" dirty="0">
                <a:solidFill>
                  <a:schemeClr val="tx1"/>
                </a:solidFill>
                <a:latin typeface="+mn-lt"/>
                <a:ea typeface="+mn-ea"/>
                <a:cs typeface="+mn-cs"/>
              </a:defRPr>
            </a:lvl2pPr>
            <a:lvl3pPr marL="442913" indent="-214313" algn="l" defTabSz="914400" rtl="0" eaLnBrk="1" latinLnBrk="0" hangingPunct="1">
              <a:lnSpc>
                <a:spcPct val="100000"/>
              </a:lnSpc>
              <a:spcBef>
                <a:spcPts val="0"/>
              </a:spcBef>
              <a:spcAft>
                <a:spcPts val="300"/>
              </a:spcAft>
              <a:buClr>
                <a:schemeClr val="tx1"/>
              </a:buClr>
              <a:buSzPct val="110000"/>
              <a:buFont typeface="Arial" panose="020B0604020202020204" pitchFamily="34" charset="0"/>
              <a:buChar char="‒"/>
              <a:defRPr lang="en-US" sz="1600" kern="1200" dirty="0">
                <a:solidFill>
                  <a:schemeClr val="tx1"/>
                </a:solidFill>
                <a:latin typeface="+mn-lt"/>
                <a:ea typeface="+mn-ea"/>
                <a:cs typeface="+mn-cs"/>
              </a:defRPr>
            </a:lvl3pPr>
            <a:lvl4pPr marL="598488" indent="-152400"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4pPr>
            <a:lvl5pPr marL="817563" indent="-147638" algn="l" defTabSz="914400" rtl="0" eaLnBrk="1" latinLnBrk="0" hangingPunct="1">
              <a:lnSpc>
                <a:spcPct val="100000"/>
              </a:lnSpc>
              <a:spcBef>
                <a:spcPts val="0"/>
              </a:spcBef>
              <a:spcAft>
                <a:spcPts val="300"/>
              </a:spcAft>
              <a:buClr>
                <a:schemeClr val="tx1"/>
              </a:buClr>
              <a:buSzPct val="100000"/>
              <a:buFont typeface="Arial" panose="020B0604020202020204" pitchFamily="34" charset="0"/>
              <a:buChar char="̶"/>
              <a:defRPr lang="en-US" sz="1600" kern="1200" dirty="0">
                <a:solidFill>
                  <a:schemeClr val="tx1"/>
                </a:solidFill>
                <a:latin typeface="+mn-lt"/>
                <a:ea typeface="+mn-ea"/>
                <a:cs typeface="+mn-cs"/>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fld id="{A715BEF4-20FF-4887-AF39-2F66E8A259F8}" type="datetime'''''''A''''l''''lo''''''''''ca''''''te''''''d'' MWs'''''''''''">
              <a:rPr kumimoji="0" lang="en-US" altLang="en-US" sz="1200" b="0" i="0" u="none" strike="noStrike" kern="1200" cap="none" spc="0" normalizeH="0" baseline="0" noProof="0" smtClean="0">
                <a:ln>
                  <a:noFill/>
                </a:ln>
                <a:solidFill>
                  <a:srgbClr val="171A1C"/>
                </a:solidFill>
                <a:effectLst/>
                <a:uLnTx/>
                <a:uFillTx/>
                <a:latin typeface="Arial"/>
                <a:ea typeface="+mn-ea"/>
                <a:cs typeface="Arial" panose="020B0604020202020204" pitchFamily="34" charset="0"/>
              </a:rPr>
              <a:pPr marL="0" marR="0" lvl="0" indent="0" algn="l" defTabSz="914400" rtl="0" eaLnBrk="1" fontAlgn="auto" latinLnBrk="0" hangingPunct="1">
                <a:lnSpc>
                  <a:spcPct val="100000"/>
                </a:lnSpc>
                <a:spcBef>
                  <a:spcPct val="0"/>
                </a:spcBef>
                <a:spcAft>
                  <a:spcPct val="0"/>
                </a:spcAft>
                <a:buClr>
                  <a:srgbClr val="171A1C"/>
                </a:buClr>
                <a:buSzPct val="100000"/>
                <a:buFont typeface="Segoe UI" panose="020B0502040204020203" pitchFamily="34" charset="0"/>
                <a:buChar char="​"/>
                <a:tabLst/>
                <a:defRPr/>
              </a:pPr>
              <a:t>Allocated MWs</a:t>
            </a:fld>
            <a:endParaRPr kumimoji="0" lang="en-US" sz="1200" b="0" i="0" u="none" strike="noStrike" kern="1200" cap="none" spc="0" normalizeH="0" baseline="0" noProof="0">
              <a:ln>
                <a:noFill/>
              </a:ln>
              <a:solidFill>
                <a:srgbClr val="171A1C"/>
              </a:solidFill>
              <a:effectLst/>
              <a:uLnTx/>
              <a:uFillTx/>
              <a:latin typeface="Arial"/>
              <a:ea typeface="+mn-ea"/>
              <a:cs typeface="Arial" panose="020B0604020202020204" pitchFamily="34" charset="0"/>
            </a:endParaRPr>
          </a:p>
        </p:txBody>
      </p:sp>
      <p:cxnSp>
        <p:nvCxnSpPr>
          <p:cNvPr id="161" name="Straight Connector 160">
            <a:extLst>
              <a:ext uri="{FF2B5EF4-FFF2-40B4-BE49-F238E27FC236}">
                <a16:creationId xmlns:a16="http://schemas.microsoft.com/office/drawing/2014/main" id="{F564C41F-F66C-D66A-EF4C-BA22C00EEE4F}"/>
              </a:ext>
            </a:extLst>
          </p:cNvPr>
          <p:cNvCxnSpPr>
            <a:cxnSpLocks/>
          </p:cNvCxnSpPr>
          <p:nvPr>
            <p:custDataLst>
              <p:tags r:id="rId14"/>
            </p:custDataLst>
          </p:nvPr>
        </p:nvCxnSpPr>
        <p:spPr>
          <a:xfrm>
            <a:off x="495301" y="1325563"/>
            <a:ext cx="11163299" cy="0"/>
          </a:xfrm>
          <a:prstGeom prst="line">
            <a:avLst/>
          </a:prstGeom>
          <a:ln w="1270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B55E92C-B64F-9034-B2C6-29BDF196AD57}"/>
              </a:ext>
            </a:extLst>
          </p:cNvPr>
          <p:cNvSpPr txBox="1">
            <a:spLocks/>
          </p:cNvSpPr>
          <p:nvPr/>
        </p:nvSpPr>
        <p:spPr>
          <a:xfrm>
            <a:off x="470528" y="2822575"/>
            <a:ext cx="1332096" cy="215444"/>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4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Requested,</a:t>
            </a:r>
            <a:r>
              <a:rPr kumimoji="0" lang="en-US" sz="14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 MW</a:t>
            </a:r>
          </a:p>
        </p:txBody>
      </p:sp>
      <p:cxnSp>
        <p:nvCxnSpPr>
          <p:cNvPr id="176" name="Straight Connector 175">
            <a:extLst>
              <a:ext uri="{FF2B5EF4-FFF2-40B4-BE49-F238E27FC236}">
                <a16:creationId xmlns:a16="http://schemas.microsoft.com/office/drawing/2014/main" id="{DC8BC03D-289A-20D7-00C8-F18AD129C988}"/>
              </a:ext>
            </a:extLst>
          </p:cNvPr>
          <p:cNvCxnSpPr>
            <a:cxnSpLocks/>
          </p:cNvCxnSpPr>
          <p:nvPr>
            <p:custDataLst>
              <p:tags r:id="rId15"/>
            </p:custDataLst>
          </p:nvPr>
        </p:nvCxnSpPr>
        <p:spPr>
          <a:xfrm>
            <a:off x="495301" y="3155567"/>
            <a:ext cx="11163299"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78" name="TextBox 177">
            <a:extLst>
              <a:ext uri="{FF2B5EF4-FFF2-40B4-BE49-F238E27FC236}">
                <a16:creationId xmlns:a16="http://schemas.microsoft.com/office/drawing/2014/main" id="{335A41C4-EEB6-3F77-69C0-1BE69368341A}"/>
              </a:ext>
            </a:extLst>
          </p:cNvPr>
          <p:cNvSpPr txBox="1">
            <a:spLocks/>
          </p:cNvSpPr>
          <p:nvPr/>
        </p:nvSpPr>
        <p:spPr>
          <a:xfrm>
            <a:off x="2935989" y="2822575"/>
            <a:ext cx="1332096" cy="215444"/>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4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500</a:t>
            </a:r>
          </a:p>
        </p:txBody>
      </p:sp>
      <p:sp>
        <p:nvSpPr>
          <p:cNvPr id="190" name="TextBox 189">
            <a:extLst>
              <a:ext uri="{FF2B5EF4-FFF2-40B4-BE49-F238E27FC236}">
                <a16:creationId xmlns:a16="http://schemas.microsoft.com/office/drawing/2014/main" id="{6ED054D9-DA0F-B838-689C-E1D99C1B4371}"/>
              </a:ext>
            </a:extLst>
          </p:cNvPr>
          <p:cNvSpPr txBox="1">
            <a:spLocks/>
          </p:cNvSpPr>
          <p:nvPr/>
        </p:nvSpPr>
        <p:spPr>
          <a:xfrm>
            <a:off x="6158614" y="2822575"/>
            <a:ext cx="1332096" cy="215444"/>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4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1000</a:t>
            </a:r>
          </a:p>
        </p:txBody>
      </p:sp>
      <p:sp>
        <p:nvSpPr>
          <p:cNvPr id="8" name="TextBox 7">
            <a:extLst>
              <a:ext uri="{FF2B5EF4-FFF2-40B4-BE49-F238E27FC236}">
                <a16:creationId xmlns:a16="http://schemas.microsoft.com/office/drawing/2014/main" id="{F8CFF4B4-D5DE-8B0E-C7A0-BB79139A6783}"/>
              </a:ext>
            </a:extLst>
          </p:cNvPr>
          <p:cNvSpPr txBox="1">
            <a:spLocks/>
          </p:cNvSpPr>
          <p:nvPr/>
        </p:nvSpPr>
        <p:spPr>
          <a:xfrm>
            <a:off x="470528" y="3273115"/>
            <a:ext cx="1332096" cy="215444"/>
          </a:xfrm>
          <a:prstGeom prst="rect">
            <a:avLst/>
          </a:prstGeom>
          <a:ln w="6350">
            <a:noFill/>
            <a:miter lim="800000"/>
          </a:ln>
        </p:spPr>
        <p:txBody>
          <a:bodyPr vert="horz" wrap="square" lIns="0" tIns="0" rIns="0" bIns="0" rtlCol="0">
            <a:spAutoFit/>
          </a:bodyPr>
          <a:lstStyle/>
          <a:p>
            <a:pPr marL="0" marR="0" lvl="0" indent="0" algn="l" defTabSz="914400" rtl="0" eaLnBrk="1" fontAlgn="auto" latinLnBrk="0" hangingPunct="1">
              <a:lnSpc>
                <a:spcPct val="100000"/>
              </a:lnSpc>
              <a:spcBef>
                <a:spcPts val="300"/>
              </a:spcBef>
              <a:spcAft>
                <a:spcPts val="300"/>
              </a:spcAft>
              <a:buClrTx/>
              <a:buSzTx/>
              <a:buFontTx/>
              <a:buNone/>
              <a:tabLst/>
              <a:defRPr/>
            </a:pPr>
            <a:r>
              <a:rPr kumimoji="0" lang="en-US" sz="1400" b="1" i="0" u="none" strike="noStrike" kern="1200" cap="none" spc="0" normalizeH="0" baseline="0" noProof="0">
                <a:ln>
                  <a:noFill/>
                </a:ln>
                <a:solidFill>
                  <a:srgbClr val="171A1C"/>
                </a:solidFill>
                <a:effectLst/>
                <a:uLnTx/>
                <a:uFillTx/>
                <a:latin typeface="Arial"/>
                <a:ea typeface="+mn-ea"/>
                <a:cs typeface="+mn-cs"/>
              </a:rPr>
              <a:t>Allocated, </a:t>
            </a:r>
            <a:r>
              <a:rPr kumimoji="0" lang="en-US" sz="1400" b="0" i="0" u="none" strike="noStrike" kern="1200" cap="none" spc="0" normalizeH="0" baseline="0" noProof="0">
                <a:ln>
                  <a:noFill/>
                </a:ln>
                <a:solidFill>
                  <a:srgbClr val="171A1C"/>
                </a:solidFill>
                <a:effectLst/>
                <a:uLnTx/>
                <a:uFillTx/>
                <a:latin typeface="Arial"/>
                <a:ea typeface="+mn-ea"/>
                <a:cs typeface="+mn-cs"/>
              </a:rPr>
              <a:t>MW</a:t>
            </a:r>
          </a:p>
        </p:txBody>
      </p:sp>
      <p:sp>
        <p:nvSpPr>
          <p:cNvPr id="177" name="TextBox 176">
            <a:extLst>
              <a:ext uri="{FF2B5EF4-FFF2-40B4-BE49-F238E27FC236}">
                <a16:creationId xmlns:a16="http://schemas.microsoft.com/office/drawing/2014/main" id="{49F40710-B015-63C5-166E-A8D7BE295904}"/>
              </a:ext>
            </a:extLst>
          </p:cNvPr>
          <p:cNvSpPr txBox="1">
            <a:spLocks/>
          </p:cNvSpPr>
          <p:nvPr/>
        </p:nvSpPr>
        <p:spPr>
          <a:xfrm>
            <a:off x="2935989" y="3273115"/>
            <a:ext cx="1332096" cy="215444"/>
          </a:xfrm>
          <a:prstGeom prst="rect">
            <a:avLst/>
          </a:prstGeom>
          <a:ln w="6350">
            <a:noFill/>
            <a:miter lim="800000"/>
          </a:ln>
        </p:spPr>
        <p:txBody>
          <a:bodyPr vert="horz" wrap="square" lIns="0" tIns="0" rIns="0" bIns="0" rtlCol="0">
            <a:sp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400" b="0" i="0" u="none" strike="noStrike" kern="1200" cap="none" spc="0" normalizeH="0" baseline="0" noProof="0">
                <a:ln>
                  <a:noFill/>
                </a:ln>
                <a:solidFill>
                  <a:srgbClr val="171A1C"/>
                </a:solidFill>
                <a:effectLst/>
                <a:uLnTx/>
                <a:uFillTx/>
                <a:latin typeface="Arial"/>
                <a:ea typeface="+mn-ea"/>
                <a:cs typeface="+mn-cs"/>
              </a:rPr>
              <a:t>200</a:t>
            </a:r>
          </a:p>
        </p:txBody>
      </p:sp>
      <p:sp>
        <p:nvSpPr>
          <p:cNvPr id="189" name="TextBox 188">
            <a:extLst>
              <a:ext uri="{FF2B5EF4-FFF2-40B4-BE49-F238E27FC236}">
                <a16:creationId xmlns:a16="http://schemas.microsoft.com/office/drawing/2014/main" id="{BD35E839-CFF3-C7F0-6D3B-16DAF2364EA2}"/>
              </a:ext>
            </a:extLst>
          </p:cNvPr>
          <p:cNvSpPr txBox="1">
            <a:spLocks/>
          </p:cNvSpPr>
          <p:nvPr/>
        </p:nvSpPr>
        <p:spPr>
          <a:xfrm>
            <a:off x="6158614" y="3273115"/>
            <a:ext cx="1332096" cy="215444"/>
          </a:xfrm>
          <a:prstGeom prst="rect">
            <a:avLst/>
          </a:prstGeom>
          <a:ln w="6350">
            <a:noFill/>
            <a:miter lim="800000"/>
          </a:ln>
        </p:spPr>
        <p:txBody>
          <a:bodyPr vert="horz" wrap="square" lIns="0" tIns="0" rIns="0" bIns="0" rtlCol="0">
            <a:sp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400" b="0" i="0" u="none" strike="noStrike" kern="1200" cap="none" spc="0" normalizeH="0" baseline="0" noProof="0">
                <a:ln>
                  <a:noFill/>
                </a:ln>
                <a:solidFill>
                  <a:srgbClr val="171A1C"/>
                </a:solidFill>
                <a:effectLst/>
                <a:uLnTx/>
                <a:uFillTx/>
                <a:latin typeface="Arial"/>
                <a:ea typeface="+mn-ea"/>
                <a:cs typeface="+mn-cs"/>
              </a:rPr>
              <a:t>300</a:t>
            </a:r>
          </a:p>
        </p:txBody>
      </p:sp>
      <p:sp>
        <p:nvSpPr>
          <p:cNvPr id="192" name="TextBox 191">
            <a:extLst>
              <a:ext uri="{FF2B5EF4-FFF2-40B4-BE49-F238E27FC236}">
                <a16:creationId xmlns:a16="http://schemas.microsoft.com/office/drawing/2014/main" id="{28E55A30-6F23-89B0-68AE-CB4AD6E50FFE}"/>
              </a:ext>
            </a:extLst>
          </p:cNvPr>
          <p:cNvSpPr txBox="1">
            <a:spLocks/>
          </p:cNvSpPr>
          <p:nvPr/>
        </p:nvSpPr>
        <p:spPr>
          <a:xfrm>
            <a:off x="9381239" y="3273115"/>
            <a:ext cx="1332096" cy="215444"/>
          </a:xfrm>
          <a:prstGeom prst="rect">
            <a:avLst/>
          </a:prstGeom>
          <a:ln w="6350">
            <a:noFill/>
            <a:miter lim="800000"/>
          </a:ln>
        </p:spPr>
        <p:txBody>
          <a:bodyPr vert="horz" wrap="square" lIns="0" tIns="0" rIns="0" bIns="0" rtlCol="0">
            <a:sp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r>
              <a:rPr kumimoji="0" lang="en-US" sz="1400" b="0" i="0" u="none" strike="noStrike" kern="1200" cap="none" spc="0" normalizeH="0" baseline="0" noProof="0">
                <a:ln>
                  <a:noFill/>
                </a:ln>
                <a:solidFill>
                  <a:srgbClr val="171A1C"/>
                </a:solidFill>
                <a:effectLst/>
                <a:uLnTx/>
                <a:uFillTx/>
                <a:latin typeface="Arial"/>
                <a:ea typeface="+mn-ea"/>
                <a:cs typeface="+mn-cs"/>
              </a:rPr>
              <a:t>1000</a:t>
            </a:r>
          </a:p>
        </p:txBody>
      </p:sp>
      <p:sp>
        <p:nvSpPr>
          <p:cNvPr id="193" name="TextBox 192">
            <a:extLst>
              <a:ext uri="{FF2B5EF4-FFF2-40B4-BE49-F238E27FC236}">
                <a16:creationId xmlns:a16="http://schemas.microsoft.com/office/drawing/2014/main" id="{488DFF92-C29B-E92B-F52B-8605201E057E}"/>
              </a:ext>
            </a:extLst>
          </p:cNvPr>
          <p:cNvSpPr txBox="1">
            <a:spLocks/>
          </p:cNvSpPr>
          <p:nvPr/>
        </p:nvSpPr>
        <p:spPr>
          <a:xfrm>
            <a:off x="9381239" y="2822575"/>
            <a:ext cx="1332096" cy="215444"/>
          </a:xfrm>
          <a:prstGeom prst="rect">
            <a:avLst/>
          </a:prstGeom>
        </p:spPr>
        <p:txBody>
          <a:bodyPr vert="horz" wrap="square" lIns="0" tIns="0" rIns="0" bIns="0" rtlCol="0" anchor="t"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ctr"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4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1000</a:t>
            </a:r>
          </a:p>
        </p:txBody>
      </p:sp>
      <p:grpSp>
        <p:nvGrpSpPr>
          <p:cNvPr id="215" name="Group 214">
            <a:extLst>
              <a:ext uri="{FF2B5EF4-FFF2-40B4-BE49-F238E27FC236}">
                <a16:creationId xmlns:a16="http://schemas.microsoft.com/office/drawing/2014/main" id="{96BF632E-87F2-3A39-5429-4ECB931F6F85}"/>
              </a:ext>
            </a:extLst>
          </p:cNvPr>
          <p:cNvGrpSpPr/>
          <p:nvPr/>
        </p:nvGrpSpPr>
        <p:grpSpPr>
          <a:xfrm>
            <a:off x="8239099" y="5204124"/>
            <a:ext cx="171152" cy="171152"/>
            <a:chOff x="-1015878" y="2978160"/>
            <a:chExt cx="353041" cy="353041"/>
          </a:xfrm>
        </p:grpSpPr>
        <p:sp>
          <p:nvSpPr>
            <p:cNvPr id="209" name="Oval 208">
              <a:extLst>
                <a:ext uri="{FF2B5EF4-FFF2-40B4-BE49-F238E27FC236}">
                  <a16:creationId xmlns:a16="http://schemas.microsoft.com/office/drawing/2014/main" id="{488EBEE7-B257-068A-26BE-B974FCFE343F}"/>
                </a:ext>
              </a:extLst>
            </p:cNvPr>
            <p:cNvSpPr/>
            <p:nvPr/>
          </p:nvSpPr>
          <p:spPr>
            <a:xfrm>
              <a:off x="-1015878" y="2978160"/>
              <a:ext cx="353041" cy="353041"/>
            </a:xfrm>
            <a:prstGeom prst="ellipse">
              <a:avLst/>
            </a:prstGeom>
            <a:solidFill>
              <a:srgbClr val="00B050"/>
            </a:solidFill>
            <a:ln w="12700" cap="sq">
              <a:solidFill>
                <a:srgbClr val="00B05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210" name="Graphic 209">
              <a:extLst>
                <a:ext uri="{FF2B5EF4-FFF2-40B4-BE49-F238E27FC236}">
                  <a16:creationId xmlns:a16="http://schemas.microsoft.com/office/drawing/2014/main" id="{3BE8BE23-DAD6-392E-3F79-6F53A1338140}"/>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1009094" y="2984944"/>
              <a:ext cx="339473" cy="339473"/>
            </a:xfrm>
            <a:prstGeom prst="rect">
              <a:avLst/>
            </a:prstGeom>
          </p:spPr>
        </p:pic>
      </p:grpSp>
      <p:grpSp>
        <p:nvGrpSpPr>
          <p:cNvPr id="214" name="Group 213">
            <a:extLst>
              <a:ext uri="{FF2B5EF4-FFF2-40B4-BE49-F238E27FC236}">
                <a16:creationId xmlns:a16="http://schemas.microsoft.com/office/drawing/2014/main" id="{37E633DC-4B63-6350-D7EF-1FF02532FB79}"/>
              </a:ext>
            </a:extLst>
          </p:cNvPr>
          <p:cNvGrpSpPr/>
          <p:nvPr/>
        </p:nvGrpSpPr>
        <p:grpSpPr>
          <a:xfrm>
            <a:off x="4429910" y="5204124"/>
            <a:ext cx="171152" cy="171152"/>
            <a:chOff x="-1015878" y="3487653"/>
            <a:chExt cx="353041" cy="353041"/>
          </a:xfrm>
        </p:grpSpPr>
        <p:sp>
          <p:nvSpPr>
            <p:cNvPr id="212" name="Oval 211">
              <a:extLst>
                <a:ext uri="{FF2B5EF4-FFF2-40B4-BE49-F238E27FC236}">
                  <a16:creationId xmlns:a16="http://schemas.microsoft.com/office/drawing/2014/main" id="{7FEDADFD-BE81-750B-BE18-4C8CD8EE188A}"/>
                </a:ext>
              </a:extLst>
            </p:cNvPr>
            <p:cNvSpPr/>
            <p:nvPr/>
          </p:nvSpPr>
          <p:spPr>
            <a:xfrm>
              <a:off x="-1015878" y="3487653"/>
              <a:ext cx="353041" cy="353041"/>
            </a:xfrm>
            <a:prstGeom prst="ellipse">
              <a:avLst/>
            </a:prstGeom>
            <a:solidFill>
              <a:srgbClr val="C00000"/>
            </a:solidFill>
            <a:ln w="12700" cap="sq">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213" name="Graphic 212">
              <a:extLst>
                <a:ext uri="{FF2B5EF4-FFF2-40B4-BE49-F238E27FC236}">
                  <a16:creationId xmlns:a16="http://schemas.microsoft.com/office/drawing/2014/main" id="{DA3988DD-BCF1-E232-35ED-02B16D821CA2}"/>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009094" y="3494437"/>
              <a:ext cx="339473" cy="339473"/>
            </a:xfrm>
            <a:prstGeom prst="rect">
              <a:avLst/>
            </a:prstGeom>
          </p:spPr>
        </p:pic>
      </p:grpSp>
      <p:grpSp>
        <p:nvGrpSpPr>
          <p:cNvPr id="216" name="Group 215">
            <a:extLst>
              <a:ext uri="{FF2B5EF4-FFF2-40B4-BE49-F238E27FC236}">
                <a16:creationId xmlns:a16="http://schemas.microsoft.com/office/drawing/2014/main" id="{1E6BFD8B-E04B-09E7-933C-5D0300CC8FEB}"/>
              </a:ext>
            </a:extLst>
          </p:cNvPr>
          <p:cNvGrpSpPr/>
          <p:nvPr/>
        </p:nvGrpSpPr>
        <p:grpSpPr>
          <a:xfrm>
            <a:off x="620721" y="5204124"/>
            <a:ext cx="171152" cy="171152"/>
            <a:chOff x="-1015878" y="3487653"/>
            <a:chExt cx="353041" cy="353041"/>
          </a:xfrm>
        </p:grpSpPr>
        <p:sp>
          <p:nvSpPr>
            <p:cNvPr id="217" name="Oval 216">
              <a:extLst>
                <a:ext uri="{FF2B5EF4-FFF2-40B4-BE49-F238E27FC236}">
                  <a16:creationId xmlns:a16="http://schemas.microsoft.com/office/drawing/2014/main" id="{BB9A2FA4-E1CF-396F-AC67-A378AC2DE364}"/>
                </a:ext>
              </a:extLst>
            </p:cNvPr>
            <p:cNvSpPr/>
            <p:nvPr/>
          </p:nvSpPr>
          <p:spPr>
            <a:xfrm>
              <a:off x="-1015878" y="3487653"/>
              <a:ext cx="353041" cy="353041"/>
            </a:xfrm>
            <a:prstGeom prst="ellipse">
              <a:avLst/>
            </a:prstGeom>
            <a:solidFill>
              <a:srgbClr val="C00000"/>
            </a:solidFill>
            <a:ln w="12700" cap="sq">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218" name="Graphic 217">
              <a:extLst>
                <a:ext uri="{FF2B5EF4-FFF2-40B4-BE49-F238E27FC236}">
                  <a16:creationId xmlns:a16="http://schemas.microsoft.com/office/drawing/2014/main" id="{D2474313-1119-2D0C-E8E8-DA6F2289578E}"/>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1009094" y="3494437"/>
              <a:ext cx="339473" cy="339473"/>
            </a:xfrm>
            <a:prstGeom prst="rect">
              <a:avLst/>
            </a:prstGeom>
          </p:spPr>
        </p:pic>
      </p:grpSp>
    </p:spTree>
    <p:extLst>
      <p:ext uri="{BB962C8B-B14F-4D97-AF65-F5344CB8AC3E}">
        <p14:creationId xmlns:p14="http://schemas.microsoft.com/office/powerpoint/2010/main" val="8926161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6" hidden="1">
            <a:extLst>
              <a:ext uri="{FF2B5EF4-FFF2-40B4-BE49-F238E27FC236}">
                <a16:creationId xmlns:a16="http://schemas.microsoft.com/office/drawing/2014/main" id="{EF8365E5-FAC0-CACD-5BAA-1F4C061F6347}"/>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9" imgW="404" imgH="405" progId="TCLayout.ActiveDocument.1">
                  <p:embed/>
                </p:oleObj>
              </mc:Choice>
              <mc:Fallback>
                <p:oleObj name="think-cell Slide" r:id="rId9" imgW="404" imgH="405" progId="TCLayout.ActiveDocument.1">
                  <p:embed/>
                  <p:pic>
                    <p:nvPicPr>
                      <p:cNvPr id="3" name="Object 6" hidden="1">
                        <a:extLst>
                          <a:ext uri="{FF2B5EF4-FFF2-40B4-BE49-F238E27FC236}">
                            <a16:creationId xmlns:a16="http://schemas.microsoft.com/office/drawing/2014/main" id="{EF8365E5-FAC0-CACD-5BAA-1F4C061F6347}"/>
                          </a:ext>
                        </a:extLst>
                      </p:cNvPr>
                      <p:cNvPicPr/>
                      <p:nvPr/>
                    </p:nvPicPr>
                    <p:blipFill>
                      <a:blip r:embed="rId10"/>
                      <a:stretch>
                        <a:fillRect/>
                      </a:stretch>
                    </p:blipFill>
                    <p:spPr>
                      <a:xfrm>
                        <a:off x="1588" y="1588"/>
                        <a:ext cx="1588" cy="1588"/>
                      </a:xfrm>
                      <a:prstGeom prst="rect">
                        <a:avLst/>
                      </a:prstGeom>
                    </p:spPr>
                  </p:pic>
                </p:oleObj>
              </mc:Fallback>
            </mc:AlternateContent>
          </a:graphicData>
        </a:graphic>
      </p:graphicFrame>
      <p:sp>
        <p:nvSpPr>
          <p:cNvPr id="4" name="2. Slide Title">
            <a:extLst>
              <a:ext uri="{FF2B5EF4-FFF2-40B4-BE49-F238E27FC236}">
                <a16:creationId xmlns:a16="http://schemas.microsoft.com/office/drawing/2014/main" id="{10FBE006-C1F5-C351-014B-81B6935A84B9}"/>
              </a:ext>
            </a:extLst>
          </p:cNvPr>
          <p:cNvSpPr>
            <a:spLocks noGrp="1"/>
          </p:cNvSpPr>
          <p:nvPr>
            <p:ph type="title"/>
            <p:custDataLst>
              <p:tags r:id="rId2"/>
            </p:custDataLst>
          </p:nvPr>
        </p:nvSpPr>
        <p:spPr>
          <a:xfrm>
            <a:off x="1257300" y="419100"/>
            <a:ext cx="10401300" cy="738664"/>
          </a:xfrm>
          <a:noFill/>
          <a:ln/>
          <a:extLst>
            <a:ext uri="{909E8E84-426E-40DD-AFC4-6F175D3DCCD1}">
              <a14:hiddenFill xmlns:a14="http://schemas.microsoft.com/office/drawing/2010/main">
                <a:solidFill>
                  <a:srgbClr val="FFFFFF"/>
                </a:solidFill>
              </a14:hiddenFill>
            </a:ext>
          </a:extLst>
        </p:spPr>
        <p:txBody>
          <a:bodyPr vert="horz">
            <a:spAutoFit/>
          </a:bodyPr>
          <a:lstStyle/>
          <a:p>
            <a:r>
              <a:rPr lang="en-US">
                <a:solidFill>
                  <a:schemeClr val="accent6">
                    <a:lumMod val="75000"/>
                  </a:schemeClr>
                </a:solidFill>
              </a:rPr>
              <a:t>Batch study: </a:t>
            </a:r>
            <a:r>
              <a:rPr lang="en-US"/>
              <a:t>Treatment of non-committed large loads in subsequent batches</a:t>
            </a:r>
          </a:p>
        </p:txBody>
      </p:sp>
      <p:sp>
        <p:nvSpPr>
          <p:cNvPr id="14" name="TextBox 13">
            <a:extLst>
              <a:ext uri="{FF2B5EF4-FFF2-40B4-BE49-F238E27FC236}">
                <a16:creationId xmlns:a16="http://schemas.microsoft.com/office/drawing/2014/main" id="{766BC79F-5E67-7C3A-CE07-9224E9F9AAC7}"/>
              </a:ext>
            </a:extLst>
          </p:cNvPr>
          <p:cNvSpPr txBox="1">
            <a:spLocks/>
          </p:cNvSpPr>
          <p:nvPr/>
        </p:nvSpPr>
        <p:spPr>
          <a:xfrm>
            <a:off x="611959" y="1419652"/>
            <a:ext cx="11163299" cy="615553"/>
          </a:xfrm>
          <a:prstGeom prst="rect">
            <a:avLst/>
          </a:prstGeom>
        </p:spPr>
        <p:txBody>
          <a:bodyPr vert="horz" wrap="square" lIns="0" tIns="0" rIns="0" bIns="0" rtlCol="0" anchor="t" anchorCtr="0">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20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An ILLE that does not sign an interconnection agreement for a Large Load project in </a:t>
            </a:r>
            <a:br>
              <a:rPr kumimoji="0" lang="en-US" sz="2000" b="1" i="0" u="none" strike="noStrike" kern="1200" cap="none" spc="0" normalizeH="0" baseline="0" noProof="0">
                <a:ln>
                  <a:noFill/>
                </a:ln>
                <a:solidFill>
                  <a:srgbClr val="171A1C"/>
                </a:solidFill>
                <a:effectLst/>
                <a:uLnTx/>
                <a:uFillTx/>
                <a:latin typeface="Arial"/>
                <a:ea typeface="+mn-ea"/>
                <a:cs typeface="Arial" panose="020B0604020202020204" pitchFamily="34" charset="0"/>
              </a:rPr>
            </a:br>
            <a:r>
              <a:rPr kumimoji="0" lang="en-US" sz="2000" b="1" i="0" u="none" strike="noStrike" kern="1200" cap="none" spc="0" normalizeH="0" baseline="0" noProof="0">
                <a:ln>
                  <a:noFill/>
                </a:ln>
                <a:solidFill>
                  <a:srgbClr val="171A1C"/>
                </a:solidFill>
                <a:effectLst/>
                <a:uLnTx/>
                <a:uFillTx/>
                <a:latin typeface="Arial"/>
                <a:ea typeface="+mn-ea"/>
                <a:cs typeface="Arial" panose="020B0604020202020204" pitchFamily="34" charset="0"/>
              </a:rPr>
              <a:t>Batch N may request to be included in Batch N+1:</a:t>
            </a:r>
          </a:p>
        </p:txBody>
      </p:sp>
      <p:sp>
        <p:nvSpPr>
          <p:cNvPr id="18" name="TextBox 17">
            <a:extLst>
              <a:ext uri="{FF2B5EF4-FFF2-40B4-BE49-F238E27FC236}">
                <a16:creationId xmlns:a16="http://schemas.microsoft.com/office/drawing/2014/main" id="{F7F89EA7-5AEE-99EB-799C-0BFDF7382818}"/>
              </a:ext>
            </a:extLst>
          </p:cNvPr>
          <p:cNvSpPr txBox="1"/>
          <p:nvPr/>
        </p:nvSpPr>
        <p:spPr>
          <a:xfrm>
            <a:off x="1257300" y="2282256"/>
            <a:ext cx="10517957" cy="27699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800" b="0" i="0"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sym typeface=""/>
              </a:rPr>
              <a:t>ILLE must formally request to be included in Batch N+1 by the designated deadline</a:t>
            </a:r>
          </a:p>
        </p:txBody>
      </p:sp>
      <p:grpSp>
        <p:nvGrpSpPr>
          <p:cNvPr id="29" name="CustomIcon">
            <a:extLst>
              <a:ext uri="{FF2B5EF4-FFF2-40B4-BE49-F238E27FC236}">
                <a16:creationId xmlns:a16="http://schemas.microsoft.com/office/drawing/2014/main" id="{A9E6760E-577D-6B91-C158-212956F7130B}"/>
              </a:ext>
            </a:extLst>
          </p:cNvPr>
          <p:cNvGrpSpPr>
            <a:grpSpLocks noChangeAspect="1"/>
          </p:cNvGrpSpPr>
          <p:nvPr>
            <p:custDataLst>
              <p:tags r:id="rId3"/>
            </p:custDataLst>
          </p:nvPr>
        </p:nvGrpSpPr>
        <p:grpSpPr>
          <a:xfrm>
            <a:off x="611959" y="2149407"/>
            <a:ext cx="542696" cy="542696"/>
            <a:chOff x="-205105" y="-205105"/>
            <a:chExt cx="1019810" cy="1019810"/>
          </a:xfrm>
        </p:grpSpPr>
        <p:sp>
          <p:nvSpPr>
            <p:cNvPr id="26" name="Oval 25">
              <a:extLst>
                <a:ext uri="{FF2B5EF4-FFF2-40B4-BE49-F238E27FC236}">
                  <a16:creationId xmlns:a16="http://schemas.microsoft.com/office/drawing/2014/main" id="{40FC29C8-74F8-0A5B-2545-A80BC4D04388}"/>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28" name="Graphic 27">
              <a:extLst>
                <a:ext uri="{FF2B5EF4-FFF2-40B4-BE49-F238E27FC236}">
                  <a16:creationId xmlns:a16="http://schemas.microsoft.com/office/drawing/2014/main" id="{0695C542-83CB-7FE8-4A08-0FDEF59B7648}"/>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0" y="0"/>
              <a:ext cx="609600" cy="609600"/>
            </a:xfrm>
            <a:prstGeom prst="rect">
              <a:avLst/>
            </a:prstGeom>
          </p:spPr>
        </p:pic>
      </p:grpSp>
      <p:sp>
        <p:nvSpPr>
          <p:cNvPr id="19" name="TextBox 18">
            <a:extLst>
              <a:ext uri="{FF2B5EF4-FFF2-40B4-BE49-F238E27FC236}">
                <a16:creationId xmlns:a16="http://schemas.microsoft.com/office/drawing/2014/main" id="{ECC693C2-4BCF-6DD8-BF2B-DF7B429ACD84}"/>
              </a:ext>
            </a:extLst>
          </p:cNvPr>
          <p:cNvSpPr txBox="1"/>
          <p:nvPr/>
        </p:nvSpPr>
        <p:spPr>
          <a:xfrm>
            <a:off x="1257300" y="2887133"/>
            <a:ext cx="10517957" cy="55399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800" b="0" i="0"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sym typeface=""/>
              </a:rPr>
              <a:t>ILLE must pay the Batch N+1 study fee but the $50k/MW financial security and Intermediate Agreement will carry over</a:t>
            </a:r>
          </a:p>
        </p:txBody>
      </p:sp>
      <p:grpSp>
        <p:nvGrpSpPr>
          <p:cNvPr id="33" name="CustomIcon">
            <a:extLst>
              <a:ext uri="{FF2B5EF4-FFF2-40B4-BE49-F238E27FC236}">
                <a16:creationId xmlns:a16="http://schemas.microsoft.com/office/drawing/2014/main" id="{05435EBC-5FC0-3DAA-5656-607387381BD5}"/>
              </a:ext>
            </a:extLst>
          </p:cNvPr>
          <p:cNvGrpSpPr>
            <a:grpSpLocks noChangeAspect="1"/>
          </p:cNvGrpSpPr>
          <p:nvPr>
            <p:custDataLst>
              <p:tags r:id="rId4"/>
            </p:custDataLst>
          </p:nvPr>
        </p:nvGrpSpPr>
        <p:grpSpPr>
          <a:xfrm>
            <a:off x="611959" y="2892783"/>
            <a:ext cx="542696" cy="542696"/>
            <a:chOff x="-205105" y="-205105"/>
            <a:chExt cx="1019810" cy="1019810"/>
          </a:xfrm>
        </p:grpSpPr>
        <p:sp>
          <p:nvSpPr>
            <p:cNvPr id="30" name="Oval 29">
              <a:extLst>
                <a:ext uri="{FF2B5EF4-FFF2-40B4-BE49-F238E27FC236}">
                  <a16:creationId xmlns:a16="http://schemas.microsoft.com/office/drawing/2014/main" id="{EC98C3FD-49D8-47D1-BD9F-192CCBE0BACA}"/>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32" name="Graphic 31">
              <a:extLst>
                <a:ext uri="{FF2B5EF4-FFF2-40B4-BE49-F238E27FC236}">
                  <a16:creationId xmlns:a16="http://schemas.microsoft.com/office/drawing/2014/main" id="{F86EC0DE-D0FC-ACC7-52BB-F47F7E969207}"/>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0" y="0"/>
              <a:ext cx="609600" cy="609600"/>
            </a:xfrm>
            <a:prstGeom prst="rect">
              <a:avLst/>
            </a:prstGeom>
          </p:spPr>
        </p:pic>
      </p:grpSp>
      <p:sp>
        <p:nvSpPr>
          <p:cNvPr id="24" name="TextBox 23">
            <a:extLst>
              <a:ext uri="{FF2B5EF4-FFF2-40B4-BE49-F238E27FC236}">
                <a16:creationId xmlns:a16="http://schemas.microsoft.com/office/drawing/2014/main" id="{DAC227EC-9778-8743-BEC7-99B4104CB8C5}"/>
              </a:ext>
            </a:extLst>
          </p:cNvPr>
          <p:cNvSpPr txBox="1"/>
          <p:nvPr/>
        </p:nvSpPr>
        <p:spPr>
          <a:xfrm>
            <a:off x="1257300" y="3636159"/>
            <a:ext cx="10517957" cy="86946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chor="t">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800" b="0" i="0"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sym typeface=""/>
              </a:rPr>
              <a:t>ILLE must not make any material changes to the Large Load, including PCLR and WLPUN election</a:t>
            </a:r>
          </a:p>
          <a:p>
            <a:pPr marL="228600" marR="0" lvl="1" indent="-225425" algn="l" defTabSz="914400" rtl="0" eaLnBrk="1" fontAlgn="auto" latinLnBrk="0" hangingPunct="1">
              <a:lnSpc>
                <a:spcPct val="100000"/>
              </a:lnSpc>
              <a:spcBef>
                <a:spcPts val="0"/>
              </a:spcBef>
              <a:spcAft>
                <a:spcPts val="300"/>
              </a:spcAft>
              <a:buClr>
                <a:srgbClr val="171A1C"/>
              </a:buClr>
              <a:buSzPct val="110000"/>
              <a:buFont typeface="Wingdings" panose="05000000000000000000" pitchFamily="2" charset="2"/>
              <a:buChar char=""/>
              <a:tabLst/>
              <a:defRPr/>
            </a:pPr>
            <a:r>
              <a:rPr kumimoji="0" lang="en-US" sz="1800" b="0" i="0" u="none" strike="noStrike" kern="1200" cap="none" spc="0" normalizeH="0" baseline="0" noProof="0">
                <a:ln>
                  <a:noFill/>
                </a:ln>
                <a:solidFill>
                  <a:srgbClr val="171A1C"/>
                </a:solidFill>
                <a:effectLst/>
                <a:uLnTx/>
                <a:uFillTx/>
                <a:latin typeface="Arial" panose="020B0604020202020204" pitchFamily="34" charset="0"/>
                <a:ea typeface="+mn-ea"/>
                <a:cs typeface="+mn-cs"/>
                <a:sym typeface=""/>
              </a:rPr>
              <a:t>Exceptions: ILLE may decrease project size, extend the Initial Energization date, and/or extend the ramp schedule</a:t>
            </a:r>
          </a:p>
        </p:txBody>
      </p:sp>
      <p:grpSp>
        <p:nvGrpSpPr>
          <p:cNvPr id="37" name="CustomIcon">
            <a:extLst>
              <a:ext uri="{FF2B5EF4-FFF2-40B4-BE49-F238E27FC236}">
                <a16:creationId xmlns:a16="http://schemas.microsoft.com/office/drawing/2014/main" id="{E397A6D3-D829-D10B-69FF-3BCA880589B3}"/>
              </a:ext>
            </a:extLst>
          </p:cNvPr>
          <p:cNvGrpSpPr>
            <a:grpSpLocks noChangeAspect="1"/>
          </p:cNvGrpSpPr>
          <p:nvPr>
            <p:custDataLst>
              <p:tags r:id="rId5"/>
            </p:custDataLst>
          </p:nvPr>
        </p:nvGrpSpPr>
        <p:grpSpPr>
          <a:xfrm>
            <a:off x="611959" y="3636159"/>
            <a:ext cx="542696" cy="542696"/>
            <a:chOff x="-205105" y="-205105"/>
            <a:chExt cx="1019810" cy="1019810"/>
          </a:xfrm>
        </p:grpSpPr>
        <p:sp>
          <p:nvSpPr>
            <p:cNvPr id="34" name="Oval 33">
              <a:extLst>
                <a:ext uri="{FF2B5EF4-FFF2-40B4-BE49-F238E27FC236}">
                  <a16:creationId xmlns:a16="http://schemas.microsoft.com/office/drawing/2014/main" id="{356E7F28-30E6-AECA-A1E6-EBB354AADEA8}"/>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36" name="Graphic 35">
              <a:extLst>
                <a:ext uri="{FF2B5EF4-FFF2-40B4-BE49-F238E27FC236}">
                  <a16:creationId xmlns:a16="http://schemas.microsoft.com/office/drawing/2014/main" id="{A9CAA661-AA65-05BC-4043-A408E033DAEF}"/>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0" y="0"/>
              <a:ext cx="609600" cy="609600"/>
            </a:xfrm>
            <a:prstGeom prst="rect">
              <a:avLst/>
            </a:prstGeom>
          </p:spPr>
        </p:pic>
      </p:grpSp>
      <p:sp>
        <p:nvSpPr>
          <p:cNvPr id="22" name="TextBox 21">
            <a:extLst>
              <a:ext uri="{FF2B5EF4-FFF2-40B4-BE49-F238E27FC236}">
                <a16:creationId xmlns:a16="http://schemas.microsoft.com/office/drawing/2014/main" id="{17810C7D-F450-9C5A-22BC-05DD66DE9523}"/>
              </a:ext>
            </a:extLst>
          </p:cNvPr>
          <p:cNvSpPr txBox="1"/>
          <p:nvPr/>
        </p:nvSpPr>
        <p:spPr>
          <a:xfrm>
            <a:off x="1257300" y="4839157"/>
            <a:ext cx="10517957" cy="27699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800" b="0" i="0"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sym typeface=""/>
              </a:rPr>
              <a:t>The project will keep its Large Load Batch (LLB) tracking number</a:t>
            </a:r>
          </a:p>
        </p:txBody>
      </p:sp>
      <p:grpSp>
        <p:nvGrpSpPr>
          <p:cNvPr id="41" name="CustomIcon">
            <a:extLst>
              <a:ext uri="{FF2B5EF4-FFF2-40B4-BE49-F238E27FC236}">
                <a16:creationId xmlns:a16="http://schemas.microsoft.com/office/drawing/2014/main" id="{177B08D1-5B8A-C36E-CD3D-BEAC5D568D46}"/>
              </a:ext>
            </a:extLst>
          </p:cNvPr>
          <p:cNvGrpSpPr>
            <a:grpSpLocks noChangeAspect="1"/>
          </p:cNvGrpSpPr>
          <p:nvPr>
            <p:custDataLst>
              <p:tags r:id="rId6"/>
            </p:custDataLst>
          </p:nvPr>
        </p:nvGrpSpPr>
        <p:grpSpPr>
          <a:xfrm>
            <a:off x="611959" y="4706308"/>
            <a:ext cx="542696" cy="542696"/>
            <a:chOff x="-205105" y="-205105"/>
            <a:chExt cx="1019810" cy="1019810"/>
          </a:xfrm>
        </p:grpSpPr>
        <p:sp>
          <p:nvSpPr>
            <p:cNvPr id="38" name="Oval 37">
              <a:extLst>
                <a:ext uri="{FF2B5EF4-FFF2-40B4-BE49-F238E27FC236}">
                  <a16:creationId xmlns:a16="http://schemas.microsoft.com/office/drawing/2014/main" id="{B45E6894-7024-3804-DB27-F680FA50AB2D}"/>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40" name="Graphic 39">
              <a:extLst>
                <a:ext uri="{FF2B5EF4-FFF2-40B4-BE49-F238E27FC236}">
                  <a16:creationId xmlns:a16="http://schemas.microsoft.com/office/drawing/2014/main" id="{FFF1A087-BCA5-3A9B-AC79-606A871BC0D3}"/>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0" y="0"/>
              <a:ext cx="609600" cy="609600"/>
            </a:xfrm>
            <a:prstGeom prst="rect">
              <a:avLst/>
            </a:prstGeom>
          </p:spPr>
        </p:pic>
      </p:grpSp>
      <p:sp>
        <p:nvSpPr>
          <p:cNvPr id="23" name="TextBox 22">
            <a:extLst>
              <a:ext uri="{FF2B5EF4-FFF2-40B4-BE49-F238E27FC236}">
                <a16:creationId xmlns:a16="http://schemas.microsoft.com/office/drawing/2014/main" id="{591EB322-3F9E-4667-4F22-FC7961A3234F}"/>
              </a:ext>
            </a:extLst>
          </p:cNvPr>
          <p:cNvSpPr txBox="1"/>
          <p:nvPr/>
        </p:nvSpPr>
        <p:spPr>
          <a:xfrm>
            <a:off x="1257300" y="5582532"/>
            <a:ext cx="10517957" cy="27699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chor="ctr">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1800" b="0" i="0"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sym typeface=""/>
              </a:rPr>
              <a:t>All portal information, including steady state and dynamic models will carry over to Batch N+1</a:t>
            </a:r>
          </a:p>
        </p:txBody>
      </p:sp>
      <p:grpSp>
        <p:nvGrpSpPr>
          <p:cNvPr id="45" name="CustomIcon">
            <a:extLst>
              <a:ext uri="{FF2B5EF4-FFF2-40B4-BE49-F238E27FC236}">
                <a16:creationId xmlns:a16="http://schemas.microsoft.com/office/drawing/2014/main" id="{70BA3C59-27F8-8A1F-1A01-002C22902657}"/>
              </a:ext>
            </a:extLst>
          </p:cNvPr>
          <p:cNvGrpSpPr>
            <a:grpSpLocks noChangeAspect="1"/>
          </p:cNvGrpSpPr>
          <p:nvPr>
            <p:custDataLst>
              <p:tags r:id="rId7"/>
            </p:custDataLst>
          </p:nvPr>
        </p:nvGrpSpPr>
        <p:grpSpPr>
          <a:xfrm>
            <a:off x="611959" y="5449683"/>
            <a:ext cx="542696" cy="542696"/>
            <a:chOff x="-205105" y="-205105"/>
            <a:chExt cx="1019810" cy="1019810"/>
          </a:xfrm>
        </p:grpSpPr>
        <p:sp>
          <p:nvSpPr>
            <p:cNvPr id="42" name="Oval 41">
              <a:extLst>
                <a:ext uri="{FF2B5EF4-FFF2-40B4-BE49-F238E27FC236}">
                  <a16:creationId xmlns:a16="http://schemas.microsoft.com/office/drawing/2014/main" id="{5398AF4E-F2EB-4532-BB97-AEC1E41F2037}"/>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44" name="Graphic 43">
              <a:extLst>
                <a:ext uri="{FF2B5EF4-FFF2-40B4-BE49-F238E27FC236}">
                  <a16:creationId xmlns:a16="http://schemas.microsoft.com/office/drawing/2014/main" id="{2DFAF6F9-0B32-34ED-B942-F2FECE208B04}"/>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0" y="0"/>
              <a:ext cx="609600" cy="609600"/>
            </a:xfrm>
            <a:prstGeom prst="rect">
              <a:avLst/>
            </a:prstGeom>
          </p:spPr>
        </p:pic>
      </p:grpSp>
      <p:cxnSp>
        <p:nvCxnSpPr>
          <p:cNvPr id="57" name="Straight Connector 56">
            <a:extLst>
              <a:ext uri="{FF2B5EF4-FFF2-40B4-BE49-F238E27FC236}">
                <a16:creationId xmlns:a16="http://schemas.microsoft.com/office/drawing/2014/main" id="{CAB82BEB-CDC8-25A6-3995-36605E668FC4}"/>
              </a:ext>
            </a:extLst>
          </p:cNvPr>
          <p:cNvCxnSpPr>
            <a:cxnSpLocks/>
          </p:cNvCxnSpPr>
          <p:nvPr/>
        </p:nvCxnSpPr>
        <p:spPr>
          <a:xfrm>
            <a:off x="611959" y="2792443"/>
            <a:ext cx="11163299"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EFD8F43-62D1-B771-F359-41D62499359A}"/>
              </a:ext>
            </a:extLst>
          </p:cNvPr>
          <p:cNvCxnSpPr>
            <a:cxnSpLocks/>
          </p:cNvCxnSpPr>
          <p:nvPr/>
        </p:nvCxnSpPr>
        <p:spPr>
          <a:xfrm>
            <a:off x="611959" y="3535819"/>
            <a:ext cx="11163299"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C31B97E-7315-30A4-944A-D13EFE6A3CAF}"/>
              </a:ext>
            </a:extLst>
          </p:cNvPr>
          <p:cNvCxnSpPr>
            <a:cxnSpLocks/>
          </p:cNvCxnSpPr>
          <p:nvPr/>
        </p:nvCxnSpPr>
        <p:spPr>
          <a:xfrm>
            <a:off x="611959" y="4605968"/>
            <a:ext cx="11163299"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1EA5816-45F4-7C98-3CEE-F2DCFCCED6AC}"/>
              </a:ext>
            </a:extLst>
          </p:cNvPr>
          <p:cNvCxnSpPr>
            <a:cxnSpLocks/>
          </p:cNvCxnSpPr>
          <p:nvPr/>
        </p:nvCxnSpPr>
        <p:spPr>
          <a:xfrm>
            <a:off x="611959" y="5349344"/>
            <a:ext cx="11163299"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4652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6F9804-AF08-D655-67A1-7BC6E2BFF34E}"/>
            </a:ext>
          </a:extLst>
        </p:cNvPr>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D7C9BA1E-3BA5-4857-77BE-2B140B37028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8" imgW="404" imgH="405" progId="TCLayout.ActiveDocument.1">
                  <p:embed/>
                </p:oleObj>
              </mc:Choice>
              <mc:Fallback>
                <p:oleObj name="think-cell Slide" r:id="rId8" imgW="404" imgH="405" progId="TCLayout.ActiveDocument.1">
                  <p:embed/>
                  <p:pic>
                    <p:nvPicPr>
                      <p:cNvPr id="3" name="think-cell data - do not delete" hidden="1">
                        <a:extLst>
                          <a:ext uri="{FF2B5EF4-FFF2-40B4-BE49-F238E27FC236}">
                            <a16:creationId xmlns:a16="http://schemas.microsoft.com/office/drawing/2014/main" id="{D7C9BA1E-3BA5-4857-77BE-2B140B370285}"/>
                          </a:ext>
                        </a:extLst>
                      </p:cNvPr>
                      <p:cNvPicPr/>
                      <p:nvPr/>
                    </p:nvPicPr>
                    <p:blipFill>
                      <a:blip r:embed="rId9"/>
                      <a:stretch>
                        <a:fillRect/>
                      </a:stretch>
                    </p:blipFill>
                    <p:spPr>
                      <a:xfrm>
                        <a:off x="1588" y="1588"/>
                        <a:ext cx="1588" cy="1588"/>
                      </a:xfrm>
                      <a:prstGeom prst="rect">
                        <a:avLst/>
                      </a:prstGeom>
                    </p:spPr>
                  </p:pic>
                </p:oleObj>
              </mc:Fallback>
            </mc:AlternateContent>
          </a:graphicData>
        </a:graphic>
      </p:graphicFrame>
      <p:sp>
        <p:nvSpPr>
          <p:cNvPr id="2" name="Rectangle 1">
            <a:extLst>
              <a:ext uri="{FF2B5EF4-FFF2-40B4-BE49-F238E27FC236}">
                <a16:creationId xmlns:a16="http://schemas.microsoft.com/office/drawing/2014/main" id="{0A57C6A9-285D-230E-4737-DC52B759F9E1}"/>
              </a:ext>
            </a:extLst>
          </p:cNvPr>
          <p:cNvSpPr/>
          <p:nvPr/>
        </p:nvSpPr>
        <p:spPr>
          <a:xfrm>
            <a:off x="0" y="1116065"/>
            <a:ext cx="12192000" cy="745065"/>
          </a:xfrm>
          <a:prstGeom prst="rect">
            <a:avLst/>
          </a:prstGeom>
          <a:solidFill>
            <a:schemeClr val="bg1">
              <a:lumMod val="95000"/>
            </a:schemeClr>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err="1">
              <a:solidFill>
                <a:schemeClr val="bg1"/>
              </a:solidFill>
            </a:endParaRPr>
          </a:p>
        </p:txBody>
      </p:sp>
      <p:sp>
        <p:nvSpPr>
          <p:cNvPr id="4" name="2. Slide Title">
            <a:extLst>
              <a:ext uri="{FF2B5EF4-FFF2-40B4-BE49-F238E27FC236}">
                <a16:creationId xmlns:a16="http://schemas.microsoft.com/office/drawing/2014/main" id="{C1B0DFB6-7AD1-C000-5C9B-342E76F04AA6}"/>
              </a:ext>
            </a:extLst>
          </p:cNvPr>
          <p:cNvSpPr>
            <a:spLocks noGrp="1"/>
          </p:cNvSpPr>
          <p:nvPr>
            <p:ph type="title"/>
            <p:custDataLst>
              <p:tags r:id="rId2"/>
            </p:custDataLst>
          </p:nvPr>
        </p:nvSpPr>
        <p:spPr/>
        <p:txBody>
          <a:bodyPr vert="horz"/>
          <a:lstStyle/>
          <a:p>
            <a:r>
              <a:rPr lang="en-US">
                <a:solidFill>
                  <a:schemeClr val="accent6">
                    <a:lumMod val="75000"/>
                  </a:schemeClr>
                </a:solidFill>
              </a:rPr>
              <a:t>Batch study: </a:t>
            </a:r>
            <a:r>
              <a:rPr lang="en-US"/>
              <a:t>Treatment of loads excluded from Batch Zero</a:t>
            </a:r>
          </a:p>
        </p:txBody>
      </p:sp>
      <p:sp>
        <p:nvSpPr>
          <p:cNvPr id="11" name="TextBox 10">
            <a:extLst>
              <a:ext uri="{FF2B5EF4-FFF2-40B4-BE49-F238E27FC236}">
                <a16:creationId xmlns:a16="http://schemas.microsoft.com/office/drawing/2014/main" id="{E652DFF8-3EC6-700A-B171-CAF10E18E156}"/>
              </a:ext>
            </a:extLst>
          </p:cNvPr>
          <p:cNvSpPr txBox="1">
            <a:spLocks/>
          </p:cNvSpPr>
          <p:nvPr/>
        </p:nvSpPr>
        <p:spPr>
          <a:xfrm>
            <a:off x="495301" y="1991747"/>
            <a:ext cx="11163299" cy="615553"/>
          </a:xfrm>
          <a:prstGeom prst="rect">
            <a:avLst/>
          </a:prstGeom>
        </p:spPr>
        <p:txBody>
          <a:bodyPr vert="horz" wrap="square" lIns="0" tIns="0" rIns="0" bIns="0" rtlCol="0" anchor="t" anchorCtr="0">
            <a:no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sz="2000" b="1"/>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2000" b="1" i="0" u="none" strike="noStrike" kern="1200" cap="none" spc="0" normalizeH="0" baseline="0" noProof="0">
                <a:ln>
                  <a:noFill/>
                </a:ln>
                <a:solidFill>
                  <a:srgbClr val="171A1C"/>
                </a:solidFill>
                <a:effectLst/>
                <a:uLnTx/>
                <a:uFillTx/>
                <a:latin typeface="Arial"/>
                <a:ea typeface="+mn-ea"/>
                <a:cs typeface="+mn-cs"/>
              </a:rPr>
              <a:t>Large Loads that received a Batch Zero tracking number (BZ-NNN) that were excluded from Batch Zero may be included in Batch 1 with the following special considerations:</a:t>
            </a:r>
          </a:p>
        </p:txBody>
      </p:sp>
      <p:sp>
        <p:nvSpPr>
          <p:cNvPr id="12" name="TextBox 11">
            <a:extLst>
              <a:ext uri="{FF2B5EF4-FFF2-40B4-BE49-F238E27FC236}">
                <a16:creationId xmlns:a16="http://schemas.microsoft.com/office/drawing/2014/main" id="{BED7DC3A-69BD-EAA3-C4AB-F5F513C3C2B3}"/>
              </a:ext>
            </a:extLst>
          </p:cNvPr>
          <p:cNvSpPr txBox="1"/>
          <p:nvPr/>
        </p:nvSpPr>
        <p:spPr>
          <a:xfrm>
            <a:off x="1140642" y="2715386"/>
            <a:ext cx="10517957" cy="6155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chor="ctr">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a:solidFill>
                  <a:srgbClr val="171A1C"/>
                </a:solidFill>
                <a:latin typeface="Arial" panose="020B0604020202020204" pitchFamily="34" charset="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2000" b="0" i="0"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rPr>
              <a:t>ILLE must formally request to be included in Batch 1 by the designated deadline (same deadline as any new requests)</a:t>
            </a:r>
          </a:p>
        </p:txBody>
      </p:sp>
      <p:grpSp>
        <p:nvGrpSpPr>
          <p:cNvPr id="13" name="CustomIcon">
            <a:extLst>
              <a:ext uri="{FF2B5EF4-FFF2-40B4-BE49-F238E27FC236}">
                <a16:creationId xmlns:a16="http://schemas.microsoft.com/office/drawing/2014/main" id="{F3924FB8-B72A-20EF-9456-FDE9FD0558E8}"/>
              </a:ext>
            </a:extLst>
          </p:cNvPr>
          <p:cNvGrpSpPr>
            <a:grpSpLocks noChangeAspect="1"/>
          </p:cNvGrpSpPr>
          <p:nvPr>
            <p:custDataLst>
              <p:tags r:id="rId3"/>
            </p:custDataLst>
          </p:nvPr>
        </p:nvGrpSpPr>
        <p:grpSpPr>
          <a:xfrm>
            <a:off x="495301" y="2751814"/>
            <a:ext cx="542696" cy="542696"/>
            <a:chOff x="-205105" y="-205105"/>
            <a:chExt cx="1019810" cy="1019810"/>
          </a:xfrm>
        </p:grpSpPr>
        <p:sp>
          <p:nvSpPr>
            <p:cNvPr id="14" name="Oval 13">
              <a:extLst>
                <a:ext uri="{FF2B5EF4-FFF2-40B4-BE49-F238E27FC236}">
                  <a16:creationId xmlns:a16="http://schemas.microsoft.com/office/drawing/2014/main" id="{32A57313-39F0-4DE9-3A2E-DB4D7F532953}"/>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15" name="Graphic 14">
              <a:extLst>
                <a:ext uri="{FF2B5EF4-FFF2-40B4-BE49-F238E27FC236}">
                  <a16:creationId xmlns:a16="http://schemas.microsoft.com/office/drawing/2014/main" id="{DD53E158-4714-F4FE-10A5-3B1D3DFC06C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0" y="0"/>
              <a:ext cx="609600" cy="609600"/>
            </a:xfrm>
            <a:prstGeom prst="rect">
              <a:avLst/>
            </a:prstGeom>
          </p:spPr>
        </p:pic>
      </p:grpSp>
      <p:sp>
        <p:nvSpPr>
          <p:cNvPr id="16" name="TextBox 15">
            <a:extLst>
              <a:ext uri="{FF2B5EF4-FFF2-40B4-BE49-F238E27FC236}">
                <a16:creationId xmlns:a16="http://schemas.microsoft.com/office/drawing/2014/main" id="{CCBE5A60-BB7D-3F88-88E0-06AE90D5B905}"/>
              </a:ext>
            </a:extLst>
          </p:cNvPr>
          <p:cNvSpPr txBox="1"/>
          <p:nvPr/>
        </p:nvSpPr>
        <p:spPr>
          <a:xfrm>
            <a:off x="1140642" y="3583538"/>
            <a:ext cx="10517957" cy="6155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chor="ctr">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a:solidFill>
                  <a:srgbClr val="171A1C"/>
                </a:solidFill>
                <a:latin typeface="Arial" panose="020B0604020202020204" pitchFamily="34" charset="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20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ERCOT will waive the Batch 1 study fee if the interconnecting TSP/DSP attests that the ILLE has already paid at least $</a:t>
            </a:r>
            <a:r>
              <a:rPr kumimoji="0" lang="en-US" sz="2000" b="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100k</a:t>
            </a:r>
            <a:r>
              <a:rPr kumimoji="0" lang="en-US" sz="20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in study fees for the project</a:t>
            </a:r>
          </a:p>
        </p:txBody>
      </p:sp>
      <p:grpSp>
        <p:nvGrpSpPr>
          <p:cNvPr id="17" name="CustomIcon">
            <a:extLst>
              <a:ext uri="{FF2B5EF4-FFF2-40B4-BE49-F238E27FC236}">
                <a16:creationId xmlns:a16="http://schemas.microsoft.com/office/drawing/2014/main" id="{0AF989B6-3575-A528-1EB9-F42CE1375164}"/>
              </a:ext>
            </a:extLst>
          </p:cNvPr>
          <p:cNvGrpSpPr>
            <a:grpSpLocks noChangeAspect="1"/>
          </p:cNvGrpSpPr>
          <p:nvPr>
            <p:custDataLst>
              <p:tags r:id="rId4"/>
            </p:custDataLst>
          </p:nvPr>
        </p:nvGrpSpPr>
        <p:grpSpPr>
          <a:xfrm>
            <a:off x="495301" y="3583538"/>
            <a:ext cx="542696" cy="542696"/>
            <a:chOff x="-205105" y="-205105"/>
            <a:chExt cx="1019810" cy="1019810"/>
          </a:xfrm>
        </p:grpSpPr>
        <p:sp>
          <p:nvSpPr>
            <p:cNvPr id="18" name="Oval 17">
              <a:extLst>
                <a:ext uri="{FF2B5EF4-FFF2-40B4-BE49-F238E27FC236}">
                  <a16:creationId xmlns:a16="http://schemas.microsoft.com/office/drawing/2014/main" id="{84C7DB9C-0071-6FA6-FEC5-FC2C65D6A8DB}"/>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19" name="Graphic 18">
              <a:extLst>
                <a:ext uri="{FF2B5EF4-FFF2-40B4-BE49-F238E27FC236}">
                  <a16:creationId xmlns:a16="http://schemas.microsoft.com/office/drawing/2014/main" id="{6E580CC7-B9D3-6948-DC6A-759F75E6FC6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0" y="0"/>
              <a:ext cx="609600" cy="609600"/>
            </a:xfrm>
            <a:prstGeom prst="rect">
              <a:avLst/>
            </a:prstGeom>
          </p:spPr>
        </p:pic>
      </p:grpSp>
      <p:sp>
        <p:nvSpPr>
          <p:cNvPr id="20" name="TextBox 19">
            <a:extLst>
              <a:ext uri="{FF2B5EF4-FFF2-40B4-BE49-F238E27FC236}">
                <a16:creationId xmlns:a16="http://schemas.microsoft.com/office/drawing/2014/main" id="{FAC24578-98BA-E454-B6ED-479ED987BA1E}"/>
              </a:ext>
            </a:extLst>
          </p:cNvPr>
          <p:cNvSpPr txBox="1"/>
          <p:nvPr/>
        </p:nvSpPr>
        <p:spPr>
          <a:xfrm>
            <a:off x="1140642" y="4488119"/>
            <a:ext cx="10517957" cy="61555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chor="t">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a:solidFill>
                  <a:srgbClr val="171A1C"/>
                </a:solidFill>
                <a:latin typeface="Arial" panose="020B0604020202020204" pitchFamily="34" charset="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a:solidFill>
                  <a:srgbClr val="171A1C"/>
                </a:solidFill>
                <a:latin typeface="Arial" panose="020B0604020202020204" pitchFamily="34" charset="0"/>
              </a:defRPr>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20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ILLE must meet all other Batch 1 Study requirements, including Intermediate Agreement and $50k/MW financial security</a:t>
            </a:r>
          </a:p>
        </p:txBody>
      </p:sp>
      <p:cxnSp>
        <p:nvCxnSpPr>
          <p:cNvPr id="32" name="Straight Connector 31">
            <a:extLst>
              <a:ext uri="{FF2B5EF4-FFF2-40B4-BE49-F238E27FC236}">
                <a16:creationId xmlns:a16="http://schemas.microsoft.com/office/drawing/2014/main" id="{DC180CD7-F23D-A4ED-310D-41E4210BAEB8}"/>
              </a:ext>
            </a:extLst>
          </p:cNvPr>
          <p:cNvCxnSpPr>
            <a:cxnSpLocks/>
          </p:cNvCxnSpPr>
          <p:nvPr/>
        </p:nvCxnSpPr>
        <p:spPr>
          <a:xfrm>
            <a:off x="495301" y="3439024"/>
            <a:ext cx="11163299"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B0D8E0-4E5F-1EB0-2D8A-C114F8EA6674}"/>
              </a:ext>
            </a:extLst>
          </p:cNvPr>
          <p:cNvCxnSpPr>
            <a:cxnSpLocks/>
          </p:cNvCxnSpPr>
          <p:nvPr/>
        </p:nvCxnSpPr>
        <p:spPr>
          <a:xfrm>
            <a:off x="495301" y="4343605"/>
            <a:ext cx="11163299"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3059971-70D6-5375-F063-ABE706FEA2D7}"/>
              </a:ext>
            </a:extLst>
          </p:cNvPr>
          <p:cNvCxnSpPr>
            <a:cxnSpLocks/>
          </p:cNvCxnSpPr>
          <p:nvPr/>
        </p:nvCxnSpPr>
        <p:spPr>
          <a:xfrm>
            <a:off x="495301" y="5248186"/>
            <a:ext cx="11163299" cy="0"/>
          </a:xfrm>
          <a:prstGeom prst="line">
            <a:avLst/>
          </a:prstGeom>
          <a:ln w="635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BF21AE5-5929-ED34-3D1A-76F51044DB16}"/>
              </a:ext>
            </a:extLst>
          </p:cNvPr>
          <p:cNvSpPr txBox="1"/>
          <p:nvPr/>
        </p:nvSpPr>
        <p:spPr>
          <a:xfrm>
            <a:off x="1140642" y="5392701"/>
            <a:ext cx="10517957" cy="961802"/>
          </a:xfrm>
          <a:prstGeom prst="rect">
            <a:avLst/>
          </a:prstGeom>
        </p:spPr>
        <p:txBody>
          <a:bodyPr vert="horz" wrap="square" lIns="0" tIns="0" rIns="0" bIns="0" rtlCol="0" anchor="ctr" anchorCtr="0">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sz="2000" b="0" i="0" u="none" strike="noStrike" kern="1200" cap="none" spc="0" normalizeH="0" baseline="0" noProof="0">
                <a:ln>
                  <a:noFill/>
                </a:ln>
                <a:solidFill>
                  <a:srgbClr val="171A1C"/>
                </a:solidFill>
                <a:effectLst/>
                <a:uLnTx/>
                <a:uFillTx/>
                <a:latin typeface="Arial"/>
                <a:ea typeface="+mn-ea"/>
                <a:cs typeface="Arial" panose="020B0604020202020204" pitchFamily="34" charset="0"/>
              </a:rPr>
              <a:t>ILLE must not make any material changes to the Large Load</a:t>
            </a:r>
          </a:p>
          <a:p>
            <a:pPr marL="228600" marR="0" lvl="1" indent="-225425" algn="l" defTabSz="914400" rtl="0" eaLnBrk="1" fontAlgn="auto" latinLnBrk="0" hangingPunct="1">
              <a:lnSpc>
                <a:spcPct val="100000"/>
              </a:lnSpc>
              <a:spcBef>
                <a:spcPts val="0"/>
              </a:spcBef>
              <a:spcAft>
                <a:spcPts val="300"/>
              </a:spcAft>
              <a:buClr>
                <a:srgbClr val="171A1C"/>
              </a:buClr>
              <a:buSzPct val="110000"/>
              <a:buFont typeface="Wingdings" panose="05000000000000000000" pitchFamily="2" charset="2"/>
              <a:buChar char=""/>
              <a:tabLst/>
              <a:defRPr/>
            </a:pPr>
            <a:r>
              <a:rPr kumimoji="0" lang="en-US" sz="2000" b="1" i="0" u="none" strike="noStrike" kern="1200" cap="none" spc="0" normalizeH="0" baseline="0" noProof="0">
                <a:ln>
                  <a:noFill/>
                </a:ln>
                <a:solidFill>
                  <a:srgbClr val="171A1C"/>
                </a:solidFill>
                <a:effectLst/>
                <a:uLnTx/>
                <a:uFillTx/>
                <a:latin typeface="Arial"/>
                <a:ea typeface="+mn-ea"/>
                <a:cs typeface="+mn-cs"/>
              </a:rPr>
              <a:t>Exceptions: </a:t>
            </a:r>
            <a:r>
              <a:rPr kumimoji="0" lang="en-US" sz="2000" b="0" i="0" u="none" strike="noStrike" kern="1200" cap="none" spc="0" normalizeH="0" baseline="0" noProof="0">
                <a:ln>
                  <a:noFill/>
                </a:ln>
                <a:solidFill>
                  <a:srgbClr val="171A1C"/>
                </a:solidFill>
                <a:effectLst/>
                <a:uLnTx/>
                <a:uFillTx/>
                <a:latin typeface="Arial"/>
                <a:ea typeface="+mn-ea"/>
                <a:cs typeface="+mn-cs"/>
              </a:rPr>
              <a:t>ILLE may request PCLR or WLPUN treatment, decrease project size, extend the Initial Energization date, and/or extend the ramp schedule</a:t>
            </a:r>
          </a:p>
        </p:txBody>
      </p:sp>
      <p:grpSp>
        <p:nvGrpSpPr>
          <p:cNvPr id="45" name="CustomIcon">
            <a:extLst>
              <a:ext uri="{FF2B5EF4-FFF2-40B4-BE49-F238E27FC236}">
                <a16:creationId xmlns:a16="http://schemas.microsoft.com/office/drawing/2014/main" id="{CCFC65AE-641E-2BD5-AA95-DED52252853C}"/>
              </a:ext>
            </a:extLst>
          </p:cNvPr>
          <p:cNvGrpSpPr>
            <a:grpSpLocks/>
          </p:cNvGrpSpPr>
          <p:nvPr>
            <p:custDataLst>
              <p:tags r:id="rId5"/>
            </p:custDataLst>
          </p:nvPr>
        </p:nvGrpSpPr>
        <p:grpSpPr>
          <a:xfrm>
            <a:off x="495301" y="4488119"/>
            <a:ext cx="542696" cy="542696"/>
            <a:chOff x="-205105" y="-205105"/>
            <a:chExt cx="1019810" cy="1019810"/>
          </a:xfrm>
        </p:grpSpPr>
        <p:sp>
          <p:nvSpPr>
            <p:cNvPr id="42" name="Oval 41">
              <a:extLst>
                <a:ext uri="{FF2B5EF4-FFF2-40B4-BE49-F238E27FC236}">
                  <a16:creationId xmlns:a16="http://schemas.microsoft.com/office/drawing/2014/main" id="{AAC822C1-19BE-1F66-4769-1D7BE2CAC478}"/>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44" name="Graphic 43">
              <a:extLst>
                <a:ext uri="{FF2B5EF4-FFF2-40B4-BE49-F238E27FC236}">
                  <a16:creationId xmlns:a16="http://schemas.microsoft.com/office/drawing/2014/main" id="{C2FDCBC2-6146-78FF-ACCB-AE2DD3CF18C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0" y="0"/>
              <a:ext cx="609600" cy="609600"/>
            </a:xfrm>
            <a:prstGeom prst="rect">
              <a:avLst/>
            </a:prstGeom>
          </p:spPr>
        </p:pic>
      </p:grpSp>
      <p:grpSp>
        <p:nvGrpSpPr>
          <p:cNvPr id="46" name="CustomIcon">
            <a:extLst>
              <a:ext uri="{FF2B5EF4-FFF2-40B4-BE49-F238E27FC236}">
                <a16:creationId xmlns:a16="http://schemas.microsoft.com/office/drawing/2014/main" id="{18C25DCC-698B-B46E-B61E-6D42A76252CC}"/>
              </a:ext>
            </a:extLst>
          </p:cNvPr>
          <p:cNvGrpSpPr>
            <a:grpSpLocks noChangeAspect="1"/>
          </p:cNvGrpSpPr>
          <p:nvPr>
            <p:custDataLst>
              <p:tags r:id="rId6"/>
            </p:custDataLst>
          </p:nvPr>
        </p:nvGrpSpPr>
        <p:grpSpPr>
          <a:xfrm>
            <a:off x="495301" y="5392701"/>
            <a:ext cx="542696" cy="542696"/>
            <a:chOff x="-205105" y="-205105"/>
            <a:chExt cx="1019810" cy="1019810"/>
          </a:xfrm>
        </p:grpSpPr>
        <p:sp>
          <p:nvSpPr>
            <p:cNvPr id="47" name="Oval 46">
              <a:extLst>
                <a:ext uri="{FF2B5EF4-FFF2-40B4-BE49-F238E27FC236}">
                  <a16:creationId xmlns:a16="http://schemas.microsoft.com/office/drawing/2014/main" id="{5242D0AB-2ED5-12F8-E1D5-010583FE03AB}"/>
                </a:ext>
              </a:extLst>
            </p:cNvPr>
            <p:cNvSpPr>
              <a:spLocks noChangeAspect="1"/>
            </p:cNvSpPr>
            <p:nvPr/>
          </p:nvSpPr>
          <p:spPr>
            <a:xfrm>
              <a:off x="-205105" y="-205105"/>
              <a:ext cx="1019810" cy="1019810"/>
            </a:xfrm>
            <a:prstGeom prst="ellipse">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300"/>
                </a:spcBef>
                <a:spcAft>
                  <a:spcPts val="300"/>
                </a:spcAft>
                <a:buClrTx/>
                <a:buSzTx/>
                <a:buFontTx/>
                <a:buNone/>
                <a:tabLst/>
                <a:defRPr/>
              </a:pPr>
              <a:endParaRPr kumimoji="0" lang="en-US" sz="1600" b="0" i="0" u="none" strike="noStrike" kern="1200" cap="none" spc="0" normalizeH="0" baseline="0" noProof="0" err="1">
                <a:ln>
                  <a:noFill/>
                </a:ln>
                <a:solidFill>
                  <a:srgbClr val="FFFFFF"/>
                </a:solidFill>
                <a:effectLst/>
                <a:uLnTx/>
                <a:uFillTx/>
                <a:latin typeface="Arial"/>
                <a:ea typeface="+mn-ea"/>
                <a:cs typeface="+mn-cs"/>
              </a:endParaRPr>
            </a:p>
          </p:txBody>
        </p:sp>
        <p:pic>
          <p:nvPicPr>
            <p:cNvPr id="48" name="Graphic 47">
              <a:extLst>
                <a:ext uri="{FF2B5EF4-FFF2-40B4-BE49-F238E27FC236}">
                  <a16:creationId xmlns:a16="http://schemas.microsoft.com/office/drawing/2014/main" id="{67D50BBB-7EF7-F92A-1600-2E00DFCEB89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0" y="0"/>
              <a:ext cx="609600" cy="609600"/>
            </a:xfrm>
            <a:prstGeom prst="rect">
              <a:avLst/>
            </a:prstGeom>
          </p:spPr>
        </p:pic>
      </p:grpSp>
      <p:sp>
        <p:nvSpPr>
          <p:cNvPr id="6" name="TextBox 5">
            <a:extLst>
              <a:ext uri="{FF2B5EF4-FFF2-40B4-BE49-F238E27FC236}">
                <a16:creationId xmlns:a16="http://schemas.microsoft.com/office/drawing/2014/main" id="{07A281F5-A26B-5118-7053-64DC6E5A7E02}"/>
              </a:ext>
            </a:extLst>
          </p:cNvPr>
          <p:cNvSpPr txBox="1"/>
          <p:nvPr/>
        </p:nvSpPr>
        <p:spPr>
          <a:xfrm>
            <a:off x="604448" y="1215977"/>
            <a:ext cx="10791864" cy="553998"/>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0" tIns="0" rIns="0" bIns="0" rtlCol="0" anchor="ctr">
            <a:spAutoFit/>
          </a:bodyPr>
          <a:lstStyle>
            <a:defPPr>
              <a:defRPr lang="en-US"/>
            </a:defPPr>
            <a:lvl1pPr lvl="0" indent="0">
              <a:lnSpc>
                <a:spcPct val="100000"/>
              </a:lnSpc>
              <a:spcBef>
                <a:spcPts val="300"/>
              </a:spcBef>
              <a:spcAft>
                <a:spcPts val="300"/>
              </a:spcAft>
              <a:buClr>
                <a:schemeClr val="tx1"/>
              </a:buClr>
              <a:buSzPct val="100000"/>
              <a:buFont typeface="Segoe UI" panose="020B0502040204020203" pitchFamily="34" charset="0"/>
              <a:buChar char="​"/>
              <a:defRPr>
                <a:solidFill>
                  <a:srgbClr val="171A1C"/>
                </a:solidFill>
                <a:latin typeface="Arial" panose="020B0604020202020204" pitchFamily="34" charset="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sz="160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sz="160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sz="160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
                <a:srgbClr val="171A1C"/>
              </a:buClr>
              <a:buSzPct val="100000"/>
              <a:buFont typeface="Segoe UI" panose="020B0502040204020203" pitchFamily="34" charset="0"/>
              <a:buChar char="​"/>
              <a:tabLst/>
              <a:defRPr/>
            </a:pPr>
            <a:r>
              <a:rPr kumimoji="0" lang="en-US" b="0" i="1"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rPr>
              <a:t>Loads excluded from Batch Zero will </a:t>
            </a:r>
            <a:r>
              <a:rPr lang="en-US" i="1"/>
              <a:t>have the same deadline – they will </a:t>
            </a:r>
            <a:r>
              <a:rPr kumimoji="0" lang="en-US" b="0" i="1" u="none" strike="noStrike" kern="1200" cap="none" spc="0" normalizeH="0" baseline="0" noProof="0">
                <a:ln>
                  <a:noFill/>
                </a:ln>
                <a:solidFill>
                  <a:srgbClr val="171A1C"/>
                </a:solidFill>
                <a:effectLst/>
                <a:uLnTx/>
                <a:uFillTx/>
                <a:latin typeface="Arial" panose="020B0604020202020204" pitchFamily="34" charset="0"/>
                <a:ea typeface="+mn-ea"/>
                <a:cs typeface="Arial" panose="020B0604020202020204" pitchFamily="34" charset="0"/>
              </a:rPr>
              <a:t>not receive any “special treatment” in the Batch 1 study itself</a:t>
            </a:r>
          </a:p>
        </p:txBody>
      </p:sp>
    </p:spTree>
    <p:extLst>
      <p:ext uri="{BB962C8B-B14F-4D97-AF65-F5344CB8AC3E}">
        <p14:creationId xmlns:p14="http://schemas.microsoft.com/office/powerpoint/2010/main" val="2240932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6987C9B-8C15-42AE-B6AE-CFF8E817DC96}"/>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7" imgW="404" imgH="405" progId="TCLayout.ActiveDocument.1">
                  <p:embed/>
                </p:oleObj>
              </mc:Choice>
              <mc:Fallback>
                <p:oleObj name="think-cell Slide" r:id="rId27" imgW="404" imgH="405" progId="TCLayout.ActiveDocument.1">
                  <p:embed/>
                  <p:pic>
                    <p:nvPicPr>
                      <p:cNvPr id="5" name="think-cell data - do not delete" hidden="1">
                        <a:extLst>
                          <a:ext uri="{FF2B5EF4-FFF2-40B4-BE49-F238E27FC236}">
                            <a16:creationId xmlns:a16="http://schemas.microsoft.com/office/drawing/2014/main" id="{66987C9B-8C15-42AE-B6AE-CFF8E817DC96}"/>
                          </a:ext>
                        </a:extLst>
                      </p:cNvPr>
                      <p:cNvPicPr/>
                      <p:nvPr/>
                    </p:nvPicPr>
                    <p:blipFill>
                      <a:blip r:embed="rId28"/>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66101E4A-D3F2-10B8-61C7-AE5AB34FB683}"/>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294EE514-CEB2-E13D-0CCA-06DFF73665AD}"/>
              </a:ext>
            </a:extLst>
          </p:cNvPr>
          <p:cNvSpPr>
            <a:spLocks noGrp="1"/>
          </p:cNvSpPr>
          <p:nvPr>
            <p:ph type="title"/>
            <p:custDataLst>
              <p:tags r:id="rId3"/>
            </p:custDataLst>
          </p:nvPr>
        </p:nvSpPr>
        <p:spPr>
          <a:xfrm>
            <a:off x="1257300" y="419100"/>
            <a:ext cx="10604500" cy="384721"/>
          </a:xfrm>
        </p:spPr>
        <p:txBody>
          <a:bodyPr vert="horz"/>
          <a:lstStyle/>
          <a:p>
            <a:r>
              <a:rPr lang="en-US">
                <a:solidFill>
                  <a:schemeClr val="accent6">
                    <a:lumMod val="75000"/>
                  </a:schemeClr>
                </a:solidFill>
              </a:rPr>
              <a:t>Batch study: </a:t>
            </a:r>
            <a:r>
              <a:rPr lang="en-US"/>
              <a:t>ERCOT is considering potential BYOG </a:t>
            </a:r>
            <a:r>
              <a:rPr lang="en-US" err="1"/>
              <a:t>enhancements</a:t>
            </a:r>
            <a:r>
              <a:rPr lang="en-US" baseline="30000" err="1"/>
              <a:t>1</a:t>
            </a:r>
            <a:r>
              <a:rPr lang="en-US"/>
              <a:t> (1/2)</a:t>
            </a:r>
          </a:p>
        </p:txBody>
      </p:sp>
      <p:sp>
        <p:nvSpPr>
          <p:cNvPr id="72" name="TextBox 71">
            <a:extLst>
              <a:ext uri="{FF2B5EF4-FFF2-40B4-BE49-F238E27FC236}">
                <a16:creationId xmlns:a16="http://schemas.microsoft.com/office/drawing/2014/main" id="{9BBBAAC1-343E-A0CC-9179-6F66DA38F4EB}"/>
              </a:ext>
            </a:extLst>
          </p:cNvPr>
          <p:cNvSpPr txBox="1"/>
          <p:nvPr>
            <p:custDataLst>
              <p:tags r:id="rId4"/>
            </p:custDataLst>
          </p:nvPr>
        </p:nvSpPr>
        <p:spPr>
          <a:xfrm>
            <a:off x="1257300" y="1146890"/>
            <a:ext cx="5081095"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b="1"/>
              <a:t>Dimension</a:t>
            </a:r>
          </a:p>
        </p:txBody>
      </p:sp>
      <p:cxnSp>
        <p:nvCxnSpPr>
          <p:cNvPr id="90" name="Straight Connector 89">
            <a:extLst>
              <a:ext uri="{FF2B5EF4-FFF2-40B4-BE49-F238E27FC236}">
                <a16:creationId xmlns:a16="http://schemas.microsoft.com/office/drawing/2014/main" id="{7EC7EF84-D97C-2164-121B-A4ECBECA0586}"/>
              </a:ext>
            </a:extLst>
          </p:cNvPr>
          <p:cNvCxnSpPr/>
          <p:nvPr>
            <p:custDataLst>
              <p:tags r:id="rId5"/>
            </p:custDataLst>
          </p:nvPr>
        </p:nvCxnSpPr>
        <p:spPr>
          <a:xfrm>
            <a:off x="1257300" y="1456611"/>
            <a:ext cx="1040130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6B9461F6-0B47-92C0-4CEE-967C9249001C}"/>
              </a:ext>
            </a:extLst>
          </p:cNvPr>
          <p:cNvCxnSpPr/>
          <p:nvPr>
            <p:custDataLst>
              <p:tags r:id="rId6"/>
            </p:custDataLst>
          </p:nvPr>
        </p:nvCxnSpPr>
        <p:spPr>
          <a:xfrm>
            <a:off x="1257300" y="3425313"/>
            <a:ext cx="10401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692E6A7F-5471-753A-5049-6A5EF6537126}"/>
              </a:ext>
            </a:extLst>
          </p:cNvPr>
          <p:cNvSpPr txBox="1"/>
          <p:nvPr>
            <p:custDataLst>
              <p:tags r:id="rId7"/>
            </p:custDataLst>
          </p:nvPr>
        </p:nvSpPr>
        <p:spPr>
          <a:xfrm>
            <a:off x="3114600" y="1146891"/>
            <a:ext cx="8514505" cy="246220"/>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Enhancement</a:t>
            </a:r>
          </a:p>
        </p:txBody>
      </p:sp>
      <p:sp>
        <p:nvSpPr>
          <p:cNvPr id="82" name="TextBox 81">
            <a:extLst>
              <a:ext uri="{FF2B5EF4-FFF2-40B4-BE49-F238E27FC236}">
                <a16:creationId xmlns:a16="http://schemas.microsoft.com/office/drawing/2014/main" id="{0D34DFAA-2EC7-5F72-488B-9437D4277544}"/>
              </a:ext>
            </a:extLst>
          </p:cNvPr>
          <p:cNvSpPr txBox="1"/>
          <p:nvPr>
            <p:custDataLst>
              <p:tags r:id="rId8"/>
            </p:custDataLst>
          </p:nvPr>
        </p:nvSpPr>
        <p:spPr>
          <a:xfrm>
            <a:off x="3114600" y="1520110"/>
            <a:ext cx="8601996" cy="33459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Allow a WLPUN to elect to be a standalone Large Load if the batch study results in full withdrawal capability for the load; i.e., cancel the GINR project without losing the load allocation</a:t>
            </a:r>
          </a:p>
        </p:txBody>
      </p:sp>
      <p:sp>
        <p:nvSpPr>
          <p:cNvPr id="83" name="TextBox 82">
            <a:extLst>
              <a:ext uri="{FF2B5EF4-FFF2-40B4-BE49-F238E27FC236}">
                <a16:creationId xmlns:a16="http://schemas.microsoft.com/office/drawing/2014/main" id="{3189A447-BB3A-C409-CD65-3CE6F789AB2F}"/>
              </a:ext>
            </a:extLst>
          </p:cNvPr>
          <p:cNvSpPr txBox="1"/>
          <p:nvPr>
            <p:custDataLst>
              <p:tags r:id="rId9"/>
            </p:custDataLst>
          </p:nvPr>
        </p:nvSpPr>
        <p:spPr>
          <a:xfrm>
            <a:off x="3114600" y="2152397"/>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Define a WLPUN exit plan</a:t>
            </a:r>
          </a:p>
        </p:txBody>
      </p:sp>
      <p:sp>
        <p:nvSpPr>
          <p:cNvPr id="84" name="TextBox 83">
            <a:extLst>
              <a:ext uri="{FF2B5EF4-FFF2-40B4-BE49-F238E27FC236}">
                <a16:creationId xmlns:a16="http://schemas.microsoft.com/office/drawing/2014/main" id="{7D74D597-3844-F367-936C-A658709A4200}"/>
              </a:ext>
            </a:extLst>
          </p:cNvPr>
          <p:cNvSpPr txBox="1"/>
          <p:nvPr>
            <p:custDataLst>
              <p:tags r:id="rId10"/>
            </p:custDataLst>
          </p:nvPr>
        </p:nvSpPr>
        <p:spPr>
          <a:xfrm>
            <a:off x="3114600" y="2597869"/>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Add more generation to an existing/ planned WLPUN site</a:t>
            </a:r>
          </a:p>
        </p:txBody>
      </p:sp>
      <p:sp>
        <p:nvSpPr>
          <p:cNvPr id="85" name="TextBox 84">
            <a:extLst>
              <a:ext uri="{FF2B5EF4-FFF2-40B4-BE49-F238E27FC236}">
                <a16:creationId xmlns:a16="http://schemas.microsoft.com/office/drawing/2014/main" id="{C3C0D8DE-9CED-9081-7622-5644B38629A0}"/>
              </a:ext>
            </a:extLst>
          </p:cNvPr>
          <p:cNvSpPr txBox="1"/>
          <p:nvPr>
            <p:custDataLst>
              <p:tags r:id="rId11"/>
            </p:custDataLst>
          </p:nvPr>
        </p:nvSpPr>
        <p:spPr>
          <a:xfrm>
            <a:off x="3114600" y="3043341"/>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Add generation to an existing/ planned standalone Large Load so that it becomes a WLPUN</a:t>
            </a:r>
          </a:p>
        </p:txBody>
      </p:sp>
      <p:sp>
        <p:nvSpPr>
          <p:cNvPr id="86" name="TextBox 85">
            <a:extLst>
              <a:ext uri="{FF2B5EF4-FFF2-40B4-BE49-F238E27FC236}">
                <a16:creationId xmlns:a16="http://schemas.microsoft.com/office/drawing/2014/main" id="{54C044B2-7236-C2E6-94A7-BB84D6EAAA63}"/>
              </a:ext>
            </a:extLst>
          </p:cNvPr>
          <p:cNvSpPr txBox="1"/>
          <p:nvPr>
            <p:custDataLst>
              <p:tags r:id="rId12"/>
            </p:custDataLst>
          </p:nvPr>
        </p:nvSpPr>
        <p:spPr>
          <a:xfrm>
            <a:off x="3114600" y="3488813"/>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Calculate WLPUN withdrawal limits dynamically in real-time</a:t>
            </a:r>
          </a:p>
        </p:txBody>
      </p:sp>
      <p:sp>
        <p:nvSpPr>
          <p:cNvPr id="87" name="TextBox 86">
            <a:extLst>
              <a:ext uri="{FF2B5EF4-FFF2-40B4-BE49-F238E27FC236}">
                <a16:creationId xmlns:a16="http://schemas.microsoft.com/office/drawing/2014/main" id="{CD7CA7B9-13A3-8753-9A4F-59FDDC38DC4F}"/>
              </a:ext>
            </a:extLst>
          </p:cNvPr>
          <p:cNvSpPr txBox="1"/>
          <p:nvPr>
            <p:custDataLst>
              <p:tags r:id="rId13"/>
            </p:custDataLst>
          </p:nvPr>
        </p:nvSpPr>
        <p:spPr>
          <a:xfrm>
            <a:off x="3114600" y="3934285"/>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Allow a Large Load to connect without going through the batch study process if the load will never consume from the grid, i.e., use the GINR process</a:t>
            </a:r>
          </a:p>
        </p:txBody>
      </p:sp>
      <p:sp>
        <p:nvSpPr>
          <p:cNvPr id="88" name="TextBox 87">
            <a:extLst>
              <a:ext uri="{FF2B5EF4-FFF2-40B4-BE49-F238E27FC236}">
                <a16:creationId xmlns:a16="http://schemas.microsoft.com/office/drawing/2014/main" id="{B5AD8D88-337D-FFD6-9872-7AE2E8FB553F}"/>
              </a:ext>
            </a:extLst>
          </p:cNvPr>
          <p:cNvSpPr txBox="1"/>
          <p:nvPr>
            <p:custDataLst>
              <p:tags r:id="rId14"/>
            </p:custDataLst>
          </p:nvPr>
        </p:nvSpPr>
        <p:spPr>
          <a:xfrm>
            <a:off x="3114600" y="4566572"/>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Allow a WLPUN to use Settlement Only generation</a:t>
            </a:r>
          </a:p>
        </p:txBody>
      </p:sp>
      <p:grpSp>
        <p:nvGrpSpPr>
          <p:cNvPr id="100" name="Group 99">
            <a:extLst>
              <a:ext uri="{FF2B5EF4-FFF2-40B4-BE49-F238E27FC236}">
                <a16:creationId xmlns:a16="http://schemas.microsoft.com/office/drawing/2014/main" id="{416A3EB4-685E-AF99-26B7-4331D879F811}"/>
              </a:ext>
            </a:extLst>
          </p:cNvPr>
          <p:cNvGrpSpPr/>
          <p:nvPr/>
        </p:nvGrpSpPr>
        <p:grpSpPr>
          <a:xfrm>
            <a:off x="3056605" y="2088897"/>
            <a:ext cx="8601996" cy="890944"/>
            <a:chOff x="1219198" y="2339007"/>
            <a:chExt cx="10401301" cy="890944"/>
          </a:xfrm>
        </p:grpSpPr>
        <p:cxnSp>
          <p:nvCxnSpPr>
            <p:cNvPr id="91" name="Straight Connector 90">
              <a:extLst>
                <a:ext uri="{FF2B5EF4-FFF2-40B4-BE49-F238E27FC236}">
                  <a16:creationId xmlns:a16="http://schemas.microsoft.com/office/drawing/2014/main" id="{136F5DB9-D2B7-2668-5C67-A52F8E237A0E}"/>
                </a:ext>
              </a:extLst>
            </p:cNvPr>
            <p:cNvCxnSpPr/>
            <p:nvPr>
              <p:custDataLst>
                <p:tags r:id="rId23"/>
              </p:custDataLst>
            </p:nvPr>
          </p:nvCxnSpPr>
          <p:spPr>
            <a:xfrm>
              <a:off x="1219198" y="2339007"/>
              <a:ext cx="10401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9207AFCD-33ED-DAE5-D2BE-9183F7B4FA5E}"/>
                </a:ext>
              </a:extLst>
            </p:cNvPr>
            <p:cNvCxnSpPr/>
            <p:nvPr>
              <p:custDataLst>
                <p:tags r:id="rId24"/>
              </p:custDataLst>
            </p:nvPr>
          </p:nvCxnSpPr>
          <p:spPr>
            <a:xfrm>
              <a:off x="1219198" y="2784479"/>
              <a:ext cx="10401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F4C13B4-5C8E-0936-20A9-24EE65001D32}"/>
                </a:ext>
              </a:extLst>
            </p:cNvPr>
            <p:cNvCxnSpPr/>
            <p:nvPr>
              <p:custDataLst>
                <p:tags r:id="rId25"/>
              </p:custDataLst>
            </p:nvPr>
          </p:nvCxnSpPr>
          <p:spPr>
            <a:xfrm>
              <a:off x="1219198" y="3229951"/>
              <a:ext cx="10401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grpSp>
        <p:nvGrpSpPr>
          <p:cNvPr id="101" name="Group 100">
            <a:extLst>
              <a:ext uri="{FF2B5EF4-FFF2-40B4-BE49-F238E27FC236}">
                <a16:creationId xmlns:a16="http://schemas.microsoft.com/office/drawing/2014/main" id="{30356B9E-EF51-5774-0D53-1E619F6ACF37}"/>
              </a:ext>
            </a:extLst>
          </p:cNvPr>
          <p:cNvGrpSpPr/>
          <p:nvPr/>
        </p:nvGrpSpPr>
        <p:grpSpPr>
          <a:xfrm>
            <a:off x="3056605" y="3870785"/>
            <a:ext cx="8601996" cy="632287"/>
            <a:chOff x="1219198" y="4120895"/>
            <a:chExt cx="10401301" cy="632287"/>
          </a:xfrm>
        </p:grpSpPr>
        <p:cxnSp>
          <p:nvCxnSpPr>
            <p:cNvPr id="95" name="Straight Connector 94">
              <a:extLst>
                <a:ext uri="{FF2B5EF4-FFF2-40B4-BE49-F238E27FC236}">
                  <a16:creationId xmlns:a16="http://schemas.microsoft.com/office/drawing/2014/main" id="{7CA72F35-A1CE-943A-32FD-93604A3EDD59}"/>
                </a:ext>
              </a:extLst>
            </p:cNvPr>
            <p:cNvCxnSpPr/>
            <p:nvPr>
              <p:custDataLst>
                <p:tags r:id="rId21"/>
              </p:custDataLst>
            </p:nvPr>
          </p:nvCxnSpPr>
          <p:spPr>
            <a:xfrm>
              <a:off x="1219198" y="4120895"/>
              <a:ext cx="10401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086BEEC-BD78-9329-15FA-0DE9204EB73A}"/>
                </a:ext>
              </a:extLst>
            </p:cNvPr>
            <p:cNvCxnSpPr/>
            <p:nvPr>
              <p:custDataLst>
                <p:tags r:id="rId22"/>
              </p:custDataLst>
            </p:nvPr>
          </p:nvCxnSpPr>
          <p:spPr>
            <a:xfrm>
              <a:off x="1219198" y="4753182"/>
              <a:ext cx="10401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grpSp>
      <p:sp>
        <p:nvSpPr>
          <p:cNvPr id="102" name="Rectangle 101">
            <a:extLst>
              <a:ext uri="{FF2B5EF4-FFF2-40B4-BE49-F238E27FC236}">
                <a16:creationId xmlns:a16="http://schemas.microsoft.com/office/drawing/2014/main" id="{F048EA47-2BD7-7559-10C2-3049B0B108A4}"/>
              </a:ext>
            </a:extLst>
          </p:cNvPr>
          <p:cNvSpPr/>
          <p:nvPr/>
        </p:nvSpPr>
        <p:spPr>
          <a:xfrm>
            <a:off x="1257300" y="1520111"/>
            <a:ext cx="1671486" cy="1841694"/>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Batch study process changes only </a:t>
            </a:r>
            <a:r>
              <a:rPr lang="en-US" sz="1600" i="1">
                <a:solidFill>
                  <a:schemeClr val="bg1"/>
                </a:solidFill>
              </a:rPr>
              <a:t>(maybe – TBD)</a:t>
            </a:r>
            <a:endParaRPr lang="en-US" sz="1600">
              <a:solidFill>
                <a:schemeClr val="bg1"/>
              </a:solidFill>
            </a:endParaRPr>
          </a:p>
        </p:txBody>
      </p:sp>
      <p:sp>
        <p:nvSpPr>
          <p:cNvPr id="103" name="Rectangle 102">
            <a:extLst>
              <a:ext uri="{FF2B5EF4-FFF2-40B4-BE49-F238E27FC236}">
                <a16:creationId xmlns:a16="http://schemas.microsoft.com/office/drawing/2014/main" id="{5B36801A-2783-47FD-529F-0ACE5778F9C0}"/>
              </a:ext>
            </a:extLst>
          </p:cNvPr>
          <p:cNvSpPr/>
          <p:nvPr/>
        </p:nvSpPr>
        <p:spPr>
          <a:xfrm>
            <a:off x="1257300" y="3488813"/>
            <a:ext cx="1671486" cy="1396231"/>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Other WLPUN enhancements</a:t>
            </a:r>
            <a:endParaRPr lang="en-US" sz="1600">
              <a:solidFill>
                <a:schemeClr val="bg1"/>
              </a:solidFill>
            </a:endParaRPr>
          </a:p>
        </p:txBody>
      </p:sp>
      <p:cxnSp>
        <p:nvCxnSpPr>
          <p:cNvPr id="107" name="Straight Connector 106">
            <a:extLst>
              <a:ext uri="{FF2B5EF4-FFF2-40B4-BE49-F238E27FC236}">
                <a16:creationId xmlns:a16="http://schemas.microsoft.com/office/drawing/2014/main" id="{29D8599A-E3C5-EC2D-205E-6C10F04E5AAC}"/>
              </a:ext>
            </a:extLst>
          </p:cNvPr>
          <p:cNvCxnSpPr/>
          <p:nvPr>
            <p:custDataLst>
              <p:tags r:id="rId15"/>
            </p:custDataLst>
          </p:nvPr>
        </p:nvCxnSpPr>
        <p:spPr>
          <a:xfrm>
            <a:off x="1257300" y="4955917"/>
            <a:ext cx="10401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C3EF20D1-5AD3-B5EE-C9E8-499DA6E71B96}"/>
              </a:ext>
            </a:extLst>
          </p:cNvPr>
          <p:cNvSpPr txBox="1"/>
          <p:nvPr>
            <p:custDataLst>
              <p:tags r:id="rId16"/>
            </p:custDataLst>
          </p:nvPr>
        </p:nvSpPr>
        <p:spPr>
          <a:xfrm>
            <a:off x="3114600" y="5019417"/>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Define process for islanded configurations to become grid connected</a:t>
            </a:r>
          </a:p>
        </p:txBody>
      </p:sp>
      <p:sp>
        <p:nvSpPr>
          <p:cNvPr id="109" name="TextBox 108">
            <a:extLst>
              <a:ext uri="{FF2B5EF4-FFF2-40B4-BE49-F238E27FC236}">
                <a16:creationId xmlns:a16="http://schemas.microsoft.com/office/drawing/2014/main" id="{8EE1E81E-F00C-FA32-1C21-4BB78073B361}"/>
              </a:ext>
            </a:extLst>
          </p:cNvPr>
          <p:cNvSpPr txBox="1"/>
          <p:nvPr>
            <p:custDataLst>
              <p:tags r:id="rId17"/>
            </p:custDataLst>
          </p:nvPr>
        </p:nvSpPr>
        <p:spPr>
          <a:xfrm>
            <a:off x="3114600" y="5464889"/>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Allow BYOG when generation is at a different location from the Large Load</a:t>
            </a:r>
          </a:p>
        </p:txBody>
      </p:sp>
      <p:sp>
        <p:nvSpPr>
          <p:cNvPr id="110" name="TextBox 109">
            <a:extLst>
              <a:ext uri="{FF2B5EF4-FFF2-40B4-BE49-F238E27FC236}">
                <a16:creationId xmlns:a16="http://schemas.microsoft.com/office/drawing/2014/main" id="{9647EB73-4218-3EC0-990B-F17C441E2D45}"/>
              </a:ext>
            </a:extLst>
          </p:cNvPr>
          <p:cNvSpPr txBox="1"/>
          <p:nvPr>
            <p:custDataLst>
              <p:tags r:id="rId18"/>
            </p:custDataLst>
          </p:nvPr>
        </p:nvSpPr>
        <p:spPr>
          <a:xfrm>
            <a:off x="3114600" y="5920194"/>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Allow Self-Limiting Facility (SLF) Private Use Networks (PUN)</a:t>
            </a:r>
          </a:p>
        </p:txBody>
      </p:sp>
      <p:cxnSp>
        <p:nvCxnSpPr>
          <p:cNvPr id="112" name="Straight Connector 111">
            <a:extLst>
              <a:ext uri="{FF2B5EF4-FFF2-40B4-BE49-F238E27FC236}">
                <a16:creationId xmlns:a16="http://schemas.microsoft.com/office/drawing/2014/main" id="{F1D5BFEA-E550-8D8F-EEFD-B52DE1235833}"/>
              </a:ext>
            </a:extLst>
          </p:cNvPr>
          <p:cNvCxnSpPr/>
          <p:nvPr>
            <p:custDataLst>
              <p:tags r:id="rId19"/>
            </p:custDataLst>
          </p:nvPr>
        </p:nvCxnSpPr>
        <p:spPr>
          <a:xfrm>
            <a:off x="3056605" y="5401389"/>
            <a:ext cx="860199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CADCB757-5CB9-178E-C42A-8C0C46DC05F3}"/>
              </a:ext>
            </a:extLst>
          </p:cNvPr>
          <p:cNvCxnSpPr/>
          <p:nvPr>
            <p:custDataLst>
              <p:tags r:id="rId20"/>
            </p:custDataLst>
          </p:nvPr>
        </p:nvCxnSpPr>
        <p:spPr>
          <a:xfrm>
            <a:off x="3056605" y="5856695"/>
            <a:ext cx="860199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14" name="Rectangle 113">
            <a:extLst>
              <a:ext uri="{FF2B5EF4-FFF2-40B4-BE49-F238E27FC236}">
                <a16:creationId xmlns:a16="http://schemas.microsoft.com/office/drawing/2014/main" id="{1B2F79AD-F9A4-1822-F749-1D275F7D1450}"/>
              </a:ext>
            </a:extLst>
          </p:cNvPr>
          <p:cNvSpPr/>
          <p:nvPr/>
        </p:nvSpPr>
        <p:spPr>
          <a:xfrm>
            <a:off x="1257300" y="5019418"/>
            <a:ext cx="1671486" cy="1219248"/>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Alternative BYOG options</a:t>
            </a:r>
            <a:endParaRPr lang="en-US" sz="1600">
              <a:solidFill>
                <a:schemeClr val="bg1"/>
              </a:solidFill>
            </a:endParaRPr>
          </a:p>
        </p:txBody>
      </p:sp>
      <p:sp>
        <p:nvSpPr>
          <p:cNvPr id="7" name="TextBox 6">
            <a:extLst>
              <a:ext uri="{FF2B5EF4-FFF2-40B4-BE49-F238E27FC236}">
                <a16:creationId xmlns:a16="http://schemas.microsoft.com/office/drawing/2014/main" id="{9E5F5F9B-3C64-0660-86D9-D2D49D30F764}"/>
              </a:ext>
            </a:extLst>
          </p:cNvPr>
          <p:cNvSpPr txBox="1"/>
          <p:nvPr/>
        </p:nvSpPr>
        <p:spPr>
          <a:xfrm>
            <a:off x="1328286" y="6571447"/>
            <a:ext cx="9933272" cy="245044"/>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en-US" sz="1050"/>
              <a:t>1. ERCOT has not yet evaluated the impacts or feasibility of these enhancements and is not sure if any particular enhancement will be available in the future.</a:t>
            </a:r>
          </a:p>
        </p:txBody>
      </p:sp>
    </p:spTree>
    <p:extLst>
      <p:ext uri="{BB962C8B-B14F-4D97-AF65-F5344CB8AC3E}">
        <p14:creationId xmlns:p14="http://schemas.microsoft.com/office/powerpoint/2010/main" val="2253663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C02CF-D497-D643-BC82-E53D03C26AE7}"/>
            </a:ext>
          </a:extLst>
        </p:cNvPr>
        <p:cNvGrpSpPr/>
        <p:nvPr/>
      </p:nvGrpSpPr>
      <p:grpSpPr>
        <a:xfrm>
          <a:off x="0" y="0"/>
          <a:ext cx="0" cy="0"/>
          <a:chOff x="0" y="0"/>
          <a:chExt cx="0" cy="0"/>
        </a:xfrm>
      </p:grpSpPr>
      <p:graphicFrame>
        <p:nvGraphicFramePr>
          <p:cNvPr id="5" name="Object 6" hidden="1">
            <a:extLst>
              <a:ext uri="{FF2B5EF4-FFF2-40B4-BE49-F238E27FC236}">
                <a16:creationId xmlns:a16="http://schemas.microsoft.com/office/drawing/2014/main" id="{65653DFF-810F-8464-D8DF-5034C20A4BB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1" imgW="404" imgH="405" progId="TCLayout.ActiveDocument.1">
                  <p:embed/>
                </p:oleObj>
              </mc:Choice>
              <mc:Fallback>
                <p:oleObj name="think-cell Slide" r:id="rId21" imgW="404" imgH="405" progId="TCLayout.ActiveDocument.1">
                  <p:embed/>
                  <p:pic>
                    <p:nvPicPr>
                      <p:cNvPr id="5" name="Object 6" hidden="1">
                        <a:extLst>
                          <a:ext uri="{FF2B5EF4-FFF2-40B4-BE49-F238E27FC236}">
                            <a16:creationId xmlns:a16="http://schemas.microsoft.com/office/drawing/2014/main" id="{65653DFF-810F-8464-D8DF-5034C20A4BB4}"/>
                          </a:ext>
                        </a:extLst>
                      </p:cNvPr>
                      <p:cNvPicPr/>
                      <p:nvPr/>
                    </p:nvPicPr>
                    <p:blipFill>
                      <a:blip r:embed="rId22"/>
                      <a:stretch>
                        <a:fillRect/>
                      </a:stretch>
                    </p:blipFill>
                    <p:spPr>
                      <a:xfrm>
                        <a:off x="1588" y="1588"/>
                        <a:ext cx="1588" cy="1588"/>
                      </a:xfrm>
                      <a:prstGeom prst="rect">
                        <a:avLst/>
                      </a:prstGeom>
                    </p:spPr>
                  </p:pic>
                </p:oleObj>
              </mc:Fallback>
            </mc:AlternateContent>
          </a:graphicData>
        </a:graphic>
      </p:graphicFrame>
      <p:sp>
        <p:nvSpPr>
          <p:cNvPr id="3" name="1. On-page tracker">
            <a:extLst>
              <a:ext uri="{FF2B5EF4-FFF2-40B4-BE49-F238E27FC236}">
                <a16:creationId xmlns:a16="http://schemas.microsoft.com/office/drawing/2014/main" id="{50754E56-6CBE-9140-D894-04DDBFB86927}"/>
              </a:ext>
            </a:extLst>
          </p:cNvPr>
          <p:cNvSpPr>
            <a:spLocks noGrp="1"/>
          </p:cNvSpPr>
          <p:nvPr>
            <p:ph type="body" sz="quarter" idx="10"/>
            <p:custDataLst>
              <p:tags r:id="rId2"/>
            </p:custDataLst>
          </p:nvPr>
        </p:nvSpPr>
        <p:spPr/>
        <p:txBody>
          <a:bodyPr/>
          <a:lstStyle/>
          <a:p>
            <a:endParaRPr lang="en-US"/>
          </a:p>
        </p:txBody>
      </p:sp>
      <p:sp>
        <p:nvSpPr>
          <p:cNvPr id="4" name="2. Slide Title">
            <a:extLst>
              <a:ext uri="{FF2B5EF4-FFF2-40B4-BE49-F238E27FC236}">
                <a16:creationId xmlns:a16="http://schemas.microsoft.com/office/drawing/2014/main" id="{5FFDE56A-00AC-0452-F64E-D089F56B5076}"/>
              </a:ext>
            </a:extLst>
          </p:cNvPr>
          <p:cNvSpPr>
            <a:spLocks noGrp="1"/>
          </p:cNvSpPr>
          <p:nvPr>
            <p:ph type="title"/>
            <p:custDataLst>
              <p:tags r:id="rId3"/>
            </p:custDataLst>
          </p:nvPr>
        </p:nvSpPr>
        <p:spPr>
          <a:xfrm>
            <a:off x="1257299" y="419100"/>
            <a:ext cx="10638367" cy="384721"/>
          </a:xfrm>
        </p:spPr>
        <p:txBody>
          <a:bodyPr vert="horz"/>
          <a:lstStyle/>
          <a:p>
            <a:r>
              <a:rPr lang="en-US">
                <a:solidFill>
                  <a:schemeClr val="accent6">
                    <a:lumMod val="75000"/>
                  </a:schemeClr>
                </a:solidFill>
              </a:rPr>
              <a:t>Batch study: </a:t>
            </a:r>
            <a:r>
              <a:rPr lang="en-US"/>
              <a:t>ERCOT is considering potential BYOG </a:t>
            </a:r>
            <a:r>
              <a:rPr lang="en-US" err="1"/>
              <a:t>enhancements</a:t>
            </a:r>
            <a:r>
              <a:rPr lang="en-US" baseline="30000" err="1"/>
              <a:t>1</a:t>
            </a:r>
            <a:r>
              <a:rPr lang="en-US"/>
              <a:t> (2/2)</a:t>
            </a:r>
          </a:p>
        </p:txBody>
      </p:sp>
      <p:sp>
        <p:nvSpPr>
          <p:cNvPr id="72" name="TextBox 71">
            <a:extLst>
              <a:ext uri="{FF2B5EF4-FFF2-40B4-BE49-F238E27FC236}">
                <a16:creationId xmlns:a16="http://schemas.microsoft.com/office/drawing/2014/main" id="{09F6FE84-28E9-9383-B38C-BD8A5FE9E1CA}"/>
              </a:ext>
            </a:extLst>
          </p:cNvPr>
          <p:cNvSpPr txBox="1"/>
          <p:nvPr>
            <p:custDataLst>
              <p:tags r:id="rId4"/>
            </p:custDataLst>
          </p:nvPr>
        </p:nvSpPr>
        <p:spPr>
          <a:xfrm>
            <a:off x="1257300" y="1146890"/>
            <a:ext cx="5081095" cy="246221"/>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a:buNone/>
            </a:pPr>
            <a:r>
              <a:rPr lang="en-US" b="1"/>
              <a:t>Dimension</a:t>
            </a:r>
          </a:p>
        </p:txBody>
      </p:sp>
      <p:cxnSp>
        <p:nvCxnSpPr>
          <p:cNvPr id="90" name="Straight Connector 89">
            <a:extLst>
              <a:ext uri="{FF2B5EF4-FFF2-40B4-BE49-F238E27FC236}">
                <a16:creationId xmlns:a16="http://schemas.microsoft.com/office/drawing/2014/main" id="{EDC1D31F-C12D-5AA4-B09A-5FB13B9358DA}"/>
              </a:ext>
            </a:extLst>
          </p:cNvPr>
          <p:cNvCxnSpPr/>
          <p:nvPr>
            <p:custDataLst>
              <p:tags r:id="rId5"/>
            </p:custDataLst>
          </p:nvPr>
        </p:nvCxnSpPr>
        <p:spPr>
          <a:xfrm>
            <a:off x="1257300" y="1456611"/>
            <a:ext cx="10401301" cy="0"/>
          </a:xfrm>
          <a:prstGeom prst="line">
            <a:avLst/>
          </a:prstGeom>
          <a:ln w="12700" cap="flat">
            <a:solidFill>
              <a:srgbClr val="7F7F7F"/>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72C6E88-C8E0-EBFC-A5E0-353CFF8085C9}"/>
              </a:ext>
            </a:extLst>
          </p:cNvPr>
          <p:cNvCxnSpPr/>
          <p:nvPr>
            <p:custDataLst>
              <p:tags r:id="rId6"/>
            </p:custDataLst>
          </p:nvPr>
        </p:nvCxnSpPr>
        <p:spPr>
          <a:xfrm>
            <a:off x="1257300" y="3651454"/>
            <a:ext cx="10401301"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81" name="TextBox 80">
            <a:extLst>
              <a:ext uri="{FF2B5EF4-FFF2-40B4-BE49-F238E27FC236}">
                <a16:creationId xmlns:a16="http://schemas.microsoft.com/office/drawing/2014/main" id="{3A882A6C-7351-A0CD-2A04-1FDE8BA945CE}"/>
              </a:ext>
            </a:extLst>
          </p:cNvPr>
          <p:cNvSpPr txBox="1"/>
          <p:nvPr>
            <p:custDataLst>
              <p:tags r:id="rId7"/>
            </p:custDataLst>
          </p:nvPr>
        </p:nvSpPr>
        <p:spPr>
          <a:xfrm>
            <a:off x="3114600" y="1146891"/>
            <a:ext cx="8514505" cy="246220"/>
          </a:xfrm>
          <a:prstGeom prst="rect">
            <a:avLst/>
          </a:prstGeom>
        </p:spPr>
        <p:txBody>
          <a:bodyPr vert="horz" wrap="square" lIns="0" tIns="0" rIns="0" bIns="0" rtlCol="0" anchor="b">
            <a:sp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b="1"/>
              <a:t>Enhancement</a:t>
            </a:r>
          </a:p>
        </p:txBody>
      </p:sp>
      <p:sp>
        <p:nvSpPr>
          <p:cNvPr id="82" name="TextBox 81">
            <a:extLst>
              <a:ext uri="{FF2B5EF4-FFF2-40B4-BE49-F238E27FC236}">
                <a16:creationId xmlns:a16="http://schemas.microsoft.com/office/drawing/2014/main" id="{3FBB16F3-F81C-4CC2-BF67-CC34B16046A7}"/>
              </a:ext>
            </a:extLst>
          </p:cNvPr>
          <p:cNvSpPr txBox="1"/>
          <p:nvPr>
            <p:custDataLst>
              <p:tags r:id="rId8"/>
            </p:custDataLst>
          </p:nvPr>
        </p:nvSpPr>
        <p:spPr>
          <a:xfrm>
            <a:off x="3114600" y="1520110"/>
            <a:ext cx="8601996" cy="334591"/>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Define Netted Network</a:t>
            </a:r>
          </a:p>
        </p:txBody>
      </p:sp>
      <p:sp>
        <p:nvSpPr>
          <p:cNvPr id="83" name="TextBox 82">
            <a:extLst>
              <a:ext uri="{FF2B5EF4-FFF2-40B4-BE49-F238E27FC236}">
                <a16:creationId xmlns:a16="http://schemas.microsoft.com/office/drawing/2014/main" id="{FE8F50DA-8A6A-E15E-2626-9A7C49AC5446}"/>
              </a:ext>
            </a:extLst>
          </p:cNvPr>
          <p:cNvSpPr txBox="1"/>
          <p:nvPr>
            <p:custDataLst>
              <p:tags r:id="rId9"/>
            </p:custDataLst>
          </p:nvPr>
        </p:nvSpPr>
        <p:spPr>
          <a:xfrm>
            <a:off x="3114600" y="2014743"/>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Develop rules for Multiple POIs and/or Customer Owned Substations</a:t>
            </a:r>
          </a:p>
        </p:txBody>
      </p:sp>
      <p:sp>
        <p:nvSpPr>
          <p:cNvPr id="84" name="TextBox 83">
            <a:extLst>
              <a:ext uri="{FF2B5EF4-FFF2-40B4-BE49-F238E27FC236}">
                <a16:creationId xmlns:a16="http://schemas.microsoft.com/office/drawing/2014/main" id="{6B961953-D844-2D74-6CB6-65279D682216}"/>
              </a:ext>
            </a:extLst>
          </p:cNvPr>
          <p:cNvSpPr txBox="1"/>
          <p:nvPr>
            <p:custDataLst>
              <p:tags r:id="rId10"/>
            </p:custDataLst>
          </p:nvPr>
        </p:nvSpPr>
        <p:spPr>
          <a:xfrm>
            <a:off x="3114600" y="2460215"/>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Allow a mix of different resource types at a PUN, i.e., Generation Resources AND Settlement Only</a:t>
            </a:r>
          </a:p>
        </p:txBody>
      </p:sp>
      <p:sp>
        <p:nvSpPr>
          <p:cNvPr id="85" name="TextBox 84">
            <a:extLst>
              <a:ext uri="{FF2B5EF4-FFF2-40B4-BE49-F238E27FC236}">
                <a16:creationId xmlns:a16="http://schemas.microsoft.com/office/drawing/2014/main" id="{D72ED145-B074-7BE2-F2CC-66627289F140}"/>
              </a:ext>
            </a:extLst>
          </p:cNvPr>
          <p:cNvSpPr txBox="1"/>
          <p:nvPr>
            <p:custDataLst>
              <p:tags r:id="rId11"/>
            </p:custDataLst>
          </p:nvPr>
        </p:nvSpPr>
        <p:spPr>
          <a:xfrm>
            <a:off x="3114600" y="3053172"/>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Define process for temporary generation until the transmission is built to reliably serve the Large Load</a:t>
            </a:r>
          </a:p>
        </p:txBody>
      </p:sp>
      <p:sp>
        <p:nvSpPr>
          <p:cNvPr id="86" name="TextBox 85">
            <a:extLst>
              <a:ext uri="{FF2B5EF4-FFF2-40B4-BE49-F238E27FC236}">
                <a16:creationId xmlns:a16="http://schemas.microsoft.com/office/drawing/2014/main" id="{407B6B98-0D3B-A184-D73B-5EB7948A3029}"/>
              </a:ext>
            </a:extLst>
          </p:cNvPr>
          <p:cNvSpPr txBox="1"/>
          <p:nvPr>
            <p:custDataLst>
              <p:tags r:id="rId12"/>
            </p:custDataLst>
          </p:nvPr>
        </p:nvSpPr>
        <p:spPr>
          <a:xfrm>
            <a:off x="3114600" y="3714954"/>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Define battery registration for batteries that are only used for meeting operational requirements, e.g., voltage-ride through</a:t>
            </a:r>
          </a:p>
        </p:txBody>
      </p:sp>
      <p:sp>
        <p:nvSpPr>
          <p:cNvPr id="87" name="TextBox 86">
            <a:extLst>
              <a:ext uri="{FF2B5EF4-FFF2-40B4-BE49-F238E27FC236}">
                <a16:creationId xmlns:a16="http://schemas.microsoft.com/office/drawing/2014/main" id="{18F150FE-1C56-2F78-12E3-1F7B765FF4E5}"/>
              </a:ext>
            </a:extLst>
          </p:cNvPr>
          <p:cNvSpPr txBox="1"/>
          <p:nvPr>
            <p:custDataLst>
              <p:tags r:id="rId13"/>
            </p:custDataLst>
          </p:nvPr>
        </p:nvSpPr>
        <p:spPr>
          <a:xfrm>
            <a:off x="3114600" y="4330061"/>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Develop rules for batteries that are added for operational requirements that also want to sell Ancillary Services</a:t>
            </a:r>
          </a:p>
        </p:txBody>
      </p:sp>
      <p:sp>
        <p:nvSpPr>
          <p:cNvPr id="88" name="TextBox 87">
            <a:extLst>
              <a:ext uri="{FF2B5EF4-FFF2-40B4-BE49-F238E27FC236}">
                <a16:creationId xmlns:a16="http://schemas.microsoft.com/office/drawing/2014/main" id="{529605B7-E83C-DD5C-C8B5-F4CC0636157E}"/>
              </a:ext>
            </a:extLst>
          </p:cNvPr>
          <p:cNvSpPr txBox="1"/>
          <p:nvPr>
            <p:custDataLst>
              <p:tags r:id="rId14"/>
            </p:custDataLst>
          </p:nvPr>
        </p:nvSpPr>
        <p:spPr>
          <a:xfrm>
            <a:off x="3114600" y="4901281"/>
            <a:ext cx="8514506" cy="318472"/>
          </a:xfrm>
          <a:prstGeom prst="rect">
            <a:avLst/>
          </a:prstGeom>
        </p:spPr>
        <p:txBody>
          <a:bodyPr vert="horz" wrap="square" lIns="0" tIns="0" rIns="0" bIns="0" rtlCol="0" anchor="t">
            <a:noAutofit/>
          </a:bodyPr>
          <a:lstStyle>
            <a:lvl1pPr lvl="0" indent="0">
              <a:lnSpc>
                <a:spcPct val="100000"/>
              </a:lnSpc>
              <a:spcBef>
                <a:spcPts val="300"/>
              </a:spcBef>
              <a:spcAft>
                <a:spcPts val="300"/>
              </a:spcAft>
              <a:buClr>
                <a:schemeClr val="tx1"/>
              </a:buClr>
              <a:buSzPct val="100000"/>
              <a:buFont typeface="Segoe UI" panose="020B0502040204020203" pitchFamily="34" charset="0"/>
              <a:buChar char="​"/>
              <a:defRPr lang="en-US" sz="1600" dirty="0">
                <a:cs typeface="Arial" panose="020B0604020202020204" pitchFamily="34" charset="0"/>
              </a:defRPr>
            </a:lvl1pPr>
            <a:lvl2pPr marL="228600" lvl="1" indent="-225425">
              <a:lnSpc>
                <a:spcPct val="100000"/>
              </a:lnSpc>
              <a:spcBef>
                <a:spcPts val="0"/>
              </a:spcBef>
              <a:spcAft>
                <a:spcPts val="300"/>
              </a:spcAft>
              <a:buClr>
                <a:schemeClr val="tx1"/>
              </a:buClr>
              <a:buSzPct val="110000"/>
              <a:buFont typeface="Wingdings" panose="05000000000000000000" pitchFamily="2" charset="2"/>
              <a:buChar char=""/>
              <a:defRPr lang="en-US" sz="1600" dirty="0"/>
            </a:lvl2pPr>
            <a:lvl3pPr marL="442913" lvl="2" indent="-214313">
              <a:lnSpc>
                <a:spcPct val="100000"/>
              </a:lnSpc>
              <a:spcBef>
                <a:spcPts val="0"/>
              </a:spcBef>
              <a:spcAft>
                <a:spcPts val="300"/>
              </a:spcAft>
              <a:buClr>
                <a:schemeClr val="tx1"/>
              </a:buClr>
              <a:buSzPct val="110000"/>
              <a:buFont typeface="Arial" panose="020B0604020202020204" pitchFamily="34" charset="0"/>
              <a:buChar char="‒"/>
              <a:defRPr lang="en-US" sz="1600" dirty="0"/>
            </a:lvl3pPr>
            <a:lvl4pPr marL="598488" lvl="3" indent="-152400">
              <a:lnSpc>
                <a:spcPct val="100000"/>
              </a:lnSpc>
              <a:spcBef>
                <a:spcPts val="0"/>
              </a:spcBef>
              <a:spcAft>
                <a:spcPts val="300"/>
              </a:spcAft>
              <a:buClr>
                <a:schemeClr val="tx1"/>
              </a:buClr>
              <a:buSzPct val="100000"/>
              <a:buFont typeface="Arial" panose="020B0604020202020204" pitchFamily="34" charset="0"/>
              <a:buChar char="•"/>
              <a:defRPr lang="en-US" sz="1600" dirty="0"/>
            </a:lvl4pPr>
            <a:lvl5pPr marL="817563" lvl="4" indent="-147638">
              <a:lnSpc>
                <a:spcPct val="100000"/>
              </a:lnSpc>
              <a:spcBef>
                <a:spcPts val="0"/>
              </a:spcBef>
              <a:spcAft>
                <a:spcPts val="300"/>
              </a:spcAft>
              <a:buClr>
                <a:schemeClr val="tx1"/>
              </a:buClr>
              <a:buSzPct val="100000"/>
              <a:buFont typeface="Arial" panose="020B0604020202020204" pitchFamily="34" charset="0"/>
              <a:buChar char="̶"/>
              <a:defRPr lang="en-US" sz="1600" dirty="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a:t>Develop rules for using a battery at a PCLR</a:t>
            </a:r>
          </a:p>
        </p:txBody>
      </p:sp>
      <p:cxnSp>
        <p:nvCxnSpPr>
          <p:cNvPr id="91" name="Straight Connector 90">
            <a:extLst>
              <a:ext uri="{FF2B5EF4-FFF2-40B4-BE49-F238E27FC236}">
                <a16:creationId xmlns:a16="http://schemas.microsoft.com/office/drawing/2014/main" id="{E418EE1D-66B4-9067-4954-A09FBC6084A0}"/>
              </a:ext>
            </a:extLst>
          </p:cNvPr>
          <p:cNvCxnSpPr/>
          <p:nvPr>
            <p:custDataLst>
              <p:tags r:id="rId15"/>
            </p:custDataLst>
          </p:nvPr>
        </p:nvCxnSpPr>
        <p:spPr>
          <a:xfrm>
            <a:off x="3056605" y="1951243"/>
            <a:ext cx="860199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30E730F3-D5C5-ED58-BA43-030A790AF1FD}"/>
              </a:ext>
            </a:extLst>
          </p:cNvPr>
          <p:cNvCxnSpPr/>
          <p:nvPr>
            <p:custDataLst>
              <p:tags r:id="rId16"/>
            </p:custDataLst>
          </p:nvPr>
        </p:nvCxnSpPr>
        <p:spPr>
          <a:xfrm>
            <a:off x="3056605" y="2396715"/>
            <a:ext cx="860199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33DFA27-BF1B-505A-D5E8-92EF40236C2D}"/>
              </a:ext>
            </a:extLst>
          </p:cNvPr>
          <p:cNvCxnSpPr/>
          <p:nvPr>
            <p:custDataLst>
              <p:tags r:id="rId17"/>
            </p:custDataLst>
          </p:nvPr>
        </p:nvCxnSpPr>
        <p:spPr>
          <a:xfrm>
            <a:off x="3056605" y="3019167"/>
            <a:ext cx="860199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49B26AB-1519-7EDE-5E74-C231DE168097}"/>
              </a:ext>
            </a:extLst>
          </p:cNvPr>
          <p:cNvCxnSpPr/>
          <p:nvPr>
            <p:custDataLst>
              <p:tags r:id="rId18"/>
            </p:custDataLst>
          </p:nvPr>
        </p:nvCxnSpPr>
        <p:spPr>
          <a:xfrm>
            <a:off x="3056605" y="4266561"/>
            <a:ext cx="860199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1CED5B8-FBDF-9AB4-C376-FD41C63C98A8}"/>
              </a:ext>
            </a:extLst>
          </p:cNvPr>
          <p:cNvCxnSpPr/>
          <p:nvPr>
            <p:custDataLst>
              <p:tags r:id="rId19"/>
            </p:custDataLst>
          </p:nvPr>
        </p:nvCxnSpPr>
        <p:spPr>
          <a:xfrm>
            <a:off x="3056605" y="4875866"/>
            <a:ext cx="8601996" cy="0"/>
          </a:xfrm>
          <a:prstGeom prst="line">
            <a:avLst/>
          </a:prstGeom>
          <a:ln w="6350" cap="flat">
            <a:solidFill>
              <a:srgbClr val="7F7F7F"/>
            </a:solidFill>
            <a:prstDash val="solid"/>
            <a:miter lim="800000"/>
            <a:tailEnd type="none"/>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9133851E-7CA8-7840-705D-1B066BB86463}"/>
              </a:ext>
            </a:extLst>
          </p:cNvPr>
          <p:cNvSpPr/>
          <p:nvPr/>
        </p:nvSpPr>
        <p:spPr>
          <a:xfrm>
            <a:off x="1257300" y="1520110"/>
            <a:ext cx="1671486" cy="2060463"/>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Alternative BYOG options </a:t>
            </a:r>
            <a:r>
              <a:rPr lang="en-US" sz="1600">
                <a:solidFill>
                  <a:schemeClr val="bg1"/>
                </a:solidFill>
              </a:rPr>
              <a:t>(continued)</a:t>
            </a:r>
          </a:p>
        </p:txBody>
      </p:sp>
      <p:sp>
        <p:nvSpPr>
          <p:cNvPr id="103" name="Rectangle 102">
            <a:extLst>
              <a:ext uri="{FF2B5EF4-FFF2-40B4-BE49-F238E27FC236}">
                <a16:creationId xmlns:a16="http://schemas.microsoft.com/office/drawing/2014/main" id="{025FD19B-C739-2BB4-92CF-9558B6FBE843}"/>
              </a:ext>
            </a:extLst>
          </p:cNvPr>
          <p:cNvSpPr/>
          <p:nvPr/>
        </p:nvSpPr>
        <p:spPr>
          <a:xfrm>
            <a:off x="1257300" y="3714954"/>
            <a:ext cx="1671486" cy="1565828"/>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r>
              <a:rPr lang="en-US" sz="1600" b="1">
                <a:solidFill>
                  <a:schemeClr val="bg1"/>
                </a:solidFill>
              </a:rPr>
              <a:t>Battery-related options</a:t>
            </a:r>
            <a:endParaRPr lang="en-US" sz="1600">
              <a:solidFill>
                <a:schemeClr val="bg1"/>
              </a:solidFill>
            </a:endParaRPr>
          </a:p>
        </p:txBody>
      </p:sp>
      <p:sp>
        <p:nvSpPr>
          <p:cNvPr id="6" name="TextBox 5">
            <a:extLst>
              <a:ext uri="{FF2B5EF4-FFF2-40B4-BE49-F238E27FC236}">
                <a16:creationId xmlns:a16="http://schemas.microsoft.com/office/drawing/2014/main" id="{D5E7FC51-4378-FA41-E5FF-2F3F19C0B45D}"/>
              </a:ext>
            </a:extLst>
          </p:cNvPr>
          <p:cNvSpPr txBox="1"/>
          <p:nvPr/>
        </p:nvSpPr>
        <p:spPr>
          <a:xfrm>
            <a:off x="1328286" y="6571447"/>
            <a:ext cx="9933272" cy="245044"/>
          </a:xfrm>
          <a:prstGeom prst="rect">
            <a:avLst/>
          </a:prstGeom>
          <a:ln w="6350">
            <a:noFill/>
            <a:miter lim="800000"/>
          </a:ln>
        </p:spPr>
        <p:txBody>
          <a:bodyPr vert="horz" wrap="square" lIns="0" tIns="0" rIns="0" bIns="0" rtlCol="0">
            <a:noAutofit/>
          </a:bodyPr>
          <a:lstStyle/>
          <a:p>
            <a:pPr algn="l">
              <a:spcBef>
                <a:spcPts val="300"/>
              </a:spcBef>
              <a:spcAft>
                <a:spcPts val="300"/>
              </a:spcAft>
              <a:buNone/>
            </a:pPr>
            <a:r>
              <a:rPr lang="en-US" sz="1050"/>
              <a:t>1. ERCOT has not yet evaluated the impacts or feasibility of these enhancements and is not sure if any particular enhancement will be available in the future.</a:t>
            </a:r>
          </a:p>
        </p:txBody>
      </p:sp>
    </p:spTree>
    <p:extLst>
      <p:ext uri="{BB962C8B-B14F-4D97-AF65-F5344CB8AC3E}">
        <p14:creationId xmlns:p14="http://schemas.microsoft.com/office/powerpoint/2010/main" val="3615139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EF4F32E-BBDA-7B4B-61FF-1540930F0860}"/>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4" imgW="7772400" imgH="10058400" progId="TCLayout.ActiveDocument.1">
                  <p:embed/>
                </p:oleObj>
              </mc:Choice>
              <mc:Fallback>
                <p:oleObj name="think-cell Slide" r:id="rId4" imgW="7772400" imgH="10058400" progId="TCLayout.ActiveDocument.1">
                  <p:embed/>
                  <p:pic>
                    <p:nvPicPr>
                      <p:cNvPr id="6" name="think-cell data - do not delete" hidden="1">
                        <a:extLst>
                          <a:ext uri="{FF2B5EF4-FFF2-40B4-BE49-F238E27FC236}">
                            <a16:creationId xmlns:a16="http://schemas.microsoft.com/office/drawing/2014/main" id="{3EF4F32E-BBDA-7B4B-61FF-1540930F0860}"/>
                          </a:ext>
                        </a:extLst>
                      </p:cNvPr>
                      <p:cNvPicPr/>
                      <p:nvPr/>
                    </p:nvPicPr>
                    <p:blipFill>
                      <a:blip r:embed="rId5"/>
                      <a:stretch>
                        <a:fillRect/>
                      </a:stretch>
                    </p:blipFill>
                    <p:spPr>
                      <a:xfrm>
                        <a:off x="1588" y="1588"/>
                        <a:ext cx="1227" cy="1588"/>
                      </a:xfrm>
                      <a:prstGeom prst="rect">
                        <a:avLst/>
                      </a:prstGeom>
                    </p:spPr>
                  </p:pic>
                </p:oleObj>
              </mc:Fallback>
            </mc:AlternateContent>
          </a:graphicData>
        </a:graphic>
      </p:graphicFrame>
      <p:sp>
        <p:nvSpPr>
          <p:cNvPr id="2" name="Subtitle 1">
            <a:extLst>
              <a:ext uri="{FF2B5EF4-FFF2-40B4-BE49-F238E27FC236}">
                <a16:creationId xmlns:a16="http://schemas.microsoft.com/office/drawing/2014/main" id="{8B4EE4B7-4CF2-A218-462E-074046EFF1C3}"/>
              </a:ext>
            </a:extLst>
          </p:cNvPr>
          <p:cNvSpPr>
            <a:spLocks noGrp="1"/>
          </p:cNvSpPr>
          <p:nvPr>
            <p:ph type="subTitle" idx="1"/>
          </p:nvPr>
        </p:nvSpPr>
        <p:spPr>
          <a:xfrm>
            <a:off x="683013" y="1226891"/>
            <a:ext cx="10401300" cy="4696480"/>
          </a:xfrm>
        </p:spPr>
        <p:txBody>
          <a:bodyPr/>
          <a:lstStyle/>
          <a:p>
            <a:pPr>
              <a:spcAft>
                <a:spcPts val="600"/>
              </a:spcAft>
            </a:pPr>
            <a:r>
              <a:rPr lang="en-US" sz="1400" b="1">
                <a:solidFill>
                  <a:schemeClr val="accent2">
                    <a:lumMod val="50000"/>
                  </a:schemeClr>
                </a:solidFill>
              </a:rPr>
              <a:t>Prior to 2020, Planning to committed load, until Permian growth broke the model:</a:t>
            </a:r>
          </a:p>
          <a:p>
            <a:pPr marL="171450" indent="-171450">
              <a:spcAft>
                <a:spcPts val="600"/>
              </a:spcAft>
              <a:buFont typeface="Arial" panose="020B0604020202020204" pitchFamily="34" charset="0"/>
              <a:buChar char="•"/>
            </a:pPr>
            <a:r>
              <a:rPr lang="en-US" sz="1400"/>
              <a:t>Early-2000s transmission planning centered on generation integration through Competitive Renewable Energy Zones (CREZ), moving energy generated by wind generation from West Texas to load centers</a:t>
            </a:r>
          </a:p>
          <a:p>
            <a:pPr marL="171450" indent="-171450">
              <a:spcAft>
                <a:spcPts val="600"/>
              </a:spcAft>
              <a:buFont typeface="Arial" panose="020B0604020202020204" pitchFamily="34" charset="0"/>
              <a:buChar char="•"/>
            </a:pPr>
            <a:r>
              <a:rPr lang="en-US" sz="1400"/>
              <a:t>Loads were able to interconnect seamlessly through interconnection requests submitted to TSPs</a:t>
            </a:r>
          </a:p>
          <a:p>
            <a:pPr marL="171450" indent="-171450">
              <a:spcAft>
                <a:spcPts val="600"/>
              </a:spcAft>
              <a:buFont typeface="Arial" panose="020B0604020202020204" pitchFamily="34" charset="0"/>
              <a:buChar char="•"/>
            </a:pPr>
            <a:r>
              <a:rPr lang="en-US" sz="1400"/>
              <a:t>ERCOT's December 2019 Delaware Basin Load Integration Study found that actual load requests in the Permian Basin far outpaced standard forecasts, prompting a five-stage plan for new 345-kV transmission lines</a:t>
            </a:r>
          </a:p>
          <a:p>
            <a:pPr>
              <a:spcAft>
                <a:spcPts val="600"/>
              </a:spcAft>
            </a:pPr>
            <a:r>
              <a:rPr lang="en-US" sz="1400" b="1">
                <a:solidFill>
                  <a:schemeClr val="accent2">
                    <a:lumMod val="50000"/>
                  </a:schemeClr>
                </a:solidFill>
              </a:rPr>
              <a:t>From 2020-2023, Load growth results in ERCOT pursuing a load-driven transmission planning process:</a:t>
            </a:r>
          </a:p>
          <a:p>
            <a:pPr marL="171450" lvl="0" indent="-171450">
              <a:spcAft>
                <a:spcPts val="600"/>
              </a:spcAft>
              <a:buFont typeface="Arial" panose="020B0604020202020204" pitchFamily="34" charset="0"/>
              <a:buChar char="•"/>
            </a:pPr>
            <a:r>
              <a:rPr lang="en-US" sz="1400"/>
              <a:t>In March 2022, ERCOT implemented an interim large-load interconnection process for specified loads seeking near-term interconnection. The process was designed to support compliance with NERC requirements, identify required transmission upgrades, and establish any interim reliable load limit pending those upgrades</a:t>
            </a:r>
          </a:p>
          <a:p>
            <a:pPr marL="171450" lvl="0" indent="-171450">
              <a:spcAft>
                <a:spcPts val="600"/>
              </a:spcAft>
              <a:buFont typeface="Arial" panose="020B0604020202020204" pitchFamily="34" charset="0"/>
              <a:buChar char="•"/>
            </a:pPr>
            <a:r>
              <a:rPr lang="en-US" sz="1400"/>
              <a:t>Following HB 5066’s enactment in 2023, the PUCT was required to direct ERCOT to identify regions where transmission capacity is insufficient for existing and forecasted load and to develop reliability plans</a:t>
            </a:r>
          </a:p>
          <a:p>
            <a:pPr lvl="0">
              <a:spcAft>
                <a:spcPts val="600"/>
              </a:spcAft>
            </a:pPr>
            <a:r>
              <a:rPr lang="en-US" sz="1400" b="1">
                <a:solidFill>
                  <a:schemeClr val="accent2">
                    <a:lumMod val="50000"/>
                  </a:schemeClr>
                </a:solidFill>
              </a:rPr>
              <a:t>Since 2024, ERCOT has responded to unprecedented load growth driven by computational load growth:</a:t>
            </a:r>
          </a:p>
          <a:p>
            <a:pPr marL="171450" lvl="0" indent="-171450">
              <a:spcAft>
                <a:spcPts val="600"/>
              </a:spcAft>
              <a:buFont typeface="Arial" panose="020B0604020202020204" pitchFamily="34" charset="0"/>
              <a:buChar char="•"/>
            </a:pPr>
            <a:r>
              <a:rPr lang="en-US" sz="1400"/>
              <a:t>In 2026, ERCOT implemented the PUCT-approved Batch Zero framework under SB 6-related large-load reforms. The process is intended to classify eligible large-load projects and study their collective transmission needs. ERCOT had planned to issue notifications by August 7, 2026, but delayed them after Governor Abbott’s August 3 directive requiring verification and audit of data-center projects before they advance</a:t>
            </a:r>
          </a:p>
          <a:p>
            <a:pPr marL="171450" lvl="0" indent="-171450">
              <a:spcAft>
                <a:spcPts val="600"/>
              </a:spcAft>
              <a:buFont typeface="Arial" panose="020B0604020202020204" pitchFamily="34" charset="0"/>
              <a:buChar char="•"/>
            </a:pPr>
            <a:r>
              <a:rPr lang="en-US" sz="1400"/>
              <a:t>Separately from Batch Zero, ERCOT’s longer-range transmission planning has evaluated EHV concepts, including potential 765-kV backbone facilities, as one option for accommodating exceptional forecasted load growth</a:t>
            </a:r>
          </a:p>
        </p:txBody>
      </p:sp>
      <p:sp>
        <p:nvSpPr>
          <p:cNvPr id="4" name="Title 3">
            <a:extLst>
              <a:ext uri="{FF2B5EF4-FFF2-40B4-BE49-F238E27FC236}">
                <a16:creationId xmlns:a16="http://schemas.microsoft.com/office/drawing/2014/main" id="{263803DD-7D63-9047-6946-04B885347130}"/>
              </a:ext>
            </a:extLst>
          </p:cNvPr>
          <p:cNvSpPr>
            <a:spLocks noGrp="1"/>
          </p:cNvSpPr>
          <p:nvPr>
            <p:ph type="title"/>
          </p:nvPr>
        </p:nvSpPr>
        <p:spPr>
          <a:xfrm>
            <a:off x="1154638" y="419100"/>
            <a:ext cx="10401300" cy="384721"/>
          </a:xfrm>
        </p:spPr>
        <p:txBody>
          <a:bodyPr vert="horz"/>
          <a:lstStyle/>
          <a:p>
            <a:r>
              <a:rPr lang="en-US"/>
              <a:t>Recent history of transmission planning</a:t>
            </a:r>
          </a:p>
        </p:txBody>
      </p:sp>
    </p:spTree>
    <p:extLst>
      <p:ext uri="{BB962C8B-B14F-4D97-AF65-F5344CB8AC3E}">
        <p14:creationId xmlns:p14="http://schemas.microsoft.com/office/powerpoint/2010/main" val="21967758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STYLE_ID" val="c90ee1e1-c015-415f-8aa1-dd21303cc84c"/>
  <p:tag name="NEWVI" val="true"/>
  <p:tag name="TEMPLATELASTEDITTED" val="2019-02-25 12:05 PM"/>
  <p:tag name="TEMPLATECREATED" val="2019-02-27 01:18 PM"/>
  <p:tag name="TEMPLATEVERSION" val="3"/>
  <p:tag name="BLUEONEFOURTHTITLEFONTCOLORFIXED" val="true"/>
  <p:tag name="DARKLAYOUTNAMESCHANGEDTOCONTRAST" val="true"/>
  <p:tag name="CTFIXED" val="Yes"/>
  <p:tag name="THINKCELLUNDODONOTDELETE" val="0"/>
  <p:tag name="TSCLIENT" val="True"/>
  <p:tag name="TEMPLATELASTEDITED" val="2021-12-13 05:24 PM"/>
  <p:tag name="LINKEDPICTURESLINKREMOVED" val="True"/>
  <p:tag name="TCCONTRASTACCENTS" val="4|5|6|7|8|9"/>
  <p:tag name="TCLIGHTACCENTS" val="4|5|6|7|8|9"/>
  <p:tag name="THINKCELLPRESENTATIONDONOTDELETE" val="&lt;?xml version=&quot;1.0&quot; encoding=&quot;UTF-16&quot; standalone=&quot;yes&quot;?&gt;&lt;root reqver=&quot;28224&quot;&gt;&lt;version val=&quot;35902&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0&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1-%Y&lt;/m_strFormatTime&gt;&lt;m_yearfmt&gt;&lt;begin val=&quot;0&quot;/&gt;&lt;end val=&quot;0&quot;/&gt;&lt;/m_yearfmt&gt;&lt;/m_precDefaultDate&gt;&lt;m_precDefaultDay&gt;&lt;m_bNumberIsYear val=&quot;0&quot;/&gt;&lt;m_strFormatTime&gt;%d&lt;/m_strFormatTime&gt;&lt;m_yearfmt&gt;&lt;begin val=&quot;0&quot;/&gt;&lt;end val=&quot;4&quot;/&gt;&lt;/m_yearfmt&gt;&lt;/m_precDefaultDay&gt;&lt;m_precDefaultWeek&gt;&lt;m_bNumberIsYear val=&quot;0&quot;/&gt;&lt;m_strFormatTime&gt;%4&lt;/m_strFormatTime&gt;&lt;m_yearfmt&gt;&lt;begin val=&quot;0&quot;/&gt;&lt;end val=&quot;4&quot;/&gt;&lt;/m_yearfmt&gt;&lt;/m_precDefaultWeek&gt;&lt;m_precDefaultMonth&gt;&lt;m_bNumberIsYear val=&quot;0&quot;/&gt;&lt;m_strFormatTime&gt;%1&lt;/m_strFormatTime&gt;&lt;m_yearfmt&gt;&lt;begin val=&quot;0&quot;/&gt;&lt;end val=&quot;4&quot;/&gt;&lt;/m_yearfmt&gt;&lt;/m_precDefaultMonth&gt;&lt;m_precDefaultQuarter&gt;&lt;m_bNumberIsYear val=&quot;0&quot;/&gt;&lt;m_strFormatTime&gt;Q%5&lt;/m_strFormatTime&gt;&lt;m_yearfmt&gt;&lt;begin val=&quot;0&quot;/&gt;&lt;end val=&quot;4&quot;/&gt;&lt;/m_yearfmt&gt;&lt;/m_precDefaultQuarter&gt;&lt;m_precDefaultYear&gt;&lt;m_bNumberIsYear val=&quot;0&quot;/&gt;&lt;m_strFormatTime&gt;%Y&lt;/m_strFormatTime&gt;&lt;m_yearfmt&gt;&lt;begin val=&quot;0&quot;/&gt;&lt;end val=&quot;0&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1&quot;&gt;&lt;elem m_fUsage=&quot;1.89999999999999991118E+00&quot;&gt;&lt;m_msothmcolidx val=&quot;0&quot;/&gt;&lt;m_rgb r=&quot;DC&quot; g=&quot;00&quot; b=&quot;13&quot;/&gt;&lt;/elem&gt;&lt;/m_vecMRU&gt;&lt;/m_mruColor&gt;&lt;m_eweekdayFirstOfWeek val=&quot;2&quot;/&gt;&lt;m_eweekdayFirstOfWorkweek val=&quot;2&quot;/&gt;&lt;m_eweekdayFirstOfWeekend val=&quot;7&quot;/&gt;&lt;/CPresentation&gt;&lt;/root&gt;"/>
  <p:tag name="ICONENCLOSURE" val="Tru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cgoWEzLgA0_64VDvMxGGg"/>
</p:tagLst>
</file>

<file path=ppt/tags/tag4.xml><?xml version="1.0" encoding="utf-8"?>
<p:tagLst xmlns:a="http://schemas.openxmlformats.org/drawingml/2006/main" xmlns:r="http://schemas.openxmlformats.org/officeDocument/2006/relationships" xmlns:p="http://schemas.openxmlformats.org/presentationml/2006/main">
  <p:tag name="SHAPENAME" val="4. Footnote"/>
</p:tagLst>
</file>

<file path=ppt/tags/tag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NAME" val="Moon"/>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ANGLE" val="5"/>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4"/>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3"/>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2"/>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1"/>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Wz9_f.d6YGbJCbK0.Pg2_A"/>
</p:tagLst>
</file>

<file path=ppt/tags/tag2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5.xml><?xml version="1.0" encoding="utf-8"?>
<p:tagLst xmlns:a="http://schemas.openxmlformats.org/drawingml/2006/main" xmlns:r="http://schemas.openxmlformats.org/officeDocument/2006/relationships" xmlns:p="http://schemas.openxmlformats.org/presentationml/2006/main">
  <p:tag name="SHAPENAME" val="Subtitle"/>
</p:tagLst>
</file>

<file path=ppt/tags/tag26.xml><?xml version="1.0" encoding="utf-8"?>
<p:tagLst xmlns:a="http://schemas.openxmlformats.org/drawingml/2006/main" xmlns:r="http://schemas.openxmlformats.org/officeDocument/2006/relationships" xmlns:p="http://schemas.openxmlformats.org/presentationml/2006/main">
  <p:tag name="SHAPENAME" val="Titl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29.xml><?xml version="1.0" encoding="utf-8"?>
<p:tagLst xmlns:a="http://schemas.openxmlformats.org/drawingml/2006/main" xmlns:r="http://schemas.openxmlformats.org/officeDocument/2006/relationships" xmlns:p="http://schemas.openxmlformats.org/presentationml/2006/main">
  <p:tag name="SHAPENAME" val="3. Subtitle"/>
</p:tagLst>
</file>

<file path=ppt/tags/tag30.xml><?xml version="1.0" encoding="utf-8"?>
<p:tagLst xmlns:a="http://schemas.openxmlformats.org/drawingml/2006/main" xmlns:r="http://schemas.openxmlformats.org/officeDocument/2006/relationships" xmlns:p="http://schemas.openxmlformats.org/presentationml/2006/main">
  <p:tag name="SHAPENAME" val="5. Source"/>
</p:tagLst>
</file>

<file path=ppt/tags/tag3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4.oZbb0sXNdu8BCibsgsUw"/>
</p:tagLst>
</file>

<file path=ppt/tags/tag35.xml><?xml version="1.0" encoding="utf-8"?>
<p:tagLst xmlns:a="http://schemas.openxmlformats.org/drawingml/2006/main" xmlns:r="http://schemas.openxmlformats.org/officeDocument/2006/relationships" xmlns:p="http://schemas.openxmlformats.org/presentationml/2006/main">
  <p:tag name="SHAPENAME" val="3. Subtitle"/>
</p:tagLst>
</file>

<file path=ppt/tags/tag36.xml><?xml version="1.0" encoding="utf-8"?>
<p:tagLst xmlns:a="http://schemas.openxmlformats.org/drawingml/2006/main" xmlns:r="http://schemas.openxmlformats.org/officeDocument/2006/relationships" xmlns:p="http://schemas.openxmlformats.org/presentationml/2006/main">
  <p:tag name="SHAPENAME" val="5. Source"/>
</p:tagLst>
</file>

<file path=ppt/tags/tag3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rZ96ctUUqJsGDCugslwBCg"/>
</p:tagLst>
</file>

<file path=ppt/tags/tag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xml><?xml version="1.0" encoding="utf-8"?>
<p:tagLst xmlns:a="http://schemas.openxmlformats.org/drawingml/2006/main" xmlns:r="http://schemas.openxmlformats.org/officeDocument/2006/relationships" xmlns:p="http://schemas.openxmlformats.org/presentationml/2006/main">
  <p:tag name="SHAPENAME" val="5. Source"/>
</p:tagLst>
</file>

<file path=ppt/tags/tag4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AvhTnprpZIIVVQCOTQtpLw"/>
</p:tagLst>
</file>

<file path=ppt/tags/tag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7.xml><?xml version="1.0" encoding="utf-8"?>
<p:tagLst xmlns:a="http://schemas.openxmlformats.org/drawingml/2006/main" xmlns:r="http://schemas.openxmlformats.org/officeDocument/2006/relationships" xmlns:p="http://schemas.openxmlformats.org/presentationml/2006/main">
  <p:tag name="SHAPENAME" val="5. Source"/>
</p:tagLst>
</file>

<file path=ppt/tags/tag4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Vvs3CU0mhZ0iF9VK3Gc_gQ"/>
</p:tagLst>
</file>

<file path=ppt/tags/tag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xml><?xml version="1.0" encoding="utf-8"?>
<p:tagLst xmlns:a="http://schemas.openxmlformats.org/drawingml/2006/main" xmlns:r="http://schemas.openxmlformats.org/officeDocument/2006/relationships" xmlns:p="http://schemas.openxmlformats.org/presentationml/2006/main">
  <p:tag name="SHAPENAME" val="5. Source"/>
</p:tagLst>
</file>

<file path=ppt/tags/tag5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NrcAbB4u0quRffFN3bn3Xw"/>
</p:tagLst>
</file>

<file path=ppt/tags/tag5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7.xml><?xml version="1.0" encoding="utf-8"?>
<p:tagLst xmlns:a="http://schemas.openxmlformats.org/drawingml/2006/main" xmlns:r="http://schemas.openxmlformats.org/officeDocument/2006/relationships" xmlns:p="http://schemas.openxmlformats.org/presentationml/2006/main">
  <p:tag name="SHAPENAME" val="3. Subtitle"/>
</p:tagLst>
</file>

<file path=ppt/tags/tag58.xml><?xml version="1.0" encoding="utf-8"?>
<p:tagLst xmlns:a="http://schemas.openxmlformats.org/drawingml/2006/main" xmlns:r="http://schemas.openxmlformats.org/officeDocument/2006/relationships" xmlns:p="http://schemas.openxmlformats.org/presentationml/2006/main">
  <p:tag name="SHAPENAME" val="5. Source"/>
</p:tagLst>
</file>

<file path=ppt/tags/tag5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YG_9mniplMrafceMpP.Qwg"/>
</p:tagLst>
</file>

<file path=ppt/tags/tag62.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63.xml><?xml version="1.0" encoding="utf-8"?>
<p:tagLst xmlns:a="http://schemas.openxmlformats.org/drawingml/2006/main" xmlns:r="http://schemas.openxmlformats.org/officeDocument/2006/relationships" xmlns:p="http://schemas.openxmlformats.org/presentationml/2006/main">
  <p:tag name="SHAPENAME" val="3. Subtitle"/>
</p:tagLst>
</file>

<file path=ppt/tags/tag64.xml><?xml version="1.0" encoding="utf-8"?>
<p:tagLst xmlns:a="http://schemas.openxmlformats.org/drawingml/2006/main" xmlns:r="http://schemas.openxmlformats.org/officeDocument/2006/relationships" xmlns:p="http://schemas.openxmlformats.org/presentationml/2006/main">
  <p:tag name="SHAPENAME" val="5. Source"/>
</p:tagLst>
</file>

<file path=ppt/tags/tag6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bEQ8aI7AKzsdxigcAG3ZA"/>
</p:tagLst>
</file>

<file path=ppt/tags/tag69.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0.xml><?xml version="1.0" encoding="utf-8"?>
<p:tagLst xmlns:a="http://schemas.openxmlformats.org/drawingml/2006/main" xmlns:r="http://schemas.openxmlformats.org/officeDocument/2006/relationships" xmlns:p="http://schemas.openxmlformats.org/presentationml/2006/main">
  <p:tag name="SHAPENAME" val="3. Subtitle"/>
</p:tagLst>
</file>

<file path=ppt/tags/tag71.xml><?xml version="1.0" encoding="utf-8"?>
<p:tagLst xmlns:a="http://schemas.openxmlformats.org/drawingml/2006/main" xmlns:r="http://schemas.openxmlformats.org/officeDocument/2006/relationships" xmlns:p="http://schemas.openxmlformats.org/presentationml/2006/main">
  <p:tag name="SHAPENAME" val="5. Source"/>
</p:tagLst>
</file>

<file path=ppt/tags/tag7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BLvs1S2qnQw1aA01IUaglg"/>
</p:tagLst>
</file>

<file path=ppt/tags/tag7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8.xml><?xml version="1.0" encoding="utf-8"?>
<p:tagLst xmlns:a="http://schemas.openxmlformats.org/drawingml/2006/main" xmlns:r="http://schemas.openxmlformats.org/officeDocument/2006/relationships" xmlns:p="http://schemas.openxmlformats.org/presentationml/2006/main">
  <p:tag name="SHAPENAME" val="3. Subtitle"/>
</p:tagLst>
</file>

<file path=ppt/tags/tag79.xml><?xml version="1.0" encoding="utf-8"?>
<p:tagLst xmlns:a="http://schemas.openxmlformats.org/drawingml/2006/main" xmlns:r="http://schemas.openxmlformats.org/officeDocument/2006/relationships" xmlns:p="http://schemas.openxmlformats.org/presentationml/2006/main">
  <p:tag name="SHAPENAME" val="5. Source"/>
</p:tagLst>
</file>

<file path=ppt/tags/tag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qUyDlDqWonv3hoAx.p9Rsw"/>
</p:tagLst>
</file>

<file path=ppt/tags/tag8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5.xml><?xml version="1.0" encoding="utf-8"?>
<p:tagLst xmlns:a="http://schemas.openxmlformats.org/drawingml/2006/main" xmlns:r="http://schemas.openxmlformats.org/officeDocument/2006/relationships" xmlns:p="http://schemas.openxmlformats.org/presentationml/2006/main">
  <p:tag name="SHAPENAME" val="3. Subtitle"/>
</p:tagLst>
</file>

<file path=ppt/tags/tag86.xml><?xml version="1.0" encoding="utf-8"?>
<p:tagLst xmlns:a="http://schemas.openxmlformats.org/drawingml/2006/main" xmlns:r="http://schemas.openxmlformats.org/officeDocument/2006/relationships" xmlns:p="http://schemas.openxmlformats.org/presentationml/2006/main">
  <p:tag name="SHAPENAME" val="5. Source"/>
</p:tagLst>
</file>

<file path=ppt/tags/tag8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o9xgrPArEB1mEiMOhB5KGA"/>
</p:tagLst>
</file>

<file path=ppt/tags/tag90.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2.xml><?xml version="1.0" encoding="utf-8"?>
<p:tagLst xmlns:a="http://schemas.openxmlformats.org/drawingml/2006/main" xmlns:r="http://schemas.openxmlformats.org/officeDocument/2006/relationships" xmlns:p="http://schemas.openxmlformats.org/presentationml/2006/main">
  <p:tag name="SHAPENAME" val="3. Subtitle"/>
</p:tagLst>
</file>

<file path=ppt/tags/tag93.xml><?xml version="1.0" encoding="utf-8"?>
<p:tagLst xmlns:a="http://schemas.openxmlformats.org/drawingml/2006/main" xmlns:r="http://schemas.openxmlformats.org/officeDocument/2006/relationships" xmlns:p="http://schemas.openxmlformats.org/presentationml/2006/main">
  <p:tag name="SHAPENAME" val="5. Source"/>
</p:tagLst>
</file>

<file path=ppt/tags/tag9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xNguF4Gw2mJIhuiFXm5tKQ"/>
</p:tagLst>
</file>

<file path=ppt/tags/tag9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8.xml><?xml version="1.0" encoding="utf-8"?>
<p:tagLst xmlns:a="http://schemas.openxmlformats.org/drawingml/2006/main" xmlns:r="http://schemas.openxmlformats.org/officeDocument/2006/relationships" xmlns:p="http://schemas.openxmlformats.org/presentationml/2006/main">
  <p:tag name="SHAPENAME" val="5. Source"/>
</p:tagLst>
</file>

<file path=ppt/tags/tag9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SHAPENAME" val="5. Source"/>
</p:tagLst>
</file>

<file path=ppt/tags/tag10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SHAPENAME" val="5. Source"/>
</p:tagLst>
</file>

<file path=ppt/tags/tag105.xml><?xml version="1.0" encoding="utf-8"?>
<p:tagLst xmlns:a="http://schemas.openxmlformats.org/drawingml/2006/main" xmlns:r="http://schemas.openxmlformats.org/officeDocument/2006/relationships" xmlns:p="http://schemas.openxmlformats.org/presentationml/2006/main">
  <p:tag name="SHAPENAME" val="Titl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ZRYLYSbLzP8DsqQ5_IDvMg"/>
</p:tagLst>
</file>

<file path=ppt/tags/tag1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9.xml><?xml version="1.0" encoding="utf-8"?>
<p:tagLst xmlns:a="http://schemas.openxmlformats.org/drawingml/2006/main" xmlns:r="http://schemas.openxmlformats.org/officeDocument/2006/relationships" xmlns:p="http://schemas.openxmlformats.org/presentationml/2006/main">
  <p:tag name="SHAPENAME" val="4. Footnote"/>
</p:tagLst>
</file>

<file path=ppt/tags/tag110.xml><?xml version="1.0" encoding="utf-8"?>
<p:tagLst xmlns:a="http://schemas.openxmlformats.org/drawingml/2006/main" xmlns:r="http://schemas.openxmlformats.org/officeDocument/2006/relationships" xmlns:p="http://schemas.openxmlformats.org/presentationml/2006/main">
  <p:tag name="NAME" val="ACET"/>
</p:tagLst>
</file>

<file path=ppt/tags/tag111.xml><?xml version="1.0" encoding="utf-8"?>
<p:tagLst xmlns:a="http://schemas.openxmlformats.org/drawingml/2006/main" xmlns:r="http://schemas.openxmlformats.org/officeDocument/2006/relationships" xmlns:p="http://schemas.openxmlformats.org/presentationml/2006/main">
  <p:tag name="NAME" val="Moon"/>
</p:tagLst>
</file>

<file path=ppt/tags/tag112.xml><?xml version="1.0" encoding="utf-8"?>
<p:tagLst xmlns:a="http://schemas.openxmlformats.org/drawingml/2006/main" xmlns:r="http://schemas.openxmlformats.org/officeDocument/2006/relationships" xmlns:p="http://schemas.openxmlformats.org/presentationml/2006/main">
  <p:tag name="NAME" val="Moon"/>
</p:tagLst>
</file>

<file path=ppt/tags/tag113.xml><?xml version="1.0" encoding="utf-8"?>
<p:tagLst xmlns:a="http://schemas.openxmlformats.org/drawingml/2006/main" xmlns:r="http://schemas.openxmlformats.org/officeDocument/2006/relationships" xmlns:p="http://schemas.openxmlformats.org/presentationml/2006/main">
  <p:tag name="NAME" val="Moon"/>
</p:tagLst>
</file>

<file path=ppt/tags/tag114.xml><?xml version="1.0" encoding="utf-8"?>
<p:tagLst xmlns:a="http://schemas.openxmlformats.org/drawingml/2006/main" xmlns:r="http://schemas.openxmlformats.org/officeDocument/2006/relationships" xmlns:p="http://schemas.openxmlformats.org/presentationml/2006/main">
  <p:tag name="NAME" val="Moon"/>
</p:tagLst>
</file>

<file path=ppt/tags/tag115.xml><?xml version="1.0" encoding="utf-8"?>
<p:tagLst xmlns:a="http://schemas.openxmlformats.org/drawingml/2006/main" xmlns:r="http://schemas.openxmlformats.org/officeDocument/2006/relationships" xmlns:p="http://schemas.openxmlformats.org/presentationml/2006/main">
  <p:tag name="NAME" val="Moon"/>
</p:tagLst>
</file>

<file path=ppt/tags/tag116.xml><?xml version="1.0" encoding="utf-8"?>
<p:tagLst xmlns:a="http://schemas.openxmlformats.org/drawingml/2006/main" xmlns:r="http://schemas.openxmlformats.org/officeDocument/2006/relationships" xmlns:p="http://schemas.openxmlformats.org/presentationml/2006/main">
  <p:tag name="ANGLE" val="5"/>
</p:tagLst>
</file>

<file path=ppt/tags/tag117.xml><?xml version="1.0" encoding="utf-8"?>
<p:tagLst xmlns:a="http://schemas.openxmlformats.org/drawingml/2006/main" xmlns:r="http://schemas.openxmlformats.org/officeDocument/2006/relationships" xmlns:p="http://schemas.openxmlformats.org/presentationml/2006/main">
  <p:tag name="ANGLE" val="5"/>
</p:tagLst>
</file>

<file path=ppt/tags/tag118.xml><?xml version="1.0" encoding="utf-8"?>
<p:tagLst xmlns:a="http://schemas.openxmlformats.org/drawingml/2006/main" xmlns:r="http://schemas.openxmlformats.org/officeDocument/2006/relationships" xmlns:p="http://schemas.openxmlformats.org/presentationml/2006/main">
  <p:tag name="ANGLE" val="4"/>
</p:tagLst>
</file>

<file path=ppt/tags/tag119.xml><?xml version="1.0" encoding="utf-8"?>
<p:tagLst xmlns:a="http://schemas.openxmlformats.org/drawingml/2006/main" xmlns:r="http://schemas.openxmlformats.org/officeDocument/2006/relationships" xmlns:p="http://schemas.openxmlformats.org/presentationml/2006/main">
  <p:tag name="ANGLE" val="4"/>
</p:tagLst>
</file>

<file path=ppt/tags/tag120.xml><?xml version="1.0" encoding="utf-8"?>
<p:tagLst xmlns:a="http://schemas.openxmlformats.org/drawingml/2006/main" xmlns:r="http://schemas.openxmlformats.org/officeDocument/2006/relationships" xmlns:p="http://schemas.openxmlformats.org/presentationml/2006/main">
  <p:tag name="ANGLE" val="3"/>
</p:tagLst>
</file>

<file path=ppt/tags/tag121.xml><?xml version="1.0" encoding="utf-8"?>
<p:tagLst xmlns:a="http://schemas.openxmlformats.org/drawingml/2006/main" xmlns:r="http://schemas.openxmlformats.org/officeDocument/2006/relationships" xmlns:p="http://schemas.openxmlformats.org/presentationml/2006/main">
  <p:tag name="ANGLE" val="3"/>
</p:tagLst>
</file>

<file path=ppt/tags/tag122.xml><?xml version="1.0" encoding="utf-8"?>
<p:tagLst xmlns:a="http://schemas.openxmlformats.org/drawingml/2006/main" xmlns:r="http://schemas.openxmlformats.org/officeDocument/2006/relationships" xmlns:p="http://schemas.openxmlformats.org/presentationml/2006/main">
  <p:tag name="ANGLE" val="2"/>
</p:tagLst>
</file>

<file path=ppt/tags/tag123.xml><?xml version="1.0" encoding="utf-8"?>
<p:tagLst xmlns:a="http://schemas.openxmlformats.org/drawingml/2006/main" xmlns:r="http://schemas.openxmlformats.org/officeDocument/2006/relationships" xmlns:p="http://schemas.openxmlformats.org/presentationml/2006/main">
  <p:tag name="ANGLE" val="2"/>
</p:tagLst>
</file>

<file path=ppt/tags/tag124.xml><?xml version="1.0" encoding="utf-8"?>
<p:tagLst xmlns:a="http://schemas.openxmlformats.org/drawingml/2006/main" xmlns:r="http://schemas.openxmlformats.org/officeDocument/2006/relationships" xmlns:p="http://schemas.openxmlformats.org/presentationml/2006/main">
  <p:tag name="ANGLE" val="1"/>
</p:tagLst>
</file>

<file path=ppt/tags/tag125.xml><?xml version="1.0" encoding="utf-8"?>
<p:tagLst xmlns:a="http://schemas.openxmlformats.org/drawingml/2006/main" xmlns:r="http://schemas.openxmlformats.org/officeDocument/2006/relationships" xmlns:p="http://schemas.openxmlformats.org/presentationml/2006/main">
  <p:tag name="ANGLE" val="1"/>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8.xml><?xml version="1.0" encoding="utf-8"?>
<p:tagLst xmlns:a="http://schemas.openxmlformats.org/drawingml/2006/main" xmlns:r="http://schemas.openxmlformats.org/officeDocument/2006/relationships" xmlns:p="http://schemas.openxmlformats.org/presentationml/2006/main">
  <p:tag name="SHAPENAME" val="Subtitle"/>
</p:tagLst>
</file>

<file path=ppt/tags/tag129.xml><?xml version="1.0" encoding="utf-8"?>
<p:tagLst xmlns:a="http://schemas.openxmlformats.org/drawingml/2006/main" xmlns:r="http://schemas.openxmlformats.org/officeDocument/2006/relationships" xmlns:p="http://schemas.openxmlformats.org/presentationml/2006/main">
  <p:tag name="SHAPENAME" val="Titl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33.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4.xml><?xml version="1.0" encoding="utf-8"?>
<p:tagLst xmlns:a="http://schemas.openxmlformats.org/drawingml/2006/main" xmlns:r="http://schemas.openxmlformats.org/officeDocument/2006/relationships" xmlns:p="http://schemas.openxmlformats.org/presentationml/2006/main">
  <p:tag name="SHAPENAME" val="5. Source"/>
</p:tagLst>
</file>

<file path=ppt/tags/tag13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JvgJTIPPebpo6irFSQqHlA"/>
</p:tagLst>
</file>

<file path=ppt/tags/tag13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0.xml><?xml version="1.0" encoding="utf-8"?>
<p:tagLst xmlns:a="http://schemas.openxmlformats.org/drawingml/2006/main" xmlns:r="http://schemas.openxmlformats.org/officeDocument/2006/relationships" xmlns:p="http://schemas.openxmlformats.org/presentationml/2006/main">
  <p:tag name="SHAPENAME" val="5. Source"/>
</p:tagLst>
</file>

<file path=ppt/tags/tag14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FWrJZYiK81Dqg3AKqhPXmQ"/>
</p:tagLst>
</file>

<file path=ppt/tags/tag14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4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46.xml><?xml version="1.0" encoding="utf-8"?>
<p:tagLst xmlns:a="http://schemas.openxmlformats.org/drawingml/2006/main" xmlns:r="http://schemas.openxmlformats.org/officeDocument/2006/relationships" xmlns:p="http://schemas.openxmlformats.org/presentationml/2006/main">
  <p:tag name="SHAPENAME" val="5. Sourc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TqRLcqlXddAIBcoL4_FmkA"/>
</p:tagLst>
</file>

<file path=ppt/tags/tag14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0.xml><?xml version="1.0" encoding="utf-8"?>
<p:tagLst xmlns:a="http://schemas.openxmlformats.org/drawingml/2006/main" xmlns:r="http://schemas.openxmlformats.org/officeDocument/2006/relationships" xmlns:p="http://schemas.openxmlformats.org/presentationml/2006/main">
  <p:tag name="SHAPENAME" val="5. Source"/>
</p:tagLst>
</file>

<file path=ppt/tags/tag15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zFTi586bxaRXNGLyq6cjUQ"/>
</p:tagLst>
</file>

<file path=ppt/tags/tag15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55.xml><?xml version="1.0" encoding="utf-8"?>
<p:tagLst xmlns:a="http://schemas.openxmlformats.org/drawingml/2006/main" xmlns:r="http://schemas.openxmlformats.org/officeDocument/2006/relationships" xmlns:p="http://schemas.openxmlformats.org/presentationml/2006/main">
  <p:tag name="SHAPENAME" val="5. Source"/>
</p:tagLst>
</file>

<file path=ppt/tags/tag15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fRnDxEIFDMpZ7XFucXEwcQ"/>
</p:tagLst>
</file>

<file path=ppt/tags/tag15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1.xml><?xml version="1.0" encoding="utf-8"?>
<p:tagLst xmlns:a="http://schemas.openxmlformats.org/drawingml/2006/main" xmlns:r="http://schemas.openxmlformats.org/officeDocument/2006/relationships" xmlns:p="http://schemas.openxmlformats.org/presentationml/2006/main">
  <p:tag name="SHAPENAME" val="5. Source"/>
</p:tagLst>
</file>

<file path=ppt/tags/tag162.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Mlpk7TYHRxaIHe6.SUx9jg"/>
</p:tagLst>
</file>

<file path=ppt/tags/tag165.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6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67.xml><?xml version="1.0" encoding="utf-8"?>
<p:tagLst xmlns:a="http://schemas.openxmlformats.org/drawingml/2006/main" xmlns:r="http://schemas.openxmlformats.org/officeDocument/2006/relationships" xmlns:p="http://schemas.openxmlformats.org/presentationml/2006/main">
  <p:tag name="SHAPENAME" val="3. Subtitle"/>
</p:tagLst>
</file>

<file path=ppt/tags/tag168.xml><?xml version="1.0" encoding="utf-8"?>
<p:tagLst xmlns:a="http://schemas.openxmlformats.org/drawingml/2006/main" xmlns:r="http://schemas.openxmlformats.org/officeDocument/2006/relationships" xmlns:p="http://schemas.openxmlformats.org/presentationml/2006/main">
  <p:tag name="SHAPENAME" val="5. Source"/>
</p:tagLst>
</file>

<file path=ppt/tags/tag16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yA0evTD9FXplcSqw.av8MA"/>
</p:tagLst>
</file>

<file path=ppt/tags/tag172.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7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74.xml><?xml version="1.0" encoding="utf-8"?>
<p:tagLst xmlns:a="http://schemas.openxmlformats.org/drawingml/2006/main" xmlns:r="http://schemas.openxmlformats.org/officeDocument/2006/relationships" xmlns:p="http://schemas.openxmlformats.org/presentationml/2006/main">
  <p:tag name="SHAPENAME" val="3. Subtitle"/>
</p:tagLst>
</file>

<file path=ppt/tags/tag175.xml><?xml version="1.0" encoding="utf-8"?>
<p:tagLst xmlns:a="http://schemas.openxmlformats.org/drawingml/2006/main" xmlns:r="http://schemas.openxmlformats.org/officeDocument/2006/relationships" xmlns:p="http://schemas.openxmlformats.org/presentationml/2006/main">
  <p:tag name="SHAPENAME" val="5. Source"/>
</p:tagLst>
</file>

<file path=ppt/tags/tag17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179.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2.xml><?xml version="1.0" encoding="utf-8"?>
<p:tagLst xmlns:a="http://schemas.openxmlformats.org/drawingml/2006/main" xmlns:r="http://schemas.openxmlformats.org/officeDocument/2006/relationships" xmlns:p="http://schemas.openxmlformats.org/presentationml/2006/main">
  <p:tag name="SHAPENAME" val="5. Source"/>
</p:tagLst>
</file>

<file path=ppt/tags/tag18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18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8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18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89.xml><?xml version="1.0" encoding="utf-8"?>
<p:tagLst xmlns:a="http://schemas.openxmlformats.org/drawingml/2006/main" xmlns:r="http://schemas.openxmlformats.org/officeDocument/2006/relationships" xmlns:p="http://schemas.openxmlformats.org/presentationml/2006/main">
  <p:tag name="SHAPENAME" val="5. Source"/>
</p:tagLst>
</file>

<file path=ppt/tags/tag19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19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9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95.xml><?xml version="1.0" encoding="utf-8"?>
<p:tagLst xmlns:a="http://schemas.openxmlformats.org/drawingml/2006/main" xmlns:r="http://schemas.openxmlformats.org/officeDocument/2006/relationships" xmlns:p="http://schemas.openxmlformats.org/presentationml/2006/main">
  <p:tag name="SHAPENAME" val="3. Subtitle"/>
</p:tagLst>
</file>

<file path=ppt/tags/tag196.xml><?xml version="1.0" encoding="utf-8"?>
<p:tagLst xmlns:a="http://schemas.openxmlformats.org/drawingml/2006/main" xmlns:r="http://schemas.openxmlformats.org/officeDocument/2006/relationships" xmlns:p="http://schemas.openxmlformats.org/presentationml/2006/main">
  <p:tag name="SHAPENAME" val="5. Source"/>
</p:tagLst>
</file>

<file path=ppt/tags/tag19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2DWhDmC1QbRmt16_uxlW7g"/>
</p:tagLst>
</file>

<file path=ppt/tags/tag200.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0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02.xml><?xml version="1.0" encoding="utf-8"?>
<p:tagLst xmlns:a="http://schemas.openxmlformats.org/drawingml/2006/main" xmlns:r="http://schemas.openxmlformats.org/officeDocument/2006/relationships" xmlns:p="http://schemas.openxmlformats.org/presentationml/2006/main">
  <p:tag name="SHAPENAME" val="3. Subtitle"/>
</p:tagLst>
</file>

<file path=ppt/tags/tag203.xml><?xml version="1.0" encoding="utf-8"?>
<p:tagLst xmlns:a="http://schemas.openxmlformats.org/drawingml/2006/main" xmlns:r="http://schemas.openxmlformats.org/officeDocument/2006/relationships" xmlns:p="http://schemas.openxmlformats.org/presentationml/2006/main">
  <p:tag name="SHAPENAME" val="5. Source"/>
</p:tagLst>
</file>

<file path=ppt/tags/tag20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7MQWNAe6aOZs3iPRT_1kIw"/>
</p:tagLst>
</file>

<file path=ppt/tags/tag207.xml><?xml version="1.0" encoding="utf-8"?>
<p:tagLst xmlns:a="http://schemas.openxmlformats.org/drawingml/2006/main" xmlns:r="http://schemas.openxmlformats.org/officeDocument/2006/relationships" xmlns:p="http://schemas.openxmlformats.org/presentationml/2006/main">
  <p:tag name="SHAPENAME" val="RectangleDark"/>
</p:tagLst>
</file>

<file path=ppt/tags/tag208.xml><?xml version="1.0" encoding="utf-8"?>
<p:tagLst xmlns:a="http://schemas.openxmlformats.org/drawingml/2006/main" xmlns:r="http://schemas.openxmlformats.org/officeDocument/2006/relationships" xmlns:p="http://schemas.openxmlformats.org/presentationml/2006/main">
  <p:tag name="SHAPENAME" val="5. Source"/>
</p:tagLst>
</file>

<file path=ppt/tags/tag20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1.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BgETb3D.HcKF_v3xSvBqjg"/>
</p:tagLst>
</file>

<file path=ppt/tags/tag21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215.xml><?xml version="1.0" encoding="utf-8"?>
<p:tagLst xmlns:a="http://schemas.openxmlformats.org/drawingml/2006/main" xmlns:r="http://schemas.openxmlformats.org/officeDocument/2006/relationships" xmlns:p="http://schemas.openxmlformats.org/presentationml/2006/main">
  <p:tag name="SHAPENAME" val="5. Source"/>
</p:tagLst>
</file>

<file path=ppt/tags/tag2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1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18.xml><?xml version="1.0" encoding="utf-8"?>
<p:tagLst xmlns:a="http://schemas.openxmlformats.org/drawingml/2006/main" xmlns:r="http://schemas.openxmlformats.org/officeDocument/2006/relationships" xmlns:p="http://schemas.openxmlformats.org/presentationml/2006/main">
  <p:tag name="SHAPENAME" val="3. Subtitl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Rw4BZlnvKEO9ZCIa9.28.w"/>
</p:tagLst>
</file>

<file path=ppt/tags/tag22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22.xml><?xml version="1.0" encoding="utf-8"?>
<p:tagLst xmlns:a="http://schemas.openxmlformats.org/drawingml/2006/main" xmlns:r="http://schemas.openxmlformats.org/officeDocument/2006/relationships" xmlns:p="http://schemas.openxmlformats.org/presentationml/2006/main">
  <p:tag name="SHAPENAME" val="5. Source"/>
</p:tagLst>
</file>

<file path=ppt/tags/tag22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5.xml><?xml version="1.0" encoding="utf-8"?>
<p:tagLst xmlns:a="http://schemas.openxmlformats.org/drawingml/2006/main" xmlns:r="http://schemas.openxmlformats.org/officeDocument/2006/relationships" xmlns:p="http://schemas.openxmlformats.org/presentationml/2006/main">
  <p:tag name="SHAPENAME" val="5. Source"/>
</p:tagLst>
</file>

<file path=ppt/tags/tag22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2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0.xml><?xml version="1.0" encoding="utf-8"?>
<p:tagLst xmlns:a="http://schemas.openxmlformats.org/drawingml/2006/main" xmlns:r="http://schemas.openxmlformats.org/officeDocument/2006/relationships" xmlns:p="http://schemas.openxmlformats.org/presentationml/2006/main">
  <p:tag name="SHAPENAME" val="4. Footnot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3.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34.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35.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3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3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4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41.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5.xml><?xml version="1.0" encoding="utf-8"?>
<p:tagLst xmlns:a="http://schemas.openxmlformats.org/drawingml/2006/main" xmlns:r="http://schemas.openxmlformats.org/officeDocument/2006/relationships" xmlns:p="http://schemas.openxmlformats.org/presentationml/2006/main">
  <p:tag name="THINKCELLSHAPEDONOTDELETE" val="tYhTuk0M3xH3ezDpMX9R79w"/>
</p:tagLst>
</file>

<file path=ppt/tags/tag246.xml><?xml version="1.0" encoding="utf-8"?>
<p:tagLst xmlns:a="http://schemas.openxmlformats.org/drawingml/2006/main" xmlns:r="http://schemas.openxmlformats.org/officeDocument/2006/relationships" xmlns:p="http://schemas.openxmlformats.org/presentationml/2006/main">
  <p:tag name="THINKCELLSHAPEDONOTDELETE" val="tYhTuk0M3xH3ezDpMX9R79w"/>
</p:tagLst>
</file>

<file path=ppt/tags/tag247.xml><?xml version="1.0" encoding="utf-8"?>
<p:tagLst xmlns:a="http://schemas.openxmlformats.org/drawingml/2006/main" xmlns:r="http://schemas.openxmlformats.org/officeDocument/2006/relationships" xmlns:p="http://schemas.openxmlformats.org/presentationml/2006/main">
  <p:tag name="NAME" val="SingleBoatText"/>
</p:tagLst>
</file>

<file path=ppt/tags/tag248.xml><?xml version="1.0" encoding="utf-8"?>
<p:tagLst xmlns:a="http://schemas.openxmlformats.org/drawingml/2006/main" xmlns:r="http://schemas.openxmlformats.org/officeDocument/2006/relationships" xmlns:p="http://schemas.openxmlformats.org/presentationml/2006/main">
  <p:tag name="NAME" val="SingleBoatText"/>
</p:tagLst>
</file>

<file path=ppt/tags/tag249.xml><?xml version="1.0" encoding="utf-8"?>
<p:tagLst xmlns:a="http://schemas.openxmlformats.org/drawingml/2006/main" xmlns:r="http://schemas.openxmlformats.org/officeDocument/2006/relationships" xmlns:p="http://schemas.openxmlformats.org/presentationml/2006/main">
  <p:tag name="THINKCELLSHAPEDONOTDELETE" val="tdiVg2t_qsIXrMJX3Z0J1bw"/>
</p:tagLst>
</file>

<file path=ppt/tags/tag250.xml><?xml version="1.0" encoding="utf-8"?>
<p:tagLst xmlns:a="http://schemas.openxmlformats.org/drawingml/2006/main" xmlns:r="http://schemas.openxmlformats.org/officeDocument/2006/relationships" xmlns:p="http://schemas.openxmlformats.org/presentationml/2006/main">
  <p:tag name="THINKCELLSHAPEDONOTDELETE" val="tXwxljSvyU3NvSenbiaRDqQ"/>
</p:tagLst>
</file>

<file path=ppt/tags/tag251.xml><?xml version="1.0" encoding="utf-8"?>
<p:tagLst xmlns:a="http://schemas.openxmlformats.org/drawingml/2006/main" xmlns:r="http://schemas.openxmlformats.org/officeDocument/2006/relationships" xmlns:p="http://schemas.openxmlformats.org/presentationml/2006/main">
  <p:tag name="THINKCELLSHAPEDONOTDELETE" val="tlAppsggsW2ry2FjLAaOt6w"/>
</p:tagLst>
</file>

<file path=ppt/tags/tag252.xml><?xml version="1.0" encoding="utf-8"?>
<p:tagLst xmlns:a="http://schemas.openxmlformats.org/drawingml/2006/main" xmlns:r="http://schemas.openxmlformats.org/officeDocument/2006/relationships" xmlns:p="http://schemas.openxmlformats.org/presentationml/2006/main">
  <p:tag name="THINKCELLSHAPEDONOTDELETE" val="tBR9.3.ZveXmLYmspzvwt.Q"/>
</p:tagLst>
</file>

<file path=ppt/tags/tag253.xml><?xml version="1.0" encoding="utf-8"?>
<p:tagLst xmlns:a="http://schemas.openxmlformats.org/drawingml/2006/main" xmlns:r="http://schemas.openxmlformats.org/officeDocument/2006/relationships" xmlns:p="http://schemas.openxmlformats.org/presentationml/2006/main">
  <p:tag name="THINKCELLSHAPEDONOTDELETE" val="t3Q9JrmHo1RNq1oMxIM1Qjg"/>
</p:tagLst>
</file>

<file path=ppt/tags/tag254.xml><?xml version="1.0" encoding="utf-8"?>
<p:tagLst xmlns:a="http://schemas.openxmlformats.org/drawingml/2006/main" xmlns:r="http://schemas.openxmlformats.org/officeDocument/2006/relationships" xmlns:p="http://schemas.openxmlformats.org/presentationml/2006/main">
  <p:tag name="THINKCELLSHAPEDONOTDELETE" val="t2diGSN0NpTRXIzsJI0lYkw"/>
</p:tagLst>
</file>

<file path=ppt/tags/tag255.xml><?xml version="1.0" encoding="utf-8"?>
<p:tagLst xmlns:a="http://schemas.openxmlformats.org/drawingml/2006/main" xmlns:r="http://schemas.openxmlformats.org/officeDocument/2006/relationships" xmlns:p="http://schemas.openxmlformats.org/presentationml/2006/main">
  <p:tag name="THINKCELLSHAPEDONOTDELETE" val="tKYGQdrIbGHbHqFIP2c4l6Q"/>
</p:tagLst>
</file>

<file path=ppt/tags/tag256.xml><?xml version="1.0" encoding="utf-8"?>
<p:tagLst xmlns:a="http://schemas.openxmlformats.org/drawingml/2006/main" xmlns:r="http://schemas.openxmlformats.org/officeDocument/2006/relationships" xmlns:p="http://schemas.openxmlformats.org/presentationml/2006/main">
  <p:tag name="THINKCELLSHAPEDONOTDELETE" val="tqwYTUKIRXhbZZgYCiWjHRQ"/>
</p:tagLst>
</file>

<file path=ppt/tags/tag257.xml><?xml version="1.0" encoding="utf-8"?>
<p:tagLst xmlns:a="http://schemas.openxmlformats.org/drawingml/2006/main" xmlns:r="http://schemas.openxmlformats.org/officeDocument/2006/relationships" xmlns:p="http://schemas.openxmlformats.org/presentationml/2006/main">
  <p:tag name="THINKCELLSHAPEDONOTDELETE" val="tW6Zb2LjIs0u94vNMkU62GQ"/>
</p:tagLst>
</file>

<file path=ppt/tags/tag258.xml><?xml version="1.0" encoding="utf-8"?>
<p:tagLst xmlns:a="http://schemas.openxmlformats.org/drawingml/2006/main" xmlns:r="http://schemas.openxmlformats.org/officeDocument/2006/relationships" xmlns:p="http://schemas.openxmlformats.org/presentationml/2006/main">
  <p:tag name="THINKCELLSHAPEDONOTDELETE" val="t0wIkzO_k2FNw3QCIqPm1bw"/>
</p:tagLst>
</file>

<file path=ppt/tags/tag259.xml><?xml version="1.0" encoding="utf-8"?>
<p:tagLst xmlns:a="http://schemas.openxmlformats.org/drawingml/2006/main" xmlns:r="http://schemas.openxmlformats.org/officeDocument/2006/relationships" xmlns:p="http://schemas.openxmlformats.org/presentationml/2006/main">
  <p:tag name="THINKCELLSHAPEDONOTDELETE" val="tbGgRYkOokn0Ej3MBFsJkcA"/>
</p:tagLst>
</file>

<file path=ppt/tags/tag260.xml><?xml version="1.0" encoding="utf-8"?>
<p:tagLst xmlns:a="http://schemas.openxmlformats.org/drawingml/2006/main" xmlns:r="http://schemas.openxmlformats.org/officeDocument/2006/relationships" xmlns:p="http://schemas.openxmlformats.org/presentationml/2006/main">
  <p:tag name="THINKCELLSHAPEDONOTDELETE" val="tc4Eh6B8xx57B3tm3GEroDw"/>
</p:tagLst>
</file>

<file path=ppt/tags/tag261.xml><?xml version="1.0" encoding="utf-8"?>
<p:tagLst xmlns:a="http://schemas.openxmlformats.org/drawingml/2006/main" xmlns:r="http://schemas.openxmlformats.org/officeDocument/2006/relationships" xmlns:p="http://schemas.openxmlformats.org/presentationml/2006/main">
  <p:tag name="THINKCELLSHAPEDONOTDELETE" val="tSRaB14ASabmaK19POHpg3Q"/>
</p:tagLst>
</file>

<file path=ppt/tags/tag262.xml><?xml version="1.0" encoding="utf-8"?>
<p:tagLst xmlns:a="http://schemas.openxmlformats.org/drawingml/2006/main" xmlns:r="http://schemas.openxmlformats.org/officeDocument/2006/relationships" xmlns:p="http://schemas.openxmlformats.org/presentationml/2006/main">
  <p:tag name="THINKCELLSHAPEDONOTDELETE" val="t0jyp2LZLBDsIPozs1UILUg"/>
</p:tagLst>
</file>

<file path=ppt/tags/tag263.xml><?xml version="1.0" encoding="utf-8"?>
<p:tagLst xmlns:a="http://schemas.openxmlformats.org/drawingml/2006/main" xmlns:r="http://schemas.openxmlformats.org/officeDocument/2006/relationships" xmlns:p="http://schemas.openxmlformats.org/presentationml/2006/main">
  <p:tag name="THINKCELLSHAPEDONOTDELETE" val="t1yRgS2oZPxXU6D3giVasDg"/>
</p:tagLst>
</file>

<file path=ppt/tags/tag264.xml><?xml version="1.0" encoding="utf-8"?>
<p:tagLst xmlns:a="http://schemas.openxmlformats.org/drawingml/2006/main" xmlns:r="http://schemas.openxmlformats.org/officeDocument/2006/relationships" xmlns:p="http://schemas.openxmlformats.org/presentationml/2006/main">
  <p:tag name="THINKCELLSHAPEDONOTDELETE" val="tdcTKRHzkMZ.SHFKSr_kJiQ"/>
</p:tagLst>
</file>

<file path=ppt/tags/tag265.xml><?xml version="1.0" encoding="utf-8"?>
<p:tagLst xmlns:a="http://schemas.openxmlformats.org/drawingml/2006/main" xmlns:r="http://schemas.openxmlformats.org/officeDocument/2006/relationships" xmlns:p="http://schemas.openxmlformats.org/presentationml/2006/main">
  <p:tag name="THINKCELLSHAPEDONOTDELETE" val="tMGi52NfK__mp1aG7i1wR_w"/>
</p:tagLst>
</file>

<file path=ppt/tags/tag266.xml><?xml version="1.0" encoding="utf-8"?>
<p:tagLst xmlns:a="http://schemas.openxmlformats.org/drawingml/2006/main" xmlns:r="http://schemas.openxmlformats.org/officeDocument/2006/relationships" xmlns:p="http://schemas.openxmlformats.org/presentationml/2006/main">
  <p:tag name="THINKCELLSHAPEDONOTDELETE" val="t0gU.VRB7pyYdj7VMbNYTkg"/>
</p:tagLst>
</file>

<file path=ppt/tags/tag267.xml><?xml version="1.0" encoding="utf-8"?>
<p:tagLst xmlns:a="http://schemas.openxmlformats.org/drawingml/2006/main" xmlns:r="http://schemas.openxmlformats.org/officeDocument/2006/relationships" xmlns:p="http://schemas.openxmlformats.org/presentationml/2006/main">
  <p:tag name="THINKCELLSHAPEDONOTDELETE" val="tD68F4.heGH4MVM1tI_AHtw"/>
</p:tagLst>
</file>

<file path=ppt/tags/tag268.xml><?xml version="1.0" encoding="utf-8"?>
<p:tagLst xmlns:a="http://schemas.openxmlformats.org/drawingml/2006/main" xmlns:r="http://schemas.openxmlformats.org/officeDocument/2006/relationships" xmlns:p="http://schemas.openxmlformats.org/presentationml/2006/main">
  <p:tag name="THINKCELLSHAPEDONOTDELETE" val="tZ7A9n.6QQ4JVXikUJhN_.A"/>
</p:tagLst>
</file>

<file path=ppt/tags/tag269.xml><?xml version="1.0" encoding="utf-8"?>
<p:tagLst xmlns:a="http://schemas.openxmlformats.org/drawingml/2006/main" xmlns:r="http://schemas.openxmlformats.org/officeDocument/2006/relationships" xmlns:p="http://schemas.openxmlformats.org/presentationml/2006/main">
  <p:tag name="THINKCELLSHAPEDONOTDELETE" val="txDqquJYleACCS0XdXosilQ"/>
</p:tagLst>
</file>

<file path=ppt/tags/tag270.xml><?xml version="1.0" encoding="utf-8"?>
<p:tagLst xmlns:a="http://schemas.openxmlformats.org/drawingml/2006/main" xmlns:r="http://schemas.openxmlformats.org/officeDocument/2006/relationships" xmlns:p="http://schemas.openxmlformats.org/presentationml/2006/main">
  <p:tag name="THINKCELLSHAPEDONOTDELETE" val="tW4W9YMe_.fsSq2uuYrC0yQ"/>
</p:tagLst>
</file>

<file path=ppt/tags/tag271.xml><?xml version="1.0" encoding="utf-8"?>
<p:tagLst xmlns:a="http://schemas.openxmlformats.org/drawingml/2006/main" xmlns:r="http://schemas.openxmlformats.org/officeDocument/2006/relationships" xmlns:p="http://schemas.openxmlformats.org/presentationml/2006/main">
  <p:tag name="THINKCELLSHAPEDONOTDELETE" val="tLWt4m.l.pe3Jb.d_dfKPLA"/>
</p:tagLst>
</file>

<file path=ppt/tags/tag272.xml><?xml version="1.0" encoding="utf-8"?>
<p:tagLst xmlns:a="http://schemas.openxmlformats.org/drawingml/2006/main" xmlns:r="http://schemas.openxmlformats.org/officeDocument/2006/relationships" xmlns:p="http://schemas.openxmlformats.org/presentationml/2006/main">
  <p:tag name="THINKCELLSHAPEDONOTDELETE" val="txFZAWMQoS6pSDYiOXFqlyA"/>
</p:tagLst>
</file>

<file path=ppt/tags/tag273.xml><?xml version="1.0" encoding="utf-8"?>
<p:tagLst xmlns:a="http://schemas.openxmlformats.org/drawingml/2006/main" xmlns:r="http://schemas.openxmlformats.org/officeDocument/2006/relationships" xmlns:p="http://schemas.openxmlformats.org/presentationml/2006/main">
  <p:tag name="THINKCELLSHAPEDONOTDELETE" val="tphCLc6YjyV8ZSM5DaUiaTg"/>
</p:tagLst>
</file>

<file path=ppt/tags/tag274.xml><?xml version="1.0" encoding="utf-8"?>
<p:tagLst xmlns:a="http://schemas.openxmlformats.org/drawingml/2006/main" xmlns:r="http://schemas.openxmlformats.org/officeDocument/2006/relationships" xmlns:p="http://schemas.openxmlformats.org/presentationml/2006/main">
  <p:tag name="THINKCELLSHAPEDONOTDELETE" val="tUU8DAvxR3n8_HK_mrtYdFw"/>
</p:tagLst>
</file>

<file path=ppt/tags/tag275.xml><?xml version="1.0" encoding="utf-8"?>
<p:tagLst xmlns:a="http://schemas.openxmlformats.org/drawingml/2006/main" xmlns:r="http://schemas.openxmlformats.org/officeDocument/2006/relationships" xmlns:p="http://schemas.openxmlformats.org/presentationml/2006/main">
  <p:tag name="THINKCELLSHAPEDONOTDELETE" val="tMybk8eR7OphdvJ_HtKYFyw"/>
</p:tagLst>
</file>

<file path=ppt/tags/tag276.xml><?xml version="1.0" encoding="utf-8"?>
<p:tagLst xmlns:a="http://schemas.openxmlformats.org/drawingml/2006/main" xmlns:r="http://schemas.openxmlformats.org/officeDocument/2006/relationships" xmlns:p="http://schemas.openxmlformats.org/presentationml/2006/main">
  <p:tag name="THINKCELLSHAPEDONOTDELETE" val="tYhTuk0M3xH3ezDpMX9R79w"/>
</p:tagLst>
</file>

<file path=ppt/tags/tag277.xml><?xml version="1.0" encoding="utf-8"?>
<p:tagLst xmlns:a="http://schemas.openxmlformats.org/drawingml/2006/main" xmlns:r="http://schemas.openxmlformats.org/officeDocument/2006/relationships" xmlns:p="http://schemas.openxmlformats.org/presentationml/2006/main">
  <p:tag name="THINKCELLSHAPEDONOTDELETE" val="tV3YdMyuZa9H5lVW3UgSlLg"/>
</p:tagLst>
</file>

<file path=ppt/tags/tag278.xml><?xml version="1.0" encoding="utf-8"?>
<p:tagLst xmlns:a="http://schemas.openxmlformats.org/drawingml/2006/main" xmlns:r="http://schemas.openxmlformats.org/officeDocument/2006/relationships" xmlns:p="http://schemas.openxmlformats.org/presentationml/2006/main">
  <p:tag name="THINKCELLSHAPEDONOTDELETE" val="tkrsPuHVmDVbgItqvfax3jg"/>
</p:tagLst>
</file>

<file path=ppt/tags/tag279.xml><?xml version="1.0" encoding="utf-8"?>
<p:tagLst xmlns:a="http://schemas.openxmlformats.org/drawingml/2006/main" xmlns:r="http://schemas.openxmlformats.org/officeDocument/2006/relationships" xmlns:p="http://schemas.openxmlformats.org/presentationml/2006/main">
  <p:tag name="THINKCELLSHAPEDONOTDELETE" val="tKFlJjautCviFsBPiJjJJ1g"/>
</p:tagLst>
</file>

<file path=ppt/tags/tag280.xml><?xml version="1.0" encoding="utf-8"?>
<p:tagLst xmlns:a="http://schemas.openxmlformats.org/drawingml/2006/main" xmlns:r="http://schemas.openxmlformats.org/officeDocument/2006/relationships" xmlns:p="http://schemas.openxmlformats.org/presentationml/2006/main">
  <p:tag name="THINKCELLSHAPEDONOTDELETE" val="tOyw.y2VQUNLfaQgwoIBinw"/>
</p:tagLst>
</file>

<file path=ppt/tags/tag281.xml><?xml version="1.0" encoding="utf-8"?>
<p:tagLst xmlns:a="http://schemas.openxmlformats.org/drawingml/2006/main" xmlns:r="http://schemas.openxmlformats.org/officeDocument/2006/relationships" xmlns:p="http://schemas.openxmlformats.org/presentationml/2006/main">
  <p:tag name="THINKCELLSHAPEDONOTDELETE" val="tkC_pZQHLz20N3YQHyn5VGg"/>
</p:tagLst>
</file>

<file path=ppt/tags/tag282.xml><?xml version="1.0" encoding="utf-8"?>
<p:tagLst xmlns:a="http://schemas.openxmlformats.org/drawingml/2006/main" xmlns:r="http://schemas.openxmlformats.org/officeDocument/2006/relationships" xmlns:p="http://schemas.openxmlformats.org/presentationml/2006/main">
  <p:tag name="THINKCELLSHAPEDONOTDELETE" val="tEdgxnjC4a1CHLwqqX6jUdw"/>
</p:tagLst>
</file>

<file path=ppt/tags/tag283.xml><?xml version="1.0" encoding="utf-8"?>
<p:tagLst xmlns:a="http://schemas.openxmlformats.org/drawingml/2006/main" xmlns:r="http://schemas.openxmlformats.org/officeDocument/2006/relationships" xmlns:p="http://schemas.openxmlformats.org/presentationml/2006/main">
  <p:tag name="THINKCELLSHAPEDONOTDELETE" val="trALkdwuMHoVGgQ7RmGuvRw"/>
</p:tagLst>
</file>

<file path=ppt/tags/tag284.xml><?xml version="1.0" encoding="utf-8"?>
<p:tagLst xmlns:a="http://schemas.openxmlformats.org/drawingml/2006/main" xmlns:r="http://schemas.openxmlformats.org/officeDocument/2006/relationships" xmlns:p="http://schemas.openxmlformats.org/presentationml/2006/main">
  <p:tag name="THINKCELLSHAPEDONOTDELETE" val="tWHnFJz9Qgh9JgOeNkXk0CQ"/>
</p:tagLst>
</file>

<file path=ppt/tags/tag285.xml><?xml version="1.0" encoding="utf-8"?>
<p:tagLst xmlns:a="http://schemas.openxmlformats.org/drawingml/2006/main" xmlns:r="http://schemas.openxmlformats.org/officeDocument/2006/relationships" xmlns:p="http://schemas.openxmlformats.org/presentationml/2006/main">
  <p:tag name="THINKCELLSHAPEDONOTDELETE" val="to6A2kYJ5a89pkj26uApZRg"/>
</p:tagLst>
</file>

<file path=ppt/tags/tag286.xml><?xml version="1.0" encoding="utf-8"?>
<p:tagLst xmlns:a="http://schemas.openxmlformats.org/drawingml/2006/main" xmlns:r="http://schemas.openxmlformats.org/officeDocument/2006/relationships" xmlns:p="http://schemas.openxmlformats.org/presentationml/2006/main">
  <p:tag name="THINKCELLSHAPEDONOTDELETE" val="t3Msxy2TPH.i8vFw2zwgxfw"/>
</p:tagLst>
</file>

<file path=ppt/tags/tag28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8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289.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290.xml><?xml version="1.0" encoding="utf-8"?>
<p:tagLst xmlns:a="http://schemas.openxmlformats.org/drawingml/2006/main" xmlns:r="http://schemas.openxmlformats.org/officeDocument/2006/relationships" xmlns:p="http://schemas.openxmlformats.org/presentationml/2006/main">
  <p:tag name="NAME" val="SingleBoatText"/>
</p:tagLst>
</file>

<file path=ppt/tags/tag291.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292.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293.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294.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295.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296.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297.xml><?xml version="1.0" encoding="utf-8"?>
<p:tagLst xmlns:a="http://schemas.openxmlformats.org/drawingml/2006/main" xmlns:r="http://schemas.openxmlformats.org/officeDocument/2006/relationships" xmlns:p="http://schemas.openxmlformats.org/presentationml/2006/main">
  <p:tag name="NAME" val="SingleBoatText"/>
</p:tagLst>
</file>

<file path=ppt/tags/tag298.xml><?xml version="1.0" encoding="utf-8"?>
<p:tagLst xmlns:a="http://schemas.openxmlformats.org/drawingml/2006/main" xmlns:r="http://schemas.openxmlformats.org/officeDocument/2006/relationships" xmlns:p="http://schemas.openxmlformats.org/presentationml/2006/main">
  <p:tag name="NAME" val="SingleBoatText"/>
</p:tagLst>
</file>

<file path=ppt/tags/tag299.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00.xml><?xml version="1.0" encoding="utf-8"?>
<p:tagLst xmlns:a="http://schemas.openxmlformats.org/drawingml/2006/main" xmlns:r="http://schemas.openxmlformats.org/officeDocument/2006/relationships" xmlns:p="http://schemas.openxmlformats.org/presentationml/2006/main">
  <p:tag name="NAME" val="SingleBoatText"/>
</p:tagLst>
</file>

<file path=ppt/tags/tag301.xml><?xml version="1.0" encoding="utf-8"?>
<p:tagLst xmlns:a="http://schemas.openxmlformats.org/drawingml/2006/main" xmlns:r="http://schemas.openxmlformats.org/officeDocument/2006/relationships" xmlns:p="http://schemas.openxmlformats.org/presentationml/2006/main">
  <p:tag name="NAME" val="SingleBoatText"/>
</p:tagLst>
</file>

<file path=ppt/tags/tag302.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03.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04.xml><?xml version="1.0" encoding="utf-8"?>
<p:tagLst xmlns:a="http://schemas.openxmlformats.org/drawingml/2006/main" xmlns:r="http://schemas.openxmlformats.org/officeDocument/2006/relationships" xmlns:p="http://schemas.openxmlformats.org/presentationml/2006/main">
  <p:tag name="NAME" val="GreyLineSeparatorDefault"/>
</p:tagLst>
</file>

<file path=ppt/tags/tag305.xml><?xml version="1.0" encoding="utf-8"?>
<p:tagLst xmlns:a="http://schemas.openxmlformats.org/drawingml/2006/main" xmlns:r="http://schemas.openxmlformats.org/officeDocument/2006/relationships" xmlns:p="http://schemas.openxmlformats.org/presentationml/2006/main">
  <p:tag name="NAME" val="SingleBoatText"/>
</p:tagLst>
</file>

<file path=ppt/tags/tag306.xml><?xml version="1.0" encoding="utf-8"?>
<p:tagLst xmlns:a="http://schemas.openxmlformats.org/drawingml/2006/main" xmlns:r="http://schemas.openxmlformats.org/officeDocument/2006/relationships" xmlns:p="http://schemas.openxmlformats.org/presentationml/2006/main">
  <p:tag name="NAME" val="SingleBoatText"/>
</p:tagLst>
</file>

<file path=ppt/tags/tag307.xml><?xml version="1.0" encoding="utf-8"?>
<p:tagLst xmlns:a="http://schemas.openxmlformats.org/drawingml/2006/main" xmlns:r="http://schemas.openxmlformats.org/officeDocument/2006/relationships" xmlns:p="http://schemas.openxmlformats.org/presentationml/2006/main">
  <p:tag name="NAME" val="SingleBoatText"/>
</p:tagLst>
</file>

<file path=ppt/tags/tag308.xml><?xml version="1.0" encoding="utf-8"?>
<p:tagLst xmlns:a="http://schemas.openxmlformats.org/drawingml/2006/main" xmlns:r="http://schemas.openxmlformats.org/officeDocument/2006/relationships" xmlns:p="http://schemas.openxmlformats.org/presentationml/2006/main">
  <p:tag name="NAME" val="SingleBoatText"/>
</p:tagLst>
</file>

<file path=ppt/tags/tag309.xml><?xml version="1.0" encoding="utf-8"?>
<p:tagLst xmlns:a="http://schemas.openxmlformats.org/drawingml/2006/main" xmlns:r="http://schemas.openxmlformats.org/officeDocument/2006/relationships" xmlns:p="http://schemas.openxmlformats.org/presentationml/2006/main">
  <p:tag name="NAME" val="SingleBoatText"/>
</p:tagLst>
</file>

<file path=ppt/tags/tag310.xml><?xml version="1.0" encoding="utf-8"?>
<p:tagLst xmlns:a="http://schemas.openxmlformats.org/drawingml/2006/main" xmlns:r="http://schemas.openxmlformats.org/officeDocument/2006/relationships" xmlns:p="http://schemas.openxmlformats.org/presentationml/2006/main">
  <p:tag name="NAME" val="SingleBoatText"/>
</p:tagLst>
</file>

<file path=ppt/tags/tag311.xml><?xml version="1.0" encoding="utf-8"?>
<p:tagLst xmlns:a="http://schemas.openxmlformats.org/drawingml/2006/main" xmlns:r="http://schemas.openxmlformats.org/officeDocument/2006/relationships" xmlns:p="http://schemas.openxmlformats.org/presentationml/2006/main">
  <p:tag name="NAME" val="SingleBoatText"/>
</p:tagLst>
</file>

<file path=ppt/tags/tag312.xml><?xml version="1.0" encoding="utf-8"?>
<p:tagLst xmlns:a="http://schemas.openxmlformats.org/drawingml/2006/main" xmlns:r="http://schemas.openxmlformats.org/officeDocument/2006/relationships" xmlns:p="http://schemas.openxmlformats.org/presentationml/2006/main">
  <p:tag name="NAME" val="SingleBoatText"/>
</p:tagLst>
</file>

<file path=ppt/tags/tag313.xml><?xml version="1.0" encoding="utf-8"?>
<p:tagLst xmlns:a="http://schemas.openxmlformats.org/drawingml/2006/main" xmlns:r="http://schemas.openxmlformats.org/officeDocument/2006/relationships" xmlns:p="http://schemas.openxmlformats.org/presentationml/2006/main">
  <p:tag name="NAME" val="SingleBoatText"/>
</p:tagLst>
</file>

<file path=ppt/tags/tag314.xml><?xml version="1.0" encoding="utf-8"?>
<p:tagLst xmlns:a="http://schemas.openxmlformats.org/drawingml/2006/main" xmlns:r="http://schemas.openxmlformats.org/officeDocument/2006/relationships" xmlns:p="http://schemas.openxmlformats.org/presentationml/2006/main">
  <p:tag name="NAME" val="SingleBoatText"/>
</p:tagLst>
</file>

<file path=ppt/tags/tag315.xml><?xml version="1.0" encoding="utf-8"?>
<p:tagLst xmlns:a="http://schemas.openxmlformats.org/drawingml/2006/main" xmlns:r="http://schemas.openxmlformats.org/officeDocument/2006/relationships" xmlns:p="http://schemas.openxmlformats.org/presentationml/2006/main">
  <p:tag name="NAME" val="SingleBoatText"/>
</p:tagLst>
</file>

<file path=ppt/tags/tag316.xml><?xml version="1.0" encoding="utf-8"?>
<p:tagLst xmlns:a="http://schemas.openxmlformats.org/drawingml/2006/main" xmlns:r="http://schemas.openxmlformats.org/officeDocument/2006/relationships" xmlns:p="http://schemas.openxmlformats.org/presentationml/2006/main">
  <p:tag name="NAME" val="SingleBoatText"/>
</p:tagLst>
</file>

<file path=ppt/tags/tag317.xml><?xml version="1.0" encoding="utf-8"?>
<p:tagLst xmlns:a="http://schemas.openxmlformats.org/drawingml/2006/main" xmlns:r="http://schemas.openxmlformats.org/officeDocument/2006/relationships" xmlns:p="http://schemas.openxmlformats.org/presentationml/2006/main">
  <p:tag name="NAME" val="SingleBoatText"/>
</p:tagLst>
</file>

<file path=ppt/tags/tag318.xml><?xml version="1.0" encoding="utf-8"?>
<p:tagLst xmlns:a="http://schemas.openxmlformats.org/drawingml/2006/main" xmlns:r="http://schemas.openxmlformats.org/officeDocument/2006/relationships" xmlns:p="http://schemas.openxmlformats.org/presentationml/2006/main">
  <p:tag name="NAME" val="SingleBoatText"/>
</p:tagLst>
</file>

<file path=ppt/tags/tag319.xml><?xml version="1.0" encoding="utf-8"?>
<p:tagLst xmlns:a="http://schemas.openxmlformats.org/drawingml/2006/main" xmlns:r="http://schemas.openxmlformats.org/officeDocument/2006/relationships" xmlns:p="http://schemas.openxmlformats.org/presentationml/2006/main">
  <p:tag name="NAME" val="SingleBoatText"/>
</p:tagLst>
</file>

<file path=ppt/tags/tag320.xml><?xml version="1.0" encoding="utf-8"?>
<p:tagLst xmlns:a="http://schemas.openxmlformats.org/drawingml/2006/main" xmlns:r="http://schemas.openxmlformats.org/officeDocument/2006/relationships" xmlns:p="http://schemas.openxmlformats.org/presentationml/2006/main">
  <p:tag name="NAME" val="SingleBoatText"/>
</p:tagLst>
</file>

<file path=ppt/tags/tag321.xml><?xml version="1.0" encoding="utf-8"?>
<p:tagLst xmlns:a="http://schemas.openxmlformats.org/drawingml/2006/main" xmlns:r="http://schemas.openxmlformats.org/officeDocument/2006/relationships" xmlns:p="http://schemas.openxmlformats.org/presentationml/2006/main">
  <p:tag name="NAME" val="SingleBoatText"/>
</p:tagLst>
</file>

<file path=ppt/tags/tag322.xml><?xml version="1.0" encoding="utf-8"?>
<p:tagLst xmlns:a="http://schemas.openxmlformats.org/drawingml/2006/main" xmlns:r="http://schemas.openxmlformats.org/officeDocument/2006/relationships" xmlns:p="http://schemas.openxmlformats.org/presentationml/2006/main">
  <p:tag name="THINKCELLSHAPEDONOTDELETE" val="tLrsTsl7GIrzwP_r_tC3faQ"/>
</p:tagLst>
</file>

<file path=ppt/tags/tag323.xml><?xml version="1.0" encoding="utf-8"?>
<p:tagLst xmlns:a="http://schemas.openxmlformats.org/drawingml/2006/main" xmlns:r="http://schemas.openxmlformats.org/officeDocument/2006/relationships" xmlns:p="http://schemas.openxmlformats.org/presentationml/2006/main">
  <p:tag name="THINKCELLSHAPEDONOTDELETE" val="tpSAj8U99B.rBif1efqy7EQ"/>
</p:tagLst>
</file>

<file path=ppt/tags/tag324.xml><?xml version="1.0" encoding="utf-8"?>
<p:tagLst xmlns:a="http://schemas.openxmlformats.org/drawingml/2006/main" xmlns:r="http://schemas.openxmlformats.org/officeDocument/2006/relationships" xmlns:p="http://schemas.openxmlformats.org/presentationml/2006/main">
  <p:tag name="THINKCELLSHAPEDONOTDELETE" val="tF0STWSgcsL8XbmGwYV54cA"/>
</p:tagLst>
</file>

<file path=ppt/tags/tag325.xml><?xml version="1.0" encoding="utf-8"?>
<p:tagLst xmlns:a="http://schemas.openxmlformats.org/drawingml/2006/main" xmlns:r="http://schemas.openxmlformats.org/officeDocument/2006/relationships" xmlns:p="http://schemas.openxmlformats.org/presentationml/2006/main">
  <p:tag name="THINKCELLSHAPEDONOTDELETE" val="tgc.jFZczQ7pvnHi2LqoYkA"/>
</p:tagLst>
</file>

<file path=ppt/tags/tag326.xml><?xml version="1.0" encoding="utf-8"?>
<p:tagLst xmlns:a="http://schemas.openxmlformats.org/drawingml/2006/main" xmlns:r="http://schemas.openxmlformats.org/officeDocument/2006/relationships" xmlns:p="http://schemas.openxmlformats.org/presentationml/2006/main">
  <p:tag name="THINKCELLSHAPEDONOTDELETE" val="trMb6Gd0q9_dqiAjOOfJYIA"/>
</p:tagLst>
</file>

<file path=ppt/tags/tag327.xml><?xml version="1.0" encoding="utf-8"?>
<p:tagLst xmlns:a="http://schemas.openxmlformats.org/drawingml/2006/main" xmlns:r="http://schemas.openxmlformats.org/officeDocument/2006/relationships" xmlns:p="http://schemas.openxmlformats.org/presentationml/2006/main">
  <p:tag name="THINKCELLSHAPEDONOTDELETE" val="tp9eNkKCzwD.JZRRBEI8mZg"/>
</p:tagLst>
</file>

<file path=ppt/tags/tag328.xml><?xml version="1.0" encoding="utf-8"?>
<p:tagLst xmlns:a="http://schemas.openxmlformats.org/drawingml/2006/main" xmlns:r="http://schemas.openxmlformats.org/officeDocument/2006/relationships" xmlns:p="http://schemas.openxmlformats.org/presentationml/2006/main">
  <p:tag name="NAME" val="SingleBoatText"/>
</p:tagLst>
</file>

<file path=ppt/tags/tag329.xml><?xml version="1.0" encoding="utf-8"?>
<p:tagLst xmlns:a="http://schemas.openxmlformats.org/drawingml/2006/main" xmlns:r="http://schemas.openxmlformats.org/officeDocument/2006/relationships" xmlns:p="http://schemas.openxmlformats.org/presentationml/2006/main">
  <p:tag name="THINKCELLSHAPEDONOTDELETE" val="teV_3vMbLsIJqpwZdDOq2sA"/>
</p:tagLst>
</file>

<file path=ppt/tags/tag330.xml><?xml version="1.0" encoding="utf-8"?>
<p:tagLst xmlns:a="http://schemas.openxmlformats.org/drawingml/2006/main" xmlns:r="http://schemas.openxmlformats.org/officeDocument/2006/relationships" xmlns:p="http://schemas.openxmlformats.org/presentationml/2006/main">
  <p:tag name="THINKCELLSHAPEDONOTDELETE" val="t0wMasqOYitPrZpQydimkEQ"/>
</p:tagLst>
</file>

<file path=ppt/tags/tag331.xml><?xml version="1.0" encoding="utf-8"?>
<p:tagLst xmlns:a="http://schemas.openxmlformats.org/drawingml/2006/main" xmlns:r="http://schemas.openxmlformats.org/officeDocument/2006/relationships" xmlns:p="http://schemas.openxmlformats.org/presentationml/2006/main">
  <p:tag name="THINKCELLSHAPEDONOTDELETE" val="t397jiDhAAPb3vK9pLgABcw"/>
</p:tagLst>
</file>

<file path=ppt/tags/tag332.xml><?xml version="1.0" encoding="utf-8"?>
<p:tagLst xmlns:a="http://schemas.openxmlformats.org/drawingml/2006/main" xmlns:r="http://schemas.openxmlformats.org/officeDocument/2006/relationships" xmlns:p="http://schemas.openxmlformats.org/presentationml/2006/main">
  <p:tag name="THINKCELLSHAPEDONOTDELETE" val="tMybk7G0UDDnkc0D8vJtepg"/>
</p:tagLst>
</file>

<file path=ppt/tags/tag333.xml><?xml version="1.0" encoding="utf-8"?>
<p:tagLst xmlns:a="http://schemas.openxmlformats.org/drawingml/2006/main" xmlns:r="http://schemas.openxmlformats.org/officeDocument/2006/relationships" xmlns:p="http://schemas.openxmlformats.org/presentationml/2006/main">
  <p:tag name="THINKCELLSHAPEDONOTDELETE" val="tNMYHDHvikgxUJPKU4vwaeA"/>
</p:tagLst>
</file>

<file path=ppt/tags/tag334.xml><?xml version="1.0" encoding="utf-8"?>
<p:tagLst xmlns:a="http://schemas.openxmlformats.org/drawingml/2006/main" xmlns:r="http://schemas.openxmlformats.org/officeDocument/2006/relationships" xmlns:p="http://schemas.openxmlformats.org/presentationml/2006/main">
  <p:tag name="NAME" val="SingleBoatText"/>
</p:tagLst>
</file>

<file path=ppt/tags/tag335.xml><?xml version="1.0" encoding="utf-8"?>
<p:tagLst xmlns:a="http://schemas.openxmlformats.org/drawingml/2006/main" xmlns:r="http://schemas.openxmlformats.org/officeDocument/2006/relationships" xmlns:p="http://schemas.openxmlformats.org/presentationml/2006/main">
  <p:tag name="NAME" val="SingleBoatText"/>
</p:tagLst>
</file>

<file path=ppt/tags/tag336.xml><?xml version="1.0" encoding="utf-8"?>
<p:tagLst xmlns:a="http://schemas.openxmlformats.org/drawingml/2006/main" xmlns:r="http://schemas.openxmlformats.org/officeDocument/2006/relationships" xmlns:p="http://schemas.openxmlformats.org/presentationml/2006/main">
  <p:tag name="NAME" val="SingleBoatText"/>
</p:tagLst>
</file>

<file path=ppt/tags/tag337.xml><?xml version="1.0" encoding="utf-8"?>
<p:tagLst xmlns:a="http://schemas.openxmlformats.org/drawingml/2006/main" xmlns:r="http://schemas.openxmlformats.org/officeDocument/2006/relationships" xmlns:p="http://schemas.openxmlformats.org/presentationml/2006/main">
  <p:tag name="NAME" val="SingleBoatText"/>
</p:tagLst>
</file>

<file path=ppt/tags/tag338.xml><?xml version="1.0" encoding="utf-8"?>
<p:tagLst xmlns:a="http://schemas.openxmlformats.org/drawingml/2006/main" xmlns:r="http://schemas.openxmlformats.org/officeDocument/2006/relationships" xmlns:p="http://schemas.openxmlformats.org/presentationml/2006/main">
  <p:tag name="NAME" val="SingleBoatText"/>
</p:tagLst>
</file>

<file path=ppt/tags/tag339.xml><?xml version="1.0" encoding="utf-8"?>
<p:tagLst xmlns:a="http://schemas.openxmlformats.org/drawingml/2006/main" xmlns:r="http://schemas.openxmlformats.org/officeDocument/2006/relationships" xmlns:p="http://schemas.openxmlformats.org/presentationml/2006/main">
  <p:tag name="THINKCELLSHAPEDONOTDELETE" val="tqZdiCJc0r9GltUh8EVG6DQ"/>
</p:tagLst>
</file>

<file path=ppt/tags/tag340.xml><?xml version="1.0" encoding="utf-8"?>
<p:tagLst xmlns:a="http://schemas.openxmlformats.org/drawingml/2006/main" xmlns:r="http://schemas.openxmlformats.org/officeDocument/2006/relationships" xmlns:p="http://schemas.openxmlformats.org/presentationml/2006/main">
  <p:tag name="THINKCELLSHAPEDONOTDELETE" val="tKrHaG1D9Y84wOqGUq1NZow"/>
</p:tagLst>
</file>

<file path=ppt/tags/tag341.xml><?xml version="1.0" encoding="utf-8"?>
<p:tagLst xmlns:a="http://schemas.openxmlformats.org/drawingml/2006/main" xmlns:r="http://schemas.openxmlformats.org/officeDocument/2006/relationships" xmlns:p="http://schemas.openxmlformats.org/presentationml/2006/main">
  <p:tag name="THINKCELLSHAPEDONOTDELETE" val="tcPsE2bcY1F4Z0uPnIDyRhw"/>
</p:tagLst>
</file>

<file path=ppt/tags/tag342.xml><?xml version="1.0" encoding="utf-8"?>
<p:tagLst xmlns:a="http://schemas.openxmlformats.org/drawingml/2006/main" xmlns:r="http://schemas.openxmlformats.org/officeDocument/2006/relationships" xmlns:p="http://schemas.openxmlformats.org/presentationml/2006/main">
  <p:tag name="THINKCELLSHAPEDONOTDELETE" val="tHHu7ZaF3DsnJZ5q8vsBFRA"/>
</p:tagLst>
</file>

<file path=ppt/tags/tag343.xml><?xml version="1.0" encoding="utf-8"?>
<p:tagLst xmlns:a="http://schemas.openxmlformats.org/drawingml/2006/main" xmlns:r="http://schemas.openxmlformats.org/officeDocument/2006/relationships" xmlns:p="http://schemas.openxmlformats.org/presentationml/2006/main">
  <p:tag name="THINKCELLSHAPEDONOTDELETE" val="t1ThJLLiwd0h9jpySdfi0BA"/>
</p:tagLst>
</file>

<file path=ppt/tags/tag3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47.xml><?xml version="1.0" encoding="utf-8"?>
<p:tagLst xmlns:a="http://schemas.openxmlformats.org/drawingml/2006/main" xmlns:r="http://schemas.openxmlformats.org/officeDocument/2006/relationships" xmlns:p="http://schemas.openxmlformats.org/presentationml/2006/main">
  <p:tag name="SHAPENAME" val="4. Footnote"/>
</p:tagLst>
</file>

<file path=ppt/tags/tag348.xml><?xml version="1.0" encoding="utf-8"?>
<p:tagLst xmlns:a="http://schemas.openxmlformats.org/drawingml/2006/main" xmlns:r="http://schemas.openxmlformats.org/officeDocument/2006/relationships" xmlns:p="http://schemas.openxmlformats.org/presentationml/2006/main">
  <p:tag name="SHAPENAME" val="5. Source"/>
</p:tagLst>
</file>

<file path=ppt/tags/tag3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3.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3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2.xml><?xml version="1.0" encoding="utf-8"?>
<p:tagLst xmlns:a="http://schemas.openxmlformats.org/drawingml/2006/main" xmlns:r="http://schemas.openxmlformats.org/officeDocument/2006/relationships" xmlns:p="http://schemas.openxmlformats.org/presentationml/2006/main">
  <p:tag name="HEIGHT" val="19.38748"/>
  <p:tag name="LEFT" val="223"/>
  <p:tag name="MTNUMBER" val="0.181155630937384"/>
  <p:tag name="MTTABLE" val="Cell"/>
  <p:tag name="TOP" val="110"/>
  <p:tag name="WIDTH" val="158"/>
</p:tagLst>
</file>

<file path=ppt/tags/tag363.xml><?xml version="1.0" encoding="utf-8"?>
<p:tagLst xmlns:a="http://schemas.openxmlformats.org/drawingml/2006/main" xmlns:r="http://schemas.openxmlformats.org/officeDocument/2006/relationships" xmlns:p="http://schemas.openxmlformats.org/presentationml/2006/main">
  <p:tag name="HEIGHT" val="19.38748"/>
  <p:tag name="LEFT" val="223"/>
  <p:tag name="MTNUMBER" val="0.181155630937384"/>
  <p:tag name="MTTABLE" val="Cell"/>
  <p:tag name="TOP" val="110"/>
  <p:tag name="WIDTH" val="158"/>
</p:tagLst>
</file>

<file path=ppt/tags/tag364.xml><?xml version="1.0" encoding="utf-8"?>
<p:tagLst xmlns:a="http://schemas.openxmlformats.org/drawingml/2006/main" xmlns:r="http://schemas.openxmlformats.org/officeDocument/2006/relationships" xmlns:p="http://schemas.openxmlformats.org/presentationml/2006/main">
  <p:tag name="MTNUMBER" val="0.181155630937384"/>
  <p:tag name="MTTABLE" val="HTitleDiv"/>
</p:tagLst>
</file>

<file path=ppt/tags/tag365.xml><?xml version="1.0" encoding="utf-8"?>
<p:tagLst xmlns:a="http://schemas.openxmlformats.org/drawingml/2006/main" xmlns:r="http://schemas.openxmlformats.org/officeDocument/2006/relationships" xmlns:p="http://schemas.openxmlformats.org/presentationml/2006/main">
  <p:tag name="HEIGHT" val="19.38748"/>
  <p:tag name="LEFT" val="401"/>
  <p:tag name="MTNUMBER" val="0.181155630937384"/>
  <p:tag name="MTTABLE" val="Cell"/>
  <p:tag name="TOP" val="110"/>
  <p:tag name="WIDTH" val="158"/>
</p:tagLst>
</file>

<file path=ppt/tags/tag366.xml><?xml version="1.0" encoding="utf-8"?>
<p:tagLst xmlns:a="http://schemas.openxmlformats.org/drawingml/2006/main" xmlns:r="http://schemas.openxmlformats.org/officeDocument/2006/relationships" xmlns:p="http://schemas.openxmlformats.org/presentationml/2006/main">
  <p:tag name="MTNUMBER" val="0.181155630937384"/>
  <p:tag name="MTTABLE" val="HDiv"/>
</p:tagLst>
</file>

<file path=ppt/tags/tag367.xml><?xml version="1.0" encoding="utf-8"?>
<p:tagLst xmlns:a="http://schemas.openxmlformats.org/drawingml/2006/main" xmlns:r="http://schemas.openxmlformats.org/officeDocument/2006/relationships" xmlns:p="http://schemas.openxmlformats.org/presentationml/2006/main">
  <p:tag name="HEIGHT" val="1.212483"/>
  <p:tag name="LEFT" val="223"/>
  <p:tag name="MTNUMBER" val="0.181155630937384"/>
  <p:tag name="MTTABLE" val="Cell"/>
  <p:tag name="TOP" val="139.3875"/>
  <p:tag name="WIDTH" val="158"/>
</p:tagLst>
</file>

<file path=ppt/tags/tag368.xml><?xml version="1.0" encoding="utf-8"?>
<p:tagLst xmlns:a="http://schemas.openxmlformats.org/drawingml/2006/main" xmlns:r="http://schemas.openxmlformats.org/officeDocument/2006/relationships" xmlns:p="http://schemas.openxmlformats.org/presentationml/2006/main">
  <p:tag name="HEIGHT" val="1.212483"/>
  <p:tag name="LEFT" val="579"/>
  <p:tag name="MTNUMBER" val="0.181155630937384"/>
  <p:tag name="MTTABLE" val="Cell"/>
  <p:tag name="TOP" val="139.3875"/>
  <p:tag name="WIDTH" val="158"/>
</p:tagLst>
</file>

<file path=ppt/tags/tag369.xml><?xml version="1.0" encoding="utf-8"?>
<p:tagLst xmlns:a="http://schemas.openxmlformats.org/drawingml/2006/main" xmlns:r="http://schemas.openxmlformats.org/officeDocument/2006/relationships" xmlns:p="http://schemas.openxmlformats.org/presentationml/2006/main">
  <p:tag name="HEIGHT" val="1.212483"/>
  <p:tag name="LEFT" val="223"/>
  <p:tag name="MTNUMBER" val="0.181155630937384"/>
  <p:tag name="MTTABLE" val="Cell"/>
  <p:tag name="TOP" val="139.3875"/>
  <p:tag name="WIDTH" val="158"/>
</p:tagLst>
</file>

<file path=ppt/tags/tag3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1.xml><?xml version="1.0" encoding="utf-8"?>
<p:tagLst xmlns:a="http://schemas.openxmlformats.org/drawingml/2006/main" xmlns:r="http://schemas.openxmlformats.org/officeDocument/2006/relationships" xmlns:p="http://schemas.openxmlformats.org/presentationml/2006/main">
  <p:tag name="HEIGHT" val="19.38748"/>
  <p:tag name="LEFT" val="223"/>
  <p:tag name="MTNUMBER" val="0.181155630937384"/>
  <p:tag name="MTTABLE" val="Cell"/>
  <p:tag name="TOP" val="110"/>
  <p:tag name="WIDTH" val="158"/>
</p:tagLst>
</file>

<file path=ppt/tags/tag372.xml><?xml version="1.0" encoding="utf-8"?>
<p:tagLst xmlns:a="http://schemas.openxmlformats.org/drawingml/2006/main" xmlns:r="http://schemas.openxmlformats.org/officeDocument/2006/relationships" xmlns:p="http://schemas.openxmlformats.org/presentationml/2006/main">
  <p:tag name="HEIGHT" val="19.38748"/>
  <p:tag name="LEFT" val="223"/>
  <p:tag name="MTNUMBER" val="0.181155630937384"/>
  <p:tag name="MTTABLE" val="Cell"/>
  <p:tag name="TOP" val="110"/>
  <p:tag name="WIDTH" val="158"/>
</p:tagLst>
</file>

<file path=ppt/tags/tag373.xml><?xml version="1.0" encoding="utf-8"?>
<p:tagLst xmlns:a="http://schemas.openxmlformats.org/drawingml/2006/main" xmlns:r="http://schemas.openxmlformats.org/officeDocument/2006/relationships" xmlns:p="http://schemas.openxmlformats.org/presentationml/2006/main">
  <p:tag name="MTNUMBER" val="0.181155630937384"/>
  <p:tag name="MTTABLE" val="HTitleDiv"/>
</p:tagLst>
</file>

<file path=ppt/tags/tag374.xml><?xml version="1.0" encoding="utf-8"?>
<p:tagLst xmlns:a="http://schemas.openxmlformats.org/drawingml/2006/main" xmlns:r="http://schemas.openxmlformats.org/officeDocument/2006/relationships" xmlns:p="http://schemas.openxmlformats.org/presentationml/2006/main">
  <p:tag name="HEIGHT" val="19.38748"/>
  <p:tag name="LEFT" val="401"/>
  <p:tag name="MTNUMBER" val="0.181155630937384"/>
  <p:tag name="MTTABLE" val="Cell"/>
  <p:tag name="TOP" val="110"/>
  <p:tag name="WIDTH" val="158"/>
</p:tagLst>
</file>

<file path=ppt/tags/tag375.xml><?xml version="1.0" encoding="utf-8"?>
<p:tagLst xmlns:a="http://schemas.openxmlformats.org/drawingml/2006/main" xmlns:r="http://schemas.openxmlformats.org/officeDocument/2006/relationships" xmlns:p="http://schemas.openxmlformats.org/presentationml/2006/main">
  <p:tag name="MTNUMBER" val="0.181155630937384"/>
  <p:tag name="MTTABLE" val="HDiv"/>
</p:tagLst>
</file>

<file path=ppt/tags/tag376.xml><?xml version="1.0" encoding="utf-8"?>
<p:tagLst xmlns:a="http://schemas.openxmlformats.org/drawingml/2006/main" xmlns:r="http://schemas.openxmlformats.org/officeDocument/2006/relationships" xmlns:p="http://schemas.openxmlformats.org/presentationml/2006/main">
  <p:tag name="HEIGHT" val="1.212483"/>
  <p:tag name="LEFT" val="223"/>
  <p:tag name="MTNUMBER" val="0.181155630937384"/>
  <p:tag name="MTTABLE" val="Cell"/>
  <p:tag name="TOP" val="139.3875"/>
  <p:tag name="WIDTH" val="158"/>
</p:tagLst>
</file>

<file path=ppt/tags/tag377.xml><?xml version="1.0" encoding="utf-8"?>
<p:tagLst xmlns:a="http://schemas.openxmlformats.org/drawingml/2006/main" xmlns:r="http://schemas.openxmlformats.org/officeDocument/2006/relationships" xmlns:p="http://schemas.openxmlformats.org/presentationml/2006/main">
  <p:tag name="HEIGHT" val="1.212483"/>
  <p:tag name="LEFT" val="579"/>
  <p:tag name="MTNUMBER" val="0.181155630937384"/>
  <p:tag name="MTTABLE" val="Cell"/>
  <p:tag name="TOP" val="139.3875"/>
  <p:tag name="WIDTH" val="158"/>
</p:tagLst>
</file>

<file path=ppt/tags/tag378.xml><?xml version="1.0" encoding="utf-8"?>
<p:tagLst xmlns:a="http://schemas.openxmlformats.org/drawingml/2006/main" xmlns:r="http://schemas.openxmlformats.org/officeDocument/2006/relationships" xmlns:p="http://schemas.openxmlformats.org/presentationml/2006/main">
  <p:tag name="HEIGHT" val="1.212483"/>
  <p:tag name="LEFT" val="223"/>
  <p:tag name="MTNUMBER" val="0.181155630937384"/>
  <p:tag name="MTTABLE" val="Cell"/>
  <p:tag name="TOP" val="139.3875"/>
  <p:tag name="WIDTH" val="158"/>
</p:tagLst>
</file>

<file path=ppt/tags/tag3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0.xml><?xml version="1.0" encoding="utf-8"?>
<p:tagLst xmlns:a="http://schemas.openxmlformats.org/drawingml/2006/main" xmlns:r="http://schemas.openxmlformats.org/officeDocument/2006/relationships" xmlns:p="http://schemas.openxmlformats.org/presentationml/2006/main">
  <p:tag name="HEIGHT" val="19.38748"/>
  <p:tag name="LEFT" val="223"/>
  <p:tag name="MTNUMBER" val="0.181155630937384"/>
  <p:tag name="MTTABLE" val="Cell"/>
  <p:tag name="TOP" val="110"/>
  <p:tag name="WIDTH" val="158"/>
</p:tagLst>
</file>

<file path=ppt/tags/tag381.xml><?xml version="1.0" encoding="utf-8"?>
<p:tagLst xmlns:a="http://schemas.openxmlformats.org/drawingml/2006/main" xmlns:r="http://schemas.openxmlformats.org/officeDocument/2006/relationships" xmlns:p="http://schemas.openxmlformats.org/presentationml/2006/main">
  <p:tag name="HEIGHT" val="19.38748"/>
  <p:tag name="LEFT" val="223"/>
  <p:tag name="MTNUMBER" val="0.181155630937384"/>
  <p:tag name="MTTABLE" val="Cell"/>
  <p:tag name="TOP" val="110"/>
  <p:tag name="WIDTH" val="158"/>
</p:tagLst>
</file>

<file path=ppt/tags/tag382.xml><?xml version="1.0" encoding="utf-8"?>
<p:tagLst xmlns:a="http://schemas.openxmlformats.org/drawingml/2006/main" xmlns:r="http://schemas.openxmlformats.org/officeDocument/2006/relationships" xmlns:p="http://schemas.openxmlformats.org/presentationml/2006/main">
  <p:tag name="MTNUMBER" val="0.181155630937384"/>
  <p:tag name="MTTABLE" val="HTitleDiv"/>
</p:tagLst>
</file>

<file path=ppt/tags/tag383.xml><?xml version="1.0" encoding="utf-8"?>
<p:tagLst xmlns:a="http://schemas.openxmlformats.org/drawingml/2006/main" xmlns:r="http://schemas.openxmlformats.org/officeDocument/2006/relationships" xmlns:p="http://schemas.openxmlformats.org/presentationml/2006/main">
  <p:tag name="HEIGHT" val="19.38748"/>
  <p:tag name="LEFT" val="401"/>
  <p:tag name="MTNUMBER" val="0.181155630937384"/>
  <p:tag name="MTTABLE" val="Cell"/>
  <p:tag name="TOP" val="110"/>
  <p:tag name="WIDTH" val="158"/>
</p:tagLst>
</file>

<file path=ppt/tags/tag384.xml><?xml version="1.0" encoding="utf-8"?>
<p:tagLst xmlns:a="http://schemas.openxmlformats.org/drawingml/2006/main" xmlns:r="http://schemas.openxmlformats.org/officeDocument/2006/relationships" xmlns:p="http://schemas.openxmlformats.org/presentationml/2006/main">
  <p:tag name="MTNUMBER" val="0.181155630937384"/>
  <p:tag name="MTTABLE" val="HTitleDiv"/>
</p:tagLst>
</file>

<file path=ppt/tags/tag385.xml><?xml version="1.0" encoding="utf-8"?>
<p:tagLst xmlns:a="http://schemas.openxmlformats.org/drawingml/2006/main" xmlns:r="http://schemas.openxmlformats.org/officeDocument/2006/relationships" xmlns:p="http://schemas.openxmlformats.org/presentationml/2006/main">
  <p:tag name="HEIGHT" val="1.212483"/>
  <p:tag name="LEFT" val="223"/>
  <p:tag name="MTNUMBER" val="0.181155630937384"/>
  <p:tag name="MTTABLE" val="Cell"/>
  <p:tag name="TOP" val="139.3875"/>
  <p:tag name="WIDTH" val="158"/>
</p:tagLst>
</file>

<file path=ppt/tags/tag386.xml><?xml version="1.0" encoding="utf-8"?>
<p:tagLst xmlns:a="http://schemas.openxmlformats.org/drawingml/2006/main" xmlns:r="http://schemas.openxmlformats.org/officeDocument/2006/relationships" xmlns:p="http://schemas.openxmlformats.org/presentationml/2006/main">
  <p:tag name="HEIGHT" val="1.212483"/>
  <p:tag name="LEFT" val="223"/>
  <p:tag name="MTNUMBER" val="0.181155630937384"/>
  <p:tag name="MTTABLE" val="Cell"/>
  <p:tag name="TOP" val="139.3875"/>
  <p:tag name="WIDTH" val="158"/>
</p:tagLst>
</file>

<file path=ppt/tags/tag3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8.xml><?xml version="1.0" encoding="utf-8"?>
<p:tagLst xmlns:a="http://schemas.openxmlformats.org/drawingml/2006/main" xmlns:r="http://schemas.openxmlformats.org/officeDocument/2006/relationships" xmlns:p="http://schemas.openxmlformats.org/presentationml/2006/main">
  <p:tag name="HEIGHT" val="1.212483"/>
  <p:tag name="LEFT" val="223"/>
  <p:tag name="MTNUMBER" val="0.181155630937384"/>
  <p:tag name="MTTABLE" val="Cell"/>
  <p:tag name="TOP" val="139.3875"/>
  <p:tag name="WIDTH" val="158"/>
</p:tagLst>
</file>

<file path=ppt/tags/tag389.xml><?xml version="1.0" encoding="utf-8"?>
<p:tagLst xmlns:a="http://schemas.openxmlformats.org/drawingml/2006/main" xmlns:r="http://schemas.openxmlformats.org/officeDocument/2006/relationships" xmlns:p="http://schemas.openxmlformats.org/presentationml/2006/main">
  <p:tag name="HEIGHT" val="19.38748"/>
  <p:tag name="LEFT" val="223"/>
  <p:tag name="MTNUMBER" val="0.181155630937384"/>
  <p:tag name="MTTABLE" val="Cell"/>
  <p:tag name="TOP" val="110"/>
  <p:tag name="WIDTH" val="158"/>
</p:tagLst>
</file>

<file path=ppt/tags/tag390.xml><?xml version="1.0" encoding="utf-8"?>
<p:tagLst xmlns:a="http://schemas.openxmlformats.org/drawingml/2006/main" xmlns:r="http://schemas.openxmlformats.org/officeDocument/2006/relationships" xmlns:p="http://schemas.openxmlformats.org/presentationml/2006/main">
  <p:tag name="HEIGHT" val="19.38748"/>
  <p:tag name="LEFT" val="223"/>
  <p:tag name="MTNUMBER" val="0.181155630937384"/>
  <p:tag name="MTTABLE" val="Cell"/>
  <p:tag name="TOP" val="110"/>
  <p:tag name="WIDTH" val="158"/>
</p:tagLst>
</file>

<file path=ppt/tags/tag391.xml><?xml version="1.0" encoding="utf-8"?>
<p:tagLst xmlns:a="http://schemas.openxmlformats.org/drawingml/2006/main" xmlns:r="http://schemas.openxmlformats.org/officeDocument/2006/relationships" xmlns:p="http://schemas.openxmlformats.org/presentationml/2006/main">
  <p:tag name="MTNUMBER" val="0.181155630937384"/>
  <p:tag name="MTTABLE" val="HTitleDiv"/>
</p:tagLst>
</file>

<file path=ppt/tags/tag392.xml><?xml version="1.0" encoding="utf-8"?>
<p:tagLst xmlns:a="http://schemas.openxmlformats.org/drawingml/2006/main" xmlns:r="http://schemas.openxmlformats.org/officeDocument/2006/relationships" xmlns:p="http://schemas.openxmlformats.org/presentationml/2006/main">
  <p:tag name="HEIGHT" val="19.38748"/>
  <p:tag name="LEFT" val="401"/>
  <p:tag name="MTNUMBER" val="0.181155630937384"/>
  <p:tag name="MTTABLE" val="Cell"/>
  <p:tag name="TOP" val="110"/>
  <p:tag name="WIDTH" val="158"/>
</p:tagLst>
</file>

<file path=ppt/tags/tag393.xml><?xml version="1.0" encoding="utf-8"?>
<p:tagLst xmlns:a="http://schemas.openxmlformats.org/drawingml/2006/main" xmlns:r="http://schemas.openxmlformats.org/officeDocument/2006/relationships" xmlns:p="http://schemas.openxmlformats.org/presentationml/2006/main">
  <p:tag name="MTNUMBER" val="0.181155630937384"/>
  <p:tag name="MTTABLE" val="HDiv"/>
</p:tagLst>
</file>

<file path=ppt/tags/tag394.xml><?xml version="1.0" encoding="utf-8"?>
<p:tagLst xmlns:a="http://schemas.openxmlformats.org/drawingml/2006/main" xmlns:r="http://schemas.openxmlformats.org/officeDocument/2006/relationships" xmlns:p="http://schemas.openxmlformats.org/presentationml/2006/main">
  <p:tag name="HEIGHT" val="1.212483"/>
  <p:tag name="LEFT" val="223"/>
  <p:tag name="MTNUMBER" val="0.181155630937384"/>
  <p:tag name="MTTABLE" val="Cell"/>
  <p:tag name="TOP" val="139.3875"/>
  <p:tag name="WIDTH" val="158"/>
</p:tagLst>
</file>

<file path=ppt/tags/tag3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397.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98.xml><?xml version="1.0" encoding="utf-8"?>
<p:tagLst xmlns:a="http://schemas.openxmlformats.org/drawingml/2006/main" xmlns:r="http://schemas.openxmlformats.org/officeDocument/2006/relationships" xmlns:p="http://schemas.openxmlformats.org/presentationml/2006/main">
  <p:tag name="NAME" val="LineBasicDefault"/>
</p:tagLst>
</file>

<file path=ppt/tags/tag399.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00.xml><?xml version="1.0" encoding="utf-8"?>
<p:tagLst xmlns:a="http://schemas.openxmlformats.org/drawingml/2006/main" xmlns:r="http://schemas.openxmlformats.org/officeDocument/2006/relationships" xmlns:p="http://schemas.openxmlformats.org/presentationml/2006/main">
  <p:tag name="NAME" val="LineBasicDefault"/>
</p:tagLst>
</file>

<file path=ppt/tags/tag401.xml><?xml version="1.0" encoding="utf-8"?>
<p:tagLst xmlns:a="http://schemas.openxmlformats.org/drawingml/2006/main" xmlns:r="http://schemas.openxmlformats.org/officeDocument/2006/relationships" xmlns:p="http://schemas.openxmlformats.org/presentationml/2006/main">
  <p:tag name="SYMBOLNAME" val="Asterisk"/>
  <p:tag name="CIRCLESTATUS" val="Blue"/>
  <p:tag name="NAME" val="AsteriskBlue"/>
</p:tagLst>
</file>

<file path=ppt/tags/tag402.xml><?xml version="1.0" encoding="utf-8"?>
<p:tagLst xmlns:a="http://schemas.openxmlformats.org/drawingml/2006/main" xmlns:r="http://schemas.openxmlformats.org/officeDocument/2006/relationships" xmlns:p="http://schemas.openxmlformats.org/presentationml/2006/main">
  <p:tag name="SYMBOLNAME" val="Asterisk"/>
  <p:tag name="CIRCLESTATUS" val="Blue"/>
  <p:tag name="NAME" val="AsteriskBlue"/>
</p:tagLst>
</file>

<file path=ppt/tags/tag403.xml><?xml version="1.0" encoding="utf-8"?>
<p:tagLst xmlns:a="http://schemas.openxmlformats.org/drawingml/2006/main" xmlns:r="http://schemas.openxmlformats.org/officeDocument/2006/relationships" xmlns:p="http://schemas.openxmlformats.org/presentationml/2006/main">
  <p:tag name="SYMBOLNAME" val="Asterisk"/>
  <p:tag name="CIRCLESTATUS" val="Blue"/>
  <p:tag name="NAME" val="AsteriskBlue"/>
</p:tagLst>
</file>

<file path=ppt/tags/tag404.xml><?xml version="1.0" encoding="utf-8"?>
<p:tagLst xmlns:a="http://schemas.openxmlformats.org/drawingml/2006/main" xmlns:r="http://schemas.openxmlformats.org/officeDocument/2006/relationships" xmlns:p="http://schemas.openxmlformats.org/presentationml/2006/main">
  <p:tag name="SYMBOLNAME" val="Asterisk"/>
  <p:tag name="CIRCLESTATUS" val="Blue"/>
  <p:tag name="NAME" val="AsteriskBlue"/>
</p:tagLst>
</file>

<file path=ppt/tags/tag405.xml><?xml version="1.0" encoding="utf-8"?>
<p:tagLst xmlns:a="http://schemas.openxmlformats.org/drawingml/2006/main" xmlns:r="http://schemas.openxmlformats.org/officeDocument/2006/relationships" xmlns:p="http://schemas.openxmlformats.org/presentationml/2006/main">
  <p:tag name="SYMBOLNAME" val="Asterisk"/>
  <p:tag name="CIRCLESTATUS" val="Blue"/>
  <p:tag name="NAME" val="AsteriskBlue"/>
</p:tagLst>
</file>

<file path=ppt/tags/tag4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12.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13.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14.xml><?xml version="1.0" encoding="utf-8"?>
<p:tagLst xmlns:a="http://schemas.openxmlformats.org/drawingml/2006/main" xmlns:r="http://schemas.openxmlformats.org/officeDocument/2006/relationships" xmlns:p="http://schemas.openxmlformats.org/presentationml/2006/main">
  <p:tag name="NAME" val="TrackerAlphaBlue"/>
</p:tagLst>
</file>

<file path=ppt/tags/tag415.xml><?xml version="1.0" encoding="utf-8"?>
<p:tagLst xmlns:a="http://schemas.openxmlformats.org/drawingml/2006/main" xmlns:r="http://schemas.openxmlformats.org/officeDocument/2006/relationships" xmlns:p="http://schemas.openxmlformats.org/presentationml/2006/main">
  <p:tag name="THINKCELLSHAPEDONOTDELETE" val="tlUUGeJ6mQmqzpfqMoyHHbQ"/>
</p:tagLst>
</file>

<file path=ppt/tags/tag416.xml><?xml version="1.0" encoding="utf-8"?>
<p:tagLst xmlns:a="http://schemas.openxmlformats.org/drawingml/2006/main" xmlns:r="http://schemas.openxmlformats.org/officeDocument/2006/relationships" xmlns:p="http://schemas.openxmlformats.org/presentationml/2006/main">
  <p:tag name="THINKCELLSHAPEDONOTDELETE" val="th4tC6aTFl_TzxPerfGuuog"/>
</p:tagLst>
</file>

<file path=ppt/tags/tag417.xml><?xml version="1.0" encoding="utf-8"?>
<p:tagLst xmlns:a="http://schemas.openxmlformats.org/drawingml/2006/main" xmlns:r="http://schemas.openxmlformats.org/officeDocument/2006/relationships" xmlns:p="http://schemas.openxmlformats.org/presentationml/2006/main">
  <p:tag name="THINKCELLSHAPEDONOTDELETE" val="t1O3ahMVGZEOcGIRvzGQk7A"/>
</p:tagLst>
</file>

<file path=ppt/tags/tag418.xml><?xml version="1.0" encoding="utf-8"?>
<p:tagLst xmlns:a="http://schemas.openxmlformats.org/drawingml/2006/main" xmlns:r="http://schemas.openxmlformats.org/officeDocument/2006/relationships" xmlns:p="http://schemas.openxmlformats.org/presentationml/2006/main">
  <p:tag name="THINKCELLSHAPEDONOTDELETE" val="t2EtNMAbYX3aSFYa62suIGw"/>
</p:tagLst>
</file>

<file path=ppt/tags/tag419.xml><?xml version="1.0" encoding="utf-8"?>
<p:tagLst xmlns:a="http://schemas.openxmlformats.org/drawingml/2006/main" xmlns:r="http://schemas.openxmlformats.org/officeDocument/2006/relationships" xmlns:p="http://schemas.openxmlformats.org/presentationml/2006/main">
  <p:tag name="THINKCELLSHAPEDONOTDELETE" val="tEPSnCKWlTKRlltpI.qBPjg"/>
</p:tagLst>
</file>

<file path=ppt/tags/tag420.xml><?xml version="1.0" encoding="utf-8"?>
<p:tagLst xmlns:a="http://schemas.openxmlformats.org/drawingml/2006/main" xmlns:r="http://schemas.openxmlformats.org/officeDocument/2006/relationships" xmlns:p="http://schemas.openxmlformats.org/presentationml/2006/main">
  <p:tag name="THINKCELLSHAPEDONOTDELETE" val="tUr8O9qBE2vxn21Nho8Dyhg"/>
</p:tagLst>
</file>

<file path=ppt/tags/tag421.xml><?xml version="1.0" encoding="utf-8"?>
<p:tagLst xmlns:a="http://schemas.openxmlformats.org/drawingml/2006/main" xmlns:r="http://schemas.openxmlformats.org/officeDocument/2006/relationships" xmlns:p="http://schemas.openxmlformats.org/presentationml/2006/main">
  <p:tag name="THINKCELLSHAPEDONOTDELETE" val="tfqbxoLDIWxzCGxW4cNjZ8A"/>
</p:tagLst>
</file>

<file path=ppt/tags/tag422.xml><?xml version="1.0" encoding="utf-8"?>
<p:tagLst xmlns:a="http://schemas.openxmlformats.org/drawingml/2006/main" xmlns:r="http://schemas.openxmlformats.org/officeDocument/2006/relationships" xmlns:p="http://schemas.openxmlformats.org/presentationml/2006/main">
  <p:tag name="THINKCELLSHAPEDONOTDELETE" val="t6cpeQ8o6km9iFvfgguecHw"/>
</p:tagLst>
</file>

<file path=ppt/tags/tag423.xml><?xml version="1.0" encoding="utf-8"?>
<p:tagLst xmlns:a="http://schemas.openxmlformats.org/drawingml/2006/main" xmlns:r="http://schemas.openxmlformats.org/officeDocument/2006/relationships" xmlns:p="http://schemas.openxmlformats.org/presentationml/2006/main">
  <p:tag name="MTNUMBER" val="0.494538374009793"/>
  <p:tag name="MTTABLE" val="HDiv"/>
</p:tagLst>
</file>

<file path=ppt/tags/tag424.xml><?xml version="1.0" encoding="utf-8"?>
<p:tagLst xmlns:a="http://schemas.openxmlformats.org/drawingml/2006/main" xmlns:r="http://schemas.openxmlformats.org/officeDocument/2006/relationships" xmlns:p="http://schemas.openxmlformats.org/presentationml/2006/main">
  <p:tag name="MTNUMBER" val="0.494538374009793"/>
  <p:tag name="MTTABLE" val="HDiv"/>
</p:tagLst>
</file>

<file path=ppt/tags/tag4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6.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7.xml><?xml version="1.0" encoding="utf-8"?>
<p:tagLst xmlns:a="http://schemas.openxmlformats.org/drawingml/2006/main" xmlns:r="http://schemas.openxmlformats.org/officeDocument/2006/relationships" xmlns:p="http://schemas.openxmlformats.org/presentationml/2006/main">
  <p:tag name="NAME" val="CustomIcon"/>
</p:tagLst>
</file>

<file path=ppt/tags/tag428.xml><?xml version="1.0" encoding="utf-8"?>
<p:tagLst xmlns:a="http://schemas.openxmlformats.org/drawingml/2006/main" xmlns:r="http://schemas.openxmlformats.org/officeDocument/2006/relationships" xmlns:p="http://schemas.openxmlformats.org/presentationml/2006/main">
  <p:tag name="NAME" val="CustomIcon"/>
</p:tagLst>
</file>

<file path=ppt/tags/tag429.xml><?xml version="1.0" encoding="utf-8"?>
<p:tagLst xmlns:a="http://schemas.openxmlformats.org/drawingml/2006/main" xmlns:r="http://schemas.openxmlformats.org/officeDocument/2006/relationships" xmlns:p="http://schemas.openxmlformats.org/presentationml/2006/main">
  <p:tag name="NAME" val="CustomIcon"/>
</p:tagLst>
</file>

<file path=ppt/tags/tag430.xml><?xml version="1.0" encoding="utf-8"?>
<p:tagLst xmlns:a="http://schemas.openxmlformats.org/drawingml/2006/main" xmlns:r="http://schemas.openxmlformats.org/officeDocument/2006/relationships" xmlns:p="http://schemas.openxmlformats.org/presentationml/2006/main">
  <p:tag name="NAME" val="CustomIcon"/>
</p:tagLst>
</file>

<file path=ppt/tags/tag431.xml><?xml version="1.0" encoding="utf-8"?>
<p:tagLst xmlns:a="http://schemas.openxmlformats.org/drawingml/2006/main" xmlns:r="http://schemas.openxmlformats.org/officeDocument/2006/relationships" xmlns:p="http://schemas.openxmlformats.org/presentationml/2006/main">
  <p:tag name="NAME" val="CustomIcon"/>
</p:tagLst>
</file>

<file path=ppt/tags/tag4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3.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34.xml><?xml version="1.0" encoding="utf-8"?>
<p:tagLst xmlns:a="http://schemas.openxmlformats.org/drawingml/2006/main" xmlns:r="http://schemas.openxmlformats.org/officeDocument/2006/relationships" xmlns:p="http://schemas.openxmlformats.org/presentationml/2006/main">
  <p:tag name="NAME" val="CustomIcon"/>
</p:tagLst>
</file>

<file path=ppt/tags/tag435.xml><?xml version="1.0" encoding="utf-8"?>
<p:tagLst xmlns:a="http://schemas.openxmlformats.org/drawingml/2006/main" xmlns:r="http://schemas.openxmlformats.org/officeDocument/2006/relationships" xmlns:p="http://schemas.openxmlformats.org/presentationml/2006/main">
  <p:tag name="NAME" val="CustomIcon"/>
</p:tagLst>
</file>

<file path=ppt/tags/tag436.xml><?xml version="1.0" encoding="utf-8"?>
<p:tagLst xmlns:a="http://schemas.openxmlformats.org/drawingml/2006/main" xmlns:r="http://schemas.openxmlformats.org/officeDocument/2006/relationships" xmlns:p="http://schemas.openxmlformats.org/presentationml/2006/main">
  <p:tag name="NAME" val="CustomIcon"/>
</p:tagLst>
</file>

<file path=ppt/tags/tag437.xml><?xml version="1.0" encoding="utf-8"?>
<p:tagLst xmlns:a="http://schemas.openxmlformats.org/drawingml/2006/main" xmlns:r="http://schemas.openxmlformats.org/officeDocument/2006/relationships" xmlns:p="http://schemas.openxmlformats.org/presentationml/2006/main">
  <p:tag name="NAME" val="CustomIcon"/>
</p:tagLst>
</file>

<file path=ppt/tags/tag4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4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4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5"/>
  <p:tag name="TOP" val="110"/>
  <p:tag name="HEIGHT" val="19.38748"/>
</p:tagLst>
</file>

<file path=ppt/tags/tag442.xml><?xml version="1.0" encoding="utf-8"?>
<p:tagLst xmlns:a="http://schemas.openxmlformats.org/drawingml/2006/main" xmlns:r="http://schemas.openxmlformats.org/officeDocument/2006/relationships" xmlns:p="http://schemas.openxmlformats.org/presentationml/2006/main">
  <p:tag name="MTTABLE" val="HTitleDiv"/>
  <p:tag name="MTNUMBER" val="0.198335410188108"/>
</p:tagLst>
</file>

<file path=ppt/tags/tag443.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4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110"/>
  <p:tag name="HEIGHT" val="19.38748"/>
</p:tagLst>
</file>

<file path=ppt/tags/tag44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139.3875"/>
  <p:tag name="HEIGHT" val="25.07653"/>
</p:tagLst>
</file>

<file path=ppt/tags/tag44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174.464"/>
  <p:tag name="HEIGHT" val="25.07653"/>
</p:tagLst>
</file>

<file path=ppt/tags/tag447.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209.5406"/>
  <p:tag name="HEIGHT" val="25.07653"/>
</p:tagLst>
</file>

<file path=ppt/tags/tag448.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244.6171"/>
  <p:tag name="HEIGHT" val="25.07653"/>
</p:tagLst>
</file>

<file path=ppt/tags/tag44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279.6936"/>
  <p:tag name="HEIGHT" val="25.07653"/>
</p:tagLst>
</file>

<file path=ppt/tags/tag45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314.7702"/>
  <p:tag name="HEIGHT" val="25.07653"/>
</p:tagLst>
</file>

<file path=ppt/tags/tag45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349.8467"/>
  <p:tag name="HEIGHT" val="25.07653"/>
</p:tagLst>
</file>

<file path=ppt/tags/tag452.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5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279.6936"/>
  <p:tag name="HEIGHT" val="25.07653"/>
</p:tagLst>
</file>

<file path=ppt/tags/tag45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314.7702"/>
  <p:tag name="HEIGHT" val="25.07653"/>
</p:tagLst>
</file>

<file path=ppt/tags/tag45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349.8467"/>
  <p:tag name="HEIGHT" val="25.07653"/>
</p:tagLst>
</file>

<file path=ppt/tags/tag456.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57.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58.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59.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60.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61.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62.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6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6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5"/>
  <p:tag name="TOP" val="110"/>
  <p:tag name="HEIGHT" val="19.38748"/>
</p:tagLst>
</file>

<file path=ppt/tags/tag467.xml><?xml version="1.0" encoding="utf-8"?>
<p:tagLst xmlns:a="http://schemas.openxmlformats.org/drawingml/2006/main" xmlns:r="http://schemas.openxmlformats.org/officeDocument/2006/relationships" xmlns:p="http://schemas.openxmlformats.org/presentationml/2006/main">
  <p:tag name="MTTABLE" val="HTitleDiv"/>
  <p:tag name="MTNUMBER" val="0.198335410188108"/>
</p:tagLst>
</file>

<file path=ppt/tags/tag468.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69.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110"/>
  <p:tag name="HEIGHT" val="19.38748"/>
</p:tagLst>
</file>

<file path=ppt/tags/tag470.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139.3875"/>
  <p:tag name="HEIGHT" val="25.07653"/>
</p:tagLst>
</file>

<file path=ppt/tags/tag471.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174.464"/>
  <p:tag name="HEIGHT" val="25.07653"/>
</p:tagLst>
</file>

<file path=ppt/tags/tag472.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209.5406"/>
  <p:tag name="HEIGHT" val="25.07653"/>
</p:tagLst>
</file>

<file path=ppt/tags/tag473.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244.6171"/>
  <p:tag name="HEIGHT" val="25.07653"/>
</p:tagLst>
</file>

<file path=ppt/tags/tag474.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279.6936"/>
  <p:tag name="HEIGHT" val="25.07653"/>
</p:tagLst>
</file>

<file path=ppt/tags/tag475.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314.7702"/>
  <p:tag name="HEIGHT" val="25.07653"/>
</p:tagLst>
</file>

<file path=ppt/tags/tag476.xml><?xml version="1.0" encoding="utf-8"?>
<p:tagLst xmlns:a="http://schemas.openxmlformats.org/drawingml/2006/main" xmlns:r="http://schemas.openxmlformats.org/officeDocument/2006/relationships" xmlns:p="http://schemas.openxmlformats.org/presentationml/2006/main">
  <p:tag name="WIDTH" val="425"/>
  <p:tag name="MTTABLE" val="Cell"/>
  <p:tag name="MTNUMBER" val="0.198335410188108"/>
  <p:tag name="LEFT" val="490"/>
  <p:tag name="TOP" val="349.8467"/>
  <p:tag name="HEIGHT" val="25.07653"/>
</p:tagLst>
</file>

<file path=ppt/tags/tag477.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78.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79.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80.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81.xml><?xml version="1.0" encoding="utf-8"?>
<p:tagLst xmlns:a="http://schemas.openxmlformats.org/drawingml/2006/main" xmlns:r="http://schemas.openxmlformats.org/officeDocument/2006/relationships" xmlns:p="http://schemas.openxmlformats.org/presentationml/2006/main">
  <p:tag name="MTTABLE" val="HDiv"/>
  <p:tag name="MTNUMBER" val="0.198335410188108"/>
</p:tagLst>
</file>

<file path=ppt/tags/tag4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White">
  <a:themeElements>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1">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C24AB2ED-F39E-467B-A5B1-B0FEAF0B9306}"/>
    </a:ext>
  </a:extLst>
</a:theme>
</file>

<file path=ppt/theme/theme2.xml><?xml version="1.0" encoding="utf-8"?>
<a:theme xmlns:a="http://schemas.openxmlformats.org/drawingml/2006/main" name="Contrast">
  <a:themeElements>
    <a:clrScheme name="Scheme2">
      <a:dk1>
        <a:srgbClr val="FFFFFF"/>
      </a:dk1>
      <a:lt1>
        <a:srgbClr val="005763"/>
      </a:lt1>
      <a:dk2>
        <a:srgbClr val="171A1C"/>
      </a:dk2>
      <a:lt2>
        <a:srgbClr val="171A1C"/>
      </a:lt2>
      <a:accent1>
        <a:srgbClr val="FFFFFF"/>
      </a:accent1>
      <a:accent2>
        <a:srgbClr val="3DBED1"/>
      </a:accent2>
      <a:accent3>
        <a:srgbClr val="26D07C"/>
      </a:accent3>
      <a:accent4>
        <a:srgbClr val="867ED0"/>
      </a:accent4>
      <a:accent5>
        <a:srgbClr val="0063B4"/>
      </a:accent5>
      <a:accent6>
        <a:srgbClr val="003865"/>
      </a:accent6>
      <a:hlink>
        <a:srgbClr val="0000FF"/>
      </a:hlink>
      <a:folHlink>
        <a:srgbClr val="800080"/>
      </a:folHlink>
    </a:clrScheme>
    <a:fontScheme name="Custom">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2">
        <a:dk1>
          <a:srgbClr val="FFFFFF"/>
        </a:dk1>
        <a:lt1>
          <a:srgbClr val="005763"/>
        </a:lt1>
        <a:dk2>
          <a:srgbClr val="171A1C"/>
        </a:dk2>
        <a:lt2>
          <a:srgbClr val="171A1C"/>
        </a:lt2>
        <a:accent1>
          <a:srgbClr val="FFFFFF"/>
        </a:accent1>
        <a:accent2>
          <a:srgbClr val="3DBED1"/>
        </a:accent2>
        <a:accent3>
          <a:srgbClr val="26D07C"/>
        </a:accent3>
        <a:accent4>
          <a:srgbClr val="867ED0"/>
        </a:accent4>
        <a:accent5>
          <a:srgbClr val="0063B4"/>
        </a:accent5>
        <a:accent6>
          <a:srgbClr val="003865"/>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1211NH01_CF_16x9_ENG_V1" id="{4A613D7B-9113-4CAC-A3D5-39B239B93BAF}" vid="{AE90783A-B68D-4001-A0A8-A8AAEBB64B5F}"/>
    </a:ext>
  </a:extLst>
</a:theme>
</file>

<file path=ppt/theme/theme3.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Custom Scheme">
      <a:dk1>
        <a:srgbClr val="000000"/>
      </a:dk1>
      <a:lt1>
        <a:srgbClr val="FFFFFF"/>
      </a:lt1>
      <a:dk2>
        <a:srgbClr val="051C2C"/>
      </a:dk2>
      <a:lt2>
        <a:srgbClr val="FFFFFF"/>
      </a:lt2>
      <a:accent1>
        <a:srgbClr val="051C2C"/>
      </a:accent1>
      <a:accent2>
        <a:srgbClr val="00A9F4"/>
      </a:accent2>
      <a:accent3>
        <a:srgbClr val="1F40E6"/>
      </a:accent3>
      <a:accent4>
        <a:srgbClr val="AAE6F0"/>
      </a:accent4>
      <a:accent5>
        <a:srgbClr val="3C96B4"/>
      </a:accent5>
      <a:accent6>
        <a:srgbClr val="AFC3FF"/>
      </a:accent6>
      <a:hlink>
        <a:srgbClr val="00A9F4"/>
      </a:hlink>
      <a:folHlink>
        <a:srgbClr val="00A9F4"/>
      </a:folHlink>
    </a:clrScheme>
    <a:fontScheme name="Custom Scheme2 Font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419a087-1e80-495d-85c4-486fa6b09cae">
      <Terms xmlns="http://schemas.microsoft.com/office/infopath/2007/PartnerControls"/>
    </lcf76f155ced4ddcb4097134ff3c332f>
    <TaxCatchAll xmlns="c37ac4fa-902d-4f29-bbdc-3877ea87d1c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CD0E9D229717A45A0F014C745A02018" ma:contentTypeVersion="10" ma:contentTypeDescription="Create a new document." ma:contentTypeScope="" ma:versionID="f3d69bc3bfd0aac6724cf821c4b9b5ef">
  <xsd:schema xmlns:xsd="http://www.w3.org/2001/XMLSchema" xmlns:xs="http://www.w3.org/2001/XMLSchema" xmlns:p="http://schemas.microsoft.com/office/2006/metadata/properties" xmlns:ns2="f419a087-1e80-495d-85c4-486fa6b09cae" xmlns:ns3="c37ac4fa-902d-4f29-bbdc-3877ea87d1ce" targetNamespace="http://schemas.microsoft.com/office/2006/metadata/properties" ma:root="true" ma:fieldsID="971f991f8e9e1bdcc84bdb1939d05c3d" ns2:_="" ns3:_="">
    <xsd:import namespace="f419a087-1e80-495d-85c4-486fa6b09cae"/>
    <xsd:import namespace="c37ac4fa-902d-4f29-bbdc-3877ea87d1c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19a087-1e80-495d-85c4-486fa6b09c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102f585-f336-4ab5-8023-668eed9f00b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37ac4fa-902d-4f29-bbdc-3877ea87d1c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62af1a2d-7cff-4f55-99dc-3de56818a427}" ma:internalName="TaxCatchAll" ma:showField="CatchAllData" ma:web="c37ac4fa-902d-4f29-bbdc-3877ea87d1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D46882-1D15-49C4-8BA9-62FD5140B91E}">
  <ds:schemaRefs>
    <ds:schemaRef ds:uri="http://schemas.microsoft.com/sharepoint/v3/contenttype/forms"/>
  </ds:schemaRefs>
</ds:datastoreItem>
</file>

<file path=customXml/itemProps2.xml><?xml version="1.0" encoding="utf-8"?>
<ds:datastoreItem xmlns:ds="http://schemas.openxmlformats.org/officeDocument/2006/customXml" ds:itemID="{5E6BA347-E531-45B2-8AE8-1D3D5C2791F1}">
  <ds:schemaRefs>
    <ds:schemaRef ds:uri="c37ac4fa-902d-4f29-bbdc-3877ea87d1ce"/>
    <ds:schemaRef ds:uri="f419a087-1e80-495d-85c4-486fa6b09ca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9239A93-7572-4652-8EF8-713B0B203FFE}">
  <ds:schemaRefs>
    <ds:schemaRef ds:uri="c37ac4fa-902d-4f29-bbdc-3877ea87d1ce"/>
    <ds:schemaRef ds:uri="f419a087-1e80-495d-85c4-486fa6b09ca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20260713 ERCOT Template_updated</Template>
  <TotalTime>0</TotalTime>
  <Words>3527</Words>
  <Application>Microsoft Office PowerPoint</Application>
  <PresentationFormat>Widescreen</PresentationFormat>
  <Paragraphs>438</Paragraphs>
  <Slides>26</Slides>
  <Notes>12</Notes>
  <HiddenSlides>0</HiddenSlides>
  <MMClips>0</MMClips>
  <ScaleCrop>false</ScaleCrop>
  <HeadingPairs>
    <vt:vector size="8" baseType="variant">
      <vt:variant>
        <vt:lpstr>Fonts Used</vt:lpstr>
      </vt:variant>
      <vt:variant>
        <vt:i4>4</vt:i4>
      </vt:variant>
      <vt:variant>
        <vt:lpstr>Theme</vt:lpstr>
      </vt:variant>
      <vt:variant>
        <vt:i4>2</vt:i4>
      </vt:variant>
      <vt:variant>
        <vt:lpstr>Embedded OLE Servers</vt:lpstr>
      </vt:variant>
      <vt:variant>
        <vt:i4>1</vt:i4>
      </vt:variant>
      <vt:variant>
        <vt:lpstr>Slide Titles</vt:lpstr>
      </vt:variant>
      <vt:variant>
        <vt:i4>26</vt:i4>
      </vt:variant>
    </vt:vector>
  </HeadingPairs>
  <TitlesOfParts>
    <vt:vector size="33" baseType="lpstr">
      <vt:lpstr>Arial</vt:lpstr>
      <vt:lpstr>Calibri</vt:lpstr>
      <vt:lpstr>Segoe UI</vt:lpstr>
      <vt:lpstr>Wingdings</vt:lpstr>
      <vt:lpstr>White</vt:lpstr>
      <vt:lpstr>Contrast</vt:lpstr>
      <vt:lpstr>think-cell Slide</vt:lpstr>
      <vt:lpstr>Comprehensive Transmission Planning and Batch 1+</vt:lpstr>
      <vt:lpstr>Future process: Initial view on scope and potential high-level CTP design</vt:lpstr>
      <vt:lpstr>Future process – Overall CTP scope: Starting point for ERCOT Integrate batch process, streamline modeling and planning processes, and define clear governance handoffs</vt:lpstr>
      <vt:lpstr>Future process – Batch 1+: Starting point for ERCOT  Initial Batch 1+ Revision Requests priorities span four focus areas to continue advancing the Large Load framework</vt:lpstr>
      <vt:lpstr>Over the last few weeks, we have conducted TSP interviews and first workshop (Aug 31)</vt:lpstr>
      <vt:lpstr>Stakeholder roadmap: Path to Batch 1+ and CTP Board approval</vt:lpstr>
      <vt:lpstr>TSP engagement summary to date</vt:lpstr>
      <vt:lpstr>ERCOT welcomes input on design choices across the process</vt:lpstr>
      <vt:lpstr>Batch study: Scope history of Batch 1+</vt:lpstr>
      <vt:lpstr>ERCOT has issued CTP/Batch 1+ survey to all Stakeholders </vt:lpstr>
      <vt:lpstr>Survey questions for  BYOG/PCLR changes (select top 4 only)  Survey results will be  shared and discussed at next week’s Workshop #2   Workshop Sept 24</vt:lpstr>
      <vt:lpstr>Thank you Q&amp;A</vt:lpstr>
      <vt:lpstr>Appendix</vt:lpstr>
      <vt:lpstr>Scope issues discussed by ERCOT and TSPs (1/4)</vt:lpstr>
      <vt:lpstr>Scope issues discussed by ERCOT and TSPs (2/4)</vt:lpstr>
      <vt:lpstr>Scope issues discussed by ERCOT and TSPs (3/4)</vt:lpstr>
      <vt:lpstr>Scope issues discussed by ERCOT and TSPs (4/4)</vt:lpstr>
      <vt:lpstr>Batch study: Initial Batch 1+ Revision Requests priorities span four focus areas to continue advancing the Large Load framework</vt:lpstr>
      <vt:lpstr>Batch study: Batch study interaction process (strawman)</vt:lpstr>
      <vt:lpstr>Batch study: Large Load Batch Tracking Number</vt:lpstr>
      <vt:lpstr>Batch study: Requesting Study of Unfulfilled Ramp Request </vt:lpstr>
      <vt:lpstr>Batch study: Treatment of non-committed large loads in subsequent batches</vt:lpstr>
      <vt:lpstr>Batch study: Treatment of loads excluded from Batch Zero</vt:lpstr>
      <vt:lpstr>Batch study: ERCOT is considering potential BYOG enhancements1 (1/2)</vt:lpstr>
      <vt:lpstr>Batch study: ERCOT is considering potential BYOG enhancements1 (2/2)</vt:lpstr>
      <vt:lpstr>Recent history of transmission planning</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revision>3</cp:revision>
  <dcterms:created xsi:type="dcterms:W3CDTF">2026-08-27T20:45:19Z</dcterms:created>
  <dcterms:modified xsi:type="dcterms:W3CDTF">2026-09-16T19:01:46Z</dcterms:modified>
  <cp:category/>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3303d7c-e5a3-4cc8-90eb-69bfd7570ac4_Enabled">
    <vt:lpwstr>true</vt:lpwstr>
  </property>
  <property fmtid="{D5CDD505-2E9C-101B-9397-08002B2CF9AE}" pid="3" name="MSIP_Label_83303d7c-e5a3-4cc8-90eb-69bfd7570ac4_SetDate">
    <vt:lpwstr>2026-08-27T20:45:21Z</vt:lpwstr>
  </property>
  <property fmtid="{D5CDD505-2E9C-101B-9397-08002B2CF9AE}" pid="4" name="MSIP_Label_83303d7c-e5a3-4cc8-90eb-69bfd7570ac4_Method">
    <vt:lpwstr>Standard</vt:lpwstr>
  </property>
  <property fmtid="{D5CDD505-2E9C-101B-9397-08002B2CF9AE}" pid="5" name="MSIP_Label_83303d7c-e5a3-4cc8-90eb-69bfd7570ac4_Name">
    <vt:lpwstr>Client Confidential Information-SLV1</vt:lpwstr>
  </property>
  <property fmtid="{D5CDD505-2E9C-101B-9397-08002B2CF9AE}" pid="6" name="MSIP_Label_83303d7c-e5a3-4cc8-90eb-69bfd7570ac4_SiteId">
    <vt:lpwstr>cc8936bc-9382-4fff-87cb-6f55999549e7</vt:lpwstr>
  </property>
  <property fmtid="{D5CDD505-2E9C-101B-9397-08002B2CF9AE}" pid="7" name="MSIP_Label_83303d7c-e5a3-4cc8-90eb-69bfd7570ac4_ActionId">
    <vt:lpwstr>aae1e430-db63-4814-b2e8-31a9d24071e2</vt:lpwstr>
  </property>
  <property fmtid="{D5CDD505-2E9C-101B-9397-08002B2CF9AE}" pid="8" name="MSIP_Label_83303d7c-e5a3-4cc8-90eb-69bfd7570ac4_ContentBits">
    <vt:lpwstr>0</vt:lpwstr>
  </property>
  <property fmtid="{D5CDD505-2E9C-101B-9397-08002B2CF9AE}" pid="9" name="MSIP_Label_83303d7c-e5a3-4cc8-90eb-69bfd7570ac4_Tag">
    <vt:lpwstr>10, 3, 0, 1</vt:lpwstr>
  </property>
  <property fmtid="{D5CDD505-2E9C-101B-9397-08002B2CF9AE}" pid="10" name="MSIP_Label_7084cbda-52b8-46fb-a7b7-cb5bd465ed85_Method">
    <vt:lpwstr>Standard</vt:lpwstr>
  </property>
  <property fmtid="{D5CDD505-2E9C-101B-9397-08002B2CF9AE}" pid="11" name="MSIP_Label_41a75552-f860-45e1-90d5-c0b4fc08c5e4_Enabled">
    <vt:lpwstr>True</vt:lpwstr>
  </property>
  <property fmtid="{D5CDD505-2E9C-101B-9397-08002B2CF9AE}" pid="12" name="_dlc_DocIdItemGuid">
    <vt:lpwstr>56fd7b4c-eb98-4912-a78e-471c41c33359</vt:lpwstr>
  </property>
  <property fmtid="{D5CDD505-2E9C-101B-9397-08002B2CF9AE}" pid="13" name="MSIP_Label_7084cbda-52b8-46fb-a7b7-cb5bd465ed85_Tag">
    <vt:lpwstr>10, 3, 0, 2</vt:lpwstr>
  </property>
  <property fmtid="{D5CDD505-2E9C-101B-9397-08002B2CF9AE}" pid="14" name="MSIP_Label_7084cbda-52b8-46fb-a7b7-cb5bd465ed85_SetDate">
    <vt:lpwstr>2026-07-24T20:22:50Z</vt:lpwstr>
  </property>
  <property fmtid="{D5CDD505-2E9C-101B-9397-08002B2CF9AE}" pid="15" name="MSIP_Label_83303d7c-e5a3-4cc8-90eb-69bfd7570ac4_Extended_MSFT_Method">
    <vt:lpwstr>Standard</vt:lpwstr>
  </property>
  <property fmtid="{D5CDD505-2E9C-101B-9397-08002B2CF9AE}" pid="16" name="Sensitivity">
    <vt:lpwstr>Client \ Client Confidential Client</vt:lpwstr>
  </property>
  <property fmtid="{D5CDD505-2E9C-101B-9397-08002B2CF9AE}" pid="17" name="MSIP_Label_41a75552-f860-45e1-90d5-c0b4fc08c5e4_Name">
    <vt:lpwstr>Client</vt:lpwstr>
  </property>
  <property fmtid="{D5CDD505-2E9C-101B-9397-08002B2CF9AE}" pid="18" name="MSIP_Label_7084cbda-52b8-46fb-a7b7-cb5bd465ed85_ContentBits">
    <vt:lpwstr>0</vt:lpwstr>
  </property>
  <property fmtid="{D5CDD505-2E9C-101B-9397-08002B2CF9AE}" pid="19" name="MSIP_Label_41a75552-f860-45e1-90d5-c0b4fc08c5e4_SetDate">
    <vt:lpwstr>2026-07-15T00:40:42Z</vt:lpwstr>
  </property>
  <property fmtid="{D5CDD505-2E9C-101B-9397-08002B2CF9AE}" pid="20" name="ContentTypeId">
    <vt:lpwstr>0x0101003CD0E9D229717A45A0F014C745A02018</vt:lpwstr>
  </property>
  <property fmtid="{D5CDD505-2E9C-101B-9397-08002B2CF9AE}" pid="21" name="MSIP_Label_7084cbda-52b8-46fb-a7b7-cb5bd465ed85_SiteId">
    <vt:lpwstr>0afb747d-bff7-4596-a9fc-950ef9e0ec45</vt:lpwstr>
  </property>
  <property fmtid="{D5CDD505-2E9C-101B-9397-08002B2CF9AE}" pid="22" name="MSIP_Label_41a75552-f860-45e1-90d5-c0b4fc08c5e4_Extended_MSFT_Method">
    <vt:lpwstr>Standard</vt:lpwstr>
  </property>
  <property fmtid="{D5CDD505-2E9C-101B-9397-08002B2CF9AE}" pid="23" name="MediaServiceImageTags">
    <vt:lpwstr/>
  </property>
  <property fmtid="{D5CDD505-2E9C-101B-9397-08002B2CF9AE}" pid="24" name="MSIP_Label_7084cbda-52b8-46fb-a7b7-cb5bd465ed85_Name">
    <vt:lpwstr>Internal</vt:lpwstr>
  </property>
  <property fmtid="{D5CDD505-2E9C-101B-9397-08002B2CF9AE}" pid="25" name="MSIP_Label_83303d7c-e5a3-4cc8-90eb-69bfd7570ac4_Parent">
    <vt:lpwstr>41a75552-f860-45e1-90d5-c0b4fc08c5e4</vt:lpwstr>
  </property>
  <property fmtid="{D5CDD505-2E9C-101B-9397-08002B2CF9AE}" pid="26" name="MSIP_Label_41a75552-f860-45e1-90d5-c0b4fc08c5e4_SiteId">
    <vt:lpwstr>cc8936bc-9382-4fff-87cb-6f55999549e7</vt:lpwstr>
  </property>
  <property fmtid="{D5CDD505-2E9C-101B-9397-08002B2CF9AE}" pid="27" name="MSIP_Label_41a75552-f860-45e1-90d5-c0b4fc08c5e4_ActionId">
    <vt:lpwstr>0ef0f68d-b196-4110-b7e8-450e790b2de3</vt:lpwstr>
  </property>
  <property fmtid="{D5CDD505-2E9C-101B-9397-08002B2CF9AE}" pid="28" name="MSIP_Label_83303d7c-e5a3-4cc8-90eb-69bfd7570ac4_Removed">
    <vt:lpwstr>False</vt:lpwstr>
  </property>
  <property fmtid="{D5CDD505-2E9C-101B-9397-08002B2CF9AE}" pid="29" name="MSIP_Label_7084cbda-52b8-46fb-a7b7-cb5bd465ed85_ActionId">
    <vt:lpwstr>5967daee-7ff7-4092-b8af-bbe4535babfa</vt:lpwstr>
  </property>
  <property fmtid="{D5CDD505-2E9C-101B-9397-08002B2CF9AE}" pid="30" name="MSIP_Label_7084cbda-52b8-46fb-a7b7-cb5bd465ed85_Enabled">
    <vt:lpwstr>true</vt:lpwstr>
  </property>
  <property fmtid="{D5CDD505-2E9C-101B-9397-08002B2CF9AE}" pid="31" name="TemplateLastEdited">
    <vt:lpwstr>2021-12-13 05:24 PM</vt:lpwstr>
  </property>
</Properties>
</file>