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b" ContentType="application/vnd.ms-excel.sheet.binary.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notesSlides/notesSlide1.xml" ContentType="application/vnd.openxmlformats-officedocument.presentationml.notesSlide+xml"/>
  <Override PartName="/ppt/tags/tag234.xml" ContentType="application/vnd.openxmlformats-officedocument.presentationml.tags+xml"/>
  <Override PartName="/ppt/tags/tag235.xml" ContentType="application/vnd.openxmlformats-officedocument.presentationml.tags+xml"/>
  <Override PartName="/ppt/notesSlides/notesSlide2.xml" ContentType="application/vnd.openxmlformats-officedocument.presentationml.notesSlide+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notesSlides/notesSlide3.xml" ContentType="application/vnd.openxmlformats-officedocument.presentationml.notesSlide+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charts/chart1.xml" ContentType="application/vnd.openxmlformats-officedocument.drawingml.chart+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notesSlides/notesSlide4.xml" ContentType="application/vnd.openxmlformats-officedocument.presentationml.notesSlide+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notesSlides/notesSlide5.xml" ContentType="application/vnd.openxmlformats-officedocument.presentationml.notesSlide+xml"/>
  <Override PartName="/ppt/tags/tag359.xml" ContentType="application/vnd.openxmlformats-officedocument.presentationml.tags+xml"/>
  <Override PartName="/ppt/tags/tag360.xml" ContentType="application/vnd.openxmlformats-officedocument.presentationml.tags+xml"/>
  <Override PartName="/ppt/notesSlides/notesSlide6.xml" ContentType="application/vnd.openxmlformats-officedocument.presentationml.notesSlide+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notesSlides/notesSlide7.xml" ContentType="application/vnd.openxmlformats-officedocument.presentationml.notesSlide+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notesSlides/notesSlide8.xml" ContentType="application/vnd.openxmlformats-officedocument.presentationml.notesSlide+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notesSlides/notesSlide9.xml" ContentType="application/vnd.openxmlformats-officedocument.presentationml.notesSlide+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notesSlides/notesSlide10.xml" ContentType="application/vnd.openxmlformats-officedocument.presentationml.notesSlide+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notesSlides/notesSlide11.xml" ContentType="application/vnd.openxmlformats-officedocument.presentationml.notesSlide+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notesSlides/notesSlide12.xml" ContentType="application/vnd.openxmlformats-officedocument.presentationml.notesSlide+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notesSlides/notesSlide13.xml" ContentType="application/vnd.openxmlformats-officedocument.presentationml.notesSlide+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notesSlides/notesSlide14.xml" ContentType="application/vnd.openxmlformats-officedocument.presentationml.notesSlide+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notesSlides/notesSlide15.xml" ContentType="application/vnd.openxmlformats-officedocument.presentationml.notesSlide+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notesSlides/notesSlide16.xml" ContentType="application/vnd.openxmlformats-officedocument.presentationml.notesSlide+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notesSlides/notesSlide17.xml" ContentType="application/vnd.openxmlformats-officedocument.presentationml.notesSlide+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notesSlides/notesSlide18.xml" ContentType="application/vnd.openxmlformats-officedocument.presentationml.notesSlide+xml"/>
  <Override PartName="/ppt/tags/tag538.xml" ContentType="application/vnd.openxmlformats-officedocument.presentationml.tags+xml"/>
  <Override PartName="/ppt/tags/tag539.xml" ContentType="application/vnd.openxmlformats-officedocument.presentationml.tags+xml"/>
  <Override PartName="/ppt/notesSlides/notesSlide19.xml" ContentType="application/vnd.openxmlformats-officedocument.presentationml.notesSlide+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charts/chart2.xml" ContentType="application/vnd.openxmlformats-officedocument.drawingml.chart+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notesSlides/notesSlide20.xml" ContentType="application/vnd.openxmlformats-officedocument.presentationml.notesSlide+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notesSlides/notesSlide21.xml" ContentType="application/vnd.openxmlformats-officedocument.presentationml.notesSlide+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notesSlides/notesSlide22.xml" ContentType="application/vnd.openxmlformats-officedocument.presentationml.notesSlide+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notesSlides/notesSlide23.xml" ContentType="application/vnd.openxmlformats-officedocument.presentationml.notesSlide+xml"/>
  <Override PartName="/ppt/tags/tag834.xml" ContentType="application/vnd.openxmlformats-officedocument.presentationml.tags+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autoCompressPictures="0">
  <p:sldMasterIdLst>
    <p:sldMasterId id="2147483648" r:id="rId4"/>
    <p:sldMasterId id="2147483864" r:id="rId5"/>
  </p:sldMasterIdLst>
  <p:notesMasterIdLst>
    <p:notesMasterId r:id="rId49"/>
  </p:notesMasterIdLst>
  <p:handoutMasterIdLst>
    <p:handoutMasterId r:id="rId50"/>
  </p:handoutMasterIdLst>
  <p:sldIdLst>
    <p:sldId id="2147479133" r:id="rId6"/>
    <p:sldId id="276" r:id="rId7"/>
    <p:sldId id="279" r:id="rId8"/>
    <p:sldId id="259" r:id="rId9"/>
    <p:sldId id="265" r:id="rId10"/>
    <p:sldId id="2147483367" r:id="rId11"/>
    <p:sldId id="2147479095" r:id="rId12"/>
    <p:sldId id="2147479023" r:id="rId13"/>
    <p:sldId id="269" r:id="rId14"/>
    <p:sldId id="277" r:id="rId15"/>
    <p:sldId id="286" r:id="rId16"/>
    <p:sldId id="270" r:id="rId17"/>
    <p:sldId id="268" r:id="rId18"/>
    <p:sldId id="281" r:id="rId19"/>
    <p:sldId id="275" r:id="rId20"/>
    <p:sldId id="290" r:id="rId21"/>
    <p:sldId id="291" r:id="rId22"/>
    <p:sldId id="295" r:id="rId23"/>
    <p:sldId id="296" r:id="rId24"/>
    <p:sldId id="272" r:id="rId25"/>
    <p:sldId id="284" r:id="rId26"/>
    <p:sldId id="283" r:id="rId27"/>
    <p:sldId id="287" r:id="rId28"/>
    <p:sldId id="273" r:id="rId29"/>
    <p:sldId id="288" r:id="rId30"/>
    <p:sldId id="274" r:id="rId31"/>
    <p:sldId id="285" r:id="rId32"/>
    <p:sldId id="282" r:id="rId33"/>
    <p:sldId id="278" r:id="rId34"/>
    <p:sldId id="263" r:id="rId35"/>
    <p:sldId id="260" r:id="rId36"/>
    <p:sldId id="261" r:id="rId37"/>
    <p:sldId id="262" r:id="rId38"/>
    <p:sldId id="2147483646" r:id="rId39"/>
    <p:sldId id="258" r:id="rId40"/>
    <p:sldId id="292" r:id="rId41"/>
    <p:sldId id="271" r:id="rId42"/>
    <p:sldId id="289" r:id="rId43"/>
    <p:sldId id="256" r:id="rId44"/>
    <p:sldId id="266" r:id="rId45"/>
    <p:sldId id="267" r:id="rId46"/>
    <p:sldId id="280" r:id="rId47"/>
    <p:sldId id="257" r:id="rId48"/>
  </p:sldIdLst>
  <p:sldSz cx="12192000" cy="6858000"/>
  <p:notesSz cx="7102475" cy="9388475"/>
  <p:embeddedFontLst>
    <p:embeddedFont>
      <p:font typeface="Segoe UI" panose="020B0502040204020203" pitchFamily="34" charset="0"/>
      <p:regular r:id="rId51"/>
      <p:bold r:id="rId52"/>
      <p:italic r:id="rId53"/>
      <p:boldItalic r:id="rId54"/>
    </p:embeddedFont>
  </p:embeddedFontLst>
  <p:custDataLst>
    <p:tags r:id="rId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49B4FA2-690C-49F0-8490-F2308770A626}">
          <p14:sldIdLst>
            <p14:sldId id="2147479133"/>
          </p14:sldIdLst>
        </p14:section>
        <p14:section name="Context and purpose" id="{35EBDFF2-1607-4743-873E-C7259A083D03}">
          <p14:sldIdLst>
            <p14:sldId id="276"/>
            <p14:sldId id="279"/>
            <p14:sldId id="259"/>
            <p14:sldId id="265"/>
            <p14:sldId id="2147483367"/>
            <p14:sldId id="2147479095"/>
            <p14:sldId id="2147479023"/>
            <p14:sldId id="269"/>
            <p14:sldId id="277"/>
            <p14:sldId id="286"/>
          </p14:sldIdLst>
        </p14:section>
        <p14:section name="Stakeholder engagement" id="{C4BB26CA-3DCA-4348-8088-416CC140302B}">
          <p14:sldIdLst>
            <p14:sldId id="270"/>
            <p14:sldId id="268"/>
            <p14:sldId id="281"/>
            <p14:sldId id="275"/>
            <p14:sldId id="290"/>
            <p14:sldId id="291"/>
            <p14:sldId id="295"/>
            <p14:sldId id="296"/>
          </p14:sldIdLst>
        </p14:section>
        <p14:section name="Scope items" id="{070FC431-5639-448E-B3D5-44C22EB2A63F}">
          <p14:sldIdLst>
            <p14:sldId id="272"/>
            <p14:sldId id="284"/>
            <p14:sldId id="283"/>
            <p14:sldId id="287"/>
            <p14:sldId id="273"/>
            <p14:sldId id="288"/>
            <p14:sldId id="274"/>
            <p14:sldId id="285"/>
            <p14:sldId id="282"/>
            <p14:sldId id="278"/>
            <p14:sldId id="263"/>
            <p14:sldId id="260"/>
            <p14:sldId id="261"/>
            <p14:sldId id="262"/>
            <p14:sldId id="2147483646"/>
            <p14:sldId id="258"/>
            <p14:sldId id="292"/>
            <p14:sldId id="271"/>
            <p14:sldId id="289"/>
          </p14:sldIdLst>
        </p14:section>
        <p14:section name="Timeline" id="{883BB839-5AFB-417C-BF5F-5807FA326208}">
          <p14:sldIdLst>
            <p14:sldId id="256"/>
            <p14:sldId id="266"/>
            <p14:sldId id="267"/>
          </p14:sldIdLst>
        </p14:section>
        <p14:section name="Appendix" id="{90DEB2F7-4A0F-4748-90DF-7F7FF7DDDD05}">
          <p14:sldIdLst>
            <p14:sldId id="280"/>
            <p14:sldId id="25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29B"/>
    <a:srgbClr val="CC9B00"/>
    <a:srgbClr val="FFFFFF"/>
    <a:srgbClr val="CFCCEC"/>
    <a:srgbClr val="004A87"/>
    <a:srgbClr val="13683E"/>
    <a:srgbClr val="867ED0"/>
    <a:srgbClr val="DC0013"/>
    <a:srgbClr val="F4EABE"/>
    <a:srgbClr val="E7E5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0A180F-2D0F-4736-99FA-BE41E2E0C43A}" v="1931" dt="2026-08-27T00:43:29.833"/>
    <p1510:client id="{71AE284D-8A82-4BE4-89DF-C36008552131}" v="3958" vWet="3960" dt="2026-08-27T20:52:56.218"/>
    <p1510:client id="{A39165E1-316B-4EAE-8A2E-1E58C7505700}" v="1802" dt="2026-08-27T00:33:26.045"/>
    <p1510:client id="{AB628E0E-541A-4CD5-90F6-6B2A8469CC74}" v="672" dt="2026-08-27T05:59:37.355"/>
    <p1510:client id="{D0AED3FE-8232-4F01-F650-396701CBAF35}" v="57" dt="2026-08-27T02:31:58.907"/>
    <p1510:client id="{DD73BEDF-EEB7-6142-ABFA-3E947016077F}" v="73" dt="2026-08-27T19:18:48.369"/>
    <p1510:client id="{F3A63C26-3157-4B07-93B7-CF39DE225687}" v="755" dt="2026-08-27T20:59:01.367"/>
    <p1510:client id="{F56C2278-ED15-4AD6-34C7-55399D825E43}" v="118" dt="2026-08-27T11:44:40.3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handoutMaster" Target="handoutMasters/handoutMaster1.xml"/><Relationship Id="rId55" Type="http://schemas.openxmlformats.org/officeDocument/2006/relationships/tags" Target="tags/tag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font" Target="fonts/font3.fntdata"/><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5/10/relationships/revisionInfo" Target="revisionInfo.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font" Target="fonts/font1.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4.fntdata"/><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 Id="rId57"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2.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7FFFEDEF_7B8AA23C.xlsb"/></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Binary_104_52B6AD45.xlsb"/></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0210092283526409E-2"/>
          <c:y val="0.17282958199356913"/>
          <c:w val="0.97957981543294714"/>
          <c:h val="0.707395498392283"/>
        </c:manualLayout>
      </c:layout>
      <c:barChart>
        <c:barDir val="col"/>
        <c:grouping val="stacked"/>
        <c:varyColors val="0"/>
        <c:ser>
          <c:idx val="0"/>
          <c:order val="0"/>
          <c:spPr>
            <a:solidFill>
              <a:schemeClr val="accent1"/>
            </a:solidFill>
            <a:ln w="9525" cmpd="sng" algn="ctr">
              <a:solidFill>
                <a:schemeClr val="bg1"/>
              </a:solidFill>
              <a:prstDash val="solid"/>
            </a:ln>
          </c:spPr>
          <c:invertIfNegative val="0"/>
          <c:dLbls>
            <c:dLbl>
              <c:idx val="1"/>
              <c:layout>
                <c:manualLayout>
                  <c:x val="0"/>
                  <c:y val="-0.159967845659164"/>
                </c:manualLayout>
              </c:layout>
              <c:numFmt formatCode="#,##0;&quot;-&quot;#,##0;0" sourceLinked="0"/>
              <c:spPr>
                <a:noFill/>
                <a:ln>
                  <a:noFill/>
                </a:ln>
              </c:spPr>
              <c:txPr>
                <a:bodyPr wrap="none"/>
                <a:lstStyle/>
                <a:p>
                  <a:pPr>
                    <a:defRPr sz="105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EDC2-4D59-9A4A-D4054AFAD0A1}"/>
                </c:ext>
              </c:extLst>
            </c:dLbl>
            <c:dLbl>
              <c:idx val="2"/>
              <c:layout>
                <c:manualLayout>
                  <c:x val="0"/>
                  <c:y val="0"/>
                </c:manualLayout>
              </c:layout>
              <c:numFmt formatCode="#,##0;&quot;-&quot;#,##0;0" sourceLinked="0"/>
              <c:spPr>
                <a:noFill/>
                <a:ln>
                  <a:noFill/>
                </a:ln>
              </c:spPr>
              <c:txPr>
                <a:bodyPr wrap="none"/>
                <a:lstStyle/>
                <a:p>
                  <a:pPr>
                    <a:defRPr sz="105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EDC2-4D59-9A4A-D4054AFAD0A1}"/>
                </c:ext>
              </c:extLst>
            </c:dLbl>
            <c:dLbl>
              <c:idx val="3"/>
              <c:layout>
                <c:manualLayout>
                  <c:x val="0"/>
                  <c:y val="-0.23070739549839228"/>
                </c:manualLayout>
              </c:layout>
              <c:numFmt formatCode="#,##0;&quot;-&quot;#,##0;0" sourceLinked="0"/>
              <c:spPr>
                <a:noFill/>
                <a:ln>
                  <a:noFill/>
                </a:ln>
              </c:spPr>
              <c:txPr>
                <a:bodyPr wrap="none"/>
                <a:lstStyle/>
                <a:p>
                  <a:pPr>
                    <a:defRPr sz="105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EDC2-4D59-9A4A-D4054AFAD0A1}"/>
                </c:ext>
              </c:extLst>
            </c:dLbl>
            <c:dLbl>
              <c:idx val="4"/>
              <c:layout>
                <c:manualLayout>
                  <c:x val="0"/>
                  <c:y val="0"/>
                </c:manualLayout>
              </c:layout>
              <c:numFmt formatCode="#,##0;&quot;-&quot;#,##0;0" sourceLinked="0"/>
              <c:spPr>
                <a:noFill/>
                <a:ln>
                  <a:noFill/>
                </a:ln>
              </c:spPr>
              <c:txPr>
                <a:bodyPr wrap="none"/>
                <a:lstStyle/>
                <a:p>
                  <a:pPr>
                    <a:defRPr sz="105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EDC2-4D59-9A4A-D4054AFAD0A1}"/>
                </c:ext>
              </c:extLst>
            </c:dLbl>
            <c:dLbl>
              <c:idx val="5"/>
              <c:layout>
                <c:manualLayout>
                  <c:x val="0"/>
                  <c:y val="-0.407556270096463"/>
                </c:manualLayout>
              </c:layout>
              <c:numFmt formatCode="#,##0;&quot;-&quot;#,##0;0" sourceLinked="0"/>
              <c:spPr>
                <a:noFill/>
                <a:ln>
                  <a:noFill/>
                </a:ln>
              </c:spPr>
              <c:txPr>
                <a:bodyPr wrap="none"/>
                <a:lstStyle/>
                <a:p>
                  <a:pPr>
                    <a:defRPr sz="105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EDC2-4D59-9A4A-D4054AFAD0A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Sheet1!$A$1:$F$1</c:f>
              <c:numCache>
                <c:formatCode>General</c:formatCode>
                <c:ptCount val="6"/>
                <c:pt idx="1">
                  <c:v>300</c:v>
                </c:pt>
                <c:pt idx="2">
                  <c:v>300</c:v>
                </c:pt>
                <c:pt idx="3">
                  <c:v>500</c:v>
                </c:pt>
                <c:pt idx="4">
                  <c:v>500</c:v>
                </c:pt>
                <c:pt idx="5">
                  <c:v>1000</c:v>
                </c:pt>
              </c:numCache>
            </c:numRef>
          </c:val>
          <c:extLst>
            <c:ext xmlns:c16="http://schemas.microsoft.com/office/drawing/2014/chart" uri="{C3380CC4-5D6E-409C-BE32-E72D297353CC}">
              <c16:uniqueId val="{00000005-EDC2-4D59-9A4A-D4054AFAD0A1}"/>
            </c:ext>
          </c:extLst>
        </c:ser>
        <c:ser>
          <c:idx val="1"/>
          <c:order val="1"/>
          <c:spPr>
            <a:solidFill>
              <a:srgbClr val="B3B3B3"/>
            </a:solidFill>
            <a:ln w="9525" cmpd="sng" algn="ctr">
              <a:solidFill>
                <a:schemeClr val="bg1"/>
              </a:solidFill>
              <a:prstDash val="solid"/>
            </a:ln>
          </c:spPr>
          <c:invertIfNegative val="0"/>
          <c:dLbls>
            <c:dLbl>
              <c:idx val="2"/>
              <c:layout>
                <c:manualLayout>
                  <c:x val="0"/>
                  <c:y val="0"/>
                </c:manualLayout>
              </c:layout>
              <c:numFmt formatCode="#,##0;&quot;-&quot;#,##0;0" sourceLinked="0"/>
              <c:spPr>
                <a:noFill/>
                <a:ln>
                  <a:noFill/>
                </a:ln>
              </c:spPr>
              <c:txPr>
                <a:bodyPr wrap="none"/>
                <a:lstStyle/>
                <a:p>
                  <a:pPr>
                    <a:defRPr sz="105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EDC2-4D59-9A4A-D4054AFAD0A1}"/>
                </c:ext>
              </c:extLst>
            </c:dLbl>
            <c:dLbl>
              <c:idx val="4"/>
              <c:layout>
                <c:manualLayout>
                  <c:x val="0"/>
                  <c:y val="0"/>
                </c:manualLayout>
              </c:layout>
              <c:numFmt formatCode="#,##0;&quot;-&quot;#,##0;0" sourceLinked="0"/>
              <c:spPr>
                <a:noFill/>
                <a:ln>
                  <a:noFill/>
                </a:ln>
              </c:spPr>
              <c:txPr>
                <a:bodyPr wrap="none"/>
                <a:lstStyle/>
                <a:p>
                  <a:pPr>
                    <a:defRPr sz="105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EDC2-4D59-9A4A-D4054AFAD0A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Sheet1!$A$2:$F$2</c:f>
              <c:numCache>
                <c:formatCode>General</c:formatCode>
                <c:ptCount val="6"/>
                <c:pt idx="2">
                  <c:v>100</c:v>
                </c:pt>
                <c:pt idx="4">
                  <c:v>200</c:v>
                </c:pt>
              </c:numCache>
            </c:numRef>
          </c:val>
          <c:extLst>
            <c:ext xmlns:c16="http://schemas.microsoft.com/office/drawing/2014/chart" uri="{C3380CC4-5D6E-409C-BE32-E72D297353CC}">
              <c16:uniqueId val="{00000008-EDC2-4D59-9A4A-D4054AFAD0A1}"/>
            </c:ext>
          </c:extLst>
        </c:ser>
        <c:dLbls>
          <c:showLegendKey val="0"/>
          <c:showVal val="0"/>
          <c:showCatName val="0"/>
          <c:showSerName val="0"/>
          <c:showPercent val="0"/>
          <c:showBubbleSize val="0"/>
        </c:dLbls>
        <c:gapWidth val="40"/>
        <c:overlap val="100"/>
        <c:axId val="1263894736"/>
        <c:axId val="1"/>
      </c:barChart>
      <c:catAx>
        <c:axId val="1263894736"/>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000"/>
          <c:min val="0"/>
        </c:scaling>
        <c:delete val="1"/>
        <c:axPos val="l"/>
        <c:numFmt formatCode="General" sourceLinked="1"/>
        <c:majorTickMark val="out"/>
        <c:minorTickMark val="none"/>
        <c:tickLblPos val="nextTo"/>
        <c:crossAx val="1263894736"/>
        <c:crosses val="min"/>
        <c:crossBetween val="between"/>
      </c:valAx>
    </c:plotArea>
    <c:plotVisOnly val="0"/>
    <c:dispBlanksAs val="gap"/>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3952211817888284E-3"/>
          <c:y val="0.19266055045871561"/>
          <c:w val="0.98320955763642237"/>
          <c:h val="0.61467889908256879"/>
        </c:manualLayout>
      </c:layout>
      <c:barChart>
        <c:barDir val="col"/>
        <c:grouping val="stacked"/>
        <c:varyColors val="0"/>
        <c:ser>
          <c:idx val="0"/>
          <c:order val="0"/>
          <c:spPr>
            <a:solidFill>
              <a:schemeClr val="accent2"/>
            </a:solidFill>
            <a:ln w="9525" cmpd="sng" algn="ctr">
              <a:solidFill>
                <a:schemeClr val="bg1"/>
              </a:solidFill>
              <a:prstDash val="solid"/>
            </a:ln>
          </c:spPr>
          <c:invertIfNegative val="0"/>
          <c:dLbls>
            <c:dLbl>
              <c:idx val="0"/>
              <c:layout>
                <c:manualLayout>
                  <c:x val="0"/>
                  <c:y val="0"/>
                </c:manualLayout>
              </c:layout>
              <c:numFmt formatCode="#,##0;&quot;-&quot;#,##0;0"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0ED3-46FD-91E1-65123EEA106C}"/>
                </c:ext>
              </c:extLst>
            </c:dLbl>
            <c:dLbl>
              <c:idx val="1"/>
              <c:layout>
                <c:manualLayout>
                  <c:x val="0"/>
                  <c:y val="-1.1467889908256881E-3"/>
                </c:manualLayout>
              </c:layout>
              <c:numFmt formatCode="#,##0;&quot;-&quot;#,##0;0"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0ED3-46FD-91E1-65123EEA106C}"/>
                </c:ext>
              </c:extLst>
            </c:dLbl>
            <c:dLbl>
              <c:idx val="2"/>
              <c:layout>
                <c:manualLayout>
                  <c:x val="0"/>
                  <c:y val="0"/>
                </c:manualLayout>
              </c:layout>
              <c:numFmt formatCode="#,##0;&quot;-&quot;#,##0;0"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0ED3-46FD-91E1-65123EEA106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Sheet1!$A$1:$C$1</c:f>
              <c:numCache>
                <c:formatCode>General</c:formatCode>
                <c:ptCount val="3"/>
                <c:pt idx="0">
                  <c:v>200</c:v>
                </c:pt>
                <c:pt idx="1">
                  <c:v>300</c:v>
                </c:pt>
                <c:pt idx="2">
                  <c:v>1000</c:v>
                </c:pt>
              </c:numCache>
            </c:numRef>
          </c:val>
          <c:extLst>
            <c:ext xmlns:c16="http://schemas.microsoft.com/office/drawing/2014/chart" uri="{C3380CC4-5D6E-409C-BE32-E72D297353CC}">
              <c16:uniqueId val="{00000003-0ED3-46FD-91E1-65123EEA106C}"/>
            </c:ext>
          </c:extLst>
        </c:ser>
        <c:ser>
          <c:idx val="1"/>
          <c:order val="1"/>
          <c:spPr>
            <a:solidFill>
              <a:schemeClr val="accent1"/>
            </a:solidFill>
            <a:ln w="9525" cmpd="sng" algn="ctr">
              <a:solidFill>
                <a:schemeClr val="bg1"/>
              </a:solidFill>
              <a:prstDash val="solid"/>
            </a:ln>
          </c:spPr>
          <c:invertIfNegative val="0"/>
          <c:dLbls>
            <c:dLbl>
              <c:idx val="0"/>
              <c:layout>
                <c:manualLayout>
                  <c:x val="0"/>
                  <c:y val="0"/>
                </c:manualLayout>
              </c:layout>
              <c:numFmt formatCode="#,##0;&quot;-&quot;#,##0;0" sourceLinked="0"/>
              <c:spPr>
                <a:noFill/>
                <a:ln>
                  <a:noFill/>
                </a:ln>
              </c:spPr>
              <c:txPr>
                <a:bodyPr wrap="none"/>
                <a:lstStyle/>
                <a:p>
                  <a:pPr>
                    <a:defRPr sz="12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0ED3-46FD-91E1-65123EEA106C}"/>
                </c:ext>
              </c:extLst>
            </c:dLbl>
            <c:dLbl>
              <c:idx val="1"/>
              <c:layout>
                <c:manualLayout>
                  <c:x val="0"/>
                  <c:y val="-1.1467889908256881E-3"/>
                </c:manualLayout>
              </c:layout>
              <c:numFmt formatCode="#,##0;&quot;-&quot;#,##0;0" sourceLinked="0"/>
              <c:spPr>
                <a:noFill/>
                <a:ln>
                  <a:noFill/>
                </a:ln>
              </c:spPr>
              <c:txPr>
                <a:bodyPr wrap="none"/>
                <a:lstStyle/>
                <a:p>
                  <a:pPr>
                    <a:defRPr sz="12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0ED3-46FD-91E1-65123EEA106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Sheet1!$A$2:$C$2</c:f>
              <c:numCache>
                <c:formatCode>General</c:formatCode>
                <c:ptCount val="3"/>
                <c:pt idx="0">
                  <c:v>300</c:v>
                </c:pt>
                <c:pt idx="1">
                  <c:v>700</c:v>
                </c:pt>
              </c:numCache>
            </c:numRef>
          </c:val>
          <c:extLst>
            <c:ext xmlns:c16="http://schemas.microsoft.com/office/drawing/2014/chart" uri="{C3380CC4-5D6E-409C-BE32-E72D297353CC}">
              <c16:uniqueId val="{00000006-0ED3-46FD-91E1-65123EEA106C}"/>
            </c:ext>
          </c:extLst>
        </c:ser>
        <c:dLbls>
          <c:showLegendKey val="0"/>
          <c:showVal val="0"/>
          <c:showCatName val="0"/>
          <c:showSerName val="0"/>
          <c:showPercent val="0"/>
          <c:showBubbleSize val="0"/>
        </c:dLbls>
        <c:gapWidth val="40"/>
        <c:overlap val="100"/>
        <c:axId val="616834944"/>
        <c:axId val="1"/>
      </c:barChart>
      <c:catAx>
        <c:axId val="616834944"/>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000"/>
          <c:min val="0"/>
        </c:scaling>
        <c:delete val="1"/>
        <c:axPos val="l"/>
        <c:numFmt formatCode="General" sourceLinked="1"/>
        <c:majorTickMark val="out"/>
        <c:minorTickMark val="none"/>
        <c:tickLblPos val="nextTo"/>
        <c:crossAx val="616834944"/>
        <c:crosses val="min"/>
        <c:crossBetween val="between"/>
      </c:valAx>
    </c:plotArea>
    <c:plotVisOnly val="0"/>
    <c:dispBlanksAs val="gap"/>
    <c:showDLblsOverMax val="1"/>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4BC41E-EAC0-4D88-BA59-21A53C68F870}"/>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0B5C4BB-B13C-4942-8E14-023ED14A3DB8}"/>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A6BD5B6C-20AF-4F0F-889A-7AADC7535123}" type="datetime3">
              <a:rPr lang="en-US" smtClean="0"/>
              <a:t>27 August 2026</a:t>
            </a:fld>
            <a:endParaRPr lang="en-US"/>
          </a:p>
        </p:txBody>
      </p:sp>
      <p:sp>
        <p:nvSpPr>
          <p:cNvPr id="4" name="Footer Placeholder 3">
            <a:extLst>
              <a:ext uri="{FF2B5EF4-FFF2-40B4-BE49-F238E27FC236}">
                <a16:creationId xmlns:a16="http://schemas.microsoft.com/office/drawing/2014/main" id="{78221145-1027-4A39-B15A-DD84A26C2039}"/>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A147719-50F5-4089-8123-86F5AF9C8847}"/>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D2610F73-99D1-48E7-A408-B5EB5C8393F8}" type="slidenum">
              <a:rPr lang="en-US" smtClean="0"/>
              <a:t>‹#›</a:t>
            </a:fld>
            <a:endParaRPr lang="en-US"/>
          </a:p>
        </p:txBody>
      </p:sp>
    </p:spTree>
    <p:extLst>
      <p:ext uri="{BB962C8B-B14F-4D97-AF65-F5344CB8AC3E}">
        <p14:creationId xmlns:p14="http://schemas.microsoft.com/office/powerpoint/2010/main" val="24731965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14400" tIns="47114" rIns="94229" bIns="47114" rtlCol="0"/>
          <a:lstStyle>
            <a:lvl1pPr algn="l" rtl="0">
              <a:defRPr sz="900">
                <a:latin typeface="+mn-lt"/>
                <a:cs typeface="Arial" panose="020B0604020202020204" pitchFamily="34" charset="0"/>
              </a:defRPr>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14400" bIns="47114" rtlCol="0"/>
          <a:lstStyle>
            <a:lvl1pPr algn="r" rtl="0">
              <a:defRPr sz="900">
                <a:latin typeface="+mn-lt"/>
                <a:cs typeface="Arial" panose="020B0604020202020204" pitchFamily="34" charset="0"/>
              </a:defRPr>
            </a:lvl1pPr>
          </a:lstStyle>
          <a:p>
            <a:fld id="{1DF34805-1F01-4BDA-A8CA-FCEA2B4BC8D0}" type="datetime3">
              <a:rPr lang="en-US" smtClean="0"/>
              <a:pPr/>
              <a:t>27 August 2026</a:t>
            </a:fld>
            <a:endParaRPr lang="en-US"/>
          </a:p>
        </p:txBody>
      </p:sp>
      <p:sp>
        <p:nvSpPr>
          <p:cNvPr id="4" name="Slide Image Placeholder 3"/>
          <p:cNvSpPr>
            <a:spLocks noGrp="1" noRot="1" noChangeAspect="1"/>
          </p:cNvSpPr>
          <p:nvPr>
            <p:ph type="sldImg" idx="2"/>
          </p:nvPr>
        </p:nvSpPr>
        <p:spPr>
          <a:xfrm>
            <a:off x="735012" y="563563"/>
            <a:ext cx="5632450" cy="3168650"/>
          </a:xfrm>
          <a:prstGeom prst="rect">
            <a:avLst/>
          </a:prstGeom>
          <a:noFill/>
          <a:ln w="6350">
            <a:solidFill>
              <a:prstClr val="black"/>
            </a:solidFill>
          </a:ln>
        </p:spPr>
        <p:txBody>
          <a:bodyPr vert="horz" lIns="94229" tIns="47114" rIns="94229" bIns="47114" rtlCol="0" anchor="ctr"/>
          <a:lstStyle/>
          <a:p>
            <a:endParaRPr lang="en-US"/>
          </a:p>
        </p:txBody>
      </p:sp>
      <p:sp>
        <p:nvSpPr>
          <p:cNvPr id="6" name="Footer Placeholder 5"/>
          <p:cNvSpPr>
            <a:spLocks noGrp="1"/>
          </p:cNvSpPr>
          <p:nvPr>
            <p:ph type="ftr" sz="quarter" idx="4"/>
          </p:nvPr>
        </p:nvSpPr>
        <p:spPr>
          <a:xfrm>
            <a:off x="0" y="8917422"/>
            <a:ext cx="3077739" cy="471053"/>
          </a:xfrm>
          <a:prstGeom prst="rect">
            <a:avLst/>
          </a:prstGeom>
        </p:spPr>
        <p:txBody>
          <a:bodyPr vert="horz" lIns="914400" tIns="47114" rIns="94229" bIns="47114" rtlCol="0" anchor="b"/>
          <a:lstStyle>
            <a:lvl1pPr algn="l" rtl="0">
              <a:defRPr sz="900">
                <a:latin typeface="+mn-lt"/>
                <a:cs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14400" bIns="47114" rtlCol="0" anchor="b"/>
          <a:lstStyle>
            <a:lvl1pPr algn="r" rtl="0">
              <a:defRPr sz="900">
                <a:latin typeface="+mn-lt"/>
                <a:cs typeface="Arial" panose="020B0604020202020204" pitchFamily="34" charset="0"/>
              </a:defRPr>
            </a:lvl1pPr>
          </a:lstStyle>
          <a:p>
            <a:fld id="{CF5EBCF4-26FC-4F76-8DA1-52FDDC328D44}" type="slidenum">
              <a:rPr lang="en-US" smtClean="0"/>
              <a:pPr/>
              <a:t>‹#›</a:t>
            </a:fld>
            <a:endParaRPr lang="en-US"/>
          </a:p>
        </p:txBody>
      </p:sp>
      <p:sp>
        <p:nvSpPr>
          <p:cNvPr id="5" name="Notes Placeholder 4">
            <a:extLst>
              <a:ext uri="{FF2B5EF4-FFF2-40B4-BE49-F238E27FC236}">
                <a16:creationId xmlns:a16="http://schemas.microsoft.com/office/drawing/2014/main" id="{22FEA09E-B533-4D4E-953A-87FE390760BA}"/>
              </a:ext>
            </a:extLst>
          </p:cNvPr>
          <p:cNvSpPr>
            <a:spLocks noGrp="1"/>
          </p:cNvSpPr>
          <p:nvPr>
            <p:ph type="body" sz="quarter" idx="3"/>
          </p:nvPr>
        </p:nvSpPr>
        <p:spPr>
          <a:xfrm>
            <a:off x="735012" y="4518025"/>
            <a:ext cx="5632450" cy="1000274"/>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0066646"/>
      </p:ext>
    </p:extLst>
  </p:cSld>
  <p:clrMap bg1="lt1" tx1="dk1" bg2="lt2" tx2="dk2" accent1="accent1" accent2="accent2" accent3="accent3" accent4="accent4" accent5="accent5" accent6="accent6" hlink="hlink" folHlink="folHlink"/>
  <p:hf hdr="0" ftr="0"/>
  <p:notesStyle>
    <a:lvl1pPr marL="0" algn="l" defTabSz="914400" rtl="0" eaLnBrk="1" latinLnBrk="0" hangingPunct="1">
      <a:lnSpc>
        <a:spcPct val="100000"/>
      </a:lnSpc>
      <a:spcBef>
        <a:spcPts val="300"/>
      </a:spcBef>
      <a:spcAft>
        <a:spcPts val="300"/>
      </a:spcAft>
      <a:defRPr lang="en-US" sz="1100" kern="1200">
        <a:solidFill>
          <a:schemeClr val="tx1"/>
        </a:solidFill>
        <a:latin typeface="+mn-lt"/>
        <a:ea typeface="+mn-ea"/>
        <a:cs typeface="Arial" panose="020B0604020202020204" pitchFamily="34" charset="0"/>
      </a:defRPr>
    </a:lvl1pPr>
    <a:lvl2pPr marL="144000" indent="-144000" algn="l" defTabSz="914400" rtl="0" eaLnBrk="1" latinLnBrk="0" hangingPunct="1">
      <a:spcAft>
        <a:spcPts val="300"/>
      </a:spcAft>
      <a:buSzPct val="110000"/>
      <a:buFont typeface="Wingdings" panose="05000000000000000000" pitchFamily="2" charset="2"/>
      <a:buChar char=""/>
      <a:defRPr lang="en-US" sz="1100" kern="1200">
        <a:solidFill>
          <a:schemeClr val="tx1"/>
        </a:solidFill>
        <a:latin typeface="+mn-lt"/>
        <a:ea typeface="+mn-ea"/>
        <a:cs typeface="+mn-cs"/>
      </a:defRPr>
    </a:lvl2pPr>
    <a:lvl3pPr marL="288000" indent="-144000" algn="l" defTabSz="914400" rtl="0" eaLnBrk="1" latinLnBrk="0" hangingPunct="1">
      <a:spcAft>
        <a:spcPts val="300"/>
      </a:spcAft>
      <a:buSzPct val="110000"/>
      <a:buFont typeface="Arial" panose="020B0604020202020204" pitchFamily="34" charset="0"/>
      <a:buChar char="‒"/>
      <a:defRPr lang="en-US" sz="1100" kern="1200">
        <a:solidFill>
          <a:schemeClr val="tx1"/>
        </a:solidFill>
        <a:latin typeface="+mn-lt"/>
        <a:ea typeface="+mn-ea"/>
        <a:cs typeface="+mn-cs"/>
      </a:defRPr>
    </a:lvl3pPr>
    <a:lvl4pPr marL="432000" indent="-144000" algn="l" defTabSz="914400" rtl="0" eaLnBrk="1" latinLnBrk="0" hangingPunct="1">
      <a:spcAft>
        <a:spcPts val="300"/>
      </a:spcAft>
      <a:buSzPct val="100000"/>
      <a:buFont typeface="Arial" panose="020B0604020202020204" pitchFamily="34" charset="0"/>
      <a:buChar char="•"/>
      <a:defRPr lang="en-US" sz="1100" kern="1200">
        <a:solidFill>
          <a:schemeClr val="tx1"/>
        </a:solidFill>
        <a:latin typeface="+mn-lt"/>
        <a:ea typeface="+mn-ea"/>
        <a:cs typeface="+mn-cs"/>
      </a:defRPr>
    </a:lvl4pPr>
    <a:lvl5pPr marL="576000" indent="-144000" algn="l" defTabSz="914400" rtl="0" eaLnBrk="1" latinLnBrk="0" hangingPunct="1">
      <a:spcAft>
        <a:spcPts val="300"/>
      </a:spcAft>
      <a:buFont typeface="Arial" panose="020B0604020202020204" pitchFamily="34" charset="0"/>
      <a:buChar char="̶"/>
      <a:defRPr lang="en-US"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52CA5-77FF-3C01-CABD-CCA465B8A3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78A9FD-B393-F5C9-8FAB-4BA56B3AF147}"/>
              </a:ext>
            </a:extLst>
          </p:cNvPr>
          <p:cNvSpPr>
            <a:spLocks noGrp="1" noRot="1" noChangeAspect="1"/>
          </p:cNvSpPr>
          <p:nvPr>
            <p:ph type="sldImg"/>
          </p:nvPr>
        </p:nvSpPr>
        <p:spPr>
          <a:xfrm>
            <a:off x="735013" y="563563"/>
            <a:ext cx="5632450" cy="3168650"/>
          </a:xfrm>
        </p:spPr>
        <p:txBody>
          <a:bodyPr/>
          <a:lstStyle/>
          <a:p>
            <a:endParaRPr lang="en-US"/>
          </a:p>
        </p:txBody>
      </p:sp>
      <p:sp>
        <p:nvSpPr>
          <p:cNvPr id="3" name="Notes Placeholder 2">
            <a:extLst>
              <a:ext uri="{FF2B5EF4-FFF2-40B4-BE49-F238E27FC236}">
                <a16:creationId xmlns:a16="http://schemas.microsoft.com/office/drawing/2014/main" id="{C81E749A-CA27-00AC-8AED-9E9BFA620C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A4FA3C-0DFE-6EDF-8057-2E37D33FB54D}"/>
              </a:ext>
            </a:extLst>
          </p:cNvPr>
          <p:cNvSpPr>
            <a:spLocks noGrp="1"/>
          </p:cNvSpPr>
          <p:nvPr>
            <p:ph type="sldNum" sz="quarter" idx="5"/>
          </p:nvPr>
        </p:nvSpPr>
        <p:spPr/>
        <p:txBody>
          <a:bodyPr/>
          <a:lstStyle/>
          <a:p>
            <a:fld id="{949091A2-AA0D-A640-B690-E2E2A196220C}" type="slidenum">
              <a:rPr lang="en-US" smtClean="0"/>
              <a:t>2</a:t>
            </a:fld>
            <a:endParaRPr lang="en-US"/>
          </a:p>
        </p:txBody>
      </p:sp>
    </p:spTree>
    <p:extLst>
      <p:ext uri="{BB962C8B-B14F-4D97-AF65-F5344CB8AC3E}">
        <p14:creationId xmlns:p14="http://schemas.microsoft.com/office/powerpoint/2010/main" val="9501219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31403-810F-5E42-8EC8-A52BEF9A45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20902B-2407-AC3D-13E3-1262702C66C2}"/>
              </a:ext>
            </a:extLst>
          </p:cNvPr>
          <p:cNvSpPr>
            <a:spLocks noGrp="1" noRot="1" noChangeAspect="1"/>
          </p:cNvSpPr>
          <p:nvPr>
            <p:ph type="sldImg"/>
          </p:nvPr>
        </p:nvSpPr>
        <p:spPr>
          <a:xfrm>
            <a:off x="735013" y="563563"/>
            <a:ext cx="5632450" cy="3168650"/>
          </a:xfrm>
        </p:spPr>
      </p:sp>
      <p:sp>
        <p:nvSpPr>
          <p:cNvPr id="3" name="Notes Placeholder 2">
            <a:extLst>
              <a:ext uri="{FF2B5EF4-FFF2-40B4-BE49-F238E27FC236}">
                <a16:creationId xmlns:a16="http://schemas.microsoft.com/office/drawing/2014/main" id="{0DC0198A-C3CB-65B6-57D7-44BE869547B8}"/>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0F330DF4-1F23-7A75-9058-8EBD1584B72B}"/>
              </a:ext>
            </a:extLst>
          </p:cNvPr>
          <p:cNvSpPr>
            <a:spLocks noGrp="1"/>
          </p:cNvSpPr>
          <p:nvPr>
            <p:ph type="dt" idx="1"/>
          </p:nvPr>
        </p:nvSpPr>
        <p:spPr/>
        <p:txBody>
          <a:bodyPr/>
          <a:lstStyle/>
          <a:p>
            <a:fld id="{1DF34805-1F01-4BDA-A8CA-FCEA2B4BC8D0}" type="datetime3">
              <a:rPr lang="en-US" smtClean="0"/>
              <a:pPr/>
              <a:t>27 August 2026</a:t>
            </a:fld>
            <a:endParaRPr lang="en-US"/>
          </a:p>
        </p:txBody>
      </p:sp>
      <p:sp>
        <p:nvSpPr>
          <p:cNvPr id="5" name="Slide Number Placeholder 4">
            <a:extLst>
              <a:ext uri="{FF2B5EF4-FFF2-40B4-BE49-F238E27FC236}">
                <a16:creationId xmlns:a16="http://schemas.microsoft.com/office/drawing/2014/main" id="{FEEDC15E-BE50-774E-5867-EB316A050B8E}"/>
              </a:ext>
            </a:extLst>
          </p:cNvPr>
          <p:cNvSpPr>
            <a:spLocks noGrp="1"/>
          </p:cNvSpPr>
          <p:nvPr>
            <p:ph type="sldNum" sz="quarter" idx="5"/>
          </p:nvPr>
        </p:nvSpPr>
        <p:spPr/>
        <p:txBody>
          <a:bodyPr/>
          <a:lstStyle/>
          <a:p>
            <a:fld id="{CF5EBCF4-26FC-4F76-8DA1-52FDDC328D44}" type="slidenum">
              <a:rPr lang="en-US" smtClean="0"/>
              <a:pPr/>
              <a:t>19</a:t>
            </a:fld>
            <a:endParaRPr lang="en-US"/>
          </a:p>
        </p:txBody>
      </p:sp>
    </p:spTree>
    <p:extLst>
      <p:ext uri="{BB962C8B-B14F-4D97-AF65-F5344CB8AC3E}">
        <p14:creationId xmlns:p14="http://schemas.microsoft.com/office/powerpoint/2010/main" val="1322470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865B9-4EFD-9B63-6159-EFE721CBBC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A4B59F-12E5-4C55-D46E-250F0C5AA150}"/>
              </a:ext>
            </a:extLst>
          </p:cNvPr>
          <p:cNvSpPr>
            <a:spLocks noGrp="1" noRot="1" noChangeAspect="1"/>
          </p:cNvSpPr>
          <p:nvPr>
            <p:ph type="sldImg"/>
          </p:nvPr>
        </p:nvSpPr>
        <p:spPr>
          <a:xfrm>
            <a:off x="735013" y="563563"/>
            <a:ext cx="5632450" cy="3168650"/>
          </a:xfrm>
        </p:spPr>
        <p:txBody>
          <a:bodyPr/>
          <a:lstStyle/>
          <a:p>
            <a:endParaRPr lang="en-US"/>
          </a:p>
        </p:txBody>
      </p:sp>
      <p:sp>
        <p:nvSpPr>
          <p:cNvPr id="3" name="Notes Placeholder 2">
            <a:extLst>
              <a:ext uri="{FF2B5EF4-FFF2-40B4-BE49-F238E27FC236}">
                <a16:creationId xmlns:a16="http://schemas.microsoft.com/office/drawing/2014/main" id="{837686A8-7D00-F23A-7715-998EBDD2BA4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C156B2A-6842-581B-8922-EAA307BAC8E8}"/>
              </a:ext>
            </a:extLst>
          </p:cNvPr>
          <p:cNvSpPr>
            <a:spLocks noGrp="1"/>
          </p:cNvSpPr>
          <p:nvPr>
            <p:ph type="sldNum" sz="quarter" idx="5"/>
          </p:nvPr>
        </p:nvSpPr>
        <p:spPr/>
        <p:txBody>
          <a:bodyPr/>
          <a:lstStyle/>
          <a:p>
            <a:fld id="{949091A2-AA0D-A640-B690-E2E2A196220C}" type="slidenum">
              <a:rPr lang="en-US" smtClean="0"/>
              <a:t>20</a:t>
            </a:fld>
            <a:endParaRPr lang="en-US"/>
          </a:p>
        </p:txBody>
      </p:sp>
    </p:spTree>
    <p:extLst>
      <p:ext uri="{BB962C8B-B14F-4D97-AF65-F5344CB8AC3E}">
        <p14:creationId xmlns:p14="http://schemas.microsoft.com/office/powerpoint/2010/main" val="8415563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53E05-72E6-EFAF-F9BE-3F63721DE1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A9985B-DDDD-C356-29A4-AB881DEC0155}"/>
              </a:ext>
            </a:extLst>
          </p:cNvPr>
          <p:cNvSpPr>
            <a:spLocks noGrp="1" noRot="1" noChangeAspect="1"/>
          </p:cNvSpPr>
          <p:nvPr>
            <p:ph type="sldImg"/>
          </p:nvPr>
        </p:nvSpPr>
        <p:spPr>
          <a:xfrm>
            <a:off x="704850" y="554038"/>
            <a:ext cx="5540375" cy="3117850"/>
          </a:xfrm>
        </p:spPr>
      </p:sp>
      <p:sp>
        <p:nvSpPr>
          <p:cNvPr id="3" name="Notes Placeholder 2">
            <a:extLst>
              <a:ext uri="{FF2B5EF4-FFF2-40B4-BE49-F238E27FC236}">
                <a16:creationId xmlns:a16="http://schemas.microsoft.com/office/drawing/2014/main" id="{B402F5D4-DF3C-8CF7-7159-AD225F6A1808}"/>
              </a:ext>
            </a:extLst>
          </p:cNvPr>
          <p:cNvSpPr>
            <a:spLocks noGrp="1"/>
          </p:cNvSpPr>
          <p:nvPr>
            <p:ph type="body" idx="1"/>
          </p:nvPr>
        </p:nvSpPr>
        <p:spPr>
          <a:xfrm>
            <a:off x="719241" y="4444685"/>
            <a:ext cx="5511593" cy="169277"/>
          </a:xfrm>
        </p:spPr>
        <p:txBody>
          <a:bodyPr/>
          <a:lstStyle/>
          <a:p>
            <a:endParaRPr lang="en-US"/>
          </a:p>
        </p:txBody>
      </p:sp>
      <p:sp>
        <p:nvSpPr>
          <p:cNvPr id="4" name="Date Placeholder 3">
            <a:extLst>
              <a:ext uri="{FF2B5EF4-FFF2-40B4-BE49-F238E27FC236}">
                <a16:creationId xmlns:a16="http://schemas.microsoft.com/office/drawing/2014/main" id="{969CD330-2B8D-E363-85C1-F3B01931F3CF}"/>
              </a:ext>
            </a:extLst>
          </p:cNvPr>
          <p:cNvSpPr>
            <a:spLocks noGrp="1"/>
          </p:cNvSpPr>
          <p:nvPr>
            <p:ph type="dt" idx="1"/>
          </p:nvPr>
        </p:nvSpPr>
        <p:spPr/>
        <p:txBody>
          <a:bodyPr/>
          <a:lstStyle/>
          <a:p>
            <a:fld id="{A4FC4A73-EF24-4DBD-BE03-C4CAACADD3D7}" type="datetime3">
              <a:rPr lang="en-US" smtClean="0"/>
              <a:t>27 August 2026</a:t>
            </a:fld>
            <a:endParaRPr lang="en-US"/>
          </a:p>
        </p:txBody>
      </p:sp>
      <p:sp>
        <p:nvSpPr>
          <p:cNvPr id="5" name="Slide Number Placeholder 4">
            <a:extLst>
              <a:ext uri="{FF2B5EF4-FFF2-40B4-BE49-F238E27FC236}">
                <a16:creationId xmlns:a16="http://schemas.microsoft.com/office/drawing/2014/main" id="{26D66DF6-7340-9C88-D5E9-9F19E2143677}"/>
              </a:ext>
            </a:extLst>
          </p:cNvPr>
          <p:cNvSpPr>
            <a:spLocks noGrp="1"/>
          </p:cNvSpPr>
          <p:nvPr>
            <p:ph type="sldNum" sz="quarter" idx="5"/>
          </p:nvPr>
        </p:nvSpPr>
        <p:spPr/>
        <p:txBody>
          <a:bodyPr/>
          <a:lstStyle/>
          <a:p>
            <a:fld id="{CF5EBCF4-26FC-4F76-8DA1-52FDDC328D44}" type="slidenum">
              <a:rPr lang="en-US" smtClean="0"/>
              <a:pPr/>
              <a:t>21</a:t>
            </a:fld>
            <a:endParaRPr lang="en-US"/>
          </a:p>
        </p:txBody>
      </p:sp>
    </p:spTree>
    <p:extLst>
      <p:ext uri="{BB962C8B-B14F-4D97-AF65-F5344CB8AC3E}">
        <p14:creationId xmlns:p14="http://schemas.microsoft.com/office/powerpoint/2010/main" val="451868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E1A78-9906-47E0-A169-81AFD68C37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8382C3-E397-A6D0-AB1A-BA80A35FA3EA}"/>
              </a:ext>
            </a:extLst>
          </p:cNvPr>
          <p:cNvSpPr>
            <a:spLocks noGrp="1" noRot="1" noChangeAspect="1"/>
          </p:cNvSpPr>
          <p:nvPr>
            <p:ph type="sldImg"/>
          </p:nvPr>
        </p:nvSpPr>
        <p:spPr>
          <a:xfrm>
            <a:off x="704850" y="554038"/>
            <a:ext cx="5540375" cy="3117850"/>
          </a:xfrm>
        </p:spPr>
      </p:sp>
      <p:sp>
        <p:nvSpPr>
          <p:cNvPr id="3" name="Notes Placeholder 2">
            <a:extLst>
              <a:ext uri="{FF2B5EF4-FFF2-40B4-BE49-F238E27FC236}">
                <a16:creationId xmlns:a16="http://schemas.microsoft.com/office/drawing/2014/main" id="{368611CA-CCF4-759A-7CB7-9EA92ADB1E6F}"/>
              </a:ext>
            </a:extLst>
          </p:cNvPr>
          <p:cNvSpPr>
            <a:spLocks noGrp="1"/>
          </p:cNvSpPr>
          <p:nvPr>
            <p:ph type="body" idx="1"/>
          </p:nvPr>
        </p:nvSpPr>
        <p:spPr>
          <a:xfrm>
            <a:off x="719241" y="4444685"/>
            <a:ext cx="5511593" cy="169277"/>
          </a:xfrm>
        </p:spPr>
        <p:txBody>
          <a:bodyPr/>
          <a:lstStyle/>
          <a:p>
            <a:endParaRPr lang="en-US"/>
          </a:p>
        </p:txBody>
      </p:sp>
      <p:sp>
        <p:nvSpPr>
          <p:cNvPr id="4" name="Date Placeholder 3">
            <a:extLst>
              <a:ext uri="{FF2B5EF4-FFF2-40B4-BE49-F238E27FC236}">
                <a16:creationId xmlns:a16="http://schemas.microsoft.com/office/drawing/2014/main" id="{218F8E7A-7ED6-FC7C-1C80-70DE7802E3DE}"/>
              </a:ext>
            </a:extLst>
          </p:cNvPr>
          <p:cNvSpPr>
            <a:spLocks noGrp="1"/>
          </p:cNvSpPr>
          <p:nvPr>
            <p:ph type="dt" idx="1"/>
          </p:nvPr>
        </p:nvSpPr>
        <p:spPr/>
        <p:txBody>
          <a:bodyPr/>
          <a:lstStyle/>
          <a:p>
            <a:fld id="{A4FC4A73-EF24-4DBD-BE03-C4CAACADD3D7}" type="datetime3">
              <a:rPr lang="en-US" smtClean="0"/>
              <a:t>27 August 2026</a:t>
            </a:fld>
            <a:endParaRPr lang="en-US"/>
          </a:p>
        </p:txBody>
      </p:sp>
      <p:sp>
        <p:nvSpPr>
          <p:cNvPr id="5" name="Slide Number Placeholder 4">
            <a:extLst>
              <a:ext uri="{FF2B5EF4-FFF2-40B4-BE49-F238E27FC236}">
                <a16:creationId xmlns:a16="http://schemas.microsoft.com/office/drawing/2014/main" id="{FDFE48D7-E981-8695-CB5E-A6893037F1BF}"/>
              </a:ext>
            </a:extLst>
          </p:cNvPr>
          <p:cNvSpPr>
            <a:spLocks noGrp="1"/>
          </p:cNvSpPr>
          <p:nvPr>
            <p:ph type="sldNum" sz="quarter" idx="5"/>
          </p:nvPr>
        </p:nvSpPr>
        <p:spPr/>
        <p:txBody>
          <a:bodyPr/>
          <a:lstStyle/>
          <a:p>
            <a:fld id="{CF5EBCF4-26FC-4F76-8DA1-52FDDC328D44}" type="slidenum">
              <a:rPr lang="en-US" smtClean="0"/>
              <a:pPr/>
              <a:t>22</a:t>
            </a:fld>
            <a:endParaRPr lang="en-US"/>
          </a:p>
        </p:txBody>
      </p:sp>
    </p:spTree>
    <p:extLst>
      <p:ext uri="{BB962C8B-B14F-4D97-AF65-F5344CB8AC3E}">
        <p14:creationId xmlns:p14="http://schemas.microsoft.com/office/powerpoint/2010/main" val="922345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24335-0032-599D-E388-3A4C09300F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12BCD0-F8B3-3DF0-B461-2CBCA50C14E1}"/>
              </a:ext>
            </a:extLst>
          </p:cNvPr>
          <p:cNvSpPr>
            <a:spLocks noGrp="1" noRot="1" noChangeAspect="1"/>
          </p:cNvSpPr>
          <p:nvPr>
            <p:ph type="sldImg"/>
          </p:nvPr>
        </p:nvSpPr>
        <p:spPr>
          <a:xfrm>
            <a:off x="735013" y="563563"/>
            <a:ext cx="5632450" cy="3168650"/>
          </a:xfrm>
        </p:spPr>
      </p:sp>
      <p:sp>
        <p:nvSpPr>
          <p:cNvPr id="3" name="Notes Placeholder 2">
            <a:extLst>
              <a:ext uri="{FF2B5EF4-FFF2-40B4-BE49-F238E27FC236}">
                <a16:creationId xmlns:a16="http://schemas.microsoft.com/office/drawing/2014/main" id="{0A3DAEB1-41C4-E019-B0E6-72D318D73CD9}"/>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4E241A0C-23A2-A210-E085-8C34E29F931D}"/>
              </a:ext>
            </a:extLst>
          </p:cNvPr>
          <p:cNvSpPr>
            <a:spLocks noGrp="1"/>
          </p:cNvSpPr>
          <p:nvPr>
            <p:ph type="dt" idx="1"/>
          </p:nvPr>
        </p:nvSpPr>
        <p:spPr/>
        <p:txBody>
          <a:bodyPr/>
          <a:lstStyle/>
          <a:p>
            <a:fld id="{1DF34805-1F01-4BDA-A8CA-FCEA2B4BC8D0}" type="datetime3">
              <a:rPr lang="en-US" smtClean="0"/>
              <a:pPr/>
              <a:t>27 August 2026</a:t>
            </a:fld>
            <a:endParaRPr lang="en-US"/>
          </a:p>
        </p:txBody>
      </p:sp>
      <p:sp>
        <p:nvSpPr>
          <p:cNvPr id="5" name="Slide Number Placeholder 4">
            <a:extLst>
              <a:ext uri="{FF2B5EF4-FFF2-40B4-BE49-F238E27FC236}">
                <a16:creationId xmlns:a16="http://schemas.microsoft.com/office/drawing/2014/main" id="{41B55EC3-1919-885A-AC59-E68EB50CF473}"/>
              </a:ext>
            </a:extLst>
          </p:cNvPr>
          <p:cNvSpPr>
            <a:spLocks noGrp="1"/>
          </p:cNvSpPr>
          <p:nvPr>
            <p:ph type="sldNum" sz="quarter" idx="5"/>
          </p:nvPr>
        </p:nvSpPr>
        <p:spPr/>
        <p:txBody>
          <a:bodyPr/>
          <a:lstStyle/>
          <a:p>
            <a:fld id="{CF5EBCF4-26FC-4F76-8DA1-52FDDC328D44}" type="slidenum">
              <a:rPr lang="en-US" smtClean="0"/>
              <a:pPr/>
              <a:t>23</a:t>
            </a:fld>
            <a:endParaRPr lang="en-US"/>
          </a:p>
        </p:txBody>
      </p:sp>
    </p:spTree>
    <p:extLst>
      <p:ext uri="{BB962C8B-B14F-4D97-AF65-F5344CB8AC3E}">
        <p14:creationId xmlns:p14="http://schemas.microsoft.com/office/powerpoint/2010/main" val="422095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7AFEC-7E8B-6EBE-B206-EBDD496FBF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8129B-A0AA-3C82-4CBA-642275B3FF77}"/>
              </a:ext>
            </a:extLst>
          </p:cNvPr>
          <p:cNvSpPr>
            <a:spLocks noGrp="1" noRot="1" noChangeAspect="1"/>
          </p:cNvSpPr>
          <p:nvPr>
            <p:ph type="sldImg"/>
          </p:nvPr>
        </p:nvSpPr>
        <p:spPr>
          <a:xfrm>
            <a:off x="704850" y="554038"/>
            <a:ext cx="5540375" cy="3117850"/>
          </a:xfrm>
        </p:spPr>
      </p:sp>
      <p:sp>
        <p:nvSpPr>
          <p:cNvPr id="3" name="Notes Placeholder 2">
            <a:extLst>
              <a:ext uri="{FF2B5EF4-FFF2-40B4-BE49-F238E27FC236}">
                <a16:creationId xmlns:a16="http://schemas.microsoft.com/office/drawing/2014/main" id="{8D1DA87E-6E01-47FA-A0AE-D7718765AF1B}"/>
              </a:ext>
            </a:extLst>
          </p:cNvPr>
          <p:cNvSpPr>
            <a:spLocks noGrp="1"/>
          </p:cNvSpPr>
          <p:nvPr>
            <p:ph type="body" idx="1"/>
          </p:nvPr>
        </p:nvSpPr>
        <p:spPr>
          <a:xfrm>
            <a:off x="719241" y="4444685"/>
            <a:ext cx="5511593" cy="169277"/>
          </a:xfrm>
        </p:spPr>
        <p:txBody>
          <a:bodyPr/>
          <a:lstStyle/>
          <a:p>
            <a:endParaRPr lang="en-US"/>
          </a:p>
        </p:txBody>
      </p:sp>
      <p:sp>
        <p:nvSpPr>
          <p:cNvPr id="4" name="Date Placeholder 3">
            <a:extLst>
              <a:ext uri="{FF2B5EF4-FFF2-40B4-BE49-F238E27FC236}">
                <a16:creationId xmlns:a16="http://schemas.microsoft.com/office/drawing/2014/main" id="{0CF61253-5986-A08B-1573-01FAA1EE3D15}"/>
              </a:ext>
            </a:extLst>
          </p:cNvPr>
          <p:cNvSpPr>
            <a:spLocks noGrp="1"/>
          </p:cNvSpPr>
          <p:nvPr>
            <p:ph type="dt" idx="1"/>
          </p:nvPr>
        </p:nvSpPr>
        <p:spPr/>
        <p:txBody>
          <a:bodyPr/>
          <a:lstStyle/>
          <a:p>
            <a:fld id="{A4FC4A73-EF24-4DBD-BE03-C4CAACADD3D7}" type="datetime3">
              <a:rPr lang="en-US" smtClean="0"/>
              <a:t>27 August 2026</a:t>
            </a:fld>
            <a:endParaRPr lang="en-US"/>
          </a:p>
        </p:txBody>
      </p:sp>
      <p:sp>
        <p:nvSpPr>
          <p:cNvPr id="5" name="Slide Number Placeholder 4">
            <a:extLst>
              <a:ext uri="{FF2B5EF4-FFF2-40B4-BE49-F238E27FC236}">
                <a16:creationId xmlns:a16="http://schemas.microsoft.com/office/drawing/2014/main" id="{EA6459EF-BEC7-7E2C-0A00-D098DB596EC7}"/>
              </a:ext>
            </a:extLst>
          </p:cNvPr>
          <p:cNvSpPr>
            <a:spLocks noGrp="1"/>
          </p:cNvSpPr>
          <p:nvPr>
            <p:ph type="sldNum" sz="quarter" idx="5"/>
          </p:nvPr>
        </p:nvSpPr>
        <p:spPr/>
        <p:txBody>
          <a:bodyPr/>
          <a:lstStyle/>
          <a:p>
            <a:fld id="{CF5EBCF4-26FC-4F76-8DA1-52FDDC328D44}" type="slidenum">
              <a:rPr lang="en-US" smtClean="0"/>
              <a:pPr/>
              <a:t>24</a:t>
            </a:fld>
            <a:endParaRPr lang="en-US"/>
          </a:p>
        </p:txBody>
      </p:sp>
    </p:spTree>
    <p:extLst>
      <p:ext uri="{BB962C8B-B14F-4D97-AF65-F5344CB8AC3E}">
        <p14:creationId xmlns:p14="http://schemas.microsoft.com/office/powerpoint/2010/main" val="33348538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1F274-50E3-EC27-B99B-BB0C24386E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F0715D-65AF-51DD-6DA8-DEC53439A29D}"/>
              </a:ext>
            </a:extLst>
          </p:cNvPr>
          <p:cNvSpPr>
            <a:spLocks noGrp="1" noRot="1" noChangeAspect="1"/>
          </p:cNvSpPr>
          <p:nvPr>
            <p:ph type="sldImg"/>
          </p:nvPr>
        </p:nvSpPr>
        <p:spPr>
          <a:xfrm>
            <a:off x="735013" y="563563"/>
            <a:ext cx="5632450" cy="3168650"/>
          </a:xfrm>
        </p:spPr>
      </p:sp>
      <p:sp>
        <p:nvSpPr>
          <p:cNvPr id="3" name="Notes Placeholder 2">
            <a:extLst>
              <a:ext uri="{FF2B5EF4-FFF2-40B4-BE49-F238E27FC236}">
                <a16:creationId xmlns:a16="http://schemas.microsoft.com/office/drawing/2014/main" id="{45C0AC53-A200-25A2-5324-63518D5583A3}"/>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D4B33E11-DB63-195E-08AD-57FC3DA7871E}"/>
              </a:ext>
            </a:extLst>
          </p:cNvPr>
          <p:cNvSpPr>
            <a:spLocks noGrp="1"/>
          </p:cNvSpPr>
          <p:nvPr>
            <p:ph type="dt" idx="1"/>
          </p:nvPr>
        </p:nvSpPr>
        <p:spPr/>
        <p:txBody>
          <a:bodyPr/>
          <a:lstStyle/>
          <a:p>
            <a:fld id="{1DF34805-1F01-4BDA-A8CA-FCEA2B4BC8D0}" type="datetime3">
              <a:rPr lang="en-US" smtClean="0"/>
              <a:pPr/>
              <a:t>27 August 2026</a:t>
            </a:fld>
            <a:endParaRPr lang="en-US"/>
          </a:p>
        </p:txBody>
      </p:sp>
      <p:sp>
        <p:nvSpPr>
          <p:cNvPr id="5" name="Slide Number Placeholder 4">
            <a:extLst>
              <a:ext uri="{FF2B5EF4-FFF2-40B4-BE49-F238E27FC236}">
                <a16:creationId xmlns:a16="http://schemas.microsoft.com/office/drawing/2014/main" id="{F934CC18-8548-3200-E763-33F383114A85}"/>
              </a:ext>
            </a:extLst>
          </p:cNvPr>
          <p:cNvSpPr>
            <a:spLocks noGrp="1"/>
          </p:cNvSpPr>
          <p:nvPr>
            <p:ph type="sldNum" sz="quarter" idx="5"/>
          </p:nvPr>
        </p:nvSpPr>
        <p:spPr/>
        <p:txBody>
          <a:bodyPr/>
          <a:lstStyle/>
          <a:p>
            <a:fld id="{CF5EBCF4-26FC-4F76-8DA1-52FDDC328D44}" type="slidenum">
              <a:rPr lang="en-US" smtClean="0"/>
              <a:pPr/>
              <a:t>25</a:t>
            </a:fld>
            <a:endParaRPr lang="en-US"/>
          </a:p>
        </p:txBody>
      </p:sp>
    </p:spTree>
    <p:extLst>
      <p:ext uri="{BB962C8B-B14F-4D97-AF65-F5344CB8AC3E}">
        <p14:creationId xmlns:p14="http://schemas.microsoft.com/office/powerpoint/2010/main" val="38378631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349A2-511D-D007-AFF6-A3C3FF245E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1628A5-FE3C-EDA5-D181-6C6ABAFFF00B}"/>
              </a:ext>
            </a:extLst>
          </p:cNvPr>
          <p:cNvSpPr>
            <a:spLocks noGrp="1" noRot="1" noChangeAspect="1"/>
          </p:cNvSpPr>
          <p:nvPr>
            <p:ph type="sldImg"/>
          </p:nvPr>
        </p:nvSpPr>
        <p:spPr>
          <a:xfrm>
            <a:off x="704850" y="554038"/>
            <a:ext cx="5540375" cy="3117850"/>
          </a:xfrm>
        </p:spPr>
      </p:sp>
      <p:sp>
        <p:nvSpPr>
          <p:cNvPr id="3" name="Notes Placeholder 2">
            <a:extLst>
              <a:ext uri="{FF2B5EF4-FFF2-40B4-BE49-F238E27FC236}">
                <a16:creationId xmlns:a16="http://schemas.microsoft.com/office/drawing/2014/main" id="{BB292A70-A8E0-A448-0637-3FF2C0C03C46}"/>
              </a:ext>
            </a:extLst>
          </p:cNvPr>
          <p:cNvSpPr>
            <a:spLocks noGrp="1"/>
          </p:cNvSpPr>
          <p:nvPr>
            <p:ph type="body" idx="1"/>
          </p:nvPr>
        </p:nvSpPr>
        <p:spPr>
          <a:xfrm>
            <a:off x="719241" y="4444685"/>
            <a:ext cx="5511593" cy="169277"/>
          </a:xfrm>
        </p:spPr>
        <p:txBody>
          <a:bodyPr/>
          <a:lstStyle/>
          <a:p>
            <a:endParaRPr lang="en-US"/>
          </a:p>
        </p:txBody>
      </p:sp>
      <p:sp>
        <p:nvSpPr>
          <p:cNvPr id="4" name="Date Placeholder 3">
            <a:extLst>
              <a:ext uri="{FF2B5EF4-FFF2-40B4-BE49-F238E27FC236}">
                <a16:creationId xmlns:a16="http://schemas.microsoft.com/office/drawing/2014/main" id="{62BDA107-BC5F-6DCD-5D99-5EE7A1211F50}"/>
              </a:ext>
            </a:extLst>
          </p:cNvPr>
          <p:cNvSpPr>
            <a:spLocks noGrp="1"/>
          </p:cNvSpPr>
          <p:nvPr>
            <p:ph type="dt" idx="1"/>
          </p:nvPr>
        </p:nvSpPr>
        <p:spPr/>
        <p:txBody>
          <a:bodyPr/>
          <a:lstStyle/>
          <a:p>
            <a:fld id="{A4FC4A73-EF24-4DBD-BE03-C4CAACADD3D7}" type="datetime3">
              <a:rPr lang="en-US" smtClean="0"/>
              <a:t>27 August 2026</a:t>
            </a:fld>
            <a:endParaRPr lang="en-US"/>
          </a:p>
        </p:txBody>
      </p:sp>
      <p:sp>
        <p:nvSpPr>
          <p:cNvPr id="5" name="Slide Number Placeholder 4">
            <a:extLst>
              <a:ext uri="{FF2B5EF4-FFF2-40B4-BE49-F238E27FC236}">
                <a16:creationId xmlns:a16="http://schemas.microsoft.com/office/drawing/2014/main" id="{7CB37D37-5E50-7A68-E93D-64DB963A37B3}"/>
              </a:ext>
            </a:extLst>
          </p:cNvPr>
          <p:cNvSpPr>
            <a:spLocks noGrp="1"/>
          </p:cNvSpPr>
          <p:nvPr>
            <p:ph type="sldNum" sz="quarter" idx="5"/>
          </p:nvPr>
        </p:nvSpPr>
        <p:spPr/>
        <p:txBody>
          <a:bodyPr/>
          <a:lstStyle/>
          <a:p>
            <a:fld id="{CF5EBCF4-26FC-4F76-8DA1-52FDDC328D44}" type="slidenum">
              <a:rPr lang="en-US" smtClean="0"/>
              <a:pPr/>
              <a:t>26</a:t>
            </a:fld>
            <a:endParaRPr lang="en-US"/>
          </a:p>
        </p:txBody>
      </p:sp>
    </p:spTree>
    <p:extLst>
      <p:ext uri="{BB962C8B-B14F-4D97-AF65-F5344CB8AC3E}">
        <p14:creationId xmlns:p14="http://schemas.microsoft.com/office/powerpoint/2010/main" val="32056358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27 August 2026</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28</a:t>
            </a:fld>
            <a:endParaRPr lang="en-US"/>
          </a:p>
        </p:txBody>
      </p:sp>
    </p:spTree>
    <p:extLst>
      <p:ext uri="{BB962C8B-B14F-4D97-AF65-F5344CB8AC3E}">
        <p14:creationId xmlns:p14="http://schemas.microsoft.com/office/powerpoint/2010/main" val="3595551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27 August 2026</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29</a:t>
            </a:fld>
            <a:endParaRPr lang="en-US"/>
          </a:p>
        </p:txBody>
      </p:sp>
    </p:spTree>
    <p:extLst>
      <p:ext uri="{BB962C8B-B14F-4D97-AF65-F5344CB8AC3E}">
        <p14:creationId xmlns:p14="http://schemas.microsoft.com/office/powerpoint/2010/main" val="3280491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27 August 2026</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3</a:t>
            </a:fld>
            <a:endParaRPr lang="en-US"/>
          </a:p>
        </p:txBody>
      </p:sp>
    </p:spTree>
    <p:extLst>
      <p:ext uri="{BB962C8B-B14F-4D97-AF65-F5344CB8AC3E}">
        <p14:creationId xmlns:p14="http://schemas.microsoft.com/office/powerpoint/2010/main" val="23180929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AB584-A661-964D-70BC-6500BDFEDF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F6326B-95E2-5A95-310B-4D8EF8DF2C5B}"/>
              </a:ext>
            </a:extLst>
          </p:cNvPr>
          <p:cNvSpPr>
            <a:spLocks noGrp="1" noRot="1" noChangeAspect="1"/>
          </p:cNvSpPr>
          <p:nvPr>
            <p:ph type="sldImg"/>
          </p:nvPr>
        </p:nvSpPr>
        <p:spPr>
          <a:xfrm>
            <a:off x="735013" y="563563"/>
            <a:ext cx="5632450" cy="3168650"/>
          </a:xfrm>
        </p:spPr>
      </p:sp>
      <p:sp>
        <p:nvSpPr>
          <p:cNvPr id="3" name="Notes Placeholder 2">
            <a:extLst>
              <a:ext uri="{FF2B5EF4-FFF2-40B4-BE49-F238E27FC236}">
                <a16:creationId xmlns:a16="http://schemas.microsoft.com/office/drawing/2014/main" id="{354B8EE5-784E-3776-7E35-DE24B562719E}"/>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A8AA9459-3E7B-4707-D8B3-A5FDAEC87F0E}"/>
              </a:ext>
            </a:extLst>
          </p:cNvPr>
          <p:cNvSpPr>
            <a:spLocks noGrp="1"/>
          </p:cNvSpPr>
          <p:nvPr>
            <p:ph type="dt" idx="1"/>
          </p:nvPr>
        </p:nvSpPr>
        <p:spPr/>
        <p:txBody>
          <a:bodyPr/>
          <a:lstStyle/>
          <a:p>
            <a:fld id="{1DF34805-1F01-4BDA-A8CA-FCEA2B4BC8D0}" type="datetime3">
              <a:rPr lang="en-US" smtClean="0"/>
              <a:pPr/>
              <a:t>27 August 2026</a:t>
            </a:fld>
            <a:endParaRPr lang="en-US"/>
          </a:p>
        </p:txBody>
      </p:sp>
      <p:sp>
        <p:nvSpPr>
          <p:cNvPr id="5" name="Slide Number Placeholder 4">
            <a:extLst>
              <a:ext uri="{FF2B5EF4-FFF2-40B4-BE49-F238E27FC236}">
                <a16:creationId xmlns:a16="http://schemas.microsoft.com/office/drawing/2014/main" id="{165E3639-330D-EDEA-DC96-AC8DCD59CBBB}"/>
              </a:ext>
            </a:extLst>
          </p:cNvPr>
          <p:cNvSpPr>
            <a:spLocks noGrp="1"/>
          </p:cNvSpPr>
          <p:nvPr>
            <p:ph type="sldNum" sz="quarter" idx="5"/>
          </p:nvPr>
        </p:nvSpPr>
        <p:spPr/>
        <p:txBody>
          <a:bodyPr/>
          <a:lstStyle/>
          <a:p>
            <a:fld id="{CF5EBCF4-26FC-4F76-8DA1-52FDDC328D44}" type="slidenum">
              <a:rPr lang="en-US" smtClean="0"/>
              <a:pPr/>
              <a:t>38</a:t>
            </a:fld>
            <a:endParaRPr lang="en-US"/>
          </a:p>
        </p:txBody>
      </p:sp>
    </p:spTree>
    <p:extLst>
      <p:ext uri="{BB962C8B-B14F-4D97-AF65-F5344CB8AC3E}">
        <p14:creationId xmlns:p14="http://schemas.microsoft.com/office/powerpoint/2010/main" val="24956423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91294-CF8A-8F8C-79BB-6B47FF28C0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E8F187-4790-979E-034F-83F0CB7FC72F}"/>
              </a:ext>
            </a:extLst>
          </p:cNvPr>
          <p:cNvSpPr>
            <a:spLocks noGrp="1" noRot="1" noChangeAspect="1"/>
          </p:cNvSpPr>
          <p:nvPr>
            <p:ph type="sldImg"/>
          </p:nvPr>
        </p:nvSpPr>
        <p:spPr>
          <a:xfrm>
            <a:off x="735013" y="563563"/>
            <a:ext cx="5632450" cy="3168650"/>
          </a:xfrm>
        </p:spPr>
        <p:txBody>
          <a:bodyPr/>
          <a:lstStyle/>
          <a:p>
            <a:endParaRPr lang="en-US"/>
          </a:p>
        </p:txBody>
      </p:sp>
      <p:sp>
        <p:nvSpPr>
          <p:cNvPr id="3" name="Notes Placeholder 2">
            <a:extLst>
              <a:ext uri="{FF2B5EF4-FFF2-40B4-BE49-F238E27FC236}">
                <a16:creationId xmlns:a16="http://schemas.microsoft.com/office/drawing/2014/main" id="{8F05AEE0-1E1B-B337-656E-942B1D9299A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E66F393-F485-5C92-09D9-C7C3A6800A78}"/>
              </a:ext>
            </a:extLst>
          </p:cNvPr>
          <p:cNvSpPr>
            <a:spLocks noGrp="1"/>
          </p:cNvSpPr>
          <p:nvPr>
            <p:ph type="sldNum" sz="quarter" idx="5"/>
          </p:nvPr>
        </p:nvSpPr>
        <p:spPr/>
        <p:txBody>
          <a:bodyPr/>
          <a:lstStyle/>
          <a:p>
            <a:fld id="{949091A2-AA0D-A640-B690-E2E2A196220C}" type="slidenum">
              <a:rPr lang="en-US" smtClean="0"/>
              <a:t>39</a:t>
            </a:fld>
            <a:endParaRPr lang="en-US"/>
          </a:p>
        </p:txBody>
      </p:sp>
    </p:spTree>
    <p:extLst>
      <p:ext uri="{BB962C8B-B14F-4D97-AF65-F5344CB8AC3E}">
        <p14:creationId xmlns:p14="http://schemas.microsoft.com/office/powerpoint/2010/main" val="4425012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B4805-7B4E-923A-AC40-C5B928F41F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090DFA-F185-239F-AD5B-128B63C2FFE6}"/>
              </a:ext>
            </a:extLst>
          </p:cNvPr>
          <p:cNvSpPr>
            <a:spLocks noGrp="1" noRot="1" noChangeAspect="1"/>
          </p:cNvSpPr>
          <p:nvPr>
            <p:ph type="sldImg"/>
          </p:nvPr>
        </p:nvSpPr>
        <p:spPr>
          <a:xfrm>
            <a:off x="735013" y="563563"/>
            <a:ext cx="5632450" cy="3168650"/>
          </a:xfrm>
        </p:spPr>
      </p:sp>
      <p:sp>
        <p:nvSpPr>
          <p:cNvPr id="3" name="Notes Placeholder 2">
            <a:extLst>
              <a:ext uri="{FF2B5EF4-FFF2-40B4-BE49-F238E27FC236}">
                <a16:creationId xmlns:a16="http://schemas.microsoft.com/office/drawing/2014/main" id="{C792C5D1-81BD-1424-2B7D-BBBBBF90691A}"/>
              </a:ext>
            </a:extLst>
          </p:cNvPr>
          <p:cNvSpPr>
            <a:spLocks noGrp="1"/>
          </p:cNvSpPr>
          <p:nvPr>
            <p:ph type="body" idx="1"/>
          </p:nvPr>
        </p:nvSpPr>
        <p:spPr>
          <a:xfrm>
            <a:off x="719241" y="4444685"/>
            <a:ext cx="5511593" cy="169277"/>
          </a:xfrm>
        </p:spPr>
        <p:txBody>
          <a:bodyPr/>
          <a:lstStyle/>
          <a:p>
            <a:endParaRPr lang="en-US"/>
          </a:p>
        </p:txBody>
      </p:sp>
      <p:sp>
        <p:nvSpPr>
          <p:cNvPr id="4" name="Date Placeholder 3">
            <a:extLst>
              <a:ext uri="{FF2B5EF4-FFF2-40B4-BE49-F238E27FC236}">
                <a16:creationId xmlns:a16="http://schemas.microsoft.com/office/drawing/2014/main" id="{0E21B91A-B7FC-8284-C918-F25BFAB0D2FB}"/>
              </a:ext>
            </a:extLst>
          </p:cNvPr>
          <p:cNvSpPr>
            <a:spLocks noGrp="1"/>
          </p:cNvSpPr>
          <p:nvPr>
            <p:ph type="dt" idx="1"/>
          </p:nvPr>
        </p:nvSpPr>
        <p:spPr/>
        <p:txBody>
          <a:bodyPr/>
          <a:lstStyle/>
          <a:p>
            <a:fld id="{1DF34805-1F01-4BDA-A8CA-FCEA2B4BC8D0}" type="datetime3">
              <a:rPr lang="en-US" smtClean="0"/>
              <a:pPr/>
              <a:t>27 August 2026</a:t>
            </a:fld>
            <a:endParaRPr lang="en-US"/>
          </a:p>
        </p:txBody>
      </p:sp>
      <p:sp>
        <p:nvSpPr>
          <p:cNvPr id="5" name="Slide Number Placeholder 4">
            <a:extLst>
              <a:ext uri="{FF2B5EF4-FFF2-40B4-BE49-F238E27FC236}">
                <a16:creationId xmlns:a16="http://schemas.microsoft.com/office/drawing/2014/main" id="{31485903-06DA-DBE2-E3F2-3887848E3425}"/>
              </a:ext>
            </a:extLst>
          </p:cNvPr>
          <p:cNvSpPr>
            <a:spLocks noGrp="1"/>
          </p:cNvSpPr>
          <p:nvPr>
            <p:ph type="sldNum" sz="quarter" idx="5"/>
          </p:nvPr>
        </p:nvSpPr>
        <p:spPr/>
        <p:txBody>
          <a:bodyPr/>
          <a:lstStyle/>
          <a:p>
            <a:fld id="{CF5EBCF4-26FC-4F76-8DA1-52FDDC328D44}" type="slidenum">
              <a:rPr lang="en-US" smtClean="0"/>
              <a:pPr/>
              <a:t>40</a:t>
            </a:fld>
            <a:endParaRPr lang="en-US"/>
          </a:p>
        </p:txBody>
      </p:sp>
    </p:spTree>
    <p:extLst>
      <p:ext uri="{BB962C8B-B14F-4D97-AF65-F5344CB8AC3E}">
        <p14:creationId xmlns:p14="http://schemas.microsoft.com/office/powerpoint/2010/main" val="3704051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27 August 2026</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42</a:t>
            </a:fld>
            <a:endParaRPr lang="en-US"/>
          </a:p>
        </p:txBody>
      </p:sp>
    </p:spTree>
    <p:extLst>
      <p:ext uri="{BB962C8B-B14F-4D97-AF65-F5344CB8AC3E}">
        <p14:creationId xmlns:p14="http://schemas.microsoft.com/office/powerpoint/2010/main" val="21652232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27 August 2026</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43</a:t>
            </a:fld>
            <a:endParaRPr lang="en-US"/>
          </a:p>
        </p:txBody>
      </p:sp>
    </p:spTree>
    <p:extLst>
      <p:ext uri="{BB962C8B-B14F-4D97-AF65-F5344CB8AC3E}">
        <p14:creationId xmlns:p14="http://schemas.microsoft.com/office/powerpoint/2010/main" val="1271310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4243C-A0C7-79B6-FEF7-308F955AA0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B3C51C-D84B-EC6B-0018-B08AD7ACD260}"/>
              </a:ext>
            </a:extLst>
          </p:cNvPr>
          <p:cNvSpPr>
            <a:spLocks noGrp="1" noRot="1" noChangeAspect="1"/>
          </p:cNvSpPr>
          <p:nvPr>
            <p:ph type="sldImg"/>
          </p:nvPr>
        </p:nvSpPr>
        <p:spPr>
          <a:xfrm>
            <a:off x="735013" y="563563"/>
            <a:ext cx="5632450" cy="3168650"/>
          </a:xfrm>
        </p:spPr>
      </p:sp>
      <p:sp>
        <p:nvSpPr>
          <p:cNvPr id="3" name="Notes Placeholder 2">
            <a:extLst>
              <a:ext uri="{FF2B5EF4-FFF2-40B4-BE49-F238E27FC236}">
                <a16:creationId xmlns:a16="http://schemas.microsoft.com/office/drawing/2014/main" id="{0BAF8C9B-D22B-9CC7-1015-DB04064B61C1}"/>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D22BA969-7E02-BC15-7883-0843BC5ADEA3}"/>
              </a:ext>
            </a:extLst>
          </p:cNvPr>
          <p:cNvSpPr>
            <a:spLocks noGrp="1"/>
          </p:cNvSpPr>
          <p:nvPr>
            <p:ph type="dt" idx="1"/>
          </p:nvPr>
        </p:nvSpPr>
        <p:spPr/>
        <p:txBody>
          <a:bodyPr/>
          <a:lstStyle/>
          <a:p>
            <a:fld id="{E2EDA06B-7F07-4ADC-8F75-C1E3C02E2F60}" type="datetime3">
              <a:rPr lang="en-US" smtClean="0"/>
              <a:t>27 August 2026</a:t>
            </a:fld>
            <a:endParaRPr lang="en-US"/>
          </a:p>
        </p:txBody>
      </p:sp>
      <p:sp>
        <p:nvSpPr>
          <p:cNvPr id="5" name="Slide Number Placeholder 4">
            <a:extLst>
              <a:ext uri="{FF2B5EF4-FFF2-40B4-BE49-F238E27FC236}">
                <a16:creationId xmlns:a16="http://schemas.microsoft.com/office/drawing/2014/main" id="{A6DFCF45-BD61-6336-2AA2-1785C1EDBF28}"/>
              </a:ext>
            </a:extLst>
          </p:cNvPr>
          <p:cNvSpPr>
            <a:spLocks noGrp="1"/>
          </p:cNvSpPr>
          <p:nvPr>
            <p:ph type="sldNum" sz="quarter" idx="5"/>
          </p:nvPr>
        </p:nvSpPr>
        <p:spPr/>
        <p:txBody>
          <a:bodyPr/>
          <a:lstStyle/>
          <a:p>
            <a:fld id="{CF5EBCF4-26FC-4F76-8DA1-52FDDC328D44}" type="slidenum">
              <a:rPr lang="en-US" smtClean="0"/>
              <a:pPr/>
              <a:t>7</a:t>
            </a:fld>
            <a:endParaRPr lang="en-US"/>
          </a:p>
        </p:txBody>
      </p:sp>
    </p:spTree>
    <p:extLst>
      <p:ext uri="{BB962C8B-B14F-4D97-AF65-F5344CB8AC3E}">
        <p14:creationId xmlns:p14="http://schemas.microsoft.com/office/powerpoint/2010/main" val="1545119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E9C35-1CB2-C51C-CB1C-49636C4291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36E290-DFB7-D04C-2F56-493A91900EAA}"/>
              </a:ext>
            </a:extLst>
          </p:cNvPr>
          <p:cNvSpPr>
            <a:spLocks noGrp="1" noRot="1" noChangeAspect="1"/>
          </p:cNvSpPr>
          <p:nvPr>
            <p:ph type="sldImg"/>
          </p:nvPr>
        </p:nvSpPr>
        <p:spPr>
          <a:xfrm>
            <a:off x="704850" y="554038"/>
            <a:ext cx="5540375" cy="3117850"/>
          </a:xfrm>
        </p:spPr>
      </p:sp>
      <p:sp>
        <p:nvSpPr>
          <p:cNvPr id="3" name="Notes Placeholder 2">
            <a:extLst>
              <a:ext uri="{FF2B5EF4-FFF2-40B4-BE49-F238E27FC236}">
                <a16:creationId xmlns:a16="http://schemas.microsoft.com/office/drawing/2014/main" id="{B77983DB-A463-B3C9-C167-3A9FC8AD7617}"/>
              </a:ext>
            </a:extLst>
          </p:cNvPr>
          <p:cNvSpPr>
            <a:spLocks noGrp="1"/>
          </p:cNvSpPr>
          <p:nvPr>
            <p:ph type="body" idx="1"/>
          </p:nvPr>
        </p:nvSpPr>
        <p:spPr>
          <a:xfrm>
            <a:off x="719241" y="4444685"/>
            <a:ext cx="5511593" cy="169277"/>
          </a:xfrm>
        </p:spPr>
        <p:txBody>
          <a:bodyPr/>
          <a:lstStyle/>
          <a:p>
            <a:endParaRPr lang="en-US"/>
          </a:p>
        </p:txBody>
      </p:sp>
      <p:sp>
        <p:nvSpPr>
          <p:cNvPr id="4" name="Date Placeholder 3">
            <a:extLst>
              <a:ext uri="{FF2B5EF4-FFF2-40B4-BE49-F238E27FC236}">
                <a16:creationId xmlns:a16="http://schemas.microsoft.com/office/drawing/2014/main" id="{E11E227F-BECD-F047-9A90-9ECC07F9C322}"/>
              </a:ext>
            </a:extLst>
          </p:cNvPr>
          <p:cNvSpPr>
            <a:spLocks noGrp="1"/>
          </p:cNvSpPr>
          <p:nvPr>
            <p:ph type="dt" idx="1"/>
          </p:nvPr>
        </p:nvSpPr>
        <p:spPr/>
        <p:txBody>
          <a:bodyPr/>
          <a:lstStyle/>
          <a:p>
            <a:fld id="{A4FC4A73-EF24-4DBD-BE03-C4CAACADD3D7}" type="datetime3">
              <a:rPr lang="en-US" smtClean="0"/>
              <a:t>27 August 2026</a:t>
            </a:fld>
            <a:endParaRPr lang="en-US"/>
          </a:p>
        </p:txBody>
      </p:sp>
      <p:sp>
        <p:nvSpPr>
          <p:cNvPr id="5" name="Slide Number Placeholder 4">
            <a:extLst>
              <a:ext uri="{FF2B5EF4-FFF2-40B4-BE49-F238E27FC236}">
                <a16:creationId xmlns:a16="http://schemas.microsoft.com/office/drawing/2014/main" id="{98220C03-AF02-0558-18B8-67281CCE0176}"/>
              </a:ext>
            </a:extLst>
          </p:cNvPr>
          <p:cNvSpPr>
            <a:spLocks noGrp="1"/>
          </p:cNvSpPr>
          <p:nvPr>
            <p:ph type="sldNum" sz="quarter" idx="5"/>
          </p:nvPr>
        </p:nvSpPr>
        <p:spPr/>
        <p:txBody>
          <a:bodyPr/>
          <a:lstStyle/>
          <a:p>
            <a:fld id="{CF5EBCF4-26FC-4F76-8DA1-52FDDC328D44}" type="slidenum">
              <a:rPr lang="en-US" smtClean="0"/>
              <a:pPr/>
              <a:t>9</a:t>
            </a:fld>
            <a:endParaRPr lang="en-US"/>
          </a:p>
        </p:txBody>
      </p:sp>
    </p:spTree>
    <p:extLst>
      <p:ext uri="{BB962C8B-B14F-4D97-AF65-F5344CB8AC3E}">
        <p14:creationId xmlns:p14="http://schemas.microsoft.com/office/powerpoint/2010/main" val="86480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91294-CF8A-8F8C-79BB-6B47FF28C0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E8F187-4790-979E-034F-83F0CB7FC72F}"/>
              </a:ext>
            </a:extLst>
          </p:cNvPr>
          <p:cNvSpPr>
            <a:spLocks noGrp="1" noRot="1" noChangeAspect="1"/>
          </p:cNvSpPr>
          <p:nvPr>
            <p:ph type="sldImg"/>
          </p:nvPr>
        </p:nvSpPr>
        <p:spPr>
          <a:xfrm>
            <a:off x="735013" y="563563"/>
            <a:ext cx="5632450" cy="3168650"/>
          </a:xfrm>
        </p:spPr>
        <p:txBody>
          <a:bodyPr/>
          <a:lstStyle/>
          <a:p>
            <a:endParaRPr lang="en-US"/>
          </a:p>
        </p:txBody>
      </p:sp>
      <p:sp>
        <p:nvSpPr>
          <p:cNvPr id="3" name="Notes Placeholder 2">
            <a:extLst>
              <a:ext uri="{FF2B5EF4-FFF2-40B4-BE49-F238E27FC236}">
                <a16:creationId xmlns:a16="http://schemas.microsoft.com/office/drawing/2014/main" id="{8F05AEE0-1E1B-B337-656E-942B1D9299A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E66F393-F485-5C92-09D9-C7C3A6800A78}"/>
              </a:ext>
            </a:extLst>
          </p:cNvPr>
          <p:cNvSpPr>
            <a:spLocks noGrp="1"/>
          </p:cNvSpPr>
          <p:nvPr>
            <p:ph type="sldNum" sz="quarter" idx="5"/>
          </p:nvPr>
        </p:nvSpPr>
        <p:spPr/>
        <p:txBody>
          <a:bodyPr/>
          <a:lstStyle/>
          <a:p>
            <a:fld id="{949091A2-AA0D-A640-B690-E2E2A196220C}" type="slidenum">
              <a:rPr lang="en-US" smtClean="0"/>
              <a:t>12</a:t>
            </a:fld>
            <a:endParaRPr lang="en-US"/>
          </a:p>
        </p:txBody>
      </p:sp>
    </p:spTree>
    <p:extLst>
      <p:ext uri="{BB962C8B-B14F-4D97-AF65-F5344CB8AC3E}">
        <p14:creationId xmlns:p14="http://schemas.microsoft.com/office/powerpoint/2010/main" val="442501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A9491-CE9B-8708-4359-0741C130E8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183D19-07CF-3235-2F1D-53DE673C7E38}"/>
              </a:ext>
            </a:extLst>
          </p:cNvPr>
          <p:cNvSpPr>
            <a:spLocks noGrp="1" noRot="1" noChangeAspect="1"/>
          </p:cNvSpPr>
          <p:nvPr>
            <p:ph type="sldImg"/>
          </p:nvPr>
        </p:nvSpPr>
        <p:spPr>
          <a:xfrm>
            <a:off x="735013" y="563563"/>
            <a:ext cx="5632450" cy="3168650"/>
          </a:xfrm>
        </p:spPr>
      </p:sp>
      <p:sp>
        <p:nvSpPr>
          <p:cNvPr id="3" name="Notes Placeholder 2">
            <a:extLst>
              <a:ext uri="{FF2B5EF4-FFF2-40B4-BE49-F238E27FC236}">
                <a16:creationId xmlns:a16="http://schemas.microsoft.com/office/drawing/2014/main" id="{92270415-0C1F-7102-7CAB-65D539F0625F}"/>
              </a:ext>
            </a:extLst>
          </p:cNvPr>
          <p:cNvSpPr>
            <a:spLocks noGrp="1"/>
          </p:cNvSpPr>
          <p:nvPr>
            <p:ph type="body" idx="1"/>
          </p:nvPr>
        </p:nvSpPr>
        <p:spPr>
          <a:xfrm>
            <a:off x="719241" y="4444685"/>
            <a:ext cx="5511593" cy="169277"/>
          </a:xfrm>
        </p:spPr>
        <p:txBody>
          <a:bodyPr/>
          <a:lstStyle/>
          <a:p>
            <a:endParaRPr lang="en-US"/>
          </a:p>
        </p:txBody>
      </p:sp>
      <p:sp>
        <p:nvSpPr>
          <p:cNvPr id="4" name="Date Placeholder 3">
            <a:extLst>
              <a:ext uri="{FF2B5EF4-FFF2-40B4-BE49-F238E27FC236}">
                <a16:creationId xmlns:a16="http://schemas.microsoft.com/office/drawing/2014/main" id="{754B703B-3A9F-EA82-601B-D558784980FE}"/>
              </a:ext>
            </a:extLst>
          </p:cNvPr>
          <p:cNvSpPr>
            <a:spLocks noGrp="1"/>
          </p:cNvSpPr>
          <p:nvPr>
            <p:ph type="dt" idx="1"/>
          </p:nvPr>
        </p:nvSpPr>
        <p:spPr/>
        <p:txBody>
          <a:bodyPr/>
          <a:lstStyle/>
          <a:p>
            <a:fld id="{1DF34805-1F01-4BDA-A8CA-FCEA2B4BC8D0}" type="datetime3">
              <a:rPr lang="en-US" smtClean="0"/>
              <a:pPr/>
              <a:t>27 August 2026</a:t>
            </a:fld>
            <a:endParaRPr lang="en-US"/>
          </a:p>
        </p:txBody>
      </p:sp>
      <p:sp>
        <p:nvSpPr>
          <p:cNvPr id="5" name="Slide Number Placeholder 4">
            <a:extLst>
              <a:ext uri="{FF2B5EF4-FFF2-40B4-BE49-F238E27FC236}">
                <a16:creationId xmlns:a16="http://schemas.microsoft.com/office/drawing/2014/main" id="{25A1B112-4D05-A750-7CBA-E866D8896F93}"/>
              </a:ext>
            </a:extLst>
          </p:cNvPr>
          <p:cNvSpPr>
            <a:spLocks noGrp="1"/>
          </p:cNvSpPr>
          <p:nvPr>
            <p:ph type="sldNum" sz="quarter" idx="5"/>
          </p:nvPr>
        </p:nvSpPr>
        <p:spPr/>
        <p:txBody>
          <a:bodyPr/>
          <a:lstStyle/>
          <a:p>
            <a:fld id="{CF5EBCF4-26FC-4F76-8DA1-52FDDC328D44}" type="slidenum">
              <a:rPr lang="en-US" smtClean="0"/>
              <a:pPr/>
              <a:t>13</a:t>
            </a:fld>
            <a:endParaRPr lang="en-US"/>
          </a:p>
        </p:txBody>
      </p:sp>
    </p:spTree>
    <p:extLst>
      <p:ext uri="{BB962C8B-B14F-4D97-AF65-F5344CB8AC3E}">
        <p14:creationId xmlns:p14="http://schemas.microsoft.com/office/powerpoint/2010/main" val="2195035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26F69-1ECF-8341-8041-CDE2A0F5A3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1364F3-5360-3E93-ABC7-D271349B6B11}"/>
              </a:ext>
            </a:extLst>
          </p:cNvPr>
          <p:cNvSpPr>
            <a:spLocks noGrp="1" noRot="1" noChangeAspect="1"/>
          </p:cNvSpPr>
          <p:nvPr>
            <p:ph type="sldImg"/>
          </p:nvPr>
        </p:nvSpPr>
        <p:spPr>
          <a:xfrm>
            <a:off x="735013" y="563563"/>
            <a:ext cx="5632450" cy="3168650"/>
          </a:xfrm>
        </p:spPr>
      </p:sp>
      <p:sp>
        <p:nvSpPr>
          <p:cNvPr id="3" name="Notes Placeholder 2">
            <a:extLst>
              <a:ext uri="{FF2B5EF4-FFF2-40B4-BE49-F238E27FC236}">
                <a16:creationId xmlns:a16="http://schemas.microsoft.com/office/drawing/2014/main" id="{40EA0F9B-9884-F960-6CA2-F345A040D69B}"/>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59C68BAB-6473-B912-4059-3A464F79F844}"/>
              </a:ext>
            </a:extLst>
          </p:cNvPr>
          <p:cNvSpPr>
            <a:spLocks noGrp="1"/>
          </p:cNvSpPr>
          <p:nvPr>
            <p:ph type="dt" idx="1"/>
          </p:nvPr>
        </p:nvSpPr>
        <p:spPr/>
        <p:txBody>
          <a:bodyPr/>
          <a:lstStyle/>
          <a:p>
            <a:fld id="{1DF34805-1F01-4BDA-A8CA-FCEA2B4BC8D0}" type="datetime3">
              <a:rPr lang="en-US" smtClean="0"/>
              <a:pPr/>
              <a:t>27 August 2026</a:t>
            </a:fld>
            <a:endParaRPr lang="en-US"/>
          </a:p>
        </p:txBody>
      </p:sp>
      <p:sp>
        <p:nvSpPr>
          <p:cNvPr id="5" name="Slide Number Placeholder 4">
            <a:extLst>
              <a:ext uri="{FF2B5EF4-FFF2-40B4-BE49-F238E27FC236}">
                <a16:creationId xmlns:a16="http://schemas.microsoft.com/office/drawing/2014/main" id="{41D4F414-1EC2-BF11-939A-240287F857B1}"/>
              </a:ext>
            </a:extLst>
          </p:cNvPr>
          <p:cNvSpPr>
            <a:spLocks noGrp="1"/>
          </p:cNvSpPr>
          <p:nvPr>
            <p:ph type="sldNum" sz="quarter" idx="5"/>
          </p:nvPr>
        </p:nvSpPr>
        <p:spPr/>
        <p:txBody>
          <a:bodyPr/>
          <a:lstStyle/>
          <a:p>
            <a:fld id="{CF5EBCF4-26FC-4F76-8DA1-52FDDC328D44}" type="slidenum">
              <a:rPr lang="en-US" smtClean="0"/>
              <a:pPr/>
              <a:t>16</a:t>
            </a:fld>
            <a:endParaRPr lang="en-US"/>
          </a:p>
        </p:txBody>
      </p:sp>
    </p:spTree>
    <p:extLst>
      <p:ext uri="{BB962C8B-B14F-4D97-AF65-F5344CB8AC3E}">
        <p14:creationId xmlns:p14="http://schemas.microsoft.com/office/powerpoint/2010/main" val="2104539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BD304-BF17-4B82-55BB-C04D80810F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293901-41FF-207C-64B3-8DF9675D2C47}"/>
              </a:ext>
            </a:extLst>
          </p:cNvPr>
          <p:cNvSpPr>
            <a:spLocks noGrp="1" noRot="1" noChangeAspect="1"/>
          </p:cNvSpPr>
          <p:nvPr>
            <p:ph type="sldImg"/>
          </p:nvPr>
        </p:nvSpPr>
        <p:spPr>
          <a:xfrm>
            <a:off x="735013" y="563563"/>
            <a:ext cx="5632450" cy="3168650"/>
          </a:xfrm>
        </p:spPr>
      </p:sp>
      <p:sp>
        <p:nvSpPr>
          <p:cNvPr id="3" name="Notes Placeholder 2">
            <a:extLst>
              <a:ext uri="{FF2B5EF4-FFF2-40B4-BE49-F238E27FC236}">
                <a16:creationId xmlns:a16="http://schemas.microsoft.com/office/drawing/2014/main" id="{D0057E32-6DA2-5BDC-7145-3A778EC6082B}"/>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D490E90F-72C9-7D84-FCB9-75DFCB612C43}"/>
              </a:ext>
            </a:extLst>
          </p:cNvPr>
          <p:cNvSpPr>
            <a:spLocks noGrp="1"/>
          </p:cNvSpPr>
          <p:nvPr>
            <p:ph type="dt" idx="1"/>
          </p:nvPr>
        </p:nvSpPr>
        <p:spPr/>
        <p:txBody>
          <a:bodyPr/>
          <a:lstStyle/>
          <a:p>
            <a:fld id="{1DF34805-1F01-4BDA-A8CA-FCEA2B4BC8D0}" type="datetime3">
              <a:rPr lang="en-US" smtClean="0"/>
              <a:pPr/>
              <a:t>27 August 2026</a:t>
            </a:fld>
            <a:endParaRPr lang="en-US"/>
          </a:p>
        </p:txBody>
      </p:sp>
      <p:sp>
        <p:nvSpPr>
          <p:cNvPr id="5" name="Slide Number Placeholder 4">
            <a:extLst>
              <a:ext uri="{FF2B5EF4-FFF2-40B4-BE49-F238E27FC236}">
                <a16:creationId xmlns:a16="http://schemas.microsoft.com/office/drawing/2014/main" id="{A00F8E21-9558-DEAC-137A-C985F9942635}"/>
              </a:ext>
            </a:extLst>
          </p:cNvPr>
          <p:cNvSpPr>
            <a:spLocks noGrp="1"/>
          </p:cNvSpPr>
          <p:nvPr>
            <p:ph type="sldNum" sz="quarter" idx="5"/>
          </p:nvPr>
        </p:nvSpPr>
        <p:spPr/>
        <p:txBody>
          <a:bodyPr/>
          <a:lstStyle/>
          <a:p>
            <a:fld id="{CF5EBCF4-26FC-4F76-8DA1-52FDDC328D44}" type="slidenum">
              <a:rPr lang="en-US" smtClean="0"/>
              <a:pPr/>
              <a:t>17</a:t>
            </a:fld>
            <a:endParaRPr lang="en-US"/>
          </a:p>
        </p:txBody>
      </p:sp>
    </p:spTree>
    <p:extLst>
      <p:ext uri="{BB962C8B-B14F-4D97-AF65-F5344CB8AC3E}">
        <p14:creationId xmlns:p14="http://schemas.microsoft.com/office/powerpoint/2010/main" val="23002276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4CFC2-0773-DB38-1D3B-AC408E4A3E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9199FB-9CD2-7872-DFF5-5E048A9E1764}"/>
              </a:ext>
            </a:extLst>
          </p:cNvPr>
          <p:cNvSpPr>
            <a:spLocks noGrp="1" noRot="1" noChangeAspect="1"/>
          </p:cNvSpPr>
          <p:nvPr>
            <p:ph type="sldImg"/>
          </p:nvPr>
        </p:nvSpPr>
        <p:spPr>
          <a:xfrm>
            <a:off x="735013" y="563563"/>
            <a:ext cx="5632450" cy="3168650"/>
          </a:xfrm>
        </p:spPr>
      </p:sp>
      <p:sp>
        <p:nvSpPr>
          <p:cNvPr id="3" name="Notes Placeholder 2">
            <a:extLst>
              <a:ext uri="{FF2B5EF4-FFF2-40B4-BE49-F238E27FC236}">
                <a16:creationId xmlns:a16="http://schemas.microsoft.com/office/drawing/2014/main" id="{276248DF-8E19-3C43-6F10-4C668ED2B7D0}"/>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ABFD8BB4-D034-1133-7F7E-1BACED9C0FBE}"/>
              </a:ext>
            </a:extLst>
          </p:cNvPr>
          <p:cNvSpPr>
            <a:spLocks noGrp="1"/>
          </p:cNvSpPr>
          <p:nvPr>
            <p:ph type="dt" idx="1"/>
          </p:nvPr>
        </p:nvSpPr>
        <p:spPr/>
        <p:txBody>
          <a:bodyPr/>
          <a:lstStyle/>
          <a:p>
            <a:fld id="{1DF34805-1F01-4BDA-A8CA-FCEA2B4BC8D0}" type="datetime3">
              <a:rPr lang="en-US" smtClean="0"/>
              <a:pPr/>
              <a:t>27 August 2026</a:t>
            </a:fld>
            <a:endParaRPr lang="en-US"/>
          </a:p>
        </p:txBody>
      </p:sp>
      <p:sp>
        <p:nvSpPr>
          <p:cNvPr id="5" name="Slide Number Placeholder 4">
            <a:extLst>
              <a:ext uri="{FF2B5EF4-FFF2-40B4-BE49-F238E27FC236}">
                <a16:creationId xmlns:a16="http://schemas.microsoft.com/office/drawing/2014/main" id="{4C54F1DF-C455-B4AA-41F1-1FF4E69DD518}"/>
              </a:ext>
            </a:extLst>
          </p:cNvPr>
          <p:cNvSpPr>
            <a:spLocks noGrp="1"/>
          </p:cNvSpPr>
          <p:nvPr>
            <p:ph type="sldNum" sz="quarter" idx="5"/>
          </p:nvPr>
        </p:nvSpPr>
        <p:spPr/>
        <p:txBody>
          <a:bodyPr/>
          <a:lstStyle/>
          <a:p>
            <a:fld id="{CF5EBCF4-26FC-4F76-8DA1-52FDDC328D44}" type="slidenum">
              <a:rPr lang="en-US" smtClean="0"/>
              <a:pPr/>
              <a:t>18</a:t>
            </a:fld>
            <a:endParaRPr lang="en-US"/>
          </a:p>
        </p:txBody>
      </p:sp>
    </p:spTree>
    <p:extLst>
      <p:ext uri="{BB962C8B-B14F-4D97-AF65-F5344CB8AC3E}">
        <p14:creationId xmlns:p14="http://schemas.microsoft.com/office/powerpoint/2010/main" val="363598393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4.xml"/><Relationship Id="rId7" Type="http://schemas.openxmlformats.org/officeDocument/2006/relationships/oleObject" Target="../embeddings/oleObject2.bin"/><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Master" Target="../slideMasters/slideMaster1.xml"/><Relationship Id="rId5" Type="http://schemas.openxmlformats.org/officeDocument/2006/relationships/tags" Target="../tags/tag26.xml"/><Relationship Id="rId10" Type="http://schemas.openxmlformats.org/officeDocument/2006/relationships/image" Target="../media/image5.svg"/><Relationship Id="rId4" Type="http://schemas.openxmlformats.org/officeDocument/2006/relationships/tags" Target="../tags/tag25.xml"/><Relationship Id="rId9"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76.xml"/><Relationship Id="rId7" Type="http://schemas.openxmlformats.org/officeDocument/2006/relationships/tags" Target="../tags/tag80.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tags" Target="../tags/tag79.xml"/><Relationship Id="rId11" Type="http://schemas.openxmlformats.org/officeDocument/2006/relationships/image" Target="../media/image2.svg"/><Relationship Id="rId5" Type="http://schemas.openxmlformats.org/officeDocument/2006/relationships/tags" Target="../tags/tag78.xml"/><Relationship Id="rId10" Type="http://schemas.openxmlformats.org/officeDocument/2006/relationships/image" Target="../media/image1.emf"/><Relationship Id="rId4" Type="http://schemas.openxmlformats.org/officeDocument/2006/relationships/tags" Target="../tags/tag77.xml"/><Relationship Id="rId9" Type="http://schemas.openxmlformats.org/officeDocument/2006/relationships/oleObject" Target="../embeddings/oleObject11.bin"/></Relationships>
</file>

<file path=ppt/slideLayouts/_rels/slideLayout11.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83.xml"/><Relationship Id="rId7" Type="http://schemas.openxmlformats.org/officeDocument/2006/relationships/tags" Target="../tags/tag87.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tags" Target="../tags/tag86.xml"/><Relationship Id="rId11" Type="http://schemas.openxmlformats.org/officeDocument/2006/relationships/image" Target="../media/image2.svg"/><Relationship Id="rId5" Type="http://schemas.openxmlformats.org/officeDocument/2006/relationships/tags" Target="../tags/tag85.xml"/><Relationship Id="rId10" Type="http://schemas.openxmlformats.org/officeDocument/2006/relationships/image" Target="../media/image6.emf"/><Relationship Id="rId4" Type="http://schemas.openxmlformats.org/officeDocument/2006/relationships/tags" Target="../tags/tag84.xml"/><Relationship Id="rId9" Type="http://schemas.openxmlformats.org/officeDocument/2006/relationships/oleObject" Target="../embeddings/oleObject12.bin"/></Relationships>
</file>

<file path=ppt/slideLayouts/_rels/slideLayout12.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90.xml"/><Relationship Id="rId7" Type="http://schemas.openxmlformats.org/officeDocument/2006/relationships/tags" Target="../tags/tag94.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11" Type="http://schemas.openxmlformats.org/officeDocument/2006/relationships/image" Target="../media/image2.svg"/><Relationship Id="rId5" Type="http://schemas.openxmlformats.org/officeDocument/2006/relationships/tags" Target="../tags/tag92.xml"/><Relationship Id="rId10" Type="http://schemas.openxmlformats.org/officeDocument/2006/relationships/image" Target="../media/image1.emf"/><Relationship Id="rId4" Type="http://schemas.openxmlformats.org/officeDocument/2006/relationships/tags" Target="../tags/tag91.xml"/><Relationship Id="rId9" Type="http://schemas.openxmlformats.org/officeDocument/2006/relationships/oleObject" Target="../embeddings/oleObject13.bin"/></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97.xml"/><Relationship Id="rId7" Type="http://schemas.openxmlformats.org/officeDocument/2006/relationships/oleObject" Target="../embeddings/oleObject14.bin"/><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slideMaster" Target="../slideMasters/slideMaster1.xml"/><Relationship Id="rId5" Type="http://schemas.openxmlformats.org/officeDocument/2006/relationships/tags" Target="../tags/tag99.xml"/><Relationship Id="rId4" Type="http://schemas.openxmlformats.org/officeDocument/2006/relationships/tags" Target="../tags/tag98.xml"/><Relationship Id="rId9" Type="http://schemas.openxmlformats.org/officeDocument/2006/relationships/image" Target="../media/image2.svg"/></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102.xml"/><Relationship Id="rId7" Type="http://schemas.openxmlformats.org/officeDocument/2006/relationships/image" Target="../media/image2.svg"/><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image" Target="../media/image3.emf"/><Relationship Id="rId5" Type="http://schemas.openxmlformats.org/officeDocument/2006/relationships/oleObject" Target="../embeddings/oleObject15.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tags" Target="../tags/tag105.xml"/><Relationship Id="rId7" Type="http://schemas.openxmlformats.org/officeDocument/2006/relationships/image" Target="../media/image4.svg"/><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image" Target="../media/image3.emf"/><Relationship Id="rId5" Type="http://schemas.openxmlformats.org/officeDocument/2006/relationships/oleObject" Target="../embeddings/oleObject16.bin"/><Relationship Id="rId4"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29.xml"/><Relationship Id="rId7" Type="http://schemas.openxmlformats.org/officeDocument/2006/relationships/slideMaster" Target="../slideMasters/slideMaster1.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 Id="rId9"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tags" Target="../tags/tag128.xml"/><Relationship Id="rId7" Type="http://schemas.openxmlformats.org/officeDocument/2006/relationships/image" Target="../media/image3.emf"/><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oleObject" Target="../embeddings/oleObject18.bin"/><Relationship Id="rId5" Type="http://schemas.openxmlformats.org/officeDocument/2006/relationships/slideMaster" Target="../slideMasters/slideMaster2.xml"/><Relationship Id="rId4" Type="http://schemas.openxmlformats.org/officeDocument/2006/relationships/tags" Target="../tags/tag129.xml"/><Relationship Id="rId9" Type="http://schemas.openxmlformats.org/officeDocument/2006/relationships/image" Target="../media/image5.svg"/></Relationships>
</file>

<file path=ppt/slideLayouts/_rels/slideLayout22.xml.rels><?xml version="1.0" encoding="UTF-8" standalone="yes"?>
<Relationships xmlns="http://schemas.openxmlformats.org/package/2006/relationships"><Relationship Id="rId8" Type="http://schemas.openxmlformats.org/officeDocument/2006/relationships/oleObject" Target="../embeddings/oleObject19.bin"/><Relationship Id="rId3" Type="http://schemas.openxmlformats.org/officeDocument/2006/relationships/tags" Target="../tags/tag132.xml"/><Relationship Id="rId7" Type="http://schemas.openxmlformats.org/officeDocument/2006/relationships/slideMaster" Target="../slideMasters/slideMaster2.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 Id="rId9"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tags" Target="../tags/tag138.xml"/><Relationship Id="rId7" Type="http://schemas.openxmlformats.org/officeDocument/2006/relationships/slideMaster" Target="../slideMasters/slideMaster2.xml"/><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tags" Target="../tags/tag141.xml"/><Relationship Id="rId5" Type="http://schemas.openxmlformats.org/officeDocument/2006/relationships/tags" Target="../tags/tag140.xml"/><Relationship Id="rId4" Type="http://schemas.openxmlformats.org/officeDocument/2006/relationships/tags" Target="../tags/tag139.xml"/><Relationship Id="rId9"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44.xml"/><Relationship Id="rId7" Type="http://schemas.openxmlformats.org/officeDocument/2006/relationships/oleObject" Target="../embeddings/oleObject21.bin"/><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slideMaster" Target="../slideMasters/slideMaster2.xml"/><Relationship Id="rId5" Type="http://schemas.openxmlformats.org/officeDocument/2006/relationships/tags" Target="../tags/tag146.xml"/><Relationship Id="rId4" Type="http://schemas.openxmlformats.org/officeDocument/2006/relationships/tags" Target="../tags/tag145.xml"/><Relationship Id="rId9" Type="http://schemas.openxmlformats.org/officeDocument/2006/relationships/image" Target="../media/image8.sv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49.xml"/><Relationship Id="rId7" Type="http://schemas.openxmlformats.org/officeDocument/2006/relationships/oleObject" Target="../embeddings/oleObject22.bin"/><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slideMaster" Target="../slideMasters/slideMaster2.xml"/><Relationship Id="rId5" Type="http://schemas.openxmlformats.org/officeDocument/2006/relationships/tags" Target="../tags/tag151.xml"/><Relationship Id="rId4" Type="http://schemas.openxmlformats.org/officeDocument/2006/relationships/tags" Target="../tags/tag150.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54.xml"/><Relationship Id="rId7" Type="http://schemas.openxmlformats.org/officeDocument/2006/relationships/oleObject" Target="../embeddings/oleObject23.bin"/><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slideMaster" Target="../slideMasters/slideMaster2.xml"/><Relationship Id="rId5" Type="http://schemas.openxmlformats.org/officeDocument/2006/relationships/tags" Target="../tags/tag156.xml"/><Relationship Id="rId4" Type="http://schemas.openxmlformats.org/officeDocument/2006/relationships/tags" Target="../tags/tag155.xml"/></Relationships>
</file>

<file path=ppt/slideLayouts/_rels/slideLayout27.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tags" Target="../tags/tag159.xml"/><Relationship Id="rId7" Type="http://schemas.openxmlformats.org/officeDocument/2006/relationships/slideMaster" Target="../slideMasters/slideMaster2.xml"/><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tags" Target="../tags/tag162.xml"/><Relationship Id="rId5" Type="http://schemas.openxmlformats.org/officeDocument/2006/relationships/tags" Target="../tags/tag161.xml"/><Relationship Id="rId4" Type="http://schemas.openxmlformats.org/officeDocument/2006/relationships/tags" Target="../tags/tag160.xml"/><Relationship Id="rId9" Type="http://schemas.openxmlformats.org/officeDocument/2006/relationships/image" Target="../media/image3.emf"/></Relationships>
</file>

<file path=ppt/slideLayouts/_rels/slideLayout28.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65.xml"/><Relationship Id="rId7" Type="http://schemas.openxmlformats.org/officeDocument/2006/relationships/tags" Target="../tags/tag169.xm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tags" Target="../tags/tag168.xml"/><Relationship Id="rId11" Type="http://schemas.openxmlformats.org/officeDocument/2006/relationships/image" Target="../media/image2.svg"/><Relationship Id="rId5" Type="http://schemas.openxmlformats.org/officeDocument/2006/relationships/tags" Target="../tags/tag167.xml"/><Relationship Id="rId10" Type="http://schemas.openxmlformats.org/officeDocument/2006/relationships/image" Target="../media/image1.emf"/><Relationship Id="rId4" Type="http://schemas.openxmlformats.org/officeDocument/2006/relationships/tags" Target="../tags/tag166.xml"/><Relationship Id="rId9" Type="http://schemas.openxmlformats.org/officeDocument/2006/relationships/oleObject" Target="../embeddings/oleObject25.bin"/></Relationships>
</file>

<file path=ppt/slideLayouts/_rels/slideLayout29.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72.xml"/><Relationship Id="rId7" Type="http://schemas.openxmlformats.org/officeDocument/2006/relationships/tags" Target="../tags/tag176.xml"/><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tags" Target="../tags/tag175.xml"/><Relationship Id="rId11" Type="http://schemas.openxmlformats.org/officeDocument/2006/relationships/image" Target="../media/image2.svg"/><Relationship Id="rId5" Type="http://schemas.openxmlformats.org/officeDocument/2006/relationships/tags" Target="../tags/tag174.xml"/><Relationship Id="rId10" Type="http://schemas.openxmlformats.org/officeDocument/2006/relationships/image" Target="../media/image1.emf"/><Relationship Id="rId4" Type="http://schemas.openxmlformats.org/officeDocument/2006/relationships/tags" Target="../tags/tag173.xml"/><Relationship Id="rId9" Type="http://schemas.openxmlformats.org/officeDocument/2006/relationships/oleObject" Target="../embeddings/oleObject26.bin"/></Relationships>
</file>

<file path=ppt/slideLayouts/_rels/slideLayout3.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35.xml"/><Relationship Id="rId7" Type="http://schemas.openxmlformats.org/officeDocument/2006/relationships/slideMaster" Target="../slideMasters/slideMaster1.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9" Type="http://schemas.openxmlformats.org/officeDocument/2006/relationships/image" Target="../media/image1.emf"/></Relationships>
</file>

<file path=ppt/slideLayouts/_rels/slideLayout30.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79.xml"/><Relationship Id="rId7" Type="http://schemas.openxmlformats.org/officeDocument/2006/relationships/tags" Target="../tags/tag183.xml"/><Relationship Id="rId2" Type="http://schemas.openxmlformats.org/officeDocument/2006/relationships/tags" Target="../tags/tag178.xml"/><Relationship Id="rId1" Type="http://schemas.openxmlformats.org/officeDocument/2006/relationships/tags" Target="../tags/tag177.xml"/><Relationship Id="rId6" Type="http://schemas.openxmlformats.org/officeDocument/2006/relationships/tags" Target="../tags/tag182.xml"/><Relationship Id="rId11" Type="http://schemas.openxmlformats.org/officeDocument/2006/relationships/image" Target="../media/image2.svg"/><Relationship Id="rId5" Type="http://schemas.openxmlformats.org/officeDocument/2006/relationships/tags" Target="../tags/tag181.xml"/><Relationship Id="rId10" Type="http://schemas.openxmlformats.org/officeDocument/2006/relationships/image" Target="../media/image3.emf"/><Relationship Id="rId4" Type="http://schemas.openxmlformats.org/officeDocument/2006/relationships/tags" Target="../tags/tag180.xml"/><Relationship Id="rId9" Type="http://schemas.openxmlformats.org/officeDocument/2006/relationships/oleObject" Target="../embeddings/oleObject27.bin"/></Relationships>
</file>

<file path=ppt/slideLayouts/_rels/slideLayout31.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86.xml"/><Relationship Id="rId7" Type="http://schemas.openxmlformats.org/officeDocument/2006/relationships/tags" Target="../tags/tag190.xml"/><Relationship Id="rId2" Type="http://schemas.openxmlformats.org/officeDocument/2006/relationships/tags" Target="../tags/tag185.xml"/><Relationship Id="rId1" Type="http://schemas.openxmlformats.org/officeDocument/2006/relationships/tags" Target="../tags/tag184.xml"/><Relationship Id="rId6" Type="http://schemas.openxmlformats.org/officeDocument/2006/relationships/tags" Target="../tags/tag189.xml"/><Relationship Id="rId11" Type="http://schemas.openxmlformats.org/officeDocument/2006/relationships/image" Target="../media/image2.svg"/><Relationship Id="rId5" Type="http://schemas.openxmlformats.org/officeDocument/2006/relationships/tags" Target="../tags/tag188.xml"/><Relationship Id="rId10" Type="http://schemas.openxmlformats.org/officeDocument/2006/relationships/image" Target="../media/image1.emf"/><Relationship Id="rId4" Type="http://schemas.openxmlformats.org/officeDocument/2006/relationships/tags" Target="../tags/tag187.xml"/><Relationship Id="rId9" Type="http://schemas.openxmlformats.org/officeDocument/2006/relationships/oleObject" Target="../embeddings/oleObject28.bin"/></Relationships>
</file>

<file path=ppt/slideLayouts/_rels/slideLayout32.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93.xml"/><Relationship Id="rId7" Type="http://schemas.openxmlformats.org/officeDocument/2006/relationships/tags" Target="../tags/tag197.xml"/><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tags" Target="../tags/tag196.xml"/><Relationship Id="rId11" Type="http://schemas.openxmlformats.org/officeDocument/2006/relationships/image" Target="../media/image2.svg"/><Relationship Id="rId5" Type="http://schemas.openxmlformats.org/officeDocument/2006/relationships/tags" Target="../tags/tag195.xml"/><Relationship Id="rId10" Type="http://schemas.openxmlformats.org/officeDocument/2006/relationships/image" Target="../media/image3.emf"/><Relationship Id="rId4" Type="http://schemas.openxmlformats.org/officeDocument/2006/relationships/tags" Target="../tags/tag194.xml"/><Relationship Id="rId9" Type="http://schemas.openxmlformats.org/officeDocument/2006/relationships/oleObject" Target="../embeddings/oleObject29.bin"/></Relationships>
</file>

<file path=ppt/slideLayouts/_rels/slideLayout33.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200.xml"/><Relationship Id="rId7" Type="http://schemas.openxmlformats.org/officeDocument/2006/relationships/tags" Target="../tags/tag204.xml"/><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tags" Target="../tags/tag203.xml"/><Relationship Id="rId11" Type="http://schemas.openxmlformats.org/officeDocument/2006/relationships/image" Target="../media/image8.svg"/><Relationship Id="rId5" Type="http://schemas.openxmlformats.org/officeDocument/2006/relationships/tags" Target="../tags/tag202.xml"/><Relationship Id="rId10" Type="http://schemas.openxmlformats.org/officeDocument/2006/relationships/image" Target="../media/image3.emf"/><Relationship Id="rId4" Type="http://schemas.openxmlformats.org/officeDocument/2006/relationships/tags" Target="../tags/tag201.xml"/><Relationship Id="rId9" Type="http://schemas.openxmlformats.org/officeDocument/2006/relationships/oleObject" Target="../embeddings/oleObject30.bin"/></Relationships>
</file>

<file path=ppt/slideLayouts/_rels/slideLayout34.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207.xml"/><Relationship Id="rId7" Type="http://schemas.openxmlformats.org/officeDocument/2006/relationships/tags" Target="../tags/tag211.xml"/><Relationship Id="rId2" Type="http://schemas.openxmlformats.org/officeDocument/2006/relationships/tags" Target="../tags/tag206.xml"/><Relationship Id="rId1" Type="http://schemas.openxmlformats.org/officeDocument/2006/relationships/tags" Target="../tags/tag205.xml"/><Relationship Id="rId6" Type="http://schemas.openxmlformats.org/officeDocument/2006/relationships/tags" Target="../tags/tag210.xml"/><Relationship Id="rId11" Type="http://schemas.openxmlformats.org/officeDocument/2006/relationships/image" Target="../media/image8.svg"/><Relationship Id="rId5" Type="http://schemas.openxmlformats.org/officeDocument/2006/relationships/tags" Target="../tags/tag209.xml"/><Relationship Id="rId10" Type="http://schemas.openxmlformats.org/officeDocument/2006/relationships/image" Target="../media/image1.emf"/><Relationship Id="rId4" Type="http://schemas.openxmlformats.org/officeDocument/2006/relationships/tags" Target="../tags/tag208.xml"/><Relationship Id="rId9" Type="http://schemas.openxmlformats.org/officeDocument/2006/relationships/oleObject" Target="../embeddings/oleObject31.bin"/></Relationships>
</file>

<file path=ppt/slideLayouts/_rels/slideLayout35.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214.xml"/><Relationship Id="rId7" Type="http://schemas.openxmlformats.org/officeDocument/2006/relationships/tags" Target="../tags/tag218.xml"/><Relationship Id="rId2" Type="http://schemas.openxmlformats.org/officeDocument/2006/relationships/tags" Target="../tags/tag213.xml"/><Relationship Id="rId1" Type="http://schemas.openxmlformats.org/officeDocument/2006/relationships/tags" Target="../tags/tag212.xml"/><Relationship Id="rId6" Type="http://schemas.openxmlformats.org/officeDocument/2006/relationships/tags" Target="../tags/tag217.xml"/><Relationship Id="rId11" Type="http://schemas.openxmlformats.org/officeDocument/2006/relationships/image" Target="../media/image8.svg"/><Relationship Id="rId5" Type="http://schemas.openxmlformats.org/officeDocument/2006/relationships/tags" Target="../tags/tag216.xml"/><Relationship Id="rId10" Type="http://schemas.openxmlformats.org/officeDocument/2006/relationships/image" Target="../media/image3.emf"/><Relationship Id="rId4" Type="http://schemas.openxmlformats.org/officeDocument/2006/relationships/tags" Target="../tags/tag215.xml"/><Relationship Id="rId9" Type="http://schemas.openxmlformats.org/officeDocument/2006/relationships/oleObject" Target="../embeddings/oleObject32.bin"/></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1.xml"/><Relationship Id="rId7" Type="http://schemas.openxmlformats.org/officeDocument/2006/relationships/oleObject" Target="../embeddings/oleObject33.bin"/><Relationship Id="rId2" Type="http://schemas.openxmlformats.org/officeDocument/2006/relationships/tags" Target="../tags/tag220.xml"/><Relationship Id="rId1" Type="http://schemas.openxmlformats.org/officeDocument/2006/relationships/tags" Target="../tags/tag219.xml"/><Relationship Id="rId6" Type="http://schemas.openxmlformats.org/officeDocument/2006/relationships/slideMaster" Target="../slideMasters/slideMaster2.xml"/><Relationship Id="rId5" Type="http://schemas.openxmlformats.org/officeDocument/2006/relationships/tags" Target="../tags/tag223.xml"/><Relationship Id="rId4" Type="http://schemas.openxmlformats.org/officeDocument/2006/relationships/tags" Target="../tags/tag222.xml"/><Relationship Id="rId9" Type="http://schemas.openxmlformats.org/officeDocument/2006/relationships/image" Target="../media/image8.svg"/></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226.xml"/><Relationship Id="rId7" Type="http://schemas.openxmlformats.org/officeDocument/2006/relationships/image" Target="../media/image8.svg"/><Relationship Id="rId2" Type="http://schemas.openxmlformats.org/officeDocument/2006/relationships/tags" Target="../tags/tag225.xml"/><Relationship Id="rId1" Type="http://schemas.openxmlformats.org/officeDocument/2006/relationships/tags" Target="../tags/tag224.xml"/><Relationship Id="rId6" Type="http://schemas.openxmlformats.org/officeDocument/2006/relationships/image" Target="../media/image3.emf"/><Relationship Id="rId5" Type="http://schemas.openxmlformats.org/officeDocument/2006/relationships/oleObject" Target="../embeddings/oleObject3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41.xml"/><Relationship Id="rId7" Type="http://schemas.openxmlformats.org/officeDocument/2006/relationships/oleObject" Target="../embeddings/oleObject5.bin"/><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slideMaster" Target="../slideMasters/slideMaster1.xml"/><Relationship Id="rId5" Type="http://schemas.openxmlformats.org/officeDocument/2006/relationships/tags" Target="../tags/tag43.xml"/><Relationship Id="rId4" Type="http://schemas.openxmlformats.org/officeDocument/2006/relationships/tags" Target="../tags/tag42.xml"/><Relationship Id="rId9" Type="http://schemas.openxmlformats.org/officeDocument/2006/relationships/image" Target="../media/image2.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46.xml"/><Relationship Id="rId7" Type="http://schemas.openxmlformats.org/officeDocument/2006/relationships/oleObject" Target="../embeddings/oleObject6.bin"/><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Master" Target="../slideMasters/slideMaster1.xml"/><Relationship Id="rId5" Type="http://schemas.openxmlformats.org/officeDocument/2006/relationships/tags" Target="../tags/tag48.xml"/><Relationship Id="rId4" Type="http://schemas.openxmlformats.org/officeDocument/2006/relationships/tags" Target="../tags/tag47.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51.xml"/><Relationship Id="rId7" Type="http://schemas.openxmlformats.org/officeDocument/2006/relationships/oleObject" Target="../embeddings/oleObject7.bin"/><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_rels/slideLayout7.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56.xml"/><Relationship Id="rId7" Type="http://schemas.openxmlformats.org/officeDocument/2006/relationships/slideMaster" Target="../slideMasters/slideMaster1.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9" Type="http://schemas.openxmlformats.org/officeDocument/2006/relationships/image" Target="../media/image3.emf"/></Relationships>
</file>

<file path=ppt/slideLayouts/_rels/slideLayout8.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62.xml"/><Relationship Id="rId7" Type="http://schemas.openxmlformats.org/officeDocument/2006/relationships/tags" Target="../tags/tag66.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tags" Target="../tags/tag65.xml"/><Relationship Id="rId11" Type="http://schemas.openxmlformats.org/officeDocument/2006/relationships/image" Target="../media/image2.svg"/><Relationship Id="rId5" Type="http://schemas.openxmlformats.org/officeDocument/2006/relationships/tags" Target="../tags/tag64.xml"/><Relationship Id="rId10" Type="http://schemas.openxmlformats.org/officeDocument/2006/relationships/image" Target="../media/image1.emf"/><Relationship Id="rId4" Type="http://schemas.openxmlformats.org/officeDocument/2006/relationships/tags" Target="../tags/tag63.xml"/><Relationship Id="rId9" Type="http://schemas.openxmlformats.org/officeDocument/2006/relationships/oleObject" Target="../embeddings/oleObject9.bin"/></Relationships>
</file>

<file path=ppt/slideLayouts/_rels/slideLayout9.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69.xml"/><Relationship Id="rId7" Type="http://schemas.openxmlformats.org/officeDocument/2006/relationships/tags" Target="../tags/tag73.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image" Target="../media/image2.svg"/><Relationship Id="rId5" Type="http://schemas.openxmlformats.org/officeDocument/2006/relationships/tags" Target="../tags/tag71.xml"/><Relationship Id="rId10" Type="http://schemas.openxmlformats.org/officeDocument/2006/relationships/image" Target="../media/image1.emf"/><Relationship Id="rId4" Type="http://schemas.openxmlformats.org/officeDocument/2006/relationships/tags" Target="../tags/tag70.xml"/><Relationship Id="rId9" Type="http://schemas.openxmlformats.org/officeDocument/2006/relationships/oleObject" Target="../embeddings/oleObject10.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29304463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7DF8A425-7B3D-B79D-68A1-4B0F98C3B751}"/>
              </a:ext>
              <a:ext uri="{C183D7F6-B498-43B3-948B-1728B52AA6E4}">
                <adec:decorative xmlns:adec="http://schemas.microsoft.com/office/drawing/2017/decorative" val="1"/>
              </a:ext>
            </a:extLst>
          </p:cNvPr>
          <p:cNvSpPr>
            <a:spLocks/>
          </p:cNvSpPr>
          <p:nvPr userDrawn="1"/>
        </p:nvSpPr>
        <p:spPr bwMode="ltGray">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0A2A8C0-ED01-D4E2-966A-701913F53ACC}"/>
              </a:ext>
              <a:ext uri="{C183D7F6-B498-43B3-948B-1728B52AA6E4}">
                <adec:decorative xmlns:adec="http://schemas.microsoft.com/office/drawing/2017/decorative" val="1"/>
              </a:ext>
            </a:extLst>
          </p:cNvPr>
          <p:cNvSpPr>
            <a:spLocks/>
          </p:cNvSpPr>
          <p:nvPr userDrawn="1"/>
        </p:nvSpPr>
        <p:spPr bwMode="ltGray">
          <a:xfrm>
            <a:off x="0" y="0"/>
            <a:ext cx="420624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ERCOT logo white on background">
            <a:extLst>
              <a:ext uri="{FF2B5EF4-FFF2-40B4-BE49-F238E27FC236}">
                <a16:creationId xmlns:a16="http://schemas.microsoft.com/office/drawing/2014/main" id="{D828ACED-21FC-9540-4544-BDD42571B6B8}"/>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bwMode="ltGray">
          <a:xfrm>
            <a:off x="974555" y="1125953"/>
            <a:ext cx="2425881" cy="889910"/>
          </a:xfrm>
          <a:prstGeom prst="rect">
            <a:avLst/>
          </a:prstGeom>
          <a:effectLst>
            <a:outerShdw blurRad="50800" dist="12700" dir="10800000" algn="r" rotWithShape="0">
              <a:schemeClr val="tx2">
                <a:alpha val="40000"/>
              </a:schemeClr>
            </a:outerShdw>
          </a:effectLst>
        </p:spPr>
      </p:pic>
      <p:sp>
        <p:nvSpPr>
          <p:cNvPr id="6" name="TextBox 5">
            <a:extLst>
              <a:ext uri="{FF2B5EF4-FFF2-40B4-BE49-F238E27FC236}">
                <a16:creationId xmlns:a16="http://schemas.microsoft.com/office/drawing/2014/main" id="{C9997ED1-F455-FBE3-4D46-8A4E1ED725A0}"/>
              </a:ext>
            </a:extLst>
          </p:cNvPr>
          <p:cNvSpPr txBox="1"/>
          <p:nvPr userDrawn="1"/>
        </p:nvSpPr>
        <p:spPr bwMode="ltGray">
          <a:xfrm>
            <a:off x="-91688" y="503044"/>
            <a:ext cx="1162970" cy="230832"/>
          </a:xfrm>
          <a:prstGeom prst="rect">
            <a:avLst/>
          </a:prstGeom>
          <a:noFill/>
        </p:spPr>
        <p:txBody>
          <a:bodyPr wrap="square" rtlCol="0">
            <a:spAutoFit/>
          </a:bodyPr>
          <a:lstStyle/>
          <a:p>
            <a:pPr algn="ctr"/>
            <a:r>
              <a:rPr lang="en-US" sz="900" b="1" spc="0">
                <a:solidFill>
                  <a:schemeClr val="bg1"/>
                </a:solidFill>
              </a:rPr>
              <a:t>CONFIDENTIAL</a:t>
            </a:r>
          </a:p>
        </p:txBody>
      </p:sp>
      <p:pic>
        <p:nvPicPr>
          <p:cNvPr id="8" name="Graphic 7">
            <a:extLst>
              <a:ext uri="{FF2B5EF4-FFF2-40B4-BE49-F238E27FC236}">
                <a16:creationId xmlns:a16="http://schemas.microsoft.com/office/drawing/2014/main" id="{2F7CC1D8-FB44-CC7F-6C5F-904FE146D38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10"/>
              </a:ext>
            </a:extLst>
          </a:blip>
          <a:srcRect l="59827" t="14818" r="10238" b="43257"/>
          <a:stretch>
            <a:fillRect/>
          </a:stretch>
        </p:blipFill>
        <p:spPr bwMode="ltGray">
          <a:xfrm>
            <a:off x="-1" y="-1"/>
            <a:ext cx="12192001" cy="5732047"/>
          </a:xfrm>
          <a:prstGeom prst="rect">
            <a:avLst/>
          </a:prstGeom>
        </p:spPr>
      </p:pic>
      <p:grpSp>
        <p:nvGrpSpPr>
          <p:cNvPr id="9" name="Group 8" descr="Confidential document label">
            <a:extLst>
              <a:ext uri="{FF2B5EF4-FFF2-40B4-BE49-F238E27FC236}">
                <a16:creationId xmlns:a16="http://schemas.microsoft.com/office/drawing/2014/main" id="{5325ADA2-BD8F-BE1C-EA1D-85F55782BFE7}"/>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10" name="Rectangle 9">
              <a:extLst>
                <a:ext uri="{FF2B5EF4-FFF2-40B4-BE49-F238E27FC236}">
                  <a16:creationId xmlns:a16="http://schemas.microsoft.com/office/drawing/2014/main" id="{B89E4361-BBCE-0CFF-F7BE-689D74414D43}"/>
                </a:ext>
              </a:extLst>
            </p:cNvPr>
            <p:cNvSpPr/>
            <p:nvPr/>
          </p:nvSpPr>
          <p:spPr bwMode="ltGray">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940675F-AA10-02E2-0179-4E668AD237FB}"/>
                </a:ext>
              </a:extLst>
            </p:cNvPr>
            <p:cNvSpPr txBox="1"/>
            <p:nvPr/>
          </p:nvSpPr>
          <p:spPr bwMode="ltGray">
            <a:xfrm>
              <a:off x="-91688" y="6427015"/>
              <a:ext cx="1162970" cy="230832"/>
            </a:xfrm>
            <a:prstGeom prst="rect">
              <a:avLst/>
            </a:prstGeom>
            <a:noFill/>
          </p:spPr>
          <p:txBody>
            <a:bodyPr wrap="square" rtlCol="0">
              <a:spAutoFit/>
            </a:bodyPr>
            <a:lstStyle/>
            <a:p>
              <a:pPr algn="ctr"/>
              <a:r>
                <a:rPr lang="en-US" sz="900" b="1" spc="0">
                  <a:solidFill>
                    <a:schemeClr val="bg1"/>
                  </a:solidFill>
                </a:rPr>
                <a:t>PUBLIC</a:t>
              </a:r>
            </a:p>
          </p:txBody>
        </p:sp>
      </p:grpSp>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074920" y="3750920"/>
            <a:ext cx="6559868"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noAutofit/>
          </a:bodyPr>
          <a:lstStyle>
            <a:lvl1pPr rtl="0">
              <a:buNone/>
              <a:defRPr lang="en-US" sz="1600" dirty="0"/>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buNone/>
            </a:pPr>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074920" y="3229953"/>
            <a:ext cx="6559868" cy="276999"/>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noAutofit/>
          </a:bodyPr>
          <a:lstStyle>
            <a:lvl1pPr marL="0" indent="0" algn="l" rtl="0">
              <a:buNone/>
              <a:defRPr lang="en-US" sz="1800" dirty="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hasCustomPrompt="1"/>
            <p:custDataLst>
              <p:tags r:id="rId5"/>
            </p:custDataLst>
          </p:nvPr>
        </p:nvSpPr>
        <p:spPr>
          <a:xfrm>
            <a:off x="5074920" y="2071888"/>
            <a:ext cx="6559868" cy="984885"/>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noAutofit/>
          </a:bodyPr>
          <a:lstStyle>
            <a:lvl1pPr rtl="0">
              <a:defRPr lang="en-US" sz="3200" dirty="0"/>
            </a:lvl1pPr>
          </a:lstStyle>
          <a:p>
            <a:pPr lvl="0"/>
            <a:r>
              <a:rPr lang="en-US"/>
              <a:t>Click to edit </a:t>
            </a:r>
            <a:br>
              <a:rPr lang="en-US"/>
            </a:br>
            <a:r>
              <a:rPr lang="en-US"/>
              <a:t>Master title style</a:t>
            </a:r>
          </a:p>
        </p:txBody>
      </p:sp>
    </p:spTree>
    <p:extLst>
      <p:ext uri="{BB962C8B-B14F-4D97-AF65-F5344CB8AC3E}">
        <p14:creationId xmlns:p14="http://schemas.microsoft.com/office/powerpoint/2010/main" val="3543058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35469329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E6EBEF"/>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4"/>
            </p:custDataLst>
          </p:nvPr>
        </p:nvSpPr>
        <p:spPr>
          <a:xfrm>
            <a:off x="1257300" y="419100"/>
            <a:ext cx="4363212" cy="369332"/>
          </a:xfrm>
        </p:spPr>
        <p:txBody>
          <a:bodyPr vert="horz">
            <a:noAutofit/>
          </a:bodyPr>
          <a:lstStyle>
            <a:lvl1pPr rtl="0">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5"/>
            </p:custDataLst>
          </p:nvPr>
        </p:nvSpPr>
        <p:spPr>
          <a:xfrm>
            <a:off x="1257300" y="864105"/>
            <a:ext cx="4363212" cy="246221"/>
          </a:xfrm>
          <a:prstGeom prst="rect">
            <a:avLst/>
          </a:prstGeom>
        </p:spPr>
        <p:txBody>
          <a:bodyPr wrap="square">
            <a:noAutofit/>
          </a:bodyPr>
          <a:lstStyle>
            <a:lvl1pPr marL="0" indent="0" algn="l" rtl="0">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6"/>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7"/>
            </p:custDataLst>
          </p:nvPr>
        </p:nvSpPr>
        <p:spPr>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sp>
        <p:nvSpPr>
          <p:cNvPr id="2" name="Slide Number Placeholder 5">
            <a:extLst>
              <a:ext uri="{FF2B5EF4-FFF2-40B4-BE49-F238E27FC236}">
                <a16:creationId xmlns:a16="http://schemas.microsoft.com/office/drawing/2014/main" id="{8BD7ADC2-D0F6-4EC2-C19C-10C5EBF03690}"/>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pic>
        <p:nvPicPr>
          <p:cNvPr id="8" name="Graphic 7" descr="ERCOT logo">
            <a:extLst>
              <a:ext uri="{FF2B5EF4-FFF2-40B4-BE49-F238E27FC236}">
                <a16:creationId xmlns:a16="http://schemas.microsoft.com/office/drawing/2014/main" id="{9D637F88-21EA-5629-CA40-CEA49BB36ABC}"/>
              </a:ext>
            </a:extLst>
          </p:cNvPr>
          <p:cNvPicPr>
            <a:picLocks noChangeAspect="1"/>
          </p:cNvPicPr>
          <p:nvPr userDrawn="1"/>
        </p:nvPicPr>
        <p:blipFill>
          <a:blip>
            <a:extLst>
              <a:ext uri="{96DAC541-7B7A-43D3-8B79-37D633B846F1}">
                <asvg:svgBlip xmlns:asvg="http://schemas.microsoft.com/office/drawing/2016/SVG/main" r:embed="rId11"/>
              </a:ext>
            </a:extLst>
          </a:blip>
          <a:srcRect/>
          <a:stretch/>
        </p:blipFill>
        <p:spPr bwMode="ltGray">
          <a:xfrm>
            <a:off x="137956" y="108220"/>
            <a:ext cx="703682" cy="259285"/>
          </a:xfrm>
          <a:prstGeom prst="rect">
            <a:avLst/>
          </a:prstGeom>
        </p:spPr>
      </p:pic>
      <p:grpSp>
        <p:nvGrpSpPr>
          <p:cNvPr id="9" name="Group 8" descr="Confidential document label">
            <a:extLst>
              <a:ext uri="{FF2B5EF4-FFF2-40B4-BE49-F238E27FC236}">
                <a16:creationId xmlns:a16="http://schemas.microsoft.com/office/drawing/2014/main" id="{83403F89-94C7-19E8-12C2-F0D073F4E8E2}"/>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11" name="Rectangle 10">
              <a:extLst>
                <a:ext uri="{FF2B5EF4-FFF2-40B4-BE49-F238E27FC236}">
                  <a16:creationId xmlns:a16="http://schemas.microsoft.com/office/drawing/2014/main" id="{DE00D355-9AE9-86A7-D296-153D866CD6A5}"/>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2" name="TextBox 11">
              <a:extLst>
                <a:ext uri="{FF2B5EF4-FFF2-40B4-BE49-F238E27FC236}">
                  <a16:creationId xmlns:a16="http://schemas.microsoft.com/office/drawing/2014/main" id="{59BAABE1-E0CA-8C96-B8F2-0CF2F167B5F0}"/>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PUBLIC</a:t>
              </a:r>
            </a:p>
          </p:txBody>
        </p:sp>
      </p:grpSp>
    </p:spTree>
    <p:extLst>
      <p:ext uri="{BB962C8B-B14F-4D97-AF65-F5344CB8AC3E}">
        <p14:creationId xmlns:p14="http://schemas.microsoft.com/office/powerpoint/2010/main" val="3540961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32910691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1257300" y="419100"/>
            <a:ext cx="6265164" cy="369332"/>
          </a:xfrm>
        </p:spPr>
        <p:txBody>
          <a:bodyPr vert="horz">
            <a:noAutofit/>
          </a:bodyPr>
          <a:lstStyle>
            <a:lvl1pPr rtl="0">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E6EBEF"/>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5"/>
            </p:custDataLst>
          </p:nvPr>
        </p:nvSpPr>
        <p:spPr>
          <a:xfrm>
            <a:off x="1257300" y="864105"/>
            <a:ext cx="6265164" cy="246221"/>
          </a:xfrm>
          <a:prstGeom prst="rect">
            <a:avLst/>
          </a:prstGeom>
        </p:spPr>
        <p:txBody>
          <a:bodyPr wrap="square">
            <a:noAutofit/>
          </a:bodyPr>
          <a:lstStyle>
            <a:lvl1pPr marL="0" indent="0" algn="l" rtl="0">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6"/>
            </p:custDataLst>
          </p:nvPr>
        </p:nvSpPr>
        <p:spPr>
          <a:xfrm>
            <a:off x="506347"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tx1"/>
                </a:solidFill>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7"/>
            </p:custDataLst>
          </p:nvPr>
        </p:nvSpPr>
        <p:spPr>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sp>
        <p:nvSpPr>
          <p:cNvPr id="2" name="Slide Number Placeholder 5">
            <a:extLst>
              <a:ext uri="{FF2B5EF4-FFF2-40B4-BE49-F238E27FC236}">
                <a16:creationId xmlns:a16="http://schemas.microsoft.com/office/drawing/2014/main" id="{EA7DF4EA-E9D5-9CC2-0045-50759C51757B}"/>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pic>
        <p:nvPicPr>
          <p:cNvPr id="8" name="Graphic 7" descr="ERCOT logo">
            <a:extLst>
              <a:ext uri="{FF2B5EF4-FFF2-40B4-BE49-F238E27FC236}">
                <a16:creationId xmlns:a16="http://schemas.microsoft.com/office/drawing/2014/main" id="{CFAA0829-9BD8-C6C6-A87B-258DD17331BA}"/>
              </a:ext>
            </a:extLst>
          </p:cNvPr>
          <p:cNvPicPr>
            <a:picLocks noChangeAspect="1"/>
          </p:cNvPicPr>
          <p:nvPr userDrawn="1"/>
        </p:nvPicPr>
        <p:blipFill>
          <a:blip>
            <a:extLst>
              <a:ext uri="{96DAC541-7B7A-43D3-8B79-37D633B846F1}">
                <asvg:svgBlip xmlns:asvg="http://schemas.microsoft.com/office/drawing/2016/SVG/main" r:embed="rId11"/>
              </a:ext>
            </a:extLst>
          </a:blip>
          <a:srcRect/>
          <a:stretch/>
        </p:blipFill>
        <p:spPr bwMode="ltGray">
          <a:xfrm>
            <a:off x="137956" y="108220"/>
            <a:ext cx="703682" cy="259285"/>
          </a:xfrm>
          <a:prstGeom prst="rect">
            <a:avLst/>
          </a:prstGeom>
        </p:spPr>
      </p:pic>
      <p:grpSp>
        <p:nvGrpSpPr>
          <p:cNvPr id="9" name="Group 8" descr="Confidential document label">
            <a:extLst>
              <a:ext uri="{FF2B5EF4-FFF2-40B4-BE49-F238E27FC236}">
                <a16:creationId xmlns:a16="http://schemas.microsoft.com/office/drawing/2014/main" id="{5AD52AC8-0228-B22F-0CD8-BA9B0DA848A4}"/>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11" name="Rectangle 10">
              <a:extLst>
                <a:ext uri="{FF2B5EF4-FFF2-40B4-BE49-F238E27FC236}">
                  <a16:creationId xmlns:a16="http://schemas.microsoft.com/office/drawing/2014/main" id="{EB4E1335-FFE4-407C-F934-7CE5B4BCB503}"/>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2" name="TextBox 11">
              <a:extLst>
                <a:ext uri="{FF2B5EF4-FFF2-40B4-BE49-F238E27FC236}">
                  <a16:creationId xmlns:a16="http://schemas.microsoft.com/office/drawing/2014/main" id="{168B0B9B-16D8-31E4-AC09-2F4586E3387F}"/>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PUBLIC</a:t>
              </a:r>
            </a:p>
          </p:txBody>
        </p:sp>
      </p:grpSp>
    </p:spTree>
    <p:extLst>
      <p:ext uri="{BB962C8B-B14F-4D97-AF65-F5344CB8AC3E}">
        <p14:creationId xmlns:p14="http://schemas.microsoft.com/office/powerpoint/2010/main" val="3055183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4285348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E6EBEF"/>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4"/>
            </p:custDataLst>
          </p:nvPr>
        </p:nvSpPr>
        <p:spPr>
          <a:xfrm>
            <a:off x="1257300" y="419100"/>
            <a:ext cx="7216140" cy="369332"/>
          </a:xfrm>
        </p:spPr>
        <p:txBody>
          <a:bodyPr vert="horz">
            <a:noAutofit/>
          </a:bodyPr>
          <a:lstStyle>
            <a:lvl1pPr rtl="0">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5"/>
            </p:custDataLst>
          </p:nvPr>
        </p:nvSpPr>
        <p:spPr>
          <a:xfrm>
            <a:off x="1257300" y="864105"/>
            <a:ext cx="7216140" cy="246221"/>
          </a:xfrm>
          <a:prstGeom prst="rect">
            <a:avLst/>
          </a:prstGeom>
        </p:spPr>
        <p:txBody>
          <a:bodyPr wrap="square">
            <a:noAutofit/>
          </a:bodyPr>
          <a:lstStyle>
            <a:lvl1pPr marL="0" indent="0" algn="l" rtl="0">
              <a:buNone/>
              <a:defRPr sz="1600" b="0" u="none"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6"/>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7"/>
            </p:custDataLst>
          </p:nvPr>
        </p:nvSpPr>
        <p:spPr>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sp>
        <p:nvSpPr>
          <p:cNvPr id="2" name="Slide Number Placeholder 5">
            <a:extLst>
              <a:ext uri="{FF2B5EF4-FFF2-40B4-BE49-F238E27FC236}">
                <a16:creationId xmlns:a16="http://schemas.microsoft.com/office/drawing/2014/main" id="{92C11732-EE70-E5D4-0D18-E48EAB78CA77}"/>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pic>
        <p:nvPicPr>
          <p:cNvPr id="7" name="Graphic 6" descr="ERCOT logo">
            <a:extLst>
              <a:ext uri="{FF2B5EF4-FFF2-40B4-BE49-F238E27FC236}">
                <a16:creationId xmlns:a16="http://schemas.microsoft.com/office/drawing/2014/main" id="{346AA99B-4C64-B194-3799-5B23B2D429F0}"/>
              </a:ext>
            </a:extLst>
          </p:cNvPr>
          <p:cNvPicPr>
            <a:picLocks noChangeAspect="1"/>
          </p:cNvPicPr>
          <p:nvPr userDrawn="1"/>
        </p:nvPicPr>
        <p:blipFill>
          <a:blip>
            <a:extLst>
              <a:ext uri="{96DAC541-7B7A-43D3-8B79-37D633B846F1}">
                <asvg:svgBlip xmlns:asvg="http://schemas.microsoft.com/office/drawing/2016/SVG/main" r:embed="rId11"/>
              </a:ext>
            </a:extLst>
          </a:blip>
          <a:srcRect/>
          <a:stretch/>
        </p:blipFill>
        <p:spPr bwMode="ltGray">
          <a:xfrm>
            <a:off x="137956" y="108220"/>
            <a:ext cx="703682" cy="259285"/>
          </a:xfrm>
          <a:prstGeom prst="rect">
            <a:avLst/>
          </a:prstGeom>
        </p:spPr>
      </p:pic>
      <p:grpSp>
        <p:nvGrpSpPr>
          <p:cNvPr id="8" name="Group 7" descr="Confidential document label">
            <a:extLst>
              <a:ext uri="{FF2B5EF4-FFF2-40B4-BE49-F238E27FC236}">
                <a16:creationId xmlns:a16="http://schemas.microsoft.com/office/drawing/2014/main" id="{5980EAAE-78D6-5E1E-A135-50F6EEB4F4E6}"/>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9" name="Rectangle 8">
              <a:extLst>
                <a:ext uri="{FF2B5EF4-FFF2-40B4-BE49-F238E27FC236}">
                  <a16:creationId xmlns:a16="http://schemas.microsoft.com/office/drawing/2014/main" id="{3E68F600-688F-E911-0774-2E4B5867EDA9}"/>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1" name="TextBox 10">
              <a:extLst>
                <a:ext uri="{FF2B5EF4-FFF2-40B4-BE49-F238E27FC236}">
                  <a16:creationId xmlns:a16="http://schemas.microsoft.com/office/drawing/2014/main" id="{761119CB-8CB7-7A17-8ADC-716B90E1259F}"/>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PUBLIC</a:t>
              </a:r>
            </a:p>
          </p:txBody>
        </p:sp>
      </p:grpSp>
    </p:spTree>
    <p:extLst>
      <p:ext uri="{BB962C8B-B14F-4D97-AF65-F5344CB8AC3E}">
        <p14:creationId xmlns:p14="http://schemas.microsoft.com/office/powerpoint/2010/main" val="510368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36618483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hasCustomPrompt="1"/>
            <p:custDataLst>
              <p:tags r:id="rId3"/>
            </p:custDataLst>
          </p:nvPr>
        </p:nvSpPr>
        <p:spPr>
          <a:xfrm>
            <a:off x="1257300" y="419100"/>
            <a:ext cx="10401300" cy="1154162"/>
          </a:xfrm>
        </p:spPr>
        <p:txBody>
          <a:bodyPr vert="horz">
            <a:noAutofit/>
          </a:bodyPr>
          <a:lstStyle>
            <a:lvl1pPr rtl="0">
              <a:defRPr/>
            </a:lvl1pPr>
          </a:lstStyle>
          <a:p>
            <a:r>
              <a:rPr lang="en-US"/>
              <a:t>Click to edit Master title style</a:t>
            </a:r>
            <a:br>
              <a:rPr lang="en-US"/>
            </a:br>
            <a:br>
              <a:rPr lang="en-US"/>
            </a:br>
            <a:endParaRPr lang="en-US"/>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4"/>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sp>
        <p:nvSpPr>
          <p:cNvPr id="9" name="Sticker" hidden="1">
            <a:extLst>
              <a:ext uri="{FF2B5EF4-FFF2-40B4-BE49-F238E27FC236}">
                <a16:creationId xmlns:a16="http://schemas.microsoft.com/office/drawing/2014/main" id="{2B5F1846-DB86-4338-8AFA-F2C1B534B900}"/>
              </a:ext>
            </a:extLst>
          </p:cNvPr>
          <p:cNvSpPr txBox="1"/>
          <p:nvPr userDrawn="1"/>
        </p:nvSpPr>
        <p:spPr>
          <a:xfrm>
            <a:off x="1257300" y="1666051"/>
            <a:ext cx="450444" cy="123111"/>
          </a:xfrm>
          <a:prstGeom prst="rect">
            <a:avLst/>
          </a:prstGeom>
          <a:noFill/>
          <a:ln w="6350">
            <a:noFill/>
            <a:miter lim="800000"/>
          </a:ln>
        </p:spPr>
        <p:txBody>
          <a:bodyPr vert="horz" wrap="none" lIns="0" tIns="0" rIns="0" bIns="0" rtlCol="0">
            <a:spAutoFit/>
          </a:bodyPr>
          <a:lstStyle/>
          <a:p>
            <a:pPr algn="l" rtl="0">
              <a:spcBef>
                <a:spcPts val="300"/>
              </a:spcBef>
              <a:spcAft>
                <a:spcPts val="300"/>
              </a:spcAft>
              <a:buNone/>
            </a:pPr>
            <a:r>
              <a:rPr lang="en-US" sz="800" b="1" cap="all" baseline="0"/>
              <a:t>STICKER</a:t>
            </a:r>
          </a:p>
        </p:txBody>
      </p:sp>
      <p:sp>
        <p:nvSpPr>
          <p:cNvPr id="6" name="Slide Number Placeholder 5">
            <a:extLst>
              <a:ext uri="{FF2B5EF4-FFF2-40B4-BE49-F238E27FC236}">
                <a16:creationId xmlns:a16="http://schemas.microsoft.com/office/drawing/2014/main" id="{06BCB5DE-34BD-D917-1DA9-F6429D022548}"/>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pic>
        <p:nvPicPr>
          <p:cNvPr id="11" name="Graphic 10" descr="ERCOT logo">
            <a:extLst>
              <a:ext uri="{FF2B5EF4-FFF2-40B4-BE49-F238E27FC236}">
                <a16:creationId xmlns:a16="http://schemas.microsoft.com/office/drawing/2014/main" id="{E71518B9-3EC1-B7E8-599C-2A353F697F7F}"/>
              </a:ext>
            </a:extLst>
          </p:cNvPr>
          <p:cNvPicPr>
            <a:picLocks noChangeAspect="1"/>
          </p:cNvPicPr>
          <p:nvPr userDrawn="1"/>
        </p:nvPicPr>
        <p:blipFill>
          <a:blip>
            <a:extLst>
              <a:ext uri="{96DAC541-7B7A-43D3-8B79-37D633B846F1}">
                <asvg:svgBlip xmlns:asvg="http://schemas.microsoft.com/office/drawing/2016/SVG/main" r:embed="rId9"/>
              </a:ext>
            </a:extLst>
          </a:blip>
          <a:srcRect/>
          <a:stretch/>
        </p:blipFill>
        <p:spPr bwMode="ltGray">
          <a:xfrm>
            <a:off x="137956" y="108220"/>
            <a:ext cx="703682" cy="259285"/>
          </a:xfrm>
          <a:prstGeom prst="rect">
            <a:avLst/>
          </a:prstGeom>
        </p:spPr>
      </p:pic>
      <p:grpSp>
        <p:nvGrpSpPr>
          <p:cNvPr id="12" name="Group 11" descr="Confidential document label">
            <a:extLst>
              <a:ext uri="{FF2B5EF4-FFF2-40B4-BE49-F238E27FC236}">
                <a16:creationId xmlns:a16="http://schemas.microsoft.com/office/drawing/2014/main" id="{53A7157B-4031-511A-275C-69B708EB6A54}"/>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13" name="Rectangle 12">
              <a:extLst>
                <a:ext uri="{FF2B5EF4-FFF2-40B4-BE49-F238E27FC236}">
                  <a16:creationId xmlns:a16="http://schemas.microsoft.com/office/drawing/2014/main" id="{E57115B1-6C82-8066-58C6-7487CAEEC305}"/>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4" name="TextBox 13">
              <a:extLst>
                <a:ext uri="{FF2B5EF4-FFF2-40B4-BE49-F238E27FC236}">
                  <a16:creationId xmlns:a16="http://schemas.microsoft.com/office/drawing/2014/main" id="{EADAD122-D75B-86C2-219F-E97D5E1FE264}"/>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PUBLIC</a:t>
              </a:r>
            </a:p>
          </p:txBody>
        </p:sp>
      </p:grpSp>
    </p:spTree>
    <p:extLst>
      <p:ext uri="{BB962C8B-B14F-4D97-AF65-F5344CB8AC3E}">
        <p14:creationId xmlns:p14="http://schemas.microsoft.com/office/powerpoint/2010/main" val="35408241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26996402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sp>
        <p:nvSpPr>
          <p:cNvPr id="3" name="Slide Number Placeholder 5">
            <a:extLst>
              <a:ext uri="{FF2B5EF4-FFF2-40B4-BE49-F238E27FC236}">
                <a16:creationId xmlns:a16="http://schemas.microsoft.com/office/drawing/2014/main" id="{809A4A6A-66A0-4297-B6D0-B6E9BBC8B42F}"/>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pic>
        <p:nvPicPr>
          <p:cNvPr id="4" name="Graphic 3" descr="ERCOT logo">
            <a:extLst>
              <a:ext uri="{FF2B5EF4-FFF2-40B4-BE49-F238E27FC236}">
                <a16:creationId xmlns:a16="http://schemas.microsoft.com/office/drawing/2014/main" id="{E8756272-C43E-B4AD-36B6-45F8118944DF}"/>
              </a:ext>
            </a:extLst>
          </p:cNvPr>
          <p:cNvPicPr>
            <a:picLocks noChangeAspect="1"/>
          </p:cNvPicPr>
          <p:nvPr userDrawn="1"/>
        </p:nvPicPr>
        <p:blipFill>
          <a:blip>
            <a:extLst>
              <a:ext uri="{96DAC541-7B7A-43D3-8B79-37D633B846F1}">
                <asvg:svgBlip xmlns:asvg="http://schemas.microsoft.com/office/drawing/2016/SVG/main" r:embed="rId7"/>
              </a:ext>
            </a:extLst>
          </a:blip>
          <a:srcRect/>
          <a:stretch/>
        </p:blipFill>
        <p:spPr bwMode="ltGray">
          <a:xfrm>
            <a:off x="137956" y="108220"/>
            <a:ext cx="703682" cy="259285"/>
          </a:xfrm>
          <a:prstGeom prst="rect">
            <a:avLst/>
          </a:prstGeom>
        </p:spPr>
      </p:pic>
      <p:grpSp>
        <p:nvGrpSpPr>
          <p:cNvPr id="5" name="Group 4" descr="Confidential document label">
            <a:extLst>
              <a:ext uri="{FF2B5EF4-FFF2-40B4-BE49-F238E27FC236}">
                <a16:creationId xmlns:a16="http://schemas.microsoft.com/office/drawing/2014/main" id="{9C46E349-26B2-9EE6-3002-9B57A51A42BE}"/>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6" name="Rectangle 5">
              <a:extLst>
                <a:ext uri="{FF2B5EF4-FFF2-40B4-BE49-F238E27FC236}">
                  <a16:creationId xmlns:a16="http://schemas.microsoft.com/office/drawing/2014/main" id="{5490559F-5C79-B3EB-75A5-92B3657B6809}"/>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0" name="TextBox 9">
              <a:extLst>
                <a:ext uri="{FF2B5EF4-FFF2-40B4-BE49-F238E27FC236}">
                  <a16:creationId xmlns:a16="http://schemas.microsoft.com/office/drawing/2014/main" id="{31CB6F67-9DD7-3155-8032-81C621DD34AC}"/>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PUBLIC</a:t>
              </a:r>
            </a:p>
          </p:txBody>
        </p:sp>
      </p:grpSp>
    </p:spTree>
    <p:extLst>
      <p:ext uri="{BB962C8B-B14F-4D97-AF65-F5344CB8AC3E}">
        <p14:creationId xmlns:p14="http://schemas.microsoft.com/office/powerpoint/2010/main" val="3863007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27829395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330AE89A-7771-4A6E-A02D-893DCB66C876}"/>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3" name="Rectangle 2">
            <a:extLst>
              <a:ext uri="{FF2B5EF4-FFF2-40B4-BE49-F238E27FC236}">
                <a16:creationId xmlns:a16="http://schemas.microsoft.com/office/drawing/2014/main" id="{B9A1D2FA-0AB5-68EF-A733-D776EFA56378}"/>
              </a:ext>
              <a:ext uri="{C183D7F6-B498-43B3-948B-1728B52AA6E4}">
                <adec:decorative xmlns:adec="http://schemas.microsoft.com/office/drawing/2017/decorative" val="1"/>
              </a:ext>
            </a:extLst>
          </p:cNvPr>
          <p:cNvSpPr>
            <a:spLocks/>
          </p:cNvSpPr>
          <p:nvPr userDrawn="1"/>
        </p:nvSpPr>
        <p:spPr bwMode="ltGray">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D6516DD-2CF1-A84A-9562-936B7FEE1EBC}"/>
              </a:ext>
              <a:ext uri="{C183D7F6-B498-43B3-948B-1728B52AA6E4}">
                <adec:decorative xmlns:adec="http://schemas.microsoft.com/office/drawing/2017/decorative" val="1"/>
              </a:ext>
            </a:extLst>
          </p:cNvPr>
          <p:cNvSpPr>
            <a:spLocks/>
          </p:cNvSpPr>
          <p:nvPr userDrawn="1"/>
        </p:nvSpPr>
        <p:spPr bwMode="ltGray">
          <a:xfrm>
            <a:off x="0" y="0"/>
            <a:ext cx="420624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ERCOT logo white on background">
            <a:extLst>
              <a:ext uri="{FF2B5EF4-FFF2-40B4-BE49-F238E27FC236}">
                <a16:creationId xmlns:a16="http://schemas.microsoft.com/office/drawing/2014/main" id="{A227FAE6-A0C7-8280-D5CB-43FCE259AC53}"/>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bwMode="ltGray">
          <a:xfrm>
            <a:off x="974555" y="1125953"/>
            <a:ext cx="2425881" cy="889910"/>
          </a:xfrm>
          <a:prstGeom prst="rect">
            <a:avLst/>
          </a:prstGeom>
          <a:effectLst>
            <a:outerShdw blurRad="50800" dist="12700" dir="10800000" algn="r" rotWithShape="0">
              <a:schemeClr val="tx2">
                <a:alpha val="40000"/>
              </a:schemeClr>
            </a:outerShdw>
          </a:effectLst>
        </p:spPr>
      </p:pic>
      <p:sp>
        <p:nvSpPr>
          <p:cNvPr id="7" name="TextBox 6">
            <a:extLst>
              <a:ext uri="{FF2B5EF4-FFF2-40B4-BE49-F238E27FC236}">
                <a16:creationId xmlns:a16="http://schemas.microsoft.com/office/drawing/2014/main" id="{38D3B525-D4DB-CE79-3CB1-8FEAA9B2A017}"/>
              </a:ext>
            </a:extLst>
          </p:cNvPr>
          <p:cNvSpPr txBox="1"/>
          <p:nvPr userDrawn="1"/>
        </p:nvSpPr>
        <p:spPr bwMode="ltGray">
          <a:xfrm>
            <a:off x="-91688" y="503044"/>
            <a:ext cx="1162970" cy="230832"/>
          </a:xfrm>
          <a:prstGeom prst="rect">
            <a:avLst/>
          </a:prstGeom>
          <a:noFill/>
        </p:spPr>
        <p:txBody>
          <a:bodyPr wrap="square" rtlCol="0">
            <a:spAutoFit/>
          </a:bodyPr>
          <a:lstStyle/>
          <a:p>
            <a:pPr algn="ctr"/>
            <a:r>
              <a:rPr lang="en-US" sz="900" b="1" spc="0">
                <a:solidFill>
                  <a:schemeClr val="bg1"/>
                </a:solidFill>
              </a:rPr>
              <a:t>CONFIDENTIAL</a:t>
            </a:r>
          </a:p>
        </p:txBody>
      </p:sp>
      <p:pic>
        <p:nvPicPr>
          <p:cNvPr id="9" name="Graphic 8">
            <a:extLst>
              <a:ext uri="{FF2B5EF4-FFF2-40B4-BE49-F238E27FC236}">
                <a16:creationId xmlns:a16="http://schemas.microsoft.com/office/drawing/2014/main" id="{06DA6520-917E-48A7-9423-39B09915C832}"/>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8"/>
              </a:ext>
            </a:extLst>
          </a:blip>
          <a:srcRect l="59827" t="14818" r="10238" b="43257"/>
          <a:stretch>
            <a:fillRect/>
          </a:stretch>
        </p:blipFill>
        <p:spPr bwMode="ltGray">
          <a:xfrm>
            <a:off x="-1" y="-1"/>
            <a:ext cx="12192001" cy="5732047"/>
          </a:xfrm>
          <a:prstGeom prst="rect">
            <a:avLst/>
          </a:prstGeom>
        </p:spPr>
      </p:pic>
      <p:grpSp>
        <p:nvGrpSpPr>
          <p:cNvPr id="10" name="Group 9" descr="Confidential document label">
            <a:extLst>
              <a:ext uri="{FF2B5EF4-FFF2-40B4-BE49-F238E27FC236}">
                <a16:creationId xmlns:a16="http://schemas.microsoft.com/office/drawing/2014/main" id="{A8DEDC98-E3F2-AB13-5AAE-3959F42AED14}"/>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11" name="Rectangle 10">
              <a:extLst>
                <a:ext uri="{FF2B5EF4-FFF2-40B4-BE49-F238E27FC236}">
                  <a16:creationId xmlns:a16="http://schemas.microsoft.com/office/drawing/2014/main" id="{9FBCF4F6-31AA-2A1C-C5AB-20806CD975FF}"/>
                </a:ext>
              </a:extLst>
            </p:cNvPr>
            <p:cNvSpPr/>
            <p:nvPr/>
          </p:nvSpPr>
          <p:spPr bwMode="ltGray">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06A469E-8F1F-FC1C-3DBD-305ADB4A3472}"/>
                </a:ext>
              </a:extLst>
            </p:cNvPr>
            <p:cNvSpPr txBox="1"/>
            <p:nvPr/>
          </p:nvSpPr>
          <p:spPr bwMode="ltGray">
            <a:xfrm>
              <a:off x="-91688" y="6427015"/>
              <a:ext cx="1162970" cy="230832"/>
            </a:xfrm>
            <a:prstGeom prst="rect">
              <a:avLst/>
            </a:prstGeom>
            <a:noFill/>
          </p:spPr>
          <p:txBody>
            <a:bodyPr wrap="square" rtlCol="0">
              <a:spAutoFit/>
            </a:bodyPr>
            <a:lstStyle/>
            <a:p>
              <a:pPr algn="ctr"/>
              <a:r>
                <a:rPr lang="en-US" sz="900" b="1" spc="0">
                  <a:solidFill>
                    <a:schemeClr val="bg1"/>
                  </a:solidFill>
                </a:rPr>
                <a:t>CONFIDENTIAL</a:t>
              </a:r>
            </a:p>
          </p:txBody>
        </p:sp>
      </p:grpSp>
      <p:sp>
        <p:nvSpPr>
          <p:cNvPr id="13" name="Title">
            <a:extLst>
              <a:ext uri="{FF2B5EF4-FFF2-40B4-BE49-F238E27FC236}">
                <a16:creationId xmlns:a16="http://schemas.microsoft.com/office/drawing/2014/main" id="{6E3D88C4-A906-F9B4-5983-50713C6370AF}"/>
              </a:ext>
            </a:extLst>
          </p:cNvPr>
          <p:cNvSpPr>
            <a:spLocks noGrp="1"/>
          </p:cNvSpPr>
          <p:nvPr>
            <p:ph type="title" hasCustomPrompt="1"/>
            <p:custDataLst>
              <p:tags r:id="rId3"/>
            </p:custDataLst>
          </p:nvPr>
        </p:nvSpPr>
        <p:spPr>
          <a:xfrm>
            <a:off x="5074920" y="2071888"/>
            <a:ext cx="6559868" cy="984885"/>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noAutofit/>
          </a:bodyPr>
          <a:lstStyle>
            <a:lvl1pPr rtl="0">
              <a:defRPr lang="en-US" sz="3200" dirty="0"/>
            </a:lvl1pPr>
          </a:lstStyle>
          <a:p>
            <a:pPr lvl="0"/>
            <a:r>
              <a:rPr lang="en-US"/>
              <a:t>Thank you</a:t>
            </a:r>
          </a:p>
        </p:txBody>
      </p:sp>
    </p:spTree>
    <p:extLst>
      <p:ext uri="{BB962C8B-B14F-4D97-AF65-F5344CB8AC3E}">
        <p14:creationId xmlns:p14="http://schemas.microsoft.com/office/powerpoint/2010/main" val="466470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a:p>
        </p:txBody>
      </p:sp>
      <p:grpSp>
        <p:nvGrpSpPr>
          <p:cNvPr id="6" name="Group 5" descr="Confidential document label">
            <a:extLst>
              <a:ext uri="{FF2B5EF4-FFF2-40B4-BE49-F238E27FC236}">
                <a16:creationId xmlns:a16="http://schemas.microsoft.com/office/drawing/2014/main" id="{4C6D97EC-3710-D88C-1C40-89CE31E86E9E}"/>
              </a:ext>
              <a:ext uri="{C183D7F6-B498-43B3-948B-1728B52AA6E4}">
                <adec:decorative xmlns:adec="http://schemas.microsoft.com/office/drawing/2017/decorative" val="0"/>
              </a:ext>
            </a:extLst>
          </p:cNvPr>
          <p:cNvGrpSpPr/>
          <p:nvPr userDrawn="1"/>
        </p:nvGrpSpPr>
        <p:grpSpPr>
          <a:xfrm>
            <a:off x="-91688" y="457199"/>
            <a:ext cx="1162970" cy="358775"/>
            <a:chOff x="-91688" y="6362698"/>
            <a:chExt cx="1162970" cy="358775"/>
          </a:xfrm>
        </p:grpSpPr>
        <p:sp>
          <p:nvSpPr>
            <p:cNvPr id="11" name="Rectangle 10">
              <a:extLst>
                <a:ext uri="{FF2B5EF4-FFF2-40B4-BE49-F238E27FC236}">
                  <a16:creationId xmlns:a16="http://schemas.microsoft.com/office/drawing/2014/main" id="{FF5B14A2-7A6E-A0FB-5E69-B70B689001BC}"/>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40F589A-E496-F9BA-2E36-85E570C0D17D}"/>
                </a:ext>
              </a:extLst>
            </p:cNvPr>
            <p:cNvSpPr txBox="1"/>
            <p:nvPr/>
          </p:nvSpPr>
          <p:spPr>
            <a:xfrm>
              <a:off x="-91688" y="6427015"/>
              <a:ext cx="1162970" cy="230832"/>
            </a:xfrm>
            <a:prstGeom prst="rect">
              <a:avLst/>
            </a:prstGeom>
            <a:noFill/>
          </p:spPr>
          <p:txBody>
            <a:bodyPr wrap="square" rtlCol="0">
              <a:spAutoFit/>
            </a:bodyPr>
            <a:lstStyle/>
            <a:p>
              <a:pPr algn="ctr"/>
              <a:r>
                <a:rPr lang="en-US" sz="900" b="1" spc="0">
                  <a:solidFill>
                    <a:schemeClr val="bg1"/>
                  </a:solidFill>
                </a:rPr>
                <a:t>CONFIDENTIAL</a:t>
              </a:r>
            </a:p>
          </p:txBody>
        </p:sp>
      </p:grpSp>
    </p:spTree>
    <p:extLst>
      <p:ext uri="{BB962C8B-B14F-4D97-AF65-F5344CB8AC3E}">
        <p14:creationId xmlns:p14="http://schemas.microsoft.com/office/powerpoint/2010/main" val="2761171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Tree>
    <p:extLst>
      <p:ext uri="{BB962C8B-B14F-4D97-AF65-F5344CB8AC3E}">
        <p14:creationId xmlns:p14="http://schemas.microsoft.com/office/powerpoint/2010/main" val="20291780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ver v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6F8A40-F0D0-857B-E8A8-1B3161AC4336}"/>
              </a:ext>
              <a:ext uri="{C183D7F6-B498-43B3-948B-1728B52AA6E4}">
                <adec:decorative xmlns:adec="http://schemas.microsoft.com/office/drawing/2017/decorative" val="1"/>
              </a:ext>
            </a:extLst>
          </p:cNvPr>
          <p:cNvSpPr>
            <a:spLocks/>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2DC5253-5E42-F62E-EA4E-3AB21BA87CDB}"/>
              </a:ext>
              <a:ext uri="{C183D7F6-B498-43B3-948B-1728B52AA6E4}">
                <adec:decorative xmlns:adec="http://schemas.microsoft.com/office/drawing/2017/decorative" val="1"/>
              </a:ext>
            </a:extLst>
          </p:cNvPr>
          <p:cNvSpPr>
            <a:spLocks/>
          </p:cNvSpPr>
          <p:nvPr userDrawn="1"/>
        </p:nvSpPr>
        <p:spPr>
          <a:xfrm>
            <a:off x="0" y="0"/>
            <a:ext cx="420624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ERCOT logo white on background">
            <a:extLst>
              <a:ext uri="{FF2B5EF4-FFF2-40B4-BE49-F238E27FC236}">
                <a16:creationId xmlns:a16="http://schemas.microsoft.com/office/drawing/2014/main" id="{590365CF-9C80-03DF-D245-DBE4EBA333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8" name="TextBox 7">
            <a:extLst>
              <a:ext uri="{FF2B5EF4-FFF2-40B4-BE49-F238E27FC236}">
                <a16:creationId xmlns:a16="http://schemas.microsoft.com/office/drawing/2014/main" id="{1A1A5353-DA71-B6B2-BDDB-2FB68F1F0909}"/>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a:solidFill>
                  <a:schemeClr val="bg1"/>
                </a:solidFill>
              </a:rPr>
              <a:t>CONFIDENTIAL</a:t>
            </a:r>
          </a:p>
        </p:txBody>
      </p:sp>
      <p:pic>
        <p:nvPicPr>
          <p:cNvPr id="3" name="Graphic 2">
            <a:extLst>
              <a:ext uri="{FF2B5EF4-FFF2-40B4-BE49-F238E27FC236}">
                <a16:creationId xmlns:a16="http://schemas.microsoft.com/office/drawing/2014/main" id="{81B94DDE-8E3F-CACF-1508-79E6F98F5EE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5074920" y="2062263"/>
            <a:ext cx="6316168" cy="3366409"/>
          </a:xfrm>
          <a:prstGeom prst="rect">
            <a:avLst/>
          </a:prstGeom>
        </p:spPr>
        <p:txBody>
          <a:bodyPr anchor="t"/>
          <a:lstStyle>
            <a:lvl1pPr algn="l">
              <a:defRPr lang="en-US" sz="2000" b="1" dirty="0">
                <a:solidFill>
                  <a:schemeClr val="tx1"/>
                </a:solidFill>
              </a:defRPr>
            </a:lvl1pPr>
          </a:lstStyle>
          <a:p>
            <a:r>
              <a:rPr lang="en-US"/>
              <a:t>Click to edit Master title style</a:t>
            </a:r>
            <a:br>
              <a:rPr lang="en-US"/>
            </a:br>
            <a:endParaRPr lang="en-US"/>
          </a:p>
        </p:txBody>
      </p:sp>
      <p:grpSp>
        <p:nvGrpSpPr>
          <p:cNvPr id="4" name="Group 3" descr="Confidential document label">
            <a:extLst>
              <a:ext uri="{FF2B5EF4-FFF2-40B4-BE49-F238E27FC236}">
                <a16:creationId xmlns:a16="http://schemas.microsoft.com/office/drawing/2014/main" id="{3ACD3351-1310-1995-FBF5-C78E0D355E2C}"/>
              </a:ext>
              <a:ext uri="{C183D7F6-B498-43B3-948B-1728B52AA6E4}">
                <adec:decorative xmlns:adec="http://schemas.microsoft.com/office/drawing/2017/decorative" val="0"/>
              </a:ext>
            </a:extLst>
          </p:cNvPr>
          <p:cNvGrpSpPr/>
          <p:nvPr userDrawn="1"/>
        </p:nvGrpSpPr>
        <p:grpSpPr>
          <a:xfrm>
            <a:off x="-91688" y="457199"/>
            <a:ext cx="1162970" cy="358775"/>
            <a:chOff x="-91688" y="6362698"/>
            <a:chExt cx="1162970" cy="358775"/>
          </a:xfrm>
        </p:grpSpPr>
        <p:sp>
          <p:nvSpPr>
            <p:cNvPr id="6" name="Rectangle 5">
              <a:extLst>
                <a:ext uri="{FF2B5EF4-FFF2-40B4-BE49-F238E27FC236}">
                  <a16:creationId xmlns:a16="http://schemas.microsoft.com/office/drawing/2014/main" id="{2844F90C-CE92-12EF-3D6A-28DA02C5F925}"/>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2393FF68-0A7C-70BE-A749-080F1689BE6B}"/>
                </a:ext>
              </a:extLst>
            </p:cNvPr>
            <p:cNvSpPr txBox="1"/>
            <p:nvPr/>
          </p:nvSpPr>
          <p:spPr>
            <a:xfrm>
              <a:off x="-91688" y="6427015"/>
              <a:ext cx="1162970" cy="230832"/>
            </a:xfrm>
            <a:prstGeom prst="rect">
              <a:avLst/>
            </a:prstGeom>
            <a:noFill/>
          </p:spPr>
          <p:txBody>
            <a:bodyPr wrap="square" rtlCol="0">
              <a:spAutoFit/>
            </a:bodyPr>
            <a:lstStyle/>
            <a:p>
              <a:pPr algn="ctr"/>
              <a:r>
                <a:rPr lang="en-US" sz="900" b="1" spc="0">
                  <a:solidFill>
                    <a:schemeClr val="bg1"/>
                  </a:solidFill>
                </a:rPr>
                <a:t>PUBLIC</a:t>
              </a:r>
            </a:p>
          </p:txBody>
        </p:sp>
      </p:grpSp>
    </p:spTree>
    <p:extLst>
      <p:ext uri="{BB962C8B-B14F-4D97-AF65-F5344CB8AC3E}">
        <p14:creationId xmlns:p14="http://schemas.microsoft.com/office/powerpoint/2010/main" val="32507739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11187714"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0" y="6356350"/>
            <a:ext cx="8010526" cy="365125"/>
          </a:xfrm>
        </p:spPr>
        <p:txBody>
          <a:bodyPr/>
          <a:lstStyle/>
          <a:p>
            <a:endParaRPr lang="en-US"/>
          </a:p>
        </p:txBody>
      </p:sp>
      <p:sp>
        <p:nvSpPr>
          <p:cNvPr id="6" name="Date Placeholder 3">
            <a:extLst>
              <a:ext uri="{FF2B5EF4-FFF2-40B4-BE49-F238E27FC236}">
                <a16:creationId xmlns:a16="http://schemas.microsoft.com/office/drawing/2014/main" id="{FCF93DBC-D2B3-EAA9-B573-4CBB1A9ECD37}"/>
              </a:ext>
            </a:extLst>
          </p:cNvPr>
          <p:cNvSpPr>
            <a:spLocks noGrp="1"/>
          </p:cNvSpPr>
          <p:nvPr>
            <p:ph type="dt" sz="half" idx="10"/>
          </p:nvPr>
        </p:nvSpPr>
        <p:spPr>
          <a:xfrm>
            <a:off x="8716884" y="6356350"/>
            <a:ext cx="2773273" cy="365125"/>
          </a:xfrm>
        </p:spPr>
        <p:txBody>
          <a:bodyPr/>
          <a:lstStyle/>
          <a:p>
            <a:endParaRPr lang="en-US"/>
          </a:p>
        </p:txBody>
      </p:sp>
      <p:sp>
        <p:nvSpPr>
          <p:cNvPr id="11"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a:xfrm>
            <a:off x="11658600" y="6356350"/>
            <a:ext cx="533400" cy="365125"/>
          </a:xfrm>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1117659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37618163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3"/>
            </p:custDataLst>
          </p:nvPr>
        </p:nvSpPr>
        <p:spPr>
          <a:xfrm>
            <a:off x="1257300" y="864105"/>
            <a:ext cx="104013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noAutofit/>
          </a:bodyPr>
          <a:lstStyle>
            <a:lvl1pPr marL="0" indent="0" algn="l" rtl="0">
              <a:buNone/>
              <a:defRPr lang="en-US" b="0" baseline="0" dirty="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buNone/>
            </a:pPr>
            <a:r>
              <a:rPr lang="en-US"/>
              <a:t>Click to edit Master subtitle style</a:t>
            </a: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4"/>
            </p:custDataLst>
          </p:nvPr>
        </p:nvSpPr>
        <p:spPr>
          <a:xfrm>
            <a:off x="506347"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5"/>
            </p:custDataLst>
          </p:nvPr>
        </p:nvSpPr>
        <p:spPr>
          <a:xfrm>
            <a:off x="1257300" y="41597"/>
            <a:ext cx="3843338" cy="123111"/>
          </a:xfrm>
          <a:prstGeom prst="rect">
            <a:avLst/>
          </a:prstGeom>
          <a:noFill/>
          <a:ln w="6350">
            <a:noFill/>
            <a:miter lim="800000"/>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800" b="0" dirty="0">
                <a:cs typeface="+mn-cs"/>
              </a:defRPr>
            </a:lvl1pPr>
          </a:lstStyle>
          <a:p>
            <a:pPr lvl="0">
              <a:buNone/>
            </a:pPr>
            <a:r>
              <a:rPr lang="en-US"/>
              <a:t>Add tracker</a:t>
            </a:r>
          </a:p>
        </p:txBody>
      </p:sp>
      <p:sp>
        <p:nvSpPr>
          <p:cNvPr id="10" name="2. Slide Title">
            <a:extLst>
              <a:ext uri="{FF2B5EF4-FFF2-40B4-BE49-F238E27FC236}">
                <a16:creationId xmlns:a16="http://schemas.microsoft.com/office/drawing/2014/main" id="{8326FFD0-8389-4032-AAB8-00C262CAF746}"/>
              </a:ext>
            </a:extLst>
          </p:cNvPr>
          <p:cNvSpPr>
            <a:spLocks noGrp="1"/>
          </p:cNvSpPr>
          <p:nvPr>
            <p:ph type="title"/>
            <p:custDataLst>
              <p:tags r:id="rId6"/>
            </p:custDataLst>
          </p:nvPr>
        </p:nvSpPr>
        <p:spPr>
          <a:xfrm>
            <a:off x="1257300" y="419100"/>
            <a:ext cx="10401300" cy="3847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noAutofit/>
          </a:bodyPr>
          <a:lstStyle>
            <a:lvl1pPr>
              <a:defRPr lang="en-US" dirty="0"/>
            </a:lvl1pPr>
          </a:lstStyle>
          <a:p>
            <a:pPr lvl="0"/>
            <a:r>
              <a:rPr lang="en-US"/>
              <a:t>Click to edit Master title style</a:t>
            </a:r>
          </a:p>
        </p:txBody>
      </p:sp>
      <p:sp>
        <p:nvSpPr>
          <p:cNvPr id="2" name="Slide Number Placeholder 5">
            <a:extLst>
              <a:ext uri="{FF2B5EF4-FFF2-40B4-BE49-F238E27FC236}">
                <a16:creationId xmlns:a16="http://schemas.microsoft.com/office/drawing/2014/main" id="{547E845D-F15A-5FF7-BCBD-E399BCCA39AE}"/>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spTree>
    <p:extLst>
      <p:ext uri="{BB962C8B-B14F-4D97-AF65-F5344CB8AC3E}">
        <p14:creationId xmlns:p14="http://schemas.microsoft.com/office/powerpoint/2010/main" val="1608224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15471073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874AF67-BBA0-48F4-BB9F-52963443351B}"/>
              </a:ext>
            </a:extLst>
          </p:cNvPr>
          <p:cNvGraphicFramePr>
            <a:graphicFrameLocks noChangeAspect="1"/>
          </p:cNvGraphicFramePr>
          <p:nvPr userDrawn="1">
            <p:custDataLst>
              <p:tags r:id="rId1"/>
            </p:custDataLst>
            <p:extLst>
              <p:ext uri="{D42A27DB-BD31-4B8C-83A1-F6EECF244321}">
                <p14:modId xmlns:p14="http://schemas.microsoft.com/office/powerpoint/2010/main" val="26384773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3" name="Object 2" hidden="1">
                        <a:extLst>
                          <a:ext uri="{FF2B5EF4-FFF2-40B4-BE49-F238E27FC236}">
                            <a16:creationId xmlns:a16="http://schemas.microsoft.com/office/drawing/2014/main" id="{5874AF67-BBA0-48F4-BB9F-5296344335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85C4A621-19FC-A8C3-F7DA-AB0F32B21DDD}"/>
              </a:ext>
              <a:ext uri="{C183D7F6-B498-43B3-948B-1728B52AA6E4}">
                <adec:decorative xmlns:adec="http://schemas.microsoft.com/office/drawing/2017/decorative" val="1"/>
              </a:ext>
            </a:extLst>
          </p:cNvPr>
          <p:cNvSpPr>
            <a:spLocks/>
          </p:cNvSpPr>
          <p:nvPr userDrawn="1"/>
        </p:nvSpPr>
        <p:spPr bwMode="ltGray">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F777F45-55F4-5E6D-024F-60E25174AD75}"/>
              </a:ext>
              <a:ext uri="{C183D7F6-B498-43B3-948B-1728B52AA6E4}">
                <adec:decorative xmlns:adec="http://schemas.microsoft.com/office/drawing/2017/decorative" val="1"/>
              </a:ext>
            </a:extLst>
          </p:cNvPr>
          <p:cNvSpPr>
            <a:spLocks/>
          </p:cNvSpPr>
          <p:nvPr userDrawn="1"/>
        </p:nvSpPr>
        <p:spPr bwMode="ltGray">
          <a:xfrm>
            <a:off x="0" y="0"/>
            <a:ext cx="420624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ERCOT logo white on background">
            <a:extLst>
              <a:ext uri="{FF2B5EF4-FFF2-40B4-BE49-F238E27FC236}">
                <a16:creationId xmlns:a16="http://schemas.microsoft.com/office/drawing/2014/main" id="{BABDE992-14D0-DC06-5632-921A617C9277}"/>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bwMode="ltGray">
          <a:xfrm>
            <a:off x="974555" y="1125953"/>
            <a:ext cx="2425881" cy="889910"/>
          </a:xfrm>
          <a:prstGeom prst="rect">
            <a:avLst/>
          </a:prstGeom>
          <a:effectLst>
            <a:outerShdw blurRad="50800" dist="12700" dir="10800000" algn="r" rotWithShape="0">
              <a:schemeClr val="tx2">
                <a:alpha val="40000"/>
              </a:schemeClr>
            </a:outerShdw>
          </a:effectLst>
        </p:spPr>
      </p:pic>
      <p:sp>
        <p:nvSpPr>
          <p:cNvPr id="6" name="TextBox 5">
            <a:extLst>
              <a:ext uri="{FF2B5EF4-FFF2-40B4-BE49-F238E27FC236}">
                <a16:creationId xmlns:a16="http://schemas.microsoft.com/office/drawing/2014/main" id="{D6A667C4-71EB-319E-965A-63C4FF6BE0E0}"/>
              </a:ext>
            </a:extLst>
          </p:cNvPr>
          <p:cNvSpPr txBox="1"/>
          <p:nvPr userDrawn="1"/>
        </p:nvSpPr>
        <p:spPr bwMode="ltGray">
          <a:xfrm>
            <a:off x="-91688" y="503044"/>
            <a:ext cx="1162970" cy="230832"/>
          </a:xfrm>
          <a:prstGeom prst="rect">
            <a:avLst/>
          </a:prstGeom>
          <a:noFill/>
        </p:spPr>
        <p:txBody>
          <a:bodyPr wrap="square" rtlCol="0">
            <a:spAutoFit/>
          </a:bodyPr>
          <a:lstStyle/>
          <a:p>
            <a:pPr algn="ctr"/>
            <a:r>
              <a:rPr lang="en-US" sz="900" b="1" spc="0">
                <a:solidFill>
                  <a:schemeClr val="bg1"/>
                </a:solidFill>
              </a:rPr>
              <a:t>CONFIDENTIAL</a:t>
            </a:r>
          </a:p>
        </p:txBody>
      </p:sp>
      <p:pic>
        <p:nvPicPr>
          <p:cNvPr id="7" name="Graphic 6">
            <a:extLst>
              <a:ext uri="{FF2B5EF4-FFF2-40B4-BE49-F238E27FC236}">
                <a16:creationId xmlns:a16="http://schemas.microsoft.com/office/drawing/2014/main" id="{27196CFC-3E86-B8BD-E093-4F28B9158F4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9"/>
              </a:ext>
            </a:extLst>
          </a:blip>
          <a:srcRect l="59827" t="14818" r="10238" b="43257"/>
          <a:stretch>
            <a:fillRect/>
          </a:stretch>
        </p:blipFill>
        <p:spPr bwMode="ltGray">
          <a:xfrm>
            <a:off x="-1" y="-1"/>
            <a:ext cx="12192001" cy="5732047"/>
          </a:xfrm>
          <a:prstGeom prst="rect">
            <a:avLst/>
          </a:prstGeom>
        </p:spPr>
      </p:pic>
      <p:grpSp>
        <p:nvGrpSpPr>
          <p:cNvPr id="8" name="Group 7" descr="Confidential document label">
            <a:extLst>
              <a:ext uri="{FF2B5EF4-FFF2-40B4-BE49-F238E27FC236}">
                <a16:creationId xmlns:a16="http://schemas.microsoft.com/office/drawing/2014/main" id="{E0F86DF4-D209-AF27-2BEA-883BE190B860}"/>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9" name="Rectangle 8">
              <a:extLst>
                <a:ext uri="{FF2B5EF4-FFF2-40B4-BE49-F238E27FC236}">
                  <a16:creationId xmlns:a16="http://schemas.microsoft.com/office/drawing/2014/main" id="{EC5A0479-C527-8FBF-0B02-6C73DE9ACC65}"/>
                </a:ext>
              </a:extLst>
            </p:cNvPr>
            <p:cNvSpPr/>
            <p:nvPr/>
          </p:nvSpPr>
          <p:spPr bwMode="ltGray">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0446C61-4C4A-5AFD-771C-43E23CD13ED1}"/>
                </a:ext>
              </a:extLst>
            </p:cNvPr>
            <p:cNvSpPr txBox="1"/>
            <p:nvPr/>
          </p:nvSpPr>
          <p:spPr bwMode="ltGray">
            <a:xfrm>
              <a:off x="-91688" y="6427015"/>
              <a:ext cx="1162970" cy="230832"/>
            </a:xfrm>
            <a:prstGeom prst="rect">
              <a:avLst/>
            </a:prstGeom>
            <a:noFill/>
          </p:spPr>
          <p:txBody>
            <a:bodyPr wrap="square" rtlCol="0">
              <a:spAutoFit/>
            </a:bodyPr>
            <a:lstStyle/>
            <a:p>
              <a:pPr algn="ctr"/>
              <a:r>
                <a:rPr lang="en-US" sz="900" b="1" spc="0">
                  <a:solidFill>
                    <a:schemeClr val="tx1"/>
                  </a:solidFill>
                </a:rPr>
                <a:t>CONFIDENTIAL</a:t>
              </a:r>
            </a:p>
          </p:txBody>
        </p:sp>
      </p:grpSp>
      <p:sp>
        <p:nvSpPr>
          <p:cNvPr id="12" name="Documenttype">
            <a:extLst>
              <a:ext uri="{FF2B5EF4-FFF2-40B4-BE49-F238E27FC236}">
                <a16:creationId xmlns:a16="http://schemas.microsoft.com/office/drawing/2014/main" id="{94BE84BF-5065-97D3-2F09-7AF24169EAA9}"/>
              </a:ext>
            </a:extLst>
          </p:cNvPr>
          <p:cNvSpPr>
            <a:spLocks noGrp="1"/>
          </p:cNvSpPr>
          <p:nvPr>
            <p:ph type="body" sz="quarter" idx="13" hasCustomPrompt="1"/>
            <p:custDataLst>
              <p:tags r:id="rId2"/>
            </p:custDataLst>
          </p:nvPr>
        </p:nvSpPr>
        <p:spPr>
          <a:xfrm>
            <a:off x="5074920" y="3750920"/>
            <a:ext cx="6559868"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noAutofit/>
          </a:bodyPr>
          <a:lstStyle>
            <a:lvl1pPr rtl="0">
              <a:buNone/>
              <a:defRPr lang="en-US" sz="1600" dirty="0"/>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buNone/>
            </a:pPr>
            <a:r>
              <a:rPr lang="en-US"/>
              <a:t>Edit date or title/role</a:t>
            </a:r>
          </a:p>
        </p:txBody>
      </p:sp>
      <p:sp>
        <p:nvSpPr>
          <p:cNvPr id="13" name="Subtitle">
            <a:extLst>
              <a:ext uri="{FF2B5EF4-FFF2-40B4-BE49-F238E27FC236}">
                <a16:creationId xmlns:a16="http://schemas.microsoft.com/office/drawing/2014/main" id="{7667E67B-A98E-04B2-0FC3-D6C7F8F66A0F}"/>
              </a:ext>
            </a:extLst>
          </p:cNvPr>
          <p:cNvSpPr>
            <a:spLocks noGrp="1"/>
          </p:cNvSpPr>
          <p:nvPr>
            <p:ph type="subTitle" idx="1"/>
            <p:custDataLst>
              <p:tags r:id="rId3"/>
            </p:custDataLst>
          </p:nvPr>
        </p:nvSpPr>
        <p:spPr>
          <a:xfrm>
            <a:off x="5074920" y="3229953"/>
            <a:ext cx="6559868" cy="276999"/>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noAutofit/>
          </a:bodyPr>
          <a:lstStyle>
            <a:lvl1pPr marL="0" indent="0" algn="l" rtl="0">
              <a:buNone/>
              <a:defRPr lang="en-US" sz="1800" dirty="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buNone/>
            </a:pPr>
            <a:r>
              <a:rPr lang="en-US"/>
              <a:t>Click to edit Master subtitle style</a:t>
            </a:r>
          </a:p>
        </p:txBody>
      </p:sp>
      <p:sp>
        <p:nvSpPr>
          <p:cNvPr id="14" name="Title">
            <a:extLst>
              <a:ext uri="{FF2B5EF4-FFF2-40B4-BE49-F238E27FC236}">
                <a16:creationId xmlns:a16="http://schemas.microsoft.com/office/drawing/2014/main" id="{381A0205-FDD7-9F2F-342F-8452E94CCBB5}"/>
              </a:ext>
            </a:extLst>
          </p:cNvPr>
          <p:cNvSpPr>
            <a:spLocks noGrp="1"/>
          </p:cNvSpPr>
          <p:nvPr>
            <p:ph type="title" hasCustomPrompt="1"/>
            <p:custDataLst>
              <p:tags r:id="rId4"/>
            </p:custDataLst>
          </p:nvPr>
        </p:nvSpPr>
        <p:spPr>
          <a:xfrm>
            <a:off x="5074920" y="2071888"/>
            <a:ext cx="6559868" cy="984885"/>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noAutofit/>
          </a:bodyPr>
          <a:lstStyle>
            <a:lvl1pPr rtl="0">
              <a:defRPr lang="en-US" sz="3200" dirty="0"/>
            </a:lvl1pPr>
          </a:lstStyle>
          <a:p>
            <a:pPr lvl="0"/>
            <a:r>
              <a:rPr lang="en-US"/>
              <a:t>Click to edit </a:t>
            </a:r>
            <a:br>
              <a:rPr lang="en-US"/>
            </a:br>
            <a:r>
              <a:rPr lang="en-US"/>
              <a:t>Master title style</a:t>
            </a:r>
          </a:p>
        </p:txBody>
      </p:sp>
    </p:spTree>
    <p:extLst>
      <p:ext uri="{BB962C8B-B14F-4D97-AF65-F5344CB8AC3E}">
        <p14:creationId xmlns:p14="http://schemas.microsoft.com/office/powerpoint/2010/main" val="26885933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extLst>
              <p:ext uri="{D42A27DB-BD31-4B8C-83A1-F6EECF244321}">
                <p14:modId xmlns:p14="http://schemas.microsoft.com/office/powerpoint/2010/main" val="35493576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D3A330D-704F-4050-81F6-50A136E7860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3" name="2. Slide Title">
            <a:extLst>
              <a:ext uri="{FF2B5EF4-FFF2-40B4-BE49-F238E27FC236}">
                <a16:creationId xmlns:a16="http://schemas.microsoft.com/office/drawing/2014/main" id="{5C829ED6-90BF-4B02-AD53-C2B66EC5467C}"/>
              </a:ext>
            </a:extLst>
          </p:cNvPr>
          <p:cNvSpPr>
            <a:spLocks noGrp="1"/>
          </p:cNvSpPr>
          <p:nvPr>
            <p:ph type="title"/>
            <p:custDataLst>
              <p:tags r:id="rId3"/>
            </p:custDataLst>
          </p:nvPr>
        </p:nvSpPr>
        <p:spPr>
          <a:xfrm>
            <a:off x="1257300" y="419100"/>
            <a:ext cx="10401300" cy="384721"/>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noAutofit/>
          </a:bodyPr>
          <a:lstStyle>
            <a:lvl1pPr rtl="0">
              <a:defRPr lang="en-US" dirty="0"/>
            </a:lvl1pPr>
          </a:lstStyle>
          <a:p>
            <a:pPr lvl="0"/>
            <a:r>
              <a:rPr lang="en-US"/>
              <a:t>Click to edit Master title style</a:t>
            </a:r>
          </a:p>
        </p:txBody>
      </p:sp>
      <p:sp>
        <p:nvSpPr>
          <p:cNvPr id="12" name="3. Subtitle">
            <a:extLst>
              <a:ext uri="{FF2B5EF4-FFF2-40B4-BE49-F238E27FC236}">
                <a16:creationId xmlns:a16="http://schemas.microsoft.com/office/drawing/2014/main" id="{0F8ABF34-9C24-45F4-B9AE-EDBE37FAC548}"/>
              </a:ext>
            </a:extLst>
          </p:cNvPr>
          <p:cNvSpPr>
            <a:spLocks noGrp="1"/>
          </p:cNvSpPr>
          <p:nvPr>
            <p:ph type="subTitle" idx="1"/>
            <p:custDataLst>
              <p:tags r:id="rId4"/>
            </p:custDataLst>
          </p:nvPr>
        </p:nvSpPr>
        <p:spPr>
          <a:xfrm>
            <a:off x="1257300" y="864105"/>
            <a:ext cx="104013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noAutofit/>
          </a:bodyPr>
          <a:lstStyle>
            <a:lvl1pPr marL="0" indent="0" algn="l" rtl="0">
              <a:buNone/>
              <a:defRPr lang="en-US" b="0" baseline="0" dirty="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buNone/>
            </a:pPr>
            <a:r>
              <a:rPr lang="en-US"/>
              <a:t>Click to edit Master subtitle style</a:t>
            </a:r>
          </a:p>
        </p:txBody>
      </p:sp>
      <p:sp>
        <p:nvSpPr>
          <p:cNvPr id="9" name="5. Source" hidden="1">
            <a:extLst>
              <a:ext uri="{FF2B5EF4-FFF2-40B4-BE49-F238E27FC236}">
                <a16:creationId xmlns:a16="http://schemas.microsoft.com/office/drawing/2014/main" id="{0CC39C66-1ED1-4BBF-87FB-6C74C9A461BE}"/>
              </a:ext>
            </a:extLst>
          </p:cNvPr>
          <p:cNvSpPr txBox="1"/>
          <p:nvPr userDrawn="1">
            <p:custDataLst>
              <p:tags r:id="rId5"/>
            </p:custDataLst>
          </p:nvPr>
        </p:nvSpPr>
        <p:spPr>
          <a:xfrm>
            <a:off x="506347"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1" name="1. On-page tracker">
            <a:extLst>
              <a:ext uri="{FF2B5EF4-FFF2-40B4-BE49-F238E27FC236}">
                <a16:creationId xmlns:a16="http://schemas.microsoft.com/office/drawing/2014/main" id="{0364ABB4-AE33-4DE9-A20C-DBDBFEC0CA11}"/>
              </a:ext>
            </a:extLst>
          </p:cNvPr>
          <p:cNvSpPr>
            <a:spLocks noGrp="1"/>
          </p:cNvSpPr>
          <p:nvPr>
            <p:ph type="body" sz="quarter" idx="10" hasCustomPrompt="1"/>
            <p:custDataLst>
              <p:tags r:id="rId6"/>
            </p:custDataLst>
          </p:nvPr>
        </p:nvSpPr>
        <p:spPr>
          <a:xfrm>
            <a:off x="1257300" y="41597"/>
            <a:ext cx="3843338" cy="123111"/>
          </a:xfrm>
          <a:prstGeom prst="rect">
            <a:avLst/>
          </a:prstGeom>
          <a:noFill/>
          <a:ln w="6350">
            <a:noFill/>
            <a:miter lim="800000"/>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800" b="0" dirty="0">
                <a:cs typeface="+mn-cs"/>
              </a:defRPr>
            </a:lvl1pPr>
          </a:lstStyle>
          <a:p>
            <a:pPr lvl="0">
              <a:buNone/>
            </a:pPr>
            <a:r>
              <a:rPr lang="en-US"/>
              <a:t>Add tracker</a:t>
            </a:r>
          </a:p>
        </p:txBody>
      </p:sp>
      <p:sp>
        <p:nvSpPr>
          <p:cNvPr id="5" name="Slide Number Placeholder 5">
            <a:extLst>
              <a:ext uri="{FF2B5EF4-FFF2-40B4-BE49-F238E27FC236}">
                <a16:creationId xmlns:a16="http://schemas.microsoft.com/office/drawing/2014/main" id="{509EE125-7504-84B1-6FCB-F408F60465B8}"/>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spTree>
    <p:extLst>
      <p:ext uri="{BB962C8B-B14F-4D97-AF65-F5344CB8AC3E}">
        <p14:creationId xmlns:p14="http://schemas.microsoft.com/office/powerpoint/2010/main" val="38545150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rast 2-line + Subtitl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extLst>
              <p:ext uri="{D42A27DB-BD31-4B8C-83A1-F6EECF244321}">
                <p14:modId xmlns:p14="http://schemas.microsoft.com/office/powerpoint/2010/main" val="980511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0" name="Sticker" hidden="1">
            <a:extLst>
              <a:ext uri="{FF2B5EF4-FFF2-40B4-BE49-F238E27FC236}">
                <a16:creationId xmlns:a16="http://schemas.microsoft.com/office/drawing/2014/main" id="{1BE78E90-512D-48A0-A845-A06C7B40AA52}"/>
              </a:ext>
            </a:extLst>
          </p:cNvPr>
          <p:cNvSpPr txBox="1"/>
          <p:nvPr userDrawn="1"/>
        </p:nvSpPr>
        <p:spPr>
          <a:xfrm>
            <a:off x="1257300" y="1528142"/>
            <a:ext cx="450444" cy="123111"/>
          </a:xfrm>
          <a:prstGeom prst="rect">
            <a:avLst/>
          </a:prstGeom>
          <a:noFill/>
          <a:ln w="6350">
            <a:noFill/>
            <a:miter lim="800000"/>
          </a:ln>
        </p:spPr>
        <p:txBody>
          <a:bodyPr vert="horz" wrap="none" lIns="0" tIns="0" rIns="0" bIns="0" rtlCol="0">
            <a:spAutoFit/>
          </a:bodyPr>
          <a:lstStyle/>
          <a:p>
            <a:pPr algn="l" rtl="0">
              <a:spcBef>
                <a:spcPts val="300"/>
              </a:spcBef>
              <a:spcAft>
                <a:spcPts val="300"/>
              </a:spcAft>
              <a:buNone/>
            </a:pPr>
            <a:r>
              <a:rPr lang="en-US" sz="800" b="1" cap="all" baseline="0"/>
              <a:t>STICKER</a:t>
            </a:r>
          </a:p>
        </p:txBody>
      </p:sp>
      <p:sp>
        <p:nvSpPr>
          <p:cNvPr id="101" name="3. Subtitle">
            <a:extLst>
              <a:ext uri="{FF2B5EF4-FFF2-40B4-BE49-F238E27FC236}">
                <a16:creationId xmlns:a16="http://schemas.microsoft.com/office/drawing/2014/main" id="{8AB5A759-C8C6-4E92-997D-BA04067A36CE}"/>
              </a:ext>
            </a:extLst>
          </p:cNvPr>
          <p:cNvSpPr>
            <a:spLocks noGrp="1"/>
          </p:cNvSpPr>
          <p:nvPr>
            <p:ph type="subTitle" idx="1"/>
            <p:custDataLst>
              <p:tags r:id="rId2"/>
            </p:custDataLst>
          </p:nvPr>
        </p:nvSpPr>
        <p:spPr>
          <a:xfrm>
            <a:off x="1257300" y="1238341"/>
            <a:ext cx="10401300" cy="246221"/>
          </a:xfrm>
          <a:prstGeom prst="rect">
            <a:avLst/>
          </a:prstGeom>
        </p:spPr>
        <p:txBody>
          <a:bodyPr wrap="square">
            <a:noAutofit/>
          </a:bodyPr>
          <a:lstStyle>
            <a:lvl1pPr marL="0" indent="0" algn="l" rtl="0">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3" hidden="1">
            <a:extLst>
              <a:ext uri="{FF2B5EF4-FFF2-40B4-BE49-F238E27FC236}">
                <a16:creationId xmlns:a16="http://schemas.microsoft.com/office/drawing/2014/main" id="{ED3A330D-704F-4050-81F6-50A136E78604}"/>
              </a:ext>
            </a:extLst>
          </p:cNvPr>
          <p:cNvSpPr/>
          <p:nvPr userDrawn="1">
            <p:custDataLst>
              <p:tags r:id="rId3"/>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3" name="2. Slide Title">
            <a:extLst>
              <a:ext uri="{FF2B5EF4-FFF2-40B4-BE49-F238E27FC236}">
                <a16:creationId xmlns:a16="http://schemas.microsoft.com/office/drawing/2014/main" id="{5C829ED6-90BF-4B02-AD53-C2B66EC5467C}"/>
              </a:ext>
            </a:extLst>
          </p:cNvPr>
          <p:cNvSpPr>
            <a:spLocks noGrp="1"/>
          </p:cNvSpPr>
          <p:nvPr>
            <p:ph type="title" hasCustomPrompt="1"/>
            <p:custDataLst>
              <p:tags r:id="rId4"/>
            </p:custDataLst>
          </p:nvPr>
        </p:nvSpPr>
        <p:spPr>
          <a:xfrm>
            <a:off x="1257300" y="419100"/>
            <a:ext cx="10401300" cy="738664"/>
          </a:xfrm>
        </p:spPr>
        <p:txBody>
          <a:bodyPr vert="horz">
            <a:spAutoFit/>
          </a:bodyPr>
          <a:lstStyle>
            <a:lvl1pPr rtl="0">
              <a:defRPr/>
            </a:lvl1pPr>
          </a:lstStyle>
          <a:p>
            <a:r>
              <a:rPr lang="en-US"/>
              <a:t>Click to edit </a:t>
            </a:r>
            <a:br>
              <a:rPr lang="en-US"/>
            </a:br>
            <a:r>
              <a:rPr lang="en-US"/>
              <a:t>Master title style</a:t>
            </a:r>
          </a:p>
        </p:txBody>
      </p:sp>
      <p:sp>
        <p:nvSpPr>
          <p:cNvPr id="9" name="5. Source" hidden="1">
            <a:extLst>
              <a:ext uri="{FF2B5EF4-FFF2-40B4-BE49-F238E27FC236}">
                <a16:creationId xmlns:a16="http://schemas.microsoft.com/office/drawing/2014/main" id="{0CC39C66-1ED1-4BBF-87FB-6C74C9A461BE}"/>
              </a:ext>
            </a:extLst>
          </p:cNvPr>
          <p:cNvSpPr txBox="1"/>
          <p:nvPr userDrawn="1">
            <p:custDataLst>
              <p:tags r:id="rId5"/>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11" name="1. On-page tracker">
            <a:extLst>
              <a:ext uri="{FF2B5EF4-FFF2-40B4-BE49-F238E27FC236}">
                <a16:creationId xmlns:a16="http://schemas.microsoft.com/office/drawing/2014/main" id="{0364ABB4-AE33-4DE9-A20C-DBDBFEC0CA11}"/>
              </a:ext>
            </a:extLst>
          </p:cNvPr>
          <p:cNvSpPr>
            <a:spLocks noGrp="1"/>
          </p:cNvSpPr>
          <p:nvPr>
            <p:ph type="body" sz="quarter" idx="10" hasCustomPrompt="1"/>
            <p:custDataLst>
              <p:tags r:id="rId6"/>
            </p:custDataLst>
          </p:nvPr>
        </p:nvSpPr>
        <p:spPr>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sp>
        <p:nvSpPr>
          <p:cNvPr id="5" name="Slide Number Placeholder 5">
            <a:extLst>
              <a:ext uri="{FF2B5EF4-FFF2-40B4-BE49-F238E27FC236}">
                <a16:creationId xmlns:a16="http://schemas.microsoft.com/office/drawing/2014/main" id="{745F793F-BCB2-BF9E-75A9-6648AB097085}"/>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spTree>
    <p:extLst>
      <p:ext uri="{BB962C8B-B14F-4D97-AF65-F5344CB8AC3E}">
        <p14:creationId xmlns:p14="http://schemas.microsoft.com/office/powerpoint/2010/main" val="1204698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rast Top Lef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EDB0C68-81D8-4BCB-8FED-587D098337DD}"/>
              </a:ext>
            </a:extLst>
          </p:cNvPr>
          <p:cNvGraphicFramePr>
            <a:graphicFrameLocks noChangeAspect="1"/>
          </p:cNvGraphicFramePr>
          <p:nvPr userDrawn="1">
            <p:custDataLst>
              <p:tags r:id="rId1"/>
            </p:custDataLst>
            <p:extLst>
              <p:ext uri="{D42A27DB-BD31-4B8C-83A1-F6EECF244321}">
                <p14:modId xmlns:p14="http://schemas.microsoft.com/office/powerpoint/2010/main" val="17892403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8" name="Object 7" hidden="1">
                        <a:extLst>
                          <a:ext uri="{FF2B5EF4-FFF2-40B4-BE49-F238E27FC236}">
                            <a16:creationId xmlns:a16="http://schemas.microsoft.com/office/drawing/2014/main" id="{6EDB0C68-81D8-4BCB-8FED-587D098337D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8EAA134-9792-4D41-898E-A83D3A4E3D69}"/>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5" name="Slide Number Placeholder 5">
            <a:extLst>
              <a:ext uri="{FF2B5EF4-FFF2-40B4-BE49-F238E27FC236}">
                <a16:creationId xmlns:a16="http://schemas.microsoft.com/office/drawing/2014/main" id="{9426D1E7-87F3-7F62-A3B9-97E229ECEB45}"/>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sp>
        <p:nvSpPr>
          <p:cNvPr id="7" name="Rectangle 6">
            <a:extLst>
              <a:ext uri="{FF2B5EF4-FFF2-40B4-BE49-F238E27FC236}">
                <a16:creationId xmlns:a16="http://schemas.microsoft.com/office/drawing/2014/main" id="{69C812B9-B2F9-43D8-66F1-9EA1327780FC}"/>
              </a:ext>
              <a:ext uri="{C183D7F6-B498-43B3-948B-1728B52AA6E4}">
                <adec:decorative xmlns:adec="http://schemas.microsoft.com/office/drawing/2017/decorative" val="1"/>
              </a:ext>
            </a:extLst>
          </p:cNvPr>
          <p:cNvSpPr/>
          <p:nvPr userDrawn="1"/>
        </p:nvSpPr>
        <p:spPr bwMode="ltGray">
          <a:xfrm>
            <a:off x="0" y="0"/>
            <a:ext cx="4619625" cy="6858000"/>
          </a:xfrm>
          <a:prstGeom prst="rect">
            <a:avLst/>
          </a:prstGeom>
          <a:solidFill>
            <a:schemeClr val="accent2">
              <a:lumMod val="5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0" name="2. Slide Title">
            <a:extLst>
              <a:ext uri="{FF2B5EF4-FFF2-40B4-BE49-F238E27FC236}">
                <a16:creationId xmlns:a16="http://schemas.microsoft.com/office/drawing/2014/main" id="{B4B1C98D-0A6F-589E-E4F9-D134A9D75BDF}"/>
              </a:ext>
            </a:extLst>
          </p:cNvPr>
          <p:cNvSpPr>
            <a:spLocks noGrp="1"/>
          </p:cNvSpPr>
          <p:nvPr>
            <p:ph type="title"/>
            <p:custDataLst>
              <p:tags r:id="rId3"/>
            </p:custDataLst>
          </p:nvPr>
        </p:nvSpPr>
        <p:spPr>
          <a:xfrm>
            <a:off x="506347" y="3044280"/>
            <a:ext cx="3813048" cy="769441"/>
          </a:xfrm>
          <a:prstGeom prst="rect">
            <a:avLst/>
          </a:prstGeom>
        </p:spPr>
        <p:txBody>
          <a:bodyPr vert="horz" anchor="ctr" anchorCtr="0">
            <a:noAutofit/>
          </a:bodyPr>
          <a:lstStyle>
            <a:lvl1pPr rtl="0">
              <a:lnSpc>
                <a:spcPct val="100000"/>
              </a:lnSpc>
              <a:defRPr>
                <a:ln w="6350" cap="flat">
                  <a:noFill/>
                  <a:miter lim="800000"/>
                </a:ln>
              </a:defRPr>
            </a:lvl1pPr>
          </a:lstStyle>
          <a:p>
            <a:r>
              <a:rPr lang="en-US"/>
              <a:t>Click to edit Master title style</a:t>
            </a:r>
          </a:p>
        </p:txBody>
      </p:sp>
      <p:sp>
        <p:nvSpPr>
          <p:cNvPr id="11" name="1. On-page tracker">
            <a:extLst>
              <a:ext uri="{FF2B5EF4-FFF2-40B4-BE49-F238E27FC236}">
                <a16:creationId xmlns:a16="http://schemas.microsoft.com/office/drawing/2014/main" id="{65587E3C-79CD-BE79-0944-9EFEB3E09EC8}"/>
              </a:ext>
            </a:extLst>
          </p:cNvPr>
          <p:cNvSpPr>
            <a:spLocks noGrp="1"/>
          </p:cNvSpPr>
          <p:nvPr>
            <p:ph type="body" sz="quarter" idx="10" hasCustomPrompt="1"/>
            <p:custDataLst>
              <p:tags r:id="rId4"/>
            </p:custDataLst>
          </p:nvPr>
        </p:nvSpPr>
        <p:spPr>
          <a:xfrm>
            <a:off x="1257300" y="41597"/>
            <a:ext cx="3110484"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pic>
        <p:nvPicPr>
          <p:cNvPr id="12" name="Graphic 11" descr="ERCOT logo">
            <a:extLst>
              <a:ext uri="{FF2B5EF4-FFF2-40B4-BE49-F238E27FC236}">
                <a16:creationId xmlns:a16="http://schemas.microsoft.com/office/drawing/2014/main" id="{5818E563-6DDF-6B96-41FC-0F80B94ADAF4}"/>
              </a:ext>
            </a:extLst>
          </p:cNvPr>
          <p:cNvPicPr>
            <a:picLocks noChangeAspect="1"/>
          </p:cNvPicPr>
          <p:nvPr userDrawn="1"/>
        </p:nvPicPr>
        <p:blipFill>
          <a:blip>
            <a:extLst>
              <a:ext uri="{96DAC541-7B7A-43D3-8B79-37D633B846F1}">
                <asvg:svgBlip xmlns:asvg="http://schemas.microsoft.com/office/drawing/2016/SVG/main" r:embed="rId9"/>
              </a:ext>
            </a:extLst>
          </a:blip>
          <a:srcRect/>
          <a:stretch/>
        </p:blipFill>
        <p:spPr bwMode="ltGray">
          <a:xfrm>
            <a:off x="137956" y="108220"/>
            <a:ext cx="703682" cy="259285"/>
          </a:xfrm>
          <a:prstGeom prst="rect">
            <a:avLst/>
          </a:prstGeom>
        </p:spPr>
      </p:pic>
      <p:grpSp>
        <p:nvGrpSpPr>
          <p:cNvPr id="13" name="Group 12" descr="Confidential document label">
            <a:extLst>
              <a:ext uri="{FF2B5EF4-FFF2-40B4-BE49-F238E27FC236}">
                <a16:creationId xmlns:a16="http://schemas.microsoft.com/office/drawing/2014/main" id="{AE342CE8-D5C2-BD98-6903-4CC5BD209AA8}"/>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14" name="Rectangle 13">
              <a:extLst>
                <a:ext uri="{FF2B5EF4-FFF2-40B4-BE49-F238E27FC236}">
                  <a16:creationId xmlns:a16="http://schemas.microsoft.com/office/drawing/2014/main" id="{02E9A4EE-CF84-34D0-2898-9050B8214B9A}"/>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5" name="TextBox 14">
              <a:extLst>
                <a:ext uri="{FF2B5EF4-FFF2-40B4-BE49-F238E27FC236}">
                  <a16:creationId xmlns:a16="http://schemas.microsoft.com/office/drawing/2014/main" id="{C29D15D5-4AC1-3F06-3115-CB7D66B074E0}"/>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CONFIDENTIAL</a:t>
              </a:r>
            </a:p>
          </p:txBody>
        </p:sp>
      </p:grpSp>
      <p:sp>
        <p:nvSpPr>
          <p:cNvPr id="6" name="5. Source" hidden="1">
            <a:extLst>
              <a:ext uri="{FF2B5EF4-FFF2-40B4-BE49-F238E27FC236}">
                <a16:creationId xmlns:a16="http://schemas.microsoft.com/office/drawing/2014/main" id="{33F722E2-991C-4728-97C9-8D281DB3C594}"/>
              </a:ext>
            </a:extLst>
          </p:cNvPr>
          <p:cNvSpPr txBox="1"/>
          <p:nvPr userDrawn="1">
            <p:custDataLst>
              <p:tags r:id="rId5"/>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Tree>
    <p:extLst>
      <p:ext uri="{BB962C8B-B14F-4D97-AF65-F5344CB8AC3E}">
        <p14:creationId xmlns:p14="http://schemas.microsoft.com/office/powerpoint/2010/main" val="9219664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rast 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10AAB5F-CF0A-4C58-81CA-92C1A8CB9003}"/>
              </a:ext>
            </a:extLst>
          </p:cNvPr>
          <p:cNvGraphicFramePr>
            <a:graphicFrameLocks noChangeAspect="1"/>
          </p:cNvGraphicFramePr>
          <p:nvPr userDrawn="1">
            <p:custDataLst>
              <p:tags r:id="rId1"/>
            </p:custDataLst>
            <p:extLst>
              <p:ext uri="{D42A27DB-BD31-4B8C-83A1-F6EECF244321}">
                <p14:modId xmlns:p14="http://schemas.microsoft.com/office/powerpoint/2010/main" val="12307630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4" name="Object 3" hidden="1">
                        <a:extLst>
                          <a:ext uri="{FF2B5EF4-FFF2-40B4-BE49-F238E27FC236}">
                            <a16:creationId xmlns:a16="http://schemas.microsoft.com/office/drawing/2014/main" id="{E10AAB5F-CF0A-4C58-81CA-92C1A8CB9003}"/>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DA53433-5DFE-4583-A5C0-DE3F3C3DDE8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06347" y="3044280"/>
            <a:ext cx="5065776" cy="769441"/>
          </a:xfrm>
          <a:prstGeom prst="rect">
            <a:avLst/>
          </a:prstGeom>
        </p:spPr>
        <p:txBody>
          <a:bodyPr vert="horz" rIns="365760" anchor="ctr">
            <a:noAutofit/>
          </a:bodyPr>
          <a:lstStyle>
            <a:lvl1pPr rtl="0">
              <a:defRPr>
                <a:ln w="6350" cap="flat">
                  <a:noFill/>
                  <a:miter lim="800000"/>
                </a:ln>
              </a:defRPr>
            </a:lvl1pPr>
          </a:lstStyle>
          <a:p>
            <a:r>
              <a:rPr lang="en-US"/>
              <a:t>Click to edit Master title style</a:t>
            </a:r>
          </a:p>
        </p:txBody>
      </p:sp>
      <p:sp>
        <p:nvSpPr>
          <p:cNvPr id="7" name="5. Source" hidden="1">
            <a:extLst>
              <a:ext uri="{FF2B5EF4-FFF2-40B4-BE49-F238E27FC236}">
                <a16:creationId xmlns:a16="http://schemas.microsoft.com/office/drawing/2014/main" id="{677DA9EB-F148-4622-AB71-9F38D348578D}"/>
              </a:ext>
            </a:extLst>
          </p:cNvPr>
          <p:cNvSpPr txBox="1"/>
          <p:nvPr userDrawn="1">
            <p:custDataLst>
              <p:tags r:id="rId4"/>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10" name="1. On-page tracker">
            <a:extLst>
              <a:ext uri="{FF2B5EF4-FFF2-40B4-BE49-F238E27FC236}">
                <a16:creationId xmlns:a16="http://schemas.microsoft.com/office/drawing/2014/main" id="{29A5BC72-B58B-4282-B0EA-EE79CC589D71}"/>
              </a:ext>
            </a:extLst>
          </p:cNvPr>
          <p:cNvSpPr>
            <a:spLocks noGrp="1"/>
          </p:cNvSpPr>
          <p:nvPr>
            <p:ph type="body" sz="quarter" idx="10" hasCustomPrompt="1"/>
            <p:custDataLst>
              <p:tags r:id="rId5"/>
            </p:custDataLst>
          </p:nvPr>
        </p:nvSpPr>
        <p:spPr>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sp>
        <p:nvSpPr>
          <p:cNvPr id="5" name="Slide Number Placeholder 5">
            <a:extLst>
              <a:ext uri="{FF2B5EF4-FFF2-40B4-BE49-F238E27FC236}">
                <a16:creationId xmlns:a16="http://schemas.microsoft.com/office/drawing/2014/main" id="{2DE0DD4A-961B-3A1B-92C2-A85D6BCF87B7}"/>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spTree>
    <p:extLst>
      <p:ext uri="{BB962C8B-B14F-4D97-AF65-F5344CB8AC3E}">
        <p14:creationId xmlns:p14="http://schemas.microsoft.com/office/powerpoint/2010/main" val="35282945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98064E9-3153-4628-A7D5-81F8DEADB0D6}"/>
              </a:ext>
            </a:extLst>
          </p:cNvPr>
          <p:cNvGraphicFramePr>
            <a:graphicFrameLocks noChangeAspect="1"/>
          </p:cNvGraphicFramePr>
          <p:nvPr userDrawn="1">
            <p:custDataLst>
              <p:tags r:id="rId1"/>
            </p:custDataLst>
            <p:extLst>
              <p:ext uri="{D42A27DB-BD31-4B8C-83A1-F6EECF244321}">
                <p14:modId xmlns:p14="http://schemas.microsoft.com/office/powerpoint/2010/main" val="13633398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3" name="Object 2" hidden="1">
                        <a:extLst>
                          <a:ext uri="{FF2B5EF4-FFF2-40B4-BE49-F238E27FC236}">
                            <a16:creationId xmlns:a16="http://schemas.microsoft.com/office/drawing/2014/main" id="{F98064E9-3153-4628-A7D5-81F8DEADB0D6}"/>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4FCABF2-1291-4CAB-A39C-0FDD2FD8A1F5}"/>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E222DC4C-FD9F-4495-B0EA-3E6F1E35596A}"/>
              </a:ext>
            </a:extLst>
          </p:cNvPr>
          <p:cNvSpPr>
            <a:spLocks noGrp="1"/>
          </p:cNvSpPr>
          <p:nvPr>
            <p:ph type="title"/>
            <p:custDataLst>
              <p:tags r:id="rId3"/>
            </p:custDataLst>
          </p:nvPr>
        </p:nvSpPr>
        <p:spPr>
          <a:xfrm>
            <a:off x="506347" y="4580468"/>
            <a:ext cx="11082528" cy="677108"/>
          </a:xfrm>
        </p:spPr>
        <p:txBody>
          <a:bodyPr vert="horz" anchor="b">
            <a:noAutofit/>
          </a:bodyPr>
          <a:lstStyle>
            <a:lvl1pPr rtl="0">
              <a:lnSpc>
                <a:spcPct val="100000"/>
              </a:lnSpc>
              <a:defRPr sz="4400"/>
            </a:lvl1pPr>
          </a:lstStyle>
          <a:p>
            <a:r>
              <a:rPr lang="en-US"/>
              <a:t>Click to edit Master title style</a:t>
            </a:r>
          </a:p>
        </p:txBody>
      </p:sp>
      <p:sp>
        <p:nvSpPr>
          <p:cNvPr id="6" name="5. Source" hidden="1">
            <a:extLst>
              <a:ext uri="{FF2B5EF4-FFF2-40B4-BE49-F238E27FC236}">
                <a16:creationId xmlns:a16="http://schemas.microsoft.com/office/drawing/2014/main" id="{4376B40D-309A-4442-81B2-638CDEBB2F76}"/>
              </a:ext>
            </a:extLst>
          </p:cNvPr>
          <p:cNvSpPr txBox="1"/>
          <p:nvPr userDrawn="1">
            <p:custDataLst>
              <p:tags r:id="rId4"/>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9" name="1. On-page tracker">
            <a:extLst>
              <a:ext uri="{FF2B5EF4-FFF2-40B4-BE49-F238E27FC236}">
                <a16:creationId xmlns:a16="http://schemas.microsoft.com/office/drawing/2014/main" id="{8F89071A-FCD4-4931-B959-81108D770B1E}"/>
              </a:ext>
            </a:extLst>
          </p:cNvPr>
          <p:cNvSpPr>
            <a:spLocks noGrp="1"/>
          </p:cNvSpPr>
          <p:nvPr>
            <p:ph type="body" sz="quarter" idx="10" hasCustomPrompt="1"/>
            <p:custDataLst>
              <p:tags r:id="rId5"/>
            </p:custDataLst>
          </p:nvPr>
        </p:nvSpPr>
        <p:spPr>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sp>
        <p:nvSpPr>
          <p:cNvPr id="4" name="Slide Number Placeholder 5">
            <a:extLst>
              <a:ext uri="{FF2B5EF4-FFF2-40B4-BE49-F238E27FC236}">
                <a16:creationId xmlns:a16="http://schemas.microsoft.com/office/drawing/2014/main" id="{AF3D238D-7E75-18E8-7991-57F27E145C30}"/>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spTree>
    <p:extLst>
      <p:ext uri="{BB962C8B-B14F-4D97-AF65-F5344CB8AC3E}">
        <p14:creationId xmlns:p14="http://schemas.microsoft.com/office/powerpoint/2010/main" val="37750153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rast 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52273FB-3270-4181-86FF-C1D92782D49D}"/>
              </a:ext>
            </a:extLst>
          </p:cNvPr>
          <p:cNvGraphicFramePr>
            <a:graphicFrameLocks noChangeAspect="1"/>
          </p:cNvGraphicFramePr>
          <p:nvPr userDrawn="1">
            <p:custDataLst>
              <p:tags r:id="rId1"/>
            </p:custDataLst>
            <p:extLst>
              <p:ext uri="{D42A27DB-BD31-4B8C-83A1-F6EECF244321}">
                <p14:modId xmlns:p14="http://schemas.microsoft.com/office/powerpoint/2010/main" val="29776530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F52273FB-3270-4181-86FF-C1D92782D49D}"/>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DE3D51E-EFF4-4CED-8D1C-0D351D7D327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3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FB296734-15F7-4BDF-BF7F-AD560B3E09D7}"/>
              </a:ext>
            </a:extLst>
          </p:cNvPr>
          <p:cNvSpPr>
            <a:spLocks noGrp="1"/>
          </p:cNvSpPr>
          <p:nvPr>
            <p:ph type="title" hasCustomPrompt="1"/>
            <p:custDataLst>
              <p:tags r:id="rId3"/>
            </p:custDataLst>
          </p:nvPr>
        </p:nvSpPr>
        <p:spPr>
          <a:xfrm>
            <a:off x="1505712" y="3556229"/>
            <a:ext cx="9180576" cy="523220"/>
          </a:xfrm>
          <a:prstGeom prst="rect">
            <a:avLst/>
          </a:prstGeom>
        </p:spPr>
        <p:txBody>
          <a:bodyPr vert="horz" anchor="b">
            <a:spAutoFit/>
          </a:bodyPr>
          <a:lstStyle>
            <a:lvl1pPr rtl="0">
              <a:lnSpc>
                <a:spcPct val="105000"/>
              </a:lnSpc>
              <a:defRPr sz="3400"/>
            </a:lvl1pPr>
          </a:lstStyle>
          <a:p>
            <a:r>
              <a:rPr lang="en-US"/>
              <a:t>“Click to add quote</a:t>
            </a:r>
          </a:p>
        </p:txBody>
      </p:sp>
      <p:sp>
        <p:nvSpPr>
          <p:cNvPr id="9" name="3. Subtitle">
            <a:extLst>
              <a:ext uri="{FF2B5EF4-FFF2-40B4-BE49-F238E27FC236}">
                <a16:creationId xmlns:a16="http://schemas.microsoft.com/office/drawing/2014/main" id="{F91EA195-0A6B-4141-BE0A-C29B8632D98B}"/>
              </a:ext>
            </a:extLst>
          </p:cNvPr>
          <p:cNvSpPr>
            <a:spLocks noGrp="1"/>
          </p:cNvSpPr>
          <p:nvPr>
            <p:ph type="subTitle" idx="1" hasCustomPrompt="1"/>
            <p:custDataLst>
              <p:tags r:id="rId4"/>
            </p:custDataLst>
          </p:nvPr>
        </p:nvSpPr>
        <p:spPr>
          <a:xfrm>
            <a:off x="1505712" y="4284630"/>
            <a:ext cx="9180576" cy="246221"/>
          </a:xfrm>
          <a:prstGeom prst="rect">
            <a:avLst/>
          </a:prstGeom>
        </p:spPr>
        <p:txBody>
          <a:bodyPr wrap="square">
            <a:spAutoFit/>
          </a:bodyPr>
          <a:lstStyle>
            <a:lvl1pPr marL="0" indent="0" algn="l" rtl="0">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11" name="5. Source" hidden="1">
            <a:extLst>
              <a:ext uri="{FF2B5EF4-FFF2-40B4-BE49-F238E27FC236}">
                <a16:creationId xmlns:a16="http://schemas.microsoft.com/office/drawing/2014/main" id="{C5FBD0AF-1EDD-41EB-9A6E-173435ADFFE5}"/>
              </a:ext>
            </a:extLst>
          </p:cNvPr>
          <p:cNvSpPr txBox="1"/>
          <p:nvPr userDrawn="1">
            <p:custDataLst>
              <p:tags r:id="rId5"/>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10" name="1. On-page tracker">
            <a:extLst>
              <a:ext uri="{FF2B5EF4-FFF2-40B4-BE49-F238E27FC236}">
                <a16:creationId xmlns:a16="http://schemas.microsoft.com/office/drawing/2014/main" id="{878CBA30-A797-424E-A56B-F43F015ECE96}"/>
              </a:ext>
            </a:extLst>
          </p:cNvPr>
          <p:cNvSpPr>
            <a:spLocks noGrp="1"/>
          </p:cNvSpPr>
          <p:nvPr>
            <p:ph type="body" sz="quarter" idx="10" hasCustomPrompt="1"/>
            <p:custDataLst>
              <p:tags r:id="rId6"/>
            </p:custDataLst>
          </p:nvPr>
        </p:nvSpPr>
        <p:spPr>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sp>
        <p:nvSpPr>
          <p:cNvPr id="4" name="Slide Number Placeholder 5">
            <a:extLst>
              <a:ext uri="{FF2B5EF4-FFF2-40B4-BE49-F238E27FC236}">
                <a16:creationId xmlns:a16="http://schemas.microsoft.com/office/drawing/2014/main" id="{30605453-7447-9A88-ED86-80A3D0F5D82E}"/>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spTree>
    <p:extLst>
      <p:ext uri="{BB962C8B-B14F-4D97-AF65-F5344CB8AC3E}">
        <p14:creationId xmlns:p14="http://schemas.microsoft.com/office/powerpoint/2010/main" val="2312678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ntrast 1/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3A3BA4A-22A3-4843-892F-E42C155B4288}"/>
              </a:ext>
            </a:extLst>
          </p:cNvPr>
          <p:cNvGraphicFramePr>
            <a:graphicFrameLocks noChangeAspect="1"/>
          </p:cNvGraphicFramePr>
          <p:nvPr userDrawn="1">
            <p:custDataLst>
              <p:tags r:id="rId1"/>
            </p:custDataLst>
            <p:extLst>
              <p:ext uri="{D42A27DB-BD31-4B8C-83A1-F6EECF244321}">
                <p14:modId xmlns:p14="http://schemas.microsoft.com/office/powerpoint/2010/main" val="3918630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C3A3BA4A-22A3-4843-892F-E42C155B428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A2BA1E0C-CA9F-489D-B144-727B655BD19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chemeClr val="bg2"/>
              </a:solidFill>
              <a:latin typeface="Arial" panose="020B0604020202020204" pitchFamily="34" charset="0"/>
            </a:endParaRPr>
          </a:p>
        </p:txBody>
      </p:sp>
      <p:sp>
        <p:nvSpPr>
          <p:cNvPr id="19" name="2. Slide Title">
            <a:extLst>
              <a:ext uri="{FF2B5EF4-FFF2-40B4-BE49-F238E27FC236}">
                <a16:creationId xmlns:a16="http://schemas.microsoft.com/office/drawing/2014/main" id="{7C125983-42A9-42F7-AA00-F56CD87B285E}"/>
              </a:ext>
            </a:extLst>
          </p:cNvPr>
          <p:cNvSpPr>
            <a:spLocks noGrp="1"/>
          </p:cNvSpPr>
          <p:nvPr>
            <p:ph type="title"/>
            <p:custDataLst>
              <p:tags r:id="rId4"/>
            </p:custDataLst>
          </p:nvPr>
        </p:nvSpPr>
        <p:spPr>
          <a:xfrm>
            <a:off x="506347" y="2744369"/>
            <a:ext cx="2514600" cy="769441"/>
          </a:xfrm>
        </p:spPr>
        <p:txBody>
          <a:bodyPr vert="horz" anchor="b">
            <a:noAutofit/>
          </a:bodyPr>
          <a:lstStyle>
            <a:lvl1pPr rtl="0">
              <a:defRPr>
                <a:solidFill>
                  <a:schemeClr val="bg2"/>
                </a:solidFill>
              </a:defRPr>
            </a:lvl1pPr>
          </a:lstStyle>
          <a:p>
            <a:r>
              <a:rPr lang="en-US"/>
              <a:t>Click to edit Master title</a:t>
            </a:r>
          </a:p>
        </p:txBody>
      </p:sp>
      <p:sp>
        <p:nvSpPr>
          <p:cNvPr id="20" name="3. Subtitle">
            <a:extLst>
              <a:ext uri="{FF2B5EF4-FFF2-40B4-BE49-F238E27FC236}">
                <a16:creationId xmlns:a16="http://schemas.microsoft.com/office/drawing/2014/main" id="{9D41FF9F-DFB7-4DFF-B338-08A2CA649393}"/>
              </a:ext>
            </a:extLst>
          </p:cNvPr>
          <p:cNvSpPr>
            <a:spLocks noGrp="1"/>
          </p:cNvSpPr>
          <p:nvPr>
            <p:ph type="subTitle" idx="1"/>
            <p:custDataLst>
              <p:tags r:id="rId5"/>
            </p:custDataLst>
          </p:nvPr>
        </p:nvSpPr>
        <p:spPr>
          <a:xfrm>
            <a:off x="506347" y="3659644"/>
            <a:ext cx="2514600" cy="492443"/>
          </a:xfrm>
          <a:prstGeom prst="rect">
            <a:avLst/>
          </a:prstGeom>
        </p:spPr>
        <p:txBody>
          <a:bodyPr wrap="square">
            <a:spAutoFit/>
          </a:bodyPr>
          <a:lstStyle>
            <a:lvl1pPr marL="0" indent="0" algn="l" rtl="0">
              <a:buNone/>
              <a:defRPr sz="1600" b="0" baseline="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064AC035-5239-45FF-8383-33CBCD30D33E}"/>
              </a:ext>
            </a:extLst>
          </p:cNvPr>
          <p:cNvSpPr txBox="1"/>
          <p:nvPr userDrawn="1">
            <p:custDataLst>
              <p:tags r:id="rId6"/>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bg2"/>
                </a:solidFill>
              </a:rPr>
              <a:t>Source: …</a:t>
            </a:r>
          </a:p>
        </p:txBody>
      </p:sp>
      <p:sp>
        <p:nvSpPr>
          <p:cNvPr id="10" name="1. On-page tracker">
            <a:extLst>
              <a:ext uri="{FF2B5EF4-FFF2-40B4-BE49-F238E27FC236}">
                <a16:creationId xmlns:a16="http://schemas.microsoft.com/office/drawing/2014/main" id="{7E97B40B-AFF2-4819-823D-9831ADC756CA}"/>
              </a:ext>
            </a:extLst>
          </p:cNvPr>
          <p:cNvSpPr>
            <a:spLocks noGrp="1"/>
          </p:cNvSpPr>
          <p:nvPr>
            <p:ph type="body" sz="quarter" idx="10" hasCustomPrompt="1"/>
            <p:custDataLst>
              <p:tags r:id="rId7"/>
            </p:custDataLst>
          </p:nvPr>
        </p:nvSpPr>
        <p:spPr>
          <a:xfrm>
            <a:off x="1257300" y="41597"/>
            <a:ext cx="2514601"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cs typeface="+mn-cs"/>
              </a:defRPr>
            </a:lvl1pPr>
          </a:lstStyle>
          <a:p>
            <a:pPr lvl="0">
              <a:buNone/>
            </a:pPr>
            <a:r>
              <a:rPr lang="en-US"/>
              <a:t>Add tracker</a:t>
            </a:r>
          </a:p>
        </p:txBody>
      </p:sp>
      <p:sp>
        <p:nvSpPr>
          <p:cNvPr id="2" name="Slide Number Placeholder 5">
            <a:extLst>
              <a:ext uri="{FF2B5EF4-FFF2-40B4-BE49-F238E27FC236}">
                <a16:creationId xmlns:a16="http://schemas.microsoft.com/office/drawing/2014/main" id="{DE6B5FF6-B760-D681-5564-716AD506ED54}"/>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pic>
        <p:nvPicPr>
          <p:cNvPr id="11" name="Graphic 10" descr="ERCOT logo">
            <a:extLst>
              <a:ext uri="{FF2B5EF4-FFF2-40B4-BE49-F238E27FC236}">
                <a16:creationId xmlns:a16="http://schemas.microsoft.com/office/drawing/2014/main" id="{1E9F2B06-455E-FFEA-A0FD-95E7ADA88FE3}"/>
              </a:ext>
            </a:extLst>
          </p:cNvPr>
          <p:cNvPicPr>
            <a:picLocks noChangeAspect="1"/>
          </p:cNvPicPr>
          <p:nvPr userDrawn="1"/>
        </p:nvPicPr>
        <p:blipFill>
          <a:blip>
            <a:extLst>
              <a:ext uri="{96DAC541-7B7A-43D3-8B79-37D633B846F1}">
                <asvg:svgBlip xmlns:asvg="http://schemas.microsoft.com/office/drawing/2016/SVG/main" r:embed="rId11"/>
              </a:ext>
            </a:extLst>
          </a:blip>
          <a:srcRect/>
          <a:stretch/>
        </p:blipFill>
        <p:spPr bwMode="ltGray">
          <a:xfrm>
            <a:off x="137956" y="108220"/>
            <a:ext cx="703682" cy="259285"/>
          </a:xfrm>
          <a:prstGeom prst="rect">
            <a:avLst/>
          </a:prstGeom>
        </p:spPr>
      </p:pic>
      <p:grpSp>
        <p:nvGrpSpPr>
          <p:cNvPr id="12" name="Group 11" descr="Confidential document label">
            <a:extLst>
              <a:ext uri="{FF2B5EF4-FFF2-40B4-BE49-F238E27FC236}">
                <a16:creationId xmlns:a16="http://schemas.microsoft.com/office/drawing/2014/main" id="{89EED44A-4AD0-60C7-997F-9B7133E4FCB1}"/>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13" name="Rectangle 12">
              <a:extLst>
                <a:ext uri="{FF2B5EF4-FFF2-40B4-BE49-F238E27FC236}">
                  <a16:creationId xmlns:a16="http://schemas.microsoft.com/office/drawing/2014/main" id="{BE5C4119-DEDB-ACC7-2624-27722CCD1921}"/>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14" name="TextBox 13">
              <a:extLst>
                <a:ext uri="{FF2B5EF4-FFF2-40B4-BE49-F238E27FC236}">
                  <a16:creationId xmlns:a16="http://schemas.microsoft.com/office/drawing/2014/main" id="{821E11B4-B8D3-2E8A-F916-2D8594F7BD5E}"/>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CONFIDENTIAL</a:t>
              </a:r>
            </a:p>
          </p:txBody>
        </p:sp>
      </p:grpSp>
    </p:spTree>
    <p:extLst>
      <p:ext uri="{BB962C8B-B14F-4D97-AF65-F5344CB8AC3E}">
        <p14:creationId xmlns:p14="http://schemas.microsoft.com/office/powerpoint/2010/main" val="4199818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rast 1/3">
    <p:bg>
      <p:bgPr>
        <a:solidFill>
          <a:schemeClr val="tx1"/>
        </a:solid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D6AD2A36-39D2-411F-97A0-A924098965AA}"/>
              </a:ext>
            </a:extLst>
          </p:cNvPr>
          <p:cNvGraphicFramePr>
            <a:graphicFrameLocks noChangeAspect="1"/>
          </p:cNvGraphicFramePr>
          <p:nvPr userDrawn="1">
            <p:custDataLst>
              <p:tags r:id="rId1"/>
            </p:custDataLst>
            <p:extLst>
              <p:ext uri="{D42A27DB-BD31-4B8C-83A1-F6EECF244321}">
                <p14:modId xmlns:p14="http://schemas.microsoft.com/office/powerpoint/2010/main" val="307106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4" name="Object 2" hidden="1">
                        <a:extLst>
                          <a:ext uri="{FF2B5EF4-FFF2-40B4-BE49-F238E27FC236}">
                            <a16:creationId xmlns:a16="http://schemas.microsoft.com/office/drawing/2014/main" id="{D6AD2A36-39D2-411F-97A0-A924098965AA}"/>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6FA1A46-CC63-4D80-904D-B75922926F0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chemeClr val="bg2"/>
              </a:solidFill>
              <a:latin typeface="Arial" panose="020B0604020202020204" pitchFamily="34" charset="0"/>
            </a:endParaRPr>
          </a:p>
        </p:txBody>
      </p:sp>
      <p:sp>
        <p:nvSpPr>
          <p:cNvPr id="20" name="2. Slide Title">
            <a:extLst>
              <a:ext uri="{FF2B5EF4-FFF2-40B4-BE49-F238E27FC236}">
                <a16:creationId xmlns:a16="http://schemas.microsoft.com/office/drawing/2014/main" id="{F2EA5A09-84EC-4368-8C76-0BEA141A4333}"/>
              </a:ext>
            </a:extLst>
          </p:cNvPr>
          <p:cNvSpPr>
            <a:spLocks noGrp="1"/>
          </p:cNvSpPr>
          <p:nvPr>
            <p:ph type="title"/>
            <p:custDataLst>
              <p:tags r:id="rId4"/>
            </p:custDataLst>
          </p:nvPr>
        </p:nvSpPr>
        <p:spPr>
          <a:xfrm>
            <a:off x="506347" y="2744369"/>
            <a:ext cx="3465576" cy="769441"/>
          </a:xfrm>
          <a:prstGeom prst="rect">
            <a:avLst/>
          </a:prstGeom>
        </p:spPr>
        <p:txBody>
          <a:bodyPr vert="horz" wrap="square" anchor="b">
            <a:noAutofit/>
          </a:bodyPr>
          <a:lstStyle>
            <a:lvl1pPr algn="l" rtl="0">
              <a:defRPr>
                <a:solidFill>
                  <a:schemeClr val="bg2"/>
                </a:solidFill>
              </a:defRPr>
            </a:lvl1pPr>
          </a:lstStyle>
          <a:p>
            <a:r>
              <a:rPr lang="en-US"/>
              <a:t>Click to edit Master title style</a:t>
            </a:r>
          </a:p>
        </p:txBody>
      </p:sp>
      <p:sp>
        <p:nvSpPr>
          <p:cNvPr id="21" name="3. Subtitle">
            <a:extLst>
              <a:ext uri="{FF2B5EF4-FFF2-40B4-BE49-F238E27FC236}">
                <a16:creationId xmlns:a16="http://schemas.microsoft.com/office/drawing/2014/main" id="{4BAE0A91-D3D3-4C9A-9F81-3C13D960A341}"/>
              </a:ext>
            </a:extLst>
          </p:cNvPr>
          <p:cNvSpPr>
            <a:spLocks noGrp="1"/>
          </p:cNvSpPr>
          <p:nvPr>
            <p:ph type="subTitle" idx="1"/>
            <p:custDataLst>
              <p:tags r:id="rId5"/>
            </p:custDataLst>
          </p:nvPr>
        </p:nvSpPr>
        <p:spPr>
          <a:xfrm>
            <a:off x="506347" y="3659644"/>
            <a:ext cx="3465575" cy="246221"/>
          </a:xfrm>
          <a:prstGeom prst="rect">
            <a:avLst/>
          </a:prstGeom>
        </p:spPr>
        <p:txBody>
          <a:bodyPr wrap="square">
            <a:spAutoFit/>
          </a:bodyPr>
          <a:lstStyle>
            <a:lvl1pPr marL="0" indent="0" algn="l" rtl="0">
              <a:buNone/>
              <a:defRPr sz="1600" b="0" baseline="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15" name="5. Source" hidden="1">
            <a:extLst>
              <a:ext uri="{FF2B5EF4-FFF2-40B4-BE49-F238E27FC236}">
                <a16:creationId xmlns:a16="http://schemas.microsoft.com/office/drawing/2014/main" id="{6BA86AD8-0ECF-4EA8-B346-D8EA2716E80C}"/>
              </a:ext>
            </a:extLst>
          </p:cNvPr>
          <p:cNvSpPr txBox="1"/>
          <p:nvPr userDrawn="1">
            <p:custDataLst>
              <p:tags r:id="rId6"/>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bg2"/>
                </a:solidFill>
              </a:rPr>
              <a:t>Source: …</a:t>
            </a:r>
          </a:p>
        </p:txBody>
      </p:sp>
      <p:sp>
        <p:nvSpPr>
          <p:cNvPr id="10" name="1. On-page tracker">
            <a:extLst>
              <a:ext uri="{FF2B5EF4-FFF2-40B4-BE49-F238E27FC236}">
                <a16:creationId xmlns:a16="http://schemas.microsoft.com/office/drawing/2014/main" id="{2635D98B-97DC-4A80-82A3-A8B3C701B736}"/>
              </a:ext>
            </a:extLst>
          </p:cNvPr>
          <p:cNvSpPr>
            <a:spLocks noGrp="1"/>
          </p:cNvSpPr>
          <p:nvPr>
            <p:ph type="body" sz="quarter" idx="10" hasCustomPrompt="1"/>
            <p:custDataLst>
              <p:tags r:id="rId7"/>
            </p:custDataLst>
          </p:nvPr>
        </p:nvSpPr>
        <p:spPr>
          <a:xfrm>
            <a:off x="1257300" y="41597"/>
            <a:ext cx="3465575"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cs typeface="+mn-cs"/>
              </a:defRPr>
            </a:lvl1pPr>
          </a:lstStyle>
          <a:p>
            <a:pPr lvl="0">
              <a:buNone/>
            </a:pPr>
            <a:r>
              <a:rPr lang="en-US"/>
              <a:t>Add tracker</a:t>
            </a:r>
          </a:p>
        </p:txBody>
      </p:sp>
      <p:sp>
        <p:nvSpPr>
          <p:cNvPr id="3" name="Slide Number Placeholder 5">
            <a:extLst>
              <a:ext uri="{FF2B5EF4-FFF2-40B4-BE49-F238E27FC236}">
                <a16:creationId xmlns:a16="http://schemas.microsoft.com/office/drawing/2014/main" id="{3DB7E456-7B02-E79C-D670-650E8124BA88}"/>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pic>
        <p:nvPicPr>
          <p:cNvPr id="5" name="Graphic 4" descr="ERCOT logo">
            <a:extLst>
              <a:ext uri="{FF2B5EF4-FFF2-40B4-BE49-F238E27FC236}">
                <a16:creationId xmlns:a16="http://schemas.microsoft.com/office/drawing/2014/main" id="{0B546EE7-A07A-A8CA-0109-201D7F017BD1}"/>
              </a:ext>
            </a:extLst>
          </p:cNvPr>
          <p:cNvPicPr>
            <a:picLocks noChangeAspect="1"/>
          </p:cNvPicPr>
          <p:nvPr userDrawn="1"/>
        </p:nvPicPr>
        <p:blipFill>
          <a:blip>
            <a:extLst>
              <a:ext uri="{96DAC541-7B7A-43D3-8B79-37D633B846F1}">
                <asvg:svgBlip xmlns:asvg="http://schemas.microsoft.com/office/drawing/2016/SVG/main" r:embed="rId11"/>
              </a:ext>
            </a:extLst>
          </a:blip>
          <a:srcRect/>
          <a:stretch/>
        </p:blipFill>
        <p:spPr bwMode="ltGray">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83EC7693-1E31-87D7-425C-38AE91D40A4F}"/>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8" name="Rectangle 7">
              <a:extLst>
                <a:ext uri="{FF2B5EF4-FFF2-40B4-BE49-F238E27FC236}">
                  <a16:creationId xmlns:a16="http://schemas.microsoft.com/office/drawing/2014/main" id="{B5B0E693-06CC-DBBE-DDEF-6C689D056DD6}"/>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9" name="TextBox 8">
              <a:extLst>
                <a:ext uri="{FF2B5EF4-FFF2-40B4-BE49-F238E27FC236}">
                  <a16:creationId xmlns:a16="http://schemas.microsoft.com/office/drawing/2014/main" id="{F782D986-10C1-9BF6-AC3C-0EE4DF3AACDB}"/>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CONFIDENTIAL</a:t>
              </a:r>
            </a:p>
          </p:txBody>
        </p:sp>
      </p:grpSp>
    </p:spTree>
    <p:extLst>
      <p:ext uri="{BB962C8B-B14F-4D97-AF65-F5344CB8AC3E}">
        <p14:creationId xmlns:p14="http://schemas.microsoft.com/office/powerpoint/2010/main" val="428695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line + Subtitle">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6872181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bwMode="gray">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99" name="Sticker" hidden="1">
            <a:extLst>
              <a:ext uri="{FF2B5EF4-FFF2-40B4-BE49-F238E27FC236}">
                <a16:creationId xmlns:a16="http://schemas.microsoft.com/office/drawing/2014/main" id="{64F3132B-1605-45D5-B06F-B703D774997D}"/>
              </a:ext>
            </a:extLst>
          </p:cNvPr>
          <p:cNvSpPr txBox="1"/>
          <p:nvPr userDrawn="1"/>
        </p:nvSpPr>
        <p:spPr bwMode="gray">
          <a:xfrm>
            <a:off x="1257300" y="1528142"/>
            <a:ext cx="450444" cy="123111"/>
          </a:xfrm>
          <a:prstGeom prst="rect">
            <a:avLst/>
          </a:prstGeom>
          <a:noFill/>
          <a:ln w="6350">
            <a:noFill/>
            <a:miter lim="800000"/>
          </a:ln>
        </p:spPr>
        <p:txBody>
          <a:bodyPr vert="horz" wrap="none" lIns="0" tIns="0" rIns="0" bIns="0" rtlCol="0">
            <a:spAutoFit/>
          </a:bodyPr>
          <a:lstStyle/>
          <a:p>
            <a:pPr algn="l" rtl="0">
              <a:spcBef>
                <a:spcPts val="300"/>
              </a:spcBef>
              <a:spcAft>
                <a:spcPts val="300"/>
              </a:spcAft>
              <a:buNone/>
            </a:pPr>
            <a:r>
              <a:rPr lang="en-US" sz="800" b="1" cap="all" baseline="0"/>
              <a:t>STICKER</a:t>
            </a:r>
          </a:p>
        </p:txBody>
      </p:sp>
      <p:sp>
        <p:nvSpPr>
          <p:cNvPr id="14" name="3. Subtitle">
            <a:extLst>
              <a:ext uri="{FF2B5EF4-FFF2-40B4-BE49-F238E27FC236}">
                <a16:creationId xmlns:a16="http://schemas.microsoft.com/office/drawing/2014/main" id="{D4D36123-678D-4B6C-A648-186F85BE34AE}"/>
              </a:ext>
            </a:extLst>
          </p:cNvPr>
          <p:cNvSpPr>
            <a:spLocks noGrp="1"/>
          </p:cNvSpPr>
          <p:nvPr userDrawn="1">
            <p:ph type="subTitle" idx="1"/>
            <p:custDataLst>
              <p:tags r:id="rId3"/>
            </p:custDataLst>
          </p:nvPr>
        </p:nvSpPr>
        <p:spPr bwMode="gray">
          <a:xfrm>
            <a:off x="1257300" y="1238341"/>
            <a:ext cx="10401300" cy="246221"/>
          </a:xfrm>
          <a:prstGeom prst="rect">
            <a:avLst/>
          </a:prstGeom>
        </p:spPr>
        <p:txBody>
          <a:bodyPr wrap="square">
            <a:noAutofit/>
          </a:bodyPr>
          <a:lstStyle>
            <a:lvl1pPr marL="0" indent="0" algn="l" rtl="0">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4"/>
            </p:custDataLst>
          </p:nvPr>
        </p:nvSpPr>
        <p:spPr bwMode="gray">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userDrawn="1">
            <p:ph type="body" sz="quarter" idx="10" hasCustomPrompt="1"/>
            <p:custDataLst>
              <p:tags r:id="rId5"/>
            </p:custDataLst>
          </p:nvPr>
        </p:nvSpPr>
        <p:spPr bwMode="gray">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sp>
        <p:nvSpPr>
          <p:cNvPr id="10" name="2. Slide Title">
            <a:extLst>
              <a:ext uri="{FF2B5EF4-FFF2-40B4-BE49-F238E27FC236}">
                <a16:creationId xmlns:a16="http://schemas.microsoft.com/office/drawing/2014/main" id="{8326FFD0-8389-4032-AAB8-00C262CAF746}"/>
              </a:ext>
            </a:extLst>
          </p:cNvPr>
          <p:cNvSpPr>
            <a:spLocks noGrp="1"/>
          </p:cNvSpPr>
          <p:nvPr userDrawn="1">
            <p:ph type="title" hasCustomPrompt="1"/>
            <p:custDataLst>
              <p:tags r:id="rId6"/>
            </p:custDataLst>
          </p:nvPr>
        </p:nvSpPr>
        <p:spPr bwMode="gray">
          <a:xfrm>
            <a:off x="1257300" y="419100"/>
            <a:ext cx="10401300" cy="769441"/>
          </a:xfrm>
          <a:prstGeom prst="rect">
            <a:avLst/>
          </a:prstGeom>
        </p:spPr>
        <p:txBody>
          <a:bodyPr vert="horz" wrap="square" lIns="0" tIns="0" rIns="0" bIns="0" rtlCol="0" anchor="t" anchorCtr="0">
            <a:noAutofit/>
          </a:bodyPr>
          <a:lstStyle>
            <a:lvl1pPr>
              <a:defRPr/>
            </a:lvl1pPr>
          </a:lstStyle>
          <a:p>
            <a:r>
              <a:rPr lang="en-US"/>
              <a:t>Click to edit </a:t>
            </a:r>
            <a:br>
              <a:rPr lang="en-US"/>
            </a:br>
            <a:r>
              <a:rPr lang="en-US"/>
              <a:t>Master title style</a:t>
            </a:r>
          </a:p>
        </p:txBody>
      </p:sp>
      <p:sp>
        <p:nvSpPr>
          <p:cNvPr id="4" name="Slide Number Placeholder 5">
            <a:extLst>
              <a:ext uri="{FF2B5EF4-FFF2-40B4-BE49-F238E27FC236}">
                <a16:creationId xmlns:a16="http://schemas.microsoft.com/office/drawing/2014/main" id="{4B8A8A94-DEF1-F7BD-BA5C-4D5D2951D12C}"/>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spTree>
    <p:extLst>
      <p:ext uri="{BB962C8B-B14F-4D97-AF65-F5344CB8AC3E}">
        <p14:creationId xmlns:p14="http://schemas.microsoft.com/office/powerpoint/2010/main" val="11022787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17EEF9-3DB9-4A02-BE2D-DE37DFD2B16E}"/>
              </a:ext>
            </a:extLst>
          </p:cNvPr>
          <p:cNvGraphicFramePr>
            <a:graphicFrameLocks noChangeAspect="1"/>
          </p:cNvGraphicFramePr>
          <p:nvPr userDrawn="1">
            <p:custDataLst>
              <p:tags r:id="rId1"/>
            </p:custDataLst>
            <p:extLst>
              <p:ext uri="{D42A27DB-BD31-4B8C-83A1-F6EECF244321}">
                <p14:modId xmlns:p14="http://schemas.microsoft.com/office/powerpoint/2010/main" val="2846856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CF17EEF9-3DB9-4A02-BE2D-DE37DFD2B16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F6D83EC-F243-46BA-8827-531E63D39DA3}"/>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Arial" panose="020B0604020202020204" pitchFamily="34" charset="0"/>
            </a:endParaRPr>
          </a:p>
        </p:txBody>
      </p:sp>
      <p:sp>
        <p:nvSpPr>
          <p:cNvPr id="20" name="2. Slide Title">
            <a:extLst>
              <a:ext uri="{FF2B5EF4-FFF2-40B4-BE49-F238E27FC236}">
                <a16:creationId xmlns:a16="http://schemas.microsoft.com/office/drawing/2014/main" id="{80B9914A-DB55-4BC1-945B-6BCB69651471}"/>
              </a:ext>
            </a:extLst>
          </p:cNvPr>
          <p:cNvSpPr>
            <a:spLocks noGrp="1"/>
          </p:cNvSpPr>
          <p:nvPr>
            <p:ph type="title"/>
            <p:custDataLst>
              <p:tags r:id="rId4"/>
            </p:custDataLst>
          </p:nvPr>
        </p:nvSpPr>
        <p:spPr>
          <a:xfrm>
            <a:off x="1257300" y="419100"/>
            <a:ext cx="4363212" cy="369332"/>
          </a:xfrm>
        </p:spPr>
        <p:txBody>
          <a:bodyPr vert="horz">
            <a:noAutofit/>
          </a:bodyPr>
          <a:lstStyle>
            <a:lvl1pPr rtl="0">
              <a:defRPr>
                <a:solidFill>
                  <a:schemeClr val="bg2"/>
                </a:solidFill>
              </a:defRPr>
            </a:lvl1pPr>
          </a:lstStyle>
          <a:p>
            <a:r>
              <a:rPr lang="en-US"/>
              <a:t>Click to edit Master title style</a:t>
            </a:r>
          </a:p>
        </p:txBody>
      </p:sp>
      <p:sp>
        <p:nvSpPr>
          <p:cNvPr id="21" name="3. Subtitle">
            <a:extLst>
              <a:ext uri="{FF2B5EF4-FFF2-40B4-BE49-F238E27FC236}">
                <a16:creationId xmlns:a16="http://schemas.microsoft.com/office/drawing/2014/main" id="{DFAFB1F1-9351-4B71-8B28-70BD6B35E3B1}"/>
              </a:ext>
            </a:extLst>
          </p:cNvPr>
          <p:cNvSpPr>
            <a:spLocks noGrp="1"/>
          </p:cNvSpPr>
          <p:nvPr>
            <p:ph type="subTitle" idx="1"/>
            <p:custDataLst>
              <p:tags r:id="rId5"/>
            </p:custDataLst>
          </p:nvPr>
        </p:nvSpPr>
        <p:spPr>
          <a:xfrm>
            <a:off x="1257300" y="864105"/>
            <a:ext cx="4363212" cy="246221"/>
          </a:xfrm>
          <a:prstGeom prst="rect">
            <a:avLst/>
          </a:prstGeom>
        </p:spPr>
        <p:txBody>
          <a:bodyPr wrap="square">
            <a:noAutofit/>
          </a:bodyPr>
          <a:lstStyle>
            <a:lvl1pPr marL="0" indent="0" algn="l" rtl="0">
              <a:buNone/>
              <a:defRPr sz="1600" b="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bg2"/>
                </a:solidFill>
              </a:rPr>
              <a:t>Source: …</a:t>
            </a:r>
          </a:p>
        </p:txBody>
      </p:sp>
      <p:sp>
        <p:nvSpPr>
          <p:cNvPr id="10" name="1. On-page tracker">
            <a:extLst>
              <a:ext uri="{FF2B5EF4-FFF2-40B4-BE49-F238E27FC236}">
                <a16:creationId xmlns:a16="http://schemas.microsoft.com/office/drawing/2014/main" id="{A6404B0A-A2B8-4CC0-AACE-22B9A9D22DC4}"/>
              </a:ext>
            </a:extLst>
          </p:cNvPr>
          <p:cNvSpPr>
            <a:spLocks noGrp="1"/>
          </p:cNvSpPr>
          <p:nvPr>
            <p:ph type="body" sz="quarter" idx="10" hasCustomPrompt="1"/>
            <p:custDataLst>
              <p:tags r:id="rId7"/>
            </p:custDataLst>
          </p:nvPr>
        </p:nvSpPr>
        <p:spPr>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cs typeface="+mn-cs"/>
              </a:defRPr>
            </a:lvl1pPr>
          </a:lstStyle>
          <a:p>
            <a:pPr lvl="0">
              <a:buNone/>
            </a:pPr>
            <a:r>
              <a:rPr lang="en-US"/>
              <a:t>Add tracker</a:t>
            </a:r>
          </a:p>
        </p:txBody>
      </p:sp>
      <p:sp>
        <p:nvSpPr>
          <p:cNvPr id="4" name="Slide Number Placeholder 5">
            <a:extLst>
              <a:ext uri="{FF2B5EF4-FFF2-40B4-BE49-F238E27FC236}">
                <a16:creationId xmlns:a16="http://schemas.microsoft.com/office/drawing/2014/main" id="{0B5E717F-8E00-D7E0-55D8-3030A8AD3C40}"/>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pic>
        <p:nvPicPr>
          <p:cNvPr id="9" name="Graphic 8" descr="ERCOT logo">
            <a:extLst>
              <a:ext uri="{FF2B5EF4-FFF2-40B4-BE49-F238E27FC236}">
                <a16:creationId xmlns:a16="http://schemas.microsoft.com/office/drawing/2014/main" id="{1297EAA3-94AA-1916-B5B3-7D7CC5845C9D}"/>
              </a:ext>
            </a:extLst>
          </p:cNvPr>
          <p:cNvPicPr>
            <a:picLocks noChangeAspect="1"/>
          </p:cNvPicPr>
          <p:nvPr userDrawn="1"/>
        </p:nvPicPr>
        <p:blipFill>
          <a:blip>
            <a:extLst>
              <a:ext uri="{96DAC541-7B7A-43D3-8B79-37D633B846F1}">
                <asvg:svgBlip xmlns:asvg="http://schemas.microsoft.com/office/drawing/2016/SVG/main" r:embed="rId11"/>
              </a:ext>
            </a:extLst>
          </a:blip>
          <a:srcRect/>
          <a:stretch/>
        </p:blipFill>
        <p:spPr bwMode="ltGray">
          <a:xfrm>
            <a:off x="137956" y="108220"/>
            <a:ext cx="703682" cy="259285"/>
          </a:xfrm>
          <a:prstGeom prst="rect">
            <a:avLst/>
          </a:prstGeom>
        </p:spPr>
      </p:pic>
      <p:grpSp>
        <p:nvGrpSpPr>
          <p:cNvPr id="11" name="Group 10" descr="Confidential document label">
            <a:extLst>
              <a:ext uri="{FF2B5EF4-FFF2-40B4-BE49-F238E27FC236}">
                <a16:creationId xmlns:a16="http://schemas.microsoft.com/office/drawing/2014/main" id="{8905CEE6-2BB4-8447-68B8-AF3B9BED20EF}"/>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12" name="Rectangle 11">
              <a:extLst>
                <a:ext uri="{FF2B5EF4-FFF2-40B4-BE49-F238E27FC236}">
                  <a16:creationId xmlns:a16="http://schemas.microsoft.com/office/drawing/2014/main" id="{B2B46A18-472A-CAE4-A2D3-B78B1052BF23}"/>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13" name="TextBox 12">
              <a:extLst>
                <a:ext uri="{FF2B5EF4-FFF2-40B4-BE49-F238E27FC236}">
                  <a16:creationId xmlns:a16="http://schemas.microsoft.com/office/drawing/2014/main" id="{42F08996-737A-2908-7864-A631917DF233}"/>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CONFIDENTIAL</a:t>
              </a:r>
            </a:p>
          </p:txBody>
        </p:sp>
      </p:grpSp>
    </p:spTree>
    <p:extLst>
      <p:ext uri="{BB962C8B-B14F-4D97-AF65-F5344CB8AC3E}">
        <p14:creationId xmlns:p14="http://schemas.microsoft.com/office/powerpoint/2010/main" val="16877398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14821258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20" name="2. Slide Title">
            <a:extLst>
              <a:ext uri="{FF2B5EF4-FFF2-40B4-BE49-F238E27FC236}">
                <a16:creationId xmlns:a16="http://schemas.microsoft.com/office/drawing/2014/main" id="{E1D61C74-F3E2-42EF-998D-BEC7B3EBD0BC}"/>
              </a:ext>
            </a:extLst>
          </p:cNvPr>
          <p:cNvSpPr>
            <a:spLocks noGrp="1"/>
          </p:cNvSpPr>
          <p:nvPr>
            <p:ph type="title"/>
            <p:custDataLst>
              <p:tags r:id="rId3"/>
            </p:custDataLst>
          </p:nvPr>
        </p:nvSpPr>
        <p:spPr>
          <a:xfrm>
            <a:off x="1257300" y="419100"/>
            <a:ext cx="6265164" cy="369332"/>
          </a:xfrm>
        </p:spPr>
        <p:txBody>
          <a:bodyPr vert="horz">
            <a:noAutofit/>
          </a:bodyPr>
          <a:lstStyle>
            <a:lvl1pPr rtl="0">
              <a:defRPr>
                <a:solidFill>
                  <a:schemeClr val="bg2"/>
                </a:solidFill>
              </a:defRPr>
            </a:lvl1pPr>
          </a:lstStyle>
          <a:p>
            <a:r>
              <a:rPr lang="en-US"/>
              <a:t>Click to edit Master title style</a:t>
            </a: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Arial" panose="020B0604020202020204" pitchFamily="34" charset="0"/>
            </a:endParaRPr>
          </a:p>
        </p:txBody>
      </p:sp>
      <p:sp>
        <p:nvSpPr>
          <p:cNvPr id="21" name="3. Subtitle">
            <a:extLst>
              <a:ext uri="{FF2B5EF4-FFF2-40B4-BE49-F238E27FC236}">
                <a16:creationId xmlns:a16="http://schemas.microsoft.com/office/drawing/2014/main" id="{48CA3F7F-79C3-4776-BD80-2B6BECA0AF60}"/>
              </a:ext>
            </a:extLst>
          </p:cNvPr>
          <p:cNvSpPr>
            <a:spLocks noGrp="1"/>
          </p:cNvSpPr>
          <p:nvPr>
            <p:ph type="subTitle" idx="1"/>
            <p:custDataLst>
              <p:tags r:id="rId5"/>
            </p:custDataLst>
          </p:nvPr>
        </p:nvSpPr>
        <p:spPr>
          <a:xfrm>
            <a:off x="1257300" y="864105"/>
            <a:ext cx="6265164" cy="246221"/>
          </a:xfrm>
          <a:prstGeom prst="rect">
            <a:avLst/>
          </a:prstGeom>
        </p:spPr>
        <p:txBody>
          <a:bodyPr wrap="square">
            <a:noAutofit/>
          </a:bodyPr>
          <a:lstStyle>
            <a:lvl1pPr marL="0" indent="0" algn="l" rtl="0">
              <a:buNone/>
              <a:defRPr sz="1600" b="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06347"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bg2"/>
                </a:solidFill>
              </a:rPr>
              <a:t>Source: …</a:t>
            </a:r>
          </a:p>
        </p:txBody>
      </p:sp>
      <p:sp>
        <p:nvSpPr>
          <p:cNvPr id="10" name="1. On-page tracker">
            <a:extLst>
              <a:ext uri="{FF2B5EF4-FFF2-40B4-BE49-F238E27FC236}">
                <a16:creationId xmlns:a16="http://schemas.microsoft.com/office/drawing/2014/main" id="{6F53EF37-F1B6-47E2-A119-A2386F59B295}"/>
              </a:ext>
            </a:extLst>
          </p:cNvPr>
          <p:cNvSpPr>
            <a:spLocks noGrp="1"/>
          </p:cNvSpPr>
          <p:nvPr>
            <p:ph type="body" sz="quarter" idx="10" hasCustomPrompt="1"/>
            <p:custDataLst>
              <p:tags r:id="rId7"/>
            </p:custDataLst>
          </p:nvPr>
        </p:nvSpPr>
        <p:spPr>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cs typeface="+mn-cs"/>
              </a:defRPr>
            </a:lvl1pPr>
          </a:lstStyle>
          <a:p>
            <a:pPr lvl="0">
              <a:buNone/>
            </a:pPr>
            <a:r>
              <a:rPr lang="en-US"/>
              <a:t>Add tracker</a:t>
            </a:r>
          </a:p>
        </p:txBody>
      </p:sp>
      <p:sp>
        <p:nvSpPr>
          <p:cNvPr id="2" name="Slide Number Placeholder 5">
            <a:extLst>
              <a:ext uri="{FF2B5EF4-FFF2-40B4-BE49-F238E27FC236}">
                <a16:creationId xmlns:a16="http://schemas.microsoft.com/office/drawing/2014/main" id="{A6C141EE-DA0D-C523-59AA-952F8FF3D90F}"/>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pic>
        <p:nvPicPr>
          <p:cNvPr id="8" name="Graphic 7" descr="ERCOT logo">
            <a:extLst>
              <a:ext uri="{FF2B5EF4-FFF2-40B4-BE49-F238E27FC236}">
                <a16:creationId xmlns:a16="http://schemas.microsoft.com/office/drawing/2014/main" id="{EC10871A-2E1D-E298-809C-763EBA54E087}"/>
              </a:ext>
            </a:extLst>
          </p:cNvPr>
          <p:cNvPicPr>
            <a:picLocks noChangeAspect="1"/>
          </p:cNvPicPr>
          <p:nvPr userDrawn="1"/>
        </p:nvPicPr>
        <p:blipFill>
          <a:blip>
            <a:extLst>
              <a:ext uri="{96DAC541-7B7A-43D3-8B79-37D633B846F1}">
                <asvg:svgBlip xmlns:asvg="http://schemas.microsoft.com/office/drawing/2016/SVG/main" r:embed="rId11"/>
              </a:ext>
            </a:extLst>
          </a:blip>
          <a:srcRect/>
          <a:stretch/>
        </p:blipFill>
        <p:spPr bwMode="ltGray">
          <a:xfrm>
            <a:off x="137956" y="108220"/>
            <a:ext cx="703682" cy="259285"/>
          </a:xfrm>
          <a:prstGeom prst="rect">
            <a:avLst/>
          </a:prstGeom>
        </p:spPr>
      </p:pic>
      <p:grpSp>
        <p:nvGrpSpPr>
          <p:cNvPr id="9" name="Group 8" descr="Confidential document label">
            <a:extLst>
              <a:ext uri="{FF2B5EF4-FFF2-40B4-BE49-F238E27FC236}">
                <a16:creationId xmlns:a16="http://schemas.microsoft.com/office/drawing/2014/main" id="{1A8502FA-D54B-EC7A-61BE-B6B232ACCFFA}"/>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11" name="Rectangle 10">
              <a:extLst>
                <a:ext uri="{FF2B5EF4-FFF2-40B4-BE49-F238E27FC236}">
                  <a16:creationId xmlns:a16="http://schemas.microsoft.com/office/drawing/2014/main" id="{4A4334C9-5480-D835-86DC-282F297A6BBE}"/>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12" name="TextBox 11">
              <a:extLst>
                <a:ext uri="{FF2B5EF4-FFF2-40B4-BE49-F238E27FC236}">
                  <a16:creationId xmlns:a16="http://schemas.microsoft.com/office/drawing/2014/main" id="{292188A2-1B2F-0996-0665-59383C93DE6C}"/>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CONFIDENTIAL</a:t>
              </a:r>
            </a:p>
          </p:txBody>
        </p:sp>
      </p:grpSp>
    </p:spTree>
    <p:extLst>
      <p:ext uri="{BB962C8B-B14F-4D97-AF65-F5344CB8AC3E}">
        <p14:creationId xmlns:p14="http://schemas.microsoft.com/office/powerpoint/2010/main" val="34234228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27033294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73" imgH="473" progId="TCLayout.ActiveDocument.1">
                  <p:embed/>
                </p:oleObj>
              </mc:Choice>
              <mc:Fallback>
                <p:oleObj name="think-cell Slide" r:id="rId9"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5418DB-2F6D-4E1E-889F-DE7C7630E9D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8781416"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20" name="2. Slide Title">
            <a:extLst>
              <a:ext uri="{FF2B5EF4-FFF2-40B4-BE49-F238E27FC236}">
                <a16:creationId xmlns:a16="http://schemas.microsoft.com/office/drawing/2014/main" id="{80B9914A-DB55-4BC1-945B-6BCB69651471}"/>
              </a:ext>
            </a:extLst>
          </p:cNvPr>
          <p:cNvSpPr>
            <a:spLocks noGrp="1"/>
          </p:cNvSpPr>
          <p:nvPr>
            <p:ph type="title"/>
            <p:custDataLst>
              <p:tags r:id="rId4"/>
            </p:custDataLst>
          </p:nvPr>
        </p:nvSpPr>
        <p:spPr>
          <a:xfrm>
            <a:off x="1257300" y="419100"/>
            <a:ext cx="7216140" cy="369332"/>
          </a:xfrm>
        </p:spPr>
        <p:txBody>
          <a:bodyPr vert="horz">
            <a:noAutofit/>
          </a:bodyPr>
          <a:lstStyle>
            <a:lvl1pPr rtl="0">
              <a:defRPr>
                <a:solidFill>
                  <a:schemeClr val="bg2"/>
                </a:solidFill>
              </a:defRPr>
            </a:lvl1pPr>
          </a:lstStyle>
          <a:p>
            <a:r>
              <a:rPr lang="en-US"/>
              <a:t>Click to edit Master title style</a:t>
            </a:r>
          </a:p>
        </p:txBody>
      </p:sp>
      <p:sp>
        <p:nvSpPr>
          <p:cNvPr id="21" name="3. Subtitle">
            <a:extLst>
              <a:ext uri="{FF2B5EF4-FFF2-40B4-BE49-F238E27FC236}">
                <a16:creationId xmlns:a16="http://schemas.microsoft.com/office/drawing/2014/main" id="{DFAFB1F1-9351-4B71-8B28-70BD6B35E3B1}"/>
              </a:ext>
            </a:extLst>
          </p:cNvPr>
          <p:cNvSpPr>
            <a:spLocks noGrp="1"/>
          </p:cNvSpPr>
          <p:nvPr>
            <p:ph type="subTitle" idx="1"/>
            <p:custDataLst>
              <p:tags r:id="rId5"/>
            </p:custDataLst>
          </p:nvPr>
        </p:nvSpPr>
        <p:spPr>
          <a:xfrm>
            <a:off x="1257300" y="864105"/>
            <a:ext cx="7216140" cy="246221"/>
          </a:xfrm>
          <a:prstGeom prst="rect">
            <a:avLst/>
          </a:prstGeom>
        </p:spPr>
        <p:txBody>
          <a:bodyPr wrap="square">
            <a:noAutofit/>
          </a:bodyPr>
          <a:lstStyle>
            <a:lvl1pPr marL="0" indent="0" algn="l" rtl="0">
              <a:buNone/>
              <a:defRPr sz="1600" b="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bg2"/>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9768EECA-1A03-46B2-B9BB-3C455A3710A4}"/>
              </a:ext>
            </a:extLst>
          </p:cNvPr>
          <p:cNvSpPr>
            <a:spLocks noGrp="1"/>
          </p:cNvSpPr>
          <p:nvPr>
            <p:ph type="body" sz="quarter" idx="10" hasCustomPrompt="1"/>
            <p:custDataLst>
              <p:tags r:id="rId7"/>
            </p:custDataLst>
          </p:nvPr>
        </p:nvSpPr>
        <p:spPr>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cs typeface="+mn-cs"/>
              </a:defRPr>
            </a:lvl1pPr>
          </a:lstStyle>
          <a:p>
            <a:pPr lvl="0">
              <a:buNone/>
            </a:pPr>
            <a:r>
              <a:rPr lang="en-US"/>
              <a:t>Add tracker</a:t>
            </a:r>
          </a:p>
        </p:txBody>
      </p:sp>
      <p:sp>
        <p:nvSpPr>
          <p:cNvPr id="2" name="Slide Number Placeholder 5">
            <a:extLst>
              <a:ext uri="{FF2B5EF4-FFF2-40B4-BE49-F238E27FC236}">
                <a16:creationId xmlns:a16="http://schemas.microsoft.com/office/drawing/2014/main" id="{4841EC87-CBA1-E891-5DE0-58B97EB1216B}"/>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pic>
        <p:nvPicPr>
          <p:cNvPr id="7" name="Graphic 6" descr="ERCOT logo">
            <a:extLst>
              <a:ext uri="{FF2B5EF4-FFF2-40B4-BE49-F238E27FC236}">
                <a16:creationId xmlns:a16="http://schemas.microsoft.com/office/drawing/2014/main" id="{CA397051-A56D-9EAF-9412-5934F4BBE80A}"/>
              </a:ext>
            </a:extLst>
          </p:cNvPr>
          <p:cNvPicPr>
            <a:picLocks noChangeAspect="1"/>
          </p:cNvPicPr>
          <p:nvPr userDrawn="1"/>
        </p:nvPicPr>
        <p:blipFill>
          <a:blip>
            <a:extLst>
              <a:ext uri="{96DAC541-7B7A-43D3-8B79-37D633B846F1}">
                <asvg:svgBlip xmlns:asvg="http://schemas.microsoft.com/office/drawing/2016/SVG/main" r:embed="rId11"/>
              </a:ext>
            </a:extLst>
          </a:blip>
          <a:srcRect/>
          <a:stretch/>
        </p:blipFill>
        <p:spPr bwMode="ltGray">
          <a:xfrm>
            <a:off x="137956" y="108220"/>
            <a:ext cx="703682" cy="259285"/>
          </a:xfrm>
          <a:prstGeom prst="rect">
            <a:avLst/>
          </a:prstGeom>
        </p:spPr>
      </p:pic>
      <p:grpSp>
        <p:nvGrpSpPr>
          <p:cNvPr id="8" name="Group 7" descr="Confidential document label">
            <a:extLst>
              <a:ext uri="{FF2B5EF4-FFF2-40B4-BE49-F238E27FC236}">
                <a16:creationId xmlns:a16="http://schemas.microsoft.com/office/drawing/2014/main" id="{E5AB6FB5-21BC-206A-F8E6-07188FBD1B1C}"/>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9" name="Rectangle 8">
              <a:extLst>
                <a:ext uri="{FF2B5EF4-FFF2-40B4-BE49-F238E27FC236}">
                  <a16:creationId xmlns:a16="http://schemas.microsoft.com/office/drawing/2014/main" id="{200A717F-521F-3A3D-B0BC-97951FE19A22}"/>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11" name="TextBox 10">
              <a:extLst>
                <a:ext uri="{FF2B5EF4-FFF2-40B4-BE49-F238E27FC236}">
                  <a16:creationId xmlns:a16="http://schemas.microsoft.com/office/drawing/2014/main" id="{1B79AD19-3B31-C448-6175-CB5007C164F0}"/>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CONFIDENTIAL</a:t>
              </a:r>
            </a:p>
          </p:txBody>
        </p:sp>
      </p:grpSp>
    </p:spTree>
    <p:extLst>
      <p:ext uri="{BB962C8B-B14F-4D97-AF65-F5344CB8AC3E}">
        <p14:creationId xmlns:p14="http://schemas.microsoft.com/office/powerpoint/2010/main" val="17911823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Reverse 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17EEF9-3DB9-4A02-BE2D-DE37DFD2B16E}"/>
              </a:ext>
            </a:extLst>
          </p:cNvPr>
          <p:cNvGraphicFramePr>
            <a:graphicFrameLocks noChangeAspect="1"/>
          </p:cNvGraphicFramePr>
          <p:nvPr userDrawn="1">
            <p:custDataLst>
              <p:tags r:id="rId1"/>
            </p:custDataLst>
            <p:extLst>
              <p:ext uri="{D42A27DB-BD31-4B8C-83A1-F6EECF244321}">
                <p14:modId xmlns:p14="http://schemas.microsoft.com/office/powerpoint/2010/main" val="14192481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CF17EEF9-3DB9-4A02-BE2D-DE37DFD2B16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F6D83EC-F243-46BA-8827-531E63D39DA3}"/>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0"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Arial" panose="020B0604020202020204" pitchFamily="34" charset="0"/>
            </a:endParaRPr>
          </a:p>
        </p:txBody>
      </p:sp>
      <p:sp>
        <p:nvSpPr>
          <p:cNvPr id="20" name="2. Slide Title">
            <a:extLst>
              <a:ext uri="{FF2B5EF4-FFF2-40B4-BE49-F238E27FC236}">
                <a16:creationId xmlns:a16="http://schemas.microsoft.com/office/drawing/2014/main" id="{80B9914A-DB55-4BC1-945B-6BCB69651471}"/>
              </a:ext>
            </a:extLst>
          </p:cNvPr>
          <p:cNvSpPr>
            <a:spLocks noGrp="1"/>
          </p:cNvSpPr>
          <p:nvPr>
            <p:ph type="title"/>
            <p:custDataLst>
              <p:tags r:id="rId4"/>
            </p:custDataLst>
          </p:nvPr>
        </p:nvSpPr>
        <p:spPr>
          <a:xfrm>
            <a:off x="1257300" y="419100"/>
            <a:ext cx="4363212" cy="369332"/>
          </a:xfrm>
        </p:spPr>
        <p:txBody>
          <a:bodyPr vert="horz">
            <a:noAutofit/>
          </a:bodyPr>
          <a:lstStyle>
            <a:lvl1pPr rtl="0">
              <a:defRPr>
                <a:solidFill>
                  <a:schemeClr val="tx1"/>
                </a:solidFill>
              </a:defRPr>
            </a:lvl1pPr>
          </a:lstStyle>
          <a:p>
            <a:r>
              <a:rPr lang="en-US"/>
              <a:t>Click to edit Master title style</a:t>
            </a:r>
          </a:p>
        </p:txBody>
      </p:sp>
      <p:sp>
        <p:nvSpPr>
          <p:cNvPr id="21" name="3. Subtitle">
            <a:extLst>
              <a:ext uri="{FF2B5EF4-FFF2-40B4-BE49-F238E27FC236}">
                <a16:creationId xmlns:a16="http://schemas.microsoft.com/office/drawing/2014/main" id="{DFAFB1F1-9351-4B71-8B28-70BD6B35E3B1}"/>
              </a:ext>
            </a:extLst>
          </p:cNvPr>
          <p:cNvSpPr>
            <a:spLocks noGrp="1"/>
          </p:cNvSpPr>
          <p:nvPr>
            <p:ph type="subTitle" idx="1"/>
            <p:custDataLst>
              <p:tags r:id="rId5"/>
            </p:custDataLst>
          </p:nvPr>
        </p:nvSpPr>
        <p:spPr>
          <a:xfrm>
            <a:off x="1257300" y="864105"/>
            <a:ext cx="4363212" cy="246221"/>
          </a:xfrm>
          <a:prstGeom prst="rect">
            <a:avLst/>
          </a:prstGeom>
        </p:spPr>
        <p:txBody>
          <a:bodyPr wrap="square">
            <a:noAutofit/>
          </a:bodyPr>
          <a:lstStyle>
            <a:lvl1pPr marL="0" indent="0" algn="l" rtl="0">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tx1"/>
                </a:solidFill>
              </a:rPr>
              <a:t>Source: …</a:t>
            </a:r>
          </a:p>
        </p:txBody>
      </p:sp>
      <p:sp>
        <p:nvSpPr>
          <p:cNvPr id="10" name="1. On-page tracker">
            <a:extLst>
              <a:ext uri="{FF2B5EF4-FFF2-40B4-BE49-F238E27FC236}">
                <a16:creationId xmlns:a16="http://schemas.microsoft.com/office/drawing/2014/main" id="{A6404B0A-A2B8-4CC0-AACE-22B9A9D22DC4}"/>
              </a:ext>
            </a:extLst>
          </p:cNvPr>
          <p:cNvSpPr>
            <a:spLocks noGrp="1"/>
          </p:cNvSpPr>
          <p:nvPr>
            <p:ph type="body" sz="quarter" idx="10" hasCustomPrompt="1"/>
            <p:custDataLst>
              <p:tags r:id="rId7"/>
            </p:custDataLst>
          </p:nvPr>
        </p:nvSpPr>
        <p:spPr>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tx1"/>
                </a:solidFill>
                <a:cs typeface="+mn-cs"/>
              </a:defRPr>
            </a:lvl1pPr>
          </a:lstStyle>
          <a:p>
            <a:pPr lvl="0">
              <a:buNone/>
            </a:pPr>
            <a:r>
              <a:rPr lang="en-US"/>
              <a:t>Add tracker</a:t>
            </a:r>
          </a:p>
        </p:txBody>
      </p:sp>
      <p:sp>
        <p:nvSpPr>
          <p:cNvPr id="5" name="Slide Number Placeholder 5">
            <a:extLst>
              <a:ext uri="{FF2B5EF4-FFF2-40B4-BE49-F238E27FC236}">
                <a16:creationId xmlns:a16="http://schemas.microsoft.com/office/drawing/2014/main" id="{E5383962-1DD6-695C-BAF5-679965E357F8}"/>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5763"/>
              </a:solidFill>
              <a:effectLst/>
              <a:uLnTx/>
              <a:uFillTx/>
              <a:latin typeface="Arial"/>
              <a:ea typeface="+mn-ea"/>
              <a:cs typeface="+mn-cs"/>
            </a:endParaRPr>
          </a:p>
        </p:txBody>
      </p:sp>
      <p:pic>
        <p:nvPicPr>
          <p:cNvPr id="9" name="Graphic 8" descr="ERCOT logo">
            <a:extLst>
              <a:ext uri="{FF2B5EF4-FFF2-40B4-BE49-F238E27FC236}">
                <a16:creationId xmlns:a16="http://schemas.microsoft.com/office/drawing/2014/main" id="{FC90C51A-84C8-E2D2-1FF5-D08AB2E115BE}"/>
              </a:ext>
            </a:extLst>
          </p:cNvPr>
          <p:cNvPicPr>
            <a:picLocks noChangeAspect="1"/>
          </p:cNvPicPr>
          <p:nvPr userDrawn="1"/>
        </p:nvPicPr>
        <p:blipFill>
          <a:blip>
            <a:extLst>
              <a:ext uri="{96DAC541-7B7A-43D3-8B79-37D633B846F1}">
                <asvg:svgBlip xmlns:asvg="http://schemas.microsoft.com/office/drawing/2016/SVG/main" r:embed="rId11"/>
              </a:ext>
            </a:extLst>
          </a:blip>
          <a:srcRect/>
          <a:stretch/>
        </p:blipFill>
        <p:spPr bwMode="ltGray">
          <a:xfrm>
            <a:off x="137956" y="108220"/>
            <a:ext cx="703682" cy="259285"/>
          </a:xfrm>
          <a:prstGeom prst="rect">
            <a:avLst/>
          </a:prstGeom>
        </p:spPr>
      </p:pic>
      <p:grpSp>
        <p:nvGrpSpPr>
          <p:cNvPr id="11" name="Group 10" descr="Confidential document label">
            <a:extLst>
              <a:ext uri="{FF2B5EF4-FFF2-40B4-BE49-F238E27FC236}">
                <a16:creationId xmlns:a16="http://schemas.microsoft.com/office/drawing/2014/main" id="{B96F6DCB-55D5-377C-CF4C-EDB32810FFD4}"/>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12" name="Rectangle 11">
              <a:extLst>
                <a:ext uri="{FF2B5EF4-FFF2-40B4-BE49-F238E27FC236}">
                  <a16:creationId xmlns:a16="http://schemas.microsoft.com/office/drawing/2014/main" id="{A33A73EE-E938-28AE-4FEC-DFB1CA90A13A}"/>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3" name="TextBox 12">
              <a:extLst>
                <a:ext uri="{FF2B5EF4-FFF2-40B4-BE49-F238E27FC236}">
                  <a16:creationId xmlns:a16="http://schemas.microsoft.com/office/drawing/2014/main" id="{5833678A-2E8C-EB97-6B69-0EAF6CD9CB25}"/>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CONFIDENTIAL</a:t>
              </a:r>
            </a:p>
          </p:txBody>
        </p:sp>
      </p:grpSp>
    </p:spTree>
    <p:extLst>
      <p:ext uri="{BB962C8B-B14F-4D97-AF65-F5344CB8AC3E}">
        <p14:creationId xmlns:p14="http://schemas.microsoft.com/office/powerpoint/2010/main" val="36178739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Reverse 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25470486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0"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4"/>
            </p:custDataLst>
          </p:nvPr>
        </p:nvSpPr>
        <p:spPr>
          <a:xfrm>
            <a:off x="506347"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tx1"/>
                </a:solidFill>
              </a:rPr>
              <a:t>Source: …</a:t>
            </a:r>
          </a:p>
        </p:txBody>
      </p:sp>
      <p:sp>
        <p:nvSpPr>
          <p:cNvPr id="10" name="1. On-page tracker">
            <a:extLst>
              <a:ext uri="{FF2B5EF4-FFF2-40B4-BE49-F238E27FC236}">
                <a16:creationId xmlns:a16="http://schemas.microsoft.com/office/drawing/2014/main" id="{6F53EF37-F1B6-47E2-A119-A2386F59B295}"/>
              </a:ext>
            </a:extLst>
          </p:cNvPr>
          <p:cNvSpPr>
            <a:spLocks noGrp="1"/>
          </p:cNvSpPr>
          <p:nvPr>
            <p:ph type="body" sz="quarter" idx="10" hasCustomPrompt="1"/>
            <p:custDataLst>
              <p:tags r:id="rId5"/>
            </p:custDataLst>
          </p:nvPr>
        </p:nvSpPr>
        <p:spPr>
          <a:xfrm>
            <a:off x="1257300" y="41597"/>
            <a:ext cx="3465576" cy="123111"/>
          </a:xfrm>
          <a:prstGeom prst="rect">
            <a:avLst/>
          </a:prstGeom>
          <a:ln w="6350">
            <a:noFill/>
            <a:miter lim="800000"/>
          </a:ln>
        </p:spPr>
        <p:txBody>
          <a:bodyPr vert="horz" wrap="square" lIns="0" tIns="0" rIns="0" bIns="0" rtlCol="0">
            <a:noAutofit/>
          </a:bodyPr>
          <a:lstStyle>
            <a:lvl1pPr rtl="0">
              <a:defRPr lang="en-US" sz="800" b="0" dirty="0">
                <a:solidFill>
                  <a:schemeClr val="tx1"/>
                </a:solidFill>
                <a:cs typeface="+mn-cs"/>
              </a:defRPr>
            </a:lvl1pPr>
          </a:lstStyle>
          <a:p>
            <a:pPr lvl="0">
              <a:buNone/>
            </a:pPr>
            <a:r>
              <a:rPr lang="en-US"/>
              <a:t>Add tracker</a:t>
            </a:r>
          </a:p>
        </p:txBody>
      </p:sp>
      <p:sp>
        <p:nvSpPr>
          <p:cNvPr id="11" name="2. Slide Title">
            <a:extLst>
              <a:ext uri="{FF2B5EF4-FFF2-40B4-BE49-F238E27FC236}">
                <a16:creationId xmlns:a16="http://schemas.microsoft.com/office/drawing/2014/main" id="{A2A8C6A2-26B8-46D0-B6A4-4D8C91B2772E}"/>
              </a:ext>
            </a:extLst>
          </p:cNvPr>
          <p:cNvSpPr>
            <a:spLocks noGrp="1"/>
          </p:cNvSpPr>
          <p:nvPr>
            <p:ph type="title"/>
            <p:custDataLst>
              <p:tags r:id="rId6"/>
            </p:custDataLst>
          </p:nvPr>
        </p:nvSpPr>
        <p:spPr>
          <a:xfrm>
            <a:off x="506347" y="2744369"/>
            <a:ext cx="3465576" cy="769441"/>
          </a:xfrm>
          <a:prstGeom prst="rect">
            <a:avLst/>
          </a:prstGeom>
        </p:spPr>
        <p:txBody>
          <a:bodyPr vert="horz" wrap="square" anchor="b">
            <a:noAutofit/>
          </a:bodyPr>
          <a:lstStyle>
            <a:lvl1pPr algn="l" rtl="0">
              <a:defRPr>
                <a:solidFill>
                  <a:schemeClr val="tx1"/>
                </a:solidFill>
              </a:defRPr>
            </a:lvl1pPr>
          </a:lstStyle>
          <a:p>
            <a:r>
              <a:rPr lang="en-US"/>
              <a:t>Click to edit Master title style</a:t>
            </a:r>
          </a:p>
        </p:txBody>
      </p:sp>
      <p:sp>
        <p:nvSpPr>
          <p:cNvPr id="12" name="3. Subtitle">
            <a:extLst>
              <a:ext uri="{FF2B5EF4-FFF2-40B4-BE49-F238E27FC236}">
                <a16:creationId xmlns:a16="http://schemas.microsoft.com/office/drawing/2014/main" id="{63DE0353-99BC-4322-9D9F-E3C1556B87A4}"/>
              </a:ext>
            </a:extLst>
          </p:cNvPr>
          <p:cNvSpPr>
            <a:spLocks noGrp="1"/>
          </p:cNvSpPr>
          <p:nvPr>
            <p:ph type="subTitle" idx="1"/>
            <p:custDataLst>
              <p:tags r:id="rId7"/>
            </p:custDataLst>
          </p:nvPr>
        </p:nvSpPr>
        <p:spPr>
          <a:xfrm>
            <a:off x="506347" y="3659644"/>
            <a:ext cx="3465576" cy="246221"/>
          </a:xfrm>
          <a:prstGeom prst="rect">
            <a:avLst/>
          </a:prstGeom>
        </p:spPr>
        <p:txBody>
          <a:bodyPr wrap="square">
            <a:spAutoFit/>
          </a:bodyPr>
          <a:lstStyle>
            <a:lvl1pPr marL="0" indent="0" algn="l" rtl="0">
              <a:buNone/>
              <a:defRPr sz="1600" b="0" baseline="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 name="Slide Number Placeholder 5">
            <a:extLst>
              <a:ext uri="{FF2B5EF4-FFF2-40B4-BE49-F238E27FC236}">
                <a16:creationId xmlns:a16="http://schemas.microsoft.com/office/drawing/2014/main" id="{2AF68975-F613-E01D-087E-A6836FCDA0D3}"/>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5763"/>
              </a:solidFill>
              <a:effectLst/>
              <a:uLnTx/>
              <a:uFillTx/>
              <a:latin typeface="Arial"/>
              <a:ea typeface="+mn-ea"/>
              <a:cs typeface="+mn-cs"/>
            </a:endParaRPr>
          </a:p>
        </p:txBody>
      </p:sp>
      <p:pic>
        <p:nvPicPr>
          <p:cNvPr id="5" name="Graphic 4" descr="ERCOT logo">
            <a:extLst>
              <a:ext uri="{FF2B5EF4-FFF2-40B4-BE49-F238E27FC236}">
                <a16:creationId xmlns:a16="http://schemas.microsoft.com/office/drawing/2014/main" id="{D3484F0A-889B-9BD8-FFC5-146FCEA2F622}"/>
              </a:ext>
            </a:extLst>
          </p:cNvPr>
          <p:cNvPicPr>
            <a:picLocks noChangeAspect="1"/>
          </p:cNvPicPr>
          <p:nvPr userDrawn="1"/>
        </p:nvPicPr>
        <p:blipFill>
          <a:blip>
            <a:extLst>
              <a:ext uri="{96DAC541-7B7A-43D3-8B79-37D633B846F1}">
                <asvg:svgBlip xmlns:asvg="http://schemas.microsoft.com/office/drawing/2016/SVG/main" r:embed="rId11"/>
              </a:ext>
            </a:extLst>
          </a:blip>
          <a:srcRect/>
          <a:stretch/>
        </p:blipFill>
        <p:spPr bwMode="ltGray">
          <a:xfrm>
            <a:off x="137956" y="108220"/>
            <a:ext cx="703682" cy="259285"/>
          </a:xfrm>
          <a:prstGeom prst="rect">
            <a:avLst/>
          </a:prstGeom>
        </p:spPr>
      </p:pic>
      <p:grpSp>
        <p:nvGrpSpPr>
          <p:cNvPr id="6" name="Group 5" descr="Confidential document label">
            <a:extLst>
              <a:ext uri="{FF2B5EF4-FFF2-40B4-BE49-F238E27FC236}">
                <a16:creationId xmlns:a16="http://schemas.microsoft.com/office/drawing/2014/main" id="{1871A4E8-CF08-68F8-7041-AECA4D465FF0}"/>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8" name="Rectangle 7">
              <a:extLst>
                <a:ext uri="{FF2B5EF4-FFF2-40B4-BE49-F238E27FC236}">
                  <a16:creationId xmlns:a16="http://schemas.microsoft.com/office/drawing/2014/main" id="{56A3133A-BDC3-3D49-9206-468D38F41324}"/>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9" name="TextBox 8">
              <a:extLst>
                <a:ext uri="{FF2B5EF4-FFF2-40B4-BE49-F238E27FC236}">
                  <a16:creationId xmlns:a16="http://schemas.microsoft.com/office/drawing/2014/main" id="{0E77DDC7-2056-B61C-4A9F-5404A1F00E0E}"/>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CONFIDENTIAL</a:t>
              </a:r>
            </a:p>
          </p:txBody>
        </p:sp>
      </p:grpSp>
    </p:spTree>
    <p:extLst>
      <p:ext uri="{BB962C8B-B14F-4D97-AF65-F5344CB8AC3E}">
        <p14:creationId xmlns:p14="http://schemas.microsoft.com/office/powerpoint/2010/main" val="42719942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Reverse 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5639084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73" imgH="473" progId="TCLayout.ActiveDocument.1">
                  <p:embed/>
                </p:oleObj>
              </mc:Choice>
              <mc:Fallback>
                <p:oleObj name="think-cell Slide" r:id="rId9"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5418DB-2F6D-4E1E-889F-DE7C7630E9D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0"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4"/>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9768EECA-1A03-46B2-B9BB-3C455A3710A4}"/>
              </a:ext>
            </a:extLst>
          </p:cNvPr>
          <p:cNvSpPr>
            <a:spLocks noGrp="1"/>
          </p:cNvSpPr>
          <p:nvPr>
            <p:ph type="body" sz="quarter" idx="10" hasCustomPrompt="1"/>
            <p:custDataLst>
              <p:tags r:id="rId5"/>
            </p:custDataLst>
          </p:nvPr>
        </p:nvSpPr>
        <p:spPr>
          <a:xfrm>
            <a:off x="1257300" y="41597"/>
            <a:ext cx="2514600" cy="123111"/>
          </a:xfrm>
          <a:prstGeom prst="rect">
            <a:avLst/>
          </a:prstGeom>
          <a:ln w="6350">
            <a:noFill/>
            <a:miter lim="800000"/>
          </a:ln>
        </p:spPr>
        <p:txBody>
          <a:bodyPr vert="horz" wrap="square" lIns="0" tIns="0" rIns="0" bIns="0" rtlCol="0">
            <a:noAutofit/>
          </a:bodyPr>
          <a:lstStyle>
            <a:lvl1pPr rtl="0">
              <a:defRPr lang="en-US" sz="800" b="0" dirty="0">
                <a:solidFill>
                  <a:schemeClr val="tx1"/>
                </a:solidFill>
                <a:cs typeface="+mn-cs"/>
              </a:defRPr>
            </a:lvl1pPr>
          </a:lstStyle>
          <a:p>
            <a:pPr lvl="0">
              <a:buNone/>
            </a:pPr>
            <a:r>
              <a:rPr lang="en-US"/>
              <a:t>Add tracker</a:t>
            </a:r>
          </a:p>
        </p:txBody>
      </p:sp>
      <p:sp>
        <p:nvSpPr>
          <p:cNvPr id="11" name="2. Slide Title">
            <a:extLst>
              <a:ext uri="{FF2B5EF4-FFF2-40B4-BE49-F238E27FC236}">
                <a16:creationId xmlns:a16="http://schemas.microsoft.com/office/drawing/2014/main" id="{201E918A-7ADD-4595-9E5C-36C3D305CA4A}"/>
              </a:ext>
            </a:extLst>
          </p:cNvPr>
          <p:cNvSpPr>
            <a:spLocks noGrp="1"/>
          </p:cNvSpPr>
          <p:nvPr>
            <p:ph type="title"/>
            <p:custDataLst>
              <p:tags r:id="rId6"/>
            </p:custDataLst>
          </p:nvPr>
        </p:nvSpPr>
        <p:spPr>
          <a:xfrm>
            <a:off x="506347" y="2744369"/>
            <a:ext cx="2514600" cy="769441"/>
          </a:xfrm>
        </p:spPr>
        <p:txBody>
          <a:bodyPr vert="horz" anchor="b">
            <a:noAutofit/>
          </a:bodyPr>
          <a:lstStyle>
            <a:lvl1pPr rtl="0">
              <a:defRPr>
                <a:solidFill>
                  <a:schemeClr val="tx1"/>
                </a:solidFill>
              </a:defRPr>
            </a:lvl1pPr>
          </a:lstStyle>
          <a:p>
            <a:r>
              <a:rPr lang="en-US"/>
              <a:t>Click to edit Master title</a:t>
            </a:r>
          </a:p>
        </p:txBody>
      </p:sp>
      <p:sp>
        <p:nvSpPr>
          <p:cNvPr id="12" name="3. Subtitle">
            <a:extLst>
              <a:ext uri="{FF2B5EF4-FFF2-40B4-BE49-F238E27FC236}">
                <a16:creationId xmlns:a16="http://schemas.microsoft.com/office/drawing/2014/main" id="{A0895B2F-2F72-4935-BC7F-BEA280D6C542}"/>
              </a:ext>
            </a:extLst>
          </p:cNvPr>
          <p:cNvSpPr>
            <a:spLocks noGrp="1"/>
          </p:cNvSpPr>
          <p:nvPr>
            <p:ph type="subTitle" idx="1"/>
            <p:custDataLst>
              <p:tags r:id="rId7"/>
            </p:custDataLst>
          </p:nvPr>
        </p:nvSpPr>
        <p:spPr>
          <a:xfrm>
            <a:off x="506347" y="3659644"/>
            <a:ext cx="2514600" cy="492443"/>
          </a:xfrm>
          <a:prstGeom prst="rect">
            <a:avLst/>
          </a:prstGeom>
        </p:spPr>
        <p:txBody>
          <a:bodyPr wrap="square">
            <a:spAutoFit/>
          </a:bodyPr>
          <a:lstStyle>
            <a:lvl1pPr marL="0" indent="0" algn="l" rtl="0">
              <a:buNone/>
              <a:defRPr sz="1600" b="0" baseline="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 name="Slide Number Placeholder 5">
            <a:extLst>
              <a:ext uri="{FF2B5EF4-FFF2-40B4-BE49-F238E27FC236}">
                <a16:creationId xmlns:a16="http://schemas.microsoft.com/office/drawing/2014/main" id="{B3CD5B4A-F3BD-BBB6-3280-04177728C47F}"/>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5763"/>
              </a:solidFill>
              <a:effectLst/>
              <a:uLnTx/>
              <a:uFillTx/>
              <a:latin typeface="Arial"/>
              <a:ea typeface="+mn-ea"/>
              <a:cs typeface="+mn-cs"/>
            </a:endParaRPr>
          </a:p>
        </p:txBody>
      </p:sp>
      <p:pic>
        <p:nvPicPr>
          <p:cNvPr id="5" name="Graphic 4" descr="ERCOT logo">
            <a:extLst>
              <a:ext uri="{FF2B5EF4-FFF2-40B4-BE49-F238E27FC236}">
                <a16:creationId xmlns:a16="http://schemas.microsoft.com/office/drawing/2014/main" id="{744FB596-1D74-F1C4-90EC-6DCDBA888EB1}"/>
              </a:ext>
            </a:extLst>
          </p:cNvPr>
          <p:cNvPicPr>
            <a:picLocks noChangeAspect="1"/>
          </p:cNvPicPr>
          <p:nvPr userDrawn="1"/>
        </p:nvPicPr>
        <p:blipFill>
          <a:blip>
            <a:extLst>
              <a:ext uri="{96DAC541-7B7A-43D3-8B79-37D633B846F1}">
                <asvg:svgBlip xmlns:asvg="http://schemas.microsoft.com/office/drawing/2016/SVG/main" r:embed="rId11"/>
              </a:ext>
            </a:extLst>
          </a:blip>
          <a:srcRect/>
          <a:stretch/>
        </p:blipFill>
        <p:spPr bwMode="ltGray">
          <a:xfrm>
            <a:off x="137956" y="108220"/>
            <a:ext cx="703682" cy="259285"/>
          </a:xfrm>
          <a:prstGeom prst="rect">
            <a:avLst/>
          </a:prstGeom>
        </p:spPr>
      </p:pic>
      <p:grpSp>
        <p:nvGrpSpPr>
          <p:cNvPr id="6" name="Group 5" descr="Confidential document label">
            <a:extLst>
              <a:ext uri="{FF2B5EF4-FFF2-40B4-BE49-F238E27FC236}">
                <a16:creationId xmlns:a16="http://schemas.microsoft.com/office/drawing/2014/main" id="{4FB2C39F-2B32-A0C3-5541-BBB894400ACF}"/>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7" name="Rectangle 6">
              <a:extLst>
                <a:ext uri="{FF2B5EF4-FFF2-40B4-BE49-F238E27FC236}">
                  <a16:creationId xmlns:a16="http://schemas.microsoft.com/office/drawing/2014/main" id="{D1473503-8E8E-D69A-3B5F-BC049E1285C6}"/>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8" name="TextBox 7">
              <a:extLst>
                <a:ext uri="{FF2B5EF4-FFF2-40B4-BE49-F238E27FC236}">
                  <a16:creationId xmlns:a16="http://schemas.microsoft.com/office/drawing/2014/main" id="{B978B41C-4F14-AAC6-C952-AC9E0656BA83}"/>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CONFIDENTIAL</a:t>
              </a:r>
            </a:p>
          </p:txBody>
        </p:sp>
      </p:grpSp>
    </p:spTree>
    <p:extLst>
      <p:ext uri="{BB962C8B-B14F-4D97-AF65-F5344CB8AC3E}">
        <p14:creationId xmlns:p14="http://schemas.microsoft.com/office/powerpoint/2010/main" val="4080587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ntrast 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937BF69-DBBB-44FA-AA65-8999BD8B4E5F}"/>
              </a:ext>
            </a:extLst>
          </p:cNvPr>
          <p:cNvGraphicFramePr>
            <a:graphicFrameLocks noChangeAspect="1"/>
          </p:cNvGraphicFramePr>
          <p:nvPr userDrawn="1">
            <p:custDataLst>
              <p:tags r:id="rId1"/>
            </p:custDataLst>
            <p:extLst>
              <p:ext uri="{D42A27DB-BD31-4B8C-83A1-F6EECF244321}">
                <p14:modId xmlns:p14="http://schemas.microsoft.com/office/powerpoint/2010/main" val="623747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3" name="Object 2" hidden="1">
                        <a:extLst>
                          <a:ext uri="{FF2B5EF4-FFF2-40B4-BE49-F238E27FC236}">
                            <a16:creationId xmlns:a16="http://schemas.microsoft.com/office/drawing/2014/main" id="{D937BF69-DBBB-44FA-AA65-8999BD8B4E5F}"/>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440E0BC-D285-4CB0-BC8F-8E2C57BF2A2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98" name="Sticker" hidden="1">
            <a:extLst>
              <a:ext uri="{FF2B5EF4-FFF2-40B4-BE49-F238E27FC236}">
                <a16:creationId xmlns:a16="http://schemas.microsoft.com/office/drawing/2014/main" id="{02AE8CE4-BD27-40D4-AB6E-9F41E7636086}"/>
              </a:ext>
            </a:extLst>
          </p:cNvPr>
          <p:cNvSpPr txBox="1"/>
          <p:nvPr userDrawn="1"/>
        </p:nvSpPr>
        <p:spPr>
          <a:xfrm>
            <a:off x="1257300" y="1666051"/>
            <a:ext cx="450444" cy="123111"/>
          </a:xfrm>
          <a:prstGeom prst="rect">
            <a:avLst/>
          </a:prstGeom>
          <a:noFill/>
          <a:ln w="6350">
            <a:noFill/>
            <a:miter lim="800000"/>
          </a:ln>
        </p:spPr>
        <p:txBody>
          <a:bodyPr vert="horz" wrap="none" lIns="0" tIns="0" rIns="0" bIns="0" rtlCol="0">
            <a:spAutoFit/>
          </a:bodyPr>
          <a:lstStyle/>
          <a:p>
            <a:pPr algn="l" rtl="0">
              <a:spcBef>
                <a:spcPts val="300"/>
              </a:spcBef>
              <a:spcAft>
                <a:spcPts val="300"/>
              </a:spcAft>
              <a:buNone/>
            </a:pPr>
            <a:r>
              <a:rPr lang="en-US" sz="800" b="1" cap="all" baseline="0"/>
              <a:t>STICKER</a:t>
            </a: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hasCustomPrompt="1"/>
            <p:custDataLst>
              <p:tags r:id="rId3"/>
            </p:custDataLst>
          </p:nvPr>
        </p:nvSpPr>
        <p:spPr>
          <a:xfrm>
            <a:off x="1257300" y="419100"/>
            <a:ext cx="10401300" cy="1154162"/>
          </a:xfrm>
        </p:spPr>
        <p:txBody>
          <a:bodyPr vert="horz">
            <a:noAutofit/>
          </a:bodyPr>
          <a:lstStyle>
            <a:lvl1pPr rtl="0">
              <a:defRPr/>
            </a:lvl1pPr>
          </a:lstStyle>
          <a:p>
            <a:r>
              <a:rPr lang="en-US"/>
              <a:t>Click to </a:t>
            </a:r>
            <a:br>
              <a:rPr lang="en-US"/>
            </a:br>
            <a:r>
              <a:rPr lang="en-US"/>
              <a:t>edit Master </a:t>
            </a:r>
            <a:br>
              <a:rPr lang="en-US"/>
            </a:br>
            <a:r>
              <a:rPr lang="en-US"/>
              <a:t>title style</a:t>
            </a:r>
          </a:p>
        </p:txBody>
      </p:sp>
      <p:sp>
        <p:nvSpPr>
          <p:cNvPr id="10" name="5. Source" hidden="1">
            <a:extLst>
              <a:ext uri="{FF2B5EF4-FFF2-40B4-BE49-F238E27FC236}">
                <a16:creationId xmlns:a16="http://schemas.microsoft.com/office/drawing/2014/main" id="{67B1A162-B59D-4B89-B39B-FBDD9E751175}"/>
              </a:ext>
            </a:extLst>
          </p:cNvPr>
          <p:cNvSpPr txBox="1"/>
          <p:nvPr userDrawn="1">
            <p:custDataLst>
              <p:tags r:id="rId4"/>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8" name="1. On-page tracker">
            <a:extLst>
              <a:ext uri="{FF2B5EF4-FFF2-40B4-BE49-F238E27FC236}">
                <a16:creationId xmlns:a16="http://schemas.microsoft.com/office/drawing/2014/main" id="{B5C5F547-1B1B-411D-99AF-7DE767A71F19}"/>
              </a:ext>
            </a:extLst>
          </p:cNvPr>
          <p:cNvSpPr>
            <a:spLocks noGrp="1"/>
          </p:cNvSpPr>
          <p:nvPr>
            <p:ph type="body" sz="quarter" idx="10" hasCustomPrompt="1"/>
            <p:custDataLst>
              <p:tags r:id="rId5"/>
            </p:custDataLst>
          </p:nvPr>
        </p:nvSpPr>
        <p:spPr>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sp>
        <p:nvSpPr>
          <p:cNvPr id="6" name="Slide Number Placeholder 5">
            <a:extLst>
              <a:ext uri="{FF2B5EF4-FFF2-40B4-BE49-F238E27FC236}">
                <a16:creationId xmlns:a16="http://schemas.microsoft.com/office/drawing/2014/main" id="{E6D367E9-D36F-93F5-3156-A330091787E3}"/>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pic>
        <p:nvPicPr>
          <p:cNvPr id="13" name="Graphic 12" descr="ERCOT logo">
            <a:extLst>
              <a:ext uri="{FF2B5EF4-FFF2-40B4-BE49-F238E27FC236}">
                <a16:creationId xmlns:a16="http://schemas.microsoft.com/office/drawing/2014/main" id="{29E039D9-06E3-12DF-B359-D3CCED82FF2A}"/>
              </a:ext>
            </a:extLst>
          </p:cNvPr>
          <p:cNvPicPr>
            <a:picLocks noChangeAspect="1"/>
          </p:cNvPicPr>
          <p:nvPr userDrawn="1"/>
        </p:nvPicPr>
        <p:blipFill>
          <a:blip>
            <a:extLst>
              <a:ext uri="{96DAC541-7B7A-43D3-8B79-37D633B846F1}">
                <asvg:svgBlip xmlns:asvg="http://schemas.microsoft.com/office/drawing/2016/SVG/main" r:embed="rId9"/>
              </a:ext>
            </a:extLst>
          </a:blip>
          <a:srcRect/>
          <a:stretch/>
        </p:blipFill>
        <p:spPr bwMode="ltGray">
          <a:xfrm>
            <a:off x="137956" y="108220"/>
            <a:ext cx="703682" cy="259285"/>
          </a:xfrm>
          <a:prstGeom prst="rect">
            <a:avLst/>
          </a:prstGeom>
        </p:spPr>
      </p:pic>
      <p:grpSp>
        <p:nvGrpSpPr>
          <p:cNvPr id="14" name="Group 13" descr="Confidential document label">
            <a:extLst>
              <a:ext uri="{FF2B5EF4-FFF2-40B4-BE49-F238E27FC236}">
                <a16:creationId xmlns:a16="http://schemas.microsoft.com/office/drawing/2014/main" id="{EB10089C-97B6-2632-D93B-8D1D9332E618}"/>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16" name="Rectangle 15">
              <a:extLst>
                <a:ext uri="{FF2B5EF4-FFF2-40B4-BE49-F238E27FC236}">
                  <a16:creationId xmlns:a16="http://schemas.microsoft.com/office/drawing/2014/main" id="{1B1F988A-5868-C2AD-8202-F828D362128B}"/>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7" name="TextBox 16">
              <a:extLst>
                <a:ext uri="{FF2B5EF4-FFF2-40B4-BE49-F238E27FC236}">
                  <a16:creationId xmlns:a16="http://schemas.microsoft.com/office/drawing/2014/main" id="{F0521CD5-5F34-FB85-974A-114A7778128B}"/>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CONFIDENTIAL</a:t>
              </a:r>
            </a:p>
          </p:txBody>
        </p:sp>
      </p:grpSp>
    </p:spTree>
    <p:extLst>
      <p:ext uri="{BB962C8B-B14F-4D97-AF65-F5344CB8AC3E}">
        <p14:creationId xmlns:p14="http://schemas.microsoft.com/office/powerpoint/2010/main" val="7321634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18600859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5. Source" hidden="1">
            <a:extLst>
              <a:ext uri="{FF2B5EF4-FFF2-40B4-BE49-F238E27FC236}">
                <a16:creationId xmlns:a16="http://schemas.microsoft.com/office/drawing/2014/main" id="{48684DB6-320C-4E95-A29C-791B412C8164}"/>
              </a:ext>
            </a:extLst>
          </p:cNvPr>
          <p:cNvSpPr txBox="1"/>
          <p:nvPr userDrawn="1">
            <p:custDataLst>
              <p:tags r:id="rId2"/>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7" name="1. On-page tracker">
            <a:extLst>
              <a:ext uri="{FF2B5EF4-FFF2-40B4-BE49-F238E27FC236}">
                <a16:creationId xmlns:a16="http://schemas.microsoft.com/office/drawing/2014/main" id="{E9E206AB-587F-4AC2-9EF7-AA339899F4BB}"/>
              </a:ext>
            </a:extLst>
          </p:cNvPr>
          <p:cNvSpPr>
            <a:spLocks noGrp="1"/>
          </p:cNvSpPr>
          <p:nvPr>
            <p:ph type="body" sz="quarter" idx="10" hasCustomPrompt="1"/>
            <p:custDataLst>
              <p:tags r:id="rId3"/>
            </p:custDataLst>
          </p:nvPr>
        </p:nvSpPr>
        <p:spPr>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sp>
        <p:nvSpPr>
          <p:cNvPr id="3" name="Slide Number Placeholder 5">
            <a:extLst>
              <a:ext uri="{FF2B5EF4-FFF2-40B4-BE49-F238E27FC236}">
                <a16:creationId xmlns:a16="http://schemas.microsoft.com/office/drawing/2014/main" id="{CD86F177-9879-EC15-3E06-62357106A517}"/>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pic>
        <p:nvPicPr>
          <p:cNvPr id="4" name="Graphic 3" descr="ERCOT logo">
            <a:extLst>
              <a:ext uri="{FF2B5EF4-FFF2-40B4-BE49-F238E27FC236}">
                <a16:creationId xmlns:a16="http://schemas.microsoft.com/office/drawing/2014/main" id="{8567FB9A-7D42-3913-993A-805483D93233}"/>
              </a:ext>
            </a:extLst>
          </p:cNvPr>
          <p:cNvPicPr>
            <a:picLocks noChangeAspect="1"/>
          </p:cNvPicPr>
          <p:nvPr userDrawn="1"/>
        </p:nvPicPr>
        <p:blipFill>
          <a:blip>
            <a:extLst>
              <a:ext uri="{96DAC541-7B7A-43D3-8B79-37D633B846F1}">
                <asvg:svgBlip xmlns:asvg="http://schemas.microsoft.com/office/drawing/2016/SVG/main" r:embed="rId7"/>
              </a:ext>
            </a:extLst>
          </a:blip>
          <a:srcRect/>
          <a:stretch/>
        </p:blipFill>
        <p:spPr bwMode="ltGray">
          <a:xfrm>
            <a:off x="137956" y="108220"/>
            <a:ext cx="703682" cy="259285"/>
          </a:xfrm>
          <a:prstGeom prst="rect">
            <a:avLst/>
          </a:prstGeom>
        </p:spPr>
      </p:pic>
      <p:grpSp>
        <p:nvGrpSpPr>
          <p:cNvPr id="8" name="Group 7" descr="Confidential document label">
            <a:extLst>
              <a:ext uri="{FF2B5EF4-FFF2-40B4-BE49-F238E27FC236}">
                <a16:creationId xmlns:a16="http://schemas.microsoft.com/office/drawing/2014/main" id="{8F3226A5-FA36-9470-B73E-C7E135DD078E}"/>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9" name="Rectangle 8">
              <a:extLst>
                <a:ext uri="{FF2B5EF4-FFF2-40B4-BE49-F238E27FC236}">
                  <a16:creationId xmlns:a16="http://schemas.microsoft.com/office/drawing/2014/main" id="{2EA451E7-C2CF-C04D-9BB3-C90BFAEA71BF}"/>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0" name="TextBox 9">
              <a:extLst>
                <a:ext uri="{FF2B5EF4-FFF2-40B4-BE49-F238E27FC236}">
                  <a16:creationId xmlns:a16="http://schemas.microsoft.com/office/drawing/2014/main" id="{2EA84857-0314-6AE3-EEFF-61F8EE6D4E58}"/>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CONFIDENTIAL</a:t>
              </a:r>
            </a:p>
          </p:txBody>
        </p:sp>
      </p:grpSp>
    </p:spTree>
    <p:extLst>
      <p:ext uri="{BB962C8B-B14F-4D97-AF65-F5344CB8AC3E}">
        <p14:creationId xmlns:p14="http://schemas.microsoft.com/office/powerpoint/2010/main" val="319649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12725327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E1CA8053-080D-DE1A-040C-F504789F7CBB}"/>
              </a:ext>
              <a:ext uri="{C183D7F6-B498-43B3-948B-1728B52AA6E4}">
                <adec:decorative xmlns:adec="http://schemas.microsoft.com/office/drawing/2017/decorative" val="1"/>
              </a:ext>
            </a:extLst>
          </p:cNvPr>
          <p:cNvSpPr/>
          <p:nvPr userDrawn="1"/>
        </p:nvSpPr>
        <p:spPr bwMode="ltGray">
          <a:xfrm>
            <a:off x="0" y="0"/>
            <a:ext cx="4619625" cy="6858000"/>
          </a:xfrm>
          <a:prstGeom prst="rect">
            <a:avLst/>
          </a:prstGeom>
          <a:solidFill>
            <a:srgbClr val="E6EBE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06347" y="3044280"/>
            <a:ext cx="3813048" cy="769441"/>
          </a:xfrm>
          <a:prstGeom prst="rect">
            <a:avLst/>
          </a:prstGeom>
        </p:spPr>
        <p:txBody>
          <a:bodyPr vert="horz" anchor="ctr" anchorCtr="0">
            <a:noAutofit/>
          </a:bodyPr>
          <a:lstStyle>
            <a:lvl1pPr rtl="0">
              <a:lnSpc>
                <a:spcPct val="100000"/>
              </a:lnSpc>
              <a:defRPr>
                <a:ln w="6350" cap="flat">
                  <a:noFill/>
                  <a:miter lim="800000"/>
                </a:ln>
              </a:defRPr>
            </a:lvl1pPr>
          </a:lstStyle>
          <a:p>
            <a:r>
              <a:rPr lang="en-US"/>
              <a:t>Click to edit Master title style</a:t>
            </a: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4"/>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1257300" y="41597"/>
            <a:ext cx="3110484"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sp>
        <p:nvSpPr>
          <p:cNvPr id="2" name="Slide Number Placeholder 5">
            <a:extLst>
              <a:ext uri="{FF2B5EF4-FFF2-40B4-BE49-F238E27FC236}">
                <a16:creationId xmlns:a16="http://schemas.microsoft.com/office/drawing/2014/main" id="{D2836D2D-E552-3EC2-DAC0-EE904B0CAECB}"/>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pic>
        <p:nvPicPr>
          <p:cNvPr id="13" name="Graphic 12" descr="ERCOT logo">
            <a:extLst>
              <a:ext uri="{FF2B5EF4-FFF2-40B4-BE49-F238E27FC236}">
                <a16:creationId xmlns:a16="http://schemas.microsoft.com/office/drawing/2014/main" id="{0BCAEE56-28C5-4932-BE83-F3FB05271820}"/>
              </a:ext>
            </a:extLst>
          </p:cNvPr>
          <p:cNvPicPr>
            <a:picLocks noChangeAspect="1"/>
          </p:cNvPicPr>
          <p:nvPr userDrawn="1"/>
        </p:nvPicPr>
        <p:blipFill>
          <a:blip>
            <a:extLst>
              <a:ext uri="{96DAC541-7B7A-43D3-8B79-37D633B846F1}">
                <asvg:svgBlip xmlns:asvg="http://schemas.microsoft.com/office/drawing/2016/SVG/main" r:embed="rId9"/>
              </a:ext>
            </a:extLst>
          </a:blip>
          <a:srcRect/>
          <a:stretch/>
        </p:blipFill>
        <p:spPr bwMode="ltGray">
          <a:xfrm>
            <a:off x="137956" y="108220"/>
            <a:ext cx="703682" cy="259285"/>
          </a:xfrm>
          <a:prstGeom prst="rect">
            <a:avLst/>
          </a:prstGeom>
        </p:spPr>
      </p:pic>
      <p:grpSp>
        <p:nvGrpSpPr>
          <p:cNvPr id="14" name="Group 13" descr="Confidential document label">
            <a:extLst>
              <a:ext uri="{FF2B5EF4-FFF2-40B4-BE49-F238E27FC236}">
                <a16:creationId xmlns:a16="http://schemas.microsoft.com/office/drawing/2014/main" id="{52BCA280-1FF4-B153-A60D-6852660F4E82}"/>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15" name="Rectangle 14">
              <a:extLst>
                <a:ext uri="{FF2B5EF4-FFF2-40B4-BE49-F238E27FC236}">
                  <a16:creationId xmlns:a16="http://schemas.microsoft.com/office/drawing/2014/main" id="{DE1A0056-64E3-136B-C6E4-3EFA4B6B3D79}"/>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6" name="TextBox 15">
              <a:extLst>
                <a:ext uri="{FF2B5EF4-FFF2-40B4-BE49-F238E27FC236}">
                  <a16:creationId xmlns:a16="http://schemas.microsoft.com/office/drawing/2014/main" id="{2C70631B-63C3-845B-2D4E-7912F7755954}"/>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PUBLIC</a:t>
              </a:r>
            </a:p>
          </p:txBody>
        </p:sp>
      </p:grpSp>
    </p:spTree>
    <p:extLst>
      <p:ext uri="{BB962C8B-B14F-4D97-AF65-F5344CB8AC3E}">
        <p14:creationId xmlns:p14="http://schemas.microsoft.com/office/powerpoint/2010/main" val="3852498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39655678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06347" y="3044280"/>
            <a:ext cx="5065776" cy="769441"/>
          </a:xfrm>
          <a:prstGeom prst="rect">
            <a:avLst/>
          </a:prstGeom>
        </p:spPr>
        <p:txBody>
          <a:bodyPr vert="horz" rIns="365760" anchor="ctr">
            <a:noAutofit/>
          </a:bodyPr>
          <a:lstStyle>
            <a:lvl1pPr rtl="0">
              <a:defRPr>
                <a:ln w="6350" cap="flat">
                  <a:noFill/>
                  <a:miter lim="800000"/>
                </a:ln>
              </a:defRPr>
            </a:lvl1pPr>
          </a:lstStyle>
          <a:p>
            <a:r>
              <a:rPr lang="en-US"/>
              <a:t>Click to edit Master title style</a:t>
            </a: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4"/>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sp>
        <p:nvSpPr>
          <p:cNvPr id="5" name="Slide Number Placeholder 5">
            <a:extLst>
              <a:ext uri="{FF2B5EF4-FFF2-40B4-BE49-F238E27FC236}">
                <a16:creationId xmlns:a16="http://schemas.microsoft.com/office/drawing/2014/main" id="{4F818F9E-2A47-4287-BE8F-EB90A0DC00A8}"/>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spTree>
    <p:extLst>
      <p:ext uri="{BB962C8B-B14F-4D97-AF65-F5344CB8AC3E}">
        <p14:creationId xmlns:p14="http://schemas.microsoft.com/office/powerpoint/2010/main" val="3079707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39770691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06347" y="4580468"/>
            <a:ext cx="11082528" cy="677108"/>
          </a:xfrm>
        </p:spPr>
        <p:txBody>
          <a:bodyPr vert="horz" anchor="b">
            <a:noAutofit/>
          </a:bodyPr>
          <a:lstStyle>
            <a:lvl1pPr rtl="0">
              <a:lnSpc>
                <a:spcPct val="100000"/>
              </a:lnSpc>
              <a:defRPr sz="4400"/>
            </a:lvl1pPr>
          </a:lstStyle>
          <a:p>
            <a:r>
              <a:rPr lang="en-US"/>
              <a:t>Click to edit Master title style</a:t>
            </a: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4"/>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sp>
        <p:nvSpPr>
          <p:cNvPr id="4" name="Slide Number Placeholder 5">
            <a:extLst>
              <a:ext uri="{FF2B5EF4-FFF2-40B4-BE49-F238E27FC236}">
                <a16:creationId xmlns:a16="http://schemas.microsoft.com/office/drawing/2014/main" id="{2BEE1DE6-268C-0F8F-08AA-17C1EE9B2B80}"/>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spTree>
    <p:extLst>
      <p:ext uri="{BB962C8B-B14F-4D97-AF65-F5344CB8AC3E}">
        <p14:creationId xmlns:p14="http://schemas.microsoft.com/office/powerpoint/2010/main" val="2497063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27465036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3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vert="horz" anchor="b">
            <a:spAutoFit/>
          </a:bodyPr>
          <a:lstStyle>
            <a:lvl1pPr rtl="0">
              <a:lnSpc>
                <a:spcPct val="105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46221"/>
          </a:xfrm>
          <a:prstGeom prst="rect">
            <a:avLst/>
          </a:prstGeom>
        </p:spPr>
        <p:txBody>
          <a:bodyPr wrap="square">
            <a:spAutoFit/>
          </a:bodyPr>
          <a:lstStyle>
            <a:lvl1pPr marL="0" indent="0" algn="l" rtl="0">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7" name="5. Source" hidden="1">
            <a:extLst>
              <a:ext uri="{FF2B5EF4-FFF2-40B4-BE49-F238E27FC236}">
                <a16:creationId xmlns:a16="http://schemas.microsoft.com/office/drawing/2014/main" id="{97195F4E-ECA7-41A9-AFF3-0C4DAD103DA6}"/>
              </a:ext>
            </a:extLst>
          </p:cNvPr>
          <p:cNvSpPr txBox="1"/>
          <p:nvPr userDrawn="1">
            <p:custDataLst>
              <p:tags r:id="rId5"/>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1257300" y="41597"/>
            <a:ext cx="3843338"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sp>
        <p:nvSpPr>
          <p:cNvPr id="4" name="Slide Number Placeholder 5">
            <a:extLst>
              <a:ext uri="{FF2B5EF4-FFF2-40B4-BE49-F238E27FC236}">
                <a16:creationId xmlns:a16="http://schemas.microsoft.com/office/drawing/2014/main" id="{6312E13C-E7B3-E4D4-9C1D-30A101C829C1}"/>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spTree>
    <p:extLst>
      <p:ext uri="{BB962C8B-B14F-4D97-AF65-F5344CB8AC3E}">
        <p14:creationId xmlns:p14="http://schemas.microsoft.com/office/powerpoint/2010/main" val="2411697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26559152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E6EBEF"/>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Arial" panose="020B0604020202020204" pitchFamily="34" charset="0"/>
            </a:endParaRP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4"/>
            </p:custDataLst>
          </p:nvPr>
        </p:nvSpPr>
        <p:spPr>
          <a:xfrm>
            <a:off x="506347" y="3659644"/>
            <a:ext cx="2514600" cy="492443"/>
          </a:xfrm>
          <a:prstGeom prst="rect">
            <a:avLst/>
          </a:prstGeom>
        </p:spPr>
        <p:txBody>
          <a:bodyPr wrap="square">
            <a:spAutoFit/>
          </a:bodyPr>
          <a:lstStyle>
            <a:lvl1pPr marL="0" indent="0" algn="l" rtl="0">
              <a:buNone/>
              <a:defRPr sz="1600" b="0" baseline="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5"/>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6"/>
            </p:custDataLst>
          </p:nvPr>
        </p:nvSpPr>
        <p:spPr>
          <a:xfrm>
            <a:off x="1257300" y="41597"/>
            <a:ext cx="2514601"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sp>
        <p:nvSpPr>
          <p:cNvPr id="11" name="2. Slide Title">
            <a:extLst>
              <a:ext uri="{FF2B5EF4-FFF2-40B4-BE49-F238E27FC236}">
                <a16:creationId xmlns:a16="http://schemas.microsoft.com/office/drawing/2014/main" id="{BD1E8CEA-59CA-420E-955C-4C9FBA24773C}"/>
              </a:ext>
            </a:extLst>
          </p:cNvPr>
          <p:cNvSpPr>
            <a:spLocks noGrp="1"/>
          </p:cNvSpPr>
          <p:nvPr>
            <p:ph type="title"/>
            <p:custDataLst>
              <p:tags r:id="rId7"/>
            </p:custDataLst>
          </p:nvPr>
        </p:nvSpPr>
        <p:spPr>
          <a:xfrm>
            <a:off x="506347" y="2744369"/>
            <a:ext cx="2514600" cy="769441"/>
          </a:xfrm>
          <a:prstGeom prst="rect">
            <a:avLst/>
          </a:prstGeom>
        </p:spPr>
        <p:txBody>
          <a:bodyPr vert="horz" wrap="square" lIns="0" tIns="0" rIns="0" bIns="0" rtlCol="0" anchor="b" anchorCtr="0">
            <a:noAutofit/>
          </a:bodyPr>
          <a:lstStyle/>
          <a:p>
            <a:pPr lvl="0"/>
            <a:r>
              <a:rPr lang="en-US"/>
              <a:t>Click to edit Master title style</a:t>
            </a:r>
          </a:p>
        </p:txBody>
      </p:sp>
      <p:sp>
        <p:nvSpPr>
          <p:cNvPr id="2" name="Slide Number Placeholder 5">
            <a:extLst>
              <a:ext uri="{FF2B5EF4-FFF2-40B4-BE49-F238E27FC236}">
                <a16:creationId xmlns:a16="http://schemas.microsoft.com/office/drawing/2014/main" id="{7A014AA7-911F-B58E-445F-FCD6ABEC8D46}"/>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pic>
        <p:nvPicPr>
          <p:cNvPr id="5" name="Graphic 4" descr="ERCOT logo">
            <a:extLst>
              <a:ext uri="{FF2B5EF4-FFF2-40B4-BE49-F238E27FC236}">
                <a16:creationId xmlns:a16="http://schemas.microsoft.com/office/drawing/2014/main" id="{C7B8CEBD-E7E6-FE69-AFE5-8BEA82650A84}"/>
              </a:ext>
            </a:extLst>
          </p:cNvPr>
          <p:cNvPicPr>
            <a:picLocks noChangeAspect="1"/>
          </p:cNvPicPr>
          <p:nvPr userDrawn="1"/>
        </p:nvPicPr>
        <p:blipFill>
          <a:blip>
            <a:extLst>
              <a:ext uri="{96DAC541-7B7A-43D3-8B79-37D633B846F1}">
                <asvg:svgBlip xmlns:asvg="http://schemas.microsoft.com/office/drawing/2016/SVG/main" r:embed="rId11"/>
              </a:ext>
            </a:extLst>
          </a:blip>
          <a:srcRect/>
          <a:stretch/>
        </p:blipFill>
        <p:spPr bwMode="ltGray">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9C520136-6064-D02F-FFC8-60BA23C890C6}"/>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8" name="Rectangle 7">
              <a:extLst>
                <a:ext uri="{FF2B5EF4-FFF2-40B4-BE49-F238E27FC236}">
                  <a16:creationId xmlns:a16="http://schemas.microsoft.com/office/drawing/2014/main" id="{45D94892-B5B1-1C5B-A625-23E0F20EEA7B}"/>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9" name="TextBox 8">
              <a:extLst>
                <a:ext uri="{FF2B5EF4-FFF2-40B4-BE49-F238E27FC236}">
                  <a16:creationId xmlns:a16="http://schemas.microsoft.com/office/drawing/2014/main" id="{D402A3FF-0A7F-11D6-D2BD-5F777995790D}"/>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PUBLIC</a:t>
              </a:r>
            </a:p>
          </p:txBody>
        </p:sp>
      </p:grpSp>
    </p:spTree>
    <p:extLst>
      <p:ext uri="{BB962C8B-B14F-4D97-AF65-F5344CB8AC3E}">
        <p14:creationId xmlns:p14="http://schemas.microsoft.com/office/powerpoint/2010/main" val="2809416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36036577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E6EBEF"/>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4"/>
            </p:custDataLst>
          </p:nvPr>
        </p:nvSpPr>
        <p:spPr>
          <a:xfrm>
            <a:off x="506347" y="3659644"/>
            <a:ext cx="3465575" cy="246221"/>
          </a:xfrm>
          <a:prstGeom prst="rect">
            <a:avLst/>
          </a:prstGeom>
        </p:spPr>
        <p:txBody>
          <a:bodyPr wrap="square">
            <a:spAutoFit/>
          </a:bodyPr>
          <a:lstStyle>
            <a:lvl1pPr marL="0" indent="0" algn="l" rtl="0">
              <a:buNone/>
              <a:defRPr sz="1600" b="0" baseline="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userDrawn="1">
            <p:custDataLst>
              <p:tags r:id="rId5"/>
            </p:custDataLst>
          </p:nvPr>
        </p:nvSpPr>
        <p:spPr>
          <a:xfrm>
            <a:off x="506347"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6"/>
            </p:custDataLst>
          </p:nvPr>
        </p:nvSpPr>
        <p:spPr>
          <a:xfrm>
            <a:off x="1257300" y="41597"/>
            <a:ext cx="3465577"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Add tracker</a:t>
            </a:r>
          </a:p>
        </p:txBody>
      </p:sp>
      <p:sp>
        <p:nvSpPr>
          <p:cNvPr id="11" name="2. Slide Title">
            <a:extLst>
              <a:ext uri="{FF2B5EF4-FFF2-40B4-BE49-F238E27FC236}">
                <a16:creationId xmlns:a16="http://schemas.microsoft.com/office/drawing/2014/main" id="{B064DA18-FA54-43C0-B981-F306F40179F4}"/>
              </a:ext>
            </a:extLst>
          </p:cNvPr>
          <p:cNvSpPr>
            <a:spLocks noGrp="1"/>
          </p:cNvSpPr>
          <p:nvPr>
            <p:ph type="title"/>
            <p:custDataLst>
              <p:tags r:id="rId7"/>
            </p:custDataLst>
          </p:nvPr>
        </p:nvSpPr>
        <p:spPr>
          <a:xfrm>
            <a:off x="506347" y="2744369"/>
            <a:ext cx="3465574" cy="769441"/>
          </a:xfrm>
          <a:prstGeom prst="rect">
            <a:avLst/>
          </a:prstGeom>
        </p:spPr>
        <p:txBody>
          <a:bodyPr vert="horz" wrap="square" lIns="0" tIns="0" rIns="0" bIns="0" rtlCol="0" anchor="b" anchorCtr="0">
            <a:noAutofit/>
          </a:bodyPr>
          <a:lstStyle/>
          <a:p>
            <a:pPr lvl="0"/>
            <a:r>
              <a:rPr lang="en-US"/>
              <a:t>Click to edit Master title style</a:t>
            </a:r>
          </a:p>
        </p:txBody>
      </p:sp>
      <p:sp>
        <p:nvSpPr>
          <p:cNvPr id="2" name="Slide Number Placeholder 5">
            <a:extLst>
              <a:ext uri="{FF2B5EF4-FFF2-40B4-BE49-F238E27FC236}">
                <a16:creationId xmlns:a16="http://schemas.microsoft.com/office/drawing/2014/main" id="{137F09C0-3C66-2DA8-48F4-5EBF7DB3C308}"/>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pic>
        <p:nvPicPr>
          <p:cNvPr id="5" name="Graphic 4" descr="ERCOT logo">
            <a:extLst>
              <a:ext uri="{FF2B5EF4-FFF2-40B4-BE49-F238E27FC236}">
                <a16:creationId xmlns:a16="http://schemas.microsoft.com/office/drawing/2014/main" id="{5693BB58-77E5-498B-C0E0-F8346103C704}"/>
              </a:ext>
            </a:extLst>
          </p:cNvPr>
          <p:cNvPicPr>
            <a:picLocks noChangeAspect="1"/>
          </p:cNvPicPr>
          <p:nvPr userDrawn="1"/>
        </p:nvPicPr>
        <p:blipFill>
          <a:blip>
            <a:extLst>
              <a:ext uri="{96DAC541-7B7A-43D3-8B79-37D633B846F1}">
                <asvg:svgBlip xmlns:asvg="http://schemas.microsoft.com/office/drawing/2016/SVG/main" r:embed="rId11"/>
              </a:ext>
            </a:extLst>
          </a:blip>
          <a:srcRect/>
          <a:stretch/>
        </p:blipFill>
        <p:spPr bwMode="ltGray">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5D4ACC5-9130-F7B0-2A78-F226B993C5F1}"/>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8" name="Rectangle 7">
              <a:extLst>
                <a:ext uri="{FF2B5EF4-FFF2-40B4-BE49-F238E27FC236}">
                  <a16:creationId xmlns:a16="http://schemas.microsoft.com/office/drawing/2014/main" id="{76E5F30A-F87B-E8DC-9D25-AF81A7D5E8AD}"/>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9" name="TextBox 8">
              <a:extLst>
                <a:ext uri="{FF2B5EF4-FFF2-40B4-BE49-F238E27FC236}">
                  <a16:creationId xmlns:a16="http://schemas.microsoft.com/office/drawing/2014/main" id="{9CBC3D32-0092-69E6-9D5A-6997E64A4FEF}"/>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PUBLIC</a:t>
              </a:r>
            </a:p>
          </p:txBody>
        </p:sp>
      </p:grpSp>
    </p:spTree>
    <p:extLst>
      <p:ext uri="{BB962C8B-B14F-4D97-AF65-F5344CB8AC3E}">
        <p14:creationId xmlns:p14="http://schemas.microsoft.com/office/powerpoint/2010/main" val="25750988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6.xml"/><Relationship Id="rId39" Type="http://schemas.openxmlformats.org/officeDocument/2006/relationships/tags" Target="../tags/tag19.xml"/><Relationship Id="rId21" Type="http://schemas.openxmlformats.org/officeDocument/2006/relationships/theme" Target="../theme/theme1.xml"/><Relationship Id="rId34" Type="http://schemas.openxmlformats.org/officeDocument/2006/relationships/tags" Target="../tags/tag14.xml"/><Relationship Id="rId42" Type="http://schemas.openxmlformats.org/officeDocument/2006/relationships/oleObject" Target="../embeddings/oleObject1.bin"/><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9.xml"/><Relationship Id="rId41" Type="http://schemas.openxmlformats.org/officeDocument/2006/relationships/tags" Target="../tags/tag2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4.xml"/><Relationship Id="rId32" Type="http://schemas.openxmlformats.org/officeDocument/2006/relationships/tags" Target="../tags/tag12.xml"/><Relationship Id="rId37" Type="http://schemas.openxmlformats.org/officeDocument/2006/relationships/tags" Target="../tags/tag17.xml"/><Relationship Id="rId40" Type="http://schemas.openxmlformats.org/officeDocument/2006/relationships/tags" Target="../tags/tag2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3.xml"/><Relationship Id="rId28" Type="http://schemas.openxmlformats.org/officeDocument/2006/relationships/tags" Target="../tags/tag8.xml"/><Relationship Id="rId36" Type="http://schemas.openxmlformats.org/officeDocument/2006/relationships/tags" Target="../tags/tag1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11.xml"/><Relationship Id="rId44"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2.xml"/><Relationship Id="rId27" Type="http://schemas.openxmlformats.org/officeDocument/2006/relationships/tags" Target="../tags/tag7.xml"/><Relationship Id="rId30" Type="http://schemas.openxmlformats.org/officeDocument/2006/relationships/tags" Target="../tags/tag10.xml"/><Relationship Id="rId35" Type="http://schemas.openxmlformats.org/officeDocument/2006/relationships/tags" Target="../tags/tag15.xml"/><Relationship Id="rId43" Type="http://schemas.openxmlformats.org/officeDocument/2006/relationships/image" Target="../media/image1.emf"/><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5.xml"/><Relationship Id="rId33" Type="http://schemas.openxmlformats.org/officeDocument/2006/relationships/tags" Target="../tags/tag13.xml"/><Relationship Id="rId38" Type="http://schemas.openxmlformats.org/officeDocument/2006/relationships/tags" Target="../tags/tag1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3.xml"/><Relationship Id="rId18" Type="http://schemas.openxmlformats.org/officeDocument/2006/relationships/theme" Target="../theme/theme2.xml"/><Relationship Id="rId26" Type="http://schemas.openxmlformats.org/officeDocument/2006/relationships/tags" Target="../tags/tag113.xml"/><Relationship Id="rId39" Type="http://schemas.openxmlformats.org/officeDocument/2006/relationships/oleObject" Target="../embeddings/oleObject17.bin"/><Relationship Id="rId21" Type="http://schemas.openxmlformats.org/officeDocument/2006/relationships/tags" Target="../tags/tag108.xml"/><Relationship Id="rId34" Type="http://schemas.openxmlformats.org/officeDocument/2006/relationships/tags" Target="../tags/tag121.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tags" Target="../tags/tag107.xml"/><Relationship Id="rId29" Type="http://schemas.openxmlformats.org/officeDocument/2006/relationships/tags" Target="../tags/tag116.xml"/><Relationship Id="rId41" Type="http://schemas.openxmlformats.org/officeDocument/2006/relationships/image" Target="../media/image8.svg"/><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tags" Target="../tags/tag111.xml"/><Relationship Id="rId32" Type="http://schemas.openxmlformats.org/officeDocument/2006/relationships/tags" Target="../tags/tag119.xml"/><Relationship Id="rId37" Type="http://schemas.openxmlformats.org/officeDocument/2006/relationships/tags" Target="../tags/tag124.xml"/><Relationship Id="rId40" Type="http://schemas.openxmlformats.org/officeDocument/2006/relationships/image" Target="../media/image3.emf"/><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tags" Target="../tags/tag110.xml"/><Relationship Id="rId28" Type="http://schemas.openxmlformats.org/officeDocument/2006/relationships/tags" Target="../tags/tag115.xml"/><Relationship Id="rId36" Type="http://schemas.openxmlformats.org/officeDocument/2006/relationships/tags" Target="../tags/tag123.xml"/><Relationship Id="rId10" Type="http://schemas.openxmlformats.org/officeDocument/2006/relationships/slideLayout" Target="../slideLayouts/slideLayout30.xml"/><Relationship Id="rId19" Type="http://schemas.openxmlformats.org/officeDocument/2006/relationships/tags" Target="../tags/tag106.xml"/><Relationship Id="rId31" Type="http://schemas.openxmlformats.org/officeDocument/2006/relationships/tags" Target="../tags/tag118.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tags" Target="../tags/tag109.xml"/><Relationship Id="rId27" Type="http://schemas.openxmlformats.org/officeDocument/2006/relationships/tags" Target="../tags/tag114.xml"/><Relationship Id="rId30" Type="http://schemas.openxmlformats.org/officeDocument/2006/relationships/tags" Target="../tags/tag117.xml"/><Relationship Id="rId35" Type="http://schemas.openxmlformats.org/officeDocument/2006/relationships/tags" Target="../tags/tag122.xml"/><Relationship Id="rId8" Type="http://schemas.openxmlformats.org/officeDocument/2006/relationships/slideLayout" Target="../slideLayouts/slideLayout28.xml"/><Relationship Id="rId3" Type="http://schemas.openxmlformats.org/officeDocument/2006/relationships/slideLayout" Target="../slideLayouts/slideLayout23.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5" Type="http://schemas.openxmlformats.org/officeDocument/2006/relationships/tags" Target="../tags/tag112.xml"/><Relationship Id="rId33" Type="http://schemas.openxmlformats.org/officeDocument/2006/relationships/tags" Target="../tags/tag120.xml"/><Relationship Id="rId38" Type="http://schemas.openxmlformats.org/officeDocument/2006/relationships/tags" Target="../tags/tag1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22"/>
            </p:custDataLst>
            <p:extLst>
              <p:ext uri="{D42A27DB-BD31-4B8C-83A1-F6EECF244321}">
                <p14:modId xmlns:p14="http://schemas.microsoft.com/office/powerpoint/2010/main" val="37532556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413" imgH="416" progId="TCLayout.ActiveDocument.1">
                  <p:embed/>
                </p:oleObj>
              </mc:Choice>
              <mc:Fallback>
                <p:oleObj name="think-cell Slide" r:id="rId42"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grpSp>
        <p:nvGrpSpPr>
          <p:cNvPr id="53" name="Grid" hidden="1">
            <a:extLst>
              <a:ext uri="{FF2B5EF4-FFF2-40B4-BE49-F238E27FC236}">
                <a16:creationId xmlns:a16="http://schemas.microsoft.com/office/drawing/2014/main" id="{C58099A2-43F1-73D5-0DC9-C64498E1CC21}"/>
              </a:ext>
            </a:extLst>
          </p:cNvPr>
          <p:cNvGrpSpPr/>
          <p:nvPr userDrawn="1"/>
        </p:nvGrpSpPr>
        <p:grpSpPr>
          <a:xfrm>
            <a:off x="0" y="0"/>
            <a:ext cx="12192001" cy="6858000"/>
            <a:chOff x="0" y="0"/>
            <a:chExt cx="12192001" cy="6858000"/>
          </a:xfrm>
        </p:grpSpPr>
        <p:sp>
          <p:nvSpPr>
            <p:cNvPr id="54" name="Freeform: Shape 53">
              <a:extLst>
                <a:ext uri="{FF2B5EF4-FFF2-40B4-BE49-F238E27FC236}">
                  <a16:creationId xmlns:a16="http://schemas.microsoft.com/office/drawing/2014/main" id="{AD967622-317B-12AF-4141-4B16F60960C5}"/>
                </a:ext>
              </a:extLst>
            </p:cNvPr>
            <p:cNvSpPr>
              <a:spLocks/>
            </p:cNvSpPr>
            <p:nvPr/>
          </p:nvSpPr>
          <p:spPr bwMode="gray">
            <a:xfrm>
              <a:off x="3176" y="0"/>
              <a:ext cx="12185651" cy="6858000"/>
            </a:xfrm>
            <a:custGeom>
              <a:avLst/>
              <a:gdLst>
                <a:gd name="csX0" fmla="*/ 495187 w 12185651"/>
                <a:gd name="csY0" fmla="*/ 1705105 h 6858000"/>
                <a:gd name="csX1" fmla="*/ 495187 w 12185651"/>
                <a:gd name="csY1" fmla="*/ 1709928 h 6858000"/>
                <a:gd name="csX2" fmla="*/ 493832 w 12185651"/>
                <a:gd name="csY2" fmla="*/ 1709928 h 6858000"/>
                <a:gd name="csX3" fmla="*/ 493832 w 12185651"/>
                <a:gd name="csY3" fmla="*/ 6217920 h 6858000"/>
                <a:gd name="csX4" fmla="*/ 495187 w 12185651"/>
                <a:gd name="csY4" fmla="*/ 6217920 h 6858000"/>
                <a:gd name="csX5" fmla="*/ 11669150 w 12185651"/>
                <a:gd name="csY5" fmla="*/ 6217920 h 6858000"/>
                <a:gd name="csX6" fmla="*/ 11669610 w 12185651"/>
                <a:gd name="csY6" fmla="*/ 6217920 h 6858000"/>
                <a:gd name="csX7" fmla="*/ 11669610 w 12185651"/>
                <a:gd name="csY7" fmla="*/ 1709928 h 6858000"/>
                <a:gd name="csX8" fmla="*/ 11669150 w 12185651"/>
                <a:gd name="csY8" fmla="*/ 1709928 h 6858000"/>
                <a:gd name="csX9" fmla="*/ 11669150 w 12185651"/>
                <a:gd name="csY9" fmla="*/ 1705105 h 6858000"/>
                <a:gd name="csX10" fmla="*/ 0 w 12185651"/>
                <a:gd name="csY10" fmla="*/ 0 h 6858000"/>
                <a:gd name="csX11" fmla="*/ 12185651 w 12185651"/>
                <a:gd name="csY11" fmla="*/ 0 h 6858000"/>
                <a:gd name="csX12" fmla="*/ 12185651 w 12185651"/>
                <a:gd name="csY12" fmla="*/ 6858000 h 6858000"/>
                <a:gd name="csX13" fmla="*/ 0 w 1218565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2185651" h="6858000">
                  <a:moveTo>
                    <a:pt x="495187" y="1705105"/>
                  </a:moveTo>
                  <a:lnTo>
                    <a:pt x="495187" y="1709928"/>
                  </a:lnTo>
                  <a:lnTo>
                    <a:pt x="493832" y="1709928"/>
                  </a:lnTo>
                  <a:lnTo>
                    <a:pt x="493832" y="6217920"/>
                  </a:lnTo>
                  <a:lnTo>
                    <a:pt x="495187" y="6217920"/>
                  </a:lnTo>
                  <a:lnTo>
                    <a:pt x="11669150" y="6217920"/>
                  </a:lnTo>
                  <a:lnTo>
                    <a:pt x="11669610" y="6217920"/>
                  </a:lnTo>
                  <a:lnTo>
                    <a:pt x="11669610" y="1709928"/>
                  </a:lnTo>
                  <a:lnTo>
                    <a:pt x="11669150" y="1709928"/>
                  </a:lnTo>
                  <a:lnTo>
                    <a:pt x="11669150" y="1705105"/>
                  </a:lnTo>
                  <a:close/>
                  <a:moveTo>
                    <a:pt x="0" y="0"/>
                  </a:moveTo>
                  <a:lnTo>
                    <a:pt x="12185651" y="0"/>
                  </a:lnTo>
                  <a:lnTo>
                    <a:pt x="12185651"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rtl="0"/>
              <a:endParaRPr lang="en-US">
                <a:solidFill>
                  <a:schemeClr val="tx1"/>
                </a:solidFill>
                <a:latin typeface="+mn-lt"/>
              </a:endParaRPr>
            </a:p>
          </p:txBody>
        </p:sp>
        <p:grpSp>
          <p:nvGrpSpPr>
            <p:cNvPr id="55" name="Group 54">
              <a:extLst>
                <a:ext uri="{FF2B5EF4-FFF2-40B4-BE49-F238E27FC236}">
                  <a16:creationId xmlns:a16="http://schemas.microsoft.com/office/drawing/2014/main" id="{2C7B2A14-B4F9-6600-FA8E-E720FED1E65E}"/>
                </a:ext>
              </a:extLst>
            </p:cNvPr>
            <p:cNvGrpSpPr/>
            <p:nvPr/>
          </p:nvGrpSpPr>
          <p:grpSpPr>
            <a:xfrm>
              <a:off x="0" y="0"/>
              <a:ext cx="12192000" cy="6684264"/>
              <a:chOff x="0" y="0"/>
              <a:chExt cx="12188952" cy="6684264"/>
            </a:xfrm>
          </p:grpSpPr>
          <p:cxnSp>
            <p:nvCxnSpPr>
              <p:cNvPr id="161" name="Straight Connector 160">
                <a:extLst>
                  <a:ext uri="{FF2B5EF4-FFF2-40B4-BE49-F238E27FC236}">
                    <a16:creationId xmlns:a16="http://schemas.microsoft.com/office/drawing/2014/main" id="{DE1F32E0-4CDC-6698-49D7-19E801AD47B4}"/>
                  </a:ext>
                </a:extLst>
              </p:cNvPr>
              <p:cNvCxnSpPr/>
              <p:nvPr userDrawn="1"/>
            </p:nvCxnSpPr>
            <p:spPr bwMode="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B8E5AF76-2365-3719-9E6A-624C271F5B88}"/>
                  </a:ext>
                </a:extLst>
              </p:cNvPr>
              <p:cNvCxnSpPr/>
              <p:nvPr userDrawn="1"/>
            </p:nvCxnSpPr>
            <p:spPr bwMode="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87D2FCAF-0C5B-1CC9-56BA-57CE94BE4F8C}"/>
                  </a:ext>
                </a:extLst>
              </p:cNvPr>
              <p:cNvCxnSpPr/>
              <p:nvPr userDrawn="1"/>
            </p:nvCxnSpPr>
            <p:spPr bwMode="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4F51463C-38AC-3269-694E-F74889C4DBC0}"/>
                  </a:ext>
                </a:extLst>
              </p:cNvPr>
              <p:cNvCxnSpPr/>
              <p:nvPr userDrawn="1"/>
            </p:nvCxnSpPr>
            <p:spPr bwMode="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D2B7C59-7D66-CAA2-0B70-DA605D7EE0E3}"/>
                  </a:ext>
                </a:extLst>
              </p:cNvPr>
              <p:cNvCxnSpPr/>
              <p:nvPr userDrawn="1"/>
            </p:nvCxnSpPr>
            <p:spPr bwMode="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2A5F03BD-9B83-1996-ACC2-A88E7CDC2ABD}"/>
                  </a:ext>
                </a:extLst>
              </p:cNvPr>
              <p:cNvCxnSpPr/>
              <p:nvPr userDrawn="1"/>
            </p:nvCxnSpPr>
            <p:spPr bwMode="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FAEC9D91-8F2C-4BBB-1C23-E86D34997F15}"/>
                  </a:ext>
                </a:extLst>
              </p:cNvPr>
              <p:cNvCxnSpPr/>
              <p:nvPr userDrawn="1"/>
            </p:nvCxnSpPr>
            <p:spPr bwMode="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723477D6-C106-97EA-B905-77DC0F9E4804}"/>
                  </a:ext>
                </a:extLst>
              </p:cNvPr>
              <p:cNvCxnSpPr/>
              <p:nvPr userDrawn="1"/>
            </p:nvCxnSpPr>
            <p:spPr bwMode="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7C0B1D0B-82BC-B488-8D59-CF0A058EAB22}"/>
                  </a:ext>
                </a:extLst>
              </p:cNvPr>
              <p:cNvCxnSpPr/>
              <p:nvPr userDrawn="1"/>
            </p:nvCxnSpPr>
            <p:spPr bwMode="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463C5340-12AE-C378-C685-714AF89C4753}"/>
                  </a:ext>
                </a:extLst>
              </p:cNvPr>
              <p:cNvCxnSpPr/>
              <p:nvPr userDrawn="1"/>
            </p:nvCxnSpPr>
            <p:spPr bwMode="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68805B4C-4BFE-9CCC-E504-9687BF35D756}"/>
                  </a:ext>
                </a:extLst>
              </p:cNvPr>
              <p:cNvCxnSpPr/>
              <p:nvPr userDrawn="1"/>
            </p:nvCxnSpPr>
            <p:spPr bwMode="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CE3A289E-ADF4-8633-581C-90E333851DFA}"/>
                  </a:ext>
                </a:extLst>
              </p:cNvPr>
              <p:cNvCxnSpPr/>
              <p:nvPr userDrawn="1"/>
            </p:nvCxnSpPr>
            <p:spPr bwMode="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3D259FA2-E549-EEA7-3DCA-2BCBFFC341E4}"/>
                  </a:ext>
                </a:extLst>
              </p:cNvPr>
              <p:cNvCxnSpPr/>
              <p:nvPr userDrawn="1"/>
            </p:nvCxnSpPr>
            <p:spPr bwMode="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E5059EA0-E687-D3A8-89CF-119949DFCE3C}"/>
                  </a:ext>
                </a:extLst>
              </p:cNvPr>
              <p:cNvCxnSpPr/>
              <p:nvPr userDrawn="1"/>
            </p:nvCxnSpPr>
            <p:spPr bwMode="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448F76E-5490-6E9B-D859-256AD05722B3}"/>
                  </a:ext>
                </a:extLst>
              </p:cNvPr>
              <p:cNvCxnSpPr/>
              <p:nvPr userDrawn="1"/>
            </p:nvCxnSpPr>
            <p:spPr bwMode="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2D9F6CE2-9B0C-4FBB-9869-FD86B945828A}"/>
                  </a:ext>
                </a:extLst>
              </p:cNvPr>
              <p:cNvCxnSpPr/>
              <p:nvPr userDrawn="1"/>
            </p:nvCxnSpPr>
            <p:spPr bwMode="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2C455ECE-06F8-BEB1-3A39-06FCBBDC8B46}"/>
                  </a:ext>
                </a:extLst>
              </p:cNvPr>
              <p:cNvCxnSpPr/>
              <p:nvPr userDrawn="1"/>
            </p:nvCxnSpPr>
            <p:spPr bwMode="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A75020C0-C8CF-4D8F-2333-F97DB0FDCBA0}"/>
                  </a:ext>
                </a:extLst>
              </p:cNvPr>
              <p:cNvCxnSpPr/>
              <p:nvPr userDrawn="1"/>
            </p:nvCxnSpPr>
            <p:spPr bwMode="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8F0505A0-AE86-8E40-740E-F341E5F434D4}"/>
                  </a:ext>
                </a:extLst>
              </p:cNvPr>
              <p:cNvCxnSpPr/>
              <p:nvPr userDrawn="1"/>
            </p:nvCxnSpPr>
            <p:spPr bwMode="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3569B3A4-3F25-8C1E-0D26-00677BEB8F7D}"/>
                  </a:ext>
                </a:extLst>
              </p:cNvPr>
              <p:cNvCxnSpPr/>
              <p:nvPr userDrawn="1"/>
            </p:nvCxnSpPr>
            <p:spPr bwMode="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51A50EFB-9CB3-D50E-9A80-68D099FD7EB8}"/>
                  </a:ext>
                </a:extLst>
              </p:cNvPr>
              <p:cNvCxnSpPr/>
              <p:nvPr userDrawn="1"/>
            </p:nvCxnSpPr>
            <p:spPr bwMode="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366A1392-FEF0-D918-0762-A96FB167A3DB}"/>
                  </a:ext>
                </a:extLst>
              </p:cNvPr>
              <p:cNvCxnSpPr/>
              <p:nvPr userDrawn="1"/>
            </p:nvCxnSpPr>
            <p:spPr bwMode="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2E56BA94-ABBD-BD99-2BAE-73801A82D1A3}"/>
                  </a:ext>
                </a:extLst>
              </p:cNvPr>
              <p:cNvCxnSpPr/>
              <p:nvPr userDrawn="1"/>
            </p:nvCxnSpPr>
            <p:spPr bwMode="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CAA91405-0DA5-52A3-6936-E8A510536412}"/>
                  </a:ext>
                </a:extLst>
              </p:cNvPr>
              <p:cNvCxnSpPr/>
              <p:nvPr userDrawn="1"/>
            </p:nvCxnSpPr>
            <p:spPr bwMode="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C2375E22-4D34-958F-E804-6A70DE1AB3B1}"/>
                  </a:ext>
                </a:extLst>
              </p:cNvPr>
              <p:cNvCxnSpPr/>
              <p:nvPr userDrawn="1"/>
            </p:nvCxnSpPr>
            <p:spPr bwMode="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272AF7B2-8E4E-DCDE-2995-402C473D763A}"/>
                  </a:ext>
                </a:extLst>
              </p:cNvPr>
              <p:cNvCxnSpPr/>
              <p:nvPr userDrawn="1"/>
            </p:nvCxnSpPr>
            <p:spPr bwMode="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EBE899EC-9B33-013D-C573-7A6D498A860C}"/>
                  </a:ext>
                </a:extLst>
              </p:cNvPr>
              <p:cNvCxnSpPr/>
              <p:nvPr userDrawn="1"/>
            </p:nvCxnSpPr>
            <p:spPr bwMode="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76" name="Straight Connector 275">
                <a:extLst>
                  <a:ext uri="{FF2B5EF4-FFF2-40B4-BE49-F238E27FC236}">
                    <a16:creationId xmlns:a16="http://schemas.microsoft.com/office/drawing/2014/main" id="{E9536502-6DE6-969B-F8D4-1153F7FB8DF0}"/>
                  </a:ext>
                </a:extLst>
              </p:cNvPr>
              <p:cNvCxnSpPr/>
              <p:nvPr userDrawn="1"/>
            </p:nvCxnSpPr>
            <p:spPr bwMode="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3BD091AE-900F-3958-3AAF-FB8FE25C3C3E}"/>
                  </a:ext>
                </a:extLst>
              </p:cNvPr>
              <p:cNvCxnSpPr/>
              <p:nvPr userDrawn="1"/>
            </p:nvCxnSpPr>
            <p:spPr bwMode="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0734DAC0-D857-C43A-86B2-44A93A26C2A8}"/>
                  </a:ext>
                </a:extLst>
              </p:cNvPr>
              <p:cNvCxnSpPr/>
              <p:nvPr userDrawn="1"/>
            </p:nvCxnSpPr>
            <p:spPr bwMode="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15B00483-D2A2-B0E6-744F-D60D96FFB3C8}"/>
                  </a:ext>
                </a:extLst>
              </p:cNvPr>
              <p:cNvCxnSpPr/>
              <p:nvPr userDrawn="1"/>
            </p:nvCxnSpPr>
            <p:spPr bwMode="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92CBFF66-DD8F-8876-DB1A-421969E50ABF}"/>
                  </a:ext>
                </a:extLst>
              </p:cNvPr>
              <p:cNvCxnSpPr/>
              <p:nvPr userDrawn="1"/>
            </p:nvCxnSpPr>
            <p:spPr bwMode="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E45D36B0-25FA-99E4-5C7C-801CD869BD65}"/>
                  </a:ext>
                </a:extLst>
              </p:cNvPr>
              <p:cNvCxnSpPr/>
              <p:nvPr userDrawn="1"/>
            </p:nvCxnSpPr>
            <p:spPr bwMode="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id="{C2E30387-3ACC-921E-F087-4522D2E91B2D}"/>
                  </a:ext>
                </a:extLst>
              </p:cNvPr>
              <p:cNvCxnSpPr/>
              <p:nvPr userDrawn="1"/>
            </p:nvCxnSpPr>
            <p:spPr bwMode="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ADAF6300-E2A7-F3EC-F9C6-7EC176F84E30}"/>
                  </a:ext>
                </a:extLst>
              </p:cNvPr>
              <p:cNvCxnSpPr/>
              <p:nvPr userDrawn="1"/>
            </p:nvCxnSpPr>
            <p:spPr bwMode="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4" name="Straight Connector 283">
                <a:extLst>
                  <a:ext uri="{FF2B5EF4-FFF2-40B4-BE49-F238E27FC236}">
                    <a16:creationId xmlns:a16="http://schemas.microsoft.com/office/drawing/2014/main" id="{E6EEDCB0-39B5-AD02-E94F-5CAF89E017D0}"/>
                  </a:ext>
                </a:extLst>
              </p:cNvPr>
              <p:cNvCxnSpPr/>
              <p:nvPr userDrawn="1"/>
            </p:nvCxnSpPr>
            <p:spPr bwMode="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5" name="Straight Connector 284">
                <a:extLst>
                  <a:ext uri="{FF2B5EF4-FFF2-40B4-BE49-F238E27FC236}">
                    <a16:creationId xmlns:a16="http://schemas.microsoft.com/office/drawing/2014/main" id="{36A8FEF6-F990-EB90-E9F8-1E407109DB6C}"/>
                  </a:ext>
                </a:extLst>
              </p:cNvPr>
              <p:cNvCxnSpPr/>
              <p:nvPr userDrawn="1"/>
            </p:nvCxnSpPr>
            <p:spPr bwMode="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FCDFCE8A-D151-D90F-962B-1337BED2D758}"/>
                  </a:ext>
                </a:extLst>
              </p:cNvPr>
              <p:cNvCxnSpPr/>
              <p:nvPr userDrawn="1"/>
            </p:nvCxnSpPr>
            <p:spPr bwMode="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7" name="Straight Connector 286">
                <a:extLst>
                  <a:ext uri="{FF2B5EF4-FFF2-40B4-BE49-F238E27FC236}">
                    <a16:creationId xmlns:a16="http://schemas.microsoft.com/office/drawing/2014/main" id="{38062D47-40CF-6EE1-F77D-D01FE0FCEC7B}"/>
                  </a:ext>
                </a:extLst>
              </p:cNvPr>
              <p:cNvCxnSpPr/>
              <p:nvPr userDrawn="1"/>
            </p:nvCxnSpPr>
            <p:spPr bwMode="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8" name="Straight Connector 287">
                <a:extLst>
                  <a:ext uri="{FF2B5EF4-FFF2-40B4-BE49-F238E27FC236}">
                    <a16:creationId xmlns:a16="http://schemas.microsoft.com/office/drawing/2014/main" id="{BB13D39F-7556-4D2D-AF3B-1F0DF1D34E25}"/>
                  </a:ext>
                </a:extLst>
              </p:cNvPr>
              <p:cNvCxnSpPr/>
              <p:nvPr userDrawn="1"/>
            </p:nvCxnSpPr>
            <p:spPr bwMode="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9" name="Straight Connector 288">
                <a:extLst>
                  <a:ext uri="{FF2B5EF4-FFF2-40B4-BE49-F238E27FC236}">
                    <a16:creationId xmlns:a16="http://schemas.microsoft.com/office/drawing/2014/main" id="{3E0A1FD4-3AFF-8125-2962-63FF3B71B73E}"/>
                  </a:ext>
                </a:extLst>
              </p:cNvPr>
              <p:cNvCxnSpPr/>
              <p:nvPr userDrawn="1"/>
            </p:nvCxnSpPr>
            <p:spPr bwMode="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90" name="Straight Connector 289">
                <a:extLst>
                  <a:ext uri="{FF2B5EF4-FFF2-40B4-BE49-F238E27FC236}">
                    <a16:creationId xmlns:a16="http://schemas.microsoft.com/office/drawing/2014/main" id="{47B182F3-5264-ECA4-6FDD-12A049AC7EC2}"/>
                  </a:ext>
                </a:extLst>
              </p:cNvPr>
              <p:cNvCxnSpPr/>
              <p:nvPr userDrawn="1"/>
            </p:nvCxnSpPr>
            <p:spPr bwMode="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91" name="Straight Connector 290">
                <a:extLst>
                  <a:ext uri="{FF2B5EF4-FFF2-40B4-BE49-F238E27FC236}">
                    <a16:creationId xmlns:a16="http://schemas.microsoft.com/office/drawing/2014/main" id="{66065D46-B262-0F75-11B2-1C09FF88BD82}"/>
                  </a:ext>
                </a:extLst>
              </p:cNvPr>
              <p:cNvCxnSpPr/>
              <p:nvPr userDrawn="1"/>
            </p:nvCxnSpPr>
            <p:spPr bwMode="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B6BAB468-567A-AB82-59D0-C05743DAEB25}"/>
                  </a:ext>
                </a:extLst>
              </p:cNvPr>
              <p:cNvCxnSpPr/>
              <p:nvPr userDrawn="1"/>
            </p:nvCxnSpPr>
            <p:spPr bwMode="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grpSp>
        <p:sp>
          <p:nvSpPr>
            <p:cNvPr id="56" name="Freeform: Shape 55">
              <a:extLst>
                <a:ext uri="{FF2B5EF4-FFF2-40B4-BE49-F238E27FC236}">
                  <a16:creationId xmlns:a16="http://schemas.microsoft.com/office/drawing/2014/main" id="{AF24A56F-CD8C-7816-E401-A77DBB269338}"/>
                </a:ext>
              </a:extLst>
            </p:cNvPr>
            <p:cNvSpPr/>
            <p:nvPr userDrawn="1"/>
          </p:nvSpPr>
          <p:spPr bwMode="gray">
            <a:xfrm>
              <a:off x="498362" y="0"/>
              <a:ext cx="614476"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cxnSp>
          <p:nvCxnSpPr>
            <p:cNvPr id="58" name="Straight Connector 57">
              <a:extLst>
                <a:ext uri="{FF2B5EF4-FFF2-40B4-BE49-F238E27FC236}">
                  <a16:creationId xmlns:a16="http://schemas.microsoft.com/office/drawing/2014/main" id="{35792F9A-ED64-49C2-5F7B-34A61663F24B}"/>
                </a:ext>
              </a:extLst>
            </p:cNvPr>
            <p:cNvCxnSpPr/>
            <p:nvPr/>
          </p:nvCxnSpPr>
          <p:spPr bwMode="gray">
            <a:xfrm>
              <a:off x="80560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5D0CF25-D542-DC84-0641-D958BEBD52FD}"/>
                </a:ext>
              </a:extLst>
            </p:cNvPr>
            <p:cNvCxnSpPr/>
            <p:nvPr/>
          </p:nvCxnSpPr>
          <p:spPr bwMode="gray">
            <a:xfrm>
              <a:off x="1136509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D478DE5-0B1C-43D1-184A-81142DFA7A2D}"/>
                </a:ext>
              </a:extLst>
            </p:cNvPr>
            <p:cNvCxnSpPr/>
            <p:nvPr/>
          </p:nvCxnSpPr>
          <p:spPr bwMode="gray">
            <a:xfrm>
              <a:off x="17655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1C3D6D5-EE43-2148-B768-C7FF9C6790DB}"/>
                </a:ext>
              </a:extLst>
            </p:cNvPr>
            <p:cNvCxnSpPr/>
            <p:nvPr/>
          </p:nvCxnSpPr>
          <p:spPr bwMode="gray">
            <a:xfrm>
              <a:off x="272550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7D019C98-A256-3289-5BF5-CB356218D1B5}"/>
                </a:ext>
              </a:extLst>
            </p:cNvPr>
            <p:cNvCxnSpPr/>
            <p:nvPr/>
          </p:nvCxnSpPr>
          <p:spPr bwMode="gray">
            <a:xfrm>
              <a:off x="368546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ECC6C752-CAEF-57F1-40F2-2C2DC47D6E06}"/>
                </a:ext>
              </a:extLst>
            </p:cNvPr>
            <p:cNvCxnSpPr/>
            <p:nvPr/>
          </p:nvCxnSpPr>
          <p:spPr bwMode="gray">
            <a:xfrm>
              <a:off x="464541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8590E25-32DF-E1D8-CEE4-0315B47C6D3A}"/>
                </a:ext>
              </a:extLst>
            </p:cNvPr>
            <p:cNvCxnSpPr/>
            <p:nvPr/>
          </p:nvCxnSpPr>
          <p:spPr bwMode="gray">
            <a:xfrm>
              <a:off x="560537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08565232-F26A-265E-0DDB-85F1D4A991FB}"/>
                </a:ext>
              </a:extLst>
            </p:cNvPr>
            <p:cNvCxnSpPr/>
            <p:nvPr/>
          </p:nvCxnSpPr>
          <p:spPr bwMode="gray">
            <a:xfrm>
              <a:off x="656532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C3E88AB-7CE0-D5E1-2741-ECA798936D38}"/>
                </a:ext>
              </a:extLst>
            </p:cNvPr>
            <p:cNvCxnSpPr/>
            <p:nvPr/>
          </p:nvCxnSpPr>
          <p:spPr bwMode="gray">
            <a:xfrm>
              <a:off x="752527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4F413BB-BE01-CB8C-CD48-DD596F0A1DA0}"/>
                </a:ext>
              </a:extLst>
            </p:cNvPr>
            <p:cNvCxnSpPr/>
            <p:nvPr/>
          </p:nvCxnSpPr>
          <p:spPr bwMode="gray">
            <a:xfrm>
              <a:off x="848523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2B02C09-E59D-DCDA-D4EC-DC71449E930B}"/>
                </a:ext>
              </a:extLst>
            </p:cNvPr>
            <p:cNvCxnSpPr/>
            <p:nvPr/>
          </p:nvCxnSpPr>
          <p:spPr bwMode="gray">
            <a:xfrm>
              <a:off x="944518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4CC1E997-4C1C-587B-DB74-9AE44F70E437}"/>
                </a:ext>
              </a:extLst>
            </p:cNvPr>
            <p:cNvCxnSpPr/>
            <p:nvPr/>
          </p:nvCxnSpPr>
          <p:spPr bwMode="gray">
            <a:xfrm>
              <a:off x="1040514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134" name="Freeform: Shape 133">
              <a:extLst>
                <a:ext uri="{FF2B5EF4-FFF2-40B4-BE49-F238E27FC236}">
                  <a16:creationId xmlns:a16="http://schemas.microsoft.com/office/drawing/2014/main" id="{316FCA35-89AD-E863-2E95-C07E298C569A}"/>
                </a:ext>
              </a:extLst>
            </p:cNvPr>
            <p:cNvSpPr/>
            <p:nvPr/>
          </p:nvSpPr>
          <p:spPr bwMode="gray">
            <a:xfrm>
              <a:off x="0" y="0"/>
              <a:ext cx="49836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35" name="Freeform: Shape 134">
              <a:extLst>
                <a:ext uri="{FF2B5EF4-FFF2-40B4-BE49-F238E27FC236}">
                  <a16:creationId xmlns:a16="http://schemas.microsoft.com/office/drawing/2014/main" id="{4840DB65-661D-DCDA-BA8C-B5FB4F97F614}"/>
                </a:ext>
              </a:extLst>
            </p:cNvPr>
            <p:cNvSpPr/>
            <p:nvPr/>
          </p:nvSpPr>
          <p:spPr bwMode="gray">
            <a:xfrm>
              <a:off x="1116065" y="0"/>
              <a:ext cx="342252"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36" name="Freeform: Shape 135">
              <a:extLst>
                <a:ext uri="{FF2B5EF4-FFF2-40B4-BE49-F238E27FC236}">
                  <a16:creationId xmlns:a16="http://schemas.microsoft.com/office/drawing/2014/main" id="{2682C1A9-1634-C64B-89F4-B47DBD2A1857}"/>
                </a:ext>
              </a:extLst>
            </p:cNvPr>
            <p:cNvSpPr/>
            <p:nvPr/>
          </p:nvSpPr>
          <p:spPr bwMode="gray">
            <a:xfrm>
              <a:off x="2076020" y="0"/>
              <a:ext cx="342252"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37" name="Freeform: Shape 136">
              <a:extLst>
                <a:ext uri="{FF2B5EF4-FFF2-40B4-BE49-F238E27FC236}">
                  <a16:creationId xmlns:a16="http://schemas.microsoft.com/office/drawing/2014/main" id="{D98345A8-2C62-F3DE-3462-AF4F00DEE2E1}"/>
                </a:ext>
              </a:extLst>
            </p:cNvPr>
            <p:cNvSpPr/>
            <p:nvPr/>
          </p:nvSpPr>
          <p:spPr bwMode="gray">
            <a:xfrm>
              <a:off x="3035974" y="0"/>
              <a:ext cx="342252"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38" name="Freeform: Shape 137">
              <a:extLst>
                <a:ext uri="{FF2B5EF4-FFF2-40B4-BE49-F238E27FC236}">
                  <a16:creationId xmlns:a16="http://schemas.microsoft.com/office/drawing/2014/main" id="{69874650-58A8-5914-1753-7DDE41F5FB13}"/>
                </a:ext>
              </a:extLst>
            </p:cNvPr>
            <p:cNvSpPr/>
            <p:nvPr/>
          </p:nvSpPr>
          <p:spPr bwMode="gray">
            <a:xfrm>
              <a:off x="11672325" y="0"/>
              <a:ext cx="519676"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39" name="Freeform: Shape 138">
              <a:extLst>
                <a:ext uri="{FF2B5EF4-FFF2-40B4-BE49-F238E27FC236}">
                  <a16:creationId xmlns:a16="http://schemas.microsoft.com/office/drawing/2014/main" id="{895A1999-31CF-B4E4-363A-EB391BF5F8E4}"/>
                </a:ext>
              </a:extLst>
            </p:cNvPr>
            <p:cNvSpPr/>
            <p:nvPr/>
          </p:nvSpPr>
          <p:spPr bwMode="gray">
            <a:xfrm>
              <a:off x="4955881" y="0"/>
              <a:ext cx="342252"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40" name="Freeform: Shape 139">
              <a:extLst>
                <a:ext uri="{FF2B5EF4-FFF2-40B4-BE49-F238E27FC236}">
                  <a16:creationId xmlns:a16="http://schemas.microsoft.com/office/drawing/2014/main" id="{0CA62468-1571-D63C-AF70-5D0241AF919F}"/>
                </a:ext>
              </a:extLst>
            </p:cNvPr>
            <p:cNvSpPr/>
            <p:nvPr/>
          </p:nvSpPr>
          <p:spPr bwMode="gray">
            <a:xfrm>
              <a:off x="5915835" y="0"/>
              <a:ext cx="342252"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41" name="Freeform: Shape 140">
              <a:extLst>
                <a:ext uri="{FF2B5EF4-FFF2-40B4-BE49-F238E27FC236}">
                  <a16:creationId xmlns:a16="http://schemas.microsoft.com/office/drawing/2014/main" id="{0C604688-7A6C-C9FF-2075-9CFF97407C27}"/>
                </a:ext>
              </a:extLst>
            </p:cNvPr>
            <p:cNvSpPr/>
            <p:nvPr/>
          </p:nvSpPr>
          <p:spPr bwMode="gray">
            <a:xfrm>
              <a:off x="6875789" y="0"/>
              <a:ext cx="342252"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42" name="Freeform: Shape 141">
              <a:extLst>
                <a:ext uri="{FF2B5EF4-FFF2-40B4-BE49-F238E27FC236}">
                  <a16:creationId xmlns:a16="http://schemas.microsoft.com/office/drawing/2014/main" id="{C6718B8C-740C-2A11-529D-C255044D047F}"/>
                </a:ext>
              </a:extLst>
            </p:cNvPr>
            <p:cNvSpPr/>
            <p:nvPr/>
          </p:nvSpPr>
          <p:spPr bwMode="gray">
            <a:xfrm>
              <a:off x="7835744" y="0"/>
              <a:ext cx="342252"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43" name="Freeform: Shape 142">
              <a:extLst>
                <a:ext uri="{FF2B5EF4-FFF2-40B4-BE49-F238E27FC236}">
                  <a16:creationId xmlns:a16="http://schemas.microsoft.com/office/drawing/2014/main" id="{E2888313-66CB-862B-67AE-B7C17C5931C1}"/>
                </a:ext>
              </a:extLst>
            </p:cNvPr>
            <p:cNvSpPr/>
            <p:nvPr/>
          </p:nvSpPr>
          <p:spPr bwMode="gray">
            <a:xfrm>
              <a:off x="8795698" y="0"/>
              <a:ext cx="342252"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44" name="Freeform: Shape 143">
              <a:extLst>
                <a:ext uri="{FF2B5EF4-FFF2-40B4-BE49-F238E27FC236}">
                  <a16:creationId xmlns:a16="http://schemas.microsoft.com/office/drawing/2014/main" id="{95786A18-52CE-6DF5-6E1F-FA3B84A95C6B}"/>
                </a:ext>
              </a:extLst>
            </p:cNvPr>
            <p:cNvSpPr/>
            <p:nvPr/>
          </p:nvSpPr>
          <p:spPr bwMode="gray">
            <a:xfrm>
              <a:off x="9755651" y="0"/>
              <a:ext cx="342251"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45" name="Freeform: Shape 144">
              <a:extLst>
                <a:ext uri="{FF2B5EF4-FFF2-40B4-BE49-F238E27FC236}">
                  <a16:creationId xmlns:a16="http://schemas.microsoft.com/office/drawing/2014/main" id="{A1501297-A5CF-3D53-6E58-AAE3E3BA7DD1}"/>
                </a:ext>
              </a:extLst>
            </p:cNvPr>
            <p:cNvSpPr/>
            <p:nvPr/>
          </p:nvSpPr>
          <p:spPr bwMode="gray">
            <a:xfrm>
              <a:off x="10715604" y="0"/>
              <a:ext cx="339018"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46" name="Freeform: Shape 145">
              <a:extLst>
                <a:ext uri="{FF2B5EF4-FFF2-40B4-BE49-F238E27FC236}">
                  <a16:creationId xmlns:a16="http://schemas.microsoft.com/office/drawing/2014/main" id="{064694E4-62D8-3FB1-2B46-94FD968BE851}"/>
                </a:ext>
              </a:extLst>
            </p:cNvPr>
            <p:cNvSpPr/>
            <p:nvPr/>
          </p:nvSpPr>
          <p:spPr bwMode="gray">
            <a:xfrm>
              <a:off x="7218040" y="0"/>
              <a:ext cx="614476"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47" name="Freeform: Shape 146">
              <a:extLst>
                <a:ext uri="{FF2B5EF4-FFF2-40B4-BE49-F238E27FC236}">
                  <a16:creationId xmlns:a16="http://schemas.microsoft.com/office/drawing/2014/main" id="{FA2F6B5A-39DB-98E6-FABB-07C5D953C7A3}"/>
                </a:ext>
              </a:extLst>
            </p:cNvPr>
            <p:cNvSpPr/>
            <p:nvPr userDrawn="1"/>
          </p:nvSpPr>
          <p:spPr bwMode="gray">
            <a:xfrm>
              <a:off x="1458316" y="0"/>
              <a:ext cx="614476"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48" name="Freeform: Shape 147">
              <a:extLst>
                <a:ext uri="{FF2B5EF4-FFF2-40B4-BE49-F238E27FC236}">
                  <a16:creationId xmlns:a16="http://schemas.microsoft.com/office/drawing/2014/main" id="{A076C46A-6A63-5ABB-FC76-6816AB173C75}"/>
                </a:ext>
              </a:extLst>
            </p:cNvPr>
            <p:cNvSpPr/>
            <p:nvPr userDrawn="1"/>
          </p:nvSpPr>
          <p:spPr bwMode="gray">
            <a:xfrm>
              <a:off x="2418270" y="0"/>
              <a:ext cx="614476"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49" name="Freeform: Shape 148">
              <a:extLst>
                <a:ext uri="{FF2B5EF4-FFF2-40B4-BE49-F238E27FC236}">
                  <a16:creationId xmlns:a16="http://schemas.microsoft.com/office/drawing/2014/main" id="{5CE82597-A534-E738-9C53-62FBEB7DA8C5}"/>
                </a:ext>
              </a:extLst>
            </p:cNvPr>
            <p:cNvSpPr/>
            <p:nvPr userDrawn="1"/>
          </p:nvSpPr>
          <p:spPr bwMode="gray">
            <a:xfrm>
              <a:off x="3378224" y="0"/>
              <a:ext cx="614476"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50" name="Freeform: Shape 149">
              <a:extLst>
                <a:ext uri="{FF2B5EF4-FFF2-40B4-BE49-F238E27FC236}">
                  <a16:creationId xmlns:a16="http://schemas.microsoft.com/office/drawing/2014/main" id="{457C07F7-57BF-720E-A336-31E041C8ECED}"/>
                </a:ext>
              </a:extLst>
            </p:cNvPr>
            <p:cNvSpPr/>
            <p:nvPr userDrawn="1"/>
          </p:nvSpPr>
          <p:spPr bwMode="gray">
            <a:xfrm>
              <a:off x="4338178" y="0"/>
              <a:ext cx="614475"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51" name="Freeform: Shape 150">
              <a:extLst>
                <a:ext uri="{FF2B5EF4-FFF2-40B4-BE49-F238E27FC236}">
                  <a16:creationId xmlns:a16="http://schemas.microsoft.com/office/drawing/2014/main" id="{432908A4-FDC8-40E3-960D-A3AB33372249}"/>
                </a:ext>
              </a:extLst>
            </p:cNvPr>
            <p:cNvSpPr/>
            <p:nvPr userDrawn="1"/>
          </p:nvSpPr>
          <p:spPr bwMode="gray">
            <a:xfrm>
              <a:off x="5298132" y="0"/>
              <a:ext cx="614476"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52" name="Freeform: Shape 151">
              <a:extLst>
                <a:ext uri="{FF2B5EF4-FFF2-40B4-BE49-F238E27FC236}">
                  <a16:creationId xmlns:a16="http://schemas.microsoft.com/office/drawing/2014/main" id="{31C62273-39A5-A8F3-33CD-C728682FDBC8}"/>
                </a:ext>
              </a:extLst>
            </p:cNvPr>
            <p:cNvSpPr/>
            <p:nvPr userDrawn="1"/>
          </p:nvSpPr>
          <p:spPr bwMode="gray">
            <a:xfrm>
              <a:off x="6258086" y="0"/>
              <a:ext cx="614476"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53" name="Freeform: Shape 152">
              <a:extLst>
                <a:ext uri="{FF2B5EF4-FFF2-40B4-BE49-F238E27FC236}">
                  <a16:creationId xmlns:a16="http://schemas.microsoft.com/office/drawing/2014/main" id="{6751D48B-EBDD-91C1-6CE5-2014E01A797F}"/>
                </a:ext>
              </a:extLst>
            </p:cNvPr>
            <p:cNvSpPr/>
            <p:nvPr userDrawn="1"/>
          </p:nvSpPr>
          <p:spPr bwMode="gray">
            <a:xfrm>
              <a:off x="8177994" y="0"/>
              <a:ext cx="614476"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54" name="Freeform: Shape 153">
              <a:extLst>
                <a:ext uri="{FF2B5EF4-FFF2-40B4-BE49-F238E27FC236}">
                  <a16:creationId xmlns:a16="http://schemas.microsoft.com/office/drawing/2014/main" id="{055E1C72-52A0-6BB8-C77A-445D30320D03}"/>
                </a:ext>
              </a:extLst>
            </p:cNvPr>
            <p:cNvSpPr/>
            <p:nvPr userDrawn="1"/>
          </p:nvSpPr>
          <p:spPr bwMode="gray">
            <a:xfrm>
              <a:off x="9137948" y="0"/>
              <a:ext cx="614476"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55" name="Freeform: Shape 154">
              <a:extLst>
                <a:ext uri="{FF2B5EF4-FFF2-40B4-BE49-F238E27FC236}">
                  <a16:creationId xmlns:a16="http://schemas.microsoft.com/office/drawing/2014/main" id="{B28D2DFC-5B7D-CBAE-7486-8DE073FD5E4D}"/>
                </a:ext>
              </a:extLst>
            </p:cNvPr>
            <p:cNvSpPr/>
            <p:nvPr userDrawn="1"/>
          </p:nvSpPr>
          <p:spPr bwMode="gray">
            <a:xfrm>
              <a:off x="10097903" y="0"/>
              <a:ext cx="614475"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56" name="Freeform: Shape 155">
              <a:extLst>
                <a:ext uri="{FF2B5EF4-FFF2-40B4-BE49-F238E27FC236}">
                  <a16:creationId xmlns:a16="http://schemas.microsoft.com/office/drawing/2014/main" id="{C4D466EE-A0A5-37D2-B5CD-13B48FAA6BD0}"/>
                </a:ext>
              </a:extLst>
            </p:cNvPr>
            <p:cNvSpPr/>
            <p:nvPr userDrawn="1"/>
          </p:nvSpPr>
          <p:spPr bwMode="gray">
            <a:xfrm>
              <a:off x="11057859" y="0"/>
              <a:ext cx="614466"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57" name="main body box">
              <a:extLst>
                <a:ext uri="{FF2B5EF4-FFF2-40B4-BE49-F238E27FC236}">
                  <a16:creationId xmlns:a16="http://schemas.microsoft.com/office/drawing/2014/main" id="{02F51348-9BE4-584B-65AF-E5AB16C4E9DA}"/>
                </a:ext>
              </a:extLst>
            </p:cNvPr>
            <p:cNvSpPr/>
            <p:nvPr userDrawn="1"/>
          </p:nvSpPr>
          <p:spPr bwMode="gray">
            <a:xfrm>
              <a:off x="498362" y="1709928"/>
              <a:ext cx="11173963"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US" sz="1323">
                <a:solidFill>
                  <a:schemeClr val="tx1"/>
                </a:solidFill>
                <a:latin typeface="+mn-lt"/>
              </a:endParaRPr>
            </a:p>
          </p:txBody>
        </p:sp>
        <p:cxnSp>
          <p:nvCxnSpPr>
            <p:cNvPr id="158" name="Straight Connector 157">
              <a:extLst>
                <a:ext uri="{FF2B5EF4-FFF2-40B4-BE49-F238E27FC236}">
                  <a16:creationId xmlns:a16="http://schemas.microsoft.com/office/drawing/2014/main" id="{D5996B12-A324-F8D2-C365-D6A3483F1743}"/>
                </a:ext>
              </a:extLst>
            </p:cNvPr>
            <p:cNvCxnSpPr/>
            <p:nvPr userDrawn="1"/>
          </p:nvCxnSpPr>
          <p:spPr bwMode="gray">
            <a:xfrm>
              <a:off x="498362" y="2167038"/>
              <a:ext cx="11173963" cy="0"/>
            </a:xfrm>
            <a:prstGeom prst="line">
              <a:avLst/>
            </a:prstGeom>
            <a:noFill/>
            <a:ln w="12700">
              <a:solidFill>
                <a:srgbClr val="19D3C5">
                  <a:alpha val="50000"/>
                </a:srgbClr>
              </a:solidFill>
            </a:ln>
          </p:spPr>
        </p:cxnSp>
        <p:cxnSp>
          <p:nvCxnSpPr>
            <p:cNvPr id="159" name="Straight Connector 158">
              <a:extLst>
                <a:ext uri="{FF2B5EF4-FFF2-40B4-BE49-F238E27FC236}">
                  <a16:creationId xmlns:a16="http://schemas.microsoft.com/office/drawing/2014/main" id="{3A9B9733-EEEC-15FF-309A-15AD129C4445}"/>
                </a:ext>
              </a:extLst>
            </p:cNvPr>
            <p:cNvCxnSpPr/>
            <p:nvPr userDrawn="1"/>
          </p:nvCxnSpPr>
          <p:spPr bwMode="gray">
            <a:xfrm>
              <a:off x="498362" y="1710219"/>
              <a:ext cx="11173963" cy="0"/>
            </a:xfrm>
            <a:prstGeom prst="line">
              <a:avLst/>
            </a:prstGeom>
            <a:noFill/>
            <a:ln w="12700">
              <a:solidFill>
                <a:srgbClr val="19D3C5">
                  <a:alpha val="50000"/>
                </a:srgbClr>
              </a:solidFill>
            </a:ln>
          </p:spPr>
        </p:cxnSp>
        <p:sp>
          <p:nvSpPr>
            <p:cNvPr id="160" name="Freeform: Shape 159">
              <a:extLst>
                <a:ext uri="{FF2B5EF4-FFF2-40B4-BE49-F238E27FC236}">
                  <a16:creationId xmlns:a16="http://schemas.microsoft.com/office/drawing/2014/main" id="{1B6D2B6E-2CAD-07D3-83C5-6A55C3940241}"/>
                </a:ext>
              </a:extLst>
            </p:cNvPr>
            <p:cNvSpPr/>
            <p:nvPr/>
          </p:nvSpPr>
          <p:spPr bwMode="gray">
            <a:xfrm>
              <a:off x="3746746" y="0"/>
              <a:ext cx="49836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grpSp>
      <p:sp>
        <p:nvSpPr>
          <p:cNvPr id="2" name="Rectangle 1" hidden="1">
            <a:extLst>
              <a:ext uri="{FF2B5EF4-FFF2-40B4-BE49-F238E27FC236}">
                <a16:creationId xmlns:a16="http://schemas.microsoft.com/office/drawing/2014/main" id="{15B28737-798E-48D4-BBDB-8EB35CB9FFFB}"/>
              </a:ext>
            </a:extLst>
          </p:cNvPr>
          <p:cNvSpPr/>
          <p:nvPr userDrawn="1">
            <p:custDataLst>
              <p:tags r:id="rId2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4"/>
            </p:custDataLst>
          </p:nvPr>
        </p:nvSpPr>
        <p:spPr>
          <a:xfrm>
            <a:off x="506347" y="6278400"/>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5"/>
            </p:custDataLst>
          </p:nvPr>
        </p:nvSpPr>
        <p:spPr>
          <a:xfrm>
            <a:off x="1257300" y="419100"/>
            <a:ext cx="10401300" cy="3847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noAutofit/>
          </a:bodyPr>
          <a:lstStyle/>
          <a:p>
            <a:pPr lvl="0"/>
            <a:r>
              <a:rPr lang="en-US"/>
              <a:t>Click to edit Master title style</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6"/>
            </p:custDataLst>
          </p:nvPr>
        </p:nvSpPr>
        <p:spPr>
          <a:xfrm>
            <a:off x="5987738" y="2170800"/>
            <a:ext cx="3049253" cy="56938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06347" y="2170800"/>
            <a:ext cx="2484655" cy="1631216"/>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5" name="Sticker" hidden="1">
            <a:extLst>
              <a:ext uri="{FF2B5EF4-FFF2-40B4-BE49-F238E27FC236}">
                <a16:creationId xmlns:a16="http://schemas.microsoft.com/office/drawing/2014/main" id="{97ED2832-F2D3-4BBC-B741-D13502E9DAA9}"/>
              </a:ext>
            </a:extLst>
          </p:cNvPr>
          <p:cNvSpPr txBox="1"/>
          <p:nvPr userDrawn="1"/>
        </p:nvSpPr>
        <p:spPr>
          <a:xfrm>
            <a:off x="1257300" y="1185999"/>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grpSp>
        <p:nvGrpSpPr>
          <p:cNvPr id="6" name="LegendLines" hidden="1">
            <a:extLst>
              <a:ext uri="{FF2B5EF4-FFF2-40B4-BE49-F238E27FC236}">
                <a16:creationId xmlns:a16="http://schemas.microsoft.com/office/drawing/2014/main" id="{1A2A6B00-E851-A6C6-0775-96C8FFFD5BF0}"/>
              </a:ext>
            </a:extLst>
          </p:cNvPr>
          <p:cNvGrpSpPr/>
          <p:nvPr userDrawn="1"/>
        </p:nvGrpSpPr>
        <p:grpSpPr>
          <a:xfrm>
            <a:off x="10317304" y="3355023"/>
            <a:ext cx="1319960" cy="958286"/>
            <a:chOff x="10162879" y="3243772"/>
            <a:chExt cx="1319960" cy="958286"/>
          </a:xfrm>
        </p:grpSpPr>
        <p:sp>
          <p:nvSpPr>
            <p:cNvPr id="7" name="Legend1" hidden="1">
              <a:extLst>
                <a:ext uri="{FF2B5EF4-FFF2-40B4-BE49-F238E27FC236}">
                  <a16:creationId xmlns:a16="http://schemas.microsoft.com/office/drawing/2014/main" id="{B0948F1D-32D7-E047-3A4F-1F074B6726AC}"/>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8" name="Legend2" hidden="1">
              <a:extLst>
                <a:ext uri="{FF2B5EF4-FFF2-40B4-BE49-F238E27FC236}">
                  <a16:creationId xmlns:a16="http://schemas.microsoft.com/office/drawing/2014/main" id="{3B9C4E14-3D94-976A-EBAA-6D76012E8EC7}"/>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9" name="Legend3" hidden="1">
              <a:extLst>
                <a:ext uri="{FF2B5EF4-FFF2-40B4-BE49-F238E27FC236}">
                  <a16:creationId xmlns:a16="http://schemas.microsoft.com/office/drawing/2014/main" id="{86713641-C939-1F16-1975-65E4EB770082}"/>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0" name="LineLegend3" hidden="1">
              <a:extLst>
                <a:ext uri="{FF2B5EF4-FFF2-40B4-BE49-F238E27FC236}">
                  <a16:creationId xmlns:a16="http://schemas.microsoft.com/office/drawing/2014/main" id="{47B4DBD2-043A-82F7-D39D-C757B75AF150}"/>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ea typeface="+mn-ea"/>
              </a:endParaRPr>
            </a:p>
          </p:txBody>
        </p:sp>
        <p:sp>
          <p:nvSpPr>
            <p:cNvPr id="11" name="LineLegend2" hidden="1">
              <a:extLst>
                <a:ext uri="{FF2B5EF4-FFF2-40B4-BE49-F238E27FC236}">
                  <a16:creationId xmlns:a16="http://schemas.microsoft.com/office/drawing/2014/main" id="{46778FED-C3BC-8DFC-A476-02735806CD63}"/>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ea typeface="+mn-ea"/>
              </a:endParaRPr>
            </a:p>
          </p:txBody>
        </p:sp>
        <p:sp>
          <p:nvSpPr>
            <p:cNvPr id="12" name="LineLegend1" hidden="1">
              <a:extLst>
                <a:ext uri="{FF2B5EF4-FFF2-40B4-BE49-F238E27FC236}">
                  <a16:creationId xmlns:a16="http://schemas.microsoft.com/office/drawing/2014/main" id="{C8BB46BB-75FD-3B25-84B2-709A33E4CF18}"/>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ea typeface="+mn-ea"/>
              </a:endParaRPr>
            </a:p>
          </p:txBody>
        </p:sp>
      </p:grpSp>
      <p:grpSp>
        <p:nvGrpSpPr>
          <p:cNvPr id="13" name="LegendMoons" hidden="1">
            <a:extLst>
              <a:ext uri="{FF2B5EF4-FFF2-40B4-BE49-F238E27FC236}">
                <a16:creationId xmlns:a16="http://schemas.microsoft.com/office/drawing/2014/main" id="{E92073CC-09E8-815A-E7D4-96174AFA435F}"/>
              </a:ext>
            </a:extLst>
          </p:cNvPr>
          <p:cNvGrpSpPr/>
          <p:nvPr userDrawn="1"/>
        </p:nvGrpSpPr>
        <p:grpSpPr>
          <a:xfrm>
            <a:off x="10688315" y="1415983"/>
            <a:ext cx="948949" cy="1731859"/>
            <a:chOff x="7723680" y="1702457"/>
            <a:chExt cx="948949" cy="1731859"/>
          </a:xfrm>
        </p:grpSpPr>
        <p:sp>
          <p:nvSpPr>
            <p:cNvPr id="14" name="Legend1" hidden="1">
              <a:extLst>
                <a:ext uri="{FF2B5EF4-FFF2-40B4-BE49-F238E27FC236}">
                  <a16:creationId xmlns:a16="http://schemas.microsoft.com/office/drawing/2014/main" id="{BA396821-D6DC-68F2-F944-628593C4232E}"/>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5" name="Legend2" hidden="1">
              <a:extLst>
                <a:ext uri="{FF2B5EF4-FFF2-40B4-BE49-F238E27FC236}">
                  <a16:creationId xmlns:a16="http://schemas.microsoft.com/office/drawing/2014/main" id="{685611F7-C6F9-6432-FEFA-33A7695FDC1C}"/>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 name="Legend3" hidden="1">
              <a:extLst>
                <a:ext uri="{FF2B5EF4-FFF2-40B4-BE49-F238E27FC236}">
                  <a16:creationId xmlns:a16="http://schemas.microsoft.com/office/drawing/2014/main" id="{2383FEDB-1A31-6EBC-3114-E6128C4E866A}"/>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 name="Legend4" hidden="1">
              <a:extLst>
                <a:ext uri="{FF2B5EF4-FFF2-40B4-BE49-F238E27FC236}">
                  <a16:creationId xmlns:a16="http://schemas.microsoft.com/office/drawing/2014/main" id="{A17CCF41-0481-771D-D795-F466A3F0041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 name="Legend5" hidden="1">
              <a:extLst>
                <a:ext uri="{FF2B5EF4-FFF2-40B4-BE49-F238E27FC236}">
                  <a16:creationId xmlns:a16="http://schemas.microsoft.com/office/drawing/2014/main" id="{7DE6AA38-7DD5-7D8F-1D78-4FA6A8E2C3EE}"/>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 name="MoonLegend1" hidden="1">
              <a:extLst>
                <a:ext uri="{FF2B5EF4-FFF2-40B4-BE49-F238E27FC236}">
                  <a16:creationId xmlns:a16="http://schemas.microsoft.com/office/drawing/2014/main" id="{BEC8061A-639C-C1F2-B195-BC871D0C484B}"/>
                </a:ext>
              </a:extLst>
            </p:cNvPr>
            <p:cNvGrpSpPr>
              <a:grpSpLocks noChangeAspect="1"/>
            </p:cNvGrpSpPr>
            <p:nvPr>
              <p:custDataLst>
                <p:tags r:id="rId27"/>
              </p:custDataLst>
            </p:nvPr>
          </p:nvGrpSpPr>
          <p:grpSpPr>
            <a:xfrm>
              <a:off x="7723680" y="1702457"/>
              <a:ext cx="228600" cy="228600"/>
              <a:chOff x="762000" y="1270000"/>
              <a:chExt cx="254000" cy="254000"/>
            </a:xfrm>
          </p:grpSpPr>
          <p:sp>
            <p:nvSpPr>
              <p:cNvPr id="33" name="Oval 32" hidden="1">
                <a:extLst>
                  <a:ext uri="{FF2B5EF4-FFF2-40B4-BE49-F238E27FC236}">
                    <a16:creationId xmlns:a16="http://schemas.microsoft.com/office/drawing/2014/main" id="{01E3CB4A-2C36-57CF-0642-73A68A013AF0}"/>
                  </a:ext>
                </a:extLst>
              </p:cNvPr>
              <p:cNvSpPr/>
              <p:nvPr>
                <p:custDataLst>
                  <p:tags r:id="rId4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34" name="Arc 33" hidden="1">
                <a:extLst>
                  <a:ext uri="{FF2B5EF4-FFF2-40B4-BE49-F238E27FC236}">
                    <a16:creationId xmlns:a16="http://schemas.microsoft.com/office/drawing/2014/main" id="{206AD483-C9FB-F19F-BDA2-42218FC0A76B}"/>
                  </a:ext>
                </a:extLst>
              </p:cNvPr>
              <p:cNvSpPr/>
              <p:nvPr>
                <p:custDataLst>
                  <p:tags r:id="rId41"/>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1" name="MoonLegend2" hidden="1">
              <a:extLst>
                <a:ext uri="{FF2B5EF4-FFF2-40B4-BE49-F238E27FC236}">
                  <a16:creationId xmlns:a16="http://schemas.microsoft.com/office/drawing/2014/main" id="{BCF7D4BB-AD7B-A94A-C3ED-EE969EBBF613}"/>
                </a:ext>
              </a:extLst>
            </p:cNvPr>
            <p:cNvGrpSpPr>
              <a:grpSpLocks noChangeAspect="1"/>
            </p:cNvGrpSpPr>
            <p:nvPr>
              <p:custDataLst>
                <p:tags r:id="rId28"/>
              </p:custDataLst>
            </p:nvPr>
          </p:nvGrpSpPr>
          <p:grpSpPr>
            <a:xfrm>
              <a:off x="7723680" y="2078270"/>
              <a:ext cx="228600" cy="228600"/>
              <a:chOff x="762000" y="1270000"/>
              <a:chExt cx="254000" cy="254000"/>
            </a:xfrm>
          </p:grpSpPr>
          <p:sp>
            <p:nvSpPr>
              <p:cNvPr id="31" name="Oval 30" hidden="1">
                <a:extLst>
                  <a:ext uri="{FF2B5EF4-FFF2-40B4-BE49-F238E27FC236}">
                    <a16:creationId xmlns:a16="http://schemas.microsoft.com/office/drawing/2014/main" id="{98D58616-E96C-DBA9-850B-1E06C5715815}"/>
                  </a:ext>
                </a:extLst>
              </p:cNvPr>
              <p:cNvSpPr/>
              <p:nvPr>
                <p:custDataLst>
                  <p:tags r:id="rId3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32" name="Arc 31" hidden="1">
                <a:extLst>
                  <a:ext uri="{FF2B5EF4-FFF2-40B4-BE49-F238E27FC236}">
                    <a16:creationId xmlns:a16="http://schemas.microsoft.com/office/drawing/2014/main" id="{130DA8AA-7F05-AC11-901C-E6561A571D25}"/>
                  </a:ext>
                </a:extLst>
              </p:cNvPr>
              <p:cNvSpPr/>
              <p:nvPr>
                <p:custDataLst>
                  <p:tags r:id="rId39"/>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2" name="MoonLegend3" hidden="1">
              <a:extLst>
                <a:ext uri="{FF2B5EF4-FFF2-40B4-BE49-F238E27FC236}">
                  <a16:creationId xmlns:a16="http://schemas.microsoft.com/office/drawing/2014/main" id="{659AD58A-FA71-D2A7-3C98-FB338701055E}"/>
                </a:ext>
              </a:extLst>
            </p:cNvPr>
            <p:cNvGrpSpPr>
              <a:grpSpLocks noChangeAspect="1"/>
            </p:cNvGrpSpPr>
            <p:nvPr>
              <p:custDataLst>
                <p:tags r:id="rId29"/>
              </p:custDataLst>
            </p:nvPr>
          </p:nvGrpSpPr>
          <p:grpSpPr>
            <a:xfrm>
              <a:off x="7723680" y="2454085"/>
              <a:ext cx="228600" cy="228600"/>
              <a:chOff x="762000" y="1270000"/>
              <a:chExt cx="254000" cy="254000"/>
            </a:xfrm>
          </p:grpSpPr>
          <p:sp>
            <p:nvSpPr>
              <p:cNvPr id="29" name="Oval 28" hidden="1">
                <a:extLst>
                  <a:ext uri="{FF2B5EF4-FFF2-40B4-BE49-F238E27FC236}">
                    <a16:creationId xmlns:a16="http://schemas.microsoft.com/office/drawing/2014/main" id="{AE1A84DB-0709-5DF3-A104-EC8211389285}"/>
                  </a:ext>
                </a:extLst>
              </p:cNvPr>
              <p:cNvSpPr/>
              <p:nvPr>
                <p:custDataLst>
                  <p:tags r:id="rId3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30" name="Arc 29" hidden="1">
                <a:extLst>
                  <a:ext uri="{FF2B5EF4-FFF2-40B4-BE49-F238E27FC236}">
                    <a16:creationId xmlns:a16="http://schemas.microsoft.com/office/drawing/2014/main" id="{1659E7EA-9764-1540-9E7B-8A72E8EC4149}"/>
                  </a:ext>
                </a:extLst>
              </p:cNvPr>
              <p:cNvSpPr/>
              <p:nvPr>
                <p:custDataLst>
                  <p:tags r:id="rId3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3" name="MoonLegend4" hidden="1">
              <a:extLst>
                <a:ext uri="{FF2B5EF4-FFF2-40B4-BE49-F238E27FC236}">
                  <a16:creationId xmlns:a16="http://schemas.microsoft.com/office/drawing/2014/main" id="{5F87A633-194C-B2C0-341F-9C034A1FF26F}"/>
                </a:ext>
              </a:extLst>
            </p:cNvPr>
            <p:cNvGrpSpPr>
              <a:grpSpLocks noChangeAspect="1"/>
            </p:cNvGrpSpPr>
            <p:nvPr>
              <p:custDataLst>
                <p:tags r:id="rId30"/>
              </p:custDataLst>
            </p:nvPr>
          </p:nvGrpSpPr>
          <p:grpSpPr>
            <a:xfrm>
              <a:off x="7723680" y="2829900"/>
              <a:ext cx="228600" cy="228600"/>
              <a:chOff x="762000" y="1270000"/>
              <a:chExt cx="254000" cy="254000"/>
            </a:xfrm>
          </p:grpSpPr>
          <p:sp>
            <p:nvSpPr>
              <p:cNvPr id="27" name="Oval 26" hidden="1">
                <a:extLst>
                  <a:ext uri="{FF2B5EF4-FFF2-40B4-BE49-F238E27FC236}">
                    <a16:creationId xmlns:a16="http://schemas.microsoft.com/office/drawing/2014/main" id="{C7A0735A-9E88-6876-6700-A328F906B3D4}"/>
                  </a:ext>
                </a:extLst>
              </p:cNvPr>
              <p:cNvSpPr/>
              <p:nvPr>
                <p:custDataLst>
                  <p:tags r:id="rId3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8" name="Arc 27" hidden="1">
                <a:extLst>
                  <a:ext uri="{FF2B5EF4-FFF2-40B4-BE49-F238E27FC236}">
                    <a16:creationId xmlns:a16="http://schemas.microsoft.com/office/drawing/2014/main" id="{41D76F1A-A675-11CE-6D70-B6E257E0C43A}"/>
                  </a:ext>
                </a:extLst>
              </p:cNvPr>
              <p:cNvSpPr/>
              <p:nvPr>
                <p:custDataLst>
                  <p:tags r:id="rId35"/>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4" name="MoonLegend5" hidden="1">
              <a:extLst>
                <a:ext uri="{FF2B5EF4-FFF2-40B4-BE49-F238E27FC236}">
                  <a16:creationId xmlns:a16="http://schemas.microsoft.com/office/drawing/2014/main" id="{16965441-C33E-EE3C-91FF-48E63353D521}"/>
                </a:ext>
              </a:extLst>
            </p:cNvPr>
            <p:cNvGrpSpPr>
              <a:grpSpLocks noChangeAspect="1"/>
            </p:cNvGrpSpPr>
            <p:nvPr>
              <p:custDataLst>
                <p:tags r:id="rId31"/>
              </p:custDataLst>
            </p:nvPr>
          </p:nvGrpSpPr>
          <p:grpSpPr>
            <a:xfrm>
              <a:off x="7723680" y="3205716"/>
              <a:ext cx="228600" cy="228600"/>
              <a:chOff x="762000" y="1270000"/>
              <a:chExt cx="254000" cy="254000"/>
            </a:xfrm>
          </p:grpSpPr>
          <p:sp>
            <p:nvSpPr>
              <p:cNvPr id="25" name="Oval 24" hidden="1">
                <a:extLst>
                  <a:ext uri="{FF2B5EF4-FFF2-40B4-BE49-F238E27FC236}">
                    <a16:creationId xmlns:a16="http://schemas.microsoft.com/office/drawing/2014/main" id="{24774CDF-1B78-D71F-2B84-73605DC42019}"/>
                  </a:ext>
                </a:extLst>
              </p:cNvPr>
              <p:cNvSpPr/>
              <p:nvPr>
                <p:custDataLst>
                  <p:tags r:id="rId3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6" name="Arc 25" hidden="1">
                <a:extLst>
                  <a:ext uri="{FF2B5EF4-FFF2-40B4-BE49-F238E27FC236}">
                    <a16:creationId xmlns:a16="http://schemas.microsoft.com/office/drawing/2014/main" id="{E63FCAFB-87D7-3112-FB43-39C312653FA9}"/>
                  </a:ext>
                </a:extLst>
              </p:cNvPr>
              <p:cNvSpPr/>
              <p:nvPr>
                <p:custDataLst>
                  <p:tags r:id="rId33"/>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35" name="LegendBoxes" hidden="1">
            <a:extLst>
              <a:ext uri="{FF2B5EF4-FFF2-40B4-BE49-F238E27FC236}">
                <a16:creationId xmlns:a16="http://schemas.microsoft.com/office/drawing/2014/main" id="{98466E22-44E0-0A46-EA7F-C6123BA29858}"/>
              </a:ext>
            </a:extLst>
          </p:cNvPr>
          <p:cNvGrpSpPr/>
          <p:nvPr userDrawn="1"/>
        </p:nvGrpSpPr>
        <p:grpSpPr>
          <a:xfrm>
            <a:off x="10714801" y="4520490"/>
            <a:ext cx="922463" cy="1717282"/>
            <a:chOff x="10652400" y="4322824"/>
            <a:chExt cx="922463" cy="1717282"/>
          </a:xfrm>
        </p:grpSpPr>
        <p:sp>
          <p:nvSpPr>
            <p:cNvPr id="36" name="RectangleLegend1" hidden="1">
              <a:extLst>
                <a:ext uri="{FF2B5EF4-FFF2-40B4-BE49-F238E27FC236}">
                  <a16:creationId xmlns:a16="http://schemas.microsoft.com/office/drawing/2014/main" id="{55F069A2-053F-3DD0-99CE-8A5B25D886C4}"/>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37" name="RectangleLegend2" hidden="1">
              <a:extLst>
                <a:ext uri="{FF2B5EF4-FFF2-40B4-BE49-F238E27FC236}">
                  <a16:creationId xmlns:a16="http://schemas.microsoft.com/office/drawing/2014/main" id="{ABE056C0-E144-F94D-AB91-9378238D0222}"/>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38" name="RectangleLegend3" hidden="1">
              <a:extLst>
                <a:ext uri="{FF2B5EF4-FFF2-40B4-BE49-F238E27FC236}">
                  <a16:creationId xmlns:a16="http://schemas.microsoft.com/office/drawing/2014/main" id="{6FE1CCF5-1902-A1E1-6A7C-A6D16561696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39" name="RectangleLegend4" hidden="1">
              <a:extLst>
                <a:ext uri="{FF2B5EF4-FFF2-40B4-BE49-F238E27FC236}">
                  <a16:creationId xmlns:a16="http://schemas.microsoft.com/office/drawing/2014/main" id="{B0453890-132F-BDE5-BB78-95501EF7048F}"/>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40" name="RectangleLegend5" hidden="1">
              <a:extLst>
                <a:ext uri="{FF2B5EF4-FFF2-40B4-BE49-F238E27FC236}">
                  <a16:creationId xmlns:a16="http://schemas.microsoft.com/office/drawing/2014/main" id="{E4A22588-BF85-BD4C-AD95-6260620C1C31}"/>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41" name="Legend1" hidden="1">
              <a:extLst>
                <a:ext uri="{FF2B5EF4-FFF2-40B4-BE49-F238E27FC236}">
                  <a16:creationId xmlns:a16="http://schemas.microsoft.com/office/drawing/2014/main" id="{A781611F-D0CA-4872-6721-410D6A23A1DF}"/>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42" name="Legend2" hidden="1">
              <a:extLst>
                <a:ext uri="{FF2B5EF4-FFF2-40B4-BE49-F238E27FC236}">
                  <a16:creationId xmlns:a16="http://schemas.microsoft.com/office/drawing/2014/main" id="{734587DB-9E6B-A01C-549B-BB9B4E5947F8}"/>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43" name="Legend3" hidden="1">
              <a:extLst>
                <a:ext uri="{FF2B5EF4-FFF2-40B4-BE49-F238E27FC236}">
                  <a16:creationId xmlns:a16="http://schemas.microsoft.com/office/drawing/2014/main" id="{5E6721B9-867E-8802-54CB-51006C5FC4A9}"/>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44" name="Legend4" hidden="1">
              <a:extLst>
                <a:ext uri="{FF2B5EF4-FFF2-40B4-BE49-F238E27FC236}">
                  <a16:creationId xmlns:a16="http://schemas.microsoft.com/office/drawing/2014/main" id="{200E8FF1-02A8-E616-38DC-42DD1A86C644}"/>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45" name="Legend5" hidden="1">
              <a:extLst>
                <a:ext uri="{FF2B5EF4-FFF2-40B4-BE49-F238E27FC236}">
                  <a16:creationId xmlns:a16="http://schemas.microsoft.com/office/drawing/2014/main" id="{CFAEFAF0-DF00-13F7-495C-556C56074E92}"/>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4" name="Graphic 3" descr="ERCOT logo">
            <a:extLst>
              <a:ext uri="{FF2B5EF4-FFF2-40B4-BE49-F238E27FC236}">
                <a16:creationId xmlns:a16="http://schemas.microsoft.com/office/drawing/2014/main" id="{FCABBF9F-6CBC-7D04-0A90-19EEDB1D2C56}"/>
              </a:ext>
            </a:extLst>
          </p:cNvPr>
          <p:cNvPicPr>
            <a:picLocks noChangeAspect="1"/>
          </p:cNvPicPr>
          <p:nvPr userDrawn="1"/>
        </p:nvPicPr>
        <p:blipFill>
          <a:blip>
            <a:extLst>
              <a:ext uri="{96DAC541-7B7A-43D3-8B79-37D633B846F1}">
                <asvg:svgBlip xmlns:asvg="http://schemas.microsoft.com/office/drawing/2016/SVG/main" r:embed="rId44"/>
              </a:ext>
            </a:extLst>
          </a:blip>
          <a:srcRect/>
          <a:stretch/>
        </p:blipFill>
        <p:spPr bwMode="ltGray">
          <a:xfrm>
            <a:off x="137956" y="108220"/>
            <a:ext cx="703682" cy="259285"/>
          </a:xfrm>
          <a:prstGeom prst="rect">
            <a:avLst/>
          </a:prstGeom>
        </p:spPr>
      </p:pic>
      <p:grpSp>
        <p:nvGrpSpPr>
          <p:cNvPr id="46" name="Group 45" descr="Confidential document label">
            <a:extLst>
              <a:ext uri="{FF2B5EF4-FFF2-40B4-BE49-F238E27FC236}">
                <a16:creationId xmlns:a16="http://schemas.microsoft.com/office/drawing/2014/main" id="{BFEF6603-7240-B184-BD12-9B47B8A493FD}"/>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47" name="Rectangle 46">
              <a:extLst>
                <a:ext uri="{FF2B5EF4-FFF2-40B4-BE49-F238E27FC236}">
                  <a16:creationId xmlns:a16="http://schemas.microsoft.com/office/drawing/2014/main" id="{C1AC1269-9505-75F8-9E6A-5A90C7B1C3C8}"/>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48" name="TextBox 47">
              <a:extLst>
                <a:ext uri="{FF2B5EF4-FFF2-40B4-BE49-F238E27FC236}">
                  <a16:creationId xmlns:a16="http://schemas.microsoft.com/office/drawing/2014/main" id="{1698EE4F-2412-A9C5-D0D2-420B0B4BA154}"/>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PUBLIC</a:t>
              </a:r>
            </a:p>
          </p:txBody>
        </p:sp>
      </p:grpSp>
    </p:spTree>
    <p:extLst>
      <p:ext uri="{BB962C8B-B14F-4D97-AF65-F5344CB8AC3E}">
        <p14:creationId xmlns:p14="http://schemas.microsoft.com/office/powerpoint/2010/main" val="2969229741"/>
      </p:ext>
    </p:extLst>
  </p:cSld>
  <p:clrMap bg1="lt1" tx1="dk1" bg2="lt2" tx2="dk2" accent1="accent1" accent2="accent2" accent3="accent3" accent4="accent4" accent5="accent5" accent6="accent6" hlink="hlink" folHlink="folHlink"/>
  <p:sldLayoutIdLst>
    <p:sldLayoutId id="2147483794" r:id="rId1"/>
    <p:sldLayoutId id="2147483654" r:id="rId2"/>
    <p:sldLayoutId id="2147483897" r:id="rId3"/>
    <p:sldLayoutId id="2147483807" r:id="rId4"/>
    <p:sldLayoutId id="2147483800" r:id="rId5"/>
    <p:sldLayoutId id="2147483659" r:id="rId6"/>
    <p:sldLayoutId id="2147483804" r:id="rId7"/>
    <p:sldLayoutId id="2147483882" r:id="rId8"/>
    <p:sldLayoutId id="2147483883" r:id="rId9"/>
    <p:sldLayoutId id="2147483884" r:id="rId10"/>
    <p:sldLayoutId id="2147483885" r:id="rId11"/>
    <p:sldLayoutId id="2147483886" r:id="rId12"/>
    <p:sldLayoutId id="2147483887" r:id="rId13"/>
    <p:sldLayoutId id="2147483706" r:id="rId14"/>
    <p:sldLayoutId id="2147483718" r:id="rId15"/>
    <p:sldLayoutId id="2147483900" r:id="rId16"/>
    <p:sldLayoutId id="2147483901" r:id="rId17"/>
    <p:sldLayoutId id="2147483902" r:id="rId18"/>
    <p:sldLayoutId id="2147483903" r:id="rId19"/>
    <p:sldLayoutId id="2147483904" r:id="rId20"/>
  </p:sldLayoutIdLst>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userDrawn="1">
          <p15:clr>
            <a:srgbClr val="5ACBF0"/>
          </p15:clr>
        </p15:guide>
        <p15:guide id="3" orient="horz" pos="3912">
          <p15:clr>
            <a:srgbClr val="5ACBF0"/>
          </p15:clr>
        </p15:guide>
        <p15:guide id="4" orient="horz" pos="1080" userDrawn="1">
          <p15:clr>
            <a:srgbClr val="F26B43"/>
          </p15:clr>
        </p15:guide>
        <p15:guide id="5" pos="7344" userDrawn="1">
          <p15:clr>
            <a:srgbClr val="F26B43"/>
          </p15:clr>
        </p15:guide>
        <p15:guide id="6" pos="312" userDrawn="1">
          <p15:clr>
            <a:srgbClr val="F26B43"/>
          </p15:clr>
        </p15:guide>
        <p15:guide id="8" orient="horz" pos="410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40B17A4-151A-442A-85BB-61D97FD47CDC}"/>
              </a:ext>
            </a:extLst>
          </p:cNvPr>
          <p:cNvGraphicFramePr>
            <a:graphicFrameLocks noChangeAspect="1"/>
          </p:cNvGraphicFramePr>
          <p:nvPr userDrawn="1">
            <p:custDataLst>
              <p:tags r:id="rId19"/>
            </p:custDataLst>
            <p:extLst>
              <p:ext uri="{D42A27DB-BD31-4B8C-83A1-F6EECF244321}">
                <p14:modId xmlns:p14="http://schemas.microsoft.com/office/powerpoint/2010/main" val="20856252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592" imgH="591" progId="TCLayout.ActiveDocument.1">
                  <p:embed/>
                </p:oleObj>
              </mc:Choice>
              <mc:Fallback>
                <p:oleObj name="think-cell Slide" r:id="rId39" imgW="592" imgH="591" progId="TCLayout.ActiveDocument.1">
                  <p:embed/>
                  <p:pic>
                    <p:nvPicPr>
                      <p:cNvPr id="3" name="Object 2" hidden="1">
                        <a:extLst>
                          <a:ext uri="{FF2B5EF4-FFF2-40B4-BE49-F238E27FC236}">
                            <a16:creationId xmlns:a16="http://schemas.microsoft.com/office/drawing/2014/main" id="{740B17A4-151A-442A-85BB-61D97FD47CDC}"/>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grpSp>
        <p:nvGrpSpPr>
          <p:cNvPr id="52" name="Grid" hidden="1">
            <a:extLst>
              <a:ext uri="{FF2B5EF4-FFF2-40B4-BE49-F238E27FC236}">
                <a16:creationId xmlns:a16="http://schemas.microsoft.com/office/drawing/2014/main" id="{632041B4-666A-18B6-D534-B7ADE3B6577C}"/>
              </a:ext>
            </a:extLst>
          </p:cNvPr>
          <p:cNvGrpSpPr/>
          <p:nvPr userDrawn="1"/>
        </p:nvGrpSpPr>
        <p:grpSpPr>
          <a:xfrm>
            <a:off x="0" y="0"/>
            <a:ext cx="12192001" cy="6858000"/>
            <a:chOff x="0" y="0"/>
            <a:chExt cx="12192001" cy="6858000"/>
          </a:xfrm>
        </p:grpSpPr>
        <p:sp>
          <p:nvSpPr>
            <p:cNvPr id="54" name="Freeform: Shape 53">
              <a:extLst>
                <a:ext uri="{FF2B5EF4-FFF2-40B4-BE49-F238E27FC236}">
                  <a16:creationId xmlns:a16="http://schemas.microsoft.com/office/drawing/2014/main" id="{8EEFC842-8F8D-9353-73F3-4ED164C17FB9}"/>
                </a:ext>
              </a:extLst>
            </p:cNvPr>
            <p:cNvSpPr>
              <a:spLocks/>
            </p:cNvSpPr>
            <p:nvPr/>
          </p:nvSpPr>
          <p:spPr bwMode="gray">
            <a:xfrm>
              <a:off x="3176" y="0"/>
              <a:ext cx="12185651" cy="6858000"/>
            </a:xfrm>
            <a:custGeom>
              <a:avLst/>
              <a:gdLst>
                <a:gd name="csX0" fmla="*/ 495187 w 12185651"/>
                <a:gd name="csY0" fmla="*/ 1705105 h 6858000"/>
                <a:gd name="csX1" fmla="*/ 495187 w 12185651"/>
                <a:gd name="csY1" fmla="*/ 1709928 h 6858000"/>
                <a:gd name="csX2" fmla="*/ 493832 w 12185651"/>
                <a:gd name="csY2" fmla="*/ 1709928 h 6858000"/>
                <a:gd name="csX3" fmla="*/ 493832 w 12185651"/>
                <a:gd name="csY3" fmla="*/ 6217920 h 6858000"/>
                <a:gd name="csX4" fmla="*/ 495187 w 12185651"/>
                <a:gd name="csY4" fmla="*/ 6217920 h 6858000"/>
                <a:gd name="csX5" fmla="*/ 11669150 w 12185651"/>
                <a:gd name="csY5" fmla="*/ 6217920 h 6858000"/>
                <a:gd name="csX6" fmla="*/ 11669610 w 12185651"/>
                <a:gd name="csY6" fmla="*/ 6217920 h 6858000"/>
                <a:gd name="csX7" fmla="*/ 11669610 w 12185651"/>
                <a:gd name="csY7" fmla="*/ 1709928 h 6858000"/>
                <a:gd name="csX8" fmla="*/ 11669150 w 12185651"/>
                <a:gd name="csY8" fmla="*/ 1709928 h 6858000"/>
                <a:gd name="csX9" fmla="*/ 11669150 w 12185651"/>
                <a:gd name="csY9" fmla="*/ 1705105 h 6858000"/>
                <a:gd name="csX10" fmla="*/ 0 w 12185651"/>
                <a:gd name="csY10" fmla="*/ 0 h 6858000"/>
                <a:gd name="csX11" fmla="*/ 12185651 w 12185651"/>
                <a:gd name="csY11" fmla="*/ 0 h 6858000"/>
                <a:gd name="csX12" fmla="*/ 12185651 w 12185651"/>
                <a:gd name="csY12" fmla="*/ 6858000 h 6858000"/>
                <a:gd name="csX13" fmla="*/ 0 w 1218565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2185651" h="6858000">
                  <a:moveTo>
                    <a:pt x="495187" y="1705105"/>
                  </a:moveTo>
                  <a:lnTo>
                    <a:pt x="495187" y="1709928"/>
                  </a:lnTo>
                  <a:lnTo>
                    <a:pt x="493832" y="1709928"/>
                  </a:lnTo>
                  <a:lnTo>
                    <a:pt x="493832" y="6217920"/>
                  </a:lnTo>
                  <a:lnTo>
                    <a:pt x="495187" y="6217920"/>
                  </a:lnTo>
                  <a:lnTo>
                    <a:pt x="11669150" y="6217920"/>
                  </a:lnTo>
                  <a:lnTo>
                    <a:pt x="11669610" y="6217920"/>
                  </a:lnTo>
                  <a:lnTo>
                    <a:pt x="11669610" y="1709928"/>
                  </a:lnTo>
                  <a:lnTo>
                    <a:pt x="11669150" y="1709928"/>
                  </a:lnTo>
                  <a:lnTo>
                    <a:pt x="11669150" y="1705105"/>
                  </a:lnTo>
                  <a:close/>
                  <a:moveTo>
                    <a:pt x="0" y="0"/>
                  </a:moveTo>
                  <a:lnTo>
                    <a:pt x="12185651" y="0"/>
                  </a:lnTo>
                  <a:lnTo>
                    <a:pt x="12185651"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rtl="0"/>
              <a:endParaRPr lang="en-US">
                <a:solidFill>
                  <a:schemeClr val="tx1"/>
                </a:solidFill>
                <a:latin typeface="+mn-lt"/>
              </a:endParaRPr>
            </a:p>
          </p:txBody>
        </p:sp>
        <p:grpSp>
          <p:nvGrpSpPr>
            <p:cNvPr id="55" name="Group 54">
              <a:extLst>
                <a:ext uri="{FF2B5EF4-FFF2-40B4-BE49-F238E27FC236}">
                  <a16:creationId xmlns:a16="http://schemas.microsoft.com/office/drawing/2014/main" id="{3D8DB45B-8531-AFBC-B9BA-87182EC622D8}"/>
                </a:ext>
              </a:extLst>
            </p:cNvPr>
            <p:cNvGrpSpPr/>
            <p:nvPr/>
          </p:nvGrpSpPr>
          <p:grpSpPr>
            <a:xfrm>
              <a:off x="0" y="0"/>
              <a:ext cx="12192000" cy="6684264"/>
              <a:chOff x="0" y="0"/>
              <a:chExt cx="12188952" cy="6684264"/>
            </a:xfrm>
          </p:grpSpPr>
          <p:cxnSp>
            <p:nvCxnSpPr>
              <p:cNvPr id="183" name="Straight Connector 182">
                <a:extLst>
                  <a:ext uri="{FF2B5EF4-FFF2-40B4-BE49-F238E27FC236}">
                    <a16:creationId xmlns:a16="http://schemas.microsoft.com/office/drawing/2014/main" id="{A960346A-05DD-8864-8796-DBDC2B26C4F4}"/>
                  </a:ext>
                </a:extLst>
              </p:cNvPr>
              <p:cNvCxnSpPr/>
              <p:nvPr userDrawn="1"/>
            </p:nvCxnSpPr>
            <p:spPr bwMode="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00622571-6C82-6489-30E6-959CF74F157C}"/>
                  </a:ext>
                </a:extLst>
              </p:cNvPr>
              <p:cNvCxnSpPr/>
              <p:nvPr userDrawn="1"/>
            </p:nvCxnSpPr>
            <p:spPr bwMode="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076FA8C4-0D2B-C269-1FF8-47B57AEE894C}"/>
                  </a:ext>
                </a:extLst>
              </p:cNvPr>
              <p:cNvCxnSpPr/>
              <p:nvPr userDrawn="1"/>
            </p:nvCxnSpPr>
            <p:spPr bwMode="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8DF9A34C-2F53-5E64-9B03-057903B7A51E}"/>
                  </a:ext>
                </a:extLst>
              </p:cNvPr>
              <p:cNvCxnSpPr/>
              <p:nvPr userDrawn="1"/>
            </p:nvCxnSpPr>
            <p:spPr bwMode="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6C8D3064-C31B-9864-310F-93D34A04F308}"/>
                  </a:ext>
                </a:extLst>
              </p:cNvPr>
              <p:cNvCxnSpPr/>
              <p:nvPr userDrawn="1"/>
            </p:nvCxnSpPr>
            <p:spPr bwMode="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5CF07D1D-E834-3160-722A-81E83671AD55}"/>
                  </a:ext>
                </a:extLst>
              </p:cNvPr>
              <p:cNvCxnSpPr/>
              <p:nvPr userDrawn="1"/>
            </p:nvCxnSpPr>
            <p:spPr bwMode="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49D7BE6B-C1BC-74FF-A392-C2BF4ED15AD3}"/>
                  </a:ext>
                </a:extLst>
              </p:cNvPr>
              <p:cNvCxnSpPr/>
              <p:nvPr userDrawn="1"/>
            </p:nvCxnSpPr>
            <p:spPr bwMode="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63BB5EA5-F877-CD0A-40D1-D9D69C984424}"/>
                  </a:ext>
                </a:extLst>
              </p:cNvPr>
              <p:cNvCxnSpPr/>
              <p:nvPr userDrawn="1"/>
            </p:nvCxnSpPr>
            <p:spPr bwMode="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EA1A33CC-0ED6-4E22-4099-F67A253578D5}"/>
                  </a:ext>
                </a:extLst>
              </p:cNvPr>
              <p:cNvCxnSpPr/>
              <p:nvPr userDrawn="1"/>
            </p:nvCxnSpPr>
            <p:spPr bwMode="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41AE0483-B2CB-F9A9-2A1E-08D2B6C995F3}"/>
                  </a:ext>
                </a:extLst>
              </p:cNvPr>
              <p:cNvCxnSpPr/>
              <p:nvPr userDrawn="1"/>
            </p:nvCxnSpPr>
            <p:spPr bwMode="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356EA94C-8C73-472D-9A67-05197F7ABDAB}"/>
                  </a:ext>
                </a:extLst>
              </p:cNvPr>
              <p:cNvCxnSpPr/>
              <p:nvPr userDrawn="1"/>
            </p:nvCxnSpPr>
            <p:spPr bwMode="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AF124B38-3EF7-E770-4762-D65B016EE12A}"/>
                  </a:ext>
                </a:extLst>
              </p:cNvPr>
              <p:cNvCxnSpPr/>
              <p:nvPr userDrawn="1"/>
            </p:nvCxnSpPr>
            <p:spPr bwMode="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451738A1-665A-B5E7-00F7-16221616B2C4}"/>
                  </a:ext>
                </a:extLst>
              </p:cNvPr>
              <p:cNvCxnSpPr/>
              <p:nvPr userDrawn="1"/>
            </p:nvCxnSpPr>
            <p:spPr bwMode="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29C92565-835D-932A-20F8-762482449BB0}"/>
                  </a:ext>
                </a:extLst>
              </p:cNvPr>
              <p:cNvCxnSpPr/>
              <p:nvPr userDrawn="1"/>
            </p:nvCxnSpPr>
            <p:spPr bwMode="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4DBC53AF-023D-B587-8169-939871767764}"/>
                  </a:ext>
                </a:extLst>
              </p:cNvPr>
              <p:cNvCxnSpPr/>
              <p:nvPr userDrawn="1"/>
            </p:nvCxnSpPr>
            <p:spPr bwMode="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A513D2A0-6580-9120-AD3B-09A0BCB43A9F}"/>
                  </a:ext>
                </a:extLst>
              </p:cNvPr>
              <p:cNvCxnSpPr/>
              <p:nvPr userDrawn="1"/>
            </p:nvCxnSpPr>
            <p:spPr bwMode="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183CF304-A9ED-2B42-8658-37B1082C4B1C}"/>
                  </a:ext>
                </a:extLst>
              </p:cNvPr>
              <p:cNvCxnSpPr/>
              <p:nvPr userDrawn="1"/>
            </p:nvCxnSpPr>
            <p:spPr bwMode="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F540ACF2-DE7C-D309-4B72-CFD8A1F4C198}"/>
                  </a:ext>
                </a:extLst>
              </p:cNvPr>
              <p:cNvCxnSpPr/>
              <p:nvPr userDrawn="1"/>
            </p:nvCxnSpPr>
            <p:spPr bwMode="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4579B56A-9186-F9C8-FF26-9687F6845CA3}"/>
                  </a:ext>
                </a:extLst>
              </p:cNvPr>
              <p:cNvCxnSpPr/>
              <p:nvPr userDrawn="1"/>
            </p:nvCxnSpPr>
            <p:spPr bwMode="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7A2ACB4B-6FFD-D2E2-9F97-FAB61AE306C4}"/>
                  </a:ext>
                </a:extLst>
              </p:cNvPr>
              <p:cNvCxnSpPr/>
              <p:nvPr userDrawn="1"/>
            </p:nvCxnSpPr>
            <p:spPr bwMode="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8948F241-C2AA-85BB-773B-03C3C2D91C50}"/>
                  </a:ext>
                </a:extLst>
              </p:cNvPr>
              <p:cNvCxnSpPr/>
              <p:nvPr userDrawn="1"/>
            </p:nvCxnSpPr>
            <p:spPr bwMode="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57ED2A19-B697-D33A-E947-765E8859E68D}"/>
                  </a:ext>
                </a:extLst>
              </p:cNvPr>
              <p:cNvCxnSpPr/>
              <p:nvPr userDrawn="1"/>
            </p:nvCxnSpPr>
            <p:spPr bwMode="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7BFC9BC4-7C96-A309-CF94-5B866EA3C442}"/>
                  </a:ext>
                </a:extLst>
              </p:cNvPr>
              <p:cNvCxnSpPr/>
              <p:nvPr userDrawn="1"/>
            </p:nvCxnSpPr>
            <p:spPr bwMode="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E269AF35-5522-B641-416B-F962BA118BF3}"/>
                  </a:ext>
                </a:extLst>
              </p:cNvPr>
              <p:cNvCxnSpPr/>
              <p:nvPr userDrawn="1"/>
            </p:nvCxnSpPr>
            <p:spPr bwMode="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0644FB4E-96B8-1605-6650-9BF7CFDE843A}"/>
                  </a:ext>
                </a:extLst>
              </p:cNvPr>
              <p:cNvCxnSpPr/>
              <p:nvPr userDrawn="1"/>
            </p:nvCxnSpPr>
            <p:spPr bwMode="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A1012A81-FA2C-124F-7AF9-A51305671F3A}"/>
                  </a:ext>
                </a:extLst>
              </p:cNvPr>
              <p:cNvCxnSpPr/>
              <p:nvPr userDrawn="1"/>
            </p:nvCxnSpPr>
            <p:spPr bwMode="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B012F39F-4D5F-FA89-F45E-2827E216C4D7}"/>
                  </a:ext>
                </a:extLst>
              </p:cNvPr>
              <p:cNvCxnSpPr/>
              <p:nvPr userDrawn="1"/>
            </p:nvCxnSpPr>
            <p:spPr bwMode="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76" name="Straight Connector 275">
                <a:extLst>
                  <a:ext uri="{FF2B5EF4-FFF2-40B4-BE49-F238E27FC236}">
                    <a16:creationId xmlns:a16="http://schemas.microsoft.com/office/drawing/2014/main" id="{A473836E-EF42-1AA6-C3B7-DB032CB6D9A9}"/>
                  </a:ext>
                </a:extLst>
              </p:cNvPr>
              <p:cNvCxnSpPr/>
              <p:nvPr userDrawn="1"/>
            </p:nvCxnSpPr>
            <p:spPr bwMode="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704F48A5-47B9-072C-0A5C-B5C58D8ACD2B}"/>
                  </a:ext>
                </a:extLst>
              </p:cNvPr>
              <p:cNvCxnSpPr/>
              <p:nvPr userDrawn="1"/>
            </p:nvCxnSpPr>
            <p:spPr bwMode="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61F3E07E-D752-7728-12D5-56C5A2AF7B50}"/>
                  </a:ext>
                </a:extLst>
              </p:cNvPr>
              <p:cNvCxnSpPr/>
              <p:nvPr userDrawn="1"/>
            </p:nvCxnSpPr>
            <p:spPr bwMode="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1B67ADC9-2B99-519B-16BF-D71DB1EF9535}"/>
                  </a:ext>
                </a:extLst>
              </p:cNvPr>
              <p:cNvCxnSpPr/>
              <p:nvPr userDrawn="1"/>
            </p:nvCxnSpPr>
            <p:spPr bwMode="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8D07F1E3-A89F-79E3-74F6-4E594EF58325}"/>
                  </a:ext>
                </a:extLst>
              </p:cNvPr>
              <p:cNvCxnSpPr/>
              <p:nvPr userDrawn="1"/>
            </p:nvCxnSpPr>
            <p:spPr bwMode="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316E6825-6564-390D-A62C-B74B56AD1BC2}"/>
                  </a:ext>
                </a:extLst>
              </p:cNvPr>
              <p:cNvCxnSpPr/>
              <p:nvPr userDrawn="1"/>
            </p:nvCxnSpPr>
            <p:spPr bwMode="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id="{A47D7E98-3909-894D-9BD2-4141EF2E4F33}"/>
                  </a:ext>
                </a:extLst>
              </p:cNvPr>
              <p:cNvCxnSpPr/>
              <p:nvPr userDrawn="1"/>
            </p:nvCxnSpPr>
            <p:spPr bwMode="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F44BD52D-9390-8084-0F7D-FFA0392F1C05}"/>
                  </a:ext>
                </a:extLst>
              </p:cNvPr>
              <p:cNvCxnSpPr/>
              <p:nvPr userDrawn="1"/>
            </p:nvCxnSpPr>
            <p:spPr bwMode="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4" name="Straight Connector 283">
                <a:extLst>
                  <a:ext uri="{FF2B5EF4-FFF2-40B4-BE49-F238E27FC236}">
                    <a16:creationId xmlns:a16="http://schemas.microsoft.com/office/drawing/2014/main" id="{B7A7EE84-D172-7F2A-1874-1D62453E29D0}"/>
                  </a:ext>
                </a:extLst>
              </p:cNvPr>
              <p:cNvCxnSpPr/>
              <p:nvPr userDrawn="1"/>
            </p:nvCxnSpPr>
            <p:spPr bwMode="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5" name="Straight Connector 284">
                <a:extLst>
                  <a:ext uri="{FF2B5EF4-FFF2-40B4-BE49-F238E27FC236}">
                    <a16:creationId xmlns:a16="http://schemas.microsoft.com/office/drawing/2014/main" id="{58164A21-1850-1864-D2A2-AC6F7408A9AC}"/>
                  </a:ext>
                </a:extLst>
              </p:cNvPr>
              <p:cNvCxnSpPr/>
              <p:nvPr userDrawn="1"/>
            </p:nvCxnSpPr>
            <p:spPr bwMode="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60D0DC5B-8F1E-721D-51E1-2BF247B2D27E}"/>
                  </a:ext>
                </a:extLst>
              </p:cNvPr>
              <p:cNvCxnSpPr/>
              <p:nvPr userDrawn="1"/>
            </p:nvCxnSpPr>
            <p:spPr bwMode="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7" name="Straight Connector 286">
                <a:extLst>
                  <a:ext uri="{FF2B5EF4-FFF2-40B4-BE49-F238E27FC236}">
                    <a16:creationId xmlns:a16="http://schemas.microsoft.com/office/drawing/2014/main" id="{955243B9-82D9-4E90-90B5-4CB107289FBC}"/>
                  </a:ext>
                </a:extLst>
              </p:cNvPr>
              <p:cNvCxnSpPr/>
              <p:nvPr userDrawn="1"/>
            </p:nvCxnSpPr>
            <p:spPr bwMode="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8" name="Straight Connector 287">
                <a:extLst>
                  <a:ext uri="{FF2B5EF4-FFF2-40B4-BE49-F238E27FC236}">
                    <a16:creationId xmlns:a16="http://schemas.microsoft.com/office/drawing/2014/main" id="{D98467C3-B270-419B-0773-EAC1A903D4B6}"/>
                  </a:ext>
                </a:extLst>
              </p:cNvPr>
              <p:cNvCxnSpPr/>
              <p:nvPr userDrawn="1"/>
            </p:nvCxnSpPr>
            <p:spPr bwMode="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89" name="Straight Connector 288">
                <a:extLst>
                  <a:ext uri="{FF2B5EF4-FFF2-40B4-BE49-F238E27FC236}">
                    <a16:creationId xmlns:a16="http://schemas.microsoft.com/office/drawing/2014/main" id="{9CF46C4B-A907-A7DA-FA07-AAC01C9E4194}"/>
                  </a:ext>
                </a:extLst>
              </p:cNvPr>
              <p:cNvCxnSpPr/>
              <p:nvPr userDrawn="1"/>
            </p:nvCxnSpPr>
            <p:spPr bwMode="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90" name="Straight Connector 289">
                <a:extLst>
                  <a:ext uri="{FF2B5EF4-FFF2-40B4-BE49-F238E27FC236}">
                    <a16:creationId xmlns:a16="http://schemas.microsoft.com/office/drawing/2014/main" id="{93ED2F01-F4BA-289F-7665-EA49996B31D5}"/>
                  </a:ext>
                </a:extLst>
              </p:cNvPr>
              <p:cNvCxnSpPr/>
              <p:nvPr userDrawn="1"/>
            </p:nvCxnSpPr>
            <p:spPr bwMode="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91" name="Straight Connector 290">
                <a:extLst>
                  <a:ext uri="{FF2B5EF4-FFF2-40B4-BE49-F238E27FC236}">
                    <a16:creationId xmlns:a16="http://schemas.microsoft.com/office/drawing/2014/main" id="{D2236794-2CDC-C43C-B9D6-BD81F9482C06}"/>
                  </a:ext>
                </a:extLst>
              </p:cNvPr>
              <p:cNvCxnSpPr/>
              <p:nvPr userDrawn="1"/>
            </p:nvCxnSpPr>
            <p:spPr bwMode="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70200682-FCC1-F49A-9039-A716694011A5}"/>
                  </a:ext>
                </a:extLst>
              </p:cNvPr>
              <p:cNvCxnSpPr/>
              <p:nvPr userDrawn="1"/>
            </p:nvCxnSpPr>
            <p:spPr bwMode="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grpSp>
        <p:sp>
          <p:nvSpPr>
            <p:cNvPr id="56" name="Freeform: Shape 55">
              <a:extLst>
                <a:ext uri="{FF2B5EF4-FFF2-40B4-BE49-F238E27FC236}">
                  <a16:creationId xmlns:a16="http://schemas.microsoft.com/office/drawing/2014/main" id="{A7BA9B35-BD10-54A7-6E8D-AE9753A31A64}"/>
                </a:ext>
              </a:extLst>
            </p:cNvPr>
            <p:cNvSpPr/>
            <p:nvPr userDrawn="1"/>
          </p:nvSpPr>
          <p:spPr bwMode="gray">
            <a:xfrm>
              <a:off x="498362" y="0"/>
              <a:ext cx="614476"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cxnSp>
          <p:nvCxnSpPr>
            <p:cNvPr id="57" name="Straight Connector 56">
              <a:extLst>
                <a:ext uri="{FF2B5EF4-FFF2-40B4-BE49-F238E27FC236}">
                  <a16:creationId xmlns:a16="http://schemas.microsoft.com/office/drawing/2014/main" id="{805D6EF7-4592-4647-DCC7-723FF3F9EB2E}"/>
                </a:ext>
              </a:extLst>
            </p:cNvPr>
            <p:cNvCxnSpPr/>
            <p:nvPr/>
          </p:nvCxnSpPr>
          <p:spPr bwMode="gray">
            <a:xfrm>
              <a:off x="80560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CA5813F-8092-7A56-06D8-918A15D60A8C}"/>
                </a:ext>
              </a:extLst>
            </p:cNvPr>
            <p:cNvCxnSpPr/>
            <p:nvPr/>
          </p:nvCxnSpPr>
          <p:spPr bwMode="gray">
            <a:xfrm>
              <a:off x="1136509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AF842D9-F922-1771-60D7-E18D29B600C3}"/>
                </a:ext>
              </a:extLst>
            </p:cNvPr>
            <p:cNvCxnSpPr/>
            <p:nvPr/>
          </p:nvCxnSpPr>
          <p:spPr bwMode="gray">
            <a:xfrm>
              <a:off x="17655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D636300-9541-6B01-ACF6-C39FDF61FB48}"/>
                </a:ext>
              </a:extLst>
            </p:cNvPr>
            <p:cNvCxnSpPr/>
            <p:nvPr/>
          </p:nvCxnSpPr>
          <p:spPr bwMode="gray">
            <a:xfrm>
              <a:off x="272550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334C3372-BE00-F4E0-33B1-51DF62E5EECC}"/>
                </a:ext>
              </a:extLst>
            </p:cNvPr>
            <p:cNvCxnSpPr/>
            <p:nvPr/>
          </p:nvCxnSpPr>
          <p:spPr bwMode="gray">
            <a:xfrm>
              <a:off x="368546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D9B554EB-F922-3915-3715-81A4065B0DB2}"/>
                </a:ext>
              </a:extLst>
            </p:cNvPr>
            <p:cNvCxnSpPr/>
            <p:nvPr/>
          </p:nvCxnSpPr>
          <p:spPr bwMode="gray">
            <a:xfrm>
              <a:off x="464541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CC9C4BE-7650-D149-DC4C-BB64844C50DC}"/>
                </a:ext>
              </a:extLst>
            </p:cNvPr>
            <p:cNvCxnSpPr/>
            <p:nvPr/>
          </p:nvCxnSpPr>
          <p:spPr bwMode="gray">
            <a:xfrm>
              <a:off x="560537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9A2837BF-A0F9-4035-EB80-42F09C0AF59A}"/>
                </a:ext>
              </a:extLst>
            </p:cNvPr>
            <p:cNvCxnSpPr/>
            <p:nvPr/>
          </p:nvCxnSpPr>
          <p:spPr bwMode="gray">
            <a:xfrm>
              <a:off x="656532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709FEF2-6709-EC9C-411F-97C0175CBAF7}"/>
                </a:ext>
              </a:extLst>
            </p:cNvPr>
            <p:cNvCxnSpPr/>
            <p:nvPr/>
          </p:nvCxnSpPr>
          <p:spPr bwMode="gray">
            <a:xfrm>
              <a:off x="752527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782EE530-8567-12B0-7DC1-BFB44A2D192B}"/>
                </a:ext>
              </a:extLst>
            </p:cNvPr>
            <p:cNvCxnSpPr/>
            <p:nvPr/>
          </p:nvCxnSpPr>
          <p:spPr bwMode="gray">
            <a:xfrm>
              <a:off x="848523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C51A4AC0-6E5B-FB4D-243B-623DB728E8AF}"/>
                </a:ext>
              </a:extLst>
            </p:cNvPr>
            <p:cNvCxnSpPr/>
            <p:nvPr/>
          </p:nvCxnSpPr>
          <p:spPr bwMode="gray">
            <a:xfrm>
              <a:off x="944518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FB6BE42F-AD90-D297-CC7E-BDA801618B45}"/>
                </a:ext>
              </a:extLst>
            </p:cNvPr>
            <p:cNvCxnSpPr/>
            <p:nvPr/>
          </p:nvCxnSpPr>
          <p:spPr bwMode="gray">
            <a:xfrm>
              <a:off x="1040514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133" name="Freeform: Shape 132">
              <a:extLst>
                <a:ext uri="{FF2B5EF4-FFF2-40B4-BE49-F238E27FC236}">
                  <a16:creationId xmlns:a16="http://schemas.microsoft.com/office/drawing/2014/main" id="{A63A2AD6-35BF-B9E8-5AF1-487848290DF0}"/>
                </a:ext>
              </a:extLst>
            </p:cNvPr>
            <p:cNvSpPr/>
            <p:nvPr/>
          </p:nvSpPr>
          <p:spPr bwMode="gray">
            <a:xfrm>
              <a:off x="0" y="0"/>
              <a:ext cx="49836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34" name="Freeform: Shape 133">
              <a:extLst>
                <a:ext uri="{FF2B5EF4-FFF2-40B4-BE49-F238E27FC236}">
                  <a16:creationId xmlns:a16="http://schemas.microsoft.com/office/drawing/2014/main" id="{04F327BD-84E8-DA4E-4BE1-AB8921BE5F68}"/>
                </a:ext>
              </a:extLst>
            </p:cNvPr>
            <p:cNvSpPr/>
            <p:nvPr/>
          </p:nvSpPr>
          <p:spPr bwMode="gray">
            <a:xfrm>
              <a:off x="1116065" y="0"/>
              <a:ext cx="342252"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35" name="Freeform: Shape 134">
              <a:extLst>
                <a:ext uri="{FF2B5EF4-FFF2-40B4-BE49-F238E27FC236}">
                  <a16:creationId xmlns:a16="http://schemas.microsoft.com/office/drawing/2014/main" id="{64C5367F-5223-44B8-5F72-4CD4A38B62E8}"/>
                </a:ext>
              </a:extLst>
            </p:cNvPr>
            <p:cNvSpPr/>
            <p:nvPr/>
          </p:nvSpPr>
          <p:spPr bwMode="gray">
            <a:xfrm>
              <a:off x="2076020" y="0"/>
              <a:ext cx="342252"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36" name="Freeform: Shape 135">
              <a:extLst>
                <a:ext uri="{FF2B5EF4-FFF2-40B4-BE49-F238E27FC236}">
                  <a16:creationId xmlns:a16="http://schemas.microsoft.com/office/drawing/2014/main" id="{CA480305-9C7C-672D-90A5-21582D1F4668}"/>
                </a:ext>
              </a:extLst>
            </p:cNvPr>
            <p:cNvSpPr/>
            <p:nvPr/>
          </p:nvSpPr>
          <p:spPr bwMode="gray">
            <a:xfrm>
              <a:off x="3035974" y="0"/>
              <a:ext cx="342252"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37" name="Freeform: Shape 136">
              <a:extLst>
                <a:ext uri="{FF2B5EF4-FFF2-40B4-BE49-F238E27FC236}">
                  <a16:creationId xmlns:a16="http://schemas.microsoft.com/office/drawing/2014/main" id="{A8BF03C9-9DDF-E5A9-CF9A-6C1D65672478}"/>
                </a:ext>
              </a:extLst>
            </p:cNvPr>
            <p:cNvSpPr/>
            <p:nvPr/>
          </p:nvSpPr>
          <p:spPr bwMode="gray">
            <a:xfrm>
              <a:off x="11672325" y="0"/>
              <a:ext cx="519676"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38" name="Freeform: Shape 137">
              <a:extLst>
                <a:ext uri="{FF2B5EF4-FFF2-40B4-BE49-F238E27FC236}">
                  <a16:creationId xmlns:a16="http://schemas.microsoft.com/office/drawing/2014/main" id="{BE6B8537-CD12-5647-06C5-2487381AC1FF}"/>
                </a:ext>
              </a:extLst>
            </p:cNvPr>
            <p:cNvSpPr/>
            <p:nvPr/>
          </p:nvSpPr>
          <p:spPr bwMode="gray">
            <a:xfrm>
              <a:off x="4955881" y="0"/>
              <a:ext cx="342252"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39" name="Freeform: Shape 138">
              <a:extLst>
                <a:ext uri="{FF2B5EF4-FFF2-40B4-BE49-F238E27FC236}">
                  <a16:creationId xmlns:a16="http://schemas.microsoft.com/office/drawing/2014/main" id="{43310C5B-4147-584E-504A-D06990F66310}"/>
                </a:ext>
              </a:extLst>
            </p:cNvPr>
            <p:cNvSpPr/>
            <p:nvPr/>
          </p:nvSpPr>
          <p:spPr bwMode="gray">
            <a:xfrm>
              <a:off x="5915835" y="0"/>
              <a:ext cx="342252"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40" name="Freeform: Shape 139">
              <a:extLst>
                <a:ext uri="{FF2B5EF4-FFF2-40B4-BE49-F238E27FC236}">
                  <a16:creationId xmlns:a16="http://schemas.microsoft.com/office/drawing/2014/main" id="{4E255047-2F6E-462A-F3F5-891043521636}"/>
                </a:ext>
              </a:extLst>
            </p:cNvPr>
            <p:cNvSpPr/>
            <p:nvPr/>
          </p:nvSpPr>
          <p:spPr bwMode="gray">
            <a:xfrm>
              <a:off x="6875789" y="0"/>
              <a:ext cx="342252"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41" name="Freeform: Shape 140">
              <a:extLst>
                <a:ext uri="{FF2B5EF4-FFF2-40B4-BE49-F238E27FC236}">
                  <a16:creationId xmlns:a16="http://schemas.microsoft.com/office/drawing/2014/main" id="{6D436559-A322-9A59-4207-F65CF5883602}"/>
                </a:ext>
              </a:extLst>
            </p:cNvPr>
            <p:cNvSpPr/>
            <p:nvPr/>
          </p:nvSpPr>
          <p:spPr bwMode="gray">
            <a:xfrm>
              <a:off x="7835744" y="0"/>
              <a:ext cx="342252"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42" name="Freeform: Shape 141">
              <a:extLst>
                <a:ext uri="{FF2B5EF4-FFF2-40B4-BE49-F238E27FC236}">
                  <a16:creationId xmlns:a16="http://schemas.microsoft.com/office/drawing/2014/main" id="{21832BB5-436F-0843-9BFD-F77F00F35554}"/>
                </a:ext>
              </a:extLst>
            </p:cNvPr>
            <p:cNvSpPr/>
            <p:nvPr/>
          </p:nvSpPr>
          <p:spPr bwMode="gray">
            <a:xfrm>
              <a:off x="8795698" y="0"/>
              <a:ext cx="342252"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43" name="Freeform: Shape 142">
              <a:extLst>
                <a:ext uri="{FF2B5EF4-FFF2-40B4-BE49-F238E27FC236}">
                  <a16:creationId xmlns:a16="http://schemas.microsoft.com/office/drawing/2014/main" id="{0E60423A-05F1-B323-F13D-8705A578ECA5}"/>
                </a:ext>
              </a:extLst>
            </p:cNvPr>
            <p:cNvSpPr/>
            <p:nvPr/>
          </p:nvSpPr>
          <p:spPr bwMode="gray">
            <a:xfrm>
              <a:off x="9755651" y="0"/>
              <a:ext cx="342251"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44" name="Freeform: Shape 143">
              <a:extLst>
                <a:ext uri="{FF2B5EF4-FFF2-40B4-BE49-F238E27FC236}">
                  <a16:creationId xmlns:a16="http://schemas.microsoft.com/office/drawing/2014/main" id="{50803051-0C13-8267-2CF4-6B30585A43B5}"/>
                </a:ext>
              </a:extLst>
            </p:cNvPr>
            <p:cNvSpPr/>
            <p:nvPr/>
          </p:nvSpPr>
          <p:spPr bwMode="gray">
            <a:xfrm>
              <a:off x="10715604" y="0"/>
              <a:ext cx="339018"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68" name="Freeform: Shape 167">
              <a:extLst>
                <a:ext uri="{FF2B5EF4-FFF2-40B4-BE49-F238E27FC236}">
                  <a16:creationId xmlns:a16="http://schemas.microsoft.com/office/drawing/2014/main" id="{1C26421F-2CC5-B3EC-75C2-01D2F73380B6}"/>
                </a:ext>
              </a:extLst>
            </p:cNvPr>
            <p:cNvSpPr/>
            <p:nvPr/>
          </p:nvSpPr>
          <p:spPr bwMode="gray">
            <a:xfrm>
              <a:off x="7218040" y="0"/>
              <a:ext cx="614476"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69" name="Freeform: Shape 168">
              <a:extLst>
                <a:ext uri="{FF2B5EF4-FFF2-40B4-BE49-F238E27FC236}">
                  <a16:creationId xmlns:a16="http://schemas.microsoft.com/office/drawing/2014/main" id="{C4ED0383-3817-B3DF-FD60-13A900F6CEF9}"/>
                </a:ext>
              </a:extLst>
            </p:cNvPr>
            <p:cNvSpPr/>
            <p:nvPr userDrawn="1"/>
          </p:nvSpPr>
          <p:spPr bwMode="gray">
            <a:xfrm>
              <a:off x="1458316" y="0"/>
              <a:ext cx="614476"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70" name="Freeform: Shape 169">
              <a:extLst>
                <a:ext uri="{FF2B5EF4-FFF2-40B4-BE49-F238E27FC236}">
                  <a16:creationId xmlns:a16="http://schemas.microsoft.com/office/drawing/2014/main" id="{4F43B358-E44A-6751-E571-ED18D07CBADF}"/>
                </a:ext>
              </a:extLst>
            </p:cNvPr>
            <p:cNvSpPr/>
            <p:nvPr userDrawn="1"/>
          </p:nvSpPr>
          <p:spPr bwMode="gray">
            <a:xfrm>
              <a:off x="2418270" y="0"/>
              <a:ext cx="614476"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71" name="Freeform: Shape 170">
              <a:extLst>
                <a:ext uri="{FF2B5EF4-FFF2-40B4-BE49-F238E27FC236}">
                  <a16:creationId xmlns:a16="http://schemas.microsoft.com/office/drawing/2014/main" id="{4D7D8B14-7B77-CEB8-5180-8555C511C006}"/>
                </a:ext>
              </a:extLst>
            </p:cNvPr>
            <p:cNvSpPr/>
            <p:nvPr userDrawn="1"/>
          </p:nvSpPr>
          <p:spPr bwMode="gray">
            <a:xfrm>
              <a:off x="3378224" y="0"/>
              <a:ext cx="614476"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72" name="Freeform: Shape 171">
              <a:extLst>
                <a:ext uri="{FF2B5EF4-FFF2-40B4-BE49-F238E27FC236}">
                  <a16:creationId xmlns:a16="http://schemas.microsoft.com/office/drawing/2014/main" id="{98C595E7-4DF2-0430-0DD0-11965911A240}"/>
                </a:ext>
              </a:extLst>
            </p:cNvPr>
            <p:cNvSpPr/>
            <p:nvPr userDrawn="1"/>
          </p:nvSpPr>
          <p:spPr bwMode="gray">
            <a:xfrm>
              <a:off x="4338178" y="0"/>
              <a:ext cx="614475"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73" name="Freeform: Shape 172">
              <a:extLst>
                <a:ext uri="{FF2B5EF4-FFF2-40B4-BE49-F238E27FC236}">
                  <a16:creationId xmlns:a16="http://schemas.microsoft.com/office/drawing/2014/main" id="{9F432294-7D1A-443C-3C5C-6A5845D82DA4}"/>
                </a:ext>
              </a:extLst>
            </p:cNvPr>
            <p:cNvSpPr/>
            <p:nvPr userDrawn="1"/>
          </p:nvSpPr>
          <p:spPr bwMode="gray">
            <a:xfrm>
              <a:off x="5298132" y="0"/>
              <a:ext cx="614476"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74" name="Freeform: Shape 173">
              <a:extLst>
                <a:ext uri="{FF2B5EF4-FFF2-40B4-BE49-F238E27FC236}">
                  <a16:creationId xmlns:a16="http://schemas.microsoft.com/office/drawing/2014/main" id="{E38697B3-A030-9BE7-A801-88F691759B21}"/>
                </a:ext>
              </a:extLst>
            </p:cNvPr>
            <p:cNvSpPr/>
            <p:nvPr userDrawn="1"/>
          </p:nvSpPr>
          <p:spPr bwMode="gray">
            <a:xfrm>
              <a:off x="6258086" y="0"/>
              <a:ext cx="614476"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75" name="Freeform: Shape 174">
              <a:extLst>
                <a:ext uri="{FF2B5EF4-FFF2-40B4-BE49-F238E27FC236}">
                  <a16:creationId xmlns:a16="http://schemas.microsoft.com/office/drawing/2014/main" id="{0F48E6B6-EB55-F803-C5D2-BF9D0A7FCF6A}"/>
                </a:ext>
              </a:extLst>
            </p:cNvPr>
            <p:cNvSpPr/>
            <p:nvPr userDrawn="1"/>
          </p:nvSpPr>
          <p:spPr bwMode="gray">
            <a:xfrm>
              <a:off x="8177994" y="0"/>
              <a:ext cx="614476"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76" name="Freeform: Shape 175">
              <a:extLst>
                <a:ext uri="{FF2B5EF4-FFF2-40B4-BE49-F238E27FC236}">
                  <a16:creationId xmlns:a16="http://schemas.microsoft.com/office/drawing/2014/main" id="{84030D83-8388-355B-D7B5-F0CD81BE925B}"/>
                </a:ext>
              </a:extLst>
            </p:cNvPr>
            <p:cNvSpPr/>
            <p:nvPr userDrawn="1"/>
          </p:nvSpPr>
          <p:spPr bwMode="gray">
            <a:xfrm>
              <a:off x="9137948" y="0"/>
              <a:ext cx="614476"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77" name="Freeform: Shape 176">
              <a:extLst>
                <a:ext uri="{FF2B5EF4-FFF2-40B4-BE49-F238E27FC236}">
                  <a16:creationId xmlns:a16="http://schemas.microsoft.com/office/drawing/2014/main" id="{152E2C25-B844-1FB7-36CC-991D5AE3307F}"/>
                </a:ext>
              </a:extLst>
            </p:cNvPr>
            <p:cNvSpPr/>
            <p:nvPr userDrawn="1"/>
          </p:nvSpPr>
          <p:spPr bwMode="gray">
            <a:xfrm>
              <a:off x="10097903" y="0"/>
              <a:ext cx="614475"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78" name="Freeform: Shape 177">
              <a:extLst>
                <a:ext uri="{FF2B5EF4-FFF2-40B4-BE49-F238E27FC236}">
                  <a16:creationId xmlns:a16="http://schemas.microsoft.com/office/drawing/2014/main" id="{F364198B-A15D-3ED8-8C17-50F0BCE55B18}"/>
                </a:ext>
              </a:extLst>
            </p:cNvPr>
            <p:cNvSpPr/>
            <p:nvPr userDrawn="1"/>
          </p:nvSpPr>
          <p:spPr bwMode="gray">
            <a:xfrm>
              <a:off x="11057859" y="0"/>
              <a:ext cx="614466"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179" name="main body box">
              <a:extLst>
                <a:ext uri="{FF2B5EF4-FFF2-40B4-BE49-F238E27FC236}">
                  <a16:creationId xmlns:a16="http://schemas.microsoft.com/office/drawing/2014/main" id="{0554BF74-A3F5-8727-575A-B88142E71F56}"/>
                </a:ext>
              </a:extLst>
            </p:cNvPr>
            <p:cNvSpPr/>
            <p:nvPr userDrawn="1"/>
          </p:nvSpPr>
          <p:spPr bwMode="gray">
            <a:xfrm>
              <a:off x="498362" y="1709928"/>
              <a:ext cx="11173963"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US" sz="1323">
                <a:solidFill>
                  <a:schemeClr val="tx1"/>
                </a:solidFill>
                <a:latin typeface="+mn-lt"/>
              </a:endParaRPr>
            </a:p>
          </p:txBody>
        </p:sp>
        <p:cxnSp>
          <p:nvCxnSpPr>
            <p:cNvPr id="180" name="Straight Connector 179">
              <a:extLst>
                <a:ext uri="{FF2B5EF4-FFF2-40B4-BE49-F238E27FC236}">
                  <a16:creationId xmlns:a16="http://schemas.microsoft.com/office/drawing/2014/main" id="{6C660190-25EF-7DF7-F88A-4CD167B65845}"/>
                </a:ext>
              </a:extLst>
            </p:cNvPr>
            <p:cNvCxnSpPr/>
            <p:nvPr userDrawn="1"/>
          </p:nvCxnSpPr>
          <p:spPr bwMode="gray">
            <a:xfrm>
              <a:off x="498362" y="2167038"/>
              <a:ext cx="11173963" cy="0"/>
            </a:xfrm>
            <a:prstGeom prst="line">
              <a:avLst/>
            </a:prstGeom>
            <a:noFill/>
            <a:ln w="12700">
              <a:solidFill>
                <a:srgbClr val="19D3C5">
                  <a:alpha val="50000"/>
                </a:srgbClr>
              </a:solidFill>
            </a:ln>
          </p:spPr>
        </p:cxnSp>
        <p:cxnSp>
          <p:nvCxnSpPr>
            <p:cNvPr id="181" name="Straight Connector 180">
              <a:extLst>
                <a:ext uri="{FF2B5EF4-FFF2-40B4-BE49-F238E27FC236}">
                  <a16:creationId xmlns:a16="http://schemas.microsoft.com/office/drawing/2014/main" id="{500ECA43-FAAF-9740-B298-74387BCA88EB}"/>
                </a:ext>
              </a:extLst>
            </p:cNvPr>
            <p:cNvCxnSpPr/>
            <p:nvPr userDrawn="1"/>
          </p:nvCxnSpPr>
          <p:spPr bwMode="gray">
            <a:xfrm>
              <a:off x="498362" y="1710219"/>
              <a:ext cx="11173963" cy="0"/>
            </a:xfrm>
            <a:prstGeom prst="line">
              <a:avLst/>
            </a:prstGeom>
            <a:noFill/>
            <a:ln w="12700">
              <a:solidFill>
                <a:srgbClr val="19D3C5">
                  <a:alpha val="50000"/>
                </a:srgbClr>
              </a:solidFill>
            </a:ln>
          </p:spPr>
        </p:cxnSp>
        <p:sp>
          <p:nvSpPr>
            <p:cNvPr id="182" name="Freeform: Shape 181">
              <a:extLst>
                <a:ext uri="{FF2B5EF4-FFF2-40B4-BE49-F238E27FC236}">
                  <a16:creationId xmlns:a16="http://schemas.microsoft.com/office/drawing/2014/main" id="{02881560-005B-F582-DC12-10936DABD810}"/>
                </a:ext>
              </a:extLst>
            </p:cNvPr>
            <p:cNvSpPr/>
            <p:nvPr/>
          </p:nvSpPr>
          <p:spPr bwMode="gray">
            <a:xfrm>
              <a:off x="3746746" y="0"/>
              <a:ext cx="49836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grpSp>
      <p:sp>
        <p:nvSpPr>
          <p:cNvPr id="2" name="Rectangle 1" hidden="1">
            <a:extLst>
              <a:ext uri="{FF2B5EF4-FFF2-40B4-BE49-F238E27FC236}">
                <a16:creationId xmlns:a16="http://schemas.microsoft.com/office/drawing/2014/main" id="{FB3399E7-290D-4CE6-AA08-2DA0CF307E1C}"/>
              </a:ext>
            </a:extLst>
          </p:cNvPr>
          <p:cNvSpPr/>
          <p:nvPr userDrawn="1">
            <p:custDataLst>
              <p:tags r:id="rId20"/>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272" name="Sticker" hidden="1">
            <a:extLst>
              <a:ext uri="{FF2B5EF4-FFF2-40B4-BE49-F238E27FC236}">
                <a16:creationId xmlns:a16="http://schemas.microsoft.com/office/drawing/2014/main" id="{B441B46A-23BA-471B-96B6-498030A9A587}"/>
              </a:ext>
            </a:extLst>
          </p:cNvPr>
          <p:cNvSpPr txBox="1"/>
          <p:nvPr userDrawn="1"/>
        </p:nvSpPr>
        <p:spPr>
          <a:xfrm>
            <a:off x="1257300" y="1185999"/>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53" name="2. Slide Title">
            <a:extLst>
              <a:ext uri="{FF2B5EF4-FFF2-40B4-BE49-F238E27FC236}">
                <a16:creationId xmlns:a16="http://schemas.microsoft.com/office/drawing/2014/main" id="{7C8D601E-A2E1-4979-AE83-B694B9829662}"/>
              </a:ext>
            </a:extLst>
          </p:cNvPr>
          <p:cNvSpPr>
            <a:spLocks noGrp="1"/>
          </p:cNvSpPr>
          <p:nvPr>
            <p:ph type="title"/>
            <p:custDataLst>
              <p:tags r:id="rId21"/>
            </p:custDataLst>
          </p:nvPr>
        </p:nvSpPr>
        <p:spPr>
          <a:xfrm>
            <a:off x="1257300" y="419100"/>
            <a:ext cx="10401300" cy="3847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noAutofit/>
          </a:bodyPr>
          <a:lstStyle/>
          <a:p>
            <a:pPr lvl="0"/>
            <a:r>
              <a:rPr lang="en-US"/>
              <a:t>Click to edit Master title style</a:t>
            </a:r>
          </a:p>
        </p:txBody>
      </p:sp>
      <p:sp>
        <p:nvSpPr>
          <p:cNvPr id="145" name="4. Footnote" hidden="1">
            <a:extLst>
              <a:ext uri="{FF2B5EF4-FFF2-40B4-BE49-F238E27FC236}">
                <a16:creationId xmlns:a16="http://schemas.microsoft.com/office/drawing/2014/main" id="{56E3DC21-21DB-42FE-8721-1BC0E89F13AE}"/>
              </a:ext>
            </a:extLst>
          </p:cNvPr>
          <p:cNvSpPr txBox="1"/>
          <p:nvPr userDrawn="1">
            <p:custDataLst>
              <p:tags r:id="rId22"/>
            </p:custDataLst>
          </p:nvPr>
        </p:nvSpPr>
        <p:spPr>
          <a:xfrm>
            <a:off x="506347" y="6278400"/>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207" name="ACET" hidden="1">
            <a:extLst>
              <a:ext uri="{FF2B5EF4-FFF2-40B4-BE49-F238E27FC236}">
                <a16:creationId xmlns:a16="http://schemas.microsoft.com/office/drawing/2014/main" id="{9C1AB688-8E46-4BED-871D-3FE073C183F2}"/>
              </a:ext>
            </a:extLst>
          </p:cNvPr>
          <p:cNvSpPr txBox="1"/>
          <p:nvPr userDrawn="1">
            <p:custDataLst>
              <p:tags r:id="rId23"/>
            </p:custDataLst>
          </p:nvPr>
        </p:nvSpPr>
        <p:spPr>
          <a:xfrm>
            <a:off x="5987738" y="2170800"/>
            <a:ext cx="3049253" cy="56938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4" name="Text Placeholder 3">
            <a:extLst>
              <a:ext uri="{FF2B5EF4-FFF2-40B4-BE49-F238E27FC236}">
                <a16:creationId xmlns:a16="http://schemas.microsoft.com/office/drawing/2014/main" id="{AEA8BC65-10CC-4404-9B17-2797DDA47747}"/>
              </a:ext>
            </a:extLst>
          </p:cNvPr>
          <p:cNvSpPr>
            <a:spLocks noGrp="1"/>
          </p:cNvSpPr>
          <p:nvPr>
            <p:ph type="body" idx="1"/>
          </p:nvPr>
        </p:nvSpPr>
        <p:spPr>
          <a:xfrm>
            <a:off x="506347" y="2170800"/>
            <a:ext cx="2484655" cy="13843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6" name="LegendBoxes" hidden="1">
            <a:extLst>
              <a:ext uri="{FF2B5EF4-FFF2-40B4-BE49-F238E27FC236}">
                <a16:creationId xmlns:a16="http://schemas.microsoft.com/office/drawing/2014/main" id="{618A361E-56C1-0710-9364-AD9BA9D341C9}"/>
              </a:ext>
            </a:extLst>
          </p:cNvPr>
          <p:cNvGrpSpPr/>
          <p:nvPr userDrawn="1"/>
        </p:nvGrpSpPr>
        <p:grpSpPr>
          <a:xfrm>
            <a:off x="10714801" y="4520490"/>
            <a:ext cx="922463" cy="1717282"/>
            <a:chOff x="10554770" y="4322824"/>
            <a:chExt cx="922463" cy="1717282"/>
          </a:xfrm>
        </p:grpSpPr>
        <p:sp>
          <p:nvSpPr>
            <p:cNvPr id="7" name="RectangleLegend1" hidden="1">
              <a:extLst>
                <a:ext uri="{FF2B5EF4-FFF2-40B4-BE49-F238E27FC236}">
                  <a16:creationId xmlns:a16="http://schemas.microsoft.com/office/drawing/2014/main" id="{CEF80927-8DE1-0F5F-9303-61251F7F9AAB}"/>
                </a:ext>
              </a:extLst>
            </p:cNvPr>
            <p:cNvSpPr/>
            <p:nvPr/>
          </p:nvSpPr>
          <p:spPr>
            <a:xfrm>
              <a:off x="1055477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8" name="RectangleLegend2" hidden="1">
              <a:extLst>
                <a:ext uri="{FF2B5EF4-FFF2-40B4-BE49-F238E27FC236}">
                  <a16:creationId xmlns:a16="http://schemas.microsoft.com/office/drawing/2014/main" id="{78D24C94-58B6-0D50-CA1D-B06C757F39B2}"/>
                </a:ext>
              </a:extLst>
            </p:cNvPr>
            <p:cNvSpPr/>
            <p:nvPr/>
          </p:nvSpPr>
          <p:spPr>
            <a:xfrm>
              <a:off x="1055477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9" name="RectangleLegend3" hidden="1">
              <a:extLst>
                <a:ext uri="{FF2B5EF4-FFF2-40B4-BE49-F238E27FC236}">
                  <a16:creationId xmlns:a16="http://schemas.microsoft.com/office/drawing/2014/main" id="{F9C29C13-211A-7BBF-FD51-EFE4F464602E}"/>
                </a:ext>
              </a:extLst>
            </p:cNvPr>
            <p:cNvSpPr/>
            <p:nvPr/>
          </p:nvSpPr>
          <p:spPr>
            <a:xfrm>
              <a:off x="1055477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10" name="RectangleLegend4" hidden="1">
              <a:extLst>
                <a:ext uri="{FF2B5EF4-FFF2-40B4-BE49-F238E27FC236}">
                  <a16:creationId xmlns:a16="http://schemas.microsoft.com/office/drawing/2014/main" id="{E4604D04-8930-6E52-1698-880CB7F6F171}"/>
                </a:ext>
              </a:extLst>
            </p:cNvPr>
            <p:cNvSpPr/>
            <p:nvPr/>
          </p:nvSpPr>
          <p:spPr>
            <a:xfrm>
              <a:off x="1055477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11" name="RectangleLegend5" hidden="1">
              <a:extLst>
                <a:ext uri="{FF2B5EF4-FFF2-40B4-BE49-F238E27FC236}">
                  <a16:creationId xmlns:a16="http://schemas.microsoft.com/office/drawing/2014/main" id="{6E77DDA1-62C7-E773-96DC-8A5354ACD242}"/>
                </a:ext>
              </a:extLst>
            </p:cNvPr>
            <p:cNvSpPr/>
            <p:nvPr/>
          </p:nvSpPr>
          <p:spPr>
            <a:xfrm>
              <a:off x="1055477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12" name="Legend1" hidden="1">
              <a:extLst>
                <a:ext uri="{FF2B5EF4-FFF2-40B4-BE49-F238E27FC236}">
                  <a16:creationId xmlns:a16="http://schemas.microsoft.com/office/drawing/2014/main" id="{4CAD1D38-3AC8-E14E-1A48-661D9D0837D5}"/>
                </a:ext>
              </a:extLst>
            </p:cNvPr>
            <p:cNvSpPr txBox="1"/>
            <p:nvPr/>
          </p:nvSpPr>
          <p:spPr>
            <a:xfrm>
              <a:off x="1088091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3" name="Legend2" hidden="1">
              <a:extLst>
                <a:ext uri="{FF2B5EF4-FFF2-40B4-BE49-F238E27FC236}">
                  <a16:creationId xmlns:a16="http://schemas.microsoft.com/office/drawing/2014/main" id="{952A64F0-4C2C-B548-978F-AA480A7DF0DD}"/>
                </a:ext>
              </a:extLst>
            </p:cNvPr>
            <p:cNvSpPr txBox="1"/>
            <p:nvPr/>
          </p:nvSpPr>
          <p:spPr>
            <a:xfrm>
              <a:off x="1088091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4" name="Legend3" hidden="1">
              <a:extLst>
                <a:ext uri="{FF2B5EF4-FFF2-40B4-BE49-F238E27FC236}">
                  <a16:creationId xmlns:a16="http://schemas.microsoft.com/office/drawing/2014/main" id="{7BDB0BA0-6FA8-6D98-DF75-0487C0539194}"/>
                </a:ext>
              </a:extLst>
            </p:cNvPr>
            <p:cNvSpPr txBox="1"/>
            <p:nvPr/>
          </p:nvSpPr>
          <p:spPr>
            <a:xfrm>
              <a:off x="1088091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5" name="Legend4" hidden="1">
              <a:extLst>
                <a:ext uri="{FF2B5EF4-FFF2-40B4-BE49-F238E27FC236}">
                  <a16:creationId xmlns:a16="http://schemas.microsoft.com/office/drawing/2014/main" id="{5A27D16B-16E3-393F-8EED-BDDEBC0C6676}"/>
                </a:ext>
              </a:extLst>
            </p:cNvPr>
            <p:cNvSpPr txBox="1"/>
            <p:nvPr/>
          </p:nvSpPr>
          <p:spPr>
            <a:xfrm>
              <a:off x="1088091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6" name="Legend5" hidden="1">
              <a:extLst>
                <a:ext uri="{FF2B5EF4-FFF2-40B4-BE49-F238E27FC236}">
                  <a16:creationId xmlns:a16="http://schemas.microsoft.com/office/drawing/2014/main" id="{E2212C7B-E5B2-1E95-3615-DF625BC5526F}"/>
                </a:ext>
              </a:extLst>
            </p:cNvPr>
            <p:cNvSpPr txBox="1"/>
            <p:nvPr/>
          </p:nvSpPr>
          <p:spPr>
            <a:xfrm>
              <a:off x="1088091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grpSp>
        <p:nvGrpSpPr>
          <p:cNvPr id="17" name="LegendLines" hidden="1">
            <a:extLst>
              <a:ext uri="{FF2B5EF4-FFF2-40B4-BE49-F238E27FC236}">
                <a16:creationId xmlns:a16="http://schemas.microsoft.com/office/drawing/2014/main" id="{631F7078-149E-E9DC-20AB-C94790498F14}"/>
              </a:ext>
            </a:extLst>
          </p:cNvPr>
          <p:cNvGrpSpPr/>
          <p:nvPr userDrawn="1"/>
        </p:nvGrpSpPr>
        <p:grpSpPr>
          <a:xfrm>
            <a:off x="10317304" y="3355023"/>
            <a:ext cx="1319960" cy="958286"/>
            <a:chOff x="10162879" y="3243772"/>
            <a:chExt cx="1319960" cy="958286"/>
          </a:xfrm>
        </p:grpSpPr>
        <p:sp>
          <p:nvSpPr>
            <p:cNvPr id="18" name="Legend1" hidden="1">
              <a:extLst>
                <a:ext uri="{FF2B5EF4-FFF2-40B4-BE49-F238E27FC236}">
                  <a16:creationId xmlns:a16="http://schemas.microsoft.com/office/drawing/2014/main" id="{017A23D6-7F61-7CE6-9D80-38EF75CA1B02}"/>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 name="Legend2" hidden="1">
              <a:extLst>
                <a:ext uri="{FF2B5EF4-FFF2-40B4-BE49-F238E27FC236}">
                  <a16:creationId xmlns:a16="http://schemas.microsoft.com/office/drawing/2014/main" id="{E94BE784-F552-15DE-CD59-778B834A9C3E}"/>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 name="Legend3" hidden="1">
              <a:extLst>
                <a:ext uri="{FF2B5EF4-FFF2-40B4-BE49-F238E27FC236}">
                  <a16:creationId xmlns:a16="http://schemas.microsoft.com/office/drawing/2014/main" id="{36E630D2-CAE2-3795-DDA0-FB14D8470242}"/>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1" name="LineLegend3" hidden="1">
              <a:extLst>
                <a:ext uri="{FF2B5EF4-FFF2-40B4-BE49-F238E27FC236}">
                  <a16:creationId xmlns:a16="http://schemas.microsoft.com/office/drawing/2014/main" id="{D1456A83-35C5-DDF3-7ACD-3A1C1D9014EE}"/>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endParaRPr>
            </a:p>
          </p:txBody>
        </p:sp>
        <p:sp>
          <p:nvSpPr>
            <p:cNvPr id="22" name="LineLegend2" hidden="1">
              <a:extLst>
                <a:ext uri="{FF2B5EF4-FFF2-40B4-BE49-F238E27FC236}">
                  <a16:creationId xmlns:a16="http://schemas.microsoft.com/office/drawing/2014/main" id="{8F4FEFCA-34E1-C3E3-9C9A-C56CA34F52EF}"/>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endParaRPr>
            </a:p>
          </p:txBody>
        </p:sp>
        <p:sp>
          <p:nvSpPr>
            <p:cNvPr id="23" name="LineLegend1" hidden="1">
              <a:extLst>
                <a:ext uri="{FF2B5EF4-FFF2-40B4-BE49-F238E27FC236}">
                  <a16:creationId xmlns:a16="http://schemas.microsoft.com/office/drawing/2014/main" id="{EA8F5EA5-104F-BBF8-4040-4AFC9C56AE5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endParaRPr>
            </a:p>
          </p:txBody>
        </p:sp>
      </p:grpSp>
      <p:grpSp>
        <p:nvGrpSpPr>
          <p:cNvPr id="24" name="LegendMoons" hidden="1">
            <a:extLst>
              <a:ext uri="{FF2B5EF4-FFF2-40B4-BE49-F238E27FC236}">
                <a16:creationId xmlns:a16="http://schemas.microsoft.com/office/drawing/2014/main" id="{61D7A721-B642-C739-CA7E-004825DC93CE}"/>
              </a:ext>
            </a:extLst>
          </p:cNvPr>
          <p:cNvGrpSpPr/>
          <p:nvPr userDrawn="1"/>
        </p:nvGrpSpPr>
        <p:grpSpPr>
          <a:xfrm>
            <a:off x="10688315" y="1415983"/>
            <a:ext cx="948949" cy="1731859"/>
            <a:chOff x="7716535" y="2630582"/>
            <a:chExt cx="948949" cy="1731859"/>
          </a:xfrm>
        </p:grpSpPr>
        <p:sp>
          <p:nvSpPr>
            <p:cNvPr id="25" name="Legend1" hidden="1">
              <a:extLst>
                <a:ext uri="{FF2B5EF4-FFF2-40B4-BE49-F238E27FC236}">
                  <a16:creationId xmlns:a16="http://schemas.microsoft.com/office/drawing/2014/main" id="{CF1397D6-412E-E365-26EC-9E02FC6FFA02}"/>
                </a:ext>
              </a:extLst>
            </p:cNvPr>
            <p:cNvSpPr txBox="1"/>
            <p:nvPr/>
          </p:nvSpPr>
          <p:spPr>
            <a:xfrm>
              <a:off x="8069167" y="26379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6" name="Legend2" hidden="1">
              <a:extLst>
                <a:ext uri="{FF2B5EF4-FFF2-40B4-BE49-F238E27FC236}">
                  <a16:creationId xmlns:a16="http://schemas.microsoft.com/office/drawing/2014/main" id="{087B45B4-B164-822D-70E3-6AFC827575C2}"/>
                </a:ext>
              </a:extLst>
            </p:cNvPr>
            <p:cNvSpPr txBox="1"/>
            <p:nvPr/>
          </p:nvSpPr>
          <p:spPr>
            <a:xfrm>
              <a:off x="8069167" y="301340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7" name="Legend3" hidden="1">
              <a:extLst>
                <a:ext uri="{FF2B5EF4-FFF2-40B4-BE49-F238E27FC236}">
                  <a16:creationId xmlns:a16="http://schemas.microsoft.com/office/drawing/2014/main" id="{8C5EEA0F-E8E3-BB46-4B4B-7487CDB939AB}"/>
                </a:ext>
              </a:extLst>
            </p:cNvPr>
            <p:cNvSpPr txBox="1"/>
            <p:nvPr/>
          </p:nvSpPr>
          <p:spPr>
            <a:xfrm>
              <a:off x="8069167" y="3388859"/>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8" name="Legend4" hidden="1">
              <a:extLst>
                <a:ext uri="{FF2B5EF4-FFF2-40B4-BE49-F238E27FC236}">
                  <a16:creationId xmlns:a16="http://schemas.microsoft.com/office/drawing/2014/main" id="{4E8D3CC5-EF27-1BBD-CCF4-5EA2CF714A07}"/>
                </a:ext>
              </a:extLst>
            </p:cNvPr>
            <p:cNvSpPr txBox="1"/>
            <p:nvPr/>
          </p:nvSpPr>
          <p:spPr>
            <a:xfrm>
              <a:off x="8069167" y="3764318"/>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9" name="Legend5" hidden="1">
              <a:extLst>
                <a:ext uri="{FF2B5EF4-FFF2-40B4-BE49-F238E27FC236}">
                  <a16:creationId xmlns:a16="http://schemas.microsoft.com/office/drawing/2014/main" id="{763130DD-7784-288F-3884-F2789ABC7FD8}"/>
                </a:ext>
              </a:extLst>
            </p:cNvPr>
            <p:cNvSpPr txBox="1"/>
            <p:nvPr/>
          </p:nvSpPr>
          <p:spPr>
            <a:xfrm>
              <a:off x="8069167" y="4139779"/>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30" name="MoonLegend1" hidden="1">
              <a:extLst>
                <a:ext uri="{FF2B5EF4-FFF2-40B4-BE49-F238E27FC236}">
                  <a16:creationId xmlns:a16="http://schemas.microsoft.com/office/drawing/2014/main" id="{C48EC909-E842-2DF8-A1E2-9029A6008879}"/>
                </a:ext>
              </a:extLst>
            </p:cNvPr>
            <p:cNvGrpSpPr>
              <a:grpSpLocks noChangeAspect="1"/>
            </p:cNvGrpSpPr>
            <p:nvPr>
              <p:custDataLst>
                <p:tags r:id="rId24"/>
              </p:custDataLst>
            </p:nvPr>
          </p:nvGrpSpPr>
          <p:grpSpPr>
            <a:xfrm>
              <a:off x="7716535" y="2630582"/>
              <a:ext cx="228600" cy="228600"/>
              <a:chOff x="762000" y="1270000"/>
              <a:chExt cx="254000" cy="254000"/>
            </a:xfrm>
          </p:grpSpPr>
          <p:sp>
            <p:nvSpPr>
              <p:cNvPr id="43" name="Oval 42" hidden="1">
                <a:extLst>
                  <a:ext uri="{FF2B5EF4-FFF2-40B4-BE49-F238E27FC236}">
                    <a16:creationId xmlns:a16="http://schemas.microsoft.com/office/drawing/2014/main" id="{BC6D6E29-3FEB-7DFA-7BE9-0A667076E7D4}"/>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44" name="Arc 43" hidden="1">
                <a:extLst>
                  <a:ext uri="{FF2B5EF4-FFF2-40B4-BE49-F238E27FC236}">
                    <a16:creationId xmlns:a16="http://schemas.microsoft.com/office/drawing/2014/main" id="{422EB5B6-AE8D-28EE-F3D1-5BF1D7070908}"/>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31" name="MoonLegend2" hidden="1">
              <a:extLst>
                <a:ext uri="{FF2B5EF4-FFF2-40B4-BE49-F238E27FC236}">
                  <a16:creationId xmlns:a16="http://schemas.microsoft.com/office/drawing/2014/main" id="{1610CBEB-39ED-6FC9-F085-15F6811D6A1C}"/>
                </a:ext>
              </a:extLst>
            </p:cNvPr>
            <p:cNvGrpSpPr>
              <a:grpSpLocks noChangeAspect="1"/>
            </p:cNvGrpSpPr>
            <p:nvPr>
              <p:custDataLst>
                <p:tags r:id="rId25"/>
              </p:custDataLst>
            </p:nvPr>
          </p:nvGrpSpPr>
          <p:grpSpPr>
            <a:xfrm>
              <a:off x="7716535" y="3006395"/>
              <a:ext cx="228600" cy="228600"/>
              <a:chOff x="762000" y="1270000"/>
              <a:chExt cx="254000" cy="254000"/>
            </a:xfrm>
          </p:grpSpPr>
          <p:sp>
            <p:nvSpPr>
              <p:cNvPr id="41" name="Oval 40" hidden="1">
                <a:extLst>
                  <a:ext uri="{FF2B5EF4-FFF2-40B4-BE49-F238E27FC236}">
                    <a16:creationId xmlns:a16="http://schemas.microsoft.com/office/drawing/2014/main" id="{044482CC-A31D-DE22-22A6-91C66BC523F9}"/>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42" name="Arc 41" hidden="1">
                <a:extLst>
                  <a:ext uri="{FF2B5EF4-FFF2-40B4-BE49-F238E27FC236}">
                    <a16:creationId xmlns:a16="http://schemas.microsoft.com/office/drawing/2014/main" id="{239A68D0-9715-22BA-3529-CA8E72745864}"/>
                  </a:ext>
                </a:extLst>
              </p:cNvPr>
              <p:cNvSpPr/>
              <p:nvPr>
                <p:custDataLst>
                  <p:tags r:id="rId36"/>
                </p:custDataLst>
              </p:nvPr>
            </p:nvSpPr>
            <p:spPr>
              <a:xfrm>
                <a:off x="762000" y="1270000"/>
                <a:ext cx="254000" cy="254000"/>
              </a:xfrm>
              <a:prstGeom prst="arc">
                <a:avLst>
                  <a:gd name="adj1" fmla="val 16200000"/>
                  <a:gd name="adj2" fmla="val 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32" name="MoonLegend3" hidden="1">
              <a:extLst>
                <a:ext uri="{FF2B5EF4-FFF2-40B4-BE49-F238E27FC236}">
                  <a16:creationId xmlns:a16="http://schemas.microsoft.com/office/drawing/2014/main" id="{5E007904-9F53-6B6D-CD89-C3297C6ECAC8}"/>
                </a:ext>
              </a:extLst>
            </p:cNvPr>
            <p:cNvGrpSpPr>
              <a:grpSpLocks noChangeAspect="1"/>
            </p:cNvGrpSpPr>
            <p:nvPr>
              <p:custDataLst>
                <p:tags r:id="rId26"/>
              </p:custDataLst>
            </p:nvPr>
          </p:nvGrpSpPr>
          <p:grpSpPr>
            <a:xfrm>
              <a:off x="7716535" y="3382210"/>
              <a:ext cx="228600" cy="228600"/>
              <a:chOff x="762000" y="1270000"/>
              <a:chExt cx="254000" cy="254000"/>
            </a:xfrm>
          </p:grpSpPr>
          <p:sp>
            <p:nvSpPr>
              <p:cNvPr id="39" name="Oval 38" hidden="1">
                <a:extLst>
                  <a:ext uri="{FF2B5EF4-FFF2-40B4-BE49-F238E27FC236}">
                    <a16:creationId xmlns:a16="http://schemas.microsoft.com/office/drawing/2014/main" id="{EE40A750-D21C-9BB5-1655-4D19D9E29F43}"/>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40" name="Arc 39" hidden="1">
                <a:extLst>
                  <a:ext uri="{FF2B5EF4-FFF2-40B4-BE49-F238E27FC236}">
                    <a16:creationId xmlns:a16="http://schemas.microsoft.com/office/drawing/2014/main" id="{05C25772-7849-BB93-B1CF-EEBC82B4F5A4}"/>
                  </a:ext>
                </a:extLst>
              </p:cNvPr>
              <p:cNvSpPr/>
              <p:nvPr>
                <p:custDataLst>
                  <p:tags r:id="rId34"/>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33" name="MoonLegend4" hidden="1">
              <a:extLst>
                <a:ext uri="{FF2B5EF4-FFF2-40B4-BE49-F238E27FC236}">
                  <a16:creationId xmlns:a16="http://schemas.microsoft.com/office/drawing/2014/main" id="{75E95314-CF28-A1E3-D180-8EAC4827E2D0}"/>
                </a:ext>
              </a:extLst>
            </p:cNvPr>
            <p:cNvGrpSpPr>
              <a:grpSpLocks noChangeAspect="1"/>
            </p:cNvGrpSpPr>
            <p:nvPr>
              <p:custDataLst>
                <p:tags r:id="rId27"/>
              </p:custDataLst>
            </p:nvPr>
          </p:nvGrpSpPr>
          <p:grpSpPr>
            <a:xfrm>
              <a:off x="7716535" y="3758025"/>
              <a:ext cx="228600" cy="228600"/>
              <a:chOff x="762000" y="1270000"/>
              <a:chExt cx="254000" cy="254000"/>
            </a:xfrm>
          </p:grpSpPr>
          <p:sp>
            <p:nvSpPr>
              <p:cNvPr id="37" name="Oval 36" hidden="1">
                <a:extLst>
                  <a:ext uri="{FF2B5EF4-FFF2-40B4-BE49-F238E27FC236}">
                    <a16:creationId xmlns:a16="http://schemas.microsoft.com/office/drawing/2014/main" id="{D13CF699-33C0-0B1F-A3F0-916C4222DB85}"/>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38" name="Arc 37" hidden="1">
                <a:extLst>
                  <a:ext uri="{FF2B5EF4-FFF2-40B4-BE49-F238E27FC236}">
                    <a16:creationId xmlns:a16="http://schemas.microsoft.com/office/drawing/2014/main" id="{5A273096-FBB5-B354-FACC-32A9B75A4070}"/>
                  </a:ext>
                </a:extLst>
              </p:cNvPr>
              <p:cNvSpPr/>
              <p:nvPr>
                <p:custDataLst>
                  <p:tags r:id="rId32"/>
                </p:custDataLst>
              </p:nvPr>
            </p:nvSpPr>
            <p:spPr>
              <a:xfrm>
                <a:off x="762000" y="1270000"/>
                <a:ext cx="254000" cy="254000"/>
              </a:xfrm>
              <a:prstGeom prst="arc">
                <a:avLst>
                  <a:gd name="adj1" fmla="val 16200000"/>
                  <a:gd name="adj2" fmla="val 108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34" name="MoonLegend5" hidden="1">
              <a:extLst>
                <a:ext uri="{FF2B5EF4-FFF2-40B4-BE49-F238E27FC236}">
                  <a16:creationId xmlns:a16="http://schemas.microsoft.com/office/drawing/2014/main" id="{F160AA29-5FEF-6CCB-4A66-CC1C9BC72ED1}"/>
                </a:ext>
              </a:extLst>
            </p:cNvPr>
            <p:cNvGrpSpPr>
              <a:grpSpLocks noChangeAspect="1"/>
            </p:cNvGrpSpPr>
            <p:nvPr>
              <p:custDataLst>
                <p:tags r:id="rId28"/>
              </p:custDataLst>
            </p:nvPr>
          </p:nvGrpSpPr>
          <p:grpSpPr>
            <a:xfrm>
              <a:off x="7716535" y="4133841"/>
              <a:ext cx="228600" cy="228600"/>
              <a:chOff x="762000" y="1270000"/>
              <a:chExt cx="254000" cy="254000"/>
            </a:xfrm>
          </p:grpSpPr>
          <p:sp>
            <p:nvSpPr>
              <p:cNvPr id="35" name="Oval 34" hidden="1">
                <a:extLst>
                  <a:ext uri="{FF2B5EF4-FFF2-40B4-BE49-F238E27FC236}">
                    <a16:creationId xmlns:a16="http://schemas.microsoft.com/office/drawing/2014/main" id="{BB59D254-DFFC-2E63-B697-0E28B26A9B5D}"/>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36" name="Arc 35" hidden="1">
                <a:extLst>
                  <a:ext uri="{FF2B5EF4-FFF2-40B4-BE49-F238E27FC236}">
                    <a16:creationId xmlns:a16="http://schemas.microsoft.com/office/drawing/2014/main" id="{84BBAEA0-D865-431D-A90C-BDDD6D488830}"/>
                  </a:ext>
                </a:extLst>
              </p:cNvPr>
              <p:cNvSpPr/>
              <p:nvPr>
                <p:custDataLst>
                  <p:tags r:id="rId30"/>
                </p:custDataLst>
              </p:nvPr>
            </p:nvSpPr>
            <p:spPr>
              <a:xfrm>
                <a:off x="762000" y="1270000"/>
                <a:ext cx="254000" cy="254000"/>
              </a:xfrm>
              <a:prstGeom prst="arc">
                <a:avLst>
                  <a:gd name="adj1" fmla="val 16200000"/>
                  <a:gd name="adj2" fmla="val 162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pic>
        <p:nvPicPr>
          <p:cNvPr id="47" name="Graphic 46" descr="ERCOT logo">
            <a:extLst>
              <a:ext uri="{FF2B5EF4-FFF2-40B4-BE49-F238E27FC236}">
                <a16:creationId xmlns:a16="http://schemas.microsoft.com/office/drawing/2014/main" id="{9E649B98-C39D-CB3F-2C51-C8FCAF7343A3}"/>
              </a:ext>
            </a:extLst>
          </p:cNvPr>
          <p:cNvPicPr>
            <a:picLocks noChangeAspect="1"/>
          </p:cNvPicPr>
          <p:nvPr userDrawn="1"/>
        </p:nvPicPr>
        <p:blipFill>
          <a:blip>
            <a:extLst>
              <a:ext uri="{96DAC541-7B7A-43D3-8B79-37D633B846F1}">
                <asvg:svgBlip xmlns:asvg="http://schemas.microsoft.com/office/drawing/2016/SVG/main" r:embed="rId41"/>
              </a:ext>
            </a:extLst>
          </a:blip>
          <a:srcRect/>
          <a:stretch/>
        </p:blipFill>
        <p:spPr bwMode="ltGray">
          <a:xfrm>
            <a:off x="137956" y="108220"/>
            <a:ext cx="703682" cy="259285"/>
          </a:xfrm>
          <a:prstGeom prst="rect">
            <a:avLst/>
          </a:prstGeom>
        </p:spPr>
      </p:pic>
      <p:grpSp>
        <p:nvGrpSpPr>
          <p:cNvPr id="48" name="Group 47" descr="Confidential document label">
            <a:extLst>
              <a:ext uri="{FF2B5EF4-FFF2-40B4-BE49-F238E27FC236}">
                <a16:creationId xmlns:a16="http://schemas.microsoft.com/office/drawing/2014/main" id="{D0EF56AE-9C2D-6286-2884-4EABB8EA2C9D}"/>
              </a:ext>
              <a:ext uri="{C183D7F6-B498-43B3-948B-1728B52AA6E4}">
                <adec:decorative xmlns:adec="http://schemas.microsoft.com/office/drawing/2017/decorative" val="0"/>
              </a:ext>
            </a:extLst>
          </p:cNvPr>
          <p:cNvGrpSpPr/>
          <p:nvPr userDrawn="1"/>
        </p:nvGrpSpPr>
        <p:grpSpPr bwMode="ltGray">
          <a:xfrm>
            <a:off x="-91688" y="457199"/>
            <a:ext cx="1162970" cy="358775"/>
            <a:chOff x="-91688" y="6362698"/>
            <a:chExt cx="1162970" cy="358775"/>
          </a:xfrm>
        </p:grpSpPr>
        <p:sp>
          <p:nvSpPr>
            <p:cNvPr id="50" name="Rectangle 49">
              <a:extLst>
                <a:ext uri="{FF2B5EF4-FFF2-40B4-BE49-F238E27FC236}">
                  <a16:creationId xmlns:a16="http://schemas.microsoft.com/office/drawing/2014/main" id="{23898969-517E-4A27-9A80-23E611586AB0}"/>
                </a:ext>
              </a:extLst>
            </p:cNvPr>
            <p:cNvSpPr/>
            <p:nvPr/>
          </p:nvSpPr>
          <p:spPr bwMode="ltGray">
            <a:xfrm rot="10800000">
              <a:off x="-12035" y="6362698"/>
              <a:ext cx="986590" cy="358775"/>
            </a:xfrm>
            <a:prstGeom prst="rect">
              <a:avLst/>
            </a:prstGeom>
            <a:solidFill>
              <a:srgbClr val="00829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51" name="TextBox 50">
              <a:extLst>
                <a:ext uri="{FF2B5EF4-FFF2-40B4-BE49-F238E27FC236}">
                  <a16:creationId xmlns:a16="http://schemas.microsoft.com/office/drawing/2014/main" id="{7916F360-ED2B-1E1C-C05D-F80BF3B878BF}"/>
                </a:ext>
              </a:extLst>
            </p:cNvPr>
            <p:cNvSpPr txBox="1"/>
            <p:nvPr/>
          </p:nvSpPr>
          <p:spPr bwMode="ltGray">
            <a:xfrm>
              <a:off x="-91688" y="6427015"/>
              <a:ext cx="1162970"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rPr>
                <a:t>PUBLIC</a:t>
              </a:r>
            </a:p>
          </p:txBody>
        </p:sp>
      </p:grpSp>
    </p:spTree>
    <p:extLst>
      <p:ext uri="{BB962C8B-B14F-4D97-AF65-F5344CB8AC3E}">
        <p14:creationId xmlns:p14="http://schemas.microsoft.com/office/powerpoint/2010/main" val="3386525249"/>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98" r:id="rId3"/>
    <p:sldLayoutId id="2147483867" r:id="rId4"/>
    <p:sldLayoutId id="2147483868" r:id="rId5"/>
    <p:sldLayoutId id="2147483870" r:id="rId6"/>
    <p:sldLayoutId id="2147483871" r:id="rId7"/>
    <p:sldLayoutId id="2147483888" r:id="rId8"/>
    <p:sldLayoutId id="2147483889" r:id="rId9"/>
    <p:sldLayoutId id="2147483890" r:id="rId10"/>
    <p:sldLayoutId id="2147483891" r:id="rId11"/>
    <p:sldLayoutId id="2147483892" r:id="rId12"/>
    <p:sldLayoutId id="2147483894" r:id="rId13"/>
    <p:sldLayoutId id="2147483895" r:id="rId14"/>
    <p:sldLayoutId id="2147483896" r:id="rId15"/>
    <p:sldLayoutId id="2147483893" r:id="rId16"/>
    <p:sldLayoutId id="2147483877" r:id="rId17"/>
  </p:sldLayoutIdLst>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userDrawn="1">
          <p15:clr>
            <a:srgbClr val="5ACBF0"/>
          </p15:clr>
        </p15:guide>
        <p15:guide id="3" orient="horz" pos="3912">
          <p15:clr>
            <a:srgbClr val="5ACBF0"/>
          </p15:clr>
        </p15:guide>
        <p15:guide id="4" orient="horz" pos="1080" userDrawn="1">
          <p15:clr>
            <a:srgbClr val="F26B43"/>
          </p15:clr>
        </p15:guide>
        <p15:guide id="5" pos="7344" userDrawn="1">
          <p15:clr>
            <a:srgbClr val="F26B43"/>
          </p15:clr>
        </p15:guide>
        <p15:guide id="6" pos="312" userDrawn="1">
          <p15:clr>
            <a:srgbClr val="F26B43"/>
          </p15:clr>
        </p15:guide>
        <p15:guide id="8" orient="horz" pos="410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18.xml"/><Relationship Id="rId1" Type="http://schemas.openxmlformats.org/officeDocument/2006/relationships/tags" Target="../tags/tag227.xml"/><Relationship Id="rId4" Type="http://schemas.openxmlformats.org/officeDocument/2006/relationships/image" Target="../media/image9.emf"/></Relationships>
</file>

<file path=ppt/slides/_rels/slide10.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tags" Target="../tags/tag344.xml"/><Relationship Id="rId7" Type="http://schemas.openxmlformats.org/officeDocument/2006/relationships/oleObject" Target="../embeddings/oleObject44.bin"/><Relationship Id="rId2" Type="http://schemas.openxmlformats.org/officeDocument/2006/relationships/tags" Target="../tags/tag343.xml"/><Relationship Id="rId1" Type="http://schemas.openxmlformats.org/officeDocument/2006/relationships/tags" Target="../tags/tag342.xml"/><Relationship Id="rId6" Type="http://schemas.openxmlformats.org/officeDocument/2006/relationships/slideLayout" Target="../slideLayouts/slideLayout2.xml"/><Relationship Id="rId5" Type="http://schemas.openxmlformats.org/officeDocument/2006/relationships/tags" Target="../tags/tag346.xml"/><Relationship Id="rId4" Type="http://schemas.openxmlformats.org/officeDocument/2006/relationships/tags" Target="../tags/tag345.xml"/></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45.bin"/><Relationship Id="rId3" Type="http://schemas.openxmlformats.org/officeDocument/2006/relationships/tags" Target="../tags/tag349.xml"/><Relationship Id="rId7" Type="http://schemas.openxmlformats.org/officeDocument/2006/relationships/slideLayout" Target="../slideLayouts/slideLayout2.xml"/><Relationship Id="rId2" Type="http://schemas.openxmlformats.org/officeDocument/2006/relationships/tags" Target="../tags/tag348.xml"/><Relationship Id="rId1" Type="http://schemas.openxmlformats.org/officeDocument/2006/relationships/tags" Target="../tags/tag347.xml"/><Relationship Id="rId6" Type="http://schemas.openxmlformats.org/officeDocument/2006/relationships/tags" Target="../tags/tag352.xml"/><Relationship Id="rId5" Type="http://schemas.openxmlformats.org/officeDocument/2006/relationships/tags" Target="../tags/tag351.xml"/><Relationship Id="rId4" Type="http://schemas.openxmlformats.org/officeDocument/2006/relationships/tags" Target="../tags/tag350.xml"/><Relationship Id="rId9" Type="http://schemas.openxmlformats.org/officeDocument/2006/relationships/image" Target="../media/image10.emf"/></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5.xml"/><Relationship Id="rId13" Type="http://schemas.openxmlformats.org/officeDocument/2006/relationships/slide" Target="slide35.xml"/><Relationship Id="rId3" Type="http://schemas.openxmlformats.org/officeDocument/2006/relationships/tags" Target="../tags/tag355.xml"/><Relationship Id="rId7" Type="http://schemas.openxmlformats.org/officeDocument/2006/relationships/slideLayout" Target="../slideLayouts/slideLayout14.xml"/><Relationship Id="rId12" Type="http://schemas.openxmlformats.org/officeDocument/2006/relationships/slide" Target="slide32.xml"/><Relationship Id="rId2" Type="http://schemas.openxmlformats.org/officeDocument/2006/relationships/tags" Target="../tags/tag354.xml"/><Relationship Id="rId1" Type="http://schemas.openxmlformats.org/officeDocument/2006/relationships/tags" Target="../tags/tag353.xml"/><Relationship Id="rId6" Type="http://schemas.openxmlformats.org/officeDocument/2006/relationships/tags" Target="../tags/tag358.xml"/><Relationship Id="rId11" Type="http://schemas.openxmlformats.org/officeDocument/2006/relationships/slide" Target="slide2.xml"/><Relationship Id="rId5" Type="http://schemas.openxmlformats.org/officeDocument/2006/relationships/tags" Target="../tags/tag357.xml"/><Relationship Id="rId10" Type="http://schemas.openxmlformats.org/officeDocument/2006/relationships/image" Target="../media/image10.emf"/><Relationship Id="rId4" Type="http://schemas.openxmlformats.org/officeDocument/2006/relationships/tags" Target="../tags/tag356.xml"/><Relationship Id="rId9" Type="http://schemas.openxmlformats.org/officeDocument/2006/relationships/oleObject" Target="../embeddings/oleObject46.bin"/><Relationship Id="rId14" Type="http://schemas.openxmlformats.org/officeDocument/2006/relationships/image" Target="../media/image11.emf"/></Relationships>
</file>

<file path=ppt/slides/_rels/slide1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slideLayout" Target="../slideLayouts/slideLayout2.xml"/><Relationship Id="rId7" Type="http://schemas.openxmlformats.org/officeDocument/2006/relationships/image" Target="../media/image15.svg"/><Relationship Id="rId2" Type="http://schemas.openxmlformats.org/officeDocument/2006/relationships/tags" Target="../tags/tag360.xml"/><Relationship Id="rId1" Type="http://schemas.openxmlformats.org/officeDocument/2006/relationships/tags" Target="../tags/tag359.xml"/><Relationship Id="rId6" Type="http://schemas.openxmlformats.org/officeDocument/2006/relationships/image" Target="../media/image10.emf"/><Relationship Id="rId11" Type="http://schemas.openxmlformats.org/officeDocument/2006/relationships/image" Target="../media/image19.svg"/><Relationship Id="rId5" Type="http://schemas.openxmlformats.org/officeDocument/2006/relationships/oleObject" Target="../embeddings/oleObject47.bin"/><Relationship Id="rId10" Type="http://schemas.openxmlformats.org/officeDocument/2006/relationships/image" Target="../media/image18.svg"/><Relationship Id="rId4" Type="http://schemas.openxmlformats.org/officeDocument/2006/relationships/notesSlide" Target="../notesSlides/notesSlide6.xml"/><Relationship Id="rId9" Type="http://schemas.openxmlformats.org/officeDocument/2006/relationships/image" Target="../media/image17.svg"/></Relationships>
</file>

<file path=ppt/slides/_rels/slide14.xml.rels><?xml version="1.0" encoding="UTF-8" standalone="yes"?>
<Relationships xmlns="http://schemas.openxmlformats.org/package/2006/relationships"><Relationship Id="rId26" Type="http://schemas.openxmlformats.org/officeDocument/2006/relationships/tags" Target="../tags/tag386.xml"/><Relationship Id="rId21" Type="http://schemas.openxmlformats.org/officeDocument/2006/relationships/tags" Target="../tags/tag381.xml"/><Relationship Id="rId42" Type="http://schemas.openxmlformats.org/officeDocument/2006/relationships/tags" Target="../tags/tag402.xml"/><Relationship Id="rId47" Type="http://schemas.openxmlformats.org/officeDocument/2006/relationships/tags" Target="../tags/tag407.xml"/><Relationship Id="rId63" Type="http://schemas.openxmlformats.org/officeDocument/2006/relationships/tags" Target="../tags/tag423.xml"/><Relationship Id="rId68" Type="http://schemas.openxmlformats.org/officeDocument/2006/relationships/tags" Target="../tags/tag428.xml"/><Relationship Id="rId84" Type="http://schemas.openxmlformats.org/officeDocument/2006/relationships/tags" Target="../tags/tag444.xml"/><Relationship Id="rId89" Type="http://schemas.openxmlformats.org/officeDocument/2006/relationships/tags" Target="../tags/tag449.xml"/><Relationship Id="rId16" Type="http://schemas.openxmlformats.org/officeDocument/2006/relationships/tags" Target="../tags/tag376.xml"/><Relationship Id="rId11" Type="http://schemas.openxmlformats.org/officeDocument/2006/relationships/tags" Target="../tags/tag371.xml"/><Relationship Id="rId32" Type="http://schemas.openxmlformats.org/officeDocument/2006/relationships/tags" Target="../tags/tag392.xml"/><Relationship Id="rId37" Type="http://schemas.openxmlformats.org/officeDocument/2006/relationships/tags" Target="../tags/tag397.xml"/><Relationship Id="rId53" Type="http://schemas.openxmlformats.org/officeDocument/2006/relationships/tags" Target="../tags/tag413.xml"/><Relationship Id="rId58" Type="http://schemas.openxmlformats.org/officeDocument/2006/relationships/tags" Target="../tags/tag418.xml"/><Relationship Id="rId74" Type="http://schemas.openxmlformats.org/officeDocument/2006/relationships/tags" Target="../tags/tag434.xml"/><Relationship Id="rId79" Type="http://schemas.openxmlformats.org/officeDocument/2006/relationships/tags" Target="../tags/tag439.xml"/><Relationship Id="rId102" Type="http://schemas.openxmlformats.org/officeDocument/2006/relationships/oleObject" Target="../embeddings/oleObject48.bin"/><Relationship Id="rId5" Type="http://schemas.openxmlformats.org/officeDocument/2006/relationships/tags" Target="../tags/tag365.xml"/><Relationship Id="rId90" Type="http://schemas.openxmlformats.org/officeDocument/2006/relationships/tags" Target="../tags/tag450.xml"/><Relationship Id="rId95" Type="http://schemas.openxmlformats.org/officeDocument/2006/relationships/tags" Target="../tags/tag455.xml"/><Relationship Id="rId22" Type="http://schemas.openxmlformats.org/officeDocument/2006/relationships/tags" Target="../tags/tag382.xml"/><Relationship Id="rId27" Type="http://schemas.openxmlformats.org/officeDocument/2006/relationships/tags" Target="../tags/tag387.xml"/><Relationship Id="rId43" Type="http://schemas.openxmlformats.org/officeDocument/2006/relationships/tags" Target="../tags/tag403.xml"/><Relationship Id="rId48" Type="http://schemas.openxmlformats.org/officeDocument/2006/relationships/tags" Target="../tags/tag408.xml"/><Relationship Id="rId64" Type="http://schemas.openxmlformats.org/officeDocument/2006/relationships/tags" Target="../tags/tag424.xml"/><Relationship Id="rId69" Type="http://schemas.openxmlformats.org/officeDocument/2006/relationships/tags" Target="../tags/tag429.xml"/><Relationship Id="rId80" Type="http://schemas.openxmlformats.org/officeDocument/2006/relationships/tags" Target="../tags/tag440.xml"/><Relationship Id="rId85" Type="http://schemas.openxmlformats.org/officeDocument/2006/relationships/tags" Target="../tags/tag445.xml"/><Relationship Id="rId12" Type="http://schemas.openxmlformats.org/officeDocument/2006/relationships/tags" Target="../tags/tag372.xml"/><Relationship Id="rId17" Type="http://schemas.openxmlformats.org/officeDocument/2006/relationships/tags" Target="../tags/tag377.xml"/><Relationship Id="rId25" Type="http://schemas.openxmlformats.org/officeDocument/2006/relationships/tags" Target="../tags/tag385.xml"/><Relationship Id="rId33" Type="http://schemas.openxmlformats.org/officeDocument/2006/relationships/tags" Target="../tags/tag393.xml"/><Relationship Id="rId38" Type="http://schemas.openxmlformats.org/officeDocument/2006/relationships/tags" Target="../tags/tag398.xml"/><Relationship Id="rId46" Type="http://schemas.openxmlformats.org/officeDocument/2006/relationships/tags" Target="../tags/tag406.xml"/><Relationship Id="rId59" Type="http://schemas.openxmlformats.org/officeDocument/2006/relationships/tags" Target="../tags/tag419.xml"/><Relationship Id="rId67" Type="http://schemas.openxmlformats.org/officeDocument/2006/relationships/tags" Target="../tags/tag427.xml"/><Relationship Id="rId20" Type="http://schemas.openxmlformats.org/officeDocument/2006/relationships/tags" Target="../tags/tag380.xml"/><Relationship Id="rId41" Type="http://schemas.openxmlformats.org/officeDocument/2006/relationships/tags" Target="../tags/tag401.xml"/><Relationship Id="rId54" Type="http://schemas.openxmlformats.org/officeDocument/2006/relationships/tags" Target="../tags/tag414.xml"/><Relationship Id="rId62" Type="http://schemas.openxmlformats.org/officeDocument/2006/relationships/tags" Target="../tags/tag422.xml"/><Relationship Id="rId70" Type="http://schemas.openxmlformats.org/officeDocument/2006/relationships/tags" Target="../tags/tag430.xml"/><Relationship Id="rId75" Type="http://schemas.openxmlformats.org/officeDocument/2006/relationships/tags" Target="../tags/tag435.xml"/><Relationship Id="rId83" Type="http://schemas.openxmlformats.org/officeDocument/2006/relationships/tags" Target="../tags/tag443.xml"/><Relationship Id="rId88" Type="http://schemas.openxmlformats.org/officeDocument/2006/relationships/tags" Target="../tags/tag448.xml"/><Relationship Id="rId91" Type="http://schemas.openxmlformats.org/officeDocument/2006/relationships/tags" Target="../tags/tag451.xml"/><Relationship Id="rId96" Type="http://schemas.openxmlformats.org/officeDocument/2006/relationships/tags" Target="../tags/tag456.xml"/><Relationship Id="rId1" Type="http://schemas.openxmlformats.org/officeDocument/2006/relationships/tags" Target="../tags/tag361.xml"/><Relationship Id="rId6" Type="http://schemas.openxmlformats.org/officeDocument/2006/relationships/tags" Target="../tags/tag366.xml"/><Relationship Id="rId15" Type="http://schemas.openxmlformats.org/officeDocument/2006/relationships/tags" Target="../tags/tag375.xml"/><Relationship Id="rId23" Type="http://schemas.openxmlformats.org/officeDocument/2006/relationships/tags" Target="../tags/tag383.xml"/><Relationship Id="rId28" Type="http://schemas.openxmlformats.org/officeDocument/2006/relationships/tags" Target="../tags/tag388.xml"/><Relationship Id="rId36" Type="http://schemas.openxmlformats.org/officeDocument/2006/relationships/tags" Target="../tags/tag396.xml"/><Relationship Id="rId49" Type="http://schemas.openxmlformats.org/officeDocument/2006/relationships/tags" Target="../tags/tag409.xml"/><Relationship Id="rId57" Type="http://schemas.openxmlformats.org/officeDocument/2006/relationships/tags" Target="../tags/tag417.xml"/><Relationship Id="rId10" Type="http://schemas.openxmlformats.org/officeDocument/2006/relationships/tags" Target="../tags/tag370.xml"/><Relationship Id="rId31" Type="http://schemas.openxmlformats.org/officeDocument/2006/relationships/tags" Target="../tags/tag391.xml"/><Relationship Id="rId44" Type="http://schemas.openxmlformats.org/officeDocument/2006/relationships/tags" Target="../tags/tag404.xml"/><Relationship Id="rId52" Type="http://schemas.openxmlformats.org/officeDocument/2006/relationships/tags" Target="../tags/tag412.xml"/><Relationship Id="rId60" Type="http://schemas.openxmlformats.org/officeDocument/2006/relationships/tags" Target="../tags/tag420.xml"/><Relationship Id="rId65" Type="http://schemas.openxmlformats.org/officeDocument/2006/relationships/tags" Target="../tags/tag425.xml"/><Relationship Id="rId73" Type="http://schemas.openxmlformats.org/officeDocument/2006/relationships/tags" Target="../tags/tag433.xml"/><Relationship Id="rId78" Type="http://schemas.openxmlformats.org/officeDocument/2006/relationships/tags" Target="../tags/tag438.xml"/><Relationship Id="rId81" Type="http://schemas.openxmlformats.org/officeDocument/2006/relationships/tags" Target="../tags/tag441.xml"/><Relationship Id="rId86" Type="http://schemas.openxmlformats.org/officeDocument/2006/relationships/tags" Target="../tags/tag446.xml"/><Relationship Id="rId94" Type="http://schemas.openxmlformats.org/officeDocument/2006/relationships/tags" Target="../tags/tag454.xml"/><Relationship Id="rId99" Type="http://schemas.openxmlformats.org/officeDocument/2006/relationships/tags" Target="../tags/tag459.xml"/><Relationship Id="rId101" Type="http://schemas.openxmlformats.org/officeDocument/2006/relationships/slideLayout" Target="../slideLayouts/slideLayout20.xml"/><Relationship Id="rId4" Type="http://schemas.openxmlformats.org/officeDocument/2006/relationships/tags" Target="../tags/tag364.xml"/><Relationship Id="rId9" Type="http://schemas.openxmlformats.org/officeDocument/2006/relationships/tags" Target="../tags/tag369.xml"/><Relationship Id="rId13" Type="http://schemas.openxmlformats.org/officeDocument/2006/relationships/tags" Target="../tags/tag373.xml"/><Relationship Id="rId18" Type="http://schemas.openxmlformats.org/officeDocument/2006/relationships/tags" Target="../tags/tag378.xml"/><Relationship Id="rId39" Type="http://schemas.openxmlformats.org/officeDocument/2006/relationships/tags" Target="../tags/tag399.xml"/><Relationship Id="rId34" Type="http://schemas.openxmlformats.org/officeDocument/2006/relationships/tags" Target="../tags/tag394.xml"/><Relationship Id="rId50" Type="http://schemas.openxmlformats.org/officeDocument/2006/relationships/tags" Target="../tags/tag410.xml"/><Relationship Id="rId55" Type="http://schemas.openxmlformats.org/officeDocument/2006/relationships/tags" Target="../tags/tag415.xml"/><Relationship Id="rId76" Type="http://schemas.openxmlformats.org/officeDocument/2006/relationships/tags" Target="../tags/tag436.xml"/><Relationship Id="rId97" Type="http://schemas.openxmlformats.org/officeDocument/2006/relationships/tags" Target="../tags/tag457.xml"/><Relationship Id="rId7" Type="http://schemas.openxmlformats.org/officeDocument/2006/relationships/tags" Target="../tags/tag367.xml"/><Relationship Id="rId71" Type="http://schemas.openxmlformats.org/officeDocument/2006/relationships/tags" Target="../tags/tag431.xml"/><Relationship Id="rId92" Type="http://schemas.openxmlformats.org/officeDocument/2006/relationships/tags" Target="../tags/tag452.xml"/><Relationship Id="rId2" Type="http://schemas.openxmlformats.org/officeDocument/2006/relationships/tags" Target="../tags/tag362.xml"/><Relationship Id="rId29" Type="http://schemas.openxmlformats.org/officeDocument/2006/relationships/tags" Target="../tags/tag389.xml"/><Relationship Id="rId24" Type="http://schemas.openxmlformats.org/officeDocument/2006/relationships/tags" Target="../tags/tag384.xml"/><Relationship Id="rId40" Type="http://schemas.openxmlformats.org/officeDocument/2006/relationships/tags" Target="../tags/tag400.xml"/><Relationship Id="rId45" Type="http://schemas.openxmlformats.org/officeDocument/2006/relationships/tags" Target="../tags/tag405.xml"/><Relationship Id="rId66" Type="http://schemas.openxmlformats.org/officeDocument/2006/relationships/tags" Target="../tags/tag426.xml"/><Relationship Id="rId87" Type="http://schemas.openxmlformats.org/officeDocument/2006/relationships/tags" Target="../tags/tag447.xml"/><Relationship Id="rId61" Type="http://schemas.openxmlformats.org/officeDocument/2006/relationships/tags" Target="../tags/tag421.xml"/><Relationship Id="rId82" Type="http://schemas.openxmlformats.org/officeDocument/2006/relationships/tags" Target="../tags/tag442.xml"/><Relationship Id="rId19" Type="http://schemas.openxmlformats.org/officeDocument/2006/relationships/tags" Target="../tags/tag379.xml"/><Relationship Id="rId14" Type="http://schemas.openxmlformats.org/officeDocument/2006/relationships/tags" Target="../tags/tag374.xml"/><Relationship Id="rId30" Type="http://schemas.openxmlformats.org/officeDocument/2006/relationships/tags" Target="../tags/tag390.xml"/><Relationship Id="rId35" Type="http://schemas.openxmlformats.org/officeDocument/2006/relationships/tags" Target="../tags/tag395.xml"/><Relationship Id="rId56" Type="http://schemas.openxmlformats.org/officeDocument/2006/relationships/tags" Target="../tags/tag416.xml"/><Relationship Id="rId77" Type="http://schemas.openxmlformats.org/officeDocument/2006/relationships/tags" Target="../tags/tag437.xml"/><Relationship Id="rId100" Type="http://schemas.openxmlformats.org/officeDocument/2006/relationships/tags" Target="../tags/tag460.xml"/><Relationship Id="rId8" Type="http://schemas.openxmlformats.org/officeDocument/2006/relationships/tags" Target="../tags/tag368.xml"/><Relationship Id="rId51" Type="http://schemas.openxmlformats.org/officeDocument/2006/relationships/tags" Target="../tags/tag411.xml"/><Relationship Id="rId72" Type="http://schemas.openxmlformats.org/officeDocument/2006/relationships/tags" Target="../tags/tag432.xml"/><Relationship Id="rId93" Type="http://schemas.openxmlformats.org/officeDocument/2006/relationships/tags" Target="../tags/tag453.xml"/><Relationship Id="rId98" Type="http://schemas.openxmlformats.org/officeDocument/2006/relationships/tags" Target="../tags/tag458.xml"/><Relationship Id="rId3" Type="http://schemas.openxmlformats.org/officeDocument/2006/relationships/tags" Target="../tags/tag363.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Layout" Target="../slideLayouts/slideLayout19.xml"/><Relationship Id="rId1" Type="http://schemas.openxmlformats.org/officeDocument/2006/relationships/tags" Target="../tags/tag461.xml"/><Relationship Id="rId4" Type="http://schemas.openxmlformats.org/officeDocument/2006/relationships/image" Target="../media/image20.emf"/></Relationships>
</file>

<file path=ppt/slides/_rels/slide16.xml.rels><?xml version="1.0" encoding="UTF-8" standalone="yes"?>
<Relationships xmlns="http://schemas.openxmlformats.org/package/2006/relationships"><Relationship Id="rId8" Type="http://schemas.openxmlformats.org/officeDocument/2006/relationships/tags" Target="../tags/tag469.xml"/><Relationship Id="rId13" Type="http://schemas.openxmlformats.org/officeDocument/2006/relationships/image" Target="../media/image10.emf"/><Relationship Id="rId3" Type="http://schemas.openxmlformats.org/officeDocument/2006/relationships/tags" Target="../tags/tag464.xml"/><Relationship Id="rId7" Type="http://schemas.openxmlformats.org/officeDocument/2006/relationships/tags" Target="../tags/tag468.xml"/><Relationship Id="rId12" Type="http://schemas.openxmlformats.org/officeDocument/2006/relationships/oleObject" Target="../embeddings/oleObject50.bin"/><Relationship Id="rId2" Type="http://schemas.openxmlformats.org/officeDocument/2006/relationships/tags" Target="../tags/tag463.xml"/><Relationship Id="rId1" Type="http://schemas.openxmlformats.org/officeDocument/2006/relationships/tags" Target="../tags/tag462.xml"/><Relationship Id="rId6" Type="http://schemas.openxmlformats.org/officeDocument/2006/relationships/tags" Target="../tags/tag467.xml"/><Relationship Id="rId11" Type="http://schemas.openxmlformats.org/officeDocument/2006/relationships/notesSlide" Target="../notesSlides/notesSlide7.xml"/><Relationship Id="rId5" Type="http://schemas.openxmlformats.org/officeDocument/2006/relationships/tags" Target="../tags/tag466.xml"/><Relationship Id="rId10" Type="http://schemas.openxmlformats.org/officeDocument/2006/relationships/slideLayout" Target="../slideLayouts/slideLayout19.xml"/><Relationship Id="rId4" Type="http://schemas.openxmlformats.org/officeDocument/2006/relationships/tags" Target="../tags/tag465.xml"/><Relationship Id="rId9" Type="http://schemas.openxmlformats.org/officeDocument/2006/relationships/tags" Target="../tags/tag470.xml"/></Relationships>
</file>

<file path=ppt/slides/_rels/slide17.xml.rels><?xml version="1.0" encoding="UTF-8" standalone="yes"?>
<Relationships xmlns="http://schemas.openxmlformats.org/package/2006/relationships"><Relationship Id="rId8" Type="http://schemas.openxmlformats.org/officeDocument/2006/relationships/tags" Target="../tags/tag478.xml"/><Relationship Id="rId13" Type="http://schemas.openxmlformats.org/officeDocument/2006/relationships/image" Target="../media/image10.emf"/><Relationship Id="rId3" Type="http://schemas.openxmlformats.org/officeDocument/2006/relationships/tags" Target="../tags/tag473.xml"/><Relationship Id="rId7" Type="http://schemas.openxmlformats.org/officeDocument/2006/relationships/tags" Target="../tags/tag477.xml"/><Relationship Id="rId12" Type="http://schemas.openxmlformats.org/officeDocument/2006/relationships/oleObject" Target="../embeddings/oleObject51.bin"/><Relationship Id="rId2" Type="http://schemas.openxmlformats.org/officeDocument/2006/relationships/tags" Target="../tags/tag472.xml"/><Relationship Id="rId1" Type="http://schemas.openxmlformats.org/officeDocument/2006/relationships/tags" Target="../tags/tag471.xml"/><Relationship Id="rId6" Type="http://schemas.openxmlformats.org/officeDocument/2006/relationships/tags" Target="../tags/tag476.xml"/><Relationship Id="rId11" Type="http://schemas.openxmlformats.org/officeDocument/2006/relationships/notesSlide" Target="../notesSlides/notesSlide8.xml"/><Relationship Id="rId5" Type="http://schemas.openxmlformats.org/officeDocument/2006/relationships/tags" Target="../tags/tag475.xml"/><Relationship Id="rId10" Type="http://schemas.openxmlformats.org/officeDocument/2006/relationships/slideLayout" Target="../slideLayouts/slideLayout19.xml"/><Relationship Id="rId4" Type="http://schemas.openxmlformats.org/officeDocument/2006/relationships/tags" Target="../tags/tag474.xml"/><Relationship Id="rId9" Type="http://schemas.openxmlformats.org/officeDocument/2006/relationships/tags" Target="../tags/tag479.xml"/></Relationships>
</file>

<file path=ppt/slides/_rels/slide18.xml.rels><?xml version="1.0" encoding="UTF-8" standalone="yes"?>
<Relationships xmlns="http://schemas.openxmlformats.org/package/2006/relationships"><Relationship Id="rId8" Type="http://schemas.openxmlformats.org/officeDocument/2006/relationships/tags" Target="../tags/tag487.xml"/><Relationship Id="rId3" Type="http://schemas.openxmlformats.org/officeDocument/2006/relationships/tags" Target="../tags/tag482.xml"/><Relationship Id="rId7" Type="http://schemas.openxmlformats.org/officeDocument/2006/relationships/tags" Target="../tags/tag486.xml"/><Relationship Id="rId12" Type="http://schemas.openxmlformats.org/officeDocument/2006/relationships/image" Target="../media/image10.emf"/><Relationship Id="rId2" Type="http://schemas.openxmlformats.org/officeDocument/2006/relationships/tags" Target="../tags/tag481.xml"/><Relationship Id="rId1" Type="http://schemas.openxmlformats.org/officeDocument/2006/relationships/tags" Target="../tags/tag480.xml"/><Relationship Id="rId6" Type="http://schemas.openxmlformats.org/officeDocument/2006/relationships/tags" Target="../tags/tag485.xml"/><Relationship Id="rId11" Type="http://schemas.openxmlformats.org/officeDocument/2006/relationships/oleObject" Target="../embeddings/oleObject52.bin"/><Relationship Id="rId5" Type="http://schemas.openxmlformats.org/officeDocument/2006/relationships/tags" Target="../tags/tag484.xml"/><Relationship Id="rId10" Type="http://schemas.openxmlformats.org/officeDocument/2006/relationships/notesSlide" Target="../notesSlides/notesSlide9.xml"/><Relationship Id="rId4" Type="http://schemas.openxmlformats.org/officeDocument/2006/relationships/tags" Target="../tags/tag483.xml"/><Relationship Id="rId9"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8" Type="http://schemas.openxmlformats.org/officeDocument/2006/relationships/tags" Target="../tags/tag495.xml"/><Relationship Id="rId3" Type="http://schemas.openxmlformats.org/officeDocument/2006/relationships/tags" Target="../tags/tag490.xml"/><Relationship Id="rId7" Type="http://schemas.openxmlformats.org/officeDocument/2006/relationships/tags" Target="../tags/tag494.xml"/><Relationship Id="rId12" Type="http://schemas.openxmlformats.org/officeDocument/2006/relationships/image" Target="../media/image10.emf"/><Relationship Id="rId2" Type="http://schemas.openxmlformats.org/officeDocument/2006/relationships/tags" Target="../tags/tag489.xml"/><Relationship Id="rId1" Type="http://schemas.openxmlformats.org/officeDocument/2006/relationships/tags" Target="../tags/tag488.xml"/><Relationship Id="rId6" Type="http://schemas.openxmlformats.org/officeDocument/2006/relationships/tags" Target="../tags/tag493.xml"/><Relationship Id="rId11" Type="http://schemas.openxmlformats.org/officeDocument/2006/relationships/oleObject" Target="../embeddings/oleObject53.bin"/><Relationship Id="rId5" Type="http://schemas.openxmlformats.org/officeDocument/2006/relationships/tags" Target="../tags/tag492.xml"/><Relationship Id="rId10" Type="http://schemas.openxmlformats.org/officeDocument/2006/relationships/notesSlide" Target="../notesSlides/notesSlide10.xml"/><Relationship Id="rId4" Type="http://schemas.openxmlformats.org/officeDocument/2006/relationships/tags" Target="../tags/tag491.xml"/><Relationship Id="rId9"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1.xml"/><Relationship Id="rId13" Type="http://schemas.openxmlformats.org/officeDocument/2006/relationships/slide" Target="slide20.xml"/><Relationship Id="rId3" Type="http://schemas.openxmlformats.org/officeDocument/2006/relationships/tags" Target="../tags/tag230.xml"/><Relationship Id="rId7" Type="http://schemas.openxmlformats.org/officeDocument/2006/relationships/slideLayout" Target="../slideLayouts/slideLayout14.xml"/><Relationship Id="rId12" Type="http://schemas.openxmlformats.org/officeDocument/2006/relationships/slide" Target="slide39.xml"/><Relationship Id="rId2" Type="http://schemas.openxmlformats.org/officeDocument/2006/relationships/tags" Target="../tags/tag229.xml"/><Relationship Id="rId1" Type="http://schemas.openxmlformats.org/officeDocument/2006/relationships/tags" Target="../tags/tag228.xml"/><Relationship Id="rId6" Type="http://schemas.openxmlformats.org/officeDocument/2006/relationships/tags" Target="../tags/tag233.xml"/><Relationship Id="rId11" Type="http://schemas.openxmlformats.org/officeDocument/2006/relationships/slide" Target="slide35.xml"/><Relationship Id="rId5" Type="http://schemas.openxmlformats.org/officeDocument/2006/relationships/tags" Target="../tags/tag232.xml"/><Relationship Id="rId10" Type="http://schemas.openxmlformats.org/officeDocument/2006/relationships/image" Target="../media/image10.emf"/><Relationship Id="rId4" Type="http://schemas.openxmlformats.org/officeDocument/2006/relationships/tags" Target="../tags/tag231.xml"/><Relationship Id="rId9" Type="http://schemas.openxmlformats.org/officeDocument/2006/relationships/oleObject" Target="../embeddings/oleObject36.bin"/><Relationship Id="rId14" Type="http://schemas.openxmlformats.org/officeDocument/2006/relationships/image" Target="../media/image11.emf"/></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11.xml"/><Relationship Id="rId13" Type="http://schemas.openxmlformats.org/officeDocument/2006/relationships/slide" Target="slide39.xml"/><Relationship Id="rId3" Type="http://schemas.openxmlformats.org/officeDocument/2006/relationships/tags" Target="../tags/tag498.xml"/><Relationship Id="rId7" Type="http://schemas.openxmlformats.org/officeDocument/2006/relationships/slideLayout" Target="../slideLayouts/slideLayout14.xml"/><Relationship Id="rId12" Type="http://schemas.openxmlformats.org/officeDocument/2006/relationships/slide" Target="slide12.xml"/><Relationship Id="rId2" Type="http://schemas.openxmlformats.org/officeDocument/2006/relationships/tags" Target="../tags/tag497.xml"/><Relationship Id="rId1" Type="http://schemas.openxmlformats.org/officeDocument/2006/relationships/tags" Target="../tags/tag496.xml"/><Relationship Id="rId6" Type="http://schemas.openxmlformats.org/officeDocument/2006/relationships/tags" Target="../tags/tag501.xml"/><Relationship Id="rId11" Type="http://schemas.openxmlformats.org/officeDocument/2006/relationships/slide" Target="slide2.xml"/><Relationship Id="rId5" Type="http://schemas.openxmlformats.org/officeDocument/2006/relationships/tags" Target="../tags/tag500.xml"/><Relationship Id="rId10" Type="http://schemas.openxmlformats.org/officeDocument/2006/relationships/image" Target="../media/image10.emf"/><Relationship Id="rId4" Type="http://schemas.openxmlformats.org/officeDocument/2006/relationships/tags" Target="../tags/tag499.xml"/><Relationship Id="rId9" Type="http://schemas.openxmlformats.org/officeDocument/2006/relationships/oleObject" Target="../embeddings/oleObject54.bin"/><Relationship Id="rId14" Type="http://schemas.openxmlformats.org/officeDocument/2006/relationships/image" Target="../media/image11.emf"/></Relationships>
</file>

<file path=ppt/slides/_rels/slide21.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tags" Target="../tags/tag504.xml"/><Relationship Id="rId7" Type="http://schemas.openxmlformats.org/officeDocument/2006/relationships/oleObject" Target="../embeddings/oleObject55.bin"/><Relationship Id="rId2" Type="http://schemas.openxmlformats.org/officeDocument/2006/relationships/tags" Target="../tags/tag503.xml"/><Relationship Id="rId1" Type="http://schemas.openxmlformats.org/officeDocument/2006/relationships/tags" Target="../tags/tag502.xml"/><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tags" Target="../tags/tag505.xml"/></Relationships>
</file>

<file path=ppt/slides/_rels/slide2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tags" Target="../tags/tag508.xml"/><Relationship Id="rId7" Type="http://schemas.openxmlformats.org/officeDocument/2006/relationships/oleObject" Target="../embeddings/oleObject56.bin"/><Relationship Id="rId2" Type="http://schemas.openxmlformats.org/officeDocument/2006/relationships/tags" Target="../tags/tag507.xml"/><Relationship Id="rId1" Type="http://schemas.openxmlformats.org/officeDocument/2006/relationships/tags" Target="../tags/tag506.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509.xml"/></Relationships>
</file>

<file path=ppt/slides/_rels/slide23.xml.rels><?xml version="1.0" encoding="UTF-8" standalone="yes"?>
<Relationships xmlns="http://schemas.openxmlformats.org/package/2006/relationships"><Relationship Id="rId3" Type="http://schemas.openxmlformats.org/officeDocument/2006/relationships/tags" Target="../tags/tag512.xml"/><Relationship Id="rId7" Type="http://schemas.openxmlformats.org/officeDocument/2006/relationships/image" Target="../media/image10.emf"/><Relationship Id="rId2" Type="http://schemas.openxmlformats.org/officeDocument/2006/relationships/tags" Target="../tags/tag511.xml"/><Relationship Id="rId1" Type="http://schemas.openxmlformats.org/officeDocument/2006/relationships/tags" Target="../tags/tag510.xml"/><Relationship Id="rId6" Type="http://schemas.openxmlformats.org/officeDocument/2006/relationships/oleObject" Target="../embeddings/oleObject57.bin"/><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tags" Target="../tags/tag515.xml"/><Relationship Id="rId7" Type="http://schemas.openxmlformats.org/officeDocument/2006/relationships/oleObject" Target="../embeddings/oleObject58.bin"/><Relationship Id="rId2" Type="http://schemas.openxmlformats.org/officeDocument/2006/relationships/tags" Target="../tags/tag514.xml"/><Relationship Id="rId1" Type="http://schemas.openxmlformats.org/officeDocument/2006/relationships/tags" Target="../tags/tag513.xml"/><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tags" Target="../tags/tag516.xml"/></Relationships>
</file>

<file path=ppt/slides/_rels/slide25.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tags" Target="../tags/tag519.xml"/><Relationship Id="rId7" Type="http://schemas.openxmlformats.org/officeDocument/2006/relationships/oleObject" Target="../embeddings/oleObject59.bin"/><Relationship Id="rId2" Type="http://schemas.openxmlformats.org/officeDocument/2006/relationships/tags" Target="../tags/tag518.xml"/><Relationship Id="rId1" Type="http://schemas.openxmlformats.org/officeDocument/2006/relationships/tags" Target="../tags/tag517.xml"/><Relationship Id="rId6" Type="http://schemas.openxmlformats.org/officeDocument/2006/relationships/notesSlide" Target="../notesSlides/notesSlide16.xml"/><Relationship Id="rId5" Type="http://schemas.openxmlformats.org/officeDocument/2006/relationships/slideLayout" Target="../slideLayouts/slideLayout2.xml"/><Relationship Id="rId4" Type="http://schemas.openxmlformats.org/officeDocument/2006/relationships/tags" Target="../tags/tag520.xml"/></Relationships>
</file>

<file path=ppt/slides/_rels/slide26.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tags" Target="../tags/tag523.xml"/><Relationship Id="rId7" Type="http://schemas.openxmlformats.org/officeDocument/2006/relationships/oleObject" Target="../embeddings/oleObject60.bin"/><Relationship Id="rId2" Type="http://schemas.openxmlformats.org/officeDocument/2006/relationships/tags" Target="../tags/tag522.xml"/><Relationship Id="rId1" Type="http://schemas.openxmlformats.org/officeDocument/2006/relationships/tags" Target="../tags/tag521.xml"/><Relationship Id="rId6" Type="http://schemas.openxmlformats.org/officeDocument/2006/relationships/notesSlide" Target="../notesSlides/notesSlide17.xml"/><Relationship Id="rId5" Type="http://schemas.openxmlformats.org/officeDocument/2006/relationships/slideLayout" Target="../slideLayouts/slideLayout2.xml"/><Relationship Id="rId4" Type="http://schemas.openxmlformats.org/officeDocument/2006/relationships/tags" Target="../tags/tag52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526.xml"/><Relationship Id="rId1" Type="http://schemas.openxmlformats.org/officeDocument/2006/relationships/tags" Target="../tags/tag525.xml"/><Relationship Id="rId5" Type="http://schemas.openxmlformats.org/officeDocument/2006/relationships/image" Target="../media/image10.emf"/><Relationship Id="rId4" Type="http://schemas.openxmlformats.org/officeDocument/2006/relationships/oleObject" Target="../embeddings/oleObject61.bin"/></Relationships>
</file>

<file path=ppt/slides/_rels/slide28.xml.rels><?xml version="1.0" encoding="UTF-8" standalone="yes"?>
<Relationships xmlns="http://schemas.openxmlformats.org/package/2006/relationships"><Relationship Id="rId8" Type="http://schemas.openxmlformats.org/officeDocument/2006/relationships/tags" Target="../tags/tag534.xml"/><Relationship Id="rId13" Type="http://schemas.openxmlformats.org/officeDocument/2006/relationships/notesSlide" Target="../notesSlides/notesSlide18.xml"/><Relationship Id="rId3" Type="http://schemas.openxmlformats.org/officeDocument/2006/relationships/tags" Target="../tags/tag529.xml"/><Relationship Id="rId7" Type="http://schemas.openxmlformats.org/officeDocument/2006/relationships/tags" Target="../tags/tag533.xml"/><Relationship Id="rId12" Type="http://schemas.openxmlformats.org/officeDocument/2006/relationships/slideLayout" Target="../slideLayouts/slideLayout2.xml"/><Relationship Id="rId2" Type="http://schemas.openxmlformats.org/officeDocument/2006/relationships/tags" Target="../tags/tag528.xml"/><Relationship Id="rId16" Type="http://schemas.openxmlformats.org/officeDocument/2006/relationships/image" Target="../media/image21.svg"/><Relationship Id="rId1" Type="http://schemas.openxmlformats.org/officeDocument/2006/relationships/tags" Target="../tags/tag527.xml"/><Relationship Id="rId6" Type="http://schemas.openxmlformats.org/officeDocument/2006/relationships/tags" Target="../tags/tag532.xml"/><Relationship Id="rId11" Type="http://schemas.openxmlformats.org/officeDocument/2006/relationships/tags" Target="../tags/tag537.xml"/><Relationship Id="rId5" Type="http://schemas.openxmlformats.org/officeDocument/2006/relationships/tags" Target="../tags/tag531.xml"/><Relationship Id="rId15" Type="http://schemas.openxmlformats.org/officeDocument/2006/relationships/image" Target="../media/image10.emf"/><Relationship Id="rId10" Type="http://schemas.openxmlformats.org/officeDocument/2006/relationships/tags" Target="../tags/tag536.xml"/><Relationship Id="rId4" Type="http://schemas.openxmlformats.org/officeDocument/2006/relationships/tags" Target="../tags/tag530.xml"/><Relationship Id="rId9" Type="http://schemas.openxmlformats.org/officeDocument/2006/relationships/tags" Target="../tags/tag535.xml"/><Relationship Id="rId14" Type="http://schemas.openxmlformats.org/officeDocument/2006/relationships/oleObject" Target="../embeddings/oleObject62.bin"/></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2.png"/><Relationship Id="rId2" Type="http://schemas.openxmlformats.org/officeDocument/2006/relationships/tags" Target="../tags/tag539.xml"/><Relationship Id="rId1" Type="http://schemas.openxmlformats.org/officeDocument/2006/relationships/tags" Target="../tags/tag538.xml"/><Relationship Id="rId6" Type="http://schemas.openxmlformats.org/officeDocument/2006/relationships/image" Target="../media/image10.emf"/><Relationship Id="rId5" Type="http://schemas.openxmlformats.org/officeDocument/2006/relationships/oleObject" Target="../embeddings/oleObject63.bin"/><Relationship Id="rId4"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5.xml"/><Relationship Id="rId1" Type="http://schemas.openxmlformats.org/officeDocument/2006/relationships/tags" Target="../tags/tag234.xml"/><Relationship Id="rId6" Type="http://schemas.openxmlformats.org/officeDocument/2006/relationships/image" Target="../media/image10.emf"/><Relationship Id="rId5" Type="http://schemas.openxmlformats.org/officeDocument/2006/relationships/oleObject" Target="../embeddings/oleObject37.bin"/><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1.xml"/><Relationship Id="rId1" Type="http://schemas.openxmlformats.org/officeDocument/2006/relationships/tags" Target="../tags/tag540.xml"/><Relationship Id="rId5" Type="http://schemas.openxmlformats.org/officeDocument/2006/relationships/image" Target="../media/image10.emf"/><Relationship Id="rId4" Type="http://schemas.openxmlformats.org/officeDocument/2006/relationships/oleObject" Target="../embeddings/oleObject64.bin"/></Relationships>
</file>

<file path=ppt/slides/_rels/slide31.xml.rels><?xml version="1.0" encoding="UTF-8" standalone="yes"?>
<Relationships xmlns="http://schemas.openxmlformats.org/package/2006/relationships"><Relationship Id="rId8" Type="http://schemas.openxmlformats.org/officeDocument/2006/relationships/tags" Target="../tags/tag549.xml"/><Relationship Id="rId13" Type="http://schemas.openxmlformats.org/officeDocument/2006/relationships/tags" Target="../tags/tag554.xml"/><Relationship Id="rId18" Type="http://schemas.openxmlformats.org/officeDocument/2006/relationships/image" Target="../media/image10.emf"/><Relationship Id="rId3" Type="http://schemas.openxmlformats.org/officeDocument/2006/relationships/tags" Target="../tags/tag544.xml"/><Relationship Id="rId21" Type="http://schemas.openxmlformats.org/officeDocument/2006/relationships/image" Target="../media/image24.svg"/><Relationship Id="rId7" Type="http://schemas.openxmlformats.org/officeDocument/2006/relationships/tags" Target="../tags/tag548.xml"/><Relationship Id="rId12" Type="http://schemas.openxmlformats.org/officeDocument/2006/relationships/tags" Target="../tags/tag553.xml"/><Relationship Id="rId17" Type="http://schemas.openxmlformats.org/officeDocument/2006/relationships/oleObject" Target="../embeddings/oleObject65.bin"/><Relationship Id="rId2" Type="http://schemas.openxmlformats.org/officeDocument/2006/relationships/tags" Target="../tags/tag543.xml"/><Relationship Id="rId16" Type="http://schemas.openxmlformats.org/officeDocument/2006/relationships/slideLayout" Target="../slideLayouts/slideLayout2.xml"/><Relationship Id="rId20" Type="http://schemas.openxmlformats.org/officeDocument/2006/relationships/image" Target="../media/image23.svg"/><Relationship Id="rId1" Type="http://schemas.openxmlformats.org/officeDocument/2006/relationships/tags" Target="../tags/tag542.xml"/><Relationship Id="rId6" Type="http://schemas.openxmlformats.org/officeDocument/2006/relationships/tags" Target="../tags/tag547.xml"/><Relationship Id="rId11" Type="http://schemas.openxmlformats.org/officeDocument/2006/relationships/tags" Target="../tags/tag552.xml"/><Relationship Id="rId5" Type="http://schemas.openxmlformats.org/officeDocument/2006/relationships/tags" Target="../tags/tag546.xml"/><Relationship Id="rId15" Type="http://schemas.openxmlformats.org/officeDocument/2006/relationships/tags" Target="../tags/tag556.xml"/><Relationship Id="rId10" Type="http://schemas.openxmlformats.org/officeDocument/2006/relationships/tags" Target="../tags/tag551.xml"/><Relationship Id="rId19" Type="http://schemas.openxmlformats.org/officeDocument/2006/relationships/chart" Target="../charts/chart2.xml"/><Relationship Id="rId4" Type="http://schemas.openxmlformats.org/officeDocument/2006/relationships/tags" Target="../tags/tag545.xml"/><Relationship Id="rId9" Type="http://schemas.openxmlformats.org/officeDocument/2006/relationships/tags" Target="../tags/tag550.xml"/><Relationship Id="rId14" Type="http://schemas.openxmlformats.org/officeDocument/2006/relationships/tags" Target="../tags/tag555.xml"/></Relationships>
</file>

<file path=ppt/slides/_rels/slide32.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27.svg"/><Relationship Id="rId3" Type="http://schemas.openxmlformats.org/officeDocument/2006/relationships/tags" Target="../tags/tag559.xml"/><Relationship Id="rId7" Type="http://schemas.openxmlformats.org/officeDocument/2006/relationships/tags" Target="../tags/tag563.xml"/><Relationship Id="rId12" Type="http://schemas.openxmlformats.org/officeDocument/2006/relationships/image" Target="../media/image26.svg"/><Relationship Id="rId2" Type="http://schemas.openxmlformats.org/officeDocument/2006/relationships/tags" Target="../tags/tag558.xml"/><Relationship Id="rId1" Type="http://schemas.openxmlformats.org/officeDocument/2006/relationships/tags" Target="../tags/tag557.xml"/><Relationship Id="rId6" Type="http://schemas.openxmlformats.org/officeDocument/2006/relationships/tags" Target="../tags/tag562.xml"/><Relationship Id="rId11" Type="http://schemas.openxmlformats.org/officeDocument/2006/relationships/image" Target="../media/image25.svg"/><Relationship Id="rId5" Type="http://schemas.openxmlformats.org/officeDocument/2006/relationships/tags" Target="../tags/tag561.xml"/><Relationship Id="rId15" Type="http://schemas.openxmlformats.org/officeDocument/2006/relationships/image" Target="../media/image29.svg"/><Relationship Id="rId10" Type="http://schemas.openxmlformats.org/officeDocument/2006/relationships/image" Target="../media/image10.emf"/><Relationship Id="rId4" Type="http://schemas.openxmlformats.org/officeDocument/2006/relationships/tags" Target="../tags/tag560.xml"/><Relationship Id="rId9" Type="http://schemas.openxmlformats.org/officeDocument/2006/relationships/oleObject" Target="../embeddings/oleObject66.bin"/><Relationship Id="rId14" Type="http://schemas.openxmlformats.org/officeDocument/2006/relationships/image" Target="../media/image28.svg"/></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67.bin"/><Relationship Id="rId13" Type="http://schemas.openxmlformats.org/officeDocument/2006/relationships/image" Target="../media/image27.svg"/><Relationship Id="rId3" Type="http://schemas.openxmlformats.org/officeDocument/2006/relationships/tags" Target="../tags/tag566.xml"/><Relationship Id="rId7" Type="http://schemas.openxmlformats.org/officeDocument/2006/relationships/slideLayout" Target="../slideLayouts/slideLayout2.xml"/><Relationship Id="rId12" Type="http://schemas.openxmlformats.org/officeDocument/2006/relationships/image" Target="../media/image30.svg"/><Relationship Id="rId2" Type="http://schemas.openxmlformats.org/officeDocument/2006/relationships/tags" Target="../tags/tag565.xml"/><Relationship Id="rId1" Type="http://schemas.openxmlformats.org/officeDocument/2006/relationships/tags" Target="../tags/tag564.xml"/><Relationship Id="rId6" Type="http://schemas.openxmlformats.org/officeDocument/2006/relationships/tags" Target="../tags/tag569.xml"/><Relationship Id="rId11" Type="http://schemas.openxmlformats.org/officeDocument/2006/relationships/image" Target="../media/image26.svg"/><Relationship Id="rId5" Type="http://schemas.openxmlformats.org/officeDocument/2006/relationships/tags" Target="../tags/tag568.xml"/><Relationship Id="rId10" Type="http://schemas.openxmlformats.org/officeDocument/2006/relationships/image" Target="../media/image25.svg"/><Relationship Id="rId4" Type="http://schemas.openxmlformats.org/officeDocument/2006/relationships/tags" Target="../tags/tag567.xml"/><Relationship Id="rId9" Type="http://schemas.openxmlformats.org/officeDocument/2006/relationships/image" Target="../media/image10.emf"/></Relationships>
</file>

<file path=ppt/slides/_rels/slide34.xml.rels><?xml version="1.0" encoding="UTF-8" standalone="yes"?>
<Relationships xmlns="http://schemas.openxmlformats.org/package/2006/relationships"><Relationship Id="rId8" Type="http://schemas.openxmlformats.org/officeDocument/2006/relationships/tags" Target="../tags/tag577.xml"/><Relationship Id="rId13" Type="http://schemas.openxmlformats.org/officeDocument/2006/relationships/tags" Target="../tags/tag582.xml"/><Relationship Id="rId18" Type="http://schemas.openxmlformats.org/officeDocument/2006/relationships/tags" Target="../tags/tag587.xml"/><Relationship Id="rId26" Type="http://schemas.openxmlformats.org/officeDocument/2006/relationships/slideLayout" Target="../slideLayouts/slideLayout2.xml"/><Relationship Id="rId3" Type="http://schemas.openxmlformats.org/officeDocument/2006/relationships/tags" Target="../tags/tag572.xml"/><Relationship Id="rId21" Type="http://schemas.openxmlformats.org/officeDocument/2006/relationships/tags" Target="../tags/tag590.xml"/><Relationship Id="rId7" Type="http://schemas.openxmlformats.org/officeDocument/2006/relationships/tags" Target="../tags/tag576.xml"/><Relationship Id="rId12" Type="http://schemas.openxmlformats.org/officeDocument/2006/relationships/tags" Target="../tags/tag581.xml"/><Relationship Id="rId17" Type="http://schemas.openxmlformats.org/officeDocument/2006/relationships/tags" Target="../tags/tag586.xml"/><Relationship Id="rId25" Type="http://schemas.openxmlformats.org/officeDocument/2006/relationships/tags" Target="../tags/tag594.xml"/><Relationship Id="rId2" Type="http://schemas.openxmlformats.org/officeDocument/2006/relationships/tags" Target="../tags/tag571.xml"/><Relationship Id="rId16" Type="http://schemas.openxmlformats.org/officeDocument/2006/relationships/tags" Target="../tags/tag585.xml"/><Relationship Id="rId20" Type="http://schemas.openxmlformats.org/officeDocument/2006/relationships/tags" Target="../tags/tag589.xml"/><Relationship Id="rId1" Type="http://schemas.openxmlformats.org/officeDocument/2006/relationships/tags" Target="../tags/tag570.xml"/><Relationship Id="rId6" Type="http://schemas.openxmlformats.org/officeDocument/2006/relationships/tags" Target="../tags/tag575.xml"/><Relationship Id="rId11" Type="http://schemas.openxmlformats.org/officeDocument/2006/relationships/tags" Target="../tags/tag580.xml"/><Relationship Id="rId24" Type="http://schemas.openxmlformats.org/officeDocument/2006/relationships/tags" Target="../tags/tag593.xml"/><Relationship Id="rId5" Type="http://schemas.openxmlformats.org/officeDocument/2006/relationships/tags" Target="../tags/tag574.xml"/><Relationship Id="rId15" Type="http://schemas.openxmlformats.org/officeDocument/2006/relationships/tags" Target="../tags/tag584.xml"/><Relationship Id="rId23" Type="http://schemas.openxmlformats.org/officeDocument/2006/relationships/tags" Target="../tags/tag592.xml"/><Relationship Id="rId28" Type="http://schemas.openxmlformats.org/officeDocument/2006/relationships/image" Target="../media/image10.emf"/><Relationship Id="rId10" Type="http://schemas.openxmlformats.org/officeDocument/2006/relationships/tags" Target="../tags/tag579.xml"/><Relationship Id="rId19" Type="http://schemas.openxmlformats.org/officeDocument/2006/relationships/tags" Target="../tags/tag588.xml"/><Relationship Id="rId4" Type="http://schemas.openxmlformats.org/officeDocument/2006/relationships/tags" Target="../tags/tag573.xml"/><Relationship Id="rId9" Type="http://schemas.openxmlformats.org/officeDocument/2006/relationships/tags" Target="../tags/tag578.xml"/><Relationship Id="rId14" Type="http://schemas.openxmlformats.org/officeDocument/2006/relationships/tags" Target="../tags/tag583.xml"/><Relationship Id="rId22" Type="http://schemas.openxmlformats.org/officeDocument/2006/relationships/tags" Target="../tags/tag591.xml"/><Relationship Id="rId27" Type="http://schemas.openxmlformats.org/officeDocument/2006/relationships/oleObject" Target="../embeddings/oleObject68.bin"/></Relationships>
</file>

<file path=ppt/slides/_rels/slide35.xml.rels><?xml version="1.0" encoding="UTF-8" standalone="yes"?>
<Relationships xmlns="http://schemas.openxmlformats.org/package/2006/relationships"><Relationship Id="rId8" Type="http://schemas.openxmlformats.org/officeDocument/2006/relationships/tags" Target="../tags/tag602.xml"/><Relationship Id="rId13" Type="http://schemas.openxmlformats.org/officeDocument/2006/relationships/tags" Target="../tags/tag607.xml"/><Relationship Id="rId18" Type="http://schemas.openxmlformats.org/officeDocument/2006/relationships/tags" Target="../tags/tag612.xml"/><Relationship Id="rId3" Type="http://schemas.openxmlformats.org/officeDocument/2006/relationships/tags" Target="../tags/tag597.xml"/><Relationship Id="rId21" Type="http://schemas.openxmlformats.org/officeDocument/2006/relationships/oleObject" Target="../embeddings/oleObject69.bin"/><Relationship Id="rId7" Type="http://schemas.openxmlformats.org/officeDocument/2006/relationships/tags" Target="../tags/tag601.xml"/><Relationship Id="rId12" Type="http://schemas.openxmlformats.org/officeDocument/2006/relationships/tags" Target="../tags/tag606.xml"/><Relationship Id="rId17" Type="http://schemas.openxmlformats.org/officeDocument/2006/relationships/tags" Target="../tags/tag611.xml"/><Relationship Id="rId2" Type="http://schemas.openxmlformats.org/officeDocument/2006/relationships/tags" Target="../tags/tag596.xml"/><Relationship Id="rId16" Type="http://schemas.openxmlformats.org/officeDocument/2006/relationships/tags" Target="../tags/tag610.xml"/><Relationship Id="rId20" Type="http://schemas.openxmlformats.org/officeDocument/2006/relationships/slideLayout" Target="../slideLayouts/slideLayout2.xml"/><Relationship Id="rId1" Type="http://schemas.openxmlformats.org/officeDocument/2006/relationships/tags" Target="../tags/tag595.xml"/><Relationship Id="rId6" Type="http://schemas.openxmlformats.org/officeDocument/2006/relationships/tags" Target="../tags/tag600.xml"/><Relationship Id="rId11" Type="http://schemas.openxmlformats.org/officeDocument/2006/relationships/tags" Target="../tags/tag605.xml"/><Relationship Id="rId5" Type="http://schemas.openxmlformats.org/officeDocument/2006/relationships/tags" Target="../tags/tag599.xml"/><Relationship Id="rId15" Type="http://schemas.openxmlformats.org/officeDocument/2006/relationships/tags" Target="../tags/tag609.xml"/><Relationship Id="rId10" Type="http://schemas.openxmlformats.org/officeDocument/2006/relationships/tags" Target="../tags/tag604.xml"/><Relationship Id="rId19" Type="http://schemas.openxmlformats.org/officeDocument/2006/relationships/tags" Target="../tags/tag613.xml"/><Relationship Id="rId4" Type="http://schemas.openxmlformats.org/officeDocument/2006/relationships/tags" Target="../tags/tag598.xml"/><Relationship Id="rId9" Type="http://schemas.openxmlformats.org/officeDocument/2006/relationships/tags" Target="../tags/tag603.xml"/><Relationship Id="rId14" Type="http://schemas.openxmlformats.org/officeDocument/2006/relationships/tags" Target="../tags/tag608.xml"/><Relationship Id="rId22" Type="http://schemas.openxmlformats.org/officeDocument/2006/relationships/image" Target="../media/image10.emf"/></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70.bin"/><Relationship Id="rId3" Type="http://schemas.openxmlformats.org/officeDocument/2006/relationships/tags" Target="../tags/tag616.xml"/><Relationship Id="rId7" Type="http://schemas.openxmlformats.org/officeDocument/2006/relationships/slideLayout" Target="../slideLayouts/slideLayout5.xml"/><Relationship Id="rId2" Type="http://schemas.openxmlformats.org/officeDocument/2006/relationships/tags" Target="../tags/tag615.xml"/><Relationship Id="rId1" Type="http://schemas.openxmlformats.org/officeDocument/2006/relationships/tags" Target="../tags/tag614.xml"/><Relationship Id="rId6" Type="http://schemas.openxmlformats.org/officeDocument/2006/relationships/tags" Target="../tags/tag619.xml"/><Relationship Id="rId11" Type="http://schemas.openxmlformats.org/officeDocument/2006/relationships/image" Target="../media/image32.emf"/><Relationship Id="rId5" Type="http://schemas.openxmlformats.org/officeDocument/2006/relationships/tags" Target="../tags/tag618.xml"/><Relationship Id="rId10" Type="http://schemas.openxmlformats.org/officeDocument/2006/relationships/hyperlink" Target="mailto:Matt.Mereness@ercot.com" TargetMode="External"/><Relationship Id="rId4" Type="http://schemas.openxmlformats.org/officeDocument/2006/relationships/tags" Target="../tags/tag617.xml"/><Relationship Id="rId9" Type="http://schemas.openxmlformats.org/officeDocument/2006/relationships/image" Target="../media/image31.emf"/></Relationships>
</file>

<file path=ppt/slides/_rels/slide37.xml.rels><?xml version="1.0" encoding="UTF-8" standalone="yes"?>
<Relationships xmlns="http://schemas.openxmlformats.org/package/2006/relationships"><Relationship Id="rId26" Type="http://schemas.openxmlformats.org/officeDocument/2006/relationships/tags" Target="../tags/tag645.xml"/><Relationship Id="rId21" Type="http://schemas.openxmlformats.org/officeDocument/2006/relationships/tags" Target="../tags/tag640.xml"/><Relationship Id="rId42" Type="http://schemas.openxmlformats.org/officeDocument/2006/relationships/tags" Target="../tags/tag661.xml"/><Relationship Id="rId47" Type="http://schemas.openxmlformats.org/officeDocument/2006/relationships/tags" Target="../tags/tag666.xml"/><Relationship Id="rId63" Type="http://schemas.openxmlformats.org/officeDocument/2006/relationships/tags" Target="../tags/tag682.xml"/><Relationship Id="rId68" Type="http://schemas.openxmlformats.org/officeDocument/2006/relationships/tags" Target="../tags/tag687.xml"/><Relationship Id="rId84" Type="http://schemas.openxmlformats.org/officeDocument/2006/relationships/tags" Target="../tags/tag703.xml"/><Relationship Id="rId89" Type="http://schemas.openxmlformats.org/officeDocument/2006/relationships/tags" Target="../tags/tag708.xml"/><Relationship Id="rId16" Type="http://schemas.openxmlformats.org/officeDocument/2006/relationships/tags" Target="../tags/tag635.xml"/><Relationship Id="rId11" Type="http://schemas.openxmlformats.org/officeDocument/2006/relationships/tags" Target="../tags/tag630.xml"/><Relationship Id="rId32" Type="http://schemas.openxmlformats.org/officeDocument/2006/relationships/tags" Target="../tags/tag651.xml"/><Relationship Id="rId37" Type="http://schemas.openxmlformats.org/officeDocument/2006/relationships/tags" Target="../tags/tag656.xml"/><Relationship Id="rId53" Type="http://schemas.openxmlformats.org/officeDocument/2006/relationships/tags" Target="../tags/tag672.xml"/><Relationship Id="rId58" Type="http://schemas.openxmlformats.org/officeDocument/2006/relationships/tags" Target="../tags/tag677.xml"/><Relationship Id="rId74" Type="http://schemas.openxmlformats.org/officeDocument/2006/relationships/tags" Target="../tags/tag693.xml"/><Relationship Id="rId79" Type="http://schemas.openxmlformats.org/officeDocument/2006/relationships/tags" Target="../tags/tag698.xml"/><Relationship Id="rId102" Type="http://schemas.openxmlformats.org/officeDocument/2006/relationships/slideLayout" Target="../slideLayouts/slideLayout2.xml"/><Relationship Id="rId5" Type="http://schemas.openxmlformats.org/officeDocument/2006/relationships/tags" Target="../tags/tag624.xml"/><Relationship Id="rId90" Type="http://schemas.openxmlformats.org/officeDocument/2006/relationships/tags" Target="../tags/tag709.xml"/><Relationship Id="rId95" Type="http://schemas.openxmlformats.org/officeDocument/2006/relationships/tags" Target="../tags/tag714.xml"/><Relationship Id="rId22" Type="http://schemas.openxmlformats.org/officeDocument/2006/relationships/tags" Target="../tags/tag641.xml"/><Relationship Id="rId27" Type="http://schemas.openxmlformats.org/officeDocument/2006/relationships/tags" Target="../tags/tag646.xml"/><Relationship Id="rId43" Type="http://schemas.openxmlformats.org/officeDocument/2006/relationships/tags" Target="../tags/tag662.xml"/><Relationship Id="rId48" Type="http://schemas.openxmlformats.org/officeDocument/2006/relationships/tags" Target="../tags/tag667.xml"/><Relationship Id="rId64" Type="http://schemas.openxmlformats.org/officeDocument/2006/relationships/tags" Target="../tags/tag683.xml"/><Relationship Id="rId69" Type="http://schemas.openxmlformats.org/officeDocument/2006/relationships/tags" Target="../tags/tag688.xml"/><Relationship Id="rId80" Type="http://schemas.openxmlformats.org/officeDocument/2006/relationships/tags" Target="../tags/tag699.xml"/><Relationship Id="rId85" Type="http://schemas.openxmlformats.org/officeDocument/2006/relationships/tags" Target="../tags/tag704.xml"/><Relationship Id="rId12" Type="http://schemas.openxmlformats.org/officeDocument/2006/relationships/tags" Target="../tags/tag631.xml"/><Relationship Id="rId17" Type="http://schemas.openxmlformats.org/officeDocument/2006/relationships/tags" Target="../tags/tag636.xml"/><Relationship Id="rId25" Type="http://schemas.openxmlformats.org/officeDocument/2006/relationships/tags" Target="../tags/tag644.xml"/><Relationship Id="rId33" Type="http://schemas.openxmlformats.org/officeDocument/2006/relationships/tags" Target="../tags/tag652.xml"/><Relationship Id="rId38" Type="http://schemas.openxmlformats.org/officeDocument/2006/relationships/tags" Target="../tags/tag657.xml"/><Relationship Id="rId46" Type="http://schemas.openxmlformats.org/officeDocument/2006/relationships/tags" Target="../tags/tag665.xml"/><Relationship Id="rId59" Type="http://schemas.openxmlformats.org/officeDocument/2006/relationships/tags" Target="../tags/tag678.xml"/><Relationship Id="rId67" Type="http://schemas.openxmlformats.org/officeDocument/2006/relationships/tags" Target="../tags/tag686.xml"/><Relationship Id="rId103" Type="http://schemas.openxmlformats.org/officeDocument/2006/relationships/oleObject" Target="../embeddings/oleObject71.bin"/><Relationship Id="rId20" Type="http://schemas.openxmlformats.org/officeDocument/2006/relationships/tags" Target="../tags/tag639.xml"/><Relationship Id="rId41" Type="http://schemas.openxmlformats.org/officeDocument/2006/relationships/tags" Target="../tags/tag660.xml"/><Relationship Id="rId54" Type="http://schemas.openxmlformats.org/officeDocument/2006/relationships/tags" Target="../tags/tag673.xml"/><Relationship Id="rId62" Type="http://schemas.openxmlformats.org/officeDocument/2006/relationships/tags" Target="../tags/tag681.xml"/><Relationship Id="rId70" Type="http://schemas.openxmlformats.org/officeDocument/2006/relationships/tags" Target="../tags/tag689.xml"/><Relationship Id="rId75" Type="http://schemas.openxmlformats.org/officeDocument/2006/relationships/tags" Target="../tags/tag694.xml"/><Relationship Id="rId83" Type="http://schemas.openxmlformats.org/officeDocument/2006/relationships/tags" Target="../tags/tag702.xml"/><Relationship Id="rId88" Type="http://schemas.openxmlformats.org/officeDocument/2006/relationships/tags" Target="../tags/tag707.xml"/><Relationship Id="rId91" Type="http://schemas.openxmlformats.org/officeDocument/2006/relationships/tags" Target="../tags/tag710.xml"/><Relationship Id="rId96" Type="http://schemas.openxmlformats.org/officeDocument/2006/relationships/tags" Target="../tags/tag715.xml"/><Relationship Id="rId1" Type="http://schemas.openxmlformats.org/officeDocument/2006/relationships/tags" Target="../tags/tag620.xml"/><Relationship Id="rId6" Type="http://schemas.openxmlformats.org/officeDocument/2006/relationships/tags" Target="../tags/tag625.xml"/><Relationship Id="rId15" Type="http://schemas.openxmlformats.org/officeDocument/2006/relationships/tags" Target="../tags/tag634.xml"/><Relationship Id="rId23" Type="http://schemas.openxmlformats.org/officeDocument/2006/relationships/tags" Target="../tags/tag642.xml"/><Relationship Id="rId28" Type="http://schemas.openxmlformats.org/officeDocument/2006/relationships/tags" Target="../tags/tag647.xml"/><Relationship Id="rId36" Type="http://schemas.openxmlformats.org/officeDocument/2006/relationships/tags" Target="../tags/tag655.xml"/><Relationship Id="rId49" Type="http://schemas.openxmlformats.org/officeDocument/2006/relationships/tags" Target="../tags/tag668.xml"/><Relationship Id="rId57" Type="http://schemas.openxmlformats.org/officeDocument/2006/relationships/tags" Target="../tags/tag676.xml"/><Relationship Id="rId10" Type="http://schemas.openxmlformats.org/officeDocument/2006/relationships/tags" Target="../tags/tag629.xml"/><Relationship Id="rId31" Type="http://schemas.openxmlformats.org/officeDocument/2006/relationships/tags" Target="../tags/tag650.xml"/><Relationship Id="rId44" Type="http://schemas.openxmlformats.org/officeDocument/2006/relationships/tags" Target="../tags/tag663.xml"/><Relationship Id="rId52" Type="http://schemas.openxmlformats.org/officeDocument/2006/relationships/tags" Target="../tags/tag671.xml"/><Relationship Id="rId60" Type="http://schemas.openxmlformats.org/officeDocument/2006/relationships/tags" Target="../tags/tag679.xml"/><Relationship Id="rId65" Type="http://schemas.openxmlformats.org/officeDocument/2006/relationships/tags" Target="../tags/tag684.xml"/><Relationship Id="rId73" Type="http://schemas.openxmlformats.org/officeDocument/2006/relationships/tags" Target="../tags/tag692.xml"/><Relationship Id="rId78" Type="http://schemas.openxmlformats.org/officeDocument/2006/relationships/tags" Target="../tags/tag697.xml"/><Relationship Id="rId81" Type="http://schemas.openxmlformats.org/officeDocument/2006/relationships/tags" Target="../tags/tag700.xml"/><Relationship Id="rId86" Type="http://schemas.openxmlformats.org/officeDocument/2006/relationships/tags" Target="../tags/tag705.xml"/><Relationship Id="rId94" Type="http://schemas.openxmlformats.org/officeDocument/2006/relationships/tags" Target="../tags/tag713.xml"/><Relationship Id="rId99" Type="http://schemas.openxmlformats.org/officeDocument/2006/relationships/tags" Target="../tags/tag718.xml"/><Relationship Id="rId101" Type="http://schemas.openxmlformats.org/officeDocument/2006/relationships/tags" Target="../tags/tag720.xml"/><Relationship Id="rId4" Type="http://schemas.openxmlformats.org/officeDocument/2006/relationships/tags" Target="../tags/tag623.xml"/><Relationship Id="rId9" Type="http://schemas.openxmlformats.org/officeDocument/2006/relationships/tags" Target="../tags/tag628.xml"/><Relationship Id="rId13" Type="http://schemas.openxmlformats.org/officeDocument/2006/relationships/tags" Target="../tags/tag632.xml"/><Relationship Id="rId18" Type="http://schemas.openxmlformats.org/officeDocument/2006/relationships/tags" Target="../tags/tag637.xml"/><Relationship Id="rId39" Type="http://schemas.openxmlformats.org/officeDocument/2006/relationships/tags" Target="../tags/tag658.xml"/><Relationship Id="rId34" Type="http://schemas.openxmlformats.org/officeDocument/2006/relationships/tags" Target="../tags/tag653.xml"/><Relationship Id="rId50" Type="http://schemas.openxmlformats.org/officeDocument/2006/relationships/tags" Target="../tags/tag669.xml"/><Relationship Id="rId55" Type="http://schemas.openxmlformats.org/officeDocument/2006/relationships/tags" Target="../tags/tag674.xml"/><Relationship Id="rId76" Type="http://schemas.openxmlformats.org/officeDocument/2006/relationships/tags" Target="../tags/tag695.xml"/><Relationship Id="rId97" Type="http://schemas.openxmlformats.org/officeDocument/2006/relationships/tags" Target="../tags/tag716.xml"/><Relationship Id="rId104" Type="http://schemas.openxmlformats.org/officeDocument/2006/relationships/image" Target="../media/image10.emf"/><Relationship Id="rId7" Type="http://schemas.openxmlformats.org/officeDocument/2006/relationships/tags" Target="../tags/tag626.xml"/><Relationship Id="rId71" Type="http://schemas.openxmlformats.org/officeDocument/2006/relationships/tags" Target="../tags/tag690.xml"/><Relationship Id="rId92" Type="http://schemas.openxmlformats.org/officeDocument/2006/relationships/tags" Target="../tags/tag711.xml"/><Relationship Id="rId2" Type="http://schemas.openxmlformats.org/officeDocument/2006/relationships/tags" Target="../tags/tag621.xml"/><Relationship Id="rId29" Type="http://schemas.openxmlformats.org/officeDocument/2006/relationships/tags" Target="../tags/tag648.xml"/><Relationship Id="rId24" Type="http://schemas.openxmlformats.org/officeDocument/2006/relationships/tags" Target="../tags/tag643.xml"/><Relationship Id="rId40" Type="http://schemas.openxmlformats.org/officeDocument/2006/relationships/tags" Target="../tags/tag659.xml"/><Relationship Id="rId45" Type="http://schemas.openxmlformats.org/officeDocument/2006/relationships/tags" Target="../tags/tag664.xml"/><Relationship Id="rId66" Type="http://schemas.openxmlformats.org/officeDocument/2006/relationships/tags" Target="../tags/tag685.xml"/><Relationship Id="rId87" Type="http://schemas.openxmlformats.org/officeDocument/2006/relationships/tags" Target="../tags/tag706.xml"/><Relationship Id="rId61" Type="http://schemas.openxmlformats.org/officeDocument/2006/relationships/tags" Target="../tags/tag680.xml"/><Relationship Id="rId82" Type="http://schemas.openxmlformats.org/officeDocument/2006/relationships/tags" Target="../tags/tag701.xml"/><Relationship Id="rId19" Type="http://schemas.openxmlformats.org/officeDocument/2006/relationships/tags" Target="../tags/tag638.xml"/><Relationship Id="rId14" Type="http://schemas.openxmlformats.org/officeDocument/2006/relationships/tags" Target="../tags/tag633.xml"/><Relationship Id="rId30" Type="http://schemas.openxmlformats.org/officeDocument/2006/relationships/tags" Target="../tags/tag649.xml"/><Relationship Id="rId35" Type="http://schemas.openxmlformats.org/officeDocument/2006/relationships/tags" Target="../tags/tag654.xml"/><Relationship Id="rId56" Type="http://schemas.openxmlformats.org/officeDocument/2006/relationships/tags" Target="../tags/tag675.xml"/><Relationship Id="rId77" Type="http://schemas.openxmlformats.org/officeDocument/2006/relationships/tags" Target="../tags/tag696.xml"/><Relationship Id="rId100" Type="http://schemas.openxmlformats.org/officeDocument/2006/relationships/tags" Target="../tags/tag719.xml"/><Relationship Id="rId8" Type="http://schemas.openxmlformats.org/officeDocument/2006/relationships/tags" Target="../tags/tag627.xml"/><Relationship Id="rId51" Type="http://schemas.openxmlformats.org/officeDocument/2006/relationships/tags" Target="../tags/tag670.xml"/><Relationship Id="rId72" Type="http://schemas.openxmlformats.org/officeDocument/2006/relationships/tags" Target="../tags/tag691.xml"/><Relationship Id="rId93" Type="http://schemas.openxmlformats.org/officeDocument/2006/relationships/tags" Target="../tags/tag712.xml"/><Relationship Id="rId98" Type="http://schemas.openxmlformats.org/officeDocument/2006/relationships/tags" Target="../tags/tag717.xml"/><Relationship Id="rId3" Type="http://schemas.openxmlformats.org/officeDocument/2006/relationships/tags" Target="../tags/tag62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722.xml"/><Relationship Id="rId1" Type="http://schemas.openxmlformats.org/officeDocument/2006/relationships/tags" Target="../tags/tag721.xml"/><Relationship Id="rId6" Type="http://schemas.openxmlformats.org/officeDocument/2006/relationships/image" Target="../media/image10.emf"/><Relationship Id="rId5" Type="http://schemas.openxmlformats.org/officeDocument/2006/relationships/oleObject" Target="../embeddings/oleObject72.bin"/><Relationship Id="rId4" Type="http://schemas.openxmlformats.org/officeDocument/2006/relationships/notesSlide" Target="../notesSlides/notesSlide20.xml"/></Relationships>
</file>

<file path=ppt/slides/_rels/slide39.xml.rels><?xml version="1.0" encoding="UTF-8" standalone="yes"?>
<Relationships xmlns="http://schemas.openxmlformats.org/package/2006/relationships"><Relationship Id="rId8" Type="http://schemas.openxmlformats.org/officeDocument/2006/relationships/notesSlide" Target="../notesSlides/notesSlide21.xml"/><Relationship Id="rId13" Type="http://schemas.openxmlformats.org/officeDocument/2006/relationships/slide" Target="slide33.xml"/><Relationship Id="rId3" Type="http://schemas.openxmlformats.org/officeDocument/2006/relationships/tags" Target="../tags/tag725.xml"/><Relationship Id="rId7" Type="http://schemas.openxmlformats.org/officeDocument/2006/relationships/slideLayout" Target="../slideLayouts/slideLayout14.xml"/><Relationship Id="rId12" Type="http://schemas.openxmlformats.org/officeDocument/2006/relationships/slide" Target="slide12.xml"/><Relationship Id="rId2" Type="http://schemas.openxmlformats.org/officeDocument/2006/relationships/tags" Target="../tags/tag724.xml"/><Relationship Id="rId1" Type="http://schemas.openxmlformats.org/officeDocument/2006/relationships/tags" Target="../tags/tag723.xml"/><Relationship Id="rId6" Type="http://schemas.openxmlformats.org/officeDocument/2006/relationships/tags" Target="../tags/tag728.xml"/><Relationship Id="rId11" Type="http://schemas.openxmlformats.org/officeDocument/2006/relationships/slide" Target="slide2.xml"/><Relationship Id="rId5" Type="http://schemas.openxmlformats.org/officeDocument/2006/relationships/tags" Target="../tags/tag727.xml"/><Relationship Id="rId10" Type="http://schemas.openxmlformats.org/officeDocument/2006/relationships/image" Target="../media/image10.emf"/><Relationship Id="rId4" Type="http://schemas.openxmlformats.org/officeDocument/2006/relationships/tags" Target="../tags/tag726.xml"/><Relationship Id="rId9" Type="http://schemas.openxmlformats.org/officeDocument/2006/relationships/oleObject" Target="../embeddings/oleObject73.bin"/><Relationship Id="rId14" Type="http://schemas.openxmlformats.org/officeDocument/2006/relationships/image" Target="../media/image11.emf"/></Relationships>
</file>

<file path=ppt/slides/_rels/slide4.xml.rels><?xml version="1.0" encoding="UTF-8" standalone="yes"?>
<Relationships xmlns="http://schemas.openxmlformats.org/package/2006/relationships"><Relationship Id="rId8" Type="http://schemas.openxmlformats.org/officeDocument/2006/relationships/tags" Target="../tags/tag243.xml"/><Relationship Id="rId3" Type="http://schemas.openxmlformats.org/officeDocument/2006/relationships/tags" Target="../tags/tag238.xml"/><Relationship Id="rId7" Type="http://schemas.openxmlformats.org/officeDocument/2006/relationships/tags" Target="../tags/tag242.xml"/><Relationship Id="rId12" Type="http://schemas.openxmlformats.org/officeDocument/2006/relationships/image" Target="../media/image9.emf"/><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tags" Target="../tags/tag241.xml"/><Relationship Id="rId11" Type="http://schemas.openxmlformats.org/officeDocument/2006/relationships/oleObject" Target="../embeddings/oleObject38.bin"/><Relationship Id="rId5" Type="http://schemas.openxmlformats.org/officeDocument/2006/relationships/tags" Target="../tags/tag240.xml"/><Relationship Id="rId10" Type="http://schemas.openxmlformats.org/officeDocument/2006/relationships/slideLayout" Target="../slideLayouts/slideLayout17.xml"/><Relationship Id="rId4" Type="http://schemas.openxmlformats.org/officeDocument/2006/relationships/tags" Target="../tags/tag239.xml"/><Relationship Id="rId9" Type="http://schemas.openxmlformats.org/officeDocument/2006/relationships/tags" Target="../tags/tag244.xml"/></Relationships>
</file>

<file path=ppt/slides/_rels/slide40.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tags" Target="../tags/tag731.xml"/><Relationship Id="rId7" Type="http://schemas.openxmlformats.org/officeDocument/2006/relationships/image" Target="../media/image10.emf"/><Relationship Id="rId12" Type="http://schemas.openxmlformats.org/officeDocument/2006/relationships/image" Target="../media/image19.svg"/><Relationship Id="rId2" Type="http://schemas.openxmlformats.org/officeDocument/2006/relationships/tags" Target="../tags/tag730.xml"/><Relationship Id="rId1" Type="http://schemas.openxmlformats.org/officeDocument/2006/relationships/tags" Target="../tags/tag729.xml"/><Relationship Id="rId6" Type="http://schemas.openxmlformats.org/officeDocument/2006/relationships/oleObject" Target="../embeddings/oleObject74.bin"/><Relationship Id="rId11" Type="http://schemas.openxmlformats.org/officeDocument/2006/relationships/image" Target="../media/image18.svg"/><Relationship Id="rId5" Type="http://schemas.openxmlformats.org/officeDocument/2006/relationships/notesSlide" Target="../notesSlides/notesSlide22.xml"/><Relationship Id="rId10" Type="http://schemas.openxmlformats.org/officeDocument/2006/relationships/image" Target="../media/image17.svg"/><Relationship Id="rId4" Type="http://schemas.openxmlformats.org/officeDocument/2006/relationships/slideLayout" Target="../slideLayouts/slideLayout2.xml"/><Relationship Id="rId9" Type="http://schemas.openxmlformats.org/officeDocument/2006/relationships/image" Target="../media/image16.svg"/></Relationships>
</file>

<file path=ppt/slides/_rels/slide41.xml.rels><?xml version="1.0" encoding="UTF-8" standalone="yes"?>
<Relationships xmlns="http://schemas.openxmlformats.org/package/2006/relationships"><Relationship Id="rId26" Type="http://schemas.openxmlformats.org/officeDocument/2006/relationships/tags" Target="../tags/tag757.xml"/><Relationship Id="rId21" Type="http://schemas.openxmlformats.org/officeDocument/2006/relationships/tags" Target="../tags/tag752.xml"/><Relationship Id="rId42" Type="http://schemas.openxmlformats.org/officeDocument/2006/relationships/tags" Target="../tags/tag773.xml"/><Relationship Id="rId47" Type="http://schemas.openxmlformats.org/officeDocument/2006/relationships/tags" Target="../tags/tag778.xml"/><Relationship Id="rId63" Type="http://schemas.openxmlformats.org/officeDocument/2006/relationships/tags" Target="../tags/tag794.xml"/><Relationship Id="rId68" Type="http://schemas.openxmlformats.org/officeDocument/2006/relationships/tags" Target="../tags/tag799.xml"/><Relationship Id="rId84" Type="http://schemas.openxmlformats.org/officeDocument/2006/relationships/tags" Target="../tags/tag815.xml"/><Relationship Id="rId89" Type="http://schemas.openxmlformats.org/officeDocument/2006/relationships/tags" Target="../tags/tag820.xml"/><Relationship Id="rId16" Type="http://schemas.openxmlformats.org/officeDocument/2006/relationships/tags" Target="../tags/tag747.xml"/><Relationship Id="rId11" Type="http://schemas.openxmlformats.org/officeDocument/2006/relationships/tags" Target="../tags/tag742.xml"/><Relationship Id="rId32" Type="http://schemas.openxmlformats.org/officeDocument/2006/relationships/tags" Target="../tags/tag763.xml"/><Relationship Id="rId37" Type="http://schemas.openxmlformats.org/officeDocument/2006/relationships/tags" Target="../tags/tag768.xml"/><Relationship Id="rId53" Type="http://schemas.openxmlformats.org/officeDocument/2006/relationships/tags" Target="../tags/tag784.xml"/><Relationship Id="rId58" Type="http://schemas.openxmlformats.org/officeDocument/2006/relationships/tags" Target="../tags/tag789.xml"/><Relationship Id="rId74" Type="http://schemas.openxmlformats.org/officeDocument/2006/relationships/tags" Target="../tags/tag805.xml"/><Relationship Id="rId79" Type="http://schemas.openxmlformats.org/officeDocument/2006/relationships/tags" Target="../tags/tag810.xml"/><Relationship Id="rId102" Type="http://schemas.openxmlformats.org/officeDocument/2006/relationships/oleObject" Target="../embeddings/oleObject48.bin"/><Relationship Id="rId5" Type="http://schemas.openxmlformats.org/officeDocument/2006/relationships/tags" Target="../tags/tag736.xml"/><Relationship Id="rId90" Type="http://schemas.openxmlformats.org/officeDocument/2006/relationships/tags" Target="../tags/tag821.xml"/><Relationship Id="rId95" Type="http://schemas.openxmlformats.org/officeDocument/2006/relationships/tags" Target="../tags/tag826.xml"/><Relationship Id="rId22" Type="http://schemas.openxmlformats.org/officeDocument/2006/relationships/tags" Target="../tags/tag753.xml"/><Relationship Id="rId27" Type="http://schemas.openxmlformats.org/officeDocument/2006/relationships/tags" Target="../tags/tag758.xml"/><Relationship Id="rId43" Type="http://schemas.openxmlformats.org/officeDocument/2006/relationships/tags" Target="../tags/tag774.xml"/><Relationship Id="rId48" Type="http://schemas.openxmlformats.org/officeDocument/2006/relationships/tags" Target="../tags/tag779.xml"/><Relationship Id="rId64" Type="http://schemas.openxmlformats.org/officeDocument/2006/relationships/tags" Target="../tags/tag795.xml"/><Relationship Id="rId69" Type="http://schemas.openxmlformats.org/officeDocument/2006/relationships/tags" Target="../tags/tag800.xml"/><Relationship Id="rId80" Type="http://schemas.openxmlformats.org/officeDocument/2006/relationships/tags" Target="../tags/tag811.xml"/><Relationship Id="rId85" Type="http://schemas.openxmlformats.org/officeDocument/2006/relationships/tags" Target="../tags/tag816.xml"/><Relationship Id="rId12" Type="http://schemas.openxmlformats.org/officeDocument/2006/relationships/tags" Target="../tags/tag743.xml"/><Relationship Id="rId17" Type="http://schemas.openxmlformats.org/officeDocument/2006/relationships/tags" Target="../tags/tag748.xml"/><Relationship Id="rId25" Type="http://schemas.openxmlformats.org/officeDocument/2006/relationships/tags" Target="../tags/tag756.xml"/><Relationship Id="rId33" Type="http://schemas.openxmlformats.org/officeDocument/2006/relationships/tags" Target="../tags/tag764.xml"/><Relationship Id="rId38" Type="http://schemas.openxmlformats.org/officeDocument/2006/relationships/tags" Target="../tags/tag769.xml"/><Relationship Id="rId46" Type="http://schemas.openxmlformats.org/officeDocument/2006/relationships/tags" Target="../tags/tag777.xml"/><Relationship Id="rId59" Type="http://schemas.openxmlformats.org/officeDocument/2006/relationships/tags" Target="../tags/tag790.xml"/><Relationship Id="rId67" Type="http://schemas.openxmlformats.org/officeDocument/2006/relationships/tags" Target="../tags/tag798.xml"/><Relationship Id="rId20" Type="http://schemas.openxmlformats.org/officeDocument/2006/relationships/tags" Target="../tags/tag751.xml"/><Relationship Id="rId41" Type="http://schemas.openxmlformats.org/officeDocument/2006/relationships/tags" Target="../tags/tag772.xml"/><Relationship Id="rId54" Type="http://schemas.openxmlformats.org/officeDocument/2006/relationships/tags" Target="../tags/tag785.xml"/><Relationship Id="rId62" Type="http://schemas.openxmlformats.org/officeDocument/2006/relationships/tags" Target="../tags/tag793.xml"/><Relationship Id="rId70" Type="http://schemas.openxmlformats.org/officeDocument/2006/relationships/tags" Target="../tags/tag801.xml"/><Relationship Id="rId75" Type="http://schemas.openxmlformats.org/officeDocument/2006/relationships/tags" Target="../tags/tag806.xml"/><Relationship Id="rId83" Type="http://schemas.openxmlformats.org/officeDocument/2006/relationships/tags" Target="../tags/tag814.xml"/><Relationship Id="rId88" Type="http://schemas.openxmlformats.org/officeDocument/2006/relationships/tags" Target="../tags/tag819.xml"/><Relationship Id="rId91" Type="http://schemas.openxmlformats.org/officeDocument/2006/relationships/tags" Target="../tags/tag822.xml"/><Relationship Id="rId96" Type="http://schemas.openxmlformats.org/officeDocument/2006/relationships/tags" Target="../tags/tag827.xml"/><Relationship Id="rId1" Type="http://schemas.openxmlformats.org/officeDocument/2006/relationships/tags" Target="../tags/tag732.xml"/><Relationship Id="rId6" Type="http://schemas.openxmlformats.org/officeDocument/2006/relationships/tags" Target="../tags/tag737.xml"/><Relationship Id="rId15" Type="http://schemas.openxmlformats.org/officeDocument/2006/relationships/tags" Target="../tags/tag746.xml"/><Relationship Id="rId23" Type="http://schemas.openxmlformats.org/officeDocument/2006/relationships/tags" Target="../tags/tag754.xml"/><Relationship Id="rId28" Type="http://schemas.openxmlformats.org/officeDocument/2006/relationships/tags" Target="../tags/tag759.xml"/><Relationship Id="rId36" Type="http://schemas.openxmlformats.org/officeDocument/2006/relationships/tags" Target="../tags/tag767.xml"/><Relationship Id="rId49" Type="http://schemas.openxmlformats.org/officeDocument/2006/relationships/tags" Target="../tags/tag780.xml"/><Relationship Id="rId57" Type="http://schemas.openxmlformats.org/officeDocument/2006/relationships/tags" Target="../tags/tag788.xml"/><Relationship Id="rId10" Type="http://schemas.openxmlformats.org/officeDocument/2006/relationships/tags" Target="../tags/tag741.xml"/><Relationship Id="rId31" Type="http://schemas.openxmlformats.org/officeDocument/2006/relationships/tags" Target="../tags/tag762.xml"/><Relationship Id="rId44" Type="http://schemas.openxmlformats.org/officeDocument/2006/relationships/tags" Target="../tags/tag775.xml"/><Relationship Id="rId52" Type="http://schemas.openxmlformats.org/officeDocument/2006/relationships/tags" Target="../tags/tag783.xml"/><Relationship Id="rId60" Type="http://schemas.openxmlformats.org/officeDocument/2006/relationships/tags" Target="../tags/tag791.xml"/><Relationship Id="rId65" Type="http://schemas.openxmlformats.org/officeDocument/2006/relationships/tags" Target="../tags/tag796.xml"/><Relationship Id="rId73" Type="http://schemas.openxmlformats.org/officeDocument/2006/relationships/tags" Target="../tags/tag804.xml"/><Relationship Id="rId78" Type="http://schemas.openxmlformats.org/officeDocument/2006/relationships/tags" Target="../tags/tag809.xml"/><Relationship Id="rId81" Type="http://schemas.openxmlformats.org/officeDocument/2006/relationships/tags" Target="../tags/tag812.xml"/><Relationship Id="rId86" Type="http://schemas.openxmlformats.org/officeDocument/2006/relationships/tags" Target="../tags/tag817.xml"/><Relationship Id="rId94" Type="http://schemas.openxmlformats.org/officeDocument/2006/relationships/tags" Target="../tags/tag825.xml"/><Relationship Id="rId99" Type="http://schemas.openxmlformats.org/officeDocument/2006/relationships/tags" Target="../tags/tag830.xml"/><Relationship Id="rId101" Type="http://schemas.openxmlformats.org/officeDocument/2006/relationships/slideLayout" Target="../slideLayouts/slideLayout20.xml"/><Relationship Id="rId4" Type="http://schemas.openxmlformats.org/officeDocument/2006/relationships/tags" Target="../tags/tag735.xml"/><Relationship Id="rId9" Type="http://schemas.openxmlformats.org/officeDocument/2006/relationships/tags" Target="../tags/tag740.xml"/><Relationship Id="rId13" Type="http://schemas.openxmlformats.org/officeDocument/2006/relationships/tags" Target="../tags/tag744.xml"/><Relationship Id="rId18" Type="http://schemas.openxmlformats.org/officeDocument/2006/relationships/tags" Target="../tags/tag749.xml"/><Relationship Id="rId39" Type="http://schemas.openxmlformats.org/officeDocument/2006/relationships/tags" Target="../tags/tag770.xml"/><Relationship Id="rId34" Type="http://schemas.openxmlformats.org/officeDocument/2006/relationships/tags" Target="../tags/tag765.xml"/><Relationship Id="rId50" Type="http://schemas.openxmlformats.org/officeDocument/2006/relationships/tags" Target="../tags/tag781.xml"/><Relationship Id="rId55" Type="http://schemas.openxmlformats.org/officeDocument/2006/relationships/tags" Target="../tags/tag786.xml"/><Relationship Id="rId76" Type="http://schemas.openxmlformats.org/officeDocument/2006/relationships/tags" Target="../tags/tag807.xml"/><Relationship Id="rId97" Type="http://schemas.openxmlformats.org/officeDocument/2006/relationships/tags" Target="../tags/tag828.xml"/><Relationship Id="rId7" Type="http://schemas.openxmlformats.org/officeDocument/2006/relationships/tags" Target="../tags/tag738.xml"/><Relationship Id="rId71" Type="http://schemas.openxmlformats.org/officeDocument/2006/relationships/tags" Target="../tags/tag802.xml"/><Relationship Id="rId92" Type="http://schemas.openxmlformats.org/officeDocument/2006/relationships/tags" Target="../tags/tag823.xml"/><Relationship Id="rId2" Type="http://schemas.openxmlformats.org/officeDocument/2006/relationships/tags" Target="../tags/tag733.xml"/><Relationship Id="rId29" Type="http://schemas.openxmlformats.org/officeDocument/2006/relationships/tags" Target="../tags/tag760.xml"/><Relationship Id="rId24" Type="http://schemas.openxmlformats.org/officeDocument/2006/relationships/tags" Target="../tags/tag755.xml"/><Relationship Id="rId40" Type="http://schemas.openxmlformats.org/officeDocument/2006/relationships/tags" Target="../tags/tag771.xml"/><Relationship Id="rId45" Type="http://schemas.openxmlformats.org/officeDocument/2006/relationships/tags" Target="../tags/tag776.xml"/><Relationship Id="rId66" Type="http://schemas.openxmlformats.org/officeDocument/2006/relationships/tags" Target="../tags/tag797.xml"/><Relationship Id="rId87" Type="http://schemas.openxmlformats.org/officeDocument/2006/relationships/tags" Target="../tags/tag818.xml"/><Relationship Id="rId61" Type="http://schemas.openxmlformats.org/officeDocument/2006/relationships/tags" Target="../tags/tag792.xml"/><Relationship Id="rId82" Type="http://schemas.openxmlformats.org/officeDocument/2006/relationships/tags" Target="../tags/tag813.xml"/><Relationship Id="rId19" Type="http://schemas.openxmlformats.org/officeDocument/2006/relationships/tags" Target="../tags/tag750.xml"/><Relationship Id="rId14" Type="http://schemas.openxmlformats.org/officeDocument/2006/relationships/tags" Target="../tags/tag745.xml"/><Relationship Id="rId30" Type="http://schemas.openxmlformats.org/officeDocument/2006/relationships/tags" Target="../tags/tag761.xml"/><Relationship Id="rId35" Type="http://schemas.openxmlformats.org/officeDocument/2006/relationships/tags" Target="../tags/tag766.xml"/><Relationship Id="rId56" Type="http://schemas.openxmlformats.org/officeDocument/2006/relationships/tags" Target="../tags/tag787.xml"/><Relationship Id="rId77" Type="http://schemas.openxmlformats.org/officeDocument/2006/relationships/tags" Target="../tags/tag808.xml"/><Relationship Id="rId100" Type="http://schemas.openxmlformats.org/officeDocument/2006/relationships/tags" Target="../tags/tag831.xml"/><Relationship Id="rId8" Type="http://schemas.openxmlformats.org/officeDocument/2006/relationships/tags" Target="../tags/tag739.xml"/><Relationship Id="rId51" Type="http://schemas.openxmlformats.org/officeDocument/2006/relationships/tags" Target="../tags/tag782.xml"/><Relationship Id="rId72" Type="http://schemas.openxmlformats.org/officeDocument/2006/relationships/tags" Target="../tags/tag803.xml"/><Relationship Id="rId93" Type="http://schemas.openxmlformats.org/officeDocument/2006/relationships/tags" Target="../tags/tag824.xml"/><Relationship Id="rId98" Type="http://schemas.openxmlformats.org/officeDocument/2006/relationships/tags" Target="../tags/tag829.xml"/><Relationship Id="rId3" Type="http://schemas.openxmlformats.org/officeDocument/2006/relationships/tags" Target="../tags/tag734.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833.xml"/><Relationship Id="rId1" Type="http://schemas.openxmlformats.org/officeDocument/2006/relationships/tags" Target="../tags/tag832.xml"/><Relationship Id="rId6" Type="http://schemas.openxmlformats.org/officeDocument/2006/relationships/image" Target="../media/image10.emf"/><Relationship Id="rId5" Type="http://schemas.openxmlformats.org/officeDocument/2006/relationships/oleObject" Target="../embeddings/oleObject75.bin"/><Relationship Id="rId4" Type="http://schemas.openxmlformats.org/officeDocument/2006/relationships/notesSlide" Target="../notesSlides/notesSlide2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834.xml"/><Relationship Id="rId5" Type="http://schemas.openxmlformats.org/officeDocument/2006/relationships/image" Target="../media/image33.emf"/><Relationship Id="rId4" Type="http://schemas.openxmlformats.org/officeDocument/2006/relationships/oleObject" Target="../embeddings/oleObject17.bin"/></Relationships>
</file>

<file path=ppt/slides/_rels/slide5.xml.rels><?xml version="1.0" encoding="UTF-8" standalone="yes"?>
<Relationships xmlns="http://schemas.openxmlformats.org/package/2006/relationships"><Relationship Id="rId8" Type="http://schemas.openxmlformats.org/officeDocument/2006/relationships/tags" Target="../tags/tag252.xml"/><Relationship Id="rId13" Type="http://schemas.openxmlformats.org/officeDocument/2006/relationships/tags" Target="../tags/tag257.xml"/><Relationship Id="rId18" Type="http://schemas.openxmlformats.org/officeDocument/2006/relationships/oleObject" Target="../embeddings/oleObject39.bin"/><Relationship Id="rId3" Type="http://schemas.openxmlformats.org/officeDocument/2006/relationships/tags" Target="../tags/tag247.xml"/><Relationship Id="rId7" Type="http://schemas.openxmlformats.org/officeDocument/2006/relationships/tags" Target="../tags/tag251.xml"/><Relationship Id="rId12" Type="http://schemas.openxmlformats.org/officeDocument/2006/relationships/tags" Target="../tags/tag256.xml"/><Relationship Id="rId17" Type="http://schemas.openxmlformats.org/officeDocument/2006/relationships/slideLayout" Target="../slideLayouts/slideLayout17.xml"/><Relationship Id="rId2" Type="http://schemas.openxmlformats.org/officeDocument/2006/relationships/tags" Target="../tags/tag246.xml"/><Relationship Id="rId16" Type="http://schemas.openxmlformats.org/officeDocument/2006/relationships/tags" Target="../tags/tag260.xml"/><Relationship Id="rId1" Type="http://schemas.openxmlformats.org/officeDocument/2006/relationships/tags" Target="../tags/tag245.xml"/><Relationship Id="rId6" Type="http://schemas.openxmlformats.org/officeDocument/2006/relationships/tags" Target="../tags/tag250.xml"/><Relationship Id="rId11" Type="http://schemas.openxmlformats.org/officeDocument/2006/relationships/tags" Target="../tags/tag255.xml"/><Relationship Id="rId5" Type="http://schemas.openxmlformats.org/officeDocument/2006/relationships/tags" Target="../tags/tag249.xml"/><Relationship Id="rId15" Type="http://schemas.openxmlformats.org/officeDocument/2006/relationships/tags" Target="../tags/tag259.xml"/><Relationship Id="rId10" Type="http://schemas.openxmlformats.org/officeDocument/2006/relationships/tags" Target="../tags/tag254.xml"/><Relationship Id="rId19" Type="http://schemas.openxmlformats.org/officeDocument/2006/relationships/image" Target="../media/image9.emf"/><Relationship Id="rId4" Type="http://schemas.openxmlformats.org/officeDocument/2006/relationships/tags" Target="../tags/tag248.xml"/><Relationship Id="rId9" Type="http://schemas.openxmlformats.org/officeDocument/2006/relationships/tags" Target="../tags/tag253.xml"/><Relationship Id="rId14" Type="http://schemas.openxmlformats.org/officeDocument/2006/relationships/tags" Target="../tags/tag258.xml"/></Relationships>
</file>

<file path=ppt/slides/_rels/slide6.xml.rels><?xml version="1.0" encoding="UTF-8" standalone="yes"?>
<Relationships xmlns="http://schemas.openxmlformats.org/package/2006/relationships"><Relationship Id="rId3" Type="http://schemas.openxmlformats.org/officeDocument/2006/relationships/tags" Target="../tags/tag263.xml"/><Relationship Id="rId2" Type="http://schemas.openxmlformats.org/officeDocument/2006/relationships/tags" Target="../tags/tag262.xml"/><Relationship Id="rId1" Type="http://schemas.openxmlformats.org/officeDocument/2006/relationships/tags" Target="../tags/tag261.xml"/><Relationship Id="rId6" Type="http://schemas.openxmlformats.org/officeDocument/2006/relationships/image" Target="../media/image10.emf"/><Relationship Id="rId5" Type="http://schemas.openxmlformats.org/officeDocument/2006/relationships/oleObject" Target="../embeddings/oleObject40.bin"/><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3" Type="http://schemas.openxmlformats.org/officeDocument/2006/relationships/tags" Target="../tags/tag276.xml"/><Relationship Id="rId18" Type="http://schemas.openxmlformats.org/officeDocument/2006/relationships/tags" Target="../tags/tag281.xml"/><Relationship Id="rId26" Type="http://schemas.openxmlformats.org/officeDocument/2006/relationships/tags" Target="../tags/tag289.xml"/><Relationship Id="rId39" Type="http://schemas.openxmlformats.org/officeDocument/2006/relationships/tags" Target="../tags/tag302.xml"/><Relationship Id="rId21" Type="http://schemas.openxmlformats.org/officeDocument/2006/relationships/tags" Target="../tags/tag284.xml"/><Relationship Id="rId34" Type="http://schemas.openxmlformats.org/officeDocument/2006/relationships/tags" Target="../tags/tag297.xml"/><Relationship Id="rId42" Type="http://schemas.openxmlformats.org/officeDocument/2006/relationships/tags" Target="../tags/tag305.xml"/><Relationship Id="rId47" Type="http://schemas.openxmlformats.org/officeDocument/2006/relationships/tags" Target="../tags/tag310.xml"/><Relationship Id="rId50" Type="http://schemas.openxmlformats.org/officeDocument/2006/relationships/tags" Target="../tags/tag313.xml"/><Relationship Id="rId55" Type="http://schemas.openxmlformats.org/officeDocument/2006/relationships/tags" Target="../tags/tag318.xml"/><Relationship Id="rId63" Type="http://schemas.openxmlformats.org/officeDocument/2006/relationships/image" Target="../media/image9.emf"/><Relationship Id="rId7" Type="http://schemas.openxmlformats.org/officeDocument/2006/relationships/tags" Target="../tags/tag270.xml"/><Relationship Id="rId2" Type="http://schemas.openxmlformats.org/officeDocument/2006/relationships/tags" Target="../tags/tag265.xml"/><Relationship Id="rId16" Type="http://schemas.openxmlformats.org/officeDocument/2006/relationships/tags" Target="../tags/tag279.xml"/><Relationship Id="rId29" Type="http://schemas.openxmlformats.org/officeDocument/2006/relationships/tags" Target="../tags/tag292.xml"/><Relationship Id="rId11" Type="http://schemas.openxmlformats.org/officeDocument/2006/relationships/tags" Target="../tags/tag274.xml"/><Relationship Id="rId24" Type="http://schemas.openxmlformats.org/officeDocument/2006/relationships/tags" Target="../tags/tag287.xml"/><Relationship Id="rId32" Type="http://schemas.openxmlformats.org/officeDocument/2006/relationships/tags" Target="../tags/tag295.xml"/><Relationship Id="rId37" Type="http://schemas.openxmlformats.org/officeDocument/2006/relationships/tags" Target="../tags/tag300.xml"/><Relationship Id="rId40" Type="http://schemas.openxmlformats.org/officeDocument/2006/relationships/tags" Target="../tags/tag303.xml"/><Relationship Id="rId45" Type="http://schemas.openxmlformats.org/officeDocument/2006/relationships/tags" Target="../tags/tag308.xml"/><Relationship Id="rId53" Type="http://schemas.openxmlformats.org/officeDocument/2006/relationships/tags" Target="../tags/tag316.xml"/><Relationship Id="rId58" Type="http://schemas.openxmlformats.org/officeDocument/2006/relationships/tags" Target="../tags/tag321.xml"/><Relationship Id="rId5" Type="http://schemas.openxmlformats.org/officeDocument/2006/relationships/tags" Target="../tags/tag268.xml"/><Relationship Id="rId61" Type="http://schemas.openxmlformats.org/officeDocument/2006/relationships/notesSlide" Target="../notesSlides/notesSlide3.xml"/><Relationship Id="rId19" Type="http://schemas.openxmlformats.org/officeDocument/2006/relationships/tags" Target="../tags/tag282.xml"/><Relationship Id="rId14" Type="http://schemas.openxmlformats.org/officeDocument/2006/relationships/tags" Target="../tags/tag277.xml"/><Relationship Id="rId22" Type="http://schemas.openxmlformats.org/officeDocument/2006/relationships/tags" Target="../tags/tag285.xml"/><Relationship Id="rId27" Type="http://schemas.openxmlformats.org/officeDocument/2006/relationships/tags" Target="../tags/tag290.xml"/><Relationship Id="rId30" Type="http://schemas.openxmlformats.org/officeDocument/2006/relationships/tags" Target="../tags/tag293.xml"/><Relationship Id="rId35" Type="http://schemas.openxmlformats.org/officeDocument/2006/relationships/tags" Target="../tags/tag298.xml"/><Relationship Id="rId43" Type="http://schemas.openxmlformats.org/officeDocument/2006/relationships/tags" Target="../tags/tag306.xml"/><Relationship Id="rId48" Type="http://schemas.openxmlformats.org/officeDocument/2006/relationships/tags" Target="../tags/tag311.xml"/><Relationship Id="rId56" Type="http://schemas.openxmlformats.org/officeDocument/2006/relationships/tags" Target="../tags/tag319.xml"/><Relationship Id="rId8" Type="http://schemas.openxmlformats.org/officeDocument/2006/relationships/tags" Target="../tags/tag271.xml"/><Relationship Id="rId51" Type="http://schemas.openxmlformats.org/officeDocument/2006/relationships/tags" Target="../tags/tag314.xml"/><Relationship Id="rId3" Type="http://schemas.openxmlformats.org/officeDocument/2006/relationships/tags" Target="../tags/tag266.xml"/><Relationship Id="rId12" Type="http://schemas.openxmlformats.org/officeDocument/2006/relationships/tags" Target="../tags/tag275.xml"/><Relationship Id="rId17" Type="http://schemas.openxmlformats.org/officeDocument/2006/relationships/tags" Target="../tags/tag280.xml"/><Relationship Id="rId25" Type="http://schemas.openxmlformats.org/officeDocument/2006/relationships/tags" Target="../tags/tag288.xml"/><Relationship Id="rId33" Type="http://schemas.openxmlformats.org/officeDocument/2006/relationships/tags" Target="../tags/tag296.xml"/><Relationship Id="rId38" Type="http://schemas.openxmlformats.org/officeDocument/2006/relationships/tags" Target="../tags/tag301.xml"/><Relationship Id="rId46" Type="http://schemas.openxmlformats.org/officeDocument/2006/relationships/tags" Target="../tags/tag309.xml"/><Relationship Id="rId59" Type="http://schemas.openxmlformats.org/officeDocument/2006/relationships/tags" Target="../tags/tag322.xml"/><Relationship Id="rId20" Type="http://schemas.openxmlformats.org/officeDocument/2006/relationships/tags" Target="../tags/tag283.xml"/><Relationship Id="rId41" Type="http://schemas.openxmlformats.org/officeDocument/2006/relationships/tags" Target="../tags/tag304.xml"/><Relationship Id="rId54" Type="http://schemas.openxmlformats.org/officeDocument/2006/relationships/tags" Target="../tags/tag317.xml"/><Relationship Id="rId62" Type="http://schemas.openxmlformats.org/officeDocument/2006/relationships/oleObject" Target="../embeddings/oleObject41.bin"/><Relationship Id="rId1" Type="http://schemas.openxmlformats.org/officeDocument/2006/relationships/tags" Target="../tags/tag264.xml"/><Relationship Id="rId6" Type="http://schemas.openxmlformats.org/officeDocument/2006/relationships/tags" Target="../tags/tag269.xml"/><Relationship Id="rId15" Type="http://schemas.openxmlformats.org/officeDocument/2006/relationships/tags" Target="../tags/tag278.xml"/><Relationship Id="rId23" Type="http://schemas.openxmlformats.org/officeDocument/2006/relationships/tags" Target="../tags/tag286.xml"/><Relationship Id="rId28" Type="http://schemas.openxmlformats.org/officeDocument/2006/relationships/tags" Target="../tags/tag291.xml"/><Relationship Id="rId36" Type="http://schemas.openxmlformats.org/officeDocument/2006/relationships/tags" Target="../tags/tag299.xml"/><Relationship Id="rId49" Type="http://schemas.openxmlformats.org/officeDocument/2006/relationships/tags" Target="../tags/tag312.xml"/><Relationship Id="rId57" Type="http://schemas.openxmlformats.org/officeDocument/2006/relationships/tags" Target="../tags/tag320.xml"/><Relationship Id="rId10" Type="http://schemas.openxmlformats.org/officeDocument/2006/relationships/tags" Target="../tags/tag273.xml"/><Relationship Id="rId31" Type="http://schemas.openxmlformats.org/officeDocument/2006/relationships/tags" Target="../tags/tag294.xml"/><Relationship Id="rId44" Type="http://schemas.openxmlformats.org/officeDocument/2006/relationships/tags" Target="../tags/tag307.xml"/><Relationship Id="rId52" Type="http://schemas.openxmlformats.org/officeDocument/2006/relationships/tags" Target="../tags/tag315.xml"/><Relationship Id="rId60" Type="http://schemas.openxmlformats.org/officeDocument/2006/relationships/slideLayout" Target="../slideLayouts/slideLayout19.xml"/><Relationship Id="rId4" Type="http://schemas.openxmlformats.org/officeDocument/2006/relationships/tags" Target="../tags/tag267.xml"/><Relationship Id="rId9" Type="http://schemas.openxmlformats.org/officeDocument/2006/relationships/tags" Target="../tags/tag272.xml"/></Relationships>
</file>

<file path=ppt/slides/_rels/slide8.xml.rels><?xml version="1.0" encoding="UTF-8" standalone="yes"?>
<Relationships xmlns="http://schemas.openxmlformats.org/package/2006/relationships"><Relationship Id="rId8" Type="http://schemas.openxmlformats.org/officeDocument/2006/relationships/tags" Target="../tags/tag330.xml"/><Relationship Id="rId13" Type="http://schemas.openxmlformats.org/officeDocument/2006/relationships/tags" Target="../tags/tag335.xml"/><Relationship Id="rId18" Type="http://schemas.openxmlformats.org/officeDocument/2006/relationships/oleObject" Target="../embeddings/oleObject42.bin"/><Relationship Id="rId3" Type="http://schemas.openxmlformats.org/officeDocument/2006/relationships/tags" Target="../tags/tag325.xml"/><Relationship Id="rId21" Type="http://schemas.openxmlformats.org/officeDocument/2006/relationships/chart" Target="../charts/chart1.xml"/><Relationship Id="rId7" Type="http://schemas.openxmlformats.org/officeDocument/2006/relationships/tags" Target="../tags/tag329.xml"/><Relationship Id="rId12" Type="http://schemas.openxmlformats.org/officeDocument/2006/relationships/tags" Target="../tags/tag334.xml"/><Relationship Id="rId17" Type="http://schemas.openxmlformats.org/officeDocument/2006/relationships/slideLayout" Target="../slideLayouts/slideLayout17.xml"/><Relationship Id="rId2" Type="http://schemas.openxmlformats.org/officeDocument/2006/relationships/tags" Target="../tags/tag324.xml"/><Relationship Id="rId16" Type="http://schemas.openxmlformats.org/officeDocument/2006/relationships/tags" Target="../tags/tag338.xml"/><Relationship Id="rId20" Type="http://schemas.openxmlformats.org/officeDocument/2006/relationships/image" Target="../media/image12.svg"/><Relationship Id="rId1" Type="http://schemas.openxmlformats.org/officeDocument/2006/relationships/tags" Target="../tags/tag323.xml"/><Relationship Id="rId6" Type="http://schemas.openxmlformats.org/officeDocument/2006/relationships/tags" Target="../tags/tag328.xml"/><Relationship Id="rId11" Type="http://schemas.openxmlformats.org/officeDocument/2006/relationships/tags" Target="../tags/tag333.xml"/><Relationship Id="rId5" Type="http://schemas.openxmlformats.org/officeDocument/2006/relationships/tags" Target="../tags/tag327.xml"/><Relationship Id="rId15" Type="http://schemas.openxmlformats.org/officeDocument/2006/relationships/tags" Target="../tags/tag337.xml"/><Relationship Id="rId23" Type="http://schemas.openxmlformats.org/officeDocument/2006/relationships/image" Target="../media/image14.svg"/><Relationship Id="rId10" Type="http://schemas.openxmlformats.org/officeDocument/2006/relationships/tags" Target="../tags/tag332.xml"/><Relationship Id="rId19" Type="http://schemas.openxmlformats.org/officeDocument/2006/relationships/image" Target="../media/image9.emf"/><Relationship Id="rId4" Type="http://schemas.openxmlformats.org/officeDocument/2006/relationships/tags" Target="../tags/tag326.xml"/><Relationship Id="rId9" Type="http://schemas.openxmlformats.org/officeDocument/2006/relationships/tags" Target="../tags/tag331.xml"/><Relationship Id="rId14" Type="http://schemas.openxmlformats.org/officeDocument/2006/relationships/tags" Target="../tags/tag336.xml"/><Relationship Id="rId22" Type="http://schemas.openxmlformats.org/officeDocument/2006/relationships/image" Target="../media/image13.svg"/></Relationships>
</file>

<file path=ppt/slides/_rels/slide9.xml.rels><?xml version="1.0" encoding="UTF-8" standalone="yes"?>
<Relationships xmlns="http://schemas.openxmlformats.org/package/2006/relationships"><Relationship Id="rId3" Type="http://schemas.openxmlformats.org/officeDocument/2006/relationships/tags" Target="../tags/tag341.xml"/><Relationship Id="rId7" Type="http://schemas.openxmlformats.org/officeDocument/2006/relationships/image" Target="../media/image9.emf"/><Relationship Id="rId2" Type="http://schemas.openxmlformats.org/officeDocument/2006/relationships/tags" Target="../tags/tag340.xml"/><Relationship Id="rId1" Type="http://schemas.openxmlformats.org/officeDocument/2006/relationships/tags" Target="../tags/tag339.xml"/><Relationship Id="rId6" Type="http://schemas.openxmlformats.org/officeDocument/2006/relationships/oleObject" Target="../embeddings/oleObject43.bin"/><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3A2F191-D419-6C9F-6373-90A0BA12B95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4" imgH="403" progId="TCLayout.ActiveDocument.1">
                  <p:embed/>
                </p:oleObj>
              </mc:Choice>
              <mc:Fallback>
                <p:oleObj name="think-cell Slide" r:id="rId3" imgW="404" imgH="403" progId="TCLayout.ActiveDocument.1">
                  <p:embed/>
                  <p:pic>
                    <p:nvPicPr>
                      <p:cNvPr id="4" name="think-cell data - do not delete" hidden="1">
                        <a:extLst>
                          <a:ext uri="{FF2B5EF4-FFF2-40B4-BE49-F238E27FC236}">
                            <a16:creationId xmlns:a16="http://schemas.microsoft.com/office/drawing/2014/main" id="{93A2F191-D419-6C9F-6373-90A0BA12B95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A8695AE-90AD-E99B-21B8-9B7E27C5D7A3}"/>
              </a:ext>
            </a:extLst>
          </p:cNvPr>
          <p:cNvSpPr>
            <a:spLocks noGrp="1"/>
          </p:cNvSpPr>
          <p:nvPr>
            <p:ph type="ctrTitle"/>
          </p:nvPr>
        </p:nvSpPr>
        <p:spPr>
          <a:xfrm>
            <a:off x="5074920" y="2071888"/>
            <a:ext cx="6316168" cy="1077218"/>
          </a:xfrm>
        </p:spPr>
        <p:txBody>
          <a:bodyPr vert="horz" lIns="91440" tIns="45720" rIns="91440" bIns="45720" anchor="t">
            <a:spAutoFit/>
          </a:bodyPr>
          <a:lstStyle/>
          <a:p>
            <a:r>
              <a:rPr lang="en-US" sz="3200"/>
              <a:t>Comprehensive Transmission Planning and Batch 1+</a:t>
            </a:r>
          </a:p>
        </p:txBody>
      </p:sp>
      <p:sp>
        <p:nvSpPr>
          <p:cNvPr id="8" name="Title 1">
            <a:extLst>
              <a:ext uri="{FF2B5EF4-FFF2-40B4-BE49-F238E27FC236}">
                <a16:creationId xmlns:a16="http://schemas.microsoft.com/office/drawing/2014/main" id="{F7741C51-2F5F-8432-7C79-47C2700302E8}"/>
              </a:ext>
            </a:extLst>
          </p:cNvPr>
          <p:cNvSpPr txBox="1">
            <a:spLocks/>
          </p:cNvSpPr>
          <p:nvPr/>
        </p:nvSpPr>
        <p:spPr>
          <a:xfrm>
            <a:off x="5074920" y="4455133"/>
            <a:ext cx="6316168" cy="313932"/>
          </a:xfrm>
          <a:prstGeom prst="rect">
            <a:avLst/>
          </a:prstGeom>
        </p:spPr>
        <p:txBody>
          <a:bodyPr vert="horz" lIns="91440" tIns="45720" rIns="91440" bIns="45720" anchor="t">
            <a:spAutoFit/>
          </a:bodyPr>
          <a:lstStyle>
            <a:lvl1pPr algn="l" defTabSz="914400" rtl="0" eaLnBrk="1" latinLnBrk="0" hangingPunct="1">
              <a:lnSpc>
                <a:spcPct val="90000"/>
              </a:lnSpc>
              <a:spcBef>
                <a:spcPct val="0"/>
              </a:spcBef>
              <a:buNone/>
              <a:defRPr lang="en-US" sz="2000" b="1" kern="1200" dirty="0">
                <a:solidFill>
                  <a:schemeClr val="tx1"/>
                </a:solidFill>
                <a:latin typeface="+mj-lt"/>
                <a:ea typeface="+mj-ea"/>
                <a:cs typeface="+mj-cs"/>
              </a:defRPr>
            </a:lvl1pPr>
          </a:lstStyle>
          <a:p>
            <a:r>
              <a:rPr lang="en-US" sz="1600" b="0"/>
              <a:t>August 31, 2026</a:t>
            </a:r>
          </a:p>
        </p:txBody>
      </p:sp>
      <p:sp>
        <p:nvSpPr>
          <p:cNvPr id="12" name="Title 1">
            <a:extLst>
              <a:ext uri="{FF2B5EF4-FFF2-40B4-BE49-F238E27FC236}">
                <a16:creationId xmlns:a16="http://schemas.microsoft.com/office/drawing/2014/main" id="{486B5AA5-5690-320B-6FE5-F3E31BADB6C8}"/>
              </a:ext>
            </a:extLst>
          </p:cNvPr>
          <p:cNvSpPr txBox="1">
            <a:spLocks/>
          </p:cNvSpPr>
          <p:nvPr/>
        </p:nvSpPr>
        <p:spPr>
          <a:xfrm>
            <a:off x="5074920" y="3272796"/>
            <a:ext cx="6316168" cy="313932"/>
          </a:xfrm>
          <a:prstGeom prst="rect">
            <a:avLst/>
          </a:prstGeom>
        </p:spPr>
        <p:txBody>
          <a:bodyPr vert="horz" lIns="91440" tIns="45720" rIns="91440" bIns="45720" anchor="t">
            <a:spAutoFit/>
          </a:bodyPr>
          <a:lstStyle>
            <a:lvl1pPr algn="l" defTabSz="914400" rtl="0" eaLnBrk="1" latinLnBrk="0" hangingPunct="1">
              <a:lnSpc>
                <a:spcPct val="90000"/>
              </a:lnSpc>
              <a:spcBef>
                <a:spcPct val="0"/>
              </a:spcBef>
              <a:buNone/>
              <a:defRPr lang="en-US" sz="2000" b="1" kern="1200" dirty="0">
                <a:solidFill>
                  <a:schemeClr val="tx1"/>
                </a:solidFill>
                <a:latin typeface="+mj-lt"/>
                <a:ea typeface="+mj-ea"/>
                <a:cs typeface="+mj-cs"/>
              </a:defRPr>
            </a:lvl1pPr>
          </a:lstStyle>
          <a:p>
            <a:pPr>
              <a:spcAft>
                <a:spcPts val="600"/>
              </a:spcAft>
            </a:pPr>
            <a:r>
              <a:rPr lang="en-US" sz="1600" b="0"/>
              <a:t>Stakeholder workshop #1</a:t>
            </a:r>
          </a:p>
        </p:txBody>
      </p:sp>
    </p:spTree>
    <p:extLst>
      <p:ext uri="{BB962C8B-B14F-4D97-AF65-F5344CB8AC3E}">
        <p14:creationId xmlns:p14="http://schemas.microsoft.com/office/powerpoint/2010/main" val="4081147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A6E94-C2B3-1179-B5A2-0112EEDFE642}"/>
            </a:ext>
          </a:extLst>
        </p:cNvPr>
        <p:cNvGrpSpPr/>
        <p:nvPr/>
      </p:nvGrpSpPr>
      <p:grpSpPr>
        <a:xfrm>
          <a:off x="0" y="0"/>
          <a:ext cx="0" cy="0"/>
          <a:chOff x="0" y="0"/>
          <a:chExt cx="0" cy="0"/>
        </a:xfrm>
      </p:grpSpPr>
      <p:graphicFrame>
        <p:nvGraphicFramePr>
          <p:cNvPr id="5" name="Object 6" hidden="1">
            <a:extLst>
              <a:ext uri="{FF2B5EF4-FFF2-40B4-BE49-F238E27FC236}">
                <a16:creationId xmlns:a16="http://schemas.microsoft.com/office/drawing/2014/main" id="{5D399476-362B-E6AB-FFB0-578E1BD83A9C}"/>
              </a:ext>
            </a:extLst>
          </p:cNvPr>
          <p:cNvGraphicFramePr>
            <a:graphicFrameLocks noChangeAspect="1"/>
          </p:cNvGraphicFramePr>
          <p:nvPr>
            <p:custDataLst>
              <p:tags r:id="rId1"/>
            </p:custDataLst>
            <p:extLst>
              <p:ext uri="{D42A27DB-BD31-4B8C-83A1-F6EECF244321}">
                <p14:modId xmlns:p14="http://schemas.microsoft.com/office/powerpoint/2010/main" val="35398264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04" imgH="405" progId="TCLayout.ActiveDocument.1">
                  <p:embed/>
                </p:oleObj>
              </mc:Choice>
              <mc:Fallback>
                <p:oleObj name="think-cell Slide" r:id="rId7" imgW="404" imgH="405" progId="TCLayout.ActiveDocument.1">
                  <p:embed/>
                  <p:pic>
                    <p:nvPicPr>
                      <p:cNvPr id="5" name="Object 6" hidden="1">
                        <a:extLst>
                          <a:ext uri="{FF2B5EF4-FFF2-40B4-BE49-F238E27FC236}">
                            <a16:creationId xmlns:a16="http://schemas.microsoft.com/office/drawing/2014/main" id="{5D399476-362B-E6AB-FFB0-578E1BD83A9C}"/>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4" name="2. Slide Title">
            <a:extLst>
              <a:ext uri="{FF2B5EF4-FFF2-40B4-BE49-F238E27FC236}">
                <a16:creationId xmlns:a16="http://schemas.microsoft.com/office/drawing/2014/main" id="{71B56D8F-14F2-1523-696B-387304D5F791}"/>
              </a:ext>
            </a:extLst>
          </p:cNvPr>
          <p:cNvSpPr>
            <a:spLocks noGrp="1"/>
          </p:cNvSpPr>
          <p:nvPr>
            <p:ph type="title"/>
            <p:custDataLst>
              <p:tags r:id="rId2"/>
            </p:custDataLst>
          </p:nvPr>
        </p:nvSpPr>
        <p:spPr>
          <a:xfrm>
            <a:off x="1257300" y="446532"/>
            <a:ext cx="10401300" cy="384721"/>
          </a:xfrm>
        </p:spPr>
        <p:txBody>
          <a:bodyPr vert="horz"/>
          <a:lstStyle/>
          <a:p>
            <a:r>
              <a:rPr lang="en-US" sz="2200">
                <a:solidFill>
                  <a:srgbClr val="00829B"/>
                </a:solidFill>
              </a:rPr>
              <a:t>Future process – Overall CTP scope: </a:t>
            </a:r>
            <a:r>
              <a:rPr lang="en-US" sz="2200"/>
              <a:t>Starting point for ERCOT</a:t>
            </a:r>
            <a:br>
              <a:rPr lang="en-US" sz="2200"/>
            </a:br>
            <a:r>
              <a:rPr lang="en-US" sz="2000" i="1"/>
              <a:t>Integrate batch process, streamline modeling and planning processes, and define clear governance handoffs</a:t>
            </a:r>
            <a:endParaRPr lang="en-US" sz="2200" i="1"/>
          </a:p>
        </p:txBody>
      </p:sp>
      <p:cxnSp>
        <p:nvCxnSpPr>
          <p:cNvPr id="15" name="LineBasicDefault 15">
            <a:extLst>
              <a:ext uri="{FF2B5EF4-FFF2-40B4-BE49-F238E27FC236}">
                <a16:creationId xmlns:a16="http://schemas.microsoft.com/office/drawing/2014/main" id="{B3BC58C6-0C6F-9A14-3976-31F21EF407E4}"/>
              </a:ext>
            </a:extLst>
          </p:cNvPr>
          <p:cNvCxnSpPr>
            <a:cxnSpLocks/>
          </p:cNvCxnSpPr>
          <p:nvPr>
            <p:custDataLst>
              <p:tags r:id="rId3"/>
            </p:custDataLst>
          </p:nvPr>
        </p:nvCxnSpPr>
        <p:spPr>
          <a:xfrm>
            <a:off x="1257300" y="2065456"/>
            <a:ext cx="10401300"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C9F1CB7-1675-2ED9-F0B7-C9108B38A2D2}"/>
              </a:ext>
            </a:extLst>
          </p:cNvPr>
          <p:cNvSpPr txBox="1">
            <a:spLocks/>
          </p:cNvSpPr>
          <p:nvPr/>
        </p:nvSpPr>
        <p:spPr>
          <a:xfrm>
            <a:off x="1257300" y="1758951"/>
            <a:ext cx="10401300" cy="246221"/>
          </a:xfrm>
          <a:prstGeom prst="rect">
            <a:avLst/>
          </a:prstGeom>
        </p:spPr>
        <p:txBody>
          <a:bodyPr vert="horz" wrap="square" lIns="0" tIns="0" rIns="0" bIns="0" rtlCol="0" anchor="t">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cs typeface="Arial"/>
              </a:rPr>
              <a:t>Scope for Comprehensive Transmission Planning Process development</a:t>
            </a:r>
            <a:endParaRPr lang="en-US">
              <a:cs typeface="Arial"/>
            </a:endParaRPr>
          </a:p>
        </p:txBody>
      </p:sp>
      <p:sp>
        <p:nvSpPr>
          <p:cNvPr id="23" name="TextBox 22">
            <a:extLst>
              <a:ext uri="{FF2B5EF4-FFF2-40B4-BE49-F238E27FC236}">
                <a16:creationId xmlns:a16="http://schemas.microsoft.com/office/drawing/2014/main" id="{6AB3E647-86DE-4CD3-0407-F3509D90677F}"/>
              </a:ext>
            </a:extLst>
          </p:cNvPr>
          <p:cNvSpPr txBox="1">
            <a:spLocks/>
          </p:cNvSpPr>
          <p:nvPr/>
        </p:nvSpPr>
        <p:spPr>
          <a:xfrm>
            <a:off x="3191256" y="2206451"/>
            <a:ext cx="8467344" cy="80021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285750" indent="-285750">
              <a:buFont typeface="Arial" panose="020B0604020202020204" pitchFamily="34" charset="0"/>
              <a:buChar char="•"/>
            </a:pPr>
            <a:r>
              <a:rPr lang="en-US" sz="1400"/>
              <a:t>Define the future role of Batch within the annual planning cycle</a:t>
            </a:r>
          </a:p>
          <a:p>
            <a:pPr marL="285750" indent="-285750">
              <a:buFont typeface="Arial" panose="020B0604020202020204" pitchFamily="34" charset="0"/>
              <a:buChar char="•"/>
            </a:pPr>
            <a:r>
              <a:rPr lang="en-US" sz="1400"/>
              <a:t>Determine the technical study required to support Large Load commitment decisions</a:t>
            </a:r>
          </a:p>
          <a:p>
            <a:pPr marL="285750" indent="-285750">
              <a:buFont typeface="Arial" panose="020B0604020202020204" pitchFamily="34" charset="0"/>
              <a:buChar char="•"/>
            </a:pPr>
            <a:r>
              <a:rPr lang="en-US" sz="1400"/>
              <a:t>Design the transition from Batch study outputs to the CTP planning process</a:t>
            </a:r>
          </a:p>
        </p:txBody>
      </p:sp>
      <p:sp>
        <p:nvSpPr>
          <p:cNvPr id="35" name="TextBox 34">
            <a:extLst>
              <a:ext uri="{FF2B5EF4-FFF2-40B4-BE49-F238E27FC236}">
                <a16:creationId xmlns:a16="http://schemas.microsoft.com/office/drawing/2014/main" id="{E1BA8274-5CCA-58AA-0888-D1947BB7415F}"/>
              </a:ext>
            </a:extLst>
          </p:cNvPr>
          <p:cNvSpPr txBox="1">
            <a:spLocks/>
          </p:cNvSpPr>
          <p:nvPr/>
        </p:nvSpPr>
        <p:spPr>
          <a:xfrm>
            <a:off x="1257300" y="2206451"/>
            <a:ext cx="1751076" cy="430887"/>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Batch-CTP integration</a:t>
            </a:r>
          </a:p>
        </p:txBody>
      </p:sp>
      <p:cxnSp>
        <p:nvCxnSpPr>
          <p:cNvPr id="36" name="LineBasicDefault 15">
            <a:extLst>
              <a:ext uri="{FF2B5EF4-FFF2-40B4-BE49-F238E27FC236}">
                <a16:creationId xmlns:a16="http://schemas.microsoft.com/office/drawing/2014/main" id="{D43FFFB1-536E-80B1-90DC-900B2C5FFB0B}"/>
              </a:ext>
            </a:extLst>
          </p:cNvPr>
          <p:cNvCxnSpPr>
            <a:cxnSpLocks/>
          </p:cNvCxnSpPr>
          <p:nvPr>
            <p:custDataLst>
              <p:tags r:id="rId4"/>
            </p:custDataLst>
          </p:nvPr>
        </p:nvCxnSpPr>
        <p:spPr>
          <a:xfrm>
            <a:off x="1257300" y="3205415"/>
            <a:ext cx="10401300"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3D404295-A19B-6A72-EDB4-8F608A4844EE}"/>
              </a:ext>
            </a:extLst>
          </p:cNvPr>
          <p:cNvSpPr txBox="1">
            <a:spLocks/>
          </p:cNvSpPr>
          <p:nvPr/>
        </p:nvSpPr>
        <p:spPr>
          <a:xfrm>
            <a:off x="3191256" y="3404160"/>
            <a:ext cx="8467344" cy="1092607"/>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285750" indent="-285750">
              <a:buFont typeface="Arial" panose="020B0604020202020204" pitchFamily="34" charset="0"/>
              <a:buChar char="•"/>
            </a:pPr>
            <a:r>
              <a:rPr lang="en-US" sz="1400"/>
              <a:t>Establish a planning-led source of truth for planning models and assumptions</a:t>
            </a:r>
          </a:p>
          <a:p>
            <a:pPr marL="285750" indent="-285750">
              <a:buFont typeface="Arial" panose="020B0604020202020204" pitchFamily="34" charset="0"/>
              <a:buChar char="•"/>
            </a:pPr>
            <a:r>
              <a:rPr lang="en-US" sz="1400"/>
              <a:t>Develop a standardized planning model framework and taxonomy</a:t>
            </a:r>
          </a:p>
          <a:p>
            <a:pPr marL="285750" indent="-285750">
              <a:buFont typeface="Arial" panose="020B0604020202020204" pitchFamily="34" charset="0"/>
              <a:buChar char="•"/>
            </a:pPr>
            <a:r>
              <a:rPr lang="en-US" sz="1400"/>
              <a:t>Standardize planning cases, assumptions, and study methodology</a:t>
            </a:r>
          </a:p>
          <a:p>
            <a:pPr marL="285750" indent="-285750">
              <a:buFont typeface="Arial" panose="020B0604020202020204" pitchFamily="34" charset="0"/>
              <a:buChar char="•"/>
            </a:pPr>
            <a:r>
              <a:rPr lang="en-US" sz="1400"/>
              <a:t>Clarify ERCOT and TSP responsibilities for case development, model conditioning, and study execution</a:t>
            </a:r>
          </a:p>
        </p:txBody>
      </p:sp>
      <p:sp>
        <p:nvSpPr>
          <p:cNvPr id="39" name="TextBox 38">
            <a:extLst>
              <a:ext uri="{FF2B5EF4-FFF2-40B4-BE49-F238E27FC236}">
                <a16:creationId xmlns:a16="http://schemas.microsoft.com/office/drawing/2014/main" id="{D8CF5BAC-6DD4-ABE7-C8DB-891F98E2C73B}"/>
              </a:ext>
            </a:extLst>
          </p:cNvPr>
          <p:cNvSpPr txBox="1">
            <a:spLocks/>
          </p:cNvSpPr>
          <p:nvPr/>
        </p:nvSpPr>
        <p:spPr>
          <a:xfrm>
            <a:off x="1257300" y="3404160"/>
            <a:ext cx="1751076" cy="430887"/>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Modeling and planning</a:t>
            </a:r>
          </a:p>
        </p:txBody>
      </p:sp>
      <p:cxnSp>
        <p:nvCxnSpPr>
          <p:cNvPr id="40" name="LineBasicDefault 15">
            <a:extLst>
              <a:ext uri="{FF2B5EF4-FFF2-40B4-BE49-F238E27FC236}">
                <a16:creationId xmlns:a16="http://schemas.microsoft.com/office/drawing/2014/main" id="{D522D548-504F-754B-EC1D-E7584DC359DC}"/>
              </a:ext>
            </a:extLst>
          </p:cNvPr>
          <p:cNvCxnSpPr>
            <a:cxnSpLocks/>
          </p:cNvCxnSpPr>
          <p:nvPr>
            <p:custDataLst>
              <p:tags r:id="rId5"/>
            </p:custDataLst>
          </p:nvPr>
        </p:nvCxnSpPr>
        <p:spPr>
          <a:xfrm>
            <a:off x="1257300" y="4695512"/>
            <a:ext cx="10401300"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F52C5808-6CCE-973C-39A3-E16D4511E3B4}"/>
              </a:ext>
            </a:extLst>
          </p:cNvPr>
          <p:cNvSpPr txBox="1">
            <a:spLocks/>
          </p:cNvSpPr>
          <p:nvPr/>
        </p:nvSpPr>
        <p:spPr>
          <a:xfrm>
            <a:off x="3191256" y="4894257"/>
            <a:ext cx="8467344" cy="80021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285750" indent="-285750">
              <a:buFont typeface="Arial" panose="020B0604020202020204" pitchFamily="34" charset="0"/>
              <a:buChar char="•"/>
            </a:pPr>
            <a:r>
              <a:rPr lang="en-US" sz="1400"/>
              <a:t>Define the stakeholder engagement and endorsement process for CTP</a:t>
            </a:r>
          </a:p>
          <a:p>
            <a:pPr marL="285750" indent="-285750">
              <a:buFont typeface="Arial" panose="020B0604020202020204" pitchFamily="34" charset="0"/>
              <a:buChar char="•"/>
            </a:pPr>
            <a:r>
              <a:rPr lang="en-US" sz="1400"/>
              <a:t>Clarify ERCOT and TSP roles in project identification and solution development</a:t>
            </a:r>
          </a:p>
          <a:p>
            <a:pPr marL="285750" indent="-285750">
              <a:buFont typeface="Arial" panose="020B0604020202020204" pitchFamily="34" charset="0"/>
              <a:buChar char="•"/>
            </a:pPr>
            <a:r>
              <a:rPr lang="en-US" sz="1400"/>
              <a:t>Establish governance, milestones, and response timelines for transmission plan development</a:t>
            </a:r>
          </a:p>
        </p:txBody>
      </p:sp>
      <p:sp>
        <p:nvSpPr>
          <p:cNvPr id="42" name="TextBox 41">
            <a:extLst>
              <a:ext uri="{FF2B5EF4-FFF2-40B4-BE49-F238E27FC236}">
                <a16:creationId xmlns:a16="http://schemas.microsoft.com/office/drawing/2014/main" id="{55F70764-E802-D4BA-E06C-BAD7501C5FF9}"/>
              </a:ext>
            </a:extLst>
          </p:cNvPr>
          <p:cNvSpPr txBox="1">
            <a:spLocks/>
          </p:cNvSpPr>
          <p:nvPr/>
        </p:nvSpPr>
        <p:spPr>
          <a:xfrm>
            <a:off x="1257300" y="4894257"/>
            <a:ext cx="1751076" cy="646331"/>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TSP/stakeholder process and governance</a:t>
            </a:r>
          </a:p>
        </p:txBody>
      </p:sp>
    </p:spTree>
    <p:extLst>
      <p:ext uri="{BB962C8B-B14F-4D97-AF65-F5344CB8AC3E}">
        <p14:creationId xmlns:p14="http://schemas.microsoft.com/office/powerpoint/2010/main" val="1102706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6" hidden="1">
            <a:extLst>
              <a:ext uri="{FF2B5EF4-FFF2-40B4-BE49-F238E27FC236}">
                <a16:creationId xmlns:a16="http://schemas.microsoft.com/office/drawing/2014/main" id="{17B869A5-5195-1B72-1608-2E98400B486A}"/>
              </a:ext>
            </a:extLst>
          </p:cNvPr>
          <p:cNvGraphicFramePr>
            <a:graphicFrameLocks noChangeAspect="1"/>
          </p:cNvGraphicFramePr>
          <p:nvPr>
            <p:custDataLst>
              <p:tags r:id="rId1"/>
            </p:custDataLst>
            <p:extLst>
              <p:ext uri="{D42A27DB-BD31-4B8C-83A1-F6EECF244321}">
                <p14:modId xmlns:p14="http://schemas.microsoft.com/office/powerpoint/2010/main" val="18991640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04" imgH="405" progId="TCLayout.ActiveDocument.1">
                  <p:embed/>
                </p:oleObj>
              </mc:Choice>
              <mc:Fallback>
                <p:oleObj name="think-cell Slide" r:id="rId8" imgW="404" imgH="405" progId="TCLayout.ActiveDocument.1">
                  <p:embed/>
                  <p:pic>
                    <p:nvPicPr>
                      <p:cNvPr id="5" name="Object 6" hidden="1">
                        <a:extLst>
                          <a:ext uri="{FF2B5EF4-FFF2-40B4-BE49-F238E27FC236}">
                            <a16:creationId xmlns:a16="http://schemas.microsoft.com/office/drawing/2014/main" id="{17B869A5-5195-1B72-1608-2E98400B486A}"/>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4" name="2. Slide Title">
            <a:extLst>
              <a:ext uri="{FF2B5EF4-FFF2-40B4-BE49-F238E27FC236}">
                <a16:creationId xmlns:a16="http://schemas.microsoft.com/office/drawing/2014/main" id="{45B68674-A652-CD62-1679-B945F58637E5}"/>
              </a:ext>
            </a:extLst>
          </p:cNvPr>
          <p:cNvSpPr>
            <a:spLocks noGrp="1"/>
          </p:cNvSpPr>
          <p:nvPr>
            <p:ph type="title"/>
            <p:custDataLst>
              <p:tags r:id="rId2"/>
            </p:custDataLst>
          </p:nvPr>
        </p:nvSpPr>
        <p:spPr>
          <a:xfrm>
            <a:off x="1257300" y="447975"/>
            <a:ext cx="10401300" cy="384721"/>
          </a:xfrm>
        </p:spPr>
        <p:txBody>
          <a:bodyPr vert="horz"/>
          <a:lstStyle/>
          <a:p>
            <a:r>
              <a:rPr lang="en-US">
                <a:solidFill>
                  <a:srgbClr val="00829B"/>
                </a:solidFill>
              </a:rPr>
              <a:t>Future process – Batch 1+:</a:t>
            </a:r>
            <a:r>
              <a:rPr lang="en-US"/>
              <a:t> Starting point for ERCOT </a:t>
            </a:r>
            <a:br>
              <a:rPr lang="en-US"/>
            </a:br>
            <a:r>
              <a:rPr lang="en-US" sz="2000" i="1"/>
              <a:t>Initial Batch 1+ Revision Requests priorities span four focus areas to continue advancing the Large Load framework</a:t>
            </a:r>
            <a:endParaRPr lang="en-US" i="1"/>
          </a:p>
        </p:txBody>
      </p:sp>
      <p:cxnSp>
        <p:nvCxnSpPr>
          <p:cNvPr id="15" name="LineBasicDefault 15">
            <a:extLst>
              <a:ext uri="{FF2B5EF4-FFF2-40B4-BE49-F238E27FC236}">
                <a16:creationId xmlns:a16="http://schemas.microsoft.com/office/drawing/2014/main" id="{474A77D6-E4D0-CFFF-3435-30D54B17D086}"/>
              </a:ext>
            </a:extLst>
          </p:cNvPr>
          <p:cNvCxnSpPr>
            <a:cxnSpLocks/>
          </p:cNvCxnSpPr>
          <p:nvPr>
            <p:custDataLst>
              <p:tags r:id="rId3"/>
            </p:custDataLst>
          </p:nvPr>
        </p:nvCxnSpPr>
        <p:spPr>
          <a:xfrm>
            <a:off x="1257300" y="2192304"/>
            <a:ext cx="10401300"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71A84CF-E575-697F-EF53-B29A6A7A00EA}"/>
              </a:ext>
            </a:extLst>
          </p:cNvPr>
          <p:cNvSpPr txBox="1">
            <a:spLocks/>
          </p:cNvSpPr>
          <p:nvPr/>
        </p:nvSpPr>
        <p:spPr>
          <a:xfrm>
            <a:off x="1257300" y="1885799"/>
            <a:ext cx="10401300" cy="246221"/>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t>Initial ERCOT priorities for Revision Request development</a:t>
            </a:r>
            <a:endParaRPr lang="en-US"/>
          </a:p>
        </p:txBody>
      </p:sp>
      <p:sp>
        <p:nvSpPr>
          <p:cNvPr id="23" name="TextBox 22">
            <a:extLst>
              <a:ext uri="{FF2B5EF4-FFF2-40B4-BE49-F238E27FC236}">
                <a16:creationId xmlns:a16="http://schemas.microsoft.com/office/drawing/2014/main" id="{0C174430-5AEF-BC15-0379-9A219FA5EACD}"/>
              </a:ext>
            </a:extLst>
          </p:cNvPr>
          <p:cNvSpPr txBox="1">
            <a:spLocks/>
          </p:cNvSpPr>
          <p:nvPr/>
        </p:nvSpPr>
        <p:spPr>
          <a:xfrm>
            <a:off x="3191256" y="2279818"/>
            <a:ext cx="8467344" cy="1338828"/>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285750" indent="-285750">
              <a:buFont typeface="Arial" panose="020B0604020202020204" pitchFamily="34" charset="0"/>
              <a:buChar char="•"/>
            </a:pPr>
            <a:r>
              <a:rPr lang="en-US" sz="1400"/>
              <a:t>Develop ILLE-TSP-ERCOT interaction process for Batch Studies</a:t>
            </a:r>
          </a:p>
          <a:p>
            <a:pPr marL="285750" indent="-285750">
              <a:buFont typeface="Arial" panose="020B0604020202020204" pitchFamily="34" charset="0"/>
              <a:buChar char="•"/>
            </a:pPr>
            <a:r>
              <a:rPr lang="en-US" sz="1400"/>
              <a:t>Establish a framework for resubmitting unmet Large Load ramp requests across Batches</a:t>
            </a:r>
          </a:p>
          <a:p>
            <a:pPr marL="285750" indent="-285750">
              <a:buFont typeface="Arial" panose="020B0604020202020204" pitchFamily="34" charset="0"/>
              <a:buChar char="•"/>
            </a:pPr>
            <a:r>
              <a:rPr lang="en-US" sz="1400"/>
              <a:t>Define carry-forward treatment for non-committed Large Loads across Batch cycles</a:t>
            </a:r>
          </a:p>
          <a:p>
            <a:pPr marL="285750" indent="-285750">
              <a:buFont typeface="Arial" panose="020B0604020202020204" pitchFamily="34" charset="0"/>
              <a:buChar char="•"/>
            </a:pPr>
            <a:r>
              <a:rPr lang="en-US" sz="1400"/>
              <a:t>Establish a governance framework for post-study project changes (e.g., delayed in-service date or end-use technology changes)</a:t>
            </a:r>
          </a:p>
        </p:txBody>
      </p:sp>
      <p:sp>
        <p:nvSpPr>
          <p:cNvPr id="35" name="TextBox 34">
            <a:extLst>
              <a:ext uri="{FF2B5EF4-FFF2-40B4-BE49-F238E27FC236}">
                <a16:creationId xmlns:a16="http://schemas.microsoft.com/office/drawing/2014/main" id="{802D4976-B97E-2F30-A9B0-EF7D8ED35390}"/>
              </a:ext>
            </a:extLst>
          </p:cNvPr>
          <p:cNvSpPr txBox="1">
            <a:spLocks/>
          </p:cNvSpPr>
          <p:nvPr/>
        </p:nvSpPr>
        <p:spPr>
          <a:xfrm>
            <a:off x="1257300" y="2279818"/>
            <a:ext cx="1751076" cy="430887"/>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Large Load Interconnection</a:t>
            </a:r>
          </a:p>
        </p:txBody>
      </p:sp>
      <p:cxnSp>
        <p:nvCxnSpPr>
          <p:cNvPr id="36" name="LineBasicDefault 15">
            <a:extLst>
              <a:ext uri="{FF2B5EF4-FFF2-40B4-BE49-F238E27FC236}">
                <a16:creationId xmlns:a16="http://schemas.microsoft.com/office/drawing/2014/main" id="{2CBF9507-91AE-AADD-0E21-659D7D079A28}"/>
              </a:ext>
            </a:extLst>
          </p:cNvPr>
          <p:cNvCxnSpPr>
            <a:cxnSpLocks/>
          </p:cNvCxnSpPr>
          <p:nvPr>
            <p:custDataLst>
              <p:tags r:id="rId4"/>
            </p:custDataLst>
          </p:nvPr>
        </p:nvCxnSpPr>
        <p:spPr>
          <a:xfrm>
            <a:off x="1257300" y="3706160"/>
            <a:ext cx="10401300"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00412ECA-4267-5526-73FE-E1BAC158F880}"/>
              </a:ext>
            </a:extLst>
          </p:cNvPr>
          <p:cNvSpPr txBox="1">
            <a:spLocks/>
          </p:cNvSpPr>
          <p:nvPr/>
        </p:nvSpPr>
        <p:spPr>
          <a:xfrm>
            <a:off x="3191256" y="3793674"/>
            <a:ext cx="8467344" cy="430887"/>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285750" indent="-285750">
              <a:buFont typeface="Arial" panose="020B0604020202020204" pitchFamily="34" charset="0"/>
              <a:buChar char="•"/>
            </a:pPr>
            <a:r>
              <a:rPr lang="en-US" sz="1400"/>
              <a:t>Refine the financial security methodology for transmission upgrades and direct interconnection costs to align with PUCT changes in 58481.</a:t>
            </a:r>
          </a:p>
        </p:txBody>
      </p:sp>
      <p:sp>
        <p:nvSpPr>
          <p:cNvPr id="39" name="TextBox 38">
            <a:extLst>
              <a:ext uri="{FF2B5EF4-FFF2-40B4-BE49-F238E27FC236}">
                <a16:creationId xmlns:a16="http://schemas.microsoft.com/office/drawing/2014/main" id="{D8572404-6FA3-333A-88E4-5769595736F1}"/>
              </a:ext>
            </a:extLst>
          </p:cNvPr>
          <p:cNvSpPr txBox="1">
            <a:spLocks/>
          </p:cNvSpPr>
          <p:nvPr/>
        </p:nvSpPr>
        <p:spPr>
          <a:xfrm>
            <a:off x="1257300" y="3793674"/>
            <a:ext cx="1751076" cy="215444"/>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Eligibility</a:t>
            </a:r>
          </a:p>
        </p:txBody>
      </p:sp>
      <p:cxnSp>
        <p:nvCxnSpPr>
          <p:cNvPr id="40" name="LineBasicDefault 15">
            <a:extLst>
              <a:ext uri="{FF2B5EF4-FFF2-40B4-BE49-F238E27FC236}">
                <a16:creationId xmlns:a16="http://schemas.microsoft.com/office/drawing/2014/main" id="{4BA692D4-99F5-F941-89B4-8273BAE1C8F9}"/>
              </a:ext>
            </a:extLst>
          </p:cNvPr>
          <p:cNvCxnSpPr>
            <a:cxnSpLocks/>
          </p:cNvCxnSpPr>
          <p:nvPr>
            <p:custDataLst>
              <p:tags r:id="rId5"/>
            </p:custDataLst>
          </p:nvPr>
        </p:nvCxnSpPr>
        <p:spPr>
          <a:xfrm>
            <a:off x="1257300" y="4312075"/>
            <a:ext cx="10401300"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9A053ABB-1740-D05B-245C-8D6EA0366726}"/>
              </a:ext>
            </a:extLst>
          </p:cNvPr>
          <p:cNvSpPr txBox="1">
            <a:spLocks/>
          </p:cNvSpPr>
          <p:nvPr/>
        </p:nvSpPr>
        <p:spPr>
          <a:xfrm>
            <a:off x="3191256" y="4399589"/>
            <a:ext cx="8467344" cy="977191"/>
          </a:xfrm>
          <a:prstGeom prst="rect">
            <a:avLst/>
          </a:prstGeom>
        </p:spPr>
        <p:txBody>
          <a:bodyPr vert="horz" wrap="square" lIns="0" tIns="0" rIns="0" bIns="0" rtlCol="0" anchor="t">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285750" indent="-285750">
              <a:buFont typeface="Arial" panose="020B0604020202020204" pitchFamily="34" charset="0"/>
              <a:buChar char="•"/>
            </a:pPr>
            <a:r>
              <a:rPr lang="en-US" sz="1400"/>
              <a:t>Modernize Batch study scope, responsibilities, and model governance</a:t>
            </a:r>
          </a:p>
          <a:p>
            <a:pPr marL="728345" lvl="2" indent="-285750">
              <a:buFont typeface="Arial" panose="020B0604020202020204" pitchFamily="34" charset="0"/>
              <a:buChar char="•"/>
            </a:pPr>
            <a:r>
              <a:rPr lang="en-US" sz="1400"/>
              <a:t>Short circuit studies </a:t>
            </a:r>
            <a:endParaRPr lang="en-US" sz="1400">
              <a:cs typeface="Arial"/>
            </a:endParaRPr>
          </a:p>
          <a:p>
            <a:pPr marL="728345" lvl="2" indent="-285750">
              <a:buFont typeface="Arial" panose="020B0604020202020204" pitchFamily="34" charset="0"/>
              <a:buChar char="•"/>
            </a:pPr>
            <a:r>
              <a:rPr lang="en-US" sz="1400">
                <a:solidFill>
                  <a:srgbClr val="171A1C"/>
                </a:solidFill>
              </a:rPr>
              <a:t>SSO studies</a:t>
            </a:r>
            <a:endParaRPr lang="en-US" sz="1400">
              <a:solidFill>
                <a:srgbClr val="171A1C"/>
              </a:solidFill>
              <a:cs typeface="Arial"/>
            </a:endParaRPr>
          </a:p>
          <a:p>
            <a:pPr marL="728345" lvl="2" indent="-285750">
              <a:buFont typeface="Arial" panose="020B0604020202020204" pitchFamily="34" charset="0"/>
              <a:buChar char="•"/>
            </a:pPr>
            <a:r>
              <a:rPr lang="en-US" sz="1400"/>
              <a:t>Dynamic model change evaluation</a:t>
            </a:r>
            <a:endParaRPr lang="en-US" sz="1400">
              <a:cs typeface="Arial"/>
            </a:endParaRPr>
          </a:p>
        </p:txBody>
      </p:sp>
      <p:sp>
        <p:nvSpPr>
          <p:cNvPr id="42" name="TextBox 41">
            <a:extLst>
              <a:ext uri="{FF2B5EF4-FFF2-40B4-BE49-F238E27FC236}">
                <a16:creationId xmlns:a16="http://schemas.microsoft.com/office/drawing/2014/main" id="{77B9D8FA-5CA0-306A-4EBD-73C869E988AE}"/>
              </a:ext>
            </a:extLst>
          </p:cNvPr>
          <p:cNvSpPr txBox="1">
            <a:spLocks/>
          </p:cNvSpPr>
          <p:nvPr/>
        </p:nvSpPr>
        <p:spPr>
          <a:xfrm>
            <a:off x="1257300" y="4399589"/>
            <a:ext cx="1751076" cy="215444"/>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Study frameworks</a:t>
            </a:r>
          </a:p>
        </p:txBody>
      </p:sp>
      <p:cxnSp>
        <p:nvCxnSpPr>
          <p:cNvPr id="47" name="LineBasicDefault 15">
            <a:extLst>
              <a:ext uri="{FF2B5EF4-FFF2-40B4-BE49-F238E27FC236}">
                <a16:creationId xmlns:a16="http://schemas.microsoft.com/office/drawing/2014/main" id="{FA56D405-105F-10F7-BB39-5C58E7F16076}"/>
              </a:ext>
            </a:extLst>
          </p:cNvPr>
          <p:cNvCxnSpPr>
            <a:cxnSpLocks/>
          </p:cNvCxnSpPr>
          <p:nvPr>
            <p:custDataLst>
              <p:tags r:id="rId6"/>
            </p:custDataLst>
          </p:nvPr>
        </p:nvCxnSpPr>
        <p:spPr>
          <a:xfrm>
            <a:off x="1257300" y="5464294"/>
            <a:ext cx="10401300"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4FC494D0-3897-1561-1C38-5C52FDE3213B}"/>
              </a:ext>
            </a:extLst>
          </p:cNvPr>
          <p:cNvSpPr txBox="1">
            <a:spLocks/>
          </p:cNvSpPr>
          <p:nvPr/>
        </p:nvSpPr>
        <p:spPr>
          <a:xfrm>
            <a:off x="3191256" y="5551811"/>
            <a:ext cx="8467344" cy="80021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285750" indent="-285750">
              <a:buFont typeface="Arial" panose="020B0604020202020204" pitchFamily="34" charset="0"/>
              <a:buChar char="•"/>
            </a:pPr>
            <a:r>
              <a:rPr lang="en-US" sz="1400"/>
              <a:t>Enhance Large Load reporting and confidentiality provisions</a:t>
            </a:r>
          </a:p>
          <a:p>
            <a:pPr marL="285750" indent="-285750">
              <a:buFont typeface="Arial" panose="020B0604020202020204" pitchFamily="34" charset="0"/>
              <a:buChar char="•"/>
            </a:pPr>
            <a:r>
              <a:rPr lang="en-US" sz="1400"/>
              <a:t>Enhance Bring Your Own Generation (BYOG) framework</a:t>
            </a:r>
          </a:p>
          <a:p>
            <a:pPr marL="285750" indent="-285750">
              <a:buFont typeface="Arial" panose="020B0604020202020204" pitchFamily="34" charset="0"/>
              <a:buChar char="•"/>
            </a:pPr>
            <a:r>
              <a:rPr lang="en-US" sz="1400"/>
              <a:t>Enhance the Provisional Controllable Load Resource (PCLR) framework</a:t>
            </a:r>
          </a:p>
        </p:txBody>
      </p:sp>
      <p:sp>
        <p:nvSpPr>
          <p:cNvPr id="49" name="TextBox 48">
            <a:extLst>
              <a:ext uri="{FF2B5EF4-FFF2-40B4-BE49-F238E27FC236}">
                <a16:creationId xmlns:a16="http://schemas.microsoft.com/office/drawing/2014/main" id="{2DA0E159-632C-F01A-2640-B73F19EBA37C}"/>
              </a:ext>
            </a:extLst>
          </p:cNvPr>
          <p:cNvSpPr txBox="1">
            <a:spLocks/>
          </p:cNvSpPr>
          <p:nvPr/>
        </p:nvSpPr>
        <p:spPr>
          <a:xfrm>
            <a:off x="1257300" y="5551811"/>
            <a:ext cx="1751076" cy="646331"/>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Market rules &amp; operational enhancements</a:t>
            </a:r>
          </a:p>
        </p:txBody>
      </p:sp>
    </p:spTree>
    <p:extLst>
      <p:ext uri="{BB962C8B-B14F-4D97-AF65-F5344CB8AC3E}">
        <p14:creationId xmlns:p14="http://schemas.microsoft.com/office/powerpoint/2010/main" val="1571369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7EDE0-1AB8-49DB-3F7D-D94AFD73283D}"/>
            </a:ext>
          </a:extLst>
        </p:cNvPr>
        <p:cNvGrpSpPr/>
        <p:nvPr/>
      </p:nvGrpSpPr>
      <p:grpSpPr>
        <a:xfrm>
          <a:off x="0" y="0"/>
          <a:ext cx="0" cy="0"/>
          <a:chOff x="0" y="0"/>
          <a:chExt cx="0" cy="0"/>
        </a:xfrm>
      </p:grpSpPr>
      <p:graphicFrame>
        <p:nvGraphicFramePr>
          <p:cNvPr id="7" name="Object 1" hidden="1">
            <a:extLst>
              <a:ext uri="{FF2B5EF4-FFF2-40B4-BE49-F238E27FC236}">
                <a16:creationId xmlns:a16="http://schemas.microsoft.com/office/drawing/2014/main" id="{2477CBC3-6C4A-2909-B589-530C67CA2D08}"/>
              </a:ext>
            </a:extLst>
          </p:cNvPr>
          <p:cNvGraphicFramePr>
            <a:graphicFrameLocks noChangeAspect="1"/>
          </p:cNvGraphicFramePr>
          <p:nvPr>
            <p:custDataLst>
              <p:tags r:id="rId1"/>
            </p:custDataLst>
            <p:extLst>
              <p:ext uri="{D42A27DB-BD31-4B8C-83A1-F6EECF244321}">
                <p14:modId xmlns:p14="http://schemas.microsoft.com/office/powerpoint/2010/main" val="14084008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04" imgH="405" progId="TCLayout.ActiveDocument.1">
                  <p:embed/>
                </p:oleObj>
              </mc:Choice>
              <mc:Fallback>
                <p:oleObj name="think-cell Slide" r:id="rId9" imgW="404" imgH="405" progId="TCLayout.ActiveDocument.1">
                  <p:embed/>
                  <p:pic>
                    <p:nvPicPr>
                      <p:cNvPr id="7" name="Object 1" hidden="1">
                        <a:extLst>
                          <a:ext uri="{FF2B5EF4-FFF2-40B4-BE49-F238E27FC236}">
                            <a16:creationId xmlns:a16="http://schemas.microsoft.com/office/drawing/2014/main" id="{2477CBC3-6C4A-2909-B589-530C67CA2D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F4BBDF8-B434-566A-DA16-18FE26192927}"/>
              </a:ext>
            </a:extLst>
          </p:cNvPr>
          <p:cNvSpPr/>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latin typeface="Arial" panose="020B0604020202020204" pitchFamily="34" charset="0"/>
            </a:endParaRPr>
          </a:p>
        </p:txBody>
      </p:sp>
      <p:sp>
        <p:nvSpPr>
          <p:cNvPr id="2" name="Rectangle 1" hidden="1">
            <a:extLst>
              <a:ext uri="{FF2B5EF4-FFF2-40B4-BE49-F238E27FC236}">
                <a16:creationId xmlns:a16="http://schemas.microsoft.com/office/drawing/2014/main" id="{77BB7775-8F13-7D5D-D422-B244E0B2FA66}"/>
              </a:ext>
            </a:extLst>
          </p:cNvPr>
          <p:cNvSpPr/>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latin typeface="Arial" panose="020B0604020202020204" pitchFamily="34" charset="0"/>
            </a:endParaRPr>
          </a:p>
        </p:txBody>
      </p:sp>
      <p:sp>
        <p:nvSpPr>
          <p:cNvPr id="3" name="Rectangle 2" hidden="1">
            <a:extLst>
              <a:ext uri="{FF2B5EF4-FFF2-40B4-BE49-F238E27FC236}">
                <a16:creationId xmlns:a16="http://schemas.microsoft.com/office/drawing/2014/main" id="{813E5AE7-3272-4DB8-4528-7A6BE928CEDB}"/>
              </a:ext>
            </a:extLst>
          </p:cNvPr>
          <p:cNvSpPr/>
          <p:nvPr/>
        </p:nvSpPr>
        <p:spPr>
          <a:xfrm>
            <a:off x="0" y="0"/>
            <a:ext cx="158750" cy="15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b="1">
              <a:latin typeface="Arial" panose="020B0604020202020204" pitchFamily="34" charset="0"/>
              <a:ea typeface="+mj-ea"/>
              <a:cs typeface="+mj-cs"/>
            </a:endParaRPr>
          </a:p>
        </p:txBody>
      </p:sp>
      <p:sp>
        <p:nvSpPr>
          <p:cNvPr id="14" name="Text Placeholder 2">
            <a:hlinkClick r:id="rId11" action="ppaction://hlinksldjump"/>
            <a:extLst>
              <a:ext uri="{FF2B5EF4-FFF2-40B4-BE49-F238E27FC236}">
                <a16:creationId xmlns:a16="http://schemas.microsoft.com/office/drawing/2014/main" id="{2A6D5D55-544E-5E03-5711-F91AEC261702}"/>
              </a:ext>
            </a:extLst>
          </p:cNvPr>
          <p:cNvSpPr>
            <a:spLocks noGrp="1"/>
          </p:cNvSpPr>
          <p:nvPr>
            <p:custDataLst>
              <p:tags r:id="rId2"/>
            </p:custDataLst>
          </p:nvPr>
        </p:nvSpPr>
        <p:spPr bwMode="auto">
          <a:xfrm>
            <a:off x="5595938" y="1728789"/>
            <a:ext cx="6062663" cy="11207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80963" tIns="438150" rIns="0" bIns="43815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Review workshop context</a:t>
            </a:r>
          </a:p>
        </p:txBody>
      </p:sp>
      <p:sp>
        <p:nvSpPr>
          <p:cNvPr id="12" name="Text Placeholder 2">
            <a:extLst>
              <a:ext uri="{FF2B5EF4-FFF2-40B4-BE49-F238E27FC236}">
                <a16:creationId xmlns:a16="http://schemas.microsoft.com/office/drawing/2014/main" id="{CBC00586-CE48-FEA5-300A-85501A06B891}"/>
              </a:ext>
            </a:extLst>
          </p:cNvPr>
          <p:cNvSpPr>
            <a:spLocks noGrp="1"/>
          </p:cNvSpPr>
          <p:nvPr>
            <p:custDataLst>
              <p:tags r:id="rId3"/>
            </p:custDataLst>
          </p:nvPr>
        </p:nvSpPr>
        <p:spPr bwMode="auto">
          <a:xfrm>
            <a:off x="5595938" y="2849563"/>
            <a:ext cx="6062663" cy="1120775"/>
          </a:xfrm>
          <a:prstGeom prst="rect">
            <a:avLst/>
          </a:prstGeom>
          <a:solidFill>
            <a:schemeClr val="accent1"/>
          </a:solidFill>
          <a:ln>
            <a:noFill/>
          </a:ln>
          <a:effectLst/>
        </p:spPr>
        <p:txBody>
          <a:bodyPr vert="horz" wrap="none" lIns="80963" tIns="438150" rIns="0" bIns="43815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bg1"/>
                </a:solidFill>
              </a:rPr>
              <a:t>Share TSP engagement summary to date</a:t>
            </a:r>
          </a:p>
        </p:txBody>
      </p:sp>
      <p:sp>
        <p:nvSpPr>
          <p:cNvPr id="8" name="Text Placeholder 2">
            <a:hlinkClick r:id="rId12" action="ppaction://hlinksldjump"/>
            <a:extLst>
              <a:ext uri="{FF2B5EF4-FFF2-40B4-BE49-F238E27FC236}">
                <a16:creationId xmlns:a16="http://schemas.microsoft.com/office/drawing/2014/main" id="{0C8DBEE3-42AD-B9E0-2483-99617C026CAC}"/>
              </a:ext>
            </a:extLst>
          </p:cNvPr>
          <p:cNvSpPr>
            <a:spLocks noGrp="1"/>
          </p:cNvSpPr>
          <p:nvPr>
            <p:custDataLst>
              <p:tags r:id="rId4"/>
            </p:custDataLst>
          </p:nvPr>
        </p:nvSpPr>
        <p:spPr bwMode="auto">
          <a:xfrm>
            <a:off x="5595938" y="3970338"/>
            <a:ext cx="6062663" cy="111918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80963" tIns="436563" rIns="0" bIns="43815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Review stakeholder engagement timeline</a:t>
            </a:r>
          </a:p>
        </p:txBody>
      </p:sp>
      <p:sp>
        <p:nvSpPr>
          <p:cNvPr id="10" name="Text Placeholder 2">
            <a:hlinkClick r:id="rId13" action="ppaction://hlinksldjump"/>
            <a:extLst>
              <a:ext uri="{FF2B5EF4-FFF2-40B4-BE49-F238E27FC236}">
                <a16:creationId xmlns:a16="http://schemas.microsoft.com/office/drawing/2014/main" id="{CDDA42FB-1BB7-44CE-5CBC-0454355B6183}"/>
              </a:ext>
            </a:extLst>
          </p:cNvPr>
          <p:cNvSpPr>
            <a:spLocks noGrp="1"/>
          </p:cNvSpPr>
          <p:nvPr>
            <p:custDataLst>
              <p:tags r:id="rId5"/>
            </p:custDataLst>
          </p:nvPr>
        </p:nvSpPr>
        <p:spPr bwMode="auto">
          <a:xfrm>
            <a:off x="5595938" y="5089526"/>
            <a:ext cx="6062663" cy="11207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80963" tIns="438150" rIns="0" bIns="43815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Discuss scope and design criteria for your input</a:t>
            </a:r>
          </a:p>
        </p:txBody>
      </p:sp>
      <p:sp>
        <p:nvSpPr>
          <p:cNvPr id="38" name="Slide Number Placeholder 5">
            <a:extLst>
              <a:ext uri="{FF2B5EF4-FFF2-40B4-BE49-F238E27FC236}">
                <a16:creationId xmlns:a16="http://schemas.microsoft.com/office/drawing/2014/main" id="{90453389-FA3E-4A39-99A3-BA598A77DC68}"/>
              </a:ext>
            </a:extLst>
          </p:cNvPr>
          <p:cNvSpPr txBox="1">
            <a:spLocks/>
          </p:cNvSpPr>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12</a:t>
            </a:fld>
            <a:endParaRPr lang="en-US"/>
          </a:p>
        </p:txBody>
      </p:sp>
      <p:sp>
        <p:nvSpPr>
          <p:cNvPr id="16" name="1. On-page tracker">
            <a:extLst>
              <a:ext uri="{FF2B5EF4-FFF2-40B4-BE49-F238E27FC236}">
                <a16:creationId xmlns:a16="http://schemas.microsoft.com/office/drawing/2014/main" id="{09180996-FB5E-D4C3-864F-6A53613C3E0F}"/>
              </a:ext>
            </a:extLst>
          </p:cNvPr>
          <p:cNvSpPr>
            <a:spLocks noGrp="1"/>
          </p:cNvSpPr>
          <p:nvPr>
            <p:ph type="body" sz="quarter" idx="10"/>
            <p:custDataLst>
              <p:tags r:id="rId6"/>
            </p:custDataLst>
          </p:nvPr>
        </p:nvSpPr>
        <p:spPr/>
        <p:txBody>
          <a:bodyPr/>
          <a:lstStyle/>
          <a:p>
            <a:endParaRPr lang="en-US"/>
          </a:p>
        </p:txBody>
      </p:sp>
      <p:sp>
        <p:nvSpPr>
          <p:cNvPr id="19" name="TextBox 18">
            <a:extLst>
              <a:ext uri="{FF2B5EF4-FFF2-40B4-BE49-F238E27FC236}">
                <a16:creationId xmlns:a16="http://schemas.microsoft.com/office/drawing/2014/main" id="{D3E54C3C-1BEC-DEBA-4B91-3CCC9DC1AC2F}"/>
              </a:ext>
            </a:extLst>
          </p:cNvPr>
          <p:cNvSpPr txBox="1"/>
          <p:nvPr/>
        </p:nvSpPr>
        <p:spPr>
          <a:xfrm>
            <a:off x="495300" y="1729345"/>
            <a:ext cx="3276600" cy="98488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3200" b="1">
                <a:ea typeface="+mj-ea"/>
                <a:cs typeface="+mj-cs"/>
              </a:rPr>
              <a:t>Agenda for today’s session</a:t>
            </a:r>
          </a:p>
        </p:txBody>
      </p:sp>
      <p:pic>
        <p:nvPicPr>
          <p:cNvPr id="487" name="Picture 486">
            <a:extLst>
              <a:ext uri="{FF2B5EF4-FFF2-40B4-BE49-F238E27FC236}">
                <a16:creationId xmlns:a16="http://schemas.microsoft.com/office/drawing/2014/main" id="{8256B8D5-DBB0-4D6A-13E1-B935C28DB1B4}"/>
              </a:ext>
            </a:extLst>
          </p:cNvPr>
          <p:cNvPicPr>
            <a:picLocks noChangeAspect="1"/>
          </p:cNvPicPr>
          <p:nvPr/>
        </p:nvPicPr>
        <p:blipFill>
          <a:blip r:embed="rId14"/>
          <a:srcRect l="36999"/>
          <a:stretch>
            <a:fillRect/>
          </a:stretch>
        </p:blipFill>
        <p:spPr>
          <a:xfrm>
            <a:off x="1" y="2938653"/>
            <a:ext cx="5267325" cy="3928872"/>
          </a:xfrm>
          <a:custGeom>
            <a:avLst/>
            <a:gdLst>
              <a:gd name="csX0" fmla="*/ 0 w 5267325"/>
              <a:gd name="csY0" fmla="*/ 0 h 3928872"/>
              <a:gd name="csX1" fmla="*/ 5267325 w 5267325"/>
              <a:gd name="csY1" fmla="*/ 0 h 3928872"/>
              <a:gd name="csX2" fmla="*/ 5267325 w 5267325"/>
              <a:gd name="csY2" fmla="*/ 3928872 h 3928872"/>
              <a:gd name="csX3" fmla="*/ 0 w 5267325"/>
              <a:gd name="csY3" fmla="*/ 3928872 h 3928872"/>
            </a:gdLst>
            <a:ahLst/>
            <a:cxnLst>
              <a:cxn ang="0">
                <a:pos x="csX0" y="csY0"/>
              </a:cxn>
              <a:cxn ang="0">
                <a:pos x="csX1" y="csY1"/>
              </a:cxn>
              <a:cxn ang="0">
                <a:pos x="csX2" y="csY2"/>
              </a:cxn>
              <a:cxn ang="0">
                <a:pos x="csX3" y="csY3"/>
              </a:cxn>
            </a:cxnLst>
            <a:rect l="l" t="t" r="r" b="b"/>
            <a:pathLst>
              <a:path w="5267325" h="3928872">
                <a:moveTo>
                  <a:pt x="0" y="0"/>
                </a:moveTo>
                <a:lnTo>
                  <a:pt x="5267325" y="0"/>
                </a:lnTo>
                <a:lnTo>
                  <a:pt x="5267325" y="3928872"/>
                </a:lnTo>
                <a:lnTo>
                  <a:pt x="0" y="3928872"/>
                </a:lnTo>
                <a:close/>
              </a:path>
            </a:pathLst>
          </a:custGeom>
        </p:spPr>
      </p:pic>
    </p:spTree>
    <p:extLst>
      <p:ext uri="{BB962C8B-B14F-4D97-AF65-F5344CB8AC3E}">
        <p14:creationId xmlns:p14="http://schemas.microsoft.com/office/powerpoint/2010/main" val="1824590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9D346-E857-292D-D1E1-D6DB43CA84BE}"/>
            </a:ext>
          </a:extLst>
        </p:cNvPr>
        <p:cNvGrpSpPr/>
        <p:nvPr/>
      </p:nvGrpSpPr>
      <p:grpSpPr>
        <a:xfrm>
          <a:off x="0" y="0"/>
          <a:ext cx="0" cy="0"/>
          <a:chOff x="0" y="0"/>
          <a:chExt cx="0" cy="0"/>
        </a:xfrm>
      </p:grpSpPr>
      <p:graphicFrame>
        <p:nvGraphicFramePr>
          <p:cNvPr id="5" name="Object 6" hidden="1">
            <a:extLst>
              <a:ext uri="{FF2B5EF4-FFF2-40B4-BE49-F238E27FC236}">
                <a16:creationId xmlns:a16="http://schemas.microsoft.com/office/drawing/2014/main" id="{CCF05D2B-BF3F-EC94-F1C7-068EED3DB384}"/>
              </a:ext>
            </a:extLst>
          </p:cNvPr>
          <p:cNvGraphicFramePr>
            <a:graphicFrameLocks noChangeAspect="1"/>
          </p:cNvGraphicFramePr>
          <p:nvPr>
            <p:custDataLst>
              <p:tags r:id="rId1"/>
            </p:custDataLst>
            <p:extLst>
              <p:ext uri="{D42A27DB-BD31-4B8C-83A1-F6EECF244321}">
                <p14:modId xmlns:p14="http://schemas.microsoft.com/office/powerpoint/2010/main" val="25003015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04" imgH="405" progId="TCLayout.ActiveDocument.1">
                  <p:embed/>
                </p:oleObj>
              </mc:Choice>
              <mc:Fallback>
                <p:oleObj name="think-cell Slide" r:id="rId5" imgW="404" imgH="405" progId="TCLayout.ActiveDocument.1">
                  <p:embed/>
                  <p:pic>
                    <p:nvPicPr>
                      <p:cNvPr id="5" name="Object 6" hidden="1">
                        <a:extLst>
                          <a:ext uri="{FF2B5EF4-FFF2-40B4-BE49-F238E27FC236}">
                            <a16:creationId xmlns:a16="http://schemas.microsoft.com/office/drawing/2014/main" id="{CCF05D2B-BF3F-EC94-F1C7-068EED3DB38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2. Slide Title">
            <a:extLst>
              <a:ext uri="{FF2B5EF4-FFF2-40B4-BE49-F238E27FC236}">
                <a16:creationId xmlns:a16="http://schemas.microsoft.com/office/drawing/2014/main" id="{70EFA52F-59F5-3CAC-7EFD-12EB83E9CF8C}"/>
              </a:ext>
            </a:extLst>
          </p:cNvPr>
          <p:cNvSpPr>
            <a:spLocks noGrp="1"/>
          </p:cNvSpPr>
          <p:nvPr>
            <p:ph type="title"/>
            <p:custDataLst>
              <p:tags r:id="rId2"/>
            </p:custDataLst>
          </p:nvPr>
        </p:nvSpPr>
        <p:spPr>
          <a:xfrm>
            <a:off x="1257300" y="419100"/>
            <a:ext cx="10401300" cy="369332"/>
          </a:xfrm>
          <a:noFill/>
          <a:ln/>
          <a:extLst>
            <a:ext uri="{909E8E84-426E-40DD-AFC4-6F175D3DCCD1}">
              <a14:hiddenFill xmlns:a14="http://schemas.microsoft.com/office/drawing/2010/main">
                <a:solidFill>
                  <a:srgbClr val="FFFFFF"/>
                </a:solidFill>
              </a14:hiddenFill>
            </a:ext>
          </a:extLst>
        </p:spPr>
        <p:txBody>
          <a:bodyPr vert="horz">
            <a:spAutoFit/>
          </a:bodyPr>
          <a:lstStyle/>
          <a:p>
            <a:r>
              <a:rPr lang="en-US"/>
              <a:t>Over the last few weeks, we have conducted TSP interviews</a:t>
            </a:r>
          </a:p>
        </p:txBody>
      </p:sp>
      <p:sp>
        <p:nvSpPr>
          <p:cNvPr id="42" name="Rectangle 41">
            <a:extLst>
              <a:ext uri="{FF2B5EF4-FFF2-40B4-BE49-F238E27FC236}">
                <a16:creationId xmlns:a16="http://schemas.microsoft.com/office/drawing/2014/main" id="{4B257D0C-D6DB-2DF2-FFBE-7BC7D1A6A2D3}"/>
              </a:ext>
            </a:extLst>
          </p:cNvPr>
          <p:cNvSpPr/>
          <p:nvPr/>
        </p:nvSpPr>
        <p:spPr>
          <a:xfrm>
            <a:off x="3474827" y="1714500"/>
            <a:ext cx="2047075" cy="4101405"/>
          </a:xfrm>
          <a:prstGeom prst="rect">
            <a:avLst/>
          </a:prstGeom>
          <a:solidFill>
            <a:schemeClr val="bg1"/>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b="1">
              <a:solidFill>
                <a:schemeClr val="tx1"/>
              </a:solidFill>
            </a:endParaRPr>
          </a:p>
        </p:txBody>
      </p:sp>
      <p:sp>
        <p:nvSpPr>
          <p:cNvPr id="3" name="CardFooter_42">
            <a:extLst>
              <a:ext uri="{FF2B5EF4-FFF2-40B4-BE49-F238E27FC236}">
                <a16:creationId xmlns:a16="http://schemas.microsoft.com/office/drawing/2014/main" id="{F2A78422-2E26-6CAD-768F-58210F4988F6}"/>
              </a:ext>
            </a:extLst>
          </p:cNvPr>
          <p:cNvSpPr/>
          <p:nvPr/>
        </p:nvSpPr>
        <p:spPr>
          <a:xfrm>
            <a:off x="3474828" y="5739953"/>
            <a:ext cx="2047075" cy="75952"/>
          </a:xfrm>
          <a:prstGeom prst="rect">
            <a:avLst/>
          </a:prstGeom>
          <a:solidFill>
            <a:srgbClr val="005763"/>
          </a:solidFill>
          <a:ln w="6350" cap="sq"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clip" horzOverflow="clip" vert="horz" wrap="square" lIns="91440" tIns="45720" rIns="91440" bIns="45720" numCol="1" spcCol="0" rtlCol="0" fromWordArt="0" anchor="t"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48" name="Rectangle 47">
            <a:extLst>
              <a:ext uri="{FF2B5EF4-FFF2-40B4-BE49-F238E27FC236}">
                <a16:creationId xmlns:a16="http://schemas.microsoft.com/office/drawing/2014/main" id="{8A102416-1982-D5EA-6139-3A221A19DE07}"/>
              </a:ext>
            </a:extLst>
          </p:cNvPr>
          <p:cNvSpPr/>
          <p:nvPr/>
        </p:nvSpPr>
        <p:spPr>
          <a:xfrm>
            <a:off x="6094710" y="1714500"/>
            <a:ext cx="2047075" cy="4101405"/>
          </a:xfrm>
          <a:prstGeom prst="rect">
            <a:avLst/>
          </a:prstGeom>
          <a:no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b="1">
              <a:solidFill>
                <a:schemeClr val="tx1"/>
              </a:solidFill>
            </a:endParaRPr>
          </a:p>
        </p:txBody>
      </p:sp>
      <p:sp>
        <p:nvSpPr>
          <p:cNvPr id="4" name="CardFooter_48">
            <a:extLst>
              <a:ext uri="{FF2B5EF4-FFF2-40B4-BE49-F238E27FC236}">
                <a16:creationId xmlns:a16="http://schemas.microsoft.com/office/drawing/2014/main" id="{545C6DB8-0CA4-9A4B-9F1A-FE4BACC79C48}"/>
              </a:ext>
            </a:extLst>
          </p:cNvPr>
          <p:cNvSpPr/>
          <p:nvPr/>
        </p:nvSpPr>
        <p:spPr>
          <a:xfrm>
            <a:off x="6094713" y="5739953"/>
            <a:ext cx="2047075" cy="75952"/>
          </a:xfrm>
          <a:prstGeom prst="rect">
            <a:avLst/>
          </a:prstGeom>
          <a:solidFill>
            <a:srgbClr val="005763"/>
          </a:solidFill>
          <a:ln w="6350" cap="sq"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clip" horzOverflow="clip" vert="horz" wrap="square" lIns="91440" tIns="45720" rIns="91440" bIns="45720" numCol="1" spcCol="0" rtlCol="0" fromWordArt="0" anchor="t"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49" name="Rectangle 48">
            <a:extLst>
              <a:ext uri="{FF2B5EF4-FFF2-40B4-BE49-F238E27FC236}">
                <a16:creationId xmlns:a16="http://schemas.microsoft.com/office/drawing/2014/main" id="{964C6380-F616-C57D-F2ED-C1D10324DBA7}"/>
              </a:ext>
            </a:extLst>
          </p:cNvPr>
          <p:cNvSpPr/>
          <p:nvPr/>
        </p:nvSpPr>
        <p:spPr>
          <a:xfrm>
            <a:off x="8714595" y="1714500"/>
            <a:ext cx="2047075" cy="4101405"/>
          </a:xfrm>
          <a:prstGeom prst="rect">
            <a:avLst/>
          </a:prstGeom>
          <a:no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b="1">
              <a:solidFill>
                <a:schemeClr val="tx1"/>
              </a:solidFill>
            </a:endParaRPr>
          </a:p>
        </p:txBody>
      </p:sp>
      <p:sp>
        <p:nvSpPr>
          <p:cNvPr id="6" name="CardFooter_49">
            <a:extLst>
              <a:ext uri="{FF2B5EF4-FFF2-40B4-BE49-F238E27FC236}">
                <a16:creationId xmlns:a16="http://schemas.microsoft.com/office/drawing/2014/main" id="{BAD0D25E-BF5F-BE96-5965-79F1A8ADAF88}"/>
              </a:ext>
            </a:extLst>
          </p:cNvPr>
          <p:cNvSpPr/>
          <p:nvPr/>
        </p:nvSpPr>
        <p:spPr>
          <a:xfrm>
            <a:off x="8714595" y="5739953"/>
            <a:ext cx="2047075" cy="75952"/>
          </a:xfrm>
          <a:prstGeom prst="rect">
            <a:avLst/>
          </a:prstGeom>
          <a:solidFill>
            <a:srgbClr val="005763"/>
          </a:solidFill>
          <a:ln w="6350" cap="sq"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clip" horzOverflow="clip" vert="horz" wrap="square" lIns="91440" tIns="45720" rIns="91440" bIns="45720" numCol="1" spcCol="0" rtlCol="0" fromWordArt="0" anchor="t"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17" name="Rectangle 16">
            <a:extLst>
              <a:ext uri="{FF2B5EF4-FFF2-40B4-BE49-F238E27FC236}">
                <a16:creationId xmlns:a16="http://schemas.microsoft.com/office/drawing/2014/main" id="{27110CE3-E59A-9EDF-5A7A-85CBBF458C8C}"/>
              </a:ext>
            </a:extLst>
          </p:cNvPr>
          <p:cNvSpPr/>
          <p:nvPr/>
        </p:nvSpPr>
        <p:spPr>
          <a:xfrm>
            <a:off x="854944" y="1735058"/>
            <a:ext cx="2047075" cy="4101405"/>
          </a:xfrm>
          <a:prstGeom prst="rect">
            <a:avLst/>
          </a:prstGeom>
          <a:solidFill>
            <a:schemeClr val="bg2"/>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b="1">
              <a:solidFill>
                <a:schemeClr val="tx1"/>
              </a:solidFill>
            </a:endParaRPr>
          </a:p>
        </p:txBody>
      </p:sp>
      <p:sp>
        <p:nvSpPr>
          <p:cNvPr id="20" name="CardFooter_42">
            <a:extLst>
              <a:ext uri="{FF2B5EF4-FFF2-40B4-BE49-F238E27FC236}">
                <a16:creationId xmlns:a16="http://schemas.microsoft.com/office/drawing/2014/main" id="{7749F91A-C6E3-C145-4448-CB8CF464DE82}"/>
              </a:ext>
            </a:extLst>
          </p:cNvPr>
          <p:cNvSpPr/>
          <p:nvPr/>
        </p:nvSpPr>
        <p:spPr>
          <a:xfrm>
            <a:off x="854944" y="5760511"/>
            <a:ext cx="2047075" cy="75952"/>
          </a:xfrm>
          <a:prstGeom prst="rect">
            <a:avLst/>
          </a:prstGeom>
          <a:solidFill>
            <a:srgbClr val="005763"/>
          </a:solidFill>
          <a:ln w="6350" cap="sq"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clip" horzOverflow="clip" vert="horz" wrap="square" lIns="91440" tIns="45720" rIns="91440" bIns="45720" numCol="1" spcCol="0" rtlCol="0" fromWordArt="0" anchor="t"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41" name="Graphic 40">
            <a:extLst>
              <a:ext uri="{FF2B5EF4-FFF2-40B4-BE49-F238E27FC236}">
                <a16:creationId xmlns:a16="http://schemas.microsoft.com/office/drawing/2014/main" id="{A37FA25A-CCD9-8362-491E-5D4C277CF52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037547" y="3433870"/>
            <a:ext cx="301752" cy="301752"/>
          </a:xfrm>
          <a:prstGeom prst="rect">
            <a:avLst/>
          </a:prstGeom>
        </p:spPr>
      </p:pic>
      <p:pic>
        <p:nvPicPr>
          <p:cNvPr id="45" name="Graphic 44">
            <a:extLst>
              <a:ext uri="{FF2B5EF4-FFF2-40B4-BE49-F238E27FC236}">
                <a16:creationId xmlns:a16="http://schemas.microsoft.com/office/drawing/2014/main" id="{BB0BED4C-3CC6-D0CD-F98B-7D13CC5B800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57430" y="3433870"/>
            <a:ext cx="301752" cy="301752"/>
          </a:xfrm>
          <a:prstGeom prst="rect">
            <a:avLst/>
          </a:prstGeom>
        </p:spPr>
      </p:pic>
      <p:pic>
        <p:nvPicPr>
          <p:cNvPr id="46" name="Graphic 45">
            <a:extLst>
              <a:ext uri="{FF2B5EF4-FFF2-40B4-BE49-F238E27FC236}">
                <a16:creationId xmlns:a16="http://schemas.microsoft.com/office/drawing/2014/main" id="{0A180565-68EE-AB33-44A1-CE101A807EA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77313" y="3433870"/>
            <a:ext cx="301752" cy="301752"/>
          </a:xfrm>
          <a:prstGeom prst="rect">
            <a:avLst/>
          </a:prstGeom>
        </p:spPr>
      </p:pic>
      <p:pic>
        <p:nvPicPr>
          <p:cNvPr id="47" name="preEnclosure">
            <a:extLst>
              <a:ext uri="{FF2B5EF4-FFF2-40B4-BE49-F238E27FC236}">
                <a16:creationId xmlns:a16="http://schemas.microsoft.com/office/drawing/2014/main" id="{6CBA91D5-39BA-0A3F-654E-0650AC3A60F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681885" y="1996153"/>
            <a:ext cx="393192" cy="393192"/>
          </a:xfrm>
          <a:prstGeom prst="rect">
            <a:avLst/>
          </a:prstGeom>
        </p:spPr>
      </p:pic>
      <p:pic>
        <p:nvPicPr>
          <p:cNvPr id="50" name="preEnclosure">
            <a:extLst>
              <a:ext uri="{FF2B5EF4-FFF2-40B4-BE49-F238E27FC236}">
                <a16:creationId xmlns:a16="http://schemas.microsoft.com/office/drawing/2014/main" id="{63710C9D-FED5-EF23-6917-D79BE0AA904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301768" y="1996153"/>
            <a:ext cx="393192" cy="393192"/>
          </a:xfrm>
          <a:prstGeom prst="rect">
            <a:avLst/>
          </a:prstGeom>
        </p:spPr>
      </p:pic>
      <p:pic>
        <p:nvPicPr>
          <p:cNvPr id="51" name="preEnclosure">
            <a:extLst>
              <a:ext uri="{FF2B5EF4-FFF2-40B4-BE49-F238E27FC236}">
                <a16:creationId xmlns:a16="http://schemas.microsoft.com/office/drawing/2014/main" id="{D3E9A63B-79F2-7144-BC5D-1E4FB339A845}"/>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921651" y="1996153"/>
            <a:ext cx="393192" cy="393192"/>
          </a:xfrm>
          <a:prstGeom prst="rect">
            <a:avLst/>
          </a:prstGeom>
        </p:spPr>
      </p:pic>
      <p:pic>
        <p:nvPicPr>
          <p:cNvPr id="52" name="preEnclosure">
            <a:extLst>
              <a:ext uri="{FF2B5EF4-FFF2-40B4-BE49-F238E27FC236}">
                <a16:creationId xmlns:a16="http://schemas.microsoft.com/office/drawing/2014/main" id="{04B1FD58-5C1F-31AD-B53C-A89C6D0B7571}"/>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541536" y="1996153"/>
            <a:ext cx="393192" cy="393192"/>
          </a:xfrm>
          <a:prstGeom prst="rect">
            <a:avLst/>
          </a:prstGeom>
        </p:spPr>
      </p:pic>
      <p:sp>
        <p:nvSpPr>
          <p:cNvPr id="55" name="TextBox 54">
            <a:extLst>
              <a:ext uri="{FF2B5EF4-FFF2-40B4-BE49-F238E27FC236}">
                <a16:creationId xmlns:a16="http://schemas.microsoft.com/office/drawing/2014/main" id="{E2970745-46FB-6FEB-DDE2-A359B3BB356C}"/>
              </a:ext>
            </a:extLst>
          </p:cNvPr>
          <p:cNvSpPr txBox="1"/>
          <p:nvPr/>
        </p:nvSpPr>
        <p:spPr>
          <a:xfrm>
            <a:off x="3474824" y="2734412"/>
            <a:ext cx="2047076" cy="646331"/>
          </a:xfrm>
          <a:prstGeom prst="rect">
            <a:avLst/>
          </a:prstGeom>
          <a:noFill/>
          <a:ln w="6350">
            <a:noFill/>
            <a:miter lim="800000"/>
          </a:ln>
        </p:spPr>
        <p:txBody>
          <a:bodyPr wrap="square">
            <a:spAutoFit/>
          </a:bodyPr>
          <a:lstStyle/>
          <a:p>
            <a:pPr algn="ctr">
              <a:spcBef>
                <a:spcPts val="300"/>
              </a:spcBef>
              <a:spcAft>
                <a:spcPts val="300"/>
              </a:spcAft>
            </a:pPr>
            <a:r>
              <a:rPr lang="en-US" sz="1800" b="1">
                <a:solidFill>
                  <a:schemeClr val="tx1"/>
                </a:solidFill>
              </a:rPr>
              <a:t>Stakeholder workshops</a:t>
            </a:r>
          </a:p>
        </p:txBody>
      </p:sp>
      <p:sp>
        <p:nvSpPr>
          <p:cNvPr id="57" name="TextBox 56">
            <a:extLst>
              <a:ext uri="{FF2B5EF4-FFF2-40B4-BE49-F238E27FC236}">
                <a16:creationId xmlns:a16="http://schemas.microsoft.com/office/drawing/2014/main" id="{1137DE08-9EA5-DBF1-920F-2F72091060DB}"/>
              </a:ext>
            </a:extLst>
          </p:cNvPr>
          <p:cNvSpPr txBox="1"/>
          <p:nvPr/>
        </p:nvSpPr>
        <p:spPr>
          <a:xfrm>
            <a:off x="854941" y="2457413"/>
            <a:ext cx="2047073" cy="923330"/>
          </a:xfrm>
          <a:prstGeom prst="rect">
            <a:avLst/>
          </a:prstGeom>
          <a:noFill/>
          <a:ln w="6350">
            <a:noFill/>
            <a:miter lim="800000"/>
          </a:ln>
        </p:spPr>
        <p:txBody>
          <a:bodyPr wrap="square">
            <a:spAutoFit/>
          </a:bodyPr>
          <a:lstStyle/>
          <a:p>
            <a:pPr algn="ctr">
              <a:spcBef>
                <a:spcPts val="300"/>
              </a:spcBef>
              <a:spcAft>
                <a:spcPts val="300"/>
              </a:spcAft>
            </a:pPr>
            <a:r>
              <a:rPr lang="en-US" sz="1800" b="1">
                <a:solidFill>
                  <a:schemeClr val="tx1"/>
                </a:solidFill>
              </a:rPr>
              <a:t>Initial process design &amp; TSP interviews</a:t>
            </a:r>
          </a:p>
        </p:txBody>
      </p:sp>
      <p:sp>
        <p:nvSpPr>
          <p:cNvPr id="59" name="TextBox 58">
            <a:extLst>
              <a:ext uri="{FF2B5EF4-FFF2-40B4-BE49-F238E27FC236}">
                <a16:creationId xmlns:a16="http://schemas.microsoft.com/office/drawing/2014/main" id="{E3CA238F-B3A5-BD39-5C47-952BCF8F1698}"/>
              </a:ext>
            </a:extLst>
          </p:cNvPr>
          <p:cNvSpPr txBox="1"/>
          <p:nvPr/>
        </p:nvSpPr>
        <p:spPr>
          <a:xfrm>
            <a:off x="6094705" y="2457413"/>
            <a:ext cx="2047075" cy="923330"/>
          </a:xfrm>
          <a:prstGeom prst="rect">
            <a:avLst/>
          </a:prstGeom>
          <a:noFill/>
          <a:ln w="6350">
            <a:noFill/>
            <a:miter lim="800000"/>
          </a:ln>
        </p:spPr>
        <p:txBody>
          <a:bodyPr wrap="square">
            <a:spAutoFit/>
          </a:bodyPr>
          <a:lstStyle/>
          <a:p>
            <a:pPr algn="ctr">
              <a:spcBef>
                <a:spcPts val="300"/>
              </a:spcBef>
              <a:spcAft>
                <a:spcPts val="300"/>
              </a:spcAft>
            </a:pPr>
            <a:r>
              <a:rPr lang="en-US" sz="1800" b="1">
                <a:solidFill>
                  <a:schemeClr val="tx1"/>
                </a:solidFill>
              </a:rPr>
              <a:t>Initial NPRR/PGRR draft package</a:t>
            </a:r>
          </a:p>
        </p:txBody>
      </p:sp>
      <p:sp>
        <p:nvSpPr>
          <p:cNvPr id="61" name="TextBox 60">
            <a:extLst>
              <a:ext uri="{FF2B5EF4-FFF2-40B4-BE49-F238E27FC236}">
                <a16:creationId xmlns:a16="http://schemas.microsoft.com/office/drawing/2014/main" id="{39D8EC70-A835-4E7E-D700-4F5755D4FE18}"/>
              </a:ext>
            </a:extLst>
          </p:cNvPr>
          <p:cNvSpPr txBox="1"/>
          <p:nvPr/>
        </p:nvSpPr>
        <p:spPr>
          <a:xfrm>
            <a:off x="8714583" y="2457413"/>
            <a:ext cx="2047087" cy="923330"/>
          </a:xfrm>
          <a:prstGeom prst="rect">
            <a:avLst/>
          </a:prstGeom>
          <a:noFill/>
          <a:ln w="6350">
            <a:noFill/>
            <a:miter lim="800000"/>
          </a:ln>
        </p:spPr>
        <p:txBody>
          <a:bodyPr wrap="square">
            <a:spAutoFit/>
          </a:bodyPr>
          <a:lstStyle/>
          <a:p>
            <a:pPr algn="ctr">
              <a:spcBef>
                <a:spcPts val="300"/>
              </a:spcBef>
              <a:spcAft>
                <a:spcPts val="300"/>
              </a:spcAft>
            </a:pPr>
            <a:r>
              <a:rPr lang="en-US" sz="1800" b="1">
                <a:solidFill>
                  <a:schemeClr val="tx1"/>
                </a:solidFill>
              </a:rPr>
              <a:t>Board consideration and transition</a:t>
            </a:r>
          </a:p>
        </p:txBody>
      </p:sp>
      <p:sp>
        <p:nvSpPr>
          <p:cNvPr id="63" name="TextBox 62">
            <a:extLst>
              <a:ext uri="{FF2B5EF4-FFF2-40B4-BE49-F238E27FC236}">
                <a16:creationId xmlns:a16="http://schemas.microsoft.com/office/drawing/2014/main" id="{2394869C-1A21-6CEE-FA3F-EA71BC37DCA2}"/>
              </a:ext>
            </a:extLst>
          </p:cNvPr>
          <p:cNvSpPr txBox="1"/>
          <p:nvPr/>
        </p:nvSpPr>
        <p:spPr>
          <a:xfrm>
            <a:off x="8816187" y="3688541"/>
            <a:ext cx="1854416" cy="1384995"/>
          </a:xfrm>
          <a:prstGeom prst="rect">
            <a:avLst/>
          </a:prstGeom>
          <a:noFill/>
          <a:ln w="6350">
            <a:noFill/>
            <a:miter lim="800000"/>
          </a:ln>
        </p:spPr>
        <p:txBody>
          <a:bodyPr wrap="square">
            <a:spAutoFit/>
          </a:bodyPr>
          <a:lstStyle/>
          <a:p>
            <a:pPr algn="ctr">
              <a:spcBef>
                <a:spcPts val="300"/>
              </a:spcBef>
              <a:spcAft>
                <a:spcPts val="300"/>
              </a:spcAft>
            </a:pPr>
            <a:r>
              <a:rPr lang="en-US" sz="1400">
                <a:solidFill>
                  <a:schemeClr val="tx1"/>
                </a:solidFill>
              </a:rPr>
              <a:t>TAC and Board consider the package for approval; ERCOT transitions to the new CTP process</a:t>
            </a:r>
          </a:p>
        </p:txBody>
      </p:sp>
      <p:sp>
        <p:nvSpPr>
          <p:cNvPr id="69" name="TextBox 68">
            <a:extLst>
              <a:ext uri="{FF2B5EF4-FFF2-40B4-BE49-F238E27FC236}">
                <a16:creationId xmlns:a16="http://schemas.microsoft.com/office/drawing/2014/main" id="{BB686D9D-C03A-05B4-299B-99C2D81D12C3}"/>
              </a:ext>
            </a:extLst>
          </p:cNvPr>
          <p:cNvSpPr txBox="1"/>
          <p:nvPr/>
        </p:nvSpPr>
        <p:spPr>
          <a:xfrm>
            <a:off x="6196303" y="3688541"/>
            <a:ext cx="1854416" cy="1169551"/>
          </a:xfrm>
          <a:prstGeom prst="rect">
            <a:avLst/>
          </a:prstGeom>
          <a:noFill/>
          <a:ln w="6350">
            <a:noFill/>
            <a:miter lim="800000"/>
          </a:ln>
        </p:spPr>
        <p:txBody>
          <a:bodyPr wrap="square">
            <a:spAutoFit/>
          </a:bodyPr>
          <a:lstStyle/>
          <a:p>
            <a:pPr algn="ctr">
              <a:spcBef>
                <a:spcPts val="300"/>
              </a:spcBef>
              <a:spcAft>
                <a:spcPts val="300"/>
              </a:spcAft>
            </a:pPr>
            <a:r>
              <a:rPr lang="en-US" sz="1400">
                <a:solidFill>
                  <a:schemeClr val="tx1"/>
                </a:solidFill>
              </a:rPr>
              <a:t>Draft rule package released for stakeholder review; full engagement sessions continue</a:t>
            </a:r>
          </a:p>
        </p:txBody>
      </p:sp>
      <p:sp>
        <p:nvSpPr>
          <p:cNvPr id="71" name="TextBox 70">
            <a:extLst>
              <a:ext uri="{FF2B5EF4-FFF2-40B4-BE49-F238E27FC236}">
                <a16:creationId xmlns:a16="http://schemas.microsoft.com/office/drawing/2014/main" id="{010B80ED-0783-8442-F578-6A0FDF05F17E}"/>
              </a:ext>
            </a:extLst>
          </p:cNvPr>
          <p:cNvSpPr txBox="1"/>
          <p:nvPr/>
        </p:nvSpPr>
        <p:spPr>
          <a:xfrm>
            <a:off x="3576414" y="3688541"/>
            <a:ext cx="1854414" cy="1384995"/>
          </a:xfrm>
          <a:prstGeom prst="rect">
            <a:avLst/>
          </a:prstGeom>
          <a:noFill/>
          <a:ln w="6350">
            <a:noFill/>
            <a:miter lim="800000"/>
          </a:ln>
        </p:spPr>
        <p:txBody>
          <a:bodyPr wrap="square">
            <a:spAutoFit/>
          </a:bodyPr>
          <a:lstStyle/>
          <a:p>
            <a:pPr algn="ctr">
              <a:spcBef>
                <a:spcPts val="300"/>
              </a:spcBef>
              <a:spcAft>
                <a:spcPts val="300"/>
              </a:spcAft>
            </a:pPr>
            <a:r>
              <a:rPr lang="en-US" sz="1400">
                <a:solidFill>
                  <a:schemeClr val="tx1"/>
                </a:solidFill>
              </a:rPr>
              <a:t>ERCOT engages TSPs and stakeholders to understand preferences and pain points in depth</a:t>
            </a:r>
          </a:p>
        </p:txBody>
      </p:sp>
      <p:sp>
        <p:nvSpPr>
          <p:cNvPr id="73" name="TextBox 72">
            <a:extLst>
              <a:ext uri="{FF2B5EF4-FFF2-40B4-BE49-F238E27FC236}">
                <a16:creationId xmlns:a16="http://schemas.microsoft.com/office/drawing/2014/main" id="{6B18D958-A38A-C78E-F928-BFC519547B18}"/>
              </a:ext>
            </a:extLst>
          </p:cNvPr>
          <p:cNvSpPr txBox="1"/>
          <p:nvPr/>
        </p:nvSpPr>
        <p:spPr>
          <a:xfrm>
            <a:off x="956544" y="3688541"/>
            <a:ext cx="1854392" cy="954107"/>
          </a:xfrm>
          <a:prstGeom prst="rect">
            <a:avLst/>
          </a:prstGeom>
          <a:noFill/>
          <a:ln w="6350">
            <a:noFill/>
            <a:miter lim="800000"/>
          </a:ln>
        </p:spPr>
        <p:txBody>
          <a:bodyPr wrap="square">
            <a:spAutoFit/>
          </a:bodyPr>
          <a:lstStyle/>
          <a:p>
            <a:pPr algn="ctr">
              <a:spcBef>
                <a:spcPts val="300"/>
              </a:spcBef>
              <a:spcAft>
                <a:spcPts val="300"/>
              </a:spcAft>
            </a:pPr>
            <a:r>
              <a:rPr lang="en-US" sz="1400">
                <a:solidFill>
                  <a:schemeClr val="tx1"/>
                </a:solidFill>
              </a:rPr>
              <a:t>ERCOT scoped the early process design and completed initial TSP touchpoints</a:t>
            </a:r>
          </a:p>
        </p:txBody>
      </p:sp>
      <p:cxnSp>
        <p:nvCxnSpPr>
          <p:cNvPr id="8" name="Straight Connector 7">
            <a:extLst>
              <a:ext uri="{FF2B5EF4-FFF2-40B4-BE49-F238E27FC236}">
                <a16:creationId xmlns:a16="http://schemas.microsoft.com/office/drawing/2014/main" id="{C1246208-1B7D-A102-4437-99D004610EDC}"/>
              </a:ext>
            </a:extLst>
          </p:cNvPr>
          <p:cNvCxnSpPr/>
          <p:nvPr/>
        </p:nvCxnSpPr>
        <p:spPr>
          <a:xfrm>
            <a:off x="1016000" y="3547533"/>
            <a:ext cx="1693333" cy="0"/>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13204BE-11BB-67E7-059B-CA534BAE3197}"/>
              </a:ext>
            </a:extLst>
          </p:cNvPr>
          <p:cNvCxnSpPr/>
          <p:nvPr/>
        </p:nvCxnSpPr>
        <p:spPr>
          <a:xfrm>
            <a:off x="3652615" y="3547533"/>
            <a:ext cx="1693333" cy="0"/>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3C4D157-3643-C8C6-AB69-555DE860AC8F}"/>
              </a:ext>
            </a:extLst>
          </p:cNvPr>
          <p:cNvCxnSpPr/>
          <p:nvPr/>
        </p:nvCxnSpPr>
        <p:spPr>
          <a:xfrm>
            <a:off x="6277282" y="3547533"/>
            <a:ext cx="1693333" cy="0"/>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5B49F57-5C07-631E-3F94-21318314066B}"/>
              </a:ext>
            </a:extLst>
          </p:cNvPr>
          <p:cNvCxnSpPr/>
          <p:nvPr/>
        </p:nvCxnSpPr>
        <p:spPr>
          <a:xfrm>
            <a:off x="8901692" y="3547533"/>
            <a:ext cx="1693333" cy="0"/>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693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D45FA-9903-63FB-0A6C-B6C9E8FFD57C}"/>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D9CB75E-8BF5-5363-4822-89527128CE2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2" imgW="404" imgH="403" progId="TCLayout.ActiveDocument.1">
                  <p:embed/>
                </p:oleObj>
              </mc:Choice>
              <mc:Fallback>
                <p:oleObj name="think-cell Slide" r:id="rId102" imgW="404" imgH="403" progId="TCLayout.ActiveDocument.1">
                  <p:embed/>
                  <p:pic>
                    <p:nvPicPr>
                      <p:cNvPr id="6" name="think-cell data - do not delete" hidden="1">
                        <a:extLst>
                          <a:ext uri="{FF2B5EF4-FFF2-40B4-BE49-F238E27FC236}">
                            <a16:creationId xmlns:a16="http://schemas.microsoft.com/office/drawing/2014/main" id="{2D9CB75E-8BF5-5363-4822-89527128CE27}"/>
                          </a:ext>
                        </a:extLst>
                      </p:cNvPr>
                      <p:cNvPicPr/>
                      <p:nvPr/>
                    </p:nvPicPr>
                    <p:blipFill>
                      <a:blip/>
                      <a:stretch>
                        <a:fillRect/>
                      </a:stretch>
                    </p:blipFill>
                    <p:spPr>
                      <a:xfrm>
                        <a:off x="1588" y="1588"/>
                        <a:ext cx="1588" cy="1588"/>
                      </a:xfrm>
                      <a:prstGeom prst="rect">
                        <a:avLst/>
                      </a:prstGeom>
                    </p:spPr>
                  </p:pic>
                </p:oleObj>
              </mc:Fallback>
            </mc:AlternateContent>
          </a:graphicData>
        </a:graphic>
      </p:graphicFrame>
      <p:cxnSp>
        <p:nvCxnSpPr>
          <p:cNvPr id="5" name="Straight Connector 4">
            <a:extLst>
              <a:ext uri="{FF2B5EF4-FFF2-40B4-BE49-F238E27FC236}">
                <a16:creationId xmlns:a16="http://schemas.microsoft.com/office/drawing/2014/main" id="{EED15CEF-5A38-1EE1-C672-7D7BDB6FCF49}"/>
              </a:ext>
            </a:extLst>
          </p:cNvPr>
          <p:cNvCxnSpPr>
            <a:cxnSpLocks/>
          </p:cNvCxnSpPr>
          <p:nvPr>
            <p:custDataLst>
              <p:tags r:id="rId2"/>
            </p:custDataLst>
          </p:nvPr>
        </p:nvCxnSpPr>
        <p:spPr bwMode="gray">
          <a:xfrm flipH="1">
            <a:off x="10986410" y="1865599"/>
            <a:ext cx="15875" cy="4260266"/>
          </a:xfrm>
          <a:prstGeom prst="line">
            <a:avLst/>
          </a:prstGeom>
          <a:ln w="19050" cap="flat" cmpd="sng" algn="ctr">
            <a:solidFill>
              <a:schemeClr val="accent6"/>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9D244780-A965-0ECA-CB4F-ED5BAC29C165}"/>
              </a:ext>
            </a:extLst>
          </p:cNvPr>
          <p:cNvCxnSpPr>
            <a:cxnSpLocks/>
          </p:cNvCxnSpPr>
          <p:nvPr>
            <p:custDataLst>
              <p:tags r:id="rId3"/>
            </p:custDataLst>
          </p:nvPr>
        </p:nvCxnSpPr>
        <p:spPr bwMode="gray">
          <a:xfrm flipH="1">
            <a:off x="11353938" y="1865599"/>
            <a:ext cx="15875" cy="4260266"/>
          </a:xfrm>
          <a:prstGeom prst="line">
            <a:avLst/>
          </a:prstGeom>
          <a:ln w="19050" cap="flat" cmpd="sng" algn="ctr">
            <a:solidFill>
              <a:schemeClr val="accent6"/>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482" name="Rectangle 481">
            <a:extLst>
              <a:ext uri="{FF2B5EF4-FFF2-40B4-BE49-F238E27FC236}">
                <a16:creationId xmlns:a16="http://schemas.microsoft.com/office/drawing/2014/main" id="{6BDF01DA-03F6-44AB-CFFE-F46AEB98B054}"/>
              </a:ext>
            </a:extLst>
          </p:cNvPr>
          <p:cNvSpPr/>
          <p:nvPr/>
        </p:nvSpPr>
        <p:spPr>
          <a:xfrm>
            <a:off x="5753100" y="1838325"/>
            <a:ext cx="1147084" cy="4260850"/>
          </a:xfrm>
          <a:prstGeom prst="rect">
            <a:avLst/>
          </a:prstGeom>
          <a:solidFill>
            <a:srgbClr val="B3B3B3">
              <a:alpha val="50000"/>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2" name="Title Placeholder 1">
            <a:extLst>
              <a:ext uri="{FF2B5EF4-FFF2-40B4-BE49-F238E27FC236}">
                <a16:creationId xmlns:a16="http://schemas.microsoft.com/office/drawing/2014/main" id="{9AA149FF-6D69-9812-DDF4-AE78304F3259}"/>
              </a:ext>
            </a:extLst>
          </p:cNvPr>
          <p:cNvSpPr>
            <a:spLocks noGrp="1"/>
          </p:cNvSpPr>
          <p:nvPr>
            <p:ph type="title"/>
          </p:nvPr>
        </p:nvSpPr>
        <p:spPr>
          <a:xfrm>
            <a:off x="1257300" y="457200"/>
            <a:ext cx="10401300" cy="369332"/>
          </a:xfrm>
          <a:noFill/>
          <a:ln/>
          <a:extLst>
            <a:ext uri="{909E8E84-426E-40DD-AFC4-6F175D3DCCD1}">
              <a14:hiddenFill xmlns:a14="http://schemas.microsoft.com/office/drawing/2010/main">
                <a:solidFill>
                  <a:srgbClr val="FFFFFF"/>
                </a:solidFill>
              </a14:hiddenFill>
            </a:ext>
          </a:extLst>
        </p:spPr>
        <p:txBody>
          <a:bodyPr vert="horz">
            <a:spAutoFit/>
          </a:bodyPr>
          <a:lstStyle/>
          <a:p>
            <a:r>
              <a:rPr lang="en-US">
                <a:solidFill>
                  <a:srgbClr val="00829B"/>
                </a:solidFill>
              </a:rPr>
              <a:t>Stakeholder roadmap: </a:t>
            </a:r>
            <a:r>
              <a:rPr lang="en-US"/>
              <a:t>Path to Batch 1+ and CTP Board approval</a:t>
            </a:r>
          </a:p>
        </p:txBody>
      </p:sp>
      <p:sp>
        <p:nvSpPr>
          <p:cNvPr id="7" name="TextBox 6">
            <a:extLst>
              <a:ext uri="{FF2B5EF4-FFF2-40B4-BE49-F238E27FC236}">
                <a16:creationId xmlns:a16="http://schemas.microsoft.com/office/drawing/2014/main" id="{45D8C9E1-34B8-8E47-0DB0-88C54A78712C}"/>
              </a:ext>
            </a:extLst>
          </p:cNvPr>
          <p:cNvSpPr txBox="1">
            <a:spLocks/>
          </p:cNvSpPr>
          <p:nvPr>
            <p:custDataLst>
              <p:tags r:id="rId4"/>
            </p:custDataLst>
          </p:nvPr>
        </p:nvSpPr>
        <p:spPr>
          <a:xfrm>
            <a:off x="554736" y="1608138"/>
            <a:ext cx="1696342" cy="185738"/>
          </a:xfrm>
          <a:prstGeom prst="rect">
            <a:avLst/>
          </a:prstGeom>
          <a:no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1200" b="1" i="0" u="none" strike="noStrike" kern="0" cap="none" spc="0" normalizeH="0" baseline="0" noProof="0">
                <a:ln>
                  <a:noFill/>
                </a:ln>
                <a:solidFill>
                  <a:srgbClr val="171A1C"/>
                </a:solidFill>
                <a:effectLst/>
                <a:uLnTx/>
                <a:uFillTx/>
                <a:latin typeface="Arial"/>
                <a:ea typeface="+mn-ea"/>
                <a:cs typeface="+mn-cs"/>
              </a:rPr>
              <a:t>Forums</a:t>
            </a:r>
          </a:p>
        </p:txBody>
      </p:sp>
      <p:sp>
        <p:nvSpPr>
          <p:cNvPr id="8" name="TextBox 7">
            <a:extLst>
              <a:ext uri="{FF2B5EF4-FFF2-40B4-BE49-F238E27FC236}">
                <a16:creationId xmlns:a16="http://schemas.microsoft.com/office/drawing/2014/main" id="{52935508-9CFF-3CB8-5D11-C5C96BC4BF01}"/>
              </a:ext>
            </a:extLst>
          </p:cNvPr>
          <p:cNvSpPr txBox="1">
            <a:spLocks/>
          </p:cNvSpPr>
          <p:nvPr>
            <p:custDataLst>
              <p:tags r:id="rId5"/>
            </p:custDataLst>
          </p:nvPr>
        </p:nvSpPr>
        <p:spPr>
          <a:xfrm>
            <a:off x="571670" y="4330503"/>
            <a:ext cx="1696342" cy="161583"/>
          </a:xfrm>
          <a:prstGeom prst="rect">
            <a:avLst/>
          </a:prstGeom>
          <a:no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1050" b="1" i="0" u="none" strike="noStrike" kern="0" cap="none" spc="0" normalizeH="0" baseline="0" noProof="0">
                <a:ln>
                  <a:noFill/>
                </a:ln>
                <a:solidFill>
                  <a:srgbClr val="171A1C"/>
                </a:solidFill>
                <a:effectLst/>
                <a:uLnTx/>
                <a:uFillTx/>
                <a:latin typeface="Arial"/>
                <a:ea typeface="+mn-ea"/>
                <a:cs typeface="+mn-cs"/>
              </a:rPr>
              <a:t>ROS </a:t>
            </a:r>
          </a:p>
        </p:txBody>
      </p:sp>
      <p:sp>
        <p:nvSpPr>
          <p:cNvPr id="19" name="Text Placeholder 4">
            <a:extLst>
              <a:ext uri="{FF2B5EF4-FFF2-40B4-BE49-F238E27FC236}">
                <a16:creationId xmlns:a16="http://schemas.microsoft.com/office/drawing/2014/main" id="{339207F6-3C23-57E7-58BE-D1596D9DD06A}"/>
              </a:ext>
            </a:extLst>
          </p:cNvPr>
          <p:cNvSpPr>
            <a:spLocks noGrp="1"/>
          </p:cNvSpPr>
          <p:nvPr>
            <p:custDataLst>
              <p:tags r:id="rId6"/>
            </p:custDataLst>
          </p:nvPr>
        </p:nvSpPr>
        <p:spPr bwMode="auto">
          <a:xfrm>
            <a:off x="5753100" y="1128713"/>
            <a:ext cx="358902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D8CF9C1F-7B7B-4416-95C6-E1B13DC3F49E}" type="datetime'''''2''''''''0''''''''''2''''''''''6'''''''''''''''''''''''''">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2026</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20" name="Text Placeholder 4">
            <a:extLst>
              <a:ext uri="{FF2B5EF4-FFF2-40B4-BE49-F238E27FC236}">
                <a16:creationId xmlns:a16="http://schemas.microsoft.com/office/drawing/2014/main" id="{E4241F51-52C1-7367-DD56-D7984A04F848}"/>
              </a:ext>
            </a:extLst>
          </p:cNvPr>
          <p:cNvSpPr>
            <a:spLocks noGrp="1"/>
          </p:cNvSpPr>
          <p:nvPr>
            <p:custDataLst>
              <p:tags r:id="rId7"/>
            </p:custDataLst>
          </p:nvPr>
        </p:nvSpPr>
        <p:spPr bwMode="auto">
          <a:xfrm>
            <a:off x="9342120" y="1128713"/>
            <a:ext cx="239268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291B83E7-72C3-4278-AC52-A657A358BF34}" type="datetime'''''''''''''''''2''''''''''''0''''''''''''''''''''2''''7'''">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2027</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5" name="Text Placeholder 4">
            <a:extLst>
              <a:ext uri="{FF2B5EF4-FFF2-40B4-BE49-F238E27FC236}">
                <a16:creationId xmlns:a16="http://schemas.microsoft.com/office/drawing/2014/main" id="{61141E48-6A4D-AD89-2DBA-15522290F8BA}"/>
              </a:ext>
            </a:extLst>
          </p:cNvPr>
          <p:cNvSpPr>
            <a:spLocks noGrp="1"/>
          </p:cNvSpPr>
          <p:nvPr>
            <p:custDataLst>
              <p:tags r:id="rId8"/>
            </p:custDataLst>
          </p:nvPr>
        </p:nvSpPr>
        <p:spPr bwMode="auto">
          <a:xfrm>
            <a:off x="5753100" y="1365250"/>
            <a:ext cx="179451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592280AC-8E83-433B-B07D-7D54B6C1868D}" type="datetime'Q''3'''''''''''">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Q3</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16" name="Text Placeholder 4">
            <a:extLst>
              <a:ext uri="{FF2B5EF4-FFF2-40B4-BE49-F238E27FC236}">
                <a16:creationId xmlns:a16="http://schemas.microsoft.com/office/drawing/2014/main" id="{448D0A97-BAD2-CBF6-328D-B31B7535B435}"/>
              </a:ext>
            </a:extLst>
          </p:cNvPr>
          <p:cNvSpPr>
            <a:spLocks noGrp="1"/>
          </p:cNvSpPr>
          <p:nvPr>
            <p:custDataLst>
              <p:tags r:id="rId9"/>
            </p:custDataLst>
          </p:nvPr>
        </p:nvSpPr>
        <p:spPr bwMode="auto">
          <a:xfrm>
            <a:off x="7547610" y="1365250"/>
            <a:ext cx="179451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C469EFC8-25B3-4774-8698-DC11554350A9}" type="datetime'''Q''''''''''''''''''''''''4'''''''''''''''">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Q4</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18" name="Text Placeholder 4">
            <a:extLst>
              <a:ext uri="{FF2B5EF4-FFF2-40B4-BE49-F238E27FC236}">
                <a16:creationId xmlns:a16="http://schemas.microsoft.com/office/drawing/2014/main" id="{F48CEC39-62AB-7733-1780-9C9ECFA9A5DA}"/>
              </a:ext>
            </a:extLst>
          </p:cNvPr>
          <p:cNvSpPr>
            <a:spLocks noGrp="1"/>
          </p:cNvSpPr>
          <p:nvPr>
            <p:custDataLst>
              <p:tags r:id="rId10"/>
            </p:custDataLst>
          </p:nvPr>
        </p:nvSpPr>
        <p:spPr bwMode="auto">
          <a:xfrm>
            <a:off x="9342120" y="1365250"/>
            <a:ext cx="179451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985832A4-72AC-4537-96A1-15C8A9EA6B56}" type="datetime'''''Q''''''''''''''''''''''''''''''''''''''''''''''''1'''''''">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Q1</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14" name="Text Placeholder 4">
            <a:extLst>
              <a:ext uri="{FF2B5EF4-FFF2-40B4-BE49-F238E27FC236}">
                <a16:creationId xmlns:a16="http://schemas.microsoft.com/office/drawing/2014/main" id="{4A55FCFE-B27B-97A9-4C16-EFF50165D2D9}"/>
              </a:ext>
            </a:extLst>
          </p:cNvPr>
          <p:cNvSpPr>
            <a:spLocks noGrp="1"/>
          </p:cNvSpPr>
          <p:nvPr>
            <p:custDataLst>
              <p:tags r:id="rId11"/>
            </p:custDataLst>
          </p:nvPr>
        </p:nvSpPr>
        <p:spPr bwMode="auto">
          <a:xfrm>
            <a:off x="575310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9ABCDC85-E892-4AB6-8F8F-C670699E755B}" type="datetime'''''J''''''''''''u''''''''''''''''''''''l'''''''''">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Jul</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07" name="Text Placeholder 4">
            <a:extLst>
              <a:ext uri="{FF2B5EF4-FFF2-40B4-BE49-F238E27FC236}">
                <a16:creationId xmlns:a16="http://schemas.microsoft.com/office/drawing/2014/main" id="{839BAE0C-8DDC-58E6-3B24-7679D3BEA1B6}"/>
              </a:ext>
            </a:extLst>
          </p:cNvPr>
          <p:cNvSpPr>
            <a:spLocks noGrp="1"/>
          </p:cNvSpPr>
          <p:nvPr>
            <p:custDataLst>
              <p:tags r:id="rId12"/>
            </p:custDataLst>
          </p:nvPr>
        </p:nvSpPr>
        <p:spPr bwMode="auto">
          <a:xfrm>
            <a:off x="635127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25C6DC26-1A34-475E-863E-F2D7B7AED557}" type="datetime'''''''''''''''''''''''''''''''''''''''''A''''''u''''''g'">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Aug</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09" name="Text Placeholder 4">
            <a:extLst>
              <a:ext uri="{FF2B5EF4-FFF2-40B4-BE49-F238E27FC236}">
                <a16:creationId xmlns:a16="http://schemas.microsoft.com/office/drawing/2014/main" id="{8825C897-5442-2AD1-6212-5A9DE52F5ED1}"/>
              </a:ext>
            </a:extLst>
          </p:cNvPr>
          <p:cNvSpPr>
            <a:spLocks noGrp="1"/>
          </p:cNvSpPr>
          <p:nvPr>
            <p:custDataLst>
              <p:tags r:id="rId13"/>
            </p:custDataLst>
          </p:nvPr>
        </p:nvSpPr>
        <p:spPr bwMode="auto">
          <a:xfrm>
            <a:off x="694944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D39C5CB5-AF08-419D-BCB3-9ACCD6FB60B0}" type="datetime'''''''''''''S''''''''''''''''''e''''''p'''''''''''''''''''''">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Sep</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11" name="Text Placeholder 4">
            <a:extLst>
              <a:ext uri="{FF2B5EF4-FFF2-40B4-BE49-F238E27FC236}">
                <a16:creationId xmlns:a16="http://schemas.microsoft.com/office/drawing/2014/main" id="{D232D6A0-F041-F65C-6A27-6291E2AB1356}"/>
              </a:ext>
            </a:extLst>
          </p:cNvPr>
          <p:cNvSpPr>
            <a:spLocks noGrp="1"/>
          </p:cNvSpPr>
          <p:nvPr>
            <p:custDataLst>
              <p:tags r:id="rId14"/>
            </p:custDataLst>
          </p:nvPr>
        </p:nvSpPr>
        <p:spPr bwMode="auto">
          <a:xfrm>
            <a:off x="754761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98AE50C0-59C7-465C-82FA-58892E4934DF}" type="datetime'''''''O''''''''''''''c''''''''t'''''''''''''">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Oct</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12" name="Text Placeholder 4">
            <a:extLst>
              <a:ext uri="{FF2B5EF4-FFF2-40B4-BE49-F238E27FC236}">
                <a16:creationId xmlns:a16="http://schemas.microsoft.com/office/drawing/2014/main" id="{A96E11B0-5DD2-B917-D7C3-EADCD315EE60}"/>
              </a:ext>
            </a:extLst>
          </p:cNvPr>
          <p:cNvSpPr>
            <a:spLocks noGrp="1"/>
          </p:cNvSpPr>
          <p:nvPr>
            <p:custDataLst>
              <p:tags r:id="rId15"/>
            </p:custDataLst>
          </p:nvPr>
        </p:nvSpPr>
        <p:spPr bwMode="auto">
          <a:xfrm>
            <a:off x="814578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1ED3D499-46F7-449A-AE34-6DFABA5599C2}" type="datetime'''''''''''''''''''''''''''N''''''''''''''''''''''''o''v'">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Nov</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13" name="Text Placeholder 4">
            <a:extLst>
              <a:ext uri="{FF2B5EF4-FFF2-40B4-BE49-F238E27FC236}">
                <a16:creationId xmlns:a16="http://schemas.microsoft.com/office/drawing/2014/main" id="{FE9E7CC9-6FEA-E520-6BFB-F70D4E1001DC}"/>
              </a:ext>
            </a:extLst>
          </p:cNvPr>
          <p:cNvSpPr>
            <a:spLocks noGrp="1"/>
          </p:cNvSpPr>
          <p:nvPr>
            <p:custDataLst>
              <p:tags r:id="rId16"/>
            </p:custDataLst>
          </p:nvPr>
        </p:nvSpPr>
        <p:spPr bwMode="auto">
          <a:xfrm>
            <a:off x="874395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88616566-48CA-4870-9AEF-1B3CEBC9D987}" type="datetime'''''''''''''''''''''D''''e''''''''''''c'''''''''''''">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Dec</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14" name="Text Placeholder 4">
            <a:extLst>
              <a:ext uri="{FF2B5EF4-FFF2-40B4-BE49-F238E27FC236}">
                <a16:creationId xmlns:a16="http://schemas.microsoft.com/office/drawing/2014/main" id="{E0E8A8F6-65CB-0D4D-980A-2FCC7B144389}"/>
              </a:ext>
            </a:extLst>
          </p:cNvPr>
          <p:cNvSpPr>
            <a:spLocks noGrp="1"/>
          </p:cNvSpPr>
          <p:nvPr>
            <p:custDataLst>
              <p:tags r:id="rId17"/>
            </p:custDataLst>
          </p:nvPr>
        </p:nvSpPr>
        <p:spPr bwMode="auto">
          <a:xfrm>
            <a:off x="934212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5A27C862-1B73-4151-BF7F-510DDC6610CE}" type="datetime'''J''''''''''''''''''''''''a''''''''''''''''''''''''''n'''''">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Jan</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15" name="Text Placeholder 4">
            <a:extLst>
              <a:ext uri="{FF2B5EF4-FFF2-40B4-BE49-F238E27FC236}">
                <a16:creationId xmlns:a16="http://schemas.microsoft.com/office/drawing/2014/main" id="{DD5ACD88-4D2E-3173-B756-4C83E9B37369}"/>
              </a:ext>
            </a:extLst>
          </p:cNvPr>
          <p:cNvSpPr>
            <a:spLocks noGrp="1"/>
          </p:cNvSpPr>
          <p:nvPr>
            <p:custDataLst>
              <p:tags r:id="rId18"/>
            </p:custDataLst>
          </p:nvPr>
        </p:nvSpPr>
        <p:spPr bwMode="auto">
          <a:xfrm>
            <a:off x="11734800" y="1601788"/>
            <a:ext cx="12700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cxnSp>
        <p:nvCxnSpPr>
          <p:cNvPr id="32" name="Straight Connector 31">
            <a:extLst>
              <a:ext uri="{FF2B5EF4-FFF2-40B4-BE49-F238E27FC236}">
                <a16:creationId xmlns:a16="http://schemas.microsoft.com/office/drawing/2014/main" id="{EB992C56-7395-E954-9D7D-B4307C61C6F8}"/>
              </a:ext>
            </a:extLst>
          </p:cNvPr>
          <p:cNvCxnSpPr/>
          <p:nvPr>
            <p:custDataLst>
              <p:tags r:id="rId19"/>
            </p:custDataLst>
          </p:nvPr>
        </p:nvCxnSpPr>
        <p:spPr bwMode="auto">
          <a:xfrm flipH="1">
            <a:off x="5699125" y="1365250"/>
            <a:ext cx="4887913" cy="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21" name="Straight Connector 220">
            <a:extLst>
              <a:ext uri="{FF2B5EF4-FFF2-40B4-BE49-F238E27FC236}">
                <a16:creationId xmlns:a16="http://schemas.microsoft.com/office/drawing/2014/main" id="{2E846850-1B8F-49E7-C465-6E5FD1F40F46}"/>
              </a:ext>
            </a:extLst>
          </p:cNvPr>
          <p:cNvCxnSpPr/>
          <p:nvPr>
            <p:custDataLst>
              <p:tags r:id="rId20"/>
            </p:custDataLst>
          </p:nvPr>
        </p:nvCxnSpPr>
        <p:spPr bwMode="auto">
          <a:xfrm flipH="1">
            <a:off x="10531475" y="1365250"/>
            <a:ext cx="1106488" cy="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592038CA-CDAF-CC79-AD4E-2120C2E4B853}"/>
              </a:ext>
            </a:extLst>
          </p:cNvPr>
          <p:cNvCxnSpPr/>
          <p:nvPr>
            <p:custDataLst>
              <p:tags r:id="rId21"/>
            </p:custDataLst>
          </p:nvPr>
        </p:nvCxnSpPr>
        <p:spPr bwMode="auto">
          <a:xfrm flipH="1">
            <a:off x="5699124" y="1601788"/>
            <a:ext cx="2471738" cy="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17" name="Straight Connector 216">
            <a:extLst>
              <a:ext uri="{FF2B5EF4-FFF2-40B4-BE49-F238E27FC236}">
                <a16:creationId xmlns:a16="http://schemas.microsoft.com/office/drawing/2014/main" id="{CEC91727-1B79-5DE6-313C-65D08CBC4B65}"/>
              </a:ext>
            </a:extLst>
          </p:cNvPr>
          <p:cNvCxnSpPr/>
          <p:nvPr>
            <p:custDataLst>
              <p:tags r:id="rId22"/>
            </p:custDataLst>
          </p:nvPr>
        </p:nvCxnSpPr>
        <p:spPr bwMode="auto">
          <a:xfrm flipH="1">
            <a:off x="8115300" y="1601788"/>
            <a:ext cx="2471738" cy="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19" name="Straight Connector 218">
            <a:extLst>
              <a:ext uri="{FF2B5EF4-FFF2-40B4-BE49-F238E27FC236}">
                <a16:creationId xmlns:a16="http://schemas.microsoft.com/office/drawing/2014/main" id="{45A68DF8-4D43-6417-4947-1F81D431E94C}"/>
              </a:ext>
            </a:extLst>
          </p:cNvPr>
          <p:cNvCxnSpPr/>
          <p:nvPr>
            <p:custDataLst>
              <p:tags r:id="rId23"/>
            </p:custDataLst>
          </p:nvPr>
        </p:nvCxnSpPr>
        <p:spPr bwMode="auto">
          <a:xfrm flipH="1">
            <a:off x="10531475" y="1601788"/>
            <a:ext cx="1106488" cy="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4C132747-BCD8-C9EA-8F67-F3A0A4E565F2}"/>
              </a:ext>
            </a:extLst>
          </p:cNvPr>
          <p:cNvCxnSpPr/>
          <p:nvPr>
            <p:custDataLst>
              <p:tags r:id="rId24"/>
            </p:custDataLst>
          </p:nvPr>
        </p:nvCxnSpPr>
        <p:spPr bwMode="auto">
          <a:xfrm>
            <a:off x="11734800" y="1838325"/>
            <a:ext cx="0" cy="426085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3E8C59C0-C0E6-7169-CF0A-978FD3A3FFF1}"/>
              </a:ext>
            </a:extLst>
          </p:cNvPr>
          <p:cNvCxnSpPr/>
          <p:nvPr>
            <p:custDataLst>
              <p:tags r:id="rId25"/>
            </p:custDataLst>
          </p:nvPr>
        </p:nvCxnSpPr>
        <p:spPr bwMode="auto">
          <a:xfrm>
            <a:off x="5753100" y="1838325"/>
            <a:ext cx="0" cy="426085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22" name="Straight Connector 221">
            <a:extLst>
              <a:ext uri="{FF2B5EF4-FFF2-40B4-BE49-F238E27FC236}">
                <a16:creationId xmlns:a16="http://schemas.microsoft.com/office/drawing/2014/main" id="{E0B8CB2A-56B8-3C89-E5E0-F88514417DBB}"/>
              </a:ext>
            </a:extLst>
          </p:cNvPr>
          <p:cNvCxnSpPr/>
          <p:nvPr>
            <p:custDataLst>
              <p:tags r:id="rId26"/>
            </p:custDataLst>
          </p:nvPr>
        </p:nvCxnSpPr>
        <p:spPr bwMode="auto">
          <a:xfrm>
            <a:off x="9342120" y="1838325"/>
            <a:ext cx="0" cy="4260850"/>
          </a:xfrm>
          <a:prstGeom prst="line">
            <a:avLst/>
          </a:prstGeom>
          <a:ln w="9525"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BE621795-C2A8-ED94-409A-E7A5D32FF7F3}"/>
              </a:ext>
            </a:extLst>
          </p:cNvPr>
          <p:cNvCxnSpPr/>
          <p:nvPr>
            <p:custDataLst>
              <p:tags r:id="rId27"/>
            </p:custDataLst>
          </p:nvPr>
        </p:nvCxnSpPr>
        <p:spPr bwMode="auto">
          <a:xfrm>
            <a:off x="6351270" y="1838325"/>
            <a:ext cx="0" cy="4260850"/>
          </a:xfrm>
          <a:prstGeom prst="line">
            <a:avLst/>
          </a:prstGeom>
          <a:ln w="952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9A09A1C8-6200-F42E-0856-33B76F9E8BD6}"/>
              </a:ext>
            </a:extLst>
          </p:cNvPr>
          <p:cNvCxnSpPr/>
          <p:nvPr>
            <p:custDataLst>
              <p:tags r:id="rId28"/>
            </p:custDataLst>
          </p:nvPr>
        </p:nvCxnSpPr>
        <p:spPr bwMode="auto">
          <a:xfrm>
            <a:off x="9940290" y="1838325"/>
            <a:ext cx="0" cy="4260850"/>
          </a:xfrm>
          <a:prstGeom prst="line">
            <a:avLst/>
          </a:prstGeom>
          <a:ln w="952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26" name="Straight Connector 225">
            <a:extLst>
              <a:ext uri="{FF2B5EF4-FFF2-40B4-BE49-F238E27FC236}">
                <a16:creationId xmlns:a16="http://schemas.microsoft.com/office/drawing/2014/main" id="{26145D42-8556-A810-6B37-8AE3A1ED4B10}"/>
              </a:ext>
            </a:extLst>
          </p:cNvPr>
          <p:cNvCxnSpPr/>
          <p:nvPr>
            <p:custDataLst>
              <p:tags r:id="rId29"/>
            </p:custDataLst>
          </p:nvPr>
        </p:nvCxnSpPr>
        <p:spPr bwMode="auto">
          <a:xfrm>
            <a:off x="8743950" y="1818005"/>
            <a:ext cx="0" cy="4260850"/>
          </a:xfrm>
          <a:prstGeom prst="line">
            <a:avLst/>
          </a:prstGeom>
          <a:ln w="9525" cap="flat" cmpd="sng" algn="ctr">
            <a:solidFill>
              <a:schemeClr val="tx1"/>
            </a:solidFill>
            <a:prstDash val="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23" name="Straight Connector 222">
            <a:extLst>
              <a:ext uri="{FF2B5EF4-FFF2-40B4-BE49-F238E27FC236}">
                <a16:creationId xmlns:a16="http://schemas.microsoft.com/office/drawing/2014/main" id="{407F9F6F-D652-51F5-4929-B021FE60BDA1}"/>
              </a:ext>
            </a:extLst>
          </p:cNvPr>
          <p:cNvCxnSpPr/>
          <p:nvPr>
            <p:custDataLst>
              <p:tags r:id="rId30"/>
            </p:custDataLst>
          </p:nvPr>
        </p:nvCxnSpPr>
        <p:spPr bwMode="auto">
          <a:xfrm>
            <a:off x="6949440" y="1838325"/>
            <a:ext cx="0" cy="4260850"/>
          </a:xfrm>
          <a:prstGeom prst="line">
            <a:avLst/>
          </a:prstGeom>
          <a:ln w="9525" cap="flat" cmpd="sng" algn="ctr">
            <a:solidFill>
              <a:schemeClr val="tx1"/>
            </a:solidFill>
            <a:prstDash val="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FBA13C81-6EE5-96FD-82CC-9F42589590CE}"/>
              </a:ext>
            </a:extLst>
          </p:cNvPr>
          <p:cNvCxnSpPr/>
          <p:nvPr>
            <p:custDataLst>
              <p:tags r:id="rId31"/>
            </p:custDataLst>
          </p:nvPr>
        </p:nvCxnSpPr>
        <p:spPr bwMode="auto">
          <a:xfrm>
            <a:off x="5754688" y="6099175"/>
            <a:ext cx="5981700" cy="0"/>
          </a:xfrm>
          <a:prstGeom prst="line">
            <a:avLst/>
          </a:prstGeom>
          <a:ln w="1270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BCCB4F4D-F56A-5A25-22D0-539D9C4E570F}"/>
              </a:ext>
            </a:extLst>
          </p:cNvPr>
          <p:cNvCxnSpPr/>
          <p:nvPr>
            <p:custDataLst>
              <p:tags r:id="rId32"/>
            </p:custDataLst>
          </p:nvPr>
        </p:nvCxnSpPr>
        <p:spPr bwMode="gray">
          <a:xfrm>
            <a:off x="5887720" y="1838325"/>
            <a:ext cx="0" cy="4414838"/>
          </a:xfrm>
          <a:prstGeom prst="line">
            <a:avLst/>
          </a:prstGeom>
          <a:ln w="19050" cap="flat" cmpd="sng" algn="ctr">
            <a:solidFill>
              <a:schemeClr val="accent6"/>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C040F3C4-D777-5983-F0E9-47A45767AB99}"/>
              </a:ext>
            </a:extLst>
          </p:cNvPr>
          <p:cNvCxnSpPr>
            <a:cxnSpLocks/>
          </p:cNvCxnSpPr>
          <p:nvPr>
            <p:custDataLst>
              <p:tags r:id="rId33"/>
            </p:custDataLst>
          </p:nvPr>
        </p:nvCxnSpPr>
        <p:spPr bwMode="gray">
          <a:xfrm flipH="1">
            <a:off x="8145780" y="1865599"/>
            <a:ext cx="15875" cy="4260266"/>
          </a:xfrm>
          <a:prstGeom prst="line">
            <a:avLst/>
          </a:prstGeom>
          <a:ln w="19050" cap="flat" cmpd="sng" algn="ctr">
            <a:solidFill>
              <a:schemeClr val="accent6"/>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76BCA1E4-9292-314A-8669-4C6265ED827C}"/>
              </a:ext>
            </a:extLst>
          </p:cNvPr>
          <p:cNvCxnSpPr/>
          <p:nvPr>
            <p:custDataLst>
              <p:tags r:id="rId34"/>
            </p:custDataLst>
          </p:nvPr>
        </p:nvCxnSpPr>
        <p:spPr bwMode="auto">
          <a:xfrm>
            <a:off x="5754688" y="1838325"/>
            <a:ext cx="5981700" cy="0"/>
          </a:xfrm>
          <a:prstGeom prst="line">
            <a:avLst/>
          </a:prstGeom>
          <a:ln w="1270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484" name="Diamond 483">
            <a:extLst>
              <a:ext uri="{FF2B5EF4-FFF2-40B4-BE49-F238E27FC236}">
                <a16:creationId xmlns:a16="http://schemas.microsoft.com/office/drawing/2014/main" id="{D2A78F55-39D0-4CC3-7FF8-2FB52B2206BE}"/>
              </a:ext>
            </a:extLst>
          </p:cNvPr>
          <p:cNvSpPr/>
          <p:nvPr>
            <p:custDataLst>
              <p:tags r:id="rId35"/>
            </p:custDataLst>
          </p:nvPr>
        </p:nvSpPr>
        <p:spPr bwMode="gray">
          <a:xfrm>
            <a:off x="11257041" y="6130132"/>
            <a:ext cx="177800" cy="177800"/>
          </a:xfrm>
          <a:prstGeom prst="diamond">
            <a:avLst/>
          </a:prstGeom>
          <a:solidFill>
            <a:srgbClr val="FFFFFF"/>
          </a:solidFill>
          <a:ln w="9525" cap="flat" cmpd="sng" algn="ctr">
            <a:solidFill>
              <a:schemeClr val="accent6"/>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3" name="Diamond 42">
            <a:extLst>
              <a:ext uri="{FF2B5EF4-FFF2-40B4-BE49-F238E27FC236}">
                <a16:creationId xmlns:a16="http://schemas.microsoft.com/office/drawing/2014/main" id="{FBE0F4F5-1AD5-993D-8395-51F37E745FFB}"/>
              </a:ext>
            </a:extLst>
          </p:cNvPr>
          <p:cNvSpPr/>
          <p:nvPr>
            <p:custDataLst>
              <p:tags r:id="rId36"/>
            </p:custDataLst>
          </p:nvPr>
        </p:nvSpPr>
        <p:spPr bwMode="gray">
          <a:xfrm>
            <a:off x="10901730" y="6130132"/>
            <a:ext cx="177800" cy="177800"/>
          </a:xfrm>
          <a:prstGeom prst="diamond">
            <a:avLst/>
          </a:prstGeom>
          <a:solidFill>
            <a:srgbClr val="FFFFFF"/>
          </a:solidFill>
          <a:ln w="9525" cap="sq" cmpd="sng" algn="ctr">
            <a:solidFill>
              <a:schemeClr val="accent6"/>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38" name="Diamond 37">
            <a:extLst>
              <a:ext uri="{FF2B5EF4-FFF2-40B4-BE49-F238E27FC236}">
                <a16:creationId xmlns:a16="http://schemas.microsoft.com/office/drawing/2014/main" id="{414201E5-3862-079F-B56D-658449E6EFE1}"/>
              </a:ext>
            </a:extLst>
          </p:cNvPr>
          <p:cNvSpPr/>
          <p:nvPr>
            <p:custDataLst>
              <p:tags r:id="rId37"/>
            </p:custDataLst>
          </p:nvPr>
        </p:nvSpPr>
        <p:spPr bwMode="gray">
          <a:xfrm>
            <a:off x="8056880" y="6130132"/>
            <a:ext cx="177800" cy="177800"/>
          </a:xfrm>
          <a:prstGeom prst="diamond">
            <a:avLst/>
          </a:prstGeom>
          <a:solidFill>
            <a:srgbClr val="FFFFFF"/>
          </a:solidFill>
          <a:ln w="9525" cap="sq" cmpd="sng" algn="ctr">
            <a:solidFill>
              <a:schemeClr val="accent6"/>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39" name="Diamond 38">
            <a:extLst>
              <a:ext uri="{FF2B5EF4-FFF2-40B4-BE49-F238E27FC236}">
                <a16:creationId xmlns:a16="http://schemas.microsoft.com/office/drawing/2014/main" id="{5E7EB6D1-043C-33F6-417B-4E44C0130092}"/>
              </a:ext>
            </a:extLst>
          </p:cNvPr>
          <p:cNvSpPr/>
          <p:nvPr>
            <p:custDataLst>
              <p:tags r:id="rId38"/>
            </p:custDataLst>
          </p:nvPr>
        </p:nvSpPr>
        <p:spPr bwMode="gray">
          <a:xfrm>
            <a:off x="5798820" y="6130132"/>
            <a:ext cx="177800" cy="177800"/>
          </a:xfrm>
          <a:prstGeom prst="diamond">
            <a:avLst/>
          </a:prstGeom>
          <a:solidFill>
            <a:srgbClr val="FFFFFF"/>
          </a:solidFill>
          <a:ln w="9525" cap="sq" cmpd="sng" algn="ctr">
            <a:solidFill>
              <a:schemeClr val="accent6"/>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89" name="Isosceles Triangle 488">
            <a:extLst>
              <a:ext uri="{FF2B5EF4-FFF2-40B4-BE49-F238E27FC236}">
                <a16:creationId xmlns:a16="http://schemas.microsoft.com/office/drawing/2014/main" id="{53C65D78-27C1-8E17-7B61-709C6ECE0123}"/>
              </a:ext>
            </a:extLst>
          </p:cNvPr>
          <p:cNvSpPr/>
          <p:nvPr>
            <p:custDataLst>
              <p:tags r:id="rId39"/>
            </p:custDataLst>
          </p:nvPr>
        </p:nvSpPr>
        <p:spPr bwMode="gray">
          <a:xfrm>
            <a:off x="8216900" y="3348038"/>
            <a:ext cx="177800" cy="177800"/>
          </a:xfrm>
          <a:prstGeom prst="triangle">
            <a:avLst/>
          </a:prstGeom>
          <a:solidFill>
            <a:schemeClr val="accent1"/>
          </a:solidFill>
          <a:ln w="9525" cap="sq" cmpd="sng" algn="ctr">
            <a:solidFill>
              <a:schemeClr val="accent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87" name="Isosceles Triangle 486">
            <a:extLst>
              <a:ext uri="{FF2B5EF4-FFF2-40B4-BE49-F238E27FC236}">
                <a16:creationId xmlns:a16="http://schemas.microsoft.com/office/drawing/2014/main" id="{1E281DCA-D6E4-DEE1-7555-7D4F6C06D5AC}"/>
              </a:ext>
            </a:extLst>
          </p:cNvPr>
          <p:cNvSpPr/>
          <p:nvPr>
            <p:custDataLst>
              <p:tags r:id="rId40"/>
            </p:custDataLst>
          </p:nvPr>
        </p:nvSpPr>
        <p:spPr bwMode="gray">
          <a:xfrm>
            <a:off x="7319010" y="2649538"/>
            <a:ext cx="177800" cy="177800"/>
          </a:xfrm>
          <a:prstGeom prst="triangle">
            <a:avLst/>
          </a:prstGeom>
          <a:solidFill>
            <a:schemeClr val="accent1"/>
          </a:solidFill>
          <a:ln w="9525" cap="sq" cmpd="sng" algn="ctr">
            <a:solidFill>
              <a:schemeClr val="accent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83" name="Isosceles Triangle 482">
            <a:extLst>
              <a:ext uri="{FF2B5EF4-FFF2-40B4-BE49-F238E27FC236}">
                <a16:creationId xmlns:a16="http://schemas.microsoft.com/office/drawing/2014/main" id="{EC3D8CE1-D76A-434E-8086-B99DB0CA720E}"/>
              </a:ext>
            </a:extLst>
          </p:cNvPr>
          <p:cNvSpPr/>
          <p:nvPr>
            <p:custDataLst>
              <p:tags r:id="rId41"/>
            </p:custDataLst>
          </p:nvPr>
        </p:nvSpPr>
        <p:spPr bwMode="gray">
          <a:xfrm>
            <a:off x="6786469" y="2300288"/>
            <a:ext cx="177800" cy="177800"/>
          </a:xfrm>
          <a:prstGeom prst="triangle">
            <a:avLst/>
          </a:prstGeom>
          <a:solidFill>
            <a:schemeClr val="accent1"/>
          </a:solidFill>
          <a:ln w="9525" cap="sq" cmpd="sng" algn="ctr">
            <a:solidFill>
              <a:schemeClr val="accent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88" name="Isosceles Triangle 487">
            <a:extLst>
              <a:ext uri="{FF2B5EF4-FFF2-40B4-BE49-F238E27FC236}">
                <a16:creationId xmlns:a16="http://schemas.microsoft.com/office/drawing/2014/main" id="{01FEB92D-6068-52D5-AF03-FCDCB19068A2}"/>
              </a:ext>
            </a:extLst>
          </p:cNvPr>
          <p:cNvSpPr/>
          <p:nvPr>
            <p:custDataLst>
              <p:tags r:id="rId42"/>
            </p:custDataLst>
          </p:nvPr>
        </p:nvSpPr>
        <p:spPr bwMode="gray">
          <a:xfrm>
            <a:off x="7710170" y="2998788"/>
            <a:ext cx="177800" cy="177800"/>
          </a:xfrm>
          <a:prstGeom prst="triangle">
            <a:avLst/>
          </a:prstGeom>
          <a:solidFill>
            <a:schemeClr val="accent1"/>
          </a:solidFill>
          <a:ln w="9525" cap="sq" cmpd="sng" algn="ctr">
            <a:solidFill>
              <a:schemeClr val="accent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90" name="Isosceles Triangle 489">
            <a:extLst>
              <a:ext uri="{FF2B5EF4-FFF2-40B4-BE49-F238E27FC236}">
                <a16:creationId xmlns:a16="http://schemas.microsoft.com/office/drawing/2014/main" id="{340CD58F-E0EE-4D3B-DA94-E97A9BEB5A2F}"/>
              </a:ext>
            </a:extLst>
          </p:cNvPr>
          <p:cNvSpPr/>
          <p:nvPr>
            <p:custDataLst>
              <p:tags r:id="rId43"/>
            </p:custDataLst>
          </p:nvPr>
        </p:nvSpPr>
        <p:spPr bwMode="gray">
          <a:xfrm>
            <a:off x="8733480" y="3697288"/>
            <a:ext cx="177800" cy="177800"/>
          </a:xfrm>
          <a:prstGeom prst="triangle">
            <a:avLst/>
          </a:prstGeom>
          <a:solidFill>
            <a:schemeClr val="accent1"/>
          </a:solidFill>
          <a:ln w="9525" cap="sq" cmpd="sng" algn="ctr">
            <a:solidFill>
              <a:schemeClr val="accent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cxnSp>
        <p:nvCxnSpPr>
          <p:cNvPr id="104" name="LineBasicDefault 19">
            <a:extLst>
              <a:ext uri="{FF2B5EF4-FFF2-40B4-BE49-F238E27FC236}">
                <a16:creationId xmlns:a16="http://schemas.microsoft.com/office/drawing/2014/main" id="{EE66DAA3-5339-22AC-1138-D63695CF0B4E}"/>
              </a:ext>
            </a:extLst>
          </p:cNvPr>
          <p:cNvCxnSpPr>
            <a:cxnSpLocks/>
          </p:cNvCxnSpPr>
          <p:nvPr>
            <p:custDataLst>
              <p:tags r:id="rId44"/>
            </p:custDataLst>
          </p:nvPr>
        </p:nvCxnSpPr>
        <p:spPr>
          <a:xfrm>
            <a:off x="554735" y="1838325"/>
            <a:ext cx="5232613" cy="0"/>
          </a:xfrm>
          <a:prstGeom prst="straightConnector1">
            <a:avLst/>
          </a:prstGeom>
          <a:ln w="1270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8" name="LineBasicDefault 19">
            <a:extLst>
              <a:ext uri="{FF2B5EF4-FFF2-40B4-BE49-F238E27FC236}">
                <a16:creationId xmlns:a16="http://schemas.microsoft.com/office/drawing/2014/main" id="{159CEF94-EE6C-A3B1-B18F-79D3593DA96C}"/>
              </a:ext>
            </a:extLst>
          </p:cNvPr>
          <p:cNvCxnSpPr>
            <a:cxnSpLocks/>
          </p:cNvCxnSpPr>
          <p:nvPr>
            <p:custDataLst>
              <p:tags r:id="rId45"/>
            </p:custDataLst>
          </p:nvPr>
        </p:nvCxnSpPr>
        <p:spPr>
          <a:xfrm>
            <a:off x="554735" y="6101969"/>
            <a:ext cx="5232613" cy="0"/>
          </a:xfrm>
          <a:prstGeom prst="straightConnector1">
            <a:avLst/>
          </a:prstGeom>
          <a:ln w="1270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12" name="GreyLineSeparatorDefault 165">
            <a:extLst>
              <a:ext uri="{FF2B5EF4-FFF2-40B4-BE49-F238E27FC236}">
                <a16:creationId xmlns:a16="http://schemas.microsoft.com/office/drawing/2014/main" id="{A68813BA-C118-B126-14AF-BFDED9B6E8C5}"/>
              </a:ext>
            </a:extLst>
          </p:cNvPr>
          <p:cNvCxnSpPr>
            <a:cxnSpLocks/>
          </p:cNvCxnSpPr>
          <p:nvPr>
            <p:custDataLst>
              <p:tags r:id="rId46"/>
            </p:custDataLst>
          </p:nvPr>
        </p:nvCxnSpPr>
        <p:spPr>
          <a:xfrm>
            <a:off x="554736" y="5358321"/>
            <a:ext cx="11176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83" name="TextBox 182">
            <a:extLst>
              <a:ext uri="{FF2B5EF4-FFF2-40B4-BE49-F238E27FC236}">
                <a16:creationId xmlns:a16="http://schemas.microsoft.com/office/drawing/2014/main" id="{7E9EB598-05B5-BC5D-7466-04A234F953F0}"/>
              </a:ext>
            </a:extLst>
          </p:cNvPr>
          <p:cNvSpPr txBox="1">
            <a:spLocks/>
          </p:cNvSpPr>
          <p:nvPr/>
        </p:nvSpPr>
        <p:spPr>
          <a:xfrm>
            <a:off x="571670" y="3981507"/>
            <a:ext cx="1696342"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1" i="0" u="none" strike="noStrike" kern="1200" cap="none" spc="0" normalizeH="0" baseline="0" noProof="0">
                <a:ln>
                  <a:noFill/>
                </a:ln>
                <a:solidFill>
                  <a:srgbClr val="171A1C"/>
                </a:solidFill>
                <a:effectLst/>
                <a:uLnTx/>
                <a:uFillTx/>
                <a:latin typeface="Arial"/>
                <a:ea typeface="+mn-ea"/>
                <a:cs typeface="Arial" panose="020B0604020202020204" pitchFamily="34" charset="0"/>
              </a:rPr>
              <a:t>PRS </a:t>
            </a:r>
          </a:p>
        </p:txBody>
      </p:sp>
      <p:sp>
        <p:nvSpPr>
          <p:cNvPr id="184" name="TextBox 183">
            <a:extLst>
              <a:ext uri="{FF2B5EF4-FFF2-40B4-BE49-F238E27FC236}">
                <a16:creationId xmlns:a16="http://schemas.microsoft.com/office/drawing/2014/main" id="{24A1F9F0-41C9-5F65-1CD8-C7BA66903FD4}"/>
              </a:ext>
            </a:extLst>
          </p:cNvPr>
          <p:cNvSpPr txBox="1"/>
          <p:nvPr/>
        </p:nvSpPr>
        <p:spPr>
          <a:xfrm>
            <a:off x="571670" y="1917701"/>
            <a:ext cx="1007578" cy="32316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1" i="0" u="none" strike="noStrike" kern="1200" cap="none" spc="0" normalizeH="0" baseline="0" noProof="0">
                <a:ln>
                  <a:noFill/>
                </a:ln>
                <a:solidFill>
                  <a:srgbClr val="171A1C"/>
                </a:solidFill>
                <a:effectLst/>
                <a:uLnTx/>
                <a:uFillTx/>
                <a:latin typeface="Arial"/>
                <a:ea typeface="+mn-ea"/>
                <a:cs typeface="Arial" panose="020B0604020202020204" pitchFamily="34" charset="0"/>
              </a:rPr>
              <a:t>Workshops and working groups</a:t>
            </a:r>
          </a:p>
        </p:txBody>
      </p:sp>
      <p:sp>
        <p:nvSpPr>
          <p:cNvPr id="158" name="TextBox 157">
            <a:extLst>
              <a:ext uri="{FF2B5EF4-FFF2-40B4-BE49-F238E27FC236}">
                <a16:creationId xmlns:a16="http://schemas.microsoft.com/office/drawing/2014/main" id="{DE573D72-5C71-637B-6520-F4A85891ACAD}"/>
              </a:ext>
            </a:extLst>
          </p:cNvPr>
          <p:cNvSpPr txBox="1">
            <a:spLocks/>
          </p:cNvSpPr>
          <p:nvPr>
            <p:custDataLst>
              <p:tags r:id="rId47"/>
            </p:custDataLst>
          </p:nvPr>
        </p:nvSpPr>
        <p:spPr>
          <a:xfrm>
            <a:off x="2339977" y="5742869"/>
            <a:ext cx="3420521" cy="323165"/>
          </a:xfrm>
          <a:prstGeom prst="rect">
            <a:avLst/>
          </a:prstGeom>
          <a:no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1050" b="0" i="0" u="none" strike="noStrike" kern="0" cap="none" spc="0" normalizeH="0" baseline="0" noProof="0">
                <a:ln>
                  <a:noFill/>
                </a:ln>
                <a:solidFill>
                  <a:srgbClr val="171A1C"/>
                </a:solidFill>
                <a:effectLst/>
                <a:uLnTx/>
                <a:uFillTx/>
                <a:latin typeface="Arial"/>
                <a:ea typeface="+mn-ea"/>
                <a:cs typeface="+mn-cs"/>
              </a:rPr>
              <a:t>Formally present CTP and Batch 1 PGRRs/NPRRs for approval</a:t>
            </a:r>
          </a:p>
        </p:txBody>
      </p:sp>
      <p:sp>
        <p:nvSpPr>
          <p:cNvPr id="186" name="TextBox 185">
            <a:extLst>
              <a:ext uri="{FF2B5EF4-FFF2-40B4-BE49-F238E27FC236}">
                <a16:creationId xmlns:a16="http://schemas.microsoft.com/office/drawing/2014/main" id="{4E40528B-433B-7973-2A6D-16A042EB3894}"/>
              </a:ext>
            </a:extLst>
          </p:cNvPr>
          <p:cNvSpPr txBox="1"/>
          <p:nvPr/>
        </p:nvSpPr>
        <p:spPr>
          <a:xfrm>
            <a:off x="571670" y="5749957"/>
            <a:ext cx="1696342"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1" i="0" u="none" strike="noStrike" kern="1200" cap="none" spc="0" normalizeH="0" baseline="0" noProof="0">
                <a:ln>
                  <a:noFill/>
                </a:ln>
                <a:solidFill>
                  <a:srgbClr val="171A1C"/>
                </a:solidFill>
                <a:effectLst/>
                <a:uLnTx/>
                <a:uFillTx/>
                <a:latin typeface="Arial"/>
                <a:ea typeface="+mn-ea"/>
                <a:cs typeface="Arial" panose="020B0604020202020204" pitchFamily="34" charset="0"/>
              </a:rPr>
              <a:t>ERCOT Board</a:t>
            </a:r>
          </a:p>
        </p:txBody>
      </p:sp>
      <p:sp>
        <p:nvSpPr>
          <p:cNvPr id="187" name="TextBox 186">
            <a:extLst>
              <a:ext uri="{FF2B5EF4-FFF2-40B4-BE49-F238E27FC236}">
                <a16:creationId xmlns:a16="http://schemas.microsoft.com/office/drawing/2014/main" id="{0B14A60F-87EB-B38A-0928-1E20D0D34D50}"/>
              </a:ext>
            </a:extLst>
          </p:cNvPr>
          <p:cNvSpPr txBox="1"/>
          <p:nvPr/>
        </p:nvSpPr>
        <p:spPr>
          <a:xfrm>
            <a:off x="2339978" y="1608138"/>
            <a:ext cx="3326586" cy="184150"/>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rPr>
              <a:t>Objective</a:t>
            </a:r>
          </a:p>
        </p:txBody>
      </p:sp>
      <p:sp>
        <p:nvSpPr>
          <p:cNvPr id="189" name="TextBox 188">
            <a:extLst>
              <a:ext uri="{FF2B5EF4-FFF2-40B4-BE49-F238E27FC236}">
                <a16:creationId xmlns:a16="http://schemas.microsoft.com/office/drawing/2014/main" id="{F1F4F010-9DB6-61A2-FAEC-932BFE2C7FF2}"/>
              </a:ext>
            </a:extLst>
          </p:cNvPr>
          <p:cNvSpPr txBox="1">
            <a:spLocks/>
          </p:cNvSpPr>
          <p:nvPr/>
        </p:nvSpPr>
        <p:spPr>
          <a:xfrm>
            <a:off x="2339977" y="1917700"/>
            <a:ext cx="3326586"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Interview TSP planning staff on CTP scope</a:t>
            </a:r>
          </a:p>
        </p:txBody>
      </p:sp>
      <p:sp>
        <p:nvSpPr>
          <p:cNvPr id="190" name="TextBox 189">
            <a:extLst>
              <a:ext uri="{FF2B5EF4-FFF2-40B4-BE49-F238E27FC236}">
                <a16:creationId xmlns:a16="http://schemas.microsoft.com/office/drawing/2014/main" id="{E5E076C8-B1C7-D66F-AF72-1EBB1D775823}"/>
              </a:ext>
            </a:extLst>
          </p:cNvPr>
          <p:cNvSpPr txBox="1">
            <a:spLocks/>
          </p:cNvSpPr>
          <p:nvPr/>
        </p:nvSpPr>
        <p:spPr>
          <a:xfrm>
            <a:off x="2339977" y="3981507"/>
            <a:ext cx="3326586" cy="32316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Engage with Protocol Revisions Subcommittee on NPRR(s)</a:t>
            </a:r>
          </a:p>
        </p:txBody>
      </p:sp>
      <p:sp>
        <p:nvSpPr>
          <p:cNvPr id="192" name="TextBox 191">
            <a:extLst>
              <a:ext uri="{FF2B5EF4-FFF2-40B4-BE49-F238E27FC236}">
                <a16:creationId xmlns:a16="http://schemas.microsoft.com/office/drawing/2014/main" id="{024F5603-390F-73E9-D47F-80CDA88FB53B}"/>
              </a:ext>
            </a:extLst>
          </p:cNvPr>
          <p:cNvSpPr txBox="1">
            <a:spLocks/>
          </p:cNvSpPr>
          <p:nvPr/>
        </p:nvSpPr>
        <p:spPr>
          <a:xfrm>
            <a:off x="2339977" y="4330503"/>
            <a:ext cx="3326586" cy="32316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Engage with Reliability and Operations Subcommittee engagement on PGRR(s) </a:t>
            </a:r>
          </a:p>
        </p:txBody>
      </p:sp>
      <p:sp>
        <p:nvSpPr>
          <p:cNvPr id="185" name="TextBox 184">
            <a:extLst>
              <a:ext uri="{FF2B5EF4-FFF2-40B4-BE49-F238E27FC236}">
                <a16:creationId xmlns:a16="http://schemas.microsoft.com/office/drawing/2014/main" id="{06CCB47D-35D7-0A66-3646-F0C441EDFCAF}"/>
              </a:ext>
            </a:extLst>
          </p:cNvPr>
          <p:cNvSpPr txBox="1"/>
          <p:nvPr/>
        </p:nvSpPr>
        <p:spPr>
          <a:xfrm>
            <a:off x="571670" y="5024526"/>
            <a:ext cx="1696342"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1" i="0" u="none" strike="noStrike" kern="1200" cap="none" spc="0" normalizeH="0" baseline="0" noProof="0">
                <a:ln>
                  <a:noFill/>
                </a:ln>
                <a:solidFill>
                  <a:srgbClr val="171A1C"/>
                </a:solidFill>
                <a:effectLst/>
                <a:uLnTx/>
                <a:uFillTx/>
                <a:latin typeface="Arial"/>
                <a:ea typeface="+mn-ea"/>
                <a:cs typeface="Arial" panose="020B0604020202020204" pitchFamily="34" charset="0"/>
              </a:rPr>
              <a:t>TAC </a:t>
            </a:r>
          </a:p>
        </p:txBody>
      </p:sp>
      <p:sp>
        <p:nvSpPr>
          <p:cNvPr id="194" name="TextBox 193">
            <a:extLst>
              <a:ext uri="{FF2B5EF4-FFF2-40B4-BE49-F238E27FC236}">
                <a16:creationId xmlns:a16="http://schemas.microsoft.com/office/drawing/2014/main" id="{5EFE5616-3866-8DD2-6AB8-C132712EAF6C}"/>
              </a:ext>
            </a:extLst>
          </p:cNvPr>
          <p:cNvSpPr txBox="1">
            <a:spLocks/>
          </p:cNvSpPr>
          <p:nvPr/>
        </p:nvSpPr>
        <p:spPr>
          <a:xfrm>
            <a:off x="2339977" y="5024526"/>
            <a:ext cx="3326586" cy="32316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buClr>
                <a:srgbClr val="171A1C"/>
              </a:buClr>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Review/endorse combined NPRR/PGRR package for Board approval</a:t>
            </a:r>
          </a:p>
        </p:txBody>
      </p:sp>
      <p:cxnSp>
        <p:nvCxnSpPr>
          <p:cNvPr id="250" name="GreyLineSeparatorDefault 165">
            <a:extLst>
              <a:ext uri="{FF2B5EF4-FFF2-40B4-BE49-F238E27FC236}">
                <a16:creationId xmlns:a16="http://schemas.microsoft.com/office/drawing/2014/main" id="{987A3527-CF86-5250-9314-9062A158FD32}"/>
              </a:ext>
            </a:extLst>
          </p:cNvPr>
          <p:cNvCxnSpPr>
            <a:cxnSpLocks/>
          </p:cNvCxnSpPr>
          <p:nvPr>
            <p:custDataLst>
              <p:tags r:id="rId48"/>
            </p:custDataLst>
          </p:nvPr>
        </p:nvCxnSpPr>
        <p:spPr>
          <a:xfrm>
            <a:off x="554736" y="5013897"/>
            <a:ext cx="11176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51" name="GreyLineSeparatorDefault 165">
            <a:extLst>
              <a:ext uri="{FF2B5EF4-FFF2-40B4-BE49-F238E27FC236}">
                <a16:creationId xmlns:a16="http://schemas.microsoft.com/office/drawing/2014/main" id="{FFB4AA8D-C8F0-4A5F-360A-54666160A42E}"/>
              </a:ext>
            </a:extLst>
          </p:cNvPr>
          <p:cNvCxnSpPr>
            <a:cxnSpLocks/>
          </p:cNvCxnSpPr>
          <p:nvPr>
            <p:custDataLst>
              <p:tags r:id="rId49"/>
            </p:custDataLst>
          </p:nvPr>
        </p:nvCxnSpPr>
        <p:spPr>
          <a:xfrm>
            <a:off x="554736" y="4666679"/>
            <a:ext cx="11176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52" name="GreyLineSeparatorDefault 165">
            <a:extLst>
              <a:ext uri="{FF2B5EF4-FFF2-40B4-BE49-F238E27FC236}">
                <a16:creationId xmlns:a16="http://schemas.microsoft.com/office/drawing/2014/main" id="{3E0543DC-84CB-1962-AD0A-9356BE640994}"/>
              </a:ext>
            </a:extLst>
          </p:cNvPr>
          <p:cNvCxnSpPr>
            <a:cxnSpLocks/>
          </p:cNvCxnSpPr>
          <p:nvPr>
            <p:custDataLst>
              <p:tags r:id="rId50"/>
            </p:custDataLst>
          </p:nvPr>
        </p:nvCxnSpPr>
        <p:spPr>
          <a:xfrm>
            <a:off x="554736" y="4317492"/>
            <a:ext cx="11176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54" name="GreyLineSeparatorDefault 165">
            <a:extLst>
              <a:ext uri="{FF2B5EF4-FFF2-40B4-BE49-F238E27FC236}">
                <a16:creationId xmlns:a16="http://schemas.microsoft.com/office/drawing/2014/main" id="{F3CAD457-10CC-DCB7-290C-C7A279CA8A43}"/>
              </a:ext>
            </a:extLst>
          </p:cNvPr>
          <p:cNvCxnSpPr>
            <a:cxnSpLocks/>
          </p:cNvCxnSpPr>
          <p:nvPr>
            <p:custDataLst>
              <p:tags r:id="rId51"/>
            </p:custDataLst>
          </p:nvPr>
        </p:nvCxnSpPr>
        <p:spPr>
          <a:xfrm>
            <a:off x="554736" y="3968687"/>
            <a:ext cx="11176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59" name="GreyLineSeparatorDefault 165">
            <a:extLst>
              <a:ext uri="{FF2B5EF4-FFF2-40B4-BE49-F238E27FC236}">
                <a16:creationId xmlns:a16="http://schemas.microsoft.com/office/drawing/2014/main" id="{A19A1557-EDB5-87AA-EDD2-46862EBE347C}"/>
              </a:ext>
            </a:extLst>
          </p:cNvPr>
          <p:cNvCxnSpPr>
            <a:cxnSpLocks/>
          </p:cNvCxnSpPr>
          <p:nvPr>
            <p:custDataLst>
              <p:tags r:id="rId52"/>
            </p:custDataLst>
          </p:nvPr>
        </p:nvCxnSpPr>
        <p:spPr>
          <a:xfrm>
            <a:off x="3218688" y="2560511"/>
            <a:ext cx="85217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60" name="GreyLineSeparatorDefault 165">
            <a:extLst>
              <a:ext uri="{FF2B5EF4-FFF2-40B4-BE49-F238E27FC236}">
                <a16:creationId xmlns:a16="http://schemas.microsoft.com/office/drawing/2014/main" id="{0AAEF676-E2BF-25A2-20F9-BF58FEA1DC54}"/>
              </a:ext>
            </a:extLst>
          </p:cNvPr>
          <p:cNvCxnSpPr>
            <a:cxnSpLocks/>
          </p:cNvCxnSpPr>
          <p:nvPr>
            <p:custDataLst>
              <p:tags r:id="rId53"/>
            </p:custDataLst>
          </p:nvPr>
        </p:nvCxnSpPr>
        <p:spPr>
          <a:xfrm>
            <a:off x="2339977" y="2216087"/>
            <a:ext cx="9398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sp>
        <p:nvSpPr>
          <p:cNvPr id="398" name="TextBox 397">
            <a:extLst>
              <a:ext uri="{FF2B5EF4-FFF2-40B4-BE49-F238E27FC236}">
                <a16:creationId xmlns:a16="http://schemas.microsoft.com/office/drawing/2014/main" id="{672C2EB1-2265-3AB6-3B28-D11FB212F351}"/>
              </a:ext>
            </a:extLst>
          </p:cNvPr>
          <p:cNvSpPr txBox="1">
            <a:spLocks/>
          </p:cNvSpPr>
          <p:nvPr>
            <p:custDataLst>
              <p:tags r:id="rId54"/>
            </p:custDataLst>
          </p:nvPr>
        </p:nvSpPr>
        <p:spPr>
          <a:xfrm>
            <a:off x="7774569" y="4329876"/>
            <a:ext cx="453487"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ROS </a:t>
            </a:r>
            <a:r>
              <a:rPr kumimoji="0" lang="en-US" sz="800" b="0" i="0" u="none" strike="noStrike" kern="0" cap="none" spc="0" normalizeH="0" baseline="0" noProof="0">
                <a:ln>
                  <a:noFill/>
                </a:ln>
                <a:solidFill>
                  <a:srgbClr val="171A1C"/>
                </a:solidFill>
                <a:effectLst/>
                <a:uLnTx/>
                <a:uFillTx/>
                <a:latin typeface="Arial"/>
                <a:ea typeface="+mn-ea"/>
                <a:cs typeface="+mn-cs"/>
              </a:rPr>
              <a:t>11/5</a:t>
            </a:r>
          </a:p>
        </p:txBody>
      </p:sp>
      <p:sp>
        <p:nvSpPr>
          <p:cNvPr id="400" name="TextBox 399">
            <a:extLst>
              <a:ext uri="{FF2B5EF4-FFF2-40B4-BE49-F238E27FC236}">
                <a16:creationId xmlns:a16="http://schemas.microsoft.com/office/drawing/2014/main" id="{312AA06D-8C33-A68E-47B1-0F95EB9AA041}"/>
              </a:ext>
            </a:extLst>
          </p:cNvPr>
          <p:cNvSpPr txBox="1">
            <a:spLocks/>
          </p:cNvSpPr>
          <p:nvPr>
            <p:custDataLst>
              <p:tags r:id="rId55"/>
            </p:custDataLst>
          </p:nvPr>
        </p:nvSpPr>
        <p:spPr>
          <a:xfrm>
            <a:off x="8675320" y="4329876"/>
            <a:ext cx="453487"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ROS </a:t>
            </a:r>
            <a:r>
              <a:rPr kumimoji="0" lang="en-US" sz="800" b="0" i="0" u="none" strike="noStrike" kern="0" cap="none" spc="0" normalizeH="0" baseline="0" noProof="0">
                <a:ln>
                  <a:noFill/>
                </a:ln>
                <a:solidFill>
                  <a:srgbClr val="171A1C"/>
                </a:solidFill>
                <a:effectLst/>
                <a:uLnTx/>
                <a:uFillTx/>
                <a:latin typeface="Arial"/>
                <a:ea typeface="+mn-ea"/>
                <a:cs typeface="+mn-cs"/>
              </a:rPr>
              <a:t>12/3</a:t>
            </a:r>
          </a:p>
        </p:txBody>
      </p:sp>
      <p:cxnSp>
        <p:nvCxnSpPr>
          <p:cNvPr id="9" name="GreyLineSeparatorDefault 165">
            <a:extLst>
              <a:ext uri="{FF2B5EF4-FFF2-40B4-BE49-F238E27FC236}">
                <a16:creationId xmlns:a16="http://schemas.microsoft.com/office/drawing/2014/main" id="{B36D55FB-3C7C-1EB6-D50D-71EF2759A294}"/>
              </a:ext>
            </a:extLst>
          </p:cNvPr>
          <p:cNvCxnSpPr>
            <a:cxnSpLocks/>
          </p:cNvCxnSpPr>
          <p:nvPr>
            <p:custDataLst>
              <p:tags r:id="rId56"/>
            </p:custDataLst>
          </p:nvPr>
        </p:nvCxnSpPr>
        <p:spPr>
          <a:xfrm>
            <a:off x="554736" y="5705920"/>
            <a:ext cx="11176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7175D51-E35B-813E-E400-03B8FE639ABD}"/>
              </a:ext>
            </a:extLst>
          </p:cNvPr>
          <p:cNvSpPr txBox="1"/>
          <p:nvPr/>
        </p:nvSpPr>
        <p:spPr>
          <a:xfrm>
            <a:off x="571670" y="5370538"/>
            <a:ext cx="1696342"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1" i="0" u="none" strike="noStrike" kern="1200" cap="none" spc="0" normalizeH="0" baseline="0" noProof="0">
                <a:ln>
                  <a:noFill/>
                </a:ln>
                <a:solidFill>
                  <a:srgbClr val="171A1C"/>
                </a:solidFill>
                <a:effectLst/>
                <a:uLnTx/>
                <a:uFillTx/>
                <a:latin typeface="Arial"/>
                <a:ea typeface="+mn-ea"/>
                <a:cs typeface="Arial" panose="020B0604020202020204" pitchFamily="34" charset="0"/>
              </a:rPr>
              <a:t>PUCT OM </a:t>
            </a:r>
          </a:p>
        </p:txBody>
      </p:sp>
      <p:sp>
        <p:nvSpPr>
          <p:cNvPr id="12" name="TextBox 11">
            <a:extLst>
              <a:ext uri="{FF2B5EF4-FFF2-40B4-BE49-F238E27FC236}">
                <a16:creationId xmlns:a16="http://schemas.microsoft.com/office/drawing/2014/main" id="{72C8A1B9-DD9F-58F7-67F1-03FA98D091E7}"/>
              </a:ext>
            </a:extLst>
          </p:cNvPr>
          <p:cNvSpPr txBox="1">
            <a:spLocks/>
          </p:cNvSpPr>
          <p:nvPr/>
        </p:nvSpPr>
        <p:spPr>
          <a:xfrm>
            <a:off x="2339977" y="5370538"/>
            <a:ext cx="3326586" cy="32316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Provide updates to Commission on progress/emerging policy considerations</a:t>
            </a:r>
          </a:p>
        </p:txBody>
      </p:sp>
      <p:cxnSp>
        <p:nvCxnSpPr>
          <p:cNvPr id="41" name="Straight Connector 40">
            <a:extLst>
              <a:ext uri="{FF2B5EF4-FFF2-40B4-BE49-F238E27FC236}">
                <a16:creationId xmlns:a16="http://schemas.microsoft.com/office/drawing/2014/main" id="{BF50F8F0-2813-E726-1825-8ABAFC35701C}"/>
              </a:ext>
            </a:extLst>
          </p:cNvPr>
          <p:cNvCxnSpPr>
            <a:cxnSpLocks/>
          </p:cNvCxnSpPr>
          <p:nvPr/>
        </p:nvCxnSpPr>
        <p:spPr>
          <a:xfrm>
            <a:off x="6042660" y="2005013"/>
            <a:ext cx="829310" cy="4763"/>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F4C597F1-7A5F-0A02-6AD1-388FBB0BDF19}"/>
              </a:ext>
            </a:extLst>
          </p:cNvPr>
          <p:cNvSpPr txBox="1">
            <a:spLocks/>
          </p:cNvSpPr>
          <p:nvPr/>
        </p:nvSpPr>
        <p:spPr>
          <a:xfrm>
            <a:off x="2339977" y="2289175"/>
            <a:ext cx="723262" cy="113107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Conduct stakeholder workshops on CTP process design and Batch 1+</a:t>
            </a:r>
          </a:p>
        </p:txBody>
      </p:sp>
      <p:cxnSp>
        <p:nvCxnSpPr>
          <p:cNvPr id="59" name="Straight Connector 58">
            <a:extLst>
              <a:ext uri="{FF2B5EF4-FFF2-40B4-BE49-F238E27FC236}">
                <a16:creationId xmlns:a16="http://schemas.microsoft.com/office/drawing/2014/main" id="{3D1F63CD-BDC9-EE16-E8F1-0A17A527C5E3}"/>
              </a:ext>
            </a:extLst>
          </p:cNvPr>
          <p:cNvCxnSpPr>
            <a:cxnSpLocks/>
          </p:cNvCxnSpPr>
          <p:nvPr/>
        </p:nvCxnSpPr>
        <p:spPr>
          <a:xfrm>
            <a:off x="7319565" y="1053772"/>
            <a:ext cx="284455"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63" name="TextBox 62">
            <a:extLst>
              <a:ext uri="{FF2B5EF4-FFF2-40B4-BE49-F238E27FC236}">
                <a16:creationId xmlns:a16="http://schemas.microsoft.com/office/drawing/2014/main" id="{E66ECDEF-6C59-3C4C-A95B-A3351435BDFA}"/>
              </a:ext>
            </a:extLst>
          </p:cNvPr>
          <p:cNvSpPr txBox="1"/>
          <p:nvPr/>
        </p:nvSpPr>
        <p:spPr>
          <a:xfrm>
            <a:off x="7678632" y="968334"/>
            <a:ext cx="1690646" cy="169277"/>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None/>
              <a:tabLst/>
              <a:defRPr/>
            </a:pPr>
            <a:r>
              <a:rPr kumimoji="0" lang="en-US" sz="11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Stakeholder engagement</a:t>
            </a:r>
          </a:p>
        </p:txBody>
      </p:sp>
      <p:sp>
        <p:nvSpPr>
          <p:cNvPr id="448" name="TextBox 447">
            <a:extLst>
              <a:ext uri="{FF2B5EF4-FFF2-40B4-BE49-F238E27FC236}">
                <a16:creationId xmlns:a16="http://schemas.microsoft.com/office/drawing/2014/main" id="{744506B6-143E-47A3-1165-AA67C9E33A0D}"/>
              </a:ext>
            </a:extLst>
          </p:cNvPr>
          <p:cNvSpPr txBox="1"/>
          <p:nvPr/>
        </p:nvSpPr>
        <p:spPr>
          <a:xfrm>
            <a:off x="9766310" y="964241"/>
            <a:ext cx="560601" cy="17463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1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Meeting</a:t>
            </a:r>
          </a:p>
        </p:txBody>
      </p:sp>
      <p:sp>
        <p:nvSpPr>
          <p:cNvPr id="449" name="TextBox 448">
            <a:extLst>
              <a:ext uri="{FF2B5EF4-FFF2-40B4-BE49-F238E27FC236}">
                <a16:creationId xmlns:a16="http://schemas.microsoft.com/office/drawing/2014/main" id="{9579AA3D-D16C-9FB4-C28D-3F8952A012D0}"/>
              </a:ext>
            </a:extLst>
          </p:cNvPr>
          <p:cNvSpPr txBox="1"/>
          <p:nvPr/>
        </p:nvSpPr>
        <p:spPr>
          <a:xfrm>
            <a:off x="10783254" y="963942"/>
            <a:ext cx="917963" cy="169277"/>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1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Targeted date</a:t>
            </a:r>
          </a:p>
        </p:txBody>
      </p:sp>
      <p:sp>
        <p:nvSpPr>
          <p:cNvPr id="452" name="TextBox 451">
            <a:extLst>
              <a:ext uri="{FF2B5EF4-FFF2-40B4-BE49-F238E27FC236}">
                <a16:creationId xmlns:a16="http://schemas.microsoft.com/office/drawing/2014/main" id="{34643B59-2E53-C4C8-C834-4831C1838F19}"/>
              </a:ext>
            </a:extLst>
          </p:cNvPr>
          <p:cNvSpPr txBox="1">
            <a:spLocks/>
          </p:cNvSpPr>
          <p:nvPr>
            <p:custDataLst>
              <p:tags r:id="rId57"/>
            </p:custDataLst>
          </p:nvPr>
        </p:nvSpPr>
        <p:spPr>
          <a:xfrm>
            <a:off x="6966585" y="1938338"/>
            <a:ext cx="1310320" cy="123111"/>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July 16 – late August</a:t>
            </a:r>
          </a:p>
        </p:txBody>
      </p:sp>
      <p:sp>
        <p:nvSpPr>
          <p:cNvPr id="457" name="TextBox 456">
            <a:extLst>
              <a:ext uri="{FF2B5EF4-FFF2-40B4-BE49-F238E27FC236}">
                <a16:creationId xmlns:a16="http://schemas.microsoft.com/office/drawing/2014/main" id="{1A2B0D83-4B95-FFF7-9227-EF5493629B68}"/>
              </a:ext>
            </a:extLst>
          </p:cNvPr>
          <p:cNvSpPr txBox="1">
            <a:spLocks/>
          </p:cNvSpPr>
          <p:nvPr>
            <p:custDataLst>
              <p:tags r:id="rId58"/>
            </p:custDataLst>
          </p:nvPr>
        </p:nvSpPr>
        <p:spPr>
          <a:xfrm>
            <a:off x="7056979" y="2319049"/>
            <a:ext cx="896007" cy="138499"/>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Workshop 1 </a:t>
            </a:r>
            <a:r>
              <a:rPr kumimoji="0" lang="en-US" sz="800" b="0" i="0" u="none" strike="noStrike" kern="0" cap="none" spc="0" normalizeH="0" baseline="0" noProof="0">
                <a:ln>
                  <a:noFill/>
                </a:ln>
                <a:solidFill>
                  <a:srgbClr val="171A1C"/>
                </a:solidFill>
                <a:effectLst/>
                <a:uLnTx/>
                <a:uFillTx/>
                <a:latin typeface="Arial"/>
                <a:ea typeface="+mn-ea"/>
                <a:cs typeface="+mn-cs"/>
              </a:rPr>
              <a:t>8/31 </a:t>
            </a:r>
          </a:p>
        </p:txBody>
      </p:sp>
      <p:cxnSp>
        <p:nvCxnSpPr>
          <p:cNvPr id="48" name="GreyLineSeparatorDefault 165">
            <a:extLst>
              <a:ext uri="{FF2B5EF4-FFF2-40B4-BE49-F238E27FC236}">
                <a16:creationId xmlns:a16="http://schemas.microsoft.com/office/drawing/2014/main" id="{549836A1-9590-42A6-C00D-93DF3C22A117}"/>
              </a:ext>
            </a:extLst>
          </p:cNvPr>
          <p:cNvCxnSpPr>
            <a:cxnSpLocks/>
          </p:cNvCxnSpPr>
          <p:nvPr>
            <p:custDataLst>
              <p:tags r:id="rId59"/>
            </p:custDataLst>
          </p:nvPr>
        </p:nvCxnSpPr>
        <p:spPr>
          <a:xfrm>
            <a:off x="3218688" y="2914079"/>
            <a:ext cx="85217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49" name="GreyLineSeparatorDefault 165">
            <a:extLst>
              <a:ext uri="{FF2B5EF4-FFF2-40B4-BE49-F238E27FC236}">
                <a16:creationId xmlns:a16="http://schemas.microsoft.com/office/drawing/2014/main" id="{28258FE5-CC3A-DD23-8EFC-E51D3F70538A}"/>
              </a:ext>
            </a:extLst>
          </p:cNvPr>
          <p:cNvCxnSpPr>
            <a:cxnSpLocks/>
          </p:cNvCxnSpPr>
          <p:nvPr>
            <p:custDataLst>
              <p:tags r:id="rId60"/>
            </p:custDataLst>
          </p:nvPr>
        </p:nvCxnSpPr>
        <p:spPr>
          <a:xfrm>
            <a:off x="3218688" y="3267647"/>
            <a:ext cx="85217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50" name="GreyLineSeparatorDefault 165">
            <a:extLst>
              <a:ext uri="{FF2B5EF4-FFF2-40B4-BE49-F238E27FC236}">
                <a16:creationId xmlns:a16="http://schemas.microsoft.com/office/drawing/2014/main" id="{A1BD1323-5F99-18FC-0533-43014BEA810E}"/>
              </a:ext>
            </a:extLst>
          </p:cNvPr>
          <p:cNvCxnSpPr>
            <a:cxnSpLocks/>
          </p:cNvCxnSpPr>
          <p:nvPr>
            <p:custDataLst>
              <p:tags r:id="rId61"/>
            </p:custDataLst>
          </p:nvPr>
        </p:nvCxnSpPr>
        <p:spPr>
          <a:xfrm>
            <a:off x="5751510" y="3612071"/>
            <a:ext cx="59817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904430CB-64F8-7C83-EEB4-F31FC79C188A}"/>
              </a:ext>
            </a:extLst>
          </p:cNvPr>
          <p:cNvSpPr txBox="1">
            <a:spLocks/>
          </p:cNvSpPr>
          <p:nvPr>
            <p:custDataLst>
              <p:tags r:id="rId62"/>
            </p:custDataLst>
          </p:nvPr>
        </p:nvSpPr>
        <p:spPr>
          <a:xfrm>
            <a:off x="571670" y="4689144"/>
            <a:ext cx="1696342" cy="161583"/>
          </a:xfrm>
          <a:prstGeom prst="rect">
            <a:avLst/>
          </a:prstGeom>
          <a:no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1050" b="1" i="0" u="none" strike="noStrike" kern="0" cap="none" spc="0" normalizeH="0" baseline="0" noProof="0">
                <a:ln>
                  <a:noFill/>
                </a:ln>
                <a:solidFill>
                  <a:srgbClr val="171A1C"/>
                </a:solidFill>
                <a:effectLst/>
                <a:uLnTx/>
                <a:uFillTx/>
                <a:latin typeface="Arial"/>
                <a:ea typeface="+mn-ea"/>
                <a:cs typeface="+mn-cs"/>
              </a:rPr>
              <a:t>LLWG </a:t>
            </a:r>
          </a:p>
        </p:txBody>
      </p:sp>
      <p:sp>
        <p:nvSpPr>
          <p:cNvPr id="56" name="TextBox 55">
            <a:extLst>
              <a:ext uri="{FF2B5EF4-FFF2-40B4-BE49-F238E27FC236}">
                <a16:creationId xmlns:a16="http://schemas.microsoft.com/office/drawing/2014/main" id="{5BFBEEDB-29FC-BC9B-86FB-CA30D9692948}"/>
              </a:ext>
            </a:extLst>
          </p:cNvPr>
          <p:cNvSpPr txBox="1">
            <a:spLocks/>
          </p:cNvSpPr>
          <p:nvPr/>
        </p:nvSpPr>
        <p:spPr>
          <a:xfrm>
            <a:off x="2339977" y="4693960"/>
            <a:ext cx="3326586"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buClr>
                <a:srgbClr val="171A1C"/>
              </a:buClr>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Engage with Large Load Working Group on Batch 1+</a:t>
            </a:r>
          </a:p>
        </p:txBody>
      </p:sp>
      <p:sp>
        <p:nvSpPr>
          <p:cNvPr id="456" name="TextBox 455">
            <a:extLst>
              <a:ext uri="{FF2B5EF4-FFF2-40B4-BE49-F238E27FC236}">
                <a16:creationId xmlns:a16="http://schemas.microsoft.com/office/drawing/2014/main" id="{7914F99D-B950-5B02-1A24-DE43A6534440}"/>
              </a:ext>
            </a:extLst>
          </p:cNvPr>
          <p:cNvSpPr txBox="1">
            <a:spLocks/>
          </p:cNvSpPr>
          <p:nvPr>
            <p:custDataLst>
              <p:tags r:id="rId63"/>
            </p:custDataLst>
          </p:nvPr>
        </p:nvSpPr>
        <p:spPr>
          <a:xfrm>
            <a:off x="6345417" y="4690590"/>
            <a:ext cx="536820" cy="147638"/>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LLWG </a:t>
            </a:r>
            <a:r>
              <a:rPr kumimoji="0" lang="en-US" sz="800" b="0" i="0" u="none" strike="noStrike" kern="0" cap="none" spc="0" normalizeH="0" baseline="0" noProof="0">
                <a:ln>
                  <a:noFill/>
                </a:ln>
                <a:solidFill>
                  <a:srgbClr val="171A1C"/>
                </a:solidFill>
                <a:effectLst/>
                <a:uLnTx/>
                <a:uFillTx/>
                <a:latin typeface="Arial"/>
                <a:ea typeface="+mn-ea"/>
                <a:cs typeface="+mn-cs"/>
              </a:rPr>
              <a:t>8/21</a:t>
            </a:r>
          </a:p>
        </p:txBody>
      </p:sp>
      <p:sp>
        <p:nvSpPr>
          <p:cNvPr id="478" name="TextBox 477">
            <a:extLst>
              <a:ext uri="{FF2B5EF4-FFF2-40B4-BE49-F238E27FC236}">
                <a16:creationId xmlns:a16="http://schemas.microsoft.com/office/drawing/2014/main" id="{9CAE6743-4E19-68C2-53DE-26884D4A16B8}"/>
              </a:ext>
            </a:extLst>
          </p:cNvPr>
          <p:cNvSpPr txBox="1">
            <a:spLocks/>
          </p:cNvSpPr>
          <p:nvPr>
            <p:custDataLst>
              <p:tags r:id="rId64"/>
            </p:custDataLst>
          </p:nvPr>
        </p:nvSpPr>
        <p:spPr>
          <a:xfrm>
            <a:off x="6922632" y="4690590"/>
            <a:ext cx="536820" cy="147638"/>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LLWG </a:t>
            </a:r>
            <a:r>
              <a:rPr kumimoji="0" lang="en-US" sz="800" b="0" i="0" u="none" strike="noStrike" kern="0" cap="none" spc="0" normalizeH="0" baseline="0" noProof="0">
                <a:ln>
                  <a:noFill/>
                </a:ln>
                <a:solidFill>
                  <a:srgbClr val="171A1C"/>
                </a:solidFill>
                <a:effectLst/>
                <a:uLnTx/>
                <a:uFillTx/>
                <a:latin typeface="Arial"/>
                <a:ea typeface="+mn-ea"/>
                <a:cs typeface="+mn-cs"/>
              </a:rPr>
              <a:t>9/17</a:t>
            </a:r>
          </a:p>
        </p:txBody>
      </p:sp>
      <p:sp>
        <p:nvSpPr>
          <p:cNvPr id="480" name="TextBox 479">
            <a:extLst>
              <a:ext uri="{FF2B5EF4-FFF2-40B4-BE49-F238E27FC236}">
                <a16:creationId xmlns:a16="http://schemas.microsoft.com/office/drawing/2014/main" id="{0B477148-CB6C-A240-CE5D-36B0D655D5A0}"/>
              </a:ext>
            </a:extLst>
          </p:cNvPr>
          <p:cNvSpPr txBox="1">
            <a:spLocks/>
          </p:cNvSpPr>
          <p:nvPr>
            <p:custDataLst>
              <p:tags r:id="rId65"/>
            </p:custDataLst>
          </p:nvPr>
        </p:nvSpPr>
        <p:spPr>
          <a:xfrm>
            <a:off x="8120529" y="4690590"/>
            <a:ext cx="631821" cy="147638"/>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LLWG </a:t>
            </a:r>
            <a:r>
              <a:rPr kumimoji="0" lang="en-US" sz="800" b="0" i="0" u="none" strike="noStrike" kern="0" cap="none" spc="0" normalizeH="0" baseline="0" noProof="0">
                <a:ln>
                  <a:noFill/>
                </a:ln>
                <a:solidFill>
                  <a:srgbClr val="171A1C"/>
                </a:solidFill>
                <a:effectLst/>
                <a:uLnTx/>
                <a:uFillTx/>
                <a:latin typeface="Arial"/>
                <a:ea typeface="+mn-ea"/>
                <a:cs typeface="+mn-cs"/>
              </a:rPr>
              <a:t>11/19</a:t>
            </a:r>
          </a:p>
        </p:txBody>
      </p:sp>
      <p:sp>
        <p:nvSpPr>
          <p:cNvPr id="481" name="TextBox 480">
            <a:extLst>
              <a:ext uri="{FF2B5EF4-FFF2-40B4-BE49-F238E27FC236}">
                <a16:creationId xmlns:a16="http://schemas.microsoft.com/office/drawing/2014/main" id="{21E31FD8-C19F-9369-D1C0-A28F844C3AF0}"/>
              </a:ext>
            </a:extLst>
          </p:cNvPr>
          <p:cNvSpPr txBox="1">
            <a:spLocks/>
          </p:cNvSpPr>
          <p:nvPr>
            <p:custDataLst>
              <p:tags r:id="rId66"/>
            </p:custDataLst>
          </p:nvPr>
        </p:nvSpPr>
        <p:spPr>
          <a:xfrm>
            <a:off x="9149715" y="4690590"/>
            <a:ext cx="631821" cy="147638"/>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LLWG </a:t>
            </a:r>
            <a:r>
              <a:rPr kumimoji="0" lang="en-US" sz="800" b="0" i="0" u="none" strike="noStrike" kern="0" cap="none" spc="0" normalizeH="0" baseline="0" noProof="0">
                <a:ln>
                  <a:noFill/>
                </a:ln>
                <a:solidFill>
                  <a:srgbClr val="171A1C"/>
                </a:solidFill>
                <a:effectLst/>
                <a:uLnTx/>
                <a:uFillTx/>
                <a:latin typeface="Arial"/>
                <a:ea typeface="+mn-ea"/>
                <a:cs typeface="+mn-cs"/>
              </a:rPr>
              <a:t>12/17</a:t>
            </a:r>
          </a:p>
        </p:txBody>
      </p:sp>
      <p:sp>
        <p:nvSpPr>
          <p:cNvPr id="491" name="TextBox 490">
            <a:extLst>
              <a:ext uri="{FF2B5EF4-FFF2-40B4-BE49-F238E27FC236}">
                <a16:creationId xmlns:a16="http://schemas.microsoft.com/office/drawing/2014/main" id="{C910A6C6-BC1D-263C-3FFE-56C80E7354B0}"/>
              </a:ext>
            </a:extLst>
          </p:cNvPr>
          <p:cNvSpPr txBox="1">
            <a:spLocks/>
          </p:cNvSpPr>
          <p:nvPr>
            <p:custDataLst>
              <p:tags r:id="rId67"/>
            </p:custDataLst>
          </p:nvPr>
        </p:nvSpPr>
        <p:spPr>
          <a:xfrm>
            <a:off x="7562596" y="2668045"/>
            <a:ext cx="896007" cy="138499"/>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Workshop 2 </a:t>
            </a:r>
            <a:r>
              <a:rPr kumimoji="0" lang="en-US" sz="800" b="0" i="0" u="none" strike="noStrike" kern="0" cap="none" spc="0" normalizeH="0" baseline="0" noProof="0">
                <a:ln>
                  <a:noFill/>
                </a:ln>
                <a:solidFill>
                  <a:srgbClr val="171A1C"/>
                </a:solidFill>
                <a:effectLst/>
                <a:uLnTx/>
                <a:uFillTx/>
                <a:latin typeface="Arial"/>
                <a:ea typeface="+mn-ea"/>
                <a:cs typeface="+mn-cs"/>
              </a:rPr>
              <a:t>9/24 </a:t>
            </a:r>
          </a:p>
        </p:txBody>
      </p:sp>
      <p:sp>
        <p:nvSpPr>
          <p:cNvPr id="496" name="TextBox 495">
            <a:extLst>
              <a:ext uri="{FF2B5EF4-FFF2-40B4-BE49-F238E27FC236}">
                <a16:creationId xmlns:a16="http://schemas.microsoft.com/office/drawing/2014/main" id="{FDAD7145-0AEB-78D3-AAB6-26115062CDF8}"/>
              </a:ext>
            </a:extLst>
          </p:cNvPr>
          <p:cNvSpPr txBox="1">
            <a:spLocks/>
          </p:cNvSpPr>
          <p:nvPr/>
        </p:nvSpPr>
        <p:spPr>
          <a:xfrm>
            <a:off x="3218688" y="2289175"/>
            <a:ext cx="2397896"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Draft scope from ERCOT</a:t>
            </a:r>
          </a:p>
        </p:txBody>
      </p:sp>
      <p:sp>
        <p:nvSpPr>
          <p:cNvPr id="497" name="TextBox 496">
            <a:extLst>
              <a:ext uri="{FF2B5EF4-FFF2-40B4-BE49-F238E27FC236}">
                <a16:creationId xmlns:a16="http://schemas.microsoft.com/office/drawing/2014/main" id="{3F86BDB0-9BF9-E409-C54D-864331490FB6}"/>
              </a:ext>
            </a:extLst>
          </p:cNvPr>
          <p:cNvSpPr txBox="1">
            <a:spLocks/>
          </p:cNvSpPr>
          <p:nvPr>
            <p:custDataLst>
              <p:tags r:id="rId68"/>
            </p:custDataLst>
          </p:nvPr>
        </p:nvSpPr>
        <p:spPr>
          <a:xfrm>
            <a:off x="8002270" y="3021613"/>
            <a:ext cx="896007" cy="138499"/>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Workshop 3 </a:t>
            </a:r>
            <a:r>
              <a:rPr kumimoji="0" lang="en-US" sz="800" b="0" i="0" u="none" strike="noStrike" kern="0" cap="none" spc="0" normalizeH="0" baseline="0" noProof="0">
                <a:ln>
                  <a:noFill/>
                </a:ln>
                <a:solidFill>
                  <a:srgbClr val="171A1C"/>
                </a:solidFill>
                <a:effectLst/>
                <a:uLnTx/>
                <a:uFillTx/>
                <a:latin typeface="Arial"/>
                <a:ea typeface="+mn-ea"/>
                <a:cs typeface="+mn-cs"/>
              </a:rPr>
              <a:t>10/14</a:t>
            </a:r>
          </a:p>
        </p:txBody>
      </p:sp>
      <p:sp>
        <p:nvSpPr>
          <p:cNvPr id="498" name="TextBox 497">
            <a:extLst>
              <a:ext uri="{FF2B5EF4-FFF2-40B4-BE49-F238E27FC236}">
                <a16:creationId xmlns:a16="http://schemas.microsoft.com/office/drawing/2014/main" id="{6E8A6910-4BF1-7B93-A529-ED05FE2A777B}"/>
              </a:ext>
            </a:extLst>
          </p:cNvPr>
          <p:cNvSpPr txBox="1">
            <a:spLocks/>
          </p:cNvSpPr>
          <p:nvPr>
            <p:custDataLst>
              <p:tags r:id="rId69"/>
            </p:custDataLst>
          </p:nvPr>
        </p:nvSpPr>
        <p:spPr>
          <a:xfrm>
            <a:off x="9002085" y="3724007"/>
            <a:ext cx="1088389" cy="132745"/>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Workshop 5 </a:t>
            </a:r>
            <a:r>
              <a:rPr kumimoji="0" lang="en-US" sz="800" b="0" i="0" u="none" strike="noStrike" kern="0" cap="none" spc="0" normalizeH="0" baseline="0" noProof="0">
                <a:ln>
                  <a:noFill/>
                </a:ln>
                <a:solidFill>
                  <a:srgbClr val="171A1C"/>
                </a:solidFill>
                <a:effectLst/>
                <a:uLnTx/>
                <a:uFillTx/>
                <a:latin typeface="Arial"/>
                <a:ea typeface="+mn-ea"/>
                <a:cs typeface="+mn-cs"/>
              </a:rPr>
              <a:t>12/2 </a:t>
            </a:r>
          </a:p>
        </p:txBody>
      </p:sp>
      <p:sp>
        <p:nvSpPr>
          <p:cNvPr id="499" name="TextBox 498">
            <a:extLst>
              <a:ext uri="{FF2B5EF4-FFF2-40B4-BE49-F238E27FC236}">
                <a16:creationId xmlns:a16="http://schemas.microsoft.com/office/drawing/2014/main" id="{AFED490E-101F-C079-FA00-7F2EE76737DE}"/>
              </a:ext>
            </a:extLst>
          </p:cNvPr>
          <p:cNvSpPr txBox="1">
            <a:spLocks/>
          </p:cNvSpPr>
          <p:nvPr>
            <p:custDataLst>
              <p:tags r:id="rId70"/>
            </p:custDataLst>
          </p:nvPr>
        </p:nvSpPr>
        <p:spPr>
          <a:xfrm>
            <a:off x="8451850" y="3373485"/>
            <a:ext cx="1037585" cy="132748"/>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Workshop 4 </a:t>
            </a:r>
            <a:r>
              <a:rPr kumimoji="0" lang="en-US" sz="800" b="0" i="0" u="none" strike="noStrike" kern="0" cap="none" spc="0" normalizeH="0" baseline="0" noProof="0">
                <a:ln>
                  <a:noFill/>
                </a:ln>
                <a:solidFill>
                  <a:srgbClr val="171A1C"/>
                </a:solidFill>
                <a:effectLst/>
                <a:uLnTx/>
                <a:uFillTx/>
                <a:latin typeface="Arial"/>
                <a:ea typeface="+mn-ea"/>
                <a:cs typeface="+mn-cs"/>
              </a:rPr>
              <a:t>11/9</a:t>
            </a:r>
          </a:p>
        </p:txBody>
      </p:sp>
      <p:sp>
        <p:nvSpPr>
          <p:cNvPr id="500" name="TextBox 499">
            <a:extLst>
              <a:ext uri="{FF2B5EF4-FFF2-40B4-BE49-F238E27FC236}">
                <a16:creationId xmlns:a16="http://schemas.microsoft.com/office/drawing/2014/main" id="{B5372DA7-1147-E47E-57BB-B3D5A8EF400A}"/>
              </a:ext>
            </a:extLst>
          </p:cNvPr>
          <p:cNvSpPr txBox="1">
            <a:spLocks/>
          </p:cNvSpPr>
          <p:nvPr/>
        </p:nvSpPr>
        <p:spPr>
          <a:xfrm>
            <a:off x="3218688" y="2656503"/>
            <a:ext cx="2397896"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Further scoping details discussion</a:t>
            </a:r>
          </a:p>
        </p:txBody>
      </p:sp>
      <p:sp>
        <p:nvSpPr>
          <p:cNvPr id="501" name="TextBox 500">
            <a:extLst>
              <a:ext uri="{FF2B5EF4-FFF2-40B4-BE49-F238E27FC236}">
                <a16:creationId xmlns:a16="http://schemas.microsoft.com/office/drawing/2014/main" id="{1EA58D31-C016-8D8D-2BE5-7ECE0079F837}"/>
              </a:ext>
            </a:extLst>
          </p:cNvPr>
          <p:cNvSpPr txBox="1">
            <a:spLocks/>
          </p:cNvSpPr>
          <p:nvPr/>
        </p:nvSpPr>
        <p:spPr>
          <a:xfrm>
            <a:off x="3218688" y="2983202"/>
            <a:ext cx="2397896"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Details of design elements discussion</a:t>
            </a:r>
          </a:p>
        </p:txBody>
      </p:sp>
      <p:sp>
        <p:nvSpPr>
          <p:cNvPr id="502" name="TextBox 501">
            <a:extLst>
              <a:ext uri="{FF2B5EF4-FFF2-40B4-BE49-F238E27FC236}">
                <a16:creationId xmlns:a16="http://schemas.microsoft.com/office/drawing/2014/main" id="{62481331-A390-D708-6CAF-0D6E2D240240}"/>
              </a:ext>
            </a:extLst>
          </p:cNvPr>
          <p:cNvSpPr txBox="1">
            <a:spLocks/>
          </p:cNvSpPr>
          <p:nvPr/>
        </p:nvSpPr>
        <p:spPr>
          <a:xfrm>
            <a:off x="3218688" y="3456585"/>
            <a:ext cx="2397896" cy="32316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Review Revision Requests and market comments</a:t>
            </a:r>
          </a:p>
        </p:txBody>
      </p:sp>
      <p:sp>
        <p:nvSpPr>
          <p:cNvPr id="54" name="Isosceles Triangle 53">
            <a:extLst>
              <a:ext uri="{FF2B5EF4-FFF2-40B4-BE49-F238E27FC236}">
                <a16:creationId xmlns:a16="http://schemas.microsoft.com/office/drawing/2014/main" id="{6EC44B84-AD15-21E6-6FEE-BA8B0A54CA10}"/>
              </a:ext>
            </a:extLst>
          </p:cNvPr>
          <p:cNvSpPr/>
          <p:nvPr/>
        </p:nvSpPr>
        <p:spPr>
          <a:xfrm>
            <a:off x="7355883" y="950884"/>
            <a:ext cx="213614" cy="184150"/>
          </a:xfrm>
          <a:prstGeom prst="triangl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86" name="TextBox 485">
            <a:extLst>
              <a:ext uri="{FF2B5EF4-FFF2-40B4-BE49-F238E27FC236}">
                <a16:creationId xmlns:a16="http://schemas.microsoft.com/office/drawing/2014/main" id="{C5D815D1-6261-9072-12AC-1EE785F37359}"/>
              </a:ext>
            </a:extLst>
          </p:cNvPr>
          <p:cNvSpPr txBox="1">
            <a:spLocks/>
          </p:cNvSpPr>
          <p:nvPr>
            <p:custDataLst>
              <p:tags r:id="rId71"/>
            </p:custDataLst>
          </p:nvPr>
        </p:nvSpPr>
        <p:spPr>
          <a:xfrm>
            <a:off x="11084719" y="6334557"/>
            <a:ext cx="934709" cy="307777"/>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ctr" defTabSz="913526" rtl="0" eaLnBrk="1" fontAlgn="auto" latinLnBrk="0" hangingPunct="1">
              <a:lnSpc>
                <a:spcPct val="100000"/>
              </a:lnSpc>
              <a:spcBef>
                <a:spcPts val="0"/>
              </a:spcBef>
              <a:spcAft>
                <a:spcPts val="0"/>
              </a:spcAft>
              <a:buClr>
                <a:srgbClr val="4A525A"/>
              </a:buClr>
              <a:buSzPct val="100000"/>
              <a:buFontTx/>
              <a:buNone/>
              <a:tabLst/>
              <a:defRPr/>
            </a:pPr>
            <a:r>
              <a:rPr kumimoji="0" lang="en-US" sz="1000" b="1" i="0" u="none" strike="noStrike" kern="0" cap="none" spc="0" normalizeH="0" baseline="0" noProof="0">
                <a:ln>
                  <a:noFill/>
                </a:ln>
                <a:solidFill>
                  <a:srgbClr val="867ED0">
                    <a:lumMod val="75000"/>
                  </a:srgbClr>
                </a:solidFill>
                <a:effectLst/>
                <a:uLnTx/>
                <a:uFillTx/>
                <a:latin typeface="Arial"/>
                <a:ea typeface="+mn-ea"/>
                <a:cs typeface="+mn-cs"/>
              </a:rPr>
              <a:t>April </a:t>
            </a:r>
            <a:r>
              <a:rPr kumimoji="0" lang="en-US" sz="1000" b="0" i="0" u="none" strike="noStrike" kern="0" cap="none" spc="0" normalizeH="0" baseline="0" noProof="0">
                <a:ln>
                  <a:noFill/>
                </a:ln>
                <a:solidFill>
                  <a:srgbClr val="000000"/>
                </a:solidFill>
                <a:effectLst/>
                <a:uLnTx/>
                <a:uFillTx/>
                <a:latin typeface="Arial"/>
                <a:ea typeface="+mn-ea"/>
                <a:cs typeface="+mn-cs"/>
              </a:rPr>
              <a:t>Board approval</a:t>
            </a:r>
            <a:endParaRPr kumimoji="0" lang="en-US" sz="1000" b="0" i="0" u="none" strike="noStrike" kern="0" cap="none" spc="0" normalizeH="0" baseline="0" noProof="0">
              <a:ln>
                <a:noFill/>
              </a:ln>
              <a:solidFill>
                <a:srgbClr val="171A1C"/>
              </a:solidFill>
              <a:effectLst/>
              <a:uLnTx/>
              <a:uFillTx/>
              <a:latin typeface="Arial"/>
              <a:ea typeface="+mn-ea"/>
              <a:cs typeface="+mn-cs"/>
            </a:endParaRPr>
          </a:p>
        </p:txBody>
      </p:sp>
      <p:sp>
        <p:nvSpPr>
          <p:cNvPr id="47" name="TextBox 46">
            <a:extLst>
              <a:ext uri="{FF2B5EF4-FFF2-40B4-BE49-F238E27FC236}">
                <a16:creationId xmlns:a16="http://schemas.microsoft.com/office/drawing/2014/main" id="{0DFCD668-B41F-D7B2-A2BA-10F961B5D192}"/>
              </a:ext>
            </a:extLst>
          </p:cNvPr>
          <p:cNvSpPr txBox="1">
            <a:spLocks/>
          </p:cNvSpPr>
          <p:nvPr/>
        </p:nvSpPr>
        <p:spPr>
          <a:xfrm>
            <a:off x="7559040" y="6334557"/>
            <a:ext cx="1266826" cy="369888"/>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00" b="1" i="0" u="none" strike="noStrike" kern="1200" cap="none" spc="0" normalizeH="0" baseline="0" noProof="0">
                <a:ln>
                  <a:noFill/>
                </a:ln>
                <a:solidFill>
                  <a:srgbClr val="867ED0">
                    <a:lumMod val="75000"/>
                  </a:srgbClr>
                </a:solidFill>
                <a:effectLst/>
                <a:uLnTx/>
                <a:uFillTx/>
                <a:latin typeface="Arial"/>
                <a:ea typeface="+mn-ea"/>
                <a:cs typeface="Arial" panose="020B0604020202020204" pitchFamily="34" charset="0"/>
              </a:rPr>
              <a:t>11/1</a:t>
            </a:r>
            <a:r>
              <a:rPr kumimoji="0" lang="en-US" sz="1000" b="1" i="0" u="none" strike="noStrike" kern="1200" cap="none" spc="0" normalizeH="0" baseline="0" noProof="0">
                <a:ln>
                  <a:noFill/>
                </a:ln>
                <a:solidFill>
                  <a:srgbClr val="C00000"/>
                </a:solidFill>
                <a:effectLst/>
                <a:uLnTx/>
                <a:uFillTx/>
                <a:latin typeface="Arial"/>
                <a:ea typeface="+mn-ea"/>
                <a:cs typeface="Arial" panose="020B0604020202020204" pitchFamily="34" charset="0"/>
              </a:rPr>
              <a:t> </a:t>
            </a:r>
            <a:r>
              <a:rPr kumimoji="0" lang="en-US" sz="10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File initial Revision Requests</a:t>
            </a:r>
          </a:p>
        </p:txBody>
      </p:sp>
      <p:sp>
        <p:nvSpPr>
          <p:cNvPr id="450" name="TextBox 449">
            <a:extLst>
              <a:ext uri="{FF2B5EF4-FFF2-40B4-BE49-F238E27FC236}">
                <a16:creationId xmlns:a16="http://schemas.microsoft.com/office/drawing/2014/main" id="{965FE5C2-DC39-566D-7147-A325D37C176E}"/>
              </a:ext>
            </a:extLst>
          </p:cNvPr>
          <p:cNvSpPr txBox="1">
            <a:spLocks/>
          </p:cNvSpPr>
          <p:nvPr/>
        </p:nvSpPr>
        <p:spPr>
          <a:xfrm>
            <a:off x="5398770" y="6334557"/>
            <a:ext cx="1003672" cy="369888"/>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00" b="1" i="0" u="none" strike="noStrike" kern="1200" cap="none" spc="0" normalizeH="0" baseline="0" noProof="0">
                <a:ln>
                  <a:noFill/>
                </a:ln>
                <a:solidFill>
                  <a:srgbClr val="867ED0">
                    <a:lumMod val="75000"/>
                  </a:srgbClr>
                </a:solidFill>
                <a:effectLst/>
                <a:uLnTx/>
                <a:uFillTx/>
                <a:latin typeface="Arial"/>
                <a:ea typeface="+mn-ea"/>
                <a:cs typeface="Arial" panose="020B0604020202020204" pitchFamily="34" charset="0"/>
              </a:rPr>
              <a:t>7/8</a:t>
            </a:r>
            <a:r>
              <a:rPr kumimoji="0" lang="en-US" sz="1000" b="1" i="0" u="none" strike="noStrike" kern="1200" cap="none" spc="0" normalizeH="0" baseline="0" noProof="0">
                <a:ln>
                  <a:noFill/>
                </a:ln>
                <a:solidFill>
                  <a:srgbClr val="C00000"/>
                </a:solidFill>
                <a:effectLst/>
                <a:uLnTx/>
                <a:uFillTx/>
                <a:latin typeface="Arial"/>
                <a:ea typeface="+mn-ea"/>
                <a:cs typeface="Arial" panose="020B0604020202020204" pitchFamily="34" charset="0"/>
              </a:rPr>
              <a:t> </a:t>
            </a:r>
            <a:r>
              <a:rPr kumimoji="0" lang="en-US" sz="10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ERCOT market notice </a:t>
            </a:r>
          </a:p>
        </p:txBody>
      </p:sp>
      <p:sp>
        <p:nvSpPr>
          <p:cNvPr id="53" name="TextBox 52">
            <a:extLst>
              <a:ext uri="{FF2B5EF4-FFF2-40B4-BE49-F238E27FC236}">
                <a16:creationId xmlns:a16="http://schemas.microsoft.com/office/drawing/2014/main" id="{56351CDC-C74C-6377-7F50-7B936F326B7E}"/>
              </a:ext>
            </a:extLst>
          </p:cNvPr>
          <p:cNvSpPr txBox="1">
            <a:spLocks/>
          </p:cNvSpPr>
          <p:nvPr>
            <p:custDataLst>
              <p:tags r:id="rId72"/>
            </p:custDataLst>
          </p:nvPr>
        </p:nvSpPr>
        <p:spPr>
          <a:xfrm>
            <a:off x="10287050" y="6334557"/>
            <a:ext cx="810685" cy="307777"/>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r" defTabSz="913526" rtl="0" eaLnBrk="1" fontAlgn="auto" latinLnBrk="0" hangingPunct="1">
              <a:lnSpc>
                <a:spcPct val="100000"/>
              </a:lnSpc>
              <a:spcBef>
                <a:spcPts val="0"/>
              </a:spcBef>
              <a:spcAft>
                <a:spcPts val="0"/>
              </a:spcAft>
              <a:buClr>
                <a:srgbClr val="4A525A"/>
              </a:buClr>
              <a:buSzPct val="100000"/>
              <a:buFontTx/>
              <a:buNone/>
              <a:tabLst/>
              <a:defRPr/>
            </a:pPr>
            <a:r>
              <a:rPr kumimoji="0" lang="en-US" sz="1000" b="1" i="0" u="none" strike="noStrike" kern="0" cap="none" spc="0" normalizeH="0" baseline="0" noProof="0">
                <a:ln>
                  <a:noFill/>
                </a:ln>
                <a:solidFill>
                  <a:srgbClr val="867ED0">
                    <a:lumMod val="75000"/>
                  </a:srgbClr>
                </a:solidFill>
                <a:effectLst/>
                <a:uLnTx/>
                <a:uFillTx/>
                <a:latin typeface="Arial"/>
                <a:ea typeface="+mn-ea"/>
                <a:cs typeface="+mn-cs"/>
              </a:rPr>
              <a:t>March</a:t>
            </a:r>
            <a:r>
              <a:rPr kumimoji="0" lang="en-US" sz="1000" b="1" i="0" u="none" strike="noStrike" kern="0" cap="none" spc="0" normalizeH="0" baseline="0" noProof="0">
                <a:ln>
                  <a:noFill/>
                </a:ln>
                <a:solidFill>
                  <a:srgbClr val="000000"/>
                </a:solidFill>
                <a:effectLst/>
                <a:uLnTx/>
                <a:uFillTx/>
                <a:latin typeface="Arial"/>
                <a:ea typeface="+mn-ea"/>
                <a:cs typeface="+mn-cs"/>
              </a:rPr>
              <a:t> </a:t>
            </a:r>
            <a:r>
              <a:rPr kumimoji="0" lang="en-US" sz="1000" b="0" i="0" u="none" strike="noStrike" kern="0" cap="none" spc="0" normalizeH="0" baseline="0" noProof="0">
                <a:ln>
                  <a:noFill/>
                </a:ln>
                <a:solidFill>
                  <a:srgbClr val="000000"/>
                </a:solidFill>
                <a:effectLst/>
                <a:uLnTx/>
                <a:uFillTx/>
                <a:latin typeface="Arial"/>
                <a:ea typeface="+mn-ea"/>
                <a:cs typeface="+mn-cs"/>
              </a:rPr>
              <a:t>TAC approval</a:t>
            </a:r>
            <a:endParaRPr kumimoji="0" lang="en-US" sz="1000" b="0" i="0" u="none" strike="noStrike" kern="0" cap="none" spc="0" normalizeH="0" baseline="0" noProof="0">
              <a:ln>
                <a:noFill/>
              </a:ln>
              <a:solidFill>
                <a:srgbClr val="171A1C"/>
              </a:solidFill>
              <a:effectLst/>
              <a:uLnTx/>
              <a:uFillTx/>
              <a:latin typeface="Arial"/>
              <a:ea typeface="+mn-ea"/>
              <a:cs typeface="+mn-cs"/>
            </a:endParaRPr>
          </a:p>
        </p:txBody>
      </p:sp>
      <p:sp>
        <p:nvSpPr>
          <p:cNvPr id="493" name="Oval 492">
            <a:extLst>
              <a:ext uri="{FF2B5EF4-FFF2-40B4-BE49-F238E27FC236}">
                <a16:creationId xmlns:a16="http://schemas.microsoft.com/office/drawing/2014/main" id="{FD618C5E-8C63-4C71-9535-4144C4A33B0D}"/>
              </a:ext>
            </a:extLst>
          </p:cNvPr>
          <p:cNvSpPr/>
          <p:nvPr/>
        </p:nvSpPr>
        <p:spPr>
          <a:xfrm>
            <a:off x="9531297" y="965841"/>
            <a:ext cx="177800" cy="177800"/>
          </a:xfrm>
          <a:prstGeom prst="ellipse">
            <a:avLst/>
          </a:prstGeom>
          <a:solidFill>
            <a:schemeClr val="bg1">
              <a:lumMod val="8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94" name="Oval 493">
            <a:extLst>
              <a:ext uri="{FF2B5EF4-FFF2-40B4-BE49-F238E27FC236}">
                <a16:creationId xmlns:a16="http://schemas.microsoft.com/office/drawing/2014/main" id="{44902C69-F7E0-EEFD-1DDF-404C160C8989}"/>
              </a:ext>
            </a:extLst>
          </p:cNvPr>
          <p:cNvSpPr/>
          <p:nvPr/>
        </p:nvSpPr>
        <p:spPr>
          <a:xfrm>
            <a:off x="10561570" y="965841"/>
            <a:ext cx="177800" cy="177800"/>
          </a:xfrm>
          <a:prstGeom prst="ellipse">
            <a:avLst/>
          </a:prstGeom>
          <a:solidFill>
            <a:schemeClr val="accent6">
              <a:lumMod val="60000"/>
              <a:lumOff val="4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cxnSp>
        <p:nvCxnSpPr>
          <p:cNvPr id="3" name="Straight Connector 2">
            <a:extLst>
              <a:ext uri="{FF2B5EF4-FFF2-40B4-BE49-F238E27FC236}">
                <a16:creationId xmlns:a16="http://schemas.microsoft.com/office/drawing/2014/main" id="{15213F7D-69B9-FBC0-E086-A1265B984E83}"/>
              </a:ext>
            </a:extLst>
          </p:cNvPr>
          <p:cNvCxnSpPr>
            <a:cxnSpLocks/>
          </p:cNvCxnSpPr>
          <p:nvPr/>
        </p:nvCxnSpPr>
        <p:spPr bwMode="auto">
          <a:xfrm>
            <a:off x="7547610" y="1835573"/>
            <a:ext cx="0" cy="4260796"/>
          </a:xfrm>
          <a:prstGeom prst="line">
            <a:avLst/>
          </a:prstGeom>
          <a:ln w="9525" cap="flat" cmpd="sng" algn="ctr">
            <a:solidFill>
              <a:schemeClr val="tx1"/>
            </a:solidFill>
            <a:prstDash val="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5000" name="Text Placeholder 5000"/>
          <p:cNvSpPr>
            <a:spLocks noGrp="1"/>
          </p:cNvSpPr>
          <p:nvPr/>
        </p:nvSpPr>
        <p:spPr bwMode="auto">
          <a:xfrm>
            <a:off x="9940290" y="1601788"/>
            <a:ext cx="598170" cy="236538"/>
          </a:xfrm>
          <a:prstGeom prst="rect">
            <a:avLst/>
          </a:prstGeom>
          <a:noFill/>
          <a:ln>
            <a:noFill/>
          </a:ln>
          <a:effectLst/>
        </p:spPr>
        <p:txBody>
          <a:bodyPr vert="horz" wrap="none" lIns="0" tIns="26988" rIns="0" bIns="26988" rtlCol="0" anchor="ctr">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171A1C"/>
                </a:solidFill>
                <a:effectLst/>
                <a:uLnTx/>
                <a:uFillTx/>
                <a:latin typeface="Arial"/>
                <a:ea typeface="+mn-ea"/>
                <a:cs typeface="+mn-cs"/>
              </a:rPr>
              <a:t>Feb</a:t>
            </a:r>
          </a:p>
        </p:txBody>
      </p:sp>
      <p:sp>
        <p:nvSpPr>
          <p:cNvPr id="5001" name="Text Placeholder 5001"/>
          <p:cNvSpPr>
            <a:spLocks noGrp="1"/>
          </p:cNvSpPr>
          <p:nvPr/>
        </p:nvSpPr>
        <p:spPr bwMode="auto">
          <a:xfrm>
            <a:off x="10538460" y="1601788"/>
            <a:ext cx="598170" cy="236538"/>
          </a:xfrm>
          <a:prstGeom prst="rect">
            <a:avLst/>
          </a:prstGeom>
          <a:noFill/>
          <a:ln>
            <a:noFill/>
          </a:ln>
          <a:effectLst/>
        </p:spPr>
        <p:txBody>
          <a:bodyPr vert="horz" wrap="none" lIns="0" tIns="26988" rIns="0" bIns="26988" rtlCol="0" anchor="ctr">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171A1C"/>
                </a:solidFill>
                <a:effectLst/>
                <a:uLnTx/>
                <a:uFillTx/>
                <a:latin typeface="Arial"/>
                <a:ea typeface="+mn-ea"/>
                <a:cs typeface="+mn-cs"/>
              </a:rPr>
              <a:t>Mar</a:t>
            </a:r>
          </a:p>
        </p:txBody>
      </p:sp>
      <p:sp>
        <p:nvSpPr>
          <p:cNvPr id="5002" name="Text Placeholder 5002"/>
          <p:cNvSpPr>
            <a:spLocks noGrp="1"/>
          </p:cNvSpPr>
          <p:nvPr/>
        </p:nvSpPr>
        <p:spPr bwMode="auto">
          <a:xfrm>
            <a:off x="11136630" y="1601788"/>
            <a:ext cx="598170" cy="236538"/>
          </a:xfrm>
          <a:prstGeom prst="rect">
            <a:avLst/>
          </a:prstGeom>
          <a:noFill/>
          <a:ln>
            <a:noFill/>
          </a:ln>
          <a:effectLst/>
        </p:spPr>
        <p:txBody>
          <a:bodyPr vert="horz" wrap="none" lIns="0" tIns="26988" rIns="0" bIns="26988" rtlCol="0" anchor="ctr">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171A1C"/>
                </a:solidFill>
                <a:effectLst/>
                <a:uLnTx/>
                <a:uFillTx/>
                <a:latin typeface="Arial"/>
                <a:ea typeface="+mn-ea"/>
                <a:cs typeface="+mn-cs"/>
              </a:rPr>
              <a:t>Apr</a:t>
            </a:r>
          </a:p>
        </p:txBody>
      </p:sp>
      <p:sp>
        <p:nvSpPr>
          <p:cNvPr id="5003" name="Text Placeholder 5003"/>
          <p:cNvSpPr>
            <a:spLocks noGrp="1"/>
          </p:cNvSpPr>
          <p:nvPr/>
        </p:nvSpPr>
        <p:spPr bwMode="auto">
          <a:xfrm>
            <a:off x="11136630" y="1365250"/>
            <a:ext cx="598170" cy="236538"/>
          </a:xfrm>
          <a:prstGeom prst="rect">
            <a:avLst/>
          </a:prstGeom>
          <a:noFill/>
          <a:ln>
            <a:noFill/>
          </a:ln>
          <a:effectLst/>
        </p:spPr>
        <p:txBody>
          <a:bodyPr vert="horz" wrap="none" lIns="0" tIns="26988" rIns="0" bIns="26988" rtlCol="0" anchor="ctr">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171A1C"/>
                </a:solidFill>
                <a:effectLst/>
                <a:uLnTx/>
                <a:uFillTx/>
                <a:latin typeface="Arial"/>
                <a:ea typeface="+mn-ea"/>
                <a:cs typeface="+mn-cs"/>
              </a:rPr>
              <a:t>Q2</a:t>
            </a:r>
          </a:p>
        </p:txBody>
      </p:sp>
      <p:cxnSp>
        <p:nvCxnSpPr>
          <p:cNvPr id="5004" name="Straight Connector 5004"/>
          <p:cNvCxnSpPr/>
          <p:nvPr/>
        </p:nvCxnSpPr>
        <p:spPr bwMode="auto">
          <a:xfrm>
            <a:off x="10538460" y="1838325"/>
            <a:ext cx="0" cy="426085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005" name="Straight Connector 5005"/>
          <p:cNvCxnSpPr/>
          <p:nvPr/>
        </p:nvCxnSpPr>
        <p:spPr bwMode="auto">
          <a:xfrm>
            <a:off x="11136630" y="1838325"/>
            <a:ext cx="0" cy="426085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5023" name="TextBox 5023"/>
          <p:cNvSpPr txBox="1"/>
          <p:nvPr/>
        </p:nvSpPr>
        <p:spPr>
          <a:xfrm>
            <a:off x="9178290" y="4329876"/>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ROS </a:t>
            </a:r>
            <a:r>
              <a:rPr kumimoji="0" lang="en-US" sz="800" b="0" i="0" u="none" strike="noStrike" kern="1200" cap="none" spc="0" normalizeH="0" baseline="0" noProof="0">
                <a:ln>
                  <a:noFill/>
                </a:ln>
                <a:solidFill>
                  <a:srgbClr val="171A1C"/>
                </a:solidFill>
                <a:effectLst/>
                <a:uLnTx/>
                <a:uFillTx/>
                <a:latin typeface="Arial"/>
                <a:ea typeface="+mn-ea"/>
                <a:cs typeface="+mn-cs"/>
              </a:rPr>
              <a:t>1/7</a:t>
            </a:r>
          </a:p>
        </p:txBody>
      </p:sp>
      <p:sp>
        <p:nvSpPr>
          <p:cNvPr id="5025" name="TextBox 5025"/>
          <p:cNvSpPr txBox="1"/>
          <p:nvPr/>
        </p:nvSpPr>
        <p:spPr>
          <a:xfrm>
            <a:off x="9724390" y="4329876"/>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ROS </a:t>
            </a:r>
            <a:r>
              <a:rPr kumimoji="0" lang="en-US" sz="800" b="0" i="0" u="none" strike="noStrike" kern="1200" cap="none" spc="0" normalizeH="0" baseline="0" noProof="0">
                <a:ln>
                  <a:noFill/>
                </a:ln>
                <a:solidFill>
                  <a:srgbClr val="171A1C"/>
                </a:solidFill>
                <a:effectLst/>
                <a:uLnTx/>
                <a:uFillTx/>
                <a:latin typeface="Arial"/>
                <a:ea typeface="+mn-ea"/>
                <a:cs typeface="+mn-cs"/>
              </a:rPr>
              <a:t>2/4</a:t>
            </a:r>
          </a:p>
        </p:txBody>
      </p:sp>
      <p:sp>
        <p:nvSpPr>
          <p:cNvPr id="5027" name="TextBox 5027"/>
          <p:cNvSpPr txBox="1"/>
          <p:nvPr/>
        </p:nvSpPr>
        <p:spPr>
          <a:xfrm>
            <a:off x="10317480" y="4329876"/>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ROS </a:t>
            </a:r>
            <a:r>
              <a:rPr kumimoji="0" lang="en-US" sz="800" b="0" i="0" u="none" strike="noStrike" kern="1200" cap="none" spc="0" normalizeH="0" baseline="0" noProof="0">
                <a:ln>
                  <a:noFill/>
                </a:ln>
                <a:solidFill>
                  <a:srgbClr val="171A1C"/>
                </a:solidFill>
                <a:effectLst/>
                <a:uLnTx/>
                <a:uFillTx/>
                <a:latin typeface="Arial"/>
                <a:ea typeface="+mn-ea"/>
                <a:cs typeface="+mn-cs"/>
              </a:rPr>
              <a:t>3/4</a:t>
            </a:r>
          </a:p>
        </p:txBody>
      </p:sp>
      <p:sp>
        <p:nvSpPr>
          <p:cNvPr id="5029" name="TextBox 5029"/>
          <p:cNvSpPr txBox="1"/>
          <p:nvPr/>
        </p:nvSpPr>
        <p:spPr>
          <a:xfrm>
            <a:off x="10996930" y="4329876"/>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ROS </a:t>
            </a:r>
            <a:r>
              <a:rPr kumimoji="0" lang="en-US" sz="800" b="0" i="0" u="none" strike="noStrike" kern="1200" cap="none" spc="0" normalizeH="0" baseline="0" noProof="0">
                <a:ln>
                  <a:noFill/>
                </a:ln>
                <a:solidFill>
                  <a:srgbClr val="171A1C"/>
                </a:solidFill>
                <a:effectLst/>
                <a:uLnTx/>
                <a:uFillTx/>
                <a:latin typeface="Arial"/>
                <a:ea typeface="+mn-ea"/>
                <a:cs typeface="+mn-cs"/>
              </a:rPr>
              <a:t>4/8</a:t>
            </a:r>
          </a:p>
        </p:txBody>
      </p:sp>
      <p:sp>
        <p:nvSpPr>
          <p:cNvPr id="5038" name="Oval 5038"/>
          <p:cNvSpPr/>
          <p:nvPr/>
        </p:nvSpPr>
        <p:spPr bwMode="gray">
          <a:xfrm>
            <a:off x="11277600" y="5864432"/>
            <a:ext cx="177800" cy="177800"/>
          </a:xfrm>
          <a:prstGeom prst="ellipse">
            <a:avLst/>
          </a:prstGeom>
          <a:solidFill>
            <a:schemeClr val="accent6">
              <a:lumMod val="60000"/>
              <a:lumOff val="40000"/>
            </a:schemeClr>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396" name="TextBox 395">
            <a:extLst>
              <a:ext uri="{FF2B5EF4-FFF2-40B4-BE49-F238E27FC236}">
                <a16:creationId xmlns:a16="http://schemas.microsoft.com/office/drawing/2014/main" id="{C0F38C95-1CF4-B509-94BB-9E02DF8EE5F3}"/>
              </a:ext>
            </a:extLst>
          </p:cNvPr>
          <p:cNvSpPr txBox="1">
            <a:spLocks/>
          </p:cNvSpPr>
          <p:nvPr>
            <p:custDataLst>
              <p:tags r:id="rId73"/>
            </p:custDataLst>
          </p:nvPr>
        </p:nvSpPr>
        <p:spPr>
          <a:xfrm>
            <a:off x="7205107" y="4329876"/>
            <a:ext cx="453487"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ROS </a:t>
            </a:r>
            <a:r>
              <a:rPr kumimoji="0" lang="en-US" sz="800" b="0" i="0" u="none" strike="noStrike" kern="0" cap="none" spc="0" normalizeH="0" baseline="0" noProof="0">
                <a:ln>
                  <a:noFill/>
                </a:ln>
                <a:solidFill>
                  <a:srgbClr val="171A1C"/>
                </a:solidFill>
                <a:effectLst/>
                <a:uLnTx/>
                <a:uFillTx/>
                <a:latin typeface="Arial"/>
                <a:ea typeface="+mn-ea"/>
                <a:cs typeface="+mn-cs"/>
              </a:rPr>
              <a:t>10/1</a:t>
            </a:r>
          </a:p>
        </p:txBody>
      </p:sp>
      <p:sp>
        <p:nvSpPr>
          <p:cNvPr id="10" name="Oval 5038">
            <a:extLst>
              <a:ext uri="{FF2B5EF4-FFF2-40B4-BE49-F238E27FC236}">
                <a16:creationId xmlns:a16="http://schemas.microsoft.com/office/drawing/2014/main" id="{8AE39330-C10F-88AB-7E0F-C850E4D78E3A}"/>
              </a:ext>
            </a:extLst>
          </p:cNvPr>
          <p:cNvSpPr/>
          <p:nvPr/>
        </p:nvSpPr>
        <p:spPr bwMode="gray">
          <a:xfrm>
            <a:off x="9975273" y="5864432"/>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44" name="Oval 5038">
            <a:extLst>
              <a:ext uri="{FF2B5EF4-FFF2-40B4-BE49-F238E27FC236}">
                <a16:creationId xmlns:a16="http://schemas.microsoft.com/office/drawing/2014/main" id="{5EC22E53-419B-35D0-47C1-3B01E2845365}"/>
              </a:ext>
            </a:extLst>
          </p:cNvPr>
          <p:cNvSpPr/>
          <p:nvPr/>
        </p:nvSpPr>
        <p:spPr bwMode="gray">
          <a:xfrm>
            <a:off x="8773886" y="5864432"/>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271" name="TextBox 270">
            <a:extLst>
              <a:ext uri="{FF2B5EF4-FFF2-40B4-BE49-F238E27FC236}">
                <a16:creationId xmlns:a16="http://schemas.microsoft.com/office/drawing/2014/main" id="{835F3F40-EF4E-E93D-C400-29E024DDEBA6}"/>
              </a:ext>
            </a:extLst>
          </p:cNvPr>
          <p:cNvSpPr txBox="1">
            <a:spLocks/>
          </p:cNvSpPr>
          <p:nvPr>
            <p:custDataLst>
              <p:tags r:id="rId74"/>
            </p:custDataLst>
          </p:nvPr>
        </p:nvSpPr>
        <p:spPr>
          <a:xfrm>
            <a:off x="8425180" y="5728647"/>
            <a:ext cx="889000" cy="119949"/>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Board </a:t>
            </a:r>
            <a:r>
              <a:rPr kumimoji="0" lang="en-US" sz="800" b="0" i="0" u="none" strike="noStrike" kern="0" cap="none" spc="0" normalizeH="0" baseline="0" noProof="0">
                <a:ln>
                  <a:noFill/>
                </a:ln>
                <a:solidFill>
                  <a:srgbClr val="171A1C"/>
                </a:solidFill>
                <a:effectLst/>
                <a:uLnTx/>
                <a:uFillTx/>
                <a:latin typeface="Arial"/>
                <a:ea typeface="+mn-ea"/>
                <a:cs typeface="+mn-cs"/>
              </a:rPr>
              <a:t>12/7-8</a:t>
            </a:r>
          </a:p>
        </p:txBody>
      </p:sp>
      <p:sp>
        <p:nvSpPr>
          <p:cNvPr id="272" name="TextBox 271">
            <a:extLst>
              <a:ext uri="{FF2B5EF4-FFF2-40B4-BE49-F238E27FC236}">
                <a16:creationId xmlns:a16="http://schemas.microsoft.com/office/drawing/2014/main" id="{FF72F60F-7052-D0AC-76DA-ABE4D52A9F0F}"/>
              </a:ext>
            </a:extLst>
          </p:cNvPr>
          <p:cNvSpPr txBox="1">
            <a:spLocks/>
          </p:cNvSpPr>
          <p:nvPr>
            <p:custDataLst>
              <p:tags r:id="rId75"/>
            </p:custDataLst>
          </p:nvPr>
        </p:nvSpPr>
        <p:spPr>
          <a:xfrm>
            <a:off x="9656445" y="5728647"/>
            <a:ext cx="889000" cy="125887"/>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Board </a:t>
            </a:r>
            <a:r>
              <a:rPr kumimoji="0" lang="en-US" sz="800" b="0" i="0" u="none" strike="noStrike" kern="0" cap="none" spc="0" normalizeH="0" baseline="0" noProof="0">
                <a:ln>
                  <a:noFill/>
                </a:ln>
                <a:solidFill>
                  <a:srgbClr val="171A1C"/>
                </a:solidFill>
                <a:effectLst/>
                <a:uLnTx/>
                <a:uFillTx/>
                <a:latin typeface="Arial"/>
                <a:ea typeface="+mn-ea"/>
                <a:cs typeface="+mn-cs"/>
              </a:rPr>
              <a:t>2/8-9</a:t>
            </a:r>
          </a:p>
        </p:txBody>
      </p:sp>
      <p:sp>
        <p:nvSpPr>
          <p:cNvPr id="5039" name="TextBox 5039"/>
          <p:cNvSpPr txBox="1"/>
          <p:nvPr/>
        </p:nvSpPr>
        <p:spPr>
          <a:xfrm>
            <a:off x="10922000" y="5728647"/>
            <a:ext cx="8890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Board </a:t>
            </a:r>
            <a:r>
              <a:rPr kumimoji="0" lang="en-US" sz="800" b="0" i="0" u="none" strike="noStrike" kern="1200" cap="none" spc="0" normalizeH="0" baseline="0" noProof="0">
                <a:ln>
                  <a:noFill/>
                </a:ln>
                <a:solidFill>
                  <a:srgbClr val="171A1C"/>
                </a:solidFill>
                <a:effectLst/>
                <a:uLnTx/>
                <a:uFillTx/>
                <a:latin typeface="Arial"/>
                <a:ea typeface="+mn-ea"/>
                <a:cs typeface="+mn-cs"/>
              </a:rPr>
              <a:t>4/12-13</a:t>
            </a:r>
          </a:p>
        </p:txBody>
      </p:sp>
      <p:sp>
        <p:nvSpPr>
          <p:cNvPr id="471" name="TextBox 470">
            <a:extLst>
              <a:ext uri="{FF2B5EF4-FFF2-40B4-BE49-F238E27FC236}">
                <a16:creationId xmlns:a16="http://schemas.microsoft.com/office/drawing/2014/main" id="{75474C14-C49F-0DCA-5FEA-8E62A43404F1}"/>
              </a:ext>
            </a:extLst>
          </p:cNvPr>
          <p:cNvSpPr txBox="1">
            <a:spLocks/>
          </p:cNvSpPr>
          <p:nvPr>
            <p:custDataLst>
              <p:tags r:id="rId76"/>
            </p:custDataLst>
          </p:nvPr>
        </p:nvSpPr>
        <p:spPr>
          <a:xfrm>
            <a:off x="7453027" y="3991444"/>
            <a:ext cx="547759" cy="123825"/>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PRS </a:t>
            </a:r>
            <a:r>
              <a:rPr kumimoji="0" lang="en-US" sz="800" b="0" i="0" u="none" strike="noStrike" kern="0" cap="none" spc="0" normalizeH="0" baseline="0" noProof="0">
                <a:ln>
                  <a:noFill/>
                </a:ln>
                <a:solidFill>
                  <a:srgbClr val="171A1C"/>
                </a:solidFill>
                <a:effectLst/>
                <a:uLnTx/>
                <a:uFillTx/>
                <a:latin typeface="Arial"/>
                <a:ea typeface="+mn-ea"/>
                <a:cs typeface="+mn-cs"/>
              </a:rPr>
              <a:t>10/14</a:t>
            </a:r>
          </a:p>
        </p:txBody>
      </p:sp>
      <p:sp>
        <p:nvSpPr>
          <p:cNvPr id="473" name="TextBox 472">
            <a:extLst>
              <a:ext uri="{FF2B5EF4-FFF2-40B4-BE49-F238E27FC236}">
                <a16:creationId xmlns:a16="http://schemas.microsoft.com/office/drawing/2014/main" id="{9E83B61E-8396-2D79-52D8-91483AE2786D}"/>
              </a:ext>
            </a:extLst>
          </p:cNvPr>
          <p:cNvSpPr txBox="1">
            <a:spLocks/>
          </p:cNvSpPr>
          <p:nvPr>
            <p:custDataLst>
              <p:tags r:id="rId77"/>
            </p:custDataLst>
          </p:nvPr>
        </p:nvSpPr>
        <p:spPr>
          <a:xfrm>
            <a:off x="8036678" y="3991444"/>
            <a:ext cx="547759" cy="123825"/>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PRS </a:t>
            </a:r>
            <a:r>
              <a:rPr kumimoji="0" lang="en-US" sz="800" b="0" i="0" u="none" strike="noStrike" kern="0" cap="none" spc="0" normalizeH="0" baseline="0" noProof="0">
                <a:ln>
                  <a:noFill/>
                </a:ln>
                <a:solidFill>
                  <a:srgbClr val="171A1C"/>
                </a:solidFill>
                <a:effectLst/>
                <a:uLnTx/>
                <a:uFillTx/>
                <a:latin typeface="Arial"/>
                <a:ea typeface="+mn-ea"/>
                <a:cs typeface="+mn-cs"/>
              </a:rPr>
              <a:t>11/11</a:t>
            </a:r>
          </a:p>
        </p:txBody>
      </p:sp>
      <p:sp>
        <p:nvSpPr>
          <p:cNvPr id="475" name="TextBox 474">
            <a:extLst>
              <a:ext uri="{FF2B5EF4-FFF2-40B4-BE49-F238E27FC236}">
                <a16:creationId xmlns:a16="http://schemas.microsoft.com/office/drawing/2014/main" id="{AA91C205-744B-7BEE-612B-E54CEA06B685}"/>
              </a:ext>
            </a:extLst>
          </p:cNvPr>
          <p:cNvSpPr txBox="1">
            <a:spLocks/>
          </p:cNvSpPr>
          <p:nvPr>
            <p:custDataLst>
              <p:tags r:id="rId78"/>
            </p:custDataLst>
          </p:nvPr>
        </p:nvSpPr>
        <p:spPr>
          <a:xfrm>
            <a:off x="8775360" y="3991444"/>
            <a:ext cx="547759" cy="123825"/>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PRS </a:t>
            </a:r>
            <a:r>
              <a:rPr kumimoji="0" lang="en-US" sz="800" b="0" i="0" u="none" strike="noStrike" kern="0" cap="none" spc="0" normalizeH="0" baseline="0" noProof="0">
                <a:ln>
                  <a:noFill/>
                </a:ln>
                <a:solidFill>
                  <a:srgbClr val="171A1C"/>
                </a:solidFill>
                <a:effectLst/>
                <a:uLnTx/>
                <a:uFillTx/>
                <a:latin typeface="Arial"/>
                <a:ea typeface="+mn-ea"/>
                <a:cs typeface="+mn-cs"/>
              </a:rPr>
              <a:t>12/9</a:t>
            </a:r>
          </a:p>
        </p:txBody>
      </p:sp>
      <p:sp>
        <p:nvSpPr>
          <p:cNvPr id="5011" name="TextBox 5011"/>
          <p:cNvSpPr txBox="1"/>
          <p:nvPr/>
        </p:nvSpPr>
        <p:spPr>
          <a:xfrm>
            <a:off x="9411377" y="3991444"/>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PRS </a:t>
            </a:r>
            <a:r>
              <a:rPr kumimoji="0" lang="en-US" sz="800" b="0" i="0" u="none" strike="noStrike" kern="1200" cap="none" spc="0" normalizeH="0" baseline="0" noProof="0">
                <a:ln>
                  <a:noFill/>
                </a:ln>
                <a:solidFill>
                  <a:srgbClr val="171A1C"/>
                </a:solidFill>
                <a:effectLst/>
                <a:uLnTx/>
                <a:uFillTx/>
                <a:latin typeface="Arial"/>
                <a:ea typeface="+mn-ea"/>
                <a:cs typeface="+mn-cs"/>
              </a:rPr>
              <a:t>1/12</a:t>
            </a:r>
          </a:p>
        </p:txBody>
      </p:sp>
      <p:sp>
        <p:nvSpPr>
          <p:cNvPr id="5013" name="TextBox 5013"/>
          <p:cNvSpPr txBox="1"/>
          <p:nvPr/>
        </p:nvSpPr>
        <p:spPr>
          <a:xfrm>
            <a:off x="9980930" y="3991444"/>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PRS </a:t>
            </a:r>
            <a:r>
              <a:rPr kumimoji="0" lang="en-US" sz="800" b="0" i="0" u="none" strike="noStrike" kern="1200" cap="none" spc="0" normalizeH="0" baseline="0" noProof="0">
                <a:ln>
                  <a:noFill/>
                </a:ln>
                <a:solidFill>
                  <a:srgbClr val="171A1C"/>
                </a:solidFill>
                <a:effectLst/>
                <a:uLnTx/>
                <a:uFillTx/>
                <a:latin typeface="Arial"/>
                <a:ea typeface="+mn-ea"/>
                <a:cs typeface="+mn-cs"/>
              </a:rPr>
              <a:t>2/16</a:t>
            </a:r>
          </a:p>
        </p:txBody>
      </p:sp>
      <p:sp>
        <p:nvSpPr>
          <p:cNvPr id="5015" name="TextBox 5015"/>
          <p:cNvSpPr txBox="1"/>
          <p:nvPr/>
        </p:nvSpPr>
        <p:spPr>
          <a:xfrm>
            <a:off x="10545866" y="3991444"/>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PRS </a:t>
            </a:r>
            <a:r>
              <a:rPr kumimoji="0" lang="en-US" sz="800" b="0" i="0" u="none" strike="noStrike" kern="1200" cap="none" spc="0" normalizeH="0" baseline="0" noProof="0">
                <a:ln>
                  <a:noFill/>
                </a:ln>
                <a:solidFill>
                  <a:srgbClr val="171A1C"/>
                </a:solidFill>
                <a:effectLst/>
                <a:uLnTx/>
                <a:uFillTx/>
                <a:latin typeface="Arial"/>
                <a:ea typeface="+mn-ea"/>
                <a:cs typeface="+mn-cs"/>
              </a:rPr>
              <a:t>3/10</a:t>
            </a:r>
          </a:p>
        </p:txBody>
      </p:sp>
      <p:sp>
        <p:nvSpPr>
          <p:cNvPr id="5017" name="TextBox 5017"/>
          <p:cNvSpPr txBox="1"/>
          <p:nvPr/>
        </p:nvSpPr>
        <p:spPr>
          <a:xfrm>
            <a:off x="11170243" y="3991444"/>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PRS </a:t>
            </a:r>
            <a:r>
              <a:rPr kumimoji="0" lang="en-US" sz="800" b="0" i="0" u="none" strike="noStrike" kern="1200" cap="none" spc="0" normalizeH="0" baseline="0" noProof="0">
                <a:ln>
                  <a:noFill/>
                </a:ln>
                <a:solidFill>
                  <a:srgbClr val="171A1C"/>
                </a:solidFill>
                <a:effectLst/>
                <a:uLnTx/>
                <a:uFillTx/>
                <a:latin typeface="Arial"/>
                <a:ea typeface="+mn-ea"/>
                <a:cs typeface="+mn-cs"/>
              </a:rPr>
              <a:t>4/14</a:t>
            </a:r>
          </a:p>
        </p:txBody>
      </p:sp>
      <p:sp>
        <p:nvSpPr>
          <p:cNvPr id="470" name="Oval 469">
            <a:extLst>
              <a:ext uri="{FF2B5EF4-FFF2-40B4-BE49-F238E27FC236}">
                <a16:creationId xmlns:a16="http://schemas.microsoft.com/office/drawing/2014/main" id="{DF3FEC9B-6B2F-3B39-A1E3-08058F427157}"/>
              </a:ext>
            </a:extLst>
          </p:cNvPr>
          <p:cNvSpPr/>
          <p:nvPr>
            <p:custDataLst>
              <p:tags r:id="rId79"/>
            </p:custDataLst>
          </p:nvPr>
        </p:nvSpPr>
        <p:spPr bwMode="gray">
          <a:xfrm>
            <a:off x="7710170" y="4089148"/>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74" name="Oval 473">
            <a:extLst>
              <a:ext uri="{FF2B5EF4-FFF2-40B4-BE49-F238E27FC236}">
                <a16:creationId xmlns:a16="http://schemas.microsoft.com/office/drawing/2014/main" id="{A5A1AFC0-02AA-2CCC-D602-9F3667E81661}"/>
              </a:ext>
            </a:extLst>
          </p:cNvPr>
          <p:cNvSpPr/>
          <p:nvPr>
            <p:custDataLst>
              <p:tags r:id="rId80"/>
            </p:custDataLst>
          </p:nvPr>
        </p:nvSpPr>
        <p:spPr bwMode="gray">
          <a:xfrm>
            <a:off x="8809355" y="4089148"/>
            <a:ext cx="177800" cy="177800"/>
          </a:xfrm>
          <a:prstGeom prst="ellipse">
            <a:avLst/>
          </a:prstGeom>
          <a:solidFill>
            <a:schemeClr val="bg1">
              <a:lumMod val="85000"/>
            </a:schemeClr>
          </a:solidFill>
          <a:ln w="9525" cap="flat" cmpd="sng" algn="ctr">
            <a:no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72" name="Oval 471">
            <a:extLst>
              <a:ext uri="{FF2B5EF4-FFF2-40B4-BE49-F238E27FC236}">
                <a16:creationId xmlns:a16="http://schemas.microsoft.com/office/drawing/2014/main" id="{7D681BE5-8F99-76B9-BAA6-76FB0763E129}"/>
              </a:ext>
            </a:extLst>
          </p:cNvPr>
          <p:cNvSpPr/>
          <p:nvPr>
            <p:custDataLst>
              <p:tags r:id="rId81"/>
            </p:custDataLst>
          </p:nvPr>
        </p:nvSpPr>
        <p:spPr bwMode="gray">
          <a:xfrm>
            <a:off x="8256270" y="4089148"/>
            <a:ext cx="177800" cy="177800"/>
          </a:xfrm>
          <a:prstGeom prst="ellipse">
            <a:avLst/>
          </a:prstGeom>
          <a:solidFill>
            <a:schemeClr val="bg1">
              <a:lumMod val="85000"/>
            </a:schemeClr>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5010" name="Oval 5010"/>
          <p:cNvSpPr/>
          <p:nvPr/>
        </p:nvSpPr>
        <p:spPr bwMode="gray">
          <a:xfrm>
            <a:off x="9465310" y="4089148"/>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5012" name="Oval 5012"/>
          <p:cNvSpPr/>
          <p:nvPr/>
        </p:nvSpPr>
        <p:spPr bwMode="gray">
          <a:xfrm>
            <a:off x="10171430" y="4089148"/>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5014" name="Oval 5014"/>
          <p:cNvSpPr/>
          <p:nvPr/>
        </p:nvSpPr>
        <p:spPr bwMode="gray">
          <a:xfrm>
            <a:off x="10623550" y="4089148"/>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5016" name="Oval 5016"/>
          <p:cNvSpPr/>
          <p:nvPr/>
        </p:nvSpPr>
        <p:spPr bwMode="gray">
          <a:xfrm>
            <a:off x="11306810" y="4089148"/>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399" name="Oval 398">
            <a:extLst>
              <a:ext uri="{FF2B5EF4-FFF2-40B4-BE49-F238E27FC236}">
                <a16:creationId xmlns:a16="http://schemas.microsoft.com/office/drawing/2014/main" id="{6AEF4F7A-AFE0-8842-9242-937941138CF8}"/>
              </a:ext>
            </a:extLst>
          </p:cNvPr>
          <p:cNvSpPr/>
          <p:nvPr>
            <p:custDataLst>
              <p:tags r:id="rId82"/>
            </p:custDataLst>
          </p:nvPr>
        </p:nvSpPr>
        <p:spPr bwMode="gray">
          <a:xfrm>
            <a:off x="8740652" y="4460311"/>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97" name="Oval 396">
            <a:extLst>
              <a:ext uri="{FF2B5EF4-FFF2-40B4-BE49-F238E27FC236}">
                <a16:creationId xmlns:a16="http://schemas.microsoft.com/office/drawing/2014/main" id="{F9B7AAB1-C1B5-9E26-3FB7-C539FD602B0D}"/>
              </a:ext>
            </a:extLst>
          </p:cNvPr>
          <p:cNvSpPr/>
          <p:nvPr>
            <p:custDataLst>
              <p:tags r:id="rId83"/>
            </p:custDataLst>
          </p:nvPr>
        </p:nvSpPr>
        <p:spPr bwMode="gray">
          <a:xfrm>
            <a:off x="8184392" y="4460311"/>
            <a:ext cx="177800" cy="177800"/>
          </a:xfrm>
          <a:prstGeom prst="ellipse">
            <a:avLst/>
          </a:prstGeom>
          <a:solidFill>
            <a:schemeClr val="bg1">
              <a:lumMod val="85000"/>
            </a:schemeClr>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95" name="Oval 394">
            <a:extLst>
              <a:ext uri="{FF2B5EF4-FFF2-40B4-BE49-F238E27FC236}">
                <a16:creationId xmlns:a16="http://schemas.microsoft.com/office/drawing/2014/main" id="{BA0095EB-E824-3C6D-FEA6-B044F369AA56}"/>
              </a:ext>
            </a:extLst>
          </p:cNvPr>
          <p:cNvSpPr/>
          <p:nvPr>
            <p:custDataLst>
              <p:tags r:id="rId84"/>
            </p:custDataLst>
          </p:nvPr>
        </p:nvSpPr>
        <p:spPr bwMode="gray">
          <a:xfrm>
            <a:off x="7524028" y="4460311"/>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5022" name="Oval 5022"/>
          <p:cNvSpPr/>
          <p:nvPr/>
        </p:nvSpPr>
        <p:spPr bwMode="gray">
          <a:xfrm>
            <a:off x="9368790" y="4460311"/>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5024" name="Oval 5024"/>
          <p:cNvSpPr/>
          <p:nvPr/>
        </p:nvSpPr>
        <p:spPr bwMode="gray">
          <a:xfrm>
            <a:off x="9926766" y="4460311"/>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5026" name="Oval 5026"/>
          <p:cNvSpPr/>
          <p:nvPr/>
        </p:nvSpPr>
        <p:spPr bwMode="gray">
          <a:xfrm>
            <a:off x="10537670" y="4460311"/>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5028" name="Oval 5028"/>
          <p:cNvSpPr/>
          <p:nvPr/>
        </p:nvSpPr>
        <p:spPr bwMode="gray">
          <a:xfrm>
            <a:off x="11187430" y="4460311"/>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479" name="TextBox 478">
            <a:extLst>
              <a:ext uri="{FF2B5EF4-FFF2-40B4-BE49-F238E27FC236}">
                <a16:creationId xmlns:a16="http://schemas.microsoft.com/office/drawing/2014/main" id="{56B784C5-9B39-7EC0-54C2-9AB13FE8267C}"/>
              </a:ext>
            </a:extLst>
          </p:cNvPr>
          <p:cNvSpPr txBox="1">
            <a:spLocks/>
          </p:cNvSpPr>
          <p:nvPr>
            <p:custDataLst>
              <p:tags r:id="rId85"/>
            </p:custDataLst>
          </p:nvPr>
        </p:nvSpPr>
        <p:spPr>
          <a:xfrm>
            <a:off x="7516583" y="4690590"/>
            <a:ext cx="631821" cy="147638"/>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LLWG </a:t>
            </a:r>
            <a:r>
              <a:rPr kumimoji="0" lang="en-US" sz="800" b="0" i="0" u="none" strike="noStrike" kern="0" cap="none" spc="0" normalizeH="0" baseline="0" noProof="0">
                <a:ln>
                  <a:noFill/>
                </a:ln>
                <a:solidFill>
                  <a:srgbClr val="171A1C"/>
                </a:solidFill>
                <a:effectLst/>
                <a:uLnTx/>
                <a:uFillTx/>
                <a:latin typeface="Arial"/>
                <a:ea typeface="+mn-ea"/>
                <a:cs typeface="+mn-cs"/>
              </a:rPr>
              <a:t>10/15</a:t>
            </a:r>
          </a:p>
        </p:txBody>
      </p:sp>
      <p:sp>
        <p:nvSpPr>
          <p:cNvPr id="467" name="Oval 466">
            <a:extLst>
              <a:ext uri="{FF2B5EF4-FFF2-40B4-BE49-F238E27FC236}">
                <a16:creationId xmlns:a16="http://schemas.microsoft.com/office/drawing/2014/main" id="{CF22632F-C939-6477-D33A-1058C4CEB521}"/>
              </a:ext>
            </a:extLst>
          </p:cNvPr>
          <p:cNvSpPr/>
          <p:nvPr>
            <p:custDataLst>
              <p:tags r:id="rId86"/>
            </p:custDataLst>
          </p:nvPr>
        </p:nvSpPr>
        <p:spPr bwMode="gray">
          <a:xfrm>
            <a:off x="8963660" y="4804415"/>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62" name="Oval 461">
            <a:extLst>
              <a:ext uri="{FF2B5EF4-FFF2-40B4-BE49-F238E27FC236}">
                <a16:creationId xmlns:a16="http://schemas.microsoft.com/office/drawing/2014/main" id="{76618F37-2FA2-FAE3-AFB1-ED8DC52FAB8C}"/>
              </a:ext>
            </a:extLst>
          </p:cNvPr>
          <p:cNvSpPr/>
          <p:nvPr>
            <p:custDataLst>
              <p:tags r:id="rId87"/>
            </p:custDataLst>
          </p:nvPr>
        </p:nvSpPr>
        <p:spPr bwMode="gray">
          <a:xfrm>
            <a:off x="8416290" y="4804415"/>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61" name="Oval 460">
            <a:extLst>
              <a:ext uri="{FF2B5EF4-FFF2-40B4-BE49-F238E27FC236}">
                <a16:creationId xmlns:a16="http://schemas.microsoft.com/office/drawing/2014/main" id="{C3CE45D6-1D96-938A-26A6-A15DB0FE05A0}"/>
              </a:ext>
            </a:extLst>
          </p:cNvPr>
          <p:cNvSpPr/>
          <p:nvPr>
            <p:custDataLst>
              <p:tags r:id="rId88"/>
            </p:custDataLst>
          </p:nvPr>
        </p:nvSpPr>
        <p:spPr bwMode="gray">
          <a:xfrm>
            <a:off x="7729220" y="4804415"/>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60" name="Oval 459">
            <a:extLst>
              <a:ext uri="{FF2B5EF4-FFF2-40B4-BE49-F238E27FC236}">
                <a16:creationId xmlns:a16="http://schemas.microsoft.com/office/drawing/2014/main" id="{0DA376E4-E5E7-2A6A-7ED0-0F47616A2087}"/>
              </a:ext>
            </a:extLst>
          </p:cNvPr>
          <p:cNvSpPr/>
          <p:nvPr>
            <p:custDataLst>
              <p:tags r:id="rId89"/>
            </p:custDataLst>
          </p:nvPr>
        </p:nvSpPr>
        <p:spPr bwMode="gray">
          <a:xfrm>
            <a:off x="7179310" y="4804415"/>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55" name="Oval 454">
            <a:extLst>
              <a:ext uri="{FF2B5EF4-FFF2-40B4-BE49-F238E27FC236}">
                <a16:creationId xmlns:a16="http://schemas.microsoft.com/office/drawing/2014/main" id="{1A14658F-25AA-E5BF-0D8F-2F83D327B3BC}"/>
              </a:ext>
            </a:extLst>
          </p:cNvPr>
          <p:cNvSpPr/>
          <p:nvPr>
            <p:custDataLst>
              <p:tags r:id="rId90"/>
            </p:custDataLst>
          </p:nvPr>
        </p:nvSpPr>
        <p:spPr bwMode="gray">
          <a:xfrm>
            <a:off x="6648450" y="4804415"/>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276" name="TextBox 275">
            <a:extLst>
              <a:ext uri="{FF2B5EF4-FFF2-40B4-BE49-F238E27FC236}">
                <a16:creationId xmlns:a16="http://schemas.microsoft.com/office/drawing/2014/main" id="{1B26A70E-5F04-8B36-02BC-4573834F5BFC}"/>
              </a:ext>
            </a:extLst>
          </p:cNvPr>
          <p:cNvSpPr txBox="1">
            <a:spLocks/>
          </p:cNvSpPr>
          <p:nvPr>
            <p:custDataLst>
              <p:tags r:id="rId91"/>
            </p:custDataLst>
          </p:nvPr>
        </p:nvSpPr>
        <p:spPr>
          <a:xfrm>
            <a:off x="7767089" y="5032375"/>
            <a:ext cx="519336"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TAC </a:t>
            </a:r>
            <a:r>
              <a:rPr kumimoji="0" lang="en-US" sz="800" b="0" i="0" u="none" strike="noStrike" kern="0" cap="none" spc="0" normalizeH="0" baseline="0" noProof="0">
                <a:ln>
                  <a:noFill/>
                </a:ln>
                <a:solidFill>
                  <a:srgbClr val="171A1C"/>
                </a:solidFill>
                <a:effectLst/>
                <a:uLnTx/>
                <a:uFillTx/>
                <a:latin typeface="Arial"/>
                <a:ea typeface="+mn-ea"/>
                <a:cs typeface="+mn-cs"/>
              </a:rPr>
              <a:t>10/28</a:t>
            </a:r>
          </a:p>
        </p:txBody>
      </p:sp>
      <p:sp>
        <p:nvSpPr>
          <p:cNvPr id="278" name="TextBox 277">
            <a:extLst>
              <a:ext uri="{FF2B5EF4-FFF2-40B4-BE49-F238E27FC236}">
                <a16:creationId xmlns:a16="http://schemas.microsoft.com/office/drawing/2014/main" id="{DAFE5ADE-1A18-9689-30FF-A6FB34DBFCFC}"/>
              </a:ext>
            </a:extLst>
          </p:cNvPr>
          <p:cNvSpPr txBox="1">
            <a:spLocks/>
          </p:cNvSpPr>
          <p:nvPr>
            <p:custDataLst>
              <p:tags r:id="rId92"/>
            </p:custDataLst>
          </p:nvPr>
        </p:nvSpPr>
        <p:spPr>
          <a:xfrm>
            <a:off x="8335340" y="5032375"/>
            <a:ext cx="519336"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TAC </a:t>
            </a:r>
            <a:r>
              <a:rPr kumimoji="0" lang="en-US" sz="800" b="0" i="0" u="none" strike="noStrike" kern="0" cap="none" spc="0" normalizeH="0" baseline="0" noProof="0">
                <a:ln>
                  <a:noFill/>
                </a:ln>
                <a:solidFill>
                  <a:srgbClr val="171A1C"/>
                </a:solidFill>
                <a:effectLst/>
                <a:uLnTx/>
                <a:uFillTx/>
                <a:latin typeface="Arial"/>
                <a:ea typeface="+mn-ea"/>
                <a:cs typeface="+mn-cs"/>
              </a:rPr>
              <a:t>11/18</a:t>
            </a:r>
          </a:p>
        </p:txBody>
      </p:sp>
      <p:sp>
        <p:nvSpPr>
          <p:cNvPr id="280" name="TextBox 279">
            <a:extLst>
              <a:ext uri="{FF2B5EF4-FFF2-40B4-BE49-F238E27FC236}">
                <a16:creationId xmlns:a16="http://schemas.microsoft.com/office/drawing/2014/main" id="{04E99C1B-BE4A-0F9C-24AA-772D7236BC72}"/>
              </a:ext>
            </a:extLst>
          </p:cNvPr>
          <p:cNvSpPr txBox="1">
            <a:spLocks/>
          </p:cNvSpPr>
          <p:nvPr>
            <p:custDataLst>
              <p:tags r:id="rId93"/>
            </p:custDataLst>
          </p:nvPr>
        </p:nvSpPr>
        <p:spPr>
          <a:xfrm>
            <a:off x="9456601" y="5032375"/>
            <a:ext cx="472124"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TAC </a:t>
            </a:r>
            <a:r>
              <a:rPr kumimoji="0" lang="en-US" sz="800" b="0" i="0" u="none" strike="noStrike" kern="0" cap="none" spc="0" normalizeH="0" baseline="0" noProof="0">
                <a:ln>
                  <a:noFill/>
                </a:ln>
                <a:solidFill>
                  <a:srgbClr val="171A1C"/>
                </a:solidFill>
                <a:effectLst/>
                <a:uLnTx/>
                <a:uFillTx/>
                <a:latin typeface="Arial"/>
                <a:ea typeface="+mn-ea"/>
                <a:cs typeface="+mn-cs"/>
              </a:rPr>
              <a:t>1/20</a:t>
            </a:r>
          </a:p>
        </p:txBody>
      </p:sp>
      <p:sp>
        <p:nvSpPr>
          <p:cNvPr id="459" name="TextBox 458">
            <a:extLst>
              <a:ext uri="{FF2B5EF4-FFF2-40B4-BE49-F238E27FC236}">
                <a16:creationId xmlns:a16="http://schemas.microsoft.com/office/drawing/2014/main" id="{5E6170C5-547D-123F-E3E9-5AAD8D3288BB}"/>
              </a:ext>
            </a:extLst>
          </p:cNvPr>
          <p:cNvSpPr txBox="1">
            <a:spLocks/>
          </p:cNvSpPr>
          <p:nvPr>
            <p:custDataLst>
              <p:tags r:id="rId94"/>
            </p:custDataLst>
          </p:nvPr>
        </p:nvSpPr>
        <p:spPr>
          <a:xfrm>
            <a:off x="6677990" y="5032375"/>
            <a:ext cx="519336"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TAC </a:t>
            </a:r>
            <a:r>
              <a:rPr kumimoji="0" lang="en-US" sz="800" b="0" i="0" u="none" strike="noStrike" kern="0" cap="none" spc="0" normalizeH="0" baseline="0" noProof="0">
                <a:ln>
                  <a:noFill/>
                </a:ln>
                <a:solidFill>
                  <a:srgbClr val="171A1C"/>
                </a:solidFill>
                <a:effectLst/>
                <a:uLnTx/>
                <a:uFillTx/>
                <a:latin typeface="Arial"/>
                <a:ea typeface="+mn-ea"/>
                <a:cs typeface="+mn-cs"/>
              </a:rPr>
              <a:t>8/28</a:t>
            </a:r>
          </a:p>
        </p:txBody>
      </p:sp>
      <p:sp>
        <p:nvSpPr>
          <p:cNvPr id="504" name="TextBox 503">
            <a:extLst>
              <a:ext uri="{FF2B5EF4-FFF2-40B4-BE49-F238E27FC236}">
                <a16:creationId xmlns:a16="http://schemas.microsoft.com/office/drawing/2014/main" id="{4322B6C1-A46A-5675-9E91-2011B131F0F1}"/>
              </a:ext>
            </a:extLst>
          </p:cNvPr>
          <p:cNvSpPr txBox="1">
            <a:spLocks/>
          </p:cNvSpPr>
          <p:nvPr>
            <p:custDataLst>
              <p:tags r:id="rId95"/>
            </p:custDataLst>
          </p:nvPr>
        </p:nvSpPr>
        <p:spPr>
          <a:xfrm>
            <a:off x="6098836" y="5032375"/>
            <a:ext cx="519336"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TAC </a:t>
            </a:r>
            <a:r>
              <a:rPr kumimoji="0" lang="en-US" sz="800" b="0" i="0" u="none" strike="noStrike" kern="0" cap="none" spc="0" normalizeH="0" baseline="0" noProof="0">
                <a:ln>
                  <a:noFill/>
                </a:ln>
                <a:solidFill>
                  <a:srgbClr val="171A1C"/>
                </a:solidFill>
                <a:effectLst/>
                <a:uLnTx/>
                <a:uFillTx/>
                <a:latin typeface="Arial"/>
                <a:ea typeface="+mn-ea"/>
                <a:cs typeface="+mn-cs"/>
              </a:rPr>
              <a:t>7/29</a:t>
            </a:r>
          </a:p>
        </p:txBody>
      </p:sp>
      <p:sp>
        <p:nvSpPr>
          <p:cNvPr id="5031" name="TextBox 5031"/>
          <p:cNvSpPr txBox="1"/>
          <p:nvPr/>
        </p:nvSpPr>
        <p:spPr>
          <a:xfrm>
            <a:off x="10152380" y="5032375"/>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TAC </a:t>
            </a:r>
            <a:r>
              <a:rPr kumimoji="0" lang="en-US" sz="800" b="0" i="0" u="none" strike="noStrike" kern="1200" cap="none" spc="0" normalizeH="0" baseline="0" noProof="0">
                <a:ln>
                  <a:noFill/>
                </a:ln>
                <a:solidFill>
                  <a:srgbClr val="171A1C"/>
                </a:solidFill>
                <a:effectLst/>
                <a:uLnTx/>
                <a:uFillTx/>
                <a:latin typeface="Arial"/>
                <a:ea typeface="+mn-ea"/>
                <a:cs typeface="+mn-cs"/>
              </a:rPr>
              <a:t>2/24</a:t>
            </a:r>
          </a:p>
        </p:txBody>
      </p:sp>
      <p:sp>
        <p:nvSpPr>
          <p:cNvPr id="5033" name="TextBox 5033"/>
          <p:cNvSpPr txBox="1"/>
          <p:nvPr/>
        </p:nvSpPr>
        <p:spPr>
          <a:xfrm>
            <a:off x="10702290" y="5032375"/>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TAC </a:t>
            </a:r>
            <a:r>
              <a:rPr kumimoji="0" lang="en-US" sz="800" b="0" i="0" u="none" strike="noStrike" kern="1200" cap="none" spc="0" normalizeH="0" baseline="0" noProof="0">
                <a:ln>
                  <a:noFill/>
                </a:ln>
                <a:solidFill>
                  <a:srgbClr val="171A1C"/>
                </a:solidFill>
                <a:effectLst/>
                <a:uLnTx/>
                <a:uFillTx/>
                <a:latin typeface="Arial"/>
                <a:ea typeface="+mn-ea"/>
                <a:cs typeface="+mn-cs"/>
              </a:rPr>
              <a:t>3/24</a:t>
            </a:r>
          </a:p>
        </p:txBody>
      </p:sp>
      <p:sp>
        <p:nvSpPr>
          <p:cNvPr id="5035" name="TextBox 5035"/>
          <p:cNvSpPr txBox="1"/>
          <p:nvPr/>
        </p:nvSpPr>
        <p:spPr>
          <a:xfrm>
            <a:off x="11330395" y="5032375"/>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TAC </a:t>
            </a:r>
            <a:r>
              <a:rPr kumimoji="0" lang="en-US" sz="800" b="0" i="0" u="none" strike="noStrike" kern="1200" cap="none" spc="0" normalizeH="0" baseline="0" noProof="0">
                <a:ln>
                  <a:noFill/>
                </a:ln>
                <a:solidFill>
                  <a:srgbClr val="171A1C"/>
                </a:solidFill>
                <a:effectLst/>
                <a:uLnTx/>
                <a:uFillTx/>
                <a:latin typeface="Arial"/>
                <a:ea typeface="+mn-ea"/>
                <a:cs typeface="+mn-cs"/>
              </a:rPr>
              <a:t>4/28</a:t>
            </a:r>
          </a:p>
        </p:txBody>
      </p:sp>
      <p:sp>
        <p:nvSpPr>
          <p:cNvPr id="279" name="Oval 278">
            <a:extLst>
              <a:ext uri="{FF2B5EF4-FFF2-40B4-BE49-F238E27FC236}">
                <a16:creationId xmlns:a16="http://schemas.microsoft.com/office/drawing/2014/main" id="{A8A33D58-DEB4-14B1-E9FF-E387A6237965}"/>
              </a:ext>
            </a:extLst>
          </p:cNvPr>
          <p:cNvSpPr/>
          <p:nvPr>
            <p:custDataLst>
              <p:tags r:id="rId96"/>
            </p:custDataLst>
          </p:nvPr>
        </p:nvSpPr>
        <p:spPr bwMode="gray">
          <a:xfrm>
            <a:off x="9620250" y="5147730"/>
            <a:ext cx="177800" cy="177800"/>
          </a:xfrm>
          <a:prstGeom prst="ellipse">
            <a:avLst/>
          </a:prstGeom>
          <a:solidFill>
            <a:schemeClr val="bg1">
              <a:lumMod val="85000"/>
            </a:schemeClr>
          </a:solidFill>
          <a:ln w="9525" cap="flat" cmpd="sng" algn="ctr">
            <a:no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77" name="Oval 276">
            <a:extLst>
              <a:ext uri="{FF2B5EF4-FFF2-40B4-BE49-F238E27FC236}">
                <a16:creationId xmlns:a16="http://schemas.microsoft.com/office/drawing/2014/main" id="{A9FC15AB-0E24-6A29-1191-3BD24202958B}"/>
              </a:ext>
            </a:extLst>
          </p:cNvPr>
          <p:cNvSpPr/>
          <p:nvPr>
            <p:custDataLst>
              <p:tags r:id="rId97"/>
            </p:custDataLst>
          </p:nvPr>
        </p:nvSpPr>
        <p:spPr bwMode="gray">
          <a:xfrm>
            <a:off x="8395970" y="5147730"/>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75" name="Oval 274">
            <a:extLst>
              <a:ext uri="{FF2B5EF4-FFF2-40B4-BE49-F238E27FC236}">
                <a16:creationId xmlns:a16="http://schemas.microsoft.com/office/drawing/2014/main" id="{81B22BCB-AFCF-03AE-06AD-E7A0F6CD6187}"/>
              </a:ext>
            </a:extLst>
          </p:cNvPr>
          <p:cNvSpPr/>
          <p:nvPr>
            <p:custDataLst>
              <p:tags r:id="rId98"/>
            </p:custDataLst>
          </p:nvPr>
        </p:nvSpPr>
        <p:spPr bwMode="gray">
          <a:xfrm>
            <a:off x="7979410" y="5147730"/>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58" name="Oval 457">
            <a:extLst>
              <a:ext uri="{FF2B5EF4-FFF2-40B4-BE49-F238E27FC236}">
                <a16:creationId xmlns:a16="http://schemas.microsoft.com/office/drawing/2014/main" id="{734A4F06-5A5B-79C4-8AC8-16B55194B5AD}"/>
              </a:ext>
            </a:extLst>
          </p:cNvPr>
          <p:cNvSpPr/>
          <p:nvPr>
            <p:custDataLst>
              <p:tags r:id="rId99"/>
            </p:custDataLst>
          </p:nvPr>
        </p:nvSpPr>
        <p:spPr bwMode="gray">
          <a:xfrm>
            <a:off x="6744970" y="5147730"/>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503" name="Oval 502">
            <a:extLst>
              <a:ext uri="{FF2B5EF4-FFF2-40B4-BE49-F238E27FC236}">
                <a16:creationId xmlns:a16="http://schemas.microsoft.com/office/drawing/2014/main" id="{099C1C60-B690-F92A-8D4B-4E5C92E71A75}"/>
              </a:ext>
            </a:extLst>
          </p:cNvPr>
          <p:cNvSpPr/>
          <p:nvPr>
            <p:custDataLst>
              <p:tags r:id="rId100"/>
            </p:custDataLst>
          </p:nvPr>
        </p:nvSpPr>
        <p:spPr bwMode="gray">
          <a:xfrm>
            <a:off x="6205220" y="5147730"/>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5030" name="Oval 5030"/>
          <p:cNvSpPr/>
          <p:nvPr/>
        </p:nvSpPr>
        <p:spPr bwMode="gray">
          <a:xfrm>
            <a:off x="10342880" y="5147730"/>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5032" name="Oval 5032"/>
          <p:cNvSpPr/>
          <p:nvPr/>
        </p:nvSpPr>
        <p:spPr bwMode="gray">
          <a:xfrm>
            <a:off x="10892790" y="5147730"/>
            <a:ext cx="177800" cy="177800"/>
          </a:xfrm>
          <a:prstGeom prst="ellipse">
            <a:avLst/>
          </a:prstGeom>
          <a:solidFill>
            <a:schemeClr val="accent6">
              <a:lumMod val="60000"/>
              <a:lumOff val="40000"/>
            </a:schemeClr>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5034" name="Oval 5034"/>
          <p:cNvSpPr/>
          <p:nvPr/>
        </p:nvSpPr>
        <p:spPr bwMode="gray">
          <a:xfrm>
            <a:off x="11520895" y="5147730"/>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61" name="Rectangle 60">
            <a:extLst>
              <a:ext uri="{FF2B5EF4-FFF2-40B4-BE49-F238E27FC236}">
                <a16:creationId xmlns:a16="http://schemas.microsoft.com/office/drawing/2014/main" id="{51D8D232-C4DA-1E38-7398-DFC3F5887216}"/>
              </a:ext>
            </a:extLst>
          </p:cNvPr>
          <p:cNvSpPr/>
          <p:nvPr/>
        </p:nvSpPr>
        <p:spPr>
          <a:xfrm>
            <a:off x="5866327" y="5406653"/>
            <a:ext cx="5631177" cy="257149"/>
          </a:xfrm>
          <a:prstGeom prst="rect">
            <a:avLst/>
          </a:prstGeom>
          <a:solidFill>
            <a:schemeClr val="bg1"/>
          </a:solidFill>
          <a:ln w="635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100" i="1">
                <a:solidFill>
                  <a:schemeClr val="tx1"/>
                </a:solidFill>
              </a:rPr>
              <a:t>As needed</a:t>
            </a:r>
          </a:p>
        </p:txBody>
      </p:sp>
      <p:sp>
        <p:nvSpPr>
          <p:cNvPr id="4" name="Rectangle 3">
            <a:extLst>
              <a:ext uri="{FF2B5EF4-FFF2-40B4-BE49-F238E27FC236}">
                <a16:creationId xmlns:a16="http://schemas.microsoft.com/office/drawing/2014/main" id="{50064EF8-5CC1-265E-12C0-662E0AA8B65D}"/>
              </a:ext>
            </a:extLst>
          </p:cNvPr>
          <p:cNvSpPr/>
          <p:nvPr/>
        </p:nvSpPr>
        <p:spPr>
          <a:xfrm>
            <a:off x="1566336" y="3998441"/>
            <a:ext cx="682515" cy="1680373"/>
          </a:xfrm>
          <a:prstGeom prst="rect">
            <a:avLst/>
          </a:prstGeom>
          <a:solidFill>
            <a:schemeClr val="accent2">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000">
                <a:solidFill>
                  <a:schemeClr val="tx1"/>
                </a:solidFill>
              </a:rPr>
              <a:t>Specific sessions to be selected for updates</a:t>
            </a:r>
          </a:p>
        </p:txBody>
      </p:sp>
      <p:sp>
        <p:nvSpPr>
          <p:cNvPr id="13" name="Rectangle 12">
            <a:extLst>
              <a:ext uri="{FF2B5EF4-FFF2-40B4-BE49-F238E27FC236}">
                <a16:creationId xmlns:a16="http://schemas.microsoft.com/office/drawing/2014/main" id="{82E9F30B-8591-30EE-A9E7-8A33BF26EF1E}"/>
              </a:ext>
            </a:extLst>
          </p:cNvPr>
          <p:cNvSpPr/>
          <p:nvPr/>
        </p:nvSpPr>
        <p:spPr>
          <a:xfrm>
            <a:off x="2139190" y="1856990"/>
            <a:ext cx="5929346" cy="360863"/>
          </a:xfrm>
          <a:prstGeom prst="rect">
            <a:avLst/>
          </a:prstGeom>
          <a:noFill/>
          <a:ln w="57150" cap="sq">
            <a:solidFill>
              <a:srgbClr val="FF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Tree>
    <p:extLst>
      <p:ext uri="{BB962C8B-B14F-4D97-AF65-F5344CB8AC3E}">
        <p14:creationId xmlns:p14="http://schemas.microsoft.com/office/powerpoint/2010/main" val="4139805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41E0A-CDF0-B627-1689-30C8D9B30D6A}"/>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7618A215-17CA-9DBC-41C5-2F3F48482616}"/>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think-cell data - do not delete" hidden="1">
                        <a:extLst>
                          <a:ext uri="{FF2B5EF4-FFF2-40B4-BE49-F238E27FC236}">
                            <a16:creationId xmlns:a16="http://schemas.microsoft.com/office/drawing/2014/main" id="{7618A215-17CA-9DBC-41C5-2F3F48482616}"/>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27C76E3-6E11-92F9-5921-FB342DAC1F9A}"/>
              </a:ext>
            </a:extLst>
          </p:cNvPr>
          <p:cNvSpPr>
            <a:spLocks noGrp="1"/>
          </p:cNvSpPr>
          <p:nvPr>
            <p:ph type="title"/>
          </p:nvPr>
        </p:nvSpPr>
        <p:spPr>
          <a:xfrm>
            <a:off x="1257300" y="457200"/>
            <a:ext cx="10401300" cy="914400"/>
          </a:xfrm>
        </p:spPr>
        <p:txBody>
          <a:bodyPr vert="horz"/>
          <a:lstStyle/>
          <a:p>
            <a:r>
              <a:rPr lang="en-US"/>
              <a:t>TSP engagement summary to date</a:t>
            </a:r>
          </a:p>
        </p:txBody>
      </p:sp>
      <p:sp>
        <p:nvSpPr>
          <p:cNvPr id="3" name="Text Placeholder 2">
            <a:extLst>
              <a:ext uri="{FF2B5EF4-FFF2-40B4-BE49-F238E27FC236}">
                <a16:creationId xmlns:a16="http://schemas.microsoft.com/office/drawing/2014/main" id="{9140D153-60CD-EF57-F67A-029F441759A9}"/>
              </a:ext>
            </a:extLst>
          </p:cNvPr>
          <p:cNvSpPr>
            <a:spLocks noGrp="1"/>
          </p:cNvSpPr>
          <p:nvPr>
            <p:ph type="body" sz="quarter" idx="16"/>
          </p:nvPr>
        </p:nvSpPr>
        <p:spPr>
          <a:xfrm>
            <a:off x="1257300" y="1899261"/>
            <a:ext cx="5895394" cy="3077766"/>
          </a:xfrm>
        </p:spPr>
        <p:txBody>
          <a:bodyPr/>
          <a:lstStyle/>
          <a:p>
            <a:pPr lvl="1">
              <a:spcAft>
                <a:spcPts val="1200"/>
              </a:spcAft>
              <a:buFont typeface="Arial" panose="020B0604020202020204" pitchFamily="34" charset="0"/>
              <a:buChar char="•"/>
            </a:pPr>
            <a:r>
              <a:rPr lang="en-US" sz="1800" b="1"/>
              <a:t>Following the market notice on July 8, 2026, ERCOT has engaged TSPs on the CTP scope</a:t>
            </a:r>
          </a:p>
          <a:p>
            <a:pPr lvl="1">
              <a:spcAft>
                <a:spcPts val="1200"/>
              </a:spcAft>
              <a:buFont typeface="Arial" panose="020B0604020202020204" pitchFamily="34" charset="0"/>
              <a:buChar char="•"/>
            </a:pPr>
            <a:r>
              <a:rPr lang="en-US" sz="1800" b="1"/>
              <a:t>From July 16 through August 19, we have interviewed TSPs individually and in groups </a:t>
            </a:r>
            <a:r>
              <a:rPr lang="en-US" sz="1800"/>
              <a:t>on current pain points and intended future design features of the CTP</a:t>
            </a:r>
          </a:p>
          <a:p>
            <a:pPr lvl="1">
              <a:spcAft>
                <a:spcPts val="1200"/>
              </a:spcAft>
              <a:buFont typeface="Arial" panose="020B0604020202020204" pitchFamily="34" charset="0"/>
              <a:buChar char="•"/>
            </a:pPr>
            <a:r>
              <a:rPr lang="en-US" sz="1800" b="1"/>
              <a:t>Work is ongoing to solicit priority needs and consensus on key design issues </a:t>
            </a:r>
            <a:r>
              <a:rPr lang="en-US" sz="1800"/>
              <a:t>from a TSP perspective, with a survey planned to determine focuses and solicit specific design features</a:t>
            </a:r>
          </a:p>
        </p:txBody>
      </p:sp>
      <p:sp>
        <p:nvSpPr>
          <p:cNvPr id="4" name="TextBox 3">
            <a:extLst>
              <a:ext uri="{FF2B5EF4-FFF2-40B4-BE49-F238E27FC236}">
                <a16:creationId xmlns:a16="http://schemas.microsoft.com/office/drawing/2014/main" id="{3FD8C33E-36C1-A503-030C-48021FFB5204}"/>
              </a:ext>
            </a:extLst>
          </p:cNvPr>
          <p:cNvSpPr txBox="1"/>
          <p:nvPr/>
        </p:nvSpPr>
        <p:spPr>
          <a:xfrm>
            <a:off x="8293608" y="2051214"/>
            <a:ext cx="2255142" cy="1046440"/>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4800" b="1"/>
              <a:t>27</a:t>
            </a:r>
            <a:br>
              <a:rPr lang="en-US" sz="4800" b="1"/>
            </a:br>
            <a:r>
              <a:rPr lang="en-US" sz="1800"/>
              <a:t>TSPs engaged</a:t>
            </a:r>
            <a:endParaRPr lang="en-US" sz="4800"/>
          </a:p>
        </p:txBody>
      </p:sp>
      <p:sp>
        <p:nvSpPr>
          <p:cNvPr id="6" name="TextBox 5">
            <a:extLst>
              <a:ext uri="{FF2B5EF4-FFF2-40B4-BE49-F238E27FC236}">
                <a16:creationId xmlns:a16="http://schemas.microsoft.com/office/drawing/2014/main" id="{BAB79958-DBBC-6CF2-275C-A322646A7E77}"/>
              </a:ext>
            </a:extLst>
          </p:cNvPr>
          <p:cNvSpPr txBox="1"/>
          <p:nvPr/>
        </p:nvSpPr>
        <p:spPr>
          <a:xfrm>
            <a:off x="8293608" y="3787779"/>
            <a:ext cx="2255142" cy="1046440"/>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4800" b="1"/>
              <a:t>21</a:t>
            </a:r>
            <a:br>
              <a:rPr lang="en-US" sz="4800" b="1"/>
            </a:br>
            <a:r>
              <a:rPr lang="en-US" sz="1800"/>
              <a:t>sessions held</a:t>
            </a:r>
            <a:endParaRPr lang="en-US" sz="4800" b="1"/>
          </a:p>
        </p:txBody>
      </p:sp>
      <p:cxnSp>
        <p:nvCxnSpPr>
          <p:cNvPr id="8" name="Straight Connector 7">
            <a:extLst>
              <a:ext uri="{FF2B5EF4-FFF2-40B4-BE49-F238E27FC236}">
                <a16:creationId xmlns:a16="http://schemas.microsoft.com/office/drawing/2014/main" id="{1B335DC0-8887-2DA9-E36A-C6D0A64FB6A7}"/>
              </a:ext>
            </a:extLst>
          </p:cNvPr>
          <p:cNvCxnSpPr>
            <a:cxnSpLocks/>
          </p:cNvCxnSpPr>
          <p:nvPr/>
        </p:nvCxnSpPr>
        <p:spPr>
          <a:xfrm>
            <a:off x="7735824" y="1791800"/>
            <a:ext cx="0" cy="3475144"/>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52F4A20-3C56-C332-5CD0-7A1FA5BF3028}"/>
              </a:ext>
            </a:extLst>
          </p:cNvPr>
          <p:cNvCxnSpPr/>
          <p:nvPr/>
        </p:nvCxnSpPr>
        <p:spPr>
          <a:xfrm>
            <a:off x="8293608" y="3438144"/>
            <a:ext cx="3172968" cy="0"/>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9857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5F006-048C-F95C-4AE5-DBFA4B0646E3}"/>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B26F72D-8F1D-8D48-E100-4AB7DA0C3AE3}"/>
              </a:ext>
            </a:extLst>
          </p:cNvPr>
          <p:cNvGraphicFramePr>
            <a:graphicFrameLocks noChangeAspect="1"/>
          </p:cNvGraphicFramePr>
          <p:nvPr>
            <p:custDataLst>
              <p:tags r:id="rId1"/>
            </p:custDataLst>
            <p:extLst>
              <p:ext uri="{D42A27DB-BD31-4B8C-83A1-F6EECF244321}">
                <p14:modId xmlns:p14="http://schemas.microsoft.com/office/powerpoint/2010/main" val="27884491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404" imgH="405" progId="TCLayout.ActiveDocument.1">
                  <p:embed/>
                </p:oleObj>
              </mc:Choice>
              <mc:Fallback>
                <p:oleObj name="think-cell Slide" r:id="rId12" imgW="404" imgH="405" progId="TCLayout.ActiveDocument.1">
                  <p:embed/>
                  <p:pic>
                    <p:nvPicPr>
                      <p:cNvPr id="5" name="think-cell data - do not delete" hidden="1">
                        <a:extLst>
                          <a:ext uri="{FF2B5EF4-FFF2-40B4-BE49-F238E27FC236}">
                            <a16:creationId xmlns:a16="http://schemas.microsoft.com/office/drawing/2014/main" id="{3B26F72D-8F1D-8D48-E100-4AB7DA0C3AE3}"/>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5747154D-4E23-6194-6E67-6C2104FB04DF}"/>
              </a:ext>
            </a:extLst>
          </p:cNvPr>
          <p:cNvSpPr>
            <a:spLocks noGrp="1"/>
          </p:cNvSpPr>
          <p:nvPr>
            <p:ph type="title"/>
          </p:nvPr>
        </p:nvSpPr>
        <p:spPr>
          <a:xfrm>
            <a:off x="1257300" y="457200"/>
            <a:ext cx="10401300" cy="369332"/>
          </a:xfrm>
          <a:noFill/>
          <a:ln/>
        </p:spPr>
        <p:txBody>
          <a:bodyPr vert="horz">
            <a:spAutoFit/>
          </a:bodyPr>
          <a:lstStyle/>
          <a:p>
            <a:r>
              <a:rPr lang="en-US"/>
              <a:t>Scope issues discussed by ERCOT and TSPs (1/4)</a:t>
            </a:r>
            <a:endParaRPr lang="en-US">
              <a:cs typeface="Arial"/>
            </a:endParaRPr>
          </a:p>
        </p:txBody>
      </p:sp>
      <p:grpSp>
        <p:nvGrpSpPr>
          <p:cNvPr id="22" name="Group 21">
            <a:extLst>
              <a:ext uri="{FF2B5EF4-FFF2-40B4-BE49-F238E27FC236}">
                <a16:creationId xmlns:a16="http://schemas.microsoft.com/office/drawing/2014/main" id="{F32E3810-6C11-E810-B184-44E2AC38E21E}"/>
              </a:ext>
            </a:extLst>
          </p:cNvPr>
          <p:cNvGrpSpPr/>
          <p:nvPr/>
        </p:nvGrpSpPr>
        <p:grpSpPr>
          <a:xfrm>
            <a:off x="625835" y="1196236"/>
            <a:ext cx="10964883" cy="4314717"/>
            <a:chOff x="625835" y="1196236"/>
            <a:chExt cx="10964883" cy="3968902"/>
          </a:xfrm>
        </p:grpSpPr>
        <p:sp>
          <p:nvSpPr>
            <p:cNvPr id="17" name="TextBox 16">
              <a:extLst>
                <a:ext uri="{FF2B5EF4-FFF2-40B4-BE49-F238E27FC236}">
                  <a16:creationId xmlns:a16="http://schemas.microsoft.com/office/drawing/2014/main" id="{6CDE2FE2-C333-7B73-01B7-7C55F42D41F5}"/>
                </a:ext>
              </a:extLst>
            </p:cNvPr>
            <p:cNvSpPr txBox="1">
              <a:spLocks/>
            </p:cNvSpPr>
            <p:nvPr>
              <p:custDataLst>
                <p:tags r:id="rId2"/>
              </p:custDataLst>
            </p:nvPr>
          </p:nvSpPr>
          <p:spPr>
            <a:xfrm>
              <a:off x="642000" y="1203788"/>
              <a:ext cx="2032001" cy="254068"/>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Topic</a:t>
              </a:r>
            </a:p>
          </p:txBody>
        </p:sp>
        <p:sp>
          <p:nvSpPr>
            <p:cNvPr id="19" name="TextBox 18">
              <a:extLst>
                <a:ext uri="{FF2B5EF4-FFF2-40B4-BE49-F238E27FC236}">
                  <a16:creationId xmlns:a16="http://schemas.microsoft.com/office/drawing/2014/main" id="{3C19AB0A-69FE-715B-D520-BBDFDB8A9FA1}"/>
                </a:ext>
              </a:extLst>
            </p:cNvPr>
            <p:cNvSpPr txBox="1">
              <a:spLocks/>
            </p:cNvSpPr>
            <p:nvPr>
              <p:custDataLst>
                <p:tags r:id="rId3"/>
              </p:custDataLst>
            </p:nvPr>
          </p:nvSpPr>
          <p:spPr>
            <a:xfrm>
              <a:off x="1967347" y="1196236"/>
              <a:ext cx="5273193" cy="254068"/>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What we’ve heard</a:t>
              </a:r>
            </a:p>
          </p:txBody>
        </p:sp>
        <p:cxnSp>
          <p:nvCxnSpPr>
            <p:cNvPr id="20" name="Straight Connector 19">
              <a:extLst>
                <a:ext uri="{FF2B5EF4-FFF2-40B4-BE49-F238E27FC236}">
                  <a16:creationId xmlns:a16="http://schemas.microsoft.com/office/drawing/2014/main" id="{35DAE267-0663-75D7-3927-3DCDD68B730C}"/>
                </a:ext>
              </a:extLst>
            </p:cNvPr>
            <p:cNvCxnSpPr>
              <a:cxnSpLocks/>
            </p:cNvCxnSpPr>
            <p:nvPr>
              <p:custDataLst>
                <p:tags r:id="rId4"/>
              </p:custDataLst>
            </p:nvPr>
          </p:nvCxnSpPr>
          <p:spPr>
            <a:xfrm>
              <a:off x="634852" y="1492858"/>
              <a:ext cx="10955866" cy="0"/>
            </a:xfrm>
            <a:prstGeom prst="line">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086C1CF-2508-0363-3BE6-0B76E88C2D7D}"/>
                </a:ext>
              </a:extLst>
            </p:cNvPr>
            <p:cNvSpPr txBox="1">
              <a:spLocks/>
            </p:cNvSpPr>
            <p:nvPr>
              <p:custDataLst>
                <p:tags r:id="rId5"/>
              </p:custDataLst>
            </p:nvPr>
          </p:nvSpPr>
          <p:spPr>
            <a:xfrm>
              <a:off x="8073029" y="1214704"/>
              <a:ext cx="3502152" cy="215445"/>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400" b="1"/>
                <a:t>Potential questions to consider</a:t>
              </a:r>
            </a:p>
          </p:txBody>
        </p:sp>
        <p:grpSp>
          <p:nvGrpSpPr>
            <p:cNvPr id="8" name="Group 7">
              <a:extLst>
                <a:ext uri="{FF2B5EF4-FFF2-40B4-BE49-F238E27FC236}">
                  <a16:creationId xmlns:a16="http://schemas.microsoft.com/office/drawing/2014/main" id="{43290DCD-0572-707D-5884-D08C0431807D}"/>
                </a:ext>
              </a:extLst>
            </p:cNvPr>
            <p:cNvGrpSpPr/>
            <p:nvPr/>
          </p:nvGrpSpPr>
          <p:grpSpPr>
            <a:xfrm>
              <a:off x="642000" y="1575536"/>
              <a:ext cx="10933181" cy="1834123"/>
              <a:chOff x="642000" y="1575536"/>
              <a:chExt cx="10933181" cy="1834123"/>
            </a:xfrm>
          </p:grpSpPr>
          <p:sp>
            <p:nvSpPr>
              <p:cNvPr id="10" name="TextBox 9">
                <a:extLst>
                  <a:ext uri="{FF2B5EF4-FFF2-40B4-BE49-F238E27FC236}">
                    <a16:creationId xmlns:a16="http://schemas.microsoft.com/office/drawing/2014/main" id="{30C441B3-AFCB-40D3-BD9F-F8BFB769A1AE}"/>
                  </a:ext>
                </a:extLst>
              </p:cNvPr>
              <p:cNvSpPr txBox="1">
                <a:spLocks/>
              </p:cNvSpPr>
              <p:nvPr>
                <p:custDataLst>
                  <p:tags r:id="rId9"/>
                </p:custDataLst>
              </p:nvPr>
            </p:nvSpPr>
            <p:spPr>
              <a:xfrm>
                <a:off x="642000" y="1575536"/>
                <a:ext cx="1263221" cy="766866"/>
              </a:xfrm>
              <a:prstGeom prst="rect">
                <a:avLst/>
              </a:prstGeom>
            </p:spPr>
            <p:txBody>
              <a:bodyPr vert="horz" wrap="square" lIns="0" tIns="0" rIns="0" bIns="0" rtlCol="0" anchor="t">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400" b="1">
                    <a:solidFill>
                      <a:srgbClr val="212121"/>
                    </a:solidFill>
                    <a:ea typeface="Calibri"/>
                    <a:cs typeface="Arial"/>
                  </a:rPr>
                  <a:t>Overall process design</a:t>
                </a:r>
                <a:endParaRPr lang="en-US" sz="1400"/>
              </a:p>
            </p:txBody>
          </p:sp>
          <p:sp>
            <p:nvSpPr>
              <p:cNvPr id="11" name="TextBox 10">
                <a:extLst>
                  <a:ext uri="{FF2B5EF4-FFF2-40B4-BE49-F238E27FC236}">
                    <a16:creationId xmlns:a16="http://schemas.microsoft.com/office/drawing/2014/main" id="{1E63B800-D1D4-E374-1D46-DE3B20713AD8}"/>
                  </a:ext>
                </a:extLst>
              </p:cNvPr>
              <p:cNvSpPr txBox="1">
                <a:spLocks/>
              </p:cNvSpPr>
              <p:nvPr/>
            </p:nvSpPr>
            <p:spPr>
              <a:xfrm>
                <a:off x="1967347" y="1575536"/>
                <a:ext cx="5912813" cy="1834123"/>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spcBef>
                    <a:spcPts val="600"/>
                  </a:spcBef>
                </a:pPr>
                <a:r>
                  <a:rPr lang="en-US" sz="1400" b="1">
                    <a:ea typeface="Calibri"/>
                    <a:cs typeface="Arial"/>
                  </a:rPr>
                  <a:t>TSPs want clarity on the large load interconnection process beyond Batch 0</a:t>
                </a:r>
                <a:r>
                  <a:rPr lang="en-US" sz="1400">
                    <a:ea typeface="Calibri"/>
                    <a:cs typeface="Arial"/>
                  </a:rPr>
                  <a:t>, including how Batch 1 will differ</a:t>
                </a:r>
              </a:p>
              <a:p>
                <a:pPr lvl="1">
                  <a:spcBef>
                    <a:spcPts val="600"/>
                  </a:spcBef>
                </a:pPr>
                <a:r>
                  <a:rPr lang="en-US" sz="1400" b="1">
                    <a:ea typeface="Calibri"/>
                    <a:cs typeface="Arial"/>
                  </a:rPr>
                  <a:t>Most TSPs support efforts to streamline planning and large load interconnection studies</a:t>
                </a:r>
                <a:r>
                  <a:rPr lang="en-US" sz="1400">
                    <a:ea typeface="Calibri"/>
                    <a:cs typeface="Arial"/>
                  </a:rPr>
                  <a:t>,</a:t>
                </a:r>
                <a:r>
                  <a:rPr lang="en-US" sz="1400" b="1">
                    <a:ea typeface="Calibri"/>
                    <a:cs typeface="Arial"/>
                  </a:rPr>
                  <a:t> </a:t>
                </a:r>
                <a:r>
                  <a:rPr lang="en-US" sz="1400">
                    <a:ea typeface="Calibri"/>
                    <a:cs typeface="Arial"/>
                  </a:rPr>
                  <a:t>but there is concern about the time/effort required and the pace of implementing process changes</a:t>
                </a:r>
              </a:p>
              <a:p>
                <a:pPr lvl="1">
                  <a:spcBef>
                    <a:spcPts val="600"/>
                  </a:spcBef>
                </a:pPr>
                <a:r>
                  <a:rPr lang="en-US" sz="1400" b="1">
                    <a:ea typeface="Calibri"/>
                    <a:cs typeface="Arial"/>
                  </a:rPr>
                  <a:t>TSPs are interested in reducing project re-study </a:t>
                </a:r>
                <a:r>
                  <a:rPr lang="en-US" sz="1400">
                    <a:ea typeface="Calibri"/>
                    <a:cs typeface="Arial"/>
                  </a:rPr>
                  <a:t>across planning exercises (e.g., RTP, RPG, and Batch)</a:t>
                </a:r>
              </a:p>
            </p:txBody>
          </p:sp>
          <p:sp>
            <p:nvSpPr>
              <p:cNvPr id="4" name="TextBox 3">
                <a:extLst>
                  <a:ext uri="{FF2B5EF4-FFF2-40B4-BE49-F238E27FC236}">
                    <a16:creationId xmlns:a16="http://schemas.microsoft.com/office/drawing/2014/main" id="{F90CD94F-CB61-619D-951D-395C6407EF4C}"/>
                  </a:ext>
                </a:extLst>
              </p:cNvPr>
              <p:cNvSpPr txBox="1"/>
              <p:nvPr/>
            </p:nvSpPr>
            <p:spPr>
              <a:xfrm>
                <a:off x="8073029" y="1575536"/>
                <a:ext cx="3502152" cy="1797743"/>
              </a:xfrm>
              <a:prstGeom prst="rect">
                <a:avLst/>
              </a:prstGeom>
            </p:spPr>
            <p:txBody>
              <a:bodyPr vert="horz" wrap="square" lIns="0" tIns="0" rIns="0" bIns="0" rtlCol="0" anchor="t">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spcBef>
                    <a:spcPts val="600"/>
                  </a:spcBef>
                </a:pPr>
                <a:r>
                  <a:rPr lang="en-US" sz="1400"/>
                  <a:t>When and how should ERCOT transition to the CTP planning framework?</a:t>
                </a:r>
              </a:p>
              <a:p>
                <a:pPr lvl="1">
                  <a:spcBef>
                    <a:spcPts val="600"/>
                  </a:spcBef>
                </a:pPr>
                <a:r>
                  <a:rPr lang="en-US" sz="1400"/>
                  <a:t>How should Batch, RTP, and RPG be sequenced and integrated to avoid project restudy?</a:t>
                </a:r>
              </a:p>
              <a:p>
                <a:pPr lvl="1">
                  <a:spcBef>
                    <a:spcPts val="600"/>
                  </a:spcBef>
                </a:pPr>
                <a:r>
                  <a:rPr lang="en-US" sz="1400"/>
                  <a:t>How should ERCOT balance end-to-end process speed against TSPs’ request for a more collaborative process?</a:t>
                </a:r>
              </a:p>
            </p:txBody>
          </p:sp>
        </p:grpSp>
        <p:grpSp>
          <p:nvGrpSpPr>
            <p:cNvPr id="13" name="Group 12">
              <a:extLst>
                <a:ext uri="{FF2B5EF4-FFF2-40B4-BE49-F238E27FC236}">
                  <a16:creationId xmlns:a16="http://schemas.microsoft.com/office/drawing/2014/main" id="{56DFD729-A52A-113F-E40F-4CC4EAC1F8A5}"/>
                </a:ext>
              </a:extLst>
            </p:cNvPr>
            <p:cNvGrpSpPr/>
            <p:nvPr/>
          </p:nvGrpSpPr>
          <p:grpSpPr>
            <a:xfrm>
              <a:off x="625835" y="3580083"/>
              <a:ext cx="10940330" cy="1585055"/>
              <a:chOff x="634851" y="4846997"/>
              <a:chExt cx="10940330" cy="1585055"/>
            </a:xfrm>
          </p:grpSpPr>
          <p:sp>
            <p:nvSpPr>
              <p:cNvPr id="14" name="TextBox 13">
                <a:extLst>
                  <a:ext uri="{FF2B5EF4-FFF2-40B4-BE49-F238E27FC236}">
                    <a16:creationId xmlns:a16="http://schemas.microsoft.com/office/drawing/2014/main" id="{085FF95F-0C20-1F27-8B1C-C521D6340D3D}"/>
                  </a:ext>
                </a:extLst>
              </p:cNvPr>
              <p:cNvSpPr txBox="1">
                <a:spLocks/>
              </p:cNvSpPr>
              <p:nvPr>
                <p:custDataLst>
                  <p:tags r:id="rId7"/>
                </p:custDataLst>
              </p:nvPr>
            </p:nvSpPr>
            <p:spPr>
              <a:xfrm>
                <a:off x="634851" y="4846997"/>
                <a:ext cx="1341512" cy="781200"/>
              </a:xfrm>
              <a:prstGeom prst="rect">
                <a:avLst/>
              </a:prstGeom>
            </p:spPr>
            <p:txBody>
              <a:bodyPr vert="horz" wrap="square" lIns="0" tIns="0" rIns="0" bIns="0" rtlCol="0" anchor="t">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400" b="1"/>
                  <a:t>Division of responsibilities</a:t>
                </a:r>
                <a:endParaRPr lang="en-US" sz="1400" b="1">
                  <a:solidFill>
                    <a:srgbClr val="1A1A1A"/>
                  </a:solidFill>
                  <a:latin typeface="Arial" pitchFamily="34" charset="0"/>
                  <a:ea typeface="Arial" pitchFamily="34" charset="-122"/>
                  <a:cs typeface="Arial" pitchFamily="34" charset="-120"/>
                </a:endParaRPr>
              </a:p>
            </p:txBody>
          </p:sp>
          <p:sp>
            <p:nvSpPr>
              <p:cNvPr id="15" name="TextBox 14">
                <a:extLst>
                  <a:ext uri="{FF2B5EF4-FFF2-40B4-BE49-F238E27FC236}">
                    <a16:creationId xmlns:a16="http://schemas.microsoft.com/office/drawing/2014/main" id="{234FC904-F65F-F633-E712-A17537946683}"/>
                  </a:ext>
                </a:extLst>
              </p:cNvPr>
              <p:cNvSpPr txBox="1"/>
              <p:nvPr/>
            </p:nvSpPr>
            <p:spPr>
              <a:xfrm>
                <a:off x="1967347" y="4847003"/>
                <a:ext cx="5912813" cy="158504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spcBef>
                    <a:spcPts val="600"/>
                  </a:spcBef>
                </a:pPr>
                <a:r>
                  <a:rPr lang="en-US" sz="1400" b="1"/>
                  <a:t>TSPs are interested in leading the development of local solution projects </a:t>
                </a:r>
                <a:r>
                  <a:rPr lang="en-US" sz="1400"/>
                  <a:t>(e.g. Tier 3/4 and neutral projects)</a:t>
                </a:r>
              </a:p>
              <a:p>
                <a:pPr lvl="1">
                  <a:spcBef>
                    <a:spcPts val="600"/>
                  </a:spcBef>
                </a:pPr>
                <a:r>
                  <a:rPr lang="en-US" sz="1400" b="1"/>
                  <a:t>TSPs are interested in more cross-TSP collaboration </a:t>
                </a:r>
                <a:r>
                  <a:rPr lang="en-US" sz="1400"/>
                  <a:t>via regionally-focused ‘planner-to-planner’ engagements during the CTP process</a:t>
                </a:r>
              </a:p>
              <a:p>
                <a:pPr lvl="1">
                  <a:spcBef>
                    <a:spcPts val="600"/>
                  </a:spcBef>
                </a:pPr>
                <a:r>
                  <a:rPr lang="en-US" sz="1400" b="1"/>
                  <a:t>TSPs are looking for close, predictable involvement </a:t>
                </a:r>
                <a:r>
                  <a:rPr lang="en-US" sz="1400"/>
                  <a:t>with documented responsibilities on a set schedule for data submissions, project collaboration, and meetings</a:t>
                </a:r>
              </a:p>
            </p:txBody>
          </p:sp>
          <p:sp>
            <p:nvSpPr>
              <p:cNvPr id="16" name="TextBox 15">
                <a:extLst>
                  <a:ext uri="{FF2B5EF4-FFF2-40B4-BE49-F238E27FC236}">
                    <a16:creationId xmlns:a16="http://schemas.microsoft.com/office/drawing/2014/main" id="{9F8BDE62-9567-A482-3BAF-2651F923876E}"/>
                  </a:ext>
                </a:extLst>
              </p:cNvPr>
              <p:cNvSpPr txBox="1">
                <a:spLocks/>
              </p:cNvSpPr>
              <p:nvPr>
                <p:custDataLst>
                  <p:tags r:id="rId8"/>
                </p:custDataLst>
              </p:nvPr>
            </p:nvSpPr>
            <p:spPr>
              <a:xfrm>
                <a:off x="8073029" y="4847003"/>
                <a:ext cx="3502152" cy="1461973"/>
              </a:xfrm>
              <a:prstGeom prst="rect">
                <a:avLst/>
              </a:prstGeom>
            </p:spPr>
            <p:txBody>
              <a:bodyPr vert="horz" wrap="square" lIns="0" tIns="0" rIns="0" bIns="0" rtlCol="0" anchor="t">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spcBef>
                    <a:spcPts val="600"/>
                  </a:spcBef>
                </a:pPr>
                <a:r>
                  <a:rPr lang="en-US" sz="1400">
                    <a:cs typeface="Arial"/>
                  </a:rPr>
                  <a:t>What’s the right ERCOT/TSP split for modeling and study responsibilities?</a:t>
                </a:r>
              </a:p>
              <a:p>
                <a:pPr lvl="1">
                  <a:spcBef>
                    <a:spcPts val="600"/>
                  </a:spcBef>
                </a:pPr>
                <a:r>
                  <a:rPr lang="en-US" sz="1400">
                    <a:cs typeface="Arial"/>
                  </a:rPr>
                  <a:t>What is the best engagement model for planning activities between TSPs?</a:t>
                </a:r>
              </a:p>
              <a:p>
                <a:pPr lvl="1">
                  <a:spcBef>
                    <a:spcPts val="600"/>
                  </a:spcBef>
                </a:pPr>
                <a:endParaRPr lang="en-US" sz="1400"/>
              </a:p>
            </p:txBody>
          </p:sp>
        </p:grpSp>
        <p:cxnSp>
          <p:nvCxnSpPr>
            <p:cNvPr id="21" name="Straight Connector 20">
              <a:extLst>
                <a:ext uri="{FF2B5EF4-FFF2-40B4-BE49-F238E27FC236}">
                  <a16:creationId xmlns:a16="http://schemas.microsoft.com/office/drawing/2014/main" id="{66854307-D6C0-50A5-7049-060B889B929D}"/>
                </a:ext>
              </a:extLst>
            </p:cNvPr>
            <p:cNvCxnSpPr>
              <a:cxnSpLocks/>
            </p:cNvCxnSpPr>
            <p:nvPr>
              <p:custDataLst>
                <p:tags r:id="rId6"/>
              </p:custDataLst>
            </p:nvPr>
          </p:nvCxnSpPr>
          <p:spPr>
            <a:xfrm>
              <a:off x="634851" y="3474268"/>
              <a:ext cx="10955866"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7885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72587-38AD-E017-8AC5-B61DF50A43FD}"/>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306D545-9BAC-D107-AAE6-5CBD9A9A681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404" imgH="405" progId="TCLayout.ActiveDocument.1">
                  <p:embed/>
                </p:oleObj>
              </mc:Choice>
              <mc:Fallback>
                <p:oleObj name="think-cell Slide" r:id="rId12" imgW="404" imgH="405" progId="TCLayout.ActiveDocument.1">
                  <p:embed/>
                  <p:pic>
                    <p:nvPicPr>
                      <p:cNvPr id="5" name="think-cell data - do not delete" hidden="1">
                        <a:extLst>
                          <a:ext uri="{FF2B5EF4-FFF2-40B4-BE49-F238E27FC236}">
                            <a16:creationId xmlns:a16="http://schemas.microsoft.com/office/drawing/2014/main" id="{3306D545-9BAC-D107-AAE6-5CBD9A9A6813}"/>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2B2EA68D-2238-2721-7F6F-999B0A155B33}"/>
              </a:ext>
            </a:extLst>
          </p:cNvPr>
          <p:cNvSpPr>
            <a:spLocks noGrp="1"/>
          </p:cNvSpPr>
          <p:nvPr>
            <p:ph type="title"/>
          </p:nvPr>
        </p:nvSpPr>
        <p:spPr>
          <a:xfrm>
            <a:off x="1257300" y="457200"/>
            <a:ext cx="10401300" cy="369332"/>
          </a:xfrm>
          <a:noFill/>
          <a:ln/>
        </p:spPr>
        <p:txBody>
          <a:bodyPr vert="horz">
            <a:spAutoFit/>
          </a:bodyPr>
          <a:lstStyle/>
          <a:p>
            <a:r>
              <a:rPr lang="en-US"/>
              <a:t>Scope issues discussed by ERCOT and TSPs (2/4)</a:t>
            </a:r>
            <a:endParaRPr lang="en-US">
              <a:cs typeface="Arial"/>
            </a:endParaRPr>
          </a:p>
        </p:txBody>
      </p:sp>
      <p:sp>
        <p:nvSpPr>
          <p:cNvPr id="17" name="TextBox 16">
            <a:extLst>
              <a:ext uri="{FF2B5EF4-FFF2-40B4-BE49-F238E27FC236}">
                <a16:creationId xmlns:a16="http://schemas.microsoft.com/office/drawing/2014/main" id="{4FA01D03-FE88-2DA4-1171-D910804DDEA0}"/>
              </a:ext>
            </a:extLst>
          </p:cNvPr>
          <p:cNvSpPr txBox="1">
            <a:spLocks/>
          </p:cNvSpPr>
          <p:nvPr>
            <p:custDataLst>
              <p:tags r:id="rId2"/>
            </p:custDataLst>
          </p:nvPr>
        </p:nvSpPr>
        <p:spPr>
          <a:xfrm>
            <a:off x="642000" y="1204500"/>
            <a:ext cx="2032001" cy="278024"/>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Topic</a:t>
            </a:r>
          </a:p>
        </p:txBody>
      </p:sp>
      <p:sp>
        <p:nvSpPr>
          <p:cNvPr id="19" name="TextBox 18">
            <a:extLst>
              <a:ext uri="{FF2B5EF4-FFF2-40B4-BE49-F238E27FC236}">
                <a16:creationId xmlns:a16="http://schemas.microsoft.com/office/drawing/2014/main" id="{DF8AF4C7-D10D-25D4-ECFB-14ED8F01963A}"/>
              </a:ext>
            </a:extLst>
          </p:cNvPr>
          <p:cNvSpPr txBox="1">
            <a:spLocks/>
          </p:cNvSpPr>
          <p:nvPr>
            <p:custDataLst>
              <p:tags r:id="rId3"/>
            </p:custDataLst>
          </p:nvPr>
        </p:nvSpPr>
        <p:spPr>
          <a:xfrm>
            <a:off x="1967347" y="1196236"/>
            <a:ext cx="5273193" cy="278024"/>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What we’ve heard</a:t>
            </a:r>
          </a:p>
        </p:txBody>
      </p:sp>
      <p:cxnSp>
        <p:nvCxnSpPr>
          <p:cNvPr id="20" name="Straight Connector 19">
            <a:extLst>
              <a:ext uri="{FF2B5EF4-FFF2-40B4-BE49-F238E27FC236}">
                <a16:creationId xmlns:a16="http://schemas.microsoft.com/office/drawing/2014/main" id="{F31E0D95-2CDC-B150-E340-C266E983F547}"/>
              </a:ext>
            </a:extLst>
          </p:cNvPr>
          <p:cNvCxnSpPr>
            <a:cxnSpLocks/>
          </p:cNvCxnSpPr>
          <p:nvPr>
            <p:custDataLst>
              <p:tags r:id="rId4"/>
            </p:custDataLst>
          </p:nvPr>
        </p:nvCxnSpPr>
        <p:spPr>
          <a:xfrm>
            <a:off x="634852" y="1520827"/>
            <a:ext cx="10955866" cy="0"/>
          </a:xfrm>
          <a:prstGeom prst="line">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8DCA2650-105D-24E9-4C12-CA20B8E4B1D2}"/>
              </a:ext>
            </a:extLst>
          </p:cNvPr>
          <p:cNvGrpSpPr/>
          <p:nvPr/>
        </p:nvGrpSpPr>
        <p:grpSpPr>
          <a:xfrm>
            <a:off x="652531" y="2922511"/>
            <a:ext cx="10940329" cy="1409444"/>
            <a:chOff x="634852" y="3220568"/>
            <a:chExt cx="10940329" cy="1287997"/>
          </a:xfrm>
        </p:grpSpPr>
        <p:sp>
          <p:nvSpPr>
            <p:cNvPr id="46" name="TextBox 45">
              <a:extLst>
                <a:ext uri="{FF2B5EF4-FFF2-40B4-BE49-F238E27FC236}">
                  <a16:creationId xmlns:a16="http://schemas.microsoft.com/office/drawing/2014/main" id="{DB314383-0547-6F48-B26E-C874673508F6}"/>
                </a:ext>
              </a:extLst>
            </p:cNvPr>
            <p:cNvSpPr txBox="1">
              <a:spLocks/>
            </p:cNvSpPr>
            <p:nvPr>
              <p:custDataLst>
                <p:tags r:id="rId9"/>
              </p:custDataLst>
            </p:nvPr>
          </p:nvSpPr>
          <p:spPr>
            <a:xfrm>
              <a:off x="634852" y="3220568"/>
              <a:ext cx="1263221" cy="766866"/>
            </a:xfrm>
            <a:prstGeom prst="rect">
              <a:avLst/>
            </a:prstGeom>
          </p:spPr>
          <p:txBody>
            <a:bodyPr vert="horz" wrap="square" lIns="0" tIns="0" rIns="0" bIns="0" rtlCol="0" anchor="t">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400" b="1">
                  <a:solidFill>
                    <a:srgbClr val="212121"/>
                  </a:solidFill>
                  <a:ea typeface="Calibri"/>
                  <a:cs typeface="Arial"/>
                </a:rPr>
                <a:t>Batch process scope</a:t>
              </a:r>
            </a:p>
            <a:p>
              <a:pPr>
                <a:buNone/>
              </a:pPr>
              <a:endParaRPr lang="en-US" sz="1400" b="1">
                <a:solidFill>
                  <a:srgbClr val="212121"/>
                </a:solidFill>
                <a:ea typeface="Calibri"/>
                <a:cs typeface="Arial"/>
              </a:endParaRPr>
            </a:p>
          </p:txBody>
        </p:sp>
        <p:sp>
          <p:nvSpPr>
            <p:cNvPr id="50" name="TextBox 49">
              <a:extLst>
                <a:ext uri="{FF2B5EF4-FFF2-40B4-BE49-F238E27FC236}">
                  <a16:creationId xmlns:a16="http://schemas.microsoft.com/office/drawing/2014/main" id="{2DE0FE6A-E726-D622-ABC2-81180C16AEEB}"/>
                </a:ext>
              </a:extLst>
            </p:cNvPr>
            <p:cNvSpPr txBox="1">
              <a:spLocks/>
            </p:cNvSpPr>
            <p:nvPr/>
          </p:nvSpPr>
          <p:spPr>
            <a:xfrm>
              <a:off x="1967347" y="3220569"/>
              <a:ext cx="5912813" cy="1287996"/>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spcBef>
                  <a:spcPts val="600"/>
                </a:spcBef>
              </a:pPr>
              <a:r>
                <a:rPr lang="en-US" sz="1400" b="1">
                  <a:ea typeface="Calibri"/>
                  <a:cs typeface="Arial"/>
                </a:rPr>
                <a:t>There is interest in limited upfront TSP screening prior to application </a:t>
              </a:r>
              <a:r>
                <a:rPr lang="en-US" sz="1400">
                  <a:ea typeface="Calibri"/>
                  <a:cs typeface="Arial"/>
                </a:rPr>
                <a:t>(e.g., local physical viability, identification of required interconnection facilities), so considering appropriate activities.</a:t>
              </a:r>
            </a:p>
            <a:p>
              <a:pPr lvl="1">
                <a:spcBef>
                  <a:spcPts val="600"/>
                </a:spcBef>
              </a:pPr>
              <a:r>
                <a:rPr lang="en-US" sz="1400" b="1">
                  <a:ea typeface="Calibri"/>
                  <a:cs typeface="Arial"/>
                </a:rPr>
                <a:t>There is discussion around the role of the Batch study </a:t>
              </a:r>
              <a:r>
                <a:rPr lang="en-US" sz="1400">
                  <a:ea typeface="Calibri"/>
                  <a:cs typeface="Arial"/>
                </a:rPr>
                <a:t>and whether it is primarily an abbreviated screening study, or a mechanism for identifying transmission projects</a:t>
              </a:r>
            </a:p>
            <a:p>
              <a:pPr lvl="1">
                <a:spcBef>
                  <a:spcPts val="600"/>
                </a:spcBef>
              </a:pPr>
              <a:endParaRPr lang="en-US" sz="1400" b="1">
                <a:ea typeface="Calibri"/>
                <a:cs typeface="Arial"/>
              </a:endParaRPr>
            </a:p>
          </p:txBody>
        </p:sp>
        <p:sp>
          <p:nvSpPr>
            <p:cNvPr id="52" name="TextBox 51">
              <a:extLst>
                <a:ext uri="{FF2B5EF4-FFF2-40B4-BE49-F238E27FC236}">
                  <a16:creationId xmlns:a16="http://schemas.microsoft.com/office/drawing/2014/main" id="{59B1C468-97FC-1319-D71C-A580122250E2}"/>
                </a:ext>
              </a:extLst>
            </p:cNvPr>
            <p:cNvSpPr txBox="1"/>
            <p:nvPr/>
          </p:nvSpPr>
          <p:spPr>
            <a:xfrm>
              <a:off x="8073029" y="3220568"/>
              <a:ext cx="3502152" cy="1089869"/>
            </a:xfrm>
            <a:prstGeom prst="rect">
              <a:avLst/>
            </a:prstGeom>
          </p:spPr>
          <p:txBody>
            <a:bodyPr vert="horz" wrap="square" lIns="0" tIns="0" rIns="0" bIns="0" rtlCol="0" anchor="t">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spcBef>
                  <a:spcPts val="600"/>
                </a:spcBef>
              </a:pPr>
              <a:r>
                <a:rPr lang="en-US" sz="1400"/>
                <a:t>How much upfront TSP screening can occur without becoming a parallel review?</a:t>
              </a:r>
              <a:endParaRPr lang="en-US" sz="1400">
                <a:cs typeface="Arial" panose="020B0604020202020204" pitchFamily="34" charset="0"/>
              </a:endParaRPr>
            </a:p>
            <a:p>
              <a:pPr lvl="1">
                <a:spcBef>
                  <a:spcPts val="600"/>
                </a:spcBef>
              </a:pPr>
              <a:r>
                <a:rPr lang="en-US" sz="1400"/>
                <a:t>What’s the minimum viable Batch scope, and how should it evolve for Batch 1?</a:t>
              </a:r>
            </a:p>
          </p:txBody>
        </p:sp>
      </p:grpSp>
      <p:sp>
        <p:nvSpPr>
          <p:cNvPr id="18" name="TextBox 17">
            <a:extLst>
              <a:ext uri="{FF2B5EF4-FFF2-40B4-BE49-F238E27FC236}">
                <a16:creationId xmlns:a16="http://schemas.microsoft.com/office/drawing/2014/main" id="{9561ED01-98D2-9DE3-D011-4F0D61C7E381}"/>
              </a:ext>
            </a:extLst>
          </p:cNvPr>
          <p:cNvSpPr txBox="1">
            <a:spLocks/>
          </p:cNvSpPr>
          <p:nvPr>
            <p:custDataLst>
              <p:tags r:id="rId5"/>
            </p:custDataLst>
          </p:nvPr>
        </p:nvSpPr>
        <p:spPr>
          <a:xfrm>
            <a:off x="8073029" y="1216445"/>
            <a:ext cx="3502152" cy="235760"/>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400" b="1"/>
              <a:t>Potential questions to consider</a:t>
            </a:r>
          </a:p>
        </p:txBody>
      </p:sp>
      <p:grpSp>
        <p:nvGrpSpPr>
          <p:cNvPr id="12" name="Group 11">
            <a:extLst>
              <a:ext uri="{FF2B5EF4-FFF2-40B4-BE49-F238E27FC236}">
                <a16:creationId xmlns:a16="http://schemas.microsoft.com/office/drawing/2014/main" id="{B40D6000-E5FB-8204-B643-6C319616949B}"/>
              </a:ext>
            </a:extLst>
          </p:cNvPr>
          <p:cNvGrpSpPr/>
          <p:nvPr/>
        </p:nvGrpSpPr>
        <p:grpSpPr>
          <a:xfrm>
            <a:off x="634851" y="1659319"/>
            <a:ext cx="10940330" cy="1599824"/>
            <a:chOff x="634851" y="4508564"/>
            <a:chExt cx="10940330" cy="1461973"/>
          </a:xfrm>
        </p:grpSpPr>
        <p:sp>
          <p:nvSpPr>
            <p:cNvPr id="3" name="TextBox 2">
              <a:extLst>
                <a:ext uri="{FF2B5EF4-FFF2-40B4-BE49-F238E27FC236}">
                  <a16:creationId xmlns:a16="http://schemas.microsoft.com/office/drawing/2014/main" id="{32EC79C6-BAD4-2785-78C2-A73FC4A7B578}"/>
                </a:ext>
              </a:extLst>
            </p:cNvPr>
            <p:cNvSpPr txBox="1">
              <a:spLocks/>
            </p:cNvSpPr>
            <p:nvPr>
              <p:custDataLst>
                <p:tags r:id="rId7"/>
              </p:custDataLst>
            </p:nvPr>
          </p:nvSpPr>
          <p:spPr>
            <a:xfrm>
              <a:off x="634851" y="4508565"/>
              <a:ext cx="1259123" cy="781200"/>
            </a:xfrm>
            <a:prstGeom prst="rect">
              <a:avLst/>
            </a:prstGeom>
          </p:spPr>
          <p:txBody>
            <a:bodyPr vert="horz" wrap="square" lIns="0" tIns="0" rIns="0" bIns="0" rtlCol="0" anchor="t">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400" b="1"/>
                <a:t>Batch to CTP integration</a:t>
              </a:r>
            </a:p>
            <a:p>
              <a:pPr>
                <a:buNone/>
              </a:pPr>
              <a:endParaRPr lang="en-US" sz="1400" b="1"/>
            </a:p>
          </p:txBody>
        </p:sp>
        <p:sp>
          <p:nvSpPr>
            <p:cNvPr id="7" name="TextBox 6">
              <a:extLst>
                <a:ext uri="{FF2B5EF4-FFF2-40B4-BE49-F238E27FC236}">
                  <a16:creationId xmlns:a16="http://schemas.microsoft.com/office/drawing/2014/main" id="{9A283648-9EB6-68B1-CE2B-2C9B98DCD7C5}"/>
                </a:ext>
              </a:extLst>
            </p:cNvPr>
            <p:cNvSpPr txBox="1"/>
            <p:nvPr/>
          </p:nvSpPr>
          <p:spPr>
            <a:xfrm>
              <a:off x="1967347" y="4508565"/>
              <a:ext cx="5912813" cy="59063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spcBef>
                  <a:spcPts val="600"/>
                </a:spcBef>
              </a:pPr>
              <a:r>
                <a:rPr lang="en-US" sz="1400" b="1"/>
                <a:t>There is open debate on how to handle Batch-identified projects </a:t>
              </a:r>
              <a:r>
                <a:rPr lang="en-US" sz="1400"/>
                <a:t>when the committed load behind them later drops out, especially if the project is still seen as necessary</a:t>
              </a:r>
            </a:p>
          </p:txBody>
        </p:sp>
        <p:sp>
          <p:nvSpPr>
            <p:cNvPr id="6" name="TextBox 5">
              <a:extLst>
                <a:ext uri="{FF2B5EF4-FFF2-40B4-BE49-F238E27FC236}">
                  <a16:creationId xmlns:a16="http://schemas.microsoft.com/office/drawing/2014/main" id="{91DDCF83-04B8-CA21-65E5-010DCA99150F}"/>
                </a:ext>
              </a:extLst>
            </p:cNvPr>
            <p:cNvSpPr txBox="1">
              <a:spLocks/>
            </p:cNvSpPr>
            <p:nvPr>
              <p:custDataLst>
                <p:tags r:id="rId8"/>
              </p:custDataLst>
            </p:nvPr>
          </p:nvSpPr>
          <p:spPr>
            <a:xfrm>
              <a:off x="8073029" y="4508564"/>
              <a:ext cx="3502152" cy="1461973"/>
            </a:xfrm>
            <a:prstGeom prst="rect">
              <a:avLst/>
            </a:prstGeom>
          </p:spPr>
          <p:txBody>
            <a:bodyPr vert="horz" wrap="square" lIns="0" tIns="0" rIns="0" bIns="0" rtlCol="0" anchor="t">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spcBef>
                  <a:spcPts val="600"/>
                </a:spcBef>
              </a:pPr>
              <a:r>
                <a:rPr lang="en-US" sz="1400">
                  <a:cs typeface="Arial"/>
                </a:rPr>
                <a:t>Should projects tied to loads that commit in Batch move forward as-is, or should they be re-studied in CTP?</a:t>
              </a:r>
            </a:p>
          </p:txBody>
        </p:sp>
      </p:grpSp>
      <p:cxnSp>
        <p:nvCxnSpPr>
          <p:cNvPr id="25" name="Straight Connector 24">
            <a:extLst>
              <a:ext uri="{FF2B5EF4-FFF2-40B4-BE49-F238E27FC236}">
                <a16:creationId xmlns:a16="http://schemas.microsoft.com/office/drawing/2014/main" id="{EA5078BE-7C62-8787-2644-77DFD9B36B1C}"/>
              </a:ext>
            </a:extLst>
          </p:cNvPr>
          <p:cNvCxnSpPr>
            <a:cxnSpLocks/>
          </p:cNvCxnSpPr>
          <p:nvPr>
            <p:custDataLst>
              <p:tags r:id="rId6"/>
            </p:custDataLst>
          </p:nvPr>
        </p:nvCxnSpPr>
        <p:spPr>
          <a:xfrm>
            <a:off x="530041" y="2764090"/>
            <a:ext cx="10908000"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921BC5E-CD98-8B14-A149-256FB3D49E86}"/>
              </a:ext>
            </a:extLst>
          </p:cNvPr>
          <p:cNvSpPr txBox="1"/>
          <p:nvPr/>
        </p:nvSpPr>
        <p:spPr>
          <a:xfrm>
            <a:off x="7391400" y="4855029"/>
            <a:ext cx="2318657" cy="1055914"/>
          </a:xfrm>
          <a:prstGeom prst="rect">
            <a:avLst/>
          </a:prstGeom>
          <a:ln w="6350">
            <a:noFill/>
            <a:miter lim="800000"/>
          </a:ln>
        </p:spPr>
        <p:txBody>
          <a:bodyPr vert="horz" wrap="square" lIns="0" tIns="0" rIns="0" bIns="0" rtlCol="0">
            <a:noAutofit/>
          </a:bodyPr>
          <a:lstStyle/>
          <a:p>
            <a:pPr algn="l">
              <a:spcBef>
                <a:spcPts val="300"/>
              </a:spcBef>
              <a:spcAft>
                <a:spcPts val="300"/>
              </a:spcAft>
              <a:buNone/>
            </a:pPr>
            <a:endParaRPr lang="en-US" sz="1600"/>
          </a:p>
        </p:txBody>
      </p:sp>
    </p:spTree>
    <p:extLst>
      <p:ext uri="{BB962C8B-B14F-4D97-AF65-F5344CB8AC3E}">
        <p14:creationId xmlns:p14="http://schemas.microsoft.com/office/powerpoint/2010/main" val="15587947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D1EE4-A5DF-9E05-CBF1-3603419E89F0}"/>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BBE8633-CB1F-EFEC-AF06-726BB6CA2F6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04" imgH="405" progId="TCLayout.ActiveDocument.1">
                  <p:embed/>
                </p:oleObj>
              </mc:Choice>
              <mc:Fallback>
                <p:oleObj name="think-cell Slide" r:id="rId11" imgW="404" imgH="405" progId="TCLayout.ActiveDocument.1">
                  <p:embed/>
                  <p:pic>
                    <p:nvPicPr>
                      <p:cNvPr id="5" name="think-cell data - do not delete" hidden="1">
                        <a:extLst>
                          <a:ext uri="{FF2B5EF4-FFF2-40B4-BE49-F238E27FC236}">
                            <a16:creationId xmlns:a16="http://schemas.microsoft.com/office/drawing/2014/main" id="{1BBE8633-CB1F-EFEC-AF06-726BB6CA2F6F}"/>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4A7F3238-C9E1-CBCF-4A13-FA3108297E12}"/>
              </a:ext>
            </a:extLst>
          </p:cNvPr>
          <p:cNvSpPr>
            <a:spLocks noGrp="1"/>
          </p:cNvSpPr>
          <p:nvPr>
            <p:ph type="title"/>
          </p:nvPr>
        </p:nvSpPr>
        <p:spPr>
          <a:xfrm>
            <a:off x="1257300" y="457200"/>
            <a:ext cx="10401300" cy="369332"/>
          </a:xfrm>
          <a:noFill/>
          <a:ln/>
        </p:spPr>
        <p:txBody>
          <a:bodyPr vert="horz">
            <a:spAutoFit/>
          </a:bodyPr>
          <a:lstStyle/>
          <a:p>
            <a:r>
              <a:rPr lang="en-US"/>
              <a:t>Scope issues discussed by ERCOT and TSPs (3/4)</a:t>
            </a:r>
            <a:endParaRPr lang="en-US">
              <a:cs typeface="Arial"/>
            </a:endParaRPr>
          </a:p>
        </p:txBody>
      </p:sp>
      <p:sp>
        <p:nvSpPr>
          <p:cNvPr id="17" name="TextBox 16">
            <a:extLst>
              <a:ext uri="{FF2B5EF4-FFF2-40B4-BE49-F238E27FC236}">
                <a16:creationId xmlns:a16="http://schemas.microsoft.com/office/drawing/2014/main" id="{0FD66A2D-723A-7A13-68AB-6C406CF311A1}"/>
              </a:ext>
            </a:extLst>
          </p:cNvPr>
          <p:cNvSpPr txBox="1">
            <a:spLocks/>
          </p:cNvSpPr>
          <p:nvPr>
            <p:custDataLst>
              <p:tags r:id="rId2"/>
            </p:custDataLst>
          </p:nvPr>
        </p:nvSpPr>
        <p:spPr>
          <a:xfrm>
            <a:off x="642000" y="1203788"/>
            <a:ext cx="2032001" cy="254068"/>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Topic</a:t>
            </a:r>
          </a:p>
        </p:txBody>
      </p:sp>
      <p:sp>
        <p:nvSpPr>
          <p:cNvPr id="19" name="TextBox 18">
            <a:extLst>
              <a:ext uri="{FF2B5EF4-FFF2-40B4-BE49-F238E27FC236}">
                <a16:creationId xmlns:a16="http://schemas.microsoft.com/office/drawing/2014/main" id="{D7B581C2-C304-D0B2-7BB7-B352B1BF9EE8}"/>
              </a:ext>
            </a:extLst>
          </p:cNvPr>
          <p:cNvSpPr txBox="1">
            <a:spLocks/>
          </p:cNvSpPr>
          <p:nvPr>
            <p:custDataLst>
              <p:tags r:id="rId3"/>
            </p:custDataLst>
          </p:nvPr>
        </p:nvSpPr>
        <p:spPr>
          <a:xfrm>
            <a:off x="1967347" y="1196236"/>
            <a:ext cx="5273193" cy="254068"/>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What we’ve heard</a:t>
            </a:r>
          </a:p>
        </p:txBody>
      </p:sp>
      <p:cxnSp>
        <p:nvCxnSpPr>
          <p:cNvPr id="20" name="Straight Connector 19">
            <a:extLst>
              <a:ext uri="{FF2B5EF4-FFF2-40B4-BE49-F238E27FC236}">
                <a16:creationId xmlns:a16="http://schemas.microsoft.com/office/drawing/2014/main" id="{EBB7B454-03F1-89EC-FD04-134E6EF0B9E9}"/>
              </a:ext>
            </a:extLst>
          </p:cNvPr>
          <p:cNvCxnSpPr>
            <a:cxnSpLocks/>
          </p:cNvCxnSpPr>
          <p:nvPr>
            <p:custDataLst>
              <p:tags r:id="rId4"/>
            </p:custDataLst>
          </p:nvPr>
        </p:nvCxnSpPr>
        <p:spPr>
          <a:xfrm>
            <a:off x="634852" y="1492858"/>
            <a:ext cx="10955866" cy="0"/>
          </a:xfrm>
          <a:prstGeom prst="line">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343BE4F-D4F2-33AD-7BB0-A5867E8EBD36}"/>
              </a:ext>
            </a:extLst>
          </p:cNvPr>
          <p:cNvSpPr txBox="1">
            <a:spLocks/>
          </p:cNvSpPr>
          <p:nvPr>
            <p:custDataLst>
              <p:tags r:id="rId5"/>
            </p:custDataLst>
          </p:nvPr>
        </p:nvSpPr>
        <p:spPr>
          <a:xfrm>
            <a:off x="8073029" y="1214704"/>
            <a:ext cx="3502152" cy="215445"/>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400" b="1"/>
              <a:t>Potential questions to consider</a:t>
            </a:r>
          </a:p>
        </p:txBody>
      </p:sp>
      <p:grpSp>
        <p:nvGrpSpPr>
          <p:cNvPr id="6" name="Group 5">
            <a:extLst>
              <a:ext uri="{FF2B5EF4-FFF2-40B4-BE49-F238E27FC236}">
                <a16:creationId xmlns:a16="http://schemas.microsoft.com/office/drawing/2014/main" id="{27FB9668-F5F9-AD0A-D624-587200A748A3}"/>
              </a:ext>
            </a:extLst>
          </p:cNvPr>
          <p:cNvGrpSpPr/>
          <p:nvPr/>
        </p:nvGrpSpPr>
        <p:grpSpPr>
          <a:xfrm>
            <a:off x="642000" y="3276513"/>
            <a:ext cx="10933181" cy="2691664"/>
            <a:chOff x="642000" y="1838004"/>
            <a:chExt cx="10933181" cy="2691664"/>
          </a:xfrm>
        </p:grpSpPr>
        <p:sp>
          <p:nvSpPr>
            <p:cNvPr id="10" name="TextBox 9">
              <a:extLst>
                <a:ext uri="{FF2B5EF4-FFF2-40B4-BE49-F238E27FC236}">
                  <a16:creationId xmlns:a16="http://schemas.microsoft.com/office/drawing/2014/main" id="{0BDA5A42-1E5E-0146-7913-A96717AF2705}"/>
                </a:ext>
              </a:extLst>
            </p:cNvPr>
            <p:cNvSpPr txBox="1">
              <a:spLocks/>
            </p:cNvSpPr>
            <p:nvPr>
              <p:custDataLst>
                <p:tags r:id="rId8"/>
              </p:custDataLst>
            </p:nvPr>
          </p:nvSpPr>
          <p:spPr>
            <a:xfrm>
              <a:off x="642000" y="1838004"/>
              <a:ext cx="1263221" cy="766866"/>
            </a:xfrm>
            <a:prstGeom prst="rect">
              <a:avLst/>
            </a:prstGeom>
          </p:spPr>
          <p:txBody>
            <a:bodyPr vert="horz" wrap="square" lIns="0" tIns="0" rIns="0" bIns="0" rtlCol="0" anchor="t">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400" b="1">
                  <a:solidFill>
                    <a:srgbClr val="212121"/>
                  </a:solidFill>
                  <a:ea typeface="Calibri"/>
                  <a:cs typeface="Arial"/>
                </a:rPr>
                <a:t>Case building and creation</a:t>
              </a:r>
            </a:p>
            <a:p>
              <a:pPr>
                <a:buNone/>
              </a:pPr>
              <a:endParaRPr lang="en-US" sz="1400" b="1">
                <a:solidFill>
                  <a:srgbClr val="212121"/>
                </a:solidFill>
                <a:ea typeface="Calibri"/>
                <a:cs typeface="Arial"/>
              </a:endParaRPr>
            </a:p>
          </p:txBody>
        </p:sp>
        <p:sp>
          <p:nvSpPr>
            <p:cNvPr id="11" name="TextBox 10">
              <a:extLst>
                <a:ext uri="{FF2B5EF4-FFF2-40B4-BE49-F238E27FC236}">
                  <a16:creationId xmlns:a16="http://schemas.microsoft.com/office/drawing/2014/main" id="{95D0BE59-4869-B5D4-F206-43CC321722E3}"/>
                </a:ext>
              </a:extLst>
            </p:cNvPr>
            <p:cNvSpPr txBox="1">
              <a:spLocks/>
            </p:cNvSpPr>
            <p:nvPr/>
          </p:nvSpPr>
          <p:spPr>
            <a:xfrm>
              <a:off x="1967348" y="1838004"/>
              <a:ext cx="5897276" cy="2691664"/>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spcBef>
                  <a:spcPts val="600"/>
                </a:spcBef>
              </a:pPr>
              <a:r>
                <a:rPr lang="en-US" sz="1400" b="1">
                  <a:ea typeface="Calibri"/>
                  <a:cs typeface="Arial"/>
                </a:rPr>
                <a:t>Many TSPs recognize efficiency gains from building a single set of CTP cases to replace current SSWG and RTP cases</a:t>
              </a:r>
              <a:r>
                <a:rPr lang="en-US" sz="1400">
                  <a:ea typeface="Calibri"/>
                  <a:cs typeface="Arial"/>
                </a:rPr>
                <a:t>, but there is debate over who produces them</a:t>
              </a:r>
            </a:p>
            <a:p>
              <a:pPr lvl="1">
                <a:spcBef>
                  <a:spcPts val="600"/>
                </a:spcBef>
              </a:pPr>
              <a:r>
                <a:rPr lang="en-US" sz="1400" b="1">
                  <a:ea typeface="Calibri"/>
                  <a:cs typeface="Arial"/>
                </a:rPr>
                <a:t>Reducing case-building steps (e.g., combining topology and short circuit parameter submission) is a shared priority </a:t>
              </a:r>
              <a:r>
                <a:rPr lang="en-US" sz="1400">
                  <a:ea typeface="Calibri"/>
                  <a:cs typeface="Arial"/>
                </a:rPr>
                <a:t>for several TSPs</a:t>
              </a:r>
            </a:p>
            <a:p>
              <a:pPr lvl="1">
                <a:spcBef>
                  <a:spcPts val="600"/>
                </a:spcBef>
              </a:pPr>
              <a:r>
                <a:rPr lang="en-US" sz="1400" b="1">
                  <a:ea typeface="Calibri"/>
                  <a:cs typeface="Arial"/>
                </a:rPr>
                <a:t>TSPs include transmission projects and loads of varying levels of maturity in case builds</a:t>
              </a:r>
              <a:r>
                <a:rPr lang="en-US" sz="1400">
                  <a:ea typeface="Calibri"/>
                  <a:cs typeface="Arial"/>
                </a:rPr>
                <a:t>; CTP process would benefit from the standardization of case input requirements</a:t>
              </a:r>
            </a:p>
            <a:p>
              <a:pPr lvl="1">
                <a:spcBef>
                  <a:spcPts val="600"/>
                </a:spcBef>
              </a:pPr>
              <a:r>
                <a:rPr lang="en-US" sz="1400" b="1">
                  <a:ea typeface="Calibri"/>
                  <a:cs typeface="Arial"/>
                </a:rPr>
                <a:t>TSPs agree that compliance with CTP data collection deadlines is critical to streamlining the CTP process</a:t>
              </a:r>
              <a:endParaRPr lang="en-US" sz="1400">
                <a:ea typeface="Calibri"/>
                <a:cs typeface="Arial"/>
              </a:endParaRPr>
            </a:p>
            <a:p>
              <a:pPr lvl="1">
                <a:spcBef>
                  <a:spcPts val="600"/>
                </a:spcBef>
              </a:pPr>
              <a:r>
                <a:rPr lang="en-US" sz="1400" b="1">
                  <a:ea typeface="Calibri"/>
                  <a:cs typeface="Arial"/>
                </a:rPr>
                <a:t>Short-circuit is a critical missing shared case, </a:t>
              </a:r>
              <a:r>
                <a:rPr lang="en-US" sz="1400">
                  <a:ea typeface="Calibri"/>
                  <a:cs typeface="Arial"/>
                </a:rPr>
                <a:t>and discussions continue on ERCOT building a shared model with TSPs providing feedback</a:t>
              </a:r>
            </a:p>
          </p:txBody>
        </p:sp>
        <p:sp>
          <p:nvSpPr>
            <p:cNvPr id="4" name="TextBox 3">
              <a:extLst>
                <a:ext uri="{FF2B5EF4-FFF2-40B4-BE49-F238E27FC236}">
                  <a16:creationId xmlns:a16="http://schemas.microsoft.com/office/drawing/2014/main" id="{DD29D814-5EB7-CFB0-3441-C4097904BC31}"/>
                </a:ext>
              </a:extLst>
            </p:cNvPr>
            <p:cNvSpPr txBox="1"/>
            <p:nvPr/>
          </p:nvSpPr>
          <p:spPr>
            <a:xfrm>
              <a:off x="8073029" y="1838004"/>
              <a:ext cx="3502152" cy="1523494"/>
            </a:xfrm>
            <a:prstGeom prst="rect">
              <a:avLst/>
            </a:prstGeom>
          </p:spPr>
          <p:txBody>
            <a:bodyPr vert="horz" wrap="square" lIns="0" tIns="0" rIns="0" bIns="0" rtlCol="0" anchor="t">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spcBef>
                  <a:spcPts val="600"/>
                </a:spcBef>
              </a:pPr>
              <a:r>
                <a:rPr lang="en-US" sz="1400"/>
                <a:t>Who should own the shared CTP case set: ERCOT, SSWG, or both?</a:t>
              </a:r>
            </a:p>
            <a:p>
              <a:pPr lvl="1">
                <a:spcBef>
                  <a:spcPts val="600"/>
                </a:spcBef>
              </a:pPr>
              <a:r>
                <a:rPr lang="en-US" sz="1400"/>
                <a:t>Should ERCOT own the short-circuit model, and on what timeline?</a:t>
              </a:r>
            </a:p>
            <a:p>
              <a:pPr lvl="1">
                <a:spcBef>
                  <a:spcPts val="600"/>
                </a:spcBef>
              </a:pPr>
              <a:r>
                <a:rPr lang="en-US" sz="1400"/>
                <a:t>How should data-submission deadlines be enforced?</a:t>
              </a:r>
            </a:p>
          </p:txBody>
        </p:sp>
      </p:grpSp>
      <p:grpSp>
        <p:nvGrpSpPr>
          <p:cNvPr id="21" name="Group 20">
            <a:extLst>
              <a:ext uri="{FF2B5EF4-FFF2-40B4-BE49-F238E27FC236}">
                <a16:creationId xmlns:a16="http://schemas.microsoft.com/office/drawing/2014/main" id="{64103104-37C6-4733-BAC8-E259C41E4D52}"/>
              </a:ext>
            </a:extLst>
          </p:cNvPr>
          <p:cNvGrpSpPr/>
          <p:nvPr/>
        </p:nvGrpSpPr>
        <p:grpSpPr>
          <a:xfrm>
            <a:off x="642000" y="1575536"/>
            <a:ext cx="10933181" cy="1611306"/>
            <a:chOff x="642000" y="1575536"/>
            <a:chExt cx="10933181" cy="1472465"/>
          </a:xfrm>
        </p:grpSpPr>
        <p:sp>
          <p:nvSpPr>
            <p:cNvPr id="22" name="TextBox 21">
              <a:extLst>
                <a:ext uri="{FF2B5EF4-FFF2-40B4-BE49-F238E27FC236}">
                  <a16:creationId xmlns:a16="http://schemas.microsoft.com/office/drawing/2014/main" id="{C8724F90-697A-5648-1324-FE7FF4D02310}"/>
                </a:ext>
              </a:extLst>
            </p:cNvPr>
            <p:cNvSpPr txBox="1">
              <a:spLocks/>
            </p:cNvSpPr>
            <p:nvPr>
              <p:custDataLst>
                <p:tags r:id="rId7"/>
              </p:custDataLst>
            </p:nvPr>
          </p:nvSpPr>
          <p:spPr>
            <a:xfrm>
              <a:off x="642000" y="1575536"/>
              <a:ext cx="1263221" cy="766866"/>
            </a:xfrm>
            <a:prstGeom prst="rect">
              <a:avLst/>
            </a:prstGeom>
          </p:spPr>
          <p:txBody>
            <a:bodyPr vert="horz" wrap="square" lIns="0" tIns="0" rIns="0" bIns="0" rtlCol="0" anchor="t">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400" b="1">
                  <a:solidFill>
                    <a:srgbClr val="212121"/>
                  </a:solidFill>
                  <a:ea typeface="Calibri"/>
                  <a:cs typeface="Arial"/>
                </a:rPr>
                <a:t>Load qualification and application</a:t>
              </a:r>
            </a:p>
            <a:p>
              <a:pPr>
                <a:buNone/>
              </a:pPr>
              <a:endParaRPr lang="en-US" sz="1400" b="1">
                <a:solidFill>
                  <a:srgbClr val="212121"/>
                </a:solidFill>
                <a:ea typeface="Calibri"/>
                <a:cs typeface="Arial"/>
              </a:endParaRPr>
            </a:p>
          </p:txBody>
        </p:sp>
        <p:sp>
          <p:nvSpPr>
            <p:cNvPr id="23" name="TextBox 22">
              <a:extLst>
                <a:ext uri="{FF2B5EF4-FFF2-40B4-BE49-F238E27FC236}">
                  <a16:creationId xmlns:a16="http://schemas.microsoft.com/office/drawing/2014/main" id="{B61FA1CD-2347-5B84-43CB-D07C79497960}"/>
                </a:ext>
              </a:extLst>
            </p:cNvPr>
            <p:cNvSpPr txBox="1">
              <a:spLocks/>
            </p:cNvSpPr>
            <p:nvPr/>
          </p:nvSpPr>
          <p:spPr>
            <a:xfrm>
              <a:off x="1967347" y="1575537"/>
              <a:ext cx="5912813" cy="1472464"/>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spcBef>
                  <a:spcPts val="600"/>
                </a:spcBef>
              </a:pPr>
              <a:r>
                <a:rPr lang="en-US" sz="1400" b="1">
                  <a:ea typeface="Calibri"/>
                  <a:cs typeface="Arial"/>
                </a:rPr>
                <a:t>There is a growing interest in a changing approach for medium load </a:t>
              </a:r>
              <a:r>
                <a:rPr lang="en-US" sz="1400">
                  <a:ea typeface="Calibri"/>
                  <a:cs typeface="Arial"/>
                </a:rPr>
                <a:t>(&lt;75 MW) applications</a:t>
              </a:r>
            </a:p>
            <a:p>
              <a:pPr lvl="1">
                <a:spcBef>
                  <a:spcPts val="600"/>
                </a:spcBef>
              </a:pPr>
              <a:r>
                <a:rPr lang="en-US" sz="1400" b="1">
                  <a:ea typeface="Calibri"/>
                  <a:cs typeface="Arial"/>
                </a:rPr>
                <a:t>There is interest in an ERCOT portal for large loads to submit interconnection requests directly</a:t>
              </a:r>
              <a:r>
                <a:rPr lang="en-US" sz="1400">
                  <a:ea typeface="Calibri"/>
                  <a:cs typeface="Arial"/>
                </a:rPr>
                <a:t>,</a:t>
              </a:r>
              <a:r>
                <a:rPr lang="en-US" sz="1400" b="1">
                  <a:ea typeface="Calibri"/>
                  <a:cs typeface="Arial"/>
                </a:rPr>
                <a:t> </a:t>
              </a:r>
              <a:r>
                <a:rPr lang="en-US" sz="1400">
                  <a:ea typeface="Calibri"/>
                  <a:cs typeface="Arial"/>
                </a:rPr>
                <a:t>which could be accessible by TSPs</a:t>
              </a:r>
            </a:p>
            <a:p>
              <a:pPr lvl="1">
                <a:spcBef>
                  <a:spcPts val="600"/>
                </a:spcBef>
              </a:pPr>
              <a:r>
                <a:rPr lang="en-US" sz="1400" b="1">
                  <a:ea typeface="Calibri"/>
                  <a:cs typeface="Arial"/>
                </a:rPr>
                <a:t>There are mixed opinions on whether loads or TSPs should submit load interconnection applications </a:t>
              </a:r>
              <a:r>
                <a:rPr lang="en-US" sz="1400">
                  <a:ea typeface="Calibri"/>
                  <a:cs typeface="Arial"/>
                </a:rPr>
                <a:t>to the ERCOT load portal</a:t>
              </a:r>
            </a:p>
          </p:txBody>
        </p:sp>
        <p:sp>
          <p:nvSpPr>
            <p:cNvPr id="24" name="TextBox 23">
              <a:extLst>
                <a:ext uri="{FF2B5EF4-FFF2-40B4-BE49-F238E27FC236}">
                  <a16:creationId xmlns:a16="http://schemas.microsoft.com/office/drawing/2014/main" id="{2CCCF004-2269-E3DE-97B8-DAE98A72C4A5}"/>
                </a:ext>
              </a:extLst>
            </p:cNvPr>
            <p:cNvSpPr txBox="1"/>
            <p:nvPr/>
          </p:nvSpPr>
          <p:spPr>
            <a:xfrm>
              <a:off x="8073029" y="1575536"/>
              <a:ext cx="3502152" cy="1089869"/>
            </a:xfrm>
            <a:prstGeom prst="rect">
              <a:avLst/>
            </a:prstGeom>
          </p:spPr>
          <p:txBody>
            <a:bodyPr vert="horz" wrap="square" lIns="0" tIns="0" rIns="0" bIns="0" rtlCol="0" anchor="t">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spcBef>
                  <a:spcPts val="600"/>
                </a:spcBef>
              </a:pPr>
              <a:r>
                <a:rPr lang="en-US" sz="1400"/>
                <a:t>What medium load changes should be considered? </a:t>
              </a:r>
            </a:p>
            <a:p>
              <a:pPr lvl="1">
                <a:spcBef>
                  <a:spcPts val="600"/>
                </a:spcBef>
              </a:pPr>
              <a:r>
                <a:rPr lang="en-US" sz="1400"/>
                <a:t>What are the tradeoffs for customers submitting load applications with ERCOT vs. TSPs?</a:t>
              </a:r>
            </a:p>
          </p:txBody>
        </p:sp>
      </p:grpSp>
      <p:cxnSp>
        <p:nvCxnSpPr>
          <p:cNvPr id="16" name="Straight Connector 15">
            <a:extLst>
              <a:ext uri="{FF2B5EF4-FFF2-40B4-BE49-F238E27FC236}">
                <a16:creationId xmlns:a16="http://schemas.microsoft.com/office/drawing/2014/main" id="{F1C1D49A-2F2B-FBC9-0CB9-A58ED296C860}"/>
              </a:ext>
            </a:extLst>
          </p:cNvPr>
          <p:cNvCxnSpPr>
            <a:cxnSpLocks/>
          </p:cNvCxnSpPr>
          <p:nvPr>
            <p:custDataLst>
              <p:tags r:id="rId6"/>
            </p:custDataLst>
          </p:nvPr>
        </p:nvCxnSpPr>
        <p:spPr>
          <a:xfrm>
            <a:off x="634852" y="3168779"/>
            <a:ext cx="10955866" cy="0"/>
          </a:xfrm>
          <a:prstGeom prst="line">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9022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2C90C-16A2-74AF-DE39-3F27A5C98660}"/>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9187C3A-655F-B94B-8159-19B383B21FF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04" imgH="405" progId="TCLayout.ActiveDocument.1">
                  <p:embed/>
                </p:oleObj>
              </mc:Choice>
              <mc:Fallback>
                <p:oleObj name="think-cell Slide" r:id="rId11" imgW="404" imgH="405" progId="TCLayout.ActiveDocument.1">
                  <p:embed/>
                  <p:pic>
                    <p:nvPicPr>
                      <p:cNvPr id="5" name="think-cell data - do not delete" hidden="1">
                        <a:extLst>
                          <a:ext uri="{FF2B5EF4-FFF2-40B4-BE49-F238E27FC236}">
                            <a16:creationId xmlns:a16="http://schemas.microsoft.com/office/drawing/2014/main" id="{39187C3A-655F-B94B-8159-19B383B21FF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F1C41ED9-9607-D748-BDE6-009FA843BF1C}"/>
              </a:ext>
            </a:extLst>
          </p:cNvPr>
          <p:cNvSpPr>
            <a:spLocks noGrp="1"/>
          </p:cNvSpPr>
          <p:nvPr>
            <p:ph type="title"/>
          </p:nvPr>
        </p:nvSpPr>
        <p:spPr>
          <a:xfrm>
            <a:off x="1257300" y="457200"/>
            <a:ext cx="10401300" cy="369332"/>
          </a:xfrm>
          <a:noFill/>
          <a:ln/>
        </p:spPr>
        <p:txBody>
          <a:bodyPr vert="horz">
            <a:spAutoFit/>
          </a:bodyPr>
          <a:lstStyle/>
          <a:p>
            <a:r>
              <a:rPr lang="en-US"/>
              <a:t>Scope issues discussed by ERCOT and TSPs (4/4)</a:t>
            </a:r>
            <a:endParaRPr lang="en-US">
              <a:cs typeface="Arial"/>
            </a:endParaRPr>
          </a:p>
        </p:txBody>
      </p:sp>
      <p:sp>
        <p:nvSpPr>
          <p:cNvPr id="46" name="TextBox 45">
            <a:extLst>
              <a:ext uri="{FF2B5EF4-FFF2-40B4-BE49-F238E27FC236}">
                <a16:creationId xmlns:a16="http://schemas.microsoft.com/office/drawing/2014/main" id="{8927068E-73C8-7822-B0FD-038A43DA5810}"/>
              </a:ext>
            </a:extLst>
          </p:cNvPr>
          <p:cNvSpPr txBox="1">
            <a:spLocks/>
          </p:cNvSpPr>
          <p:nvPr>
            <p:custDataLst>
              <p:tags r:id="rId2"/>
            </p:custDataLst>
          </p:nvPr>
        </p:nvSpPr>
        <p:spPr>
          <a:xfrm>
            <a:off x="619316" y="1639715"/>
            <a:ext cx="1263221" cy="950057"/>
          </a:xfrm>
          <a:prstGeom prst="rect">
            <a:avLst/>
          </a:prstGeom>
        </p:spPr>
        <p:txBody>
          <a:bodyPr vert="horz" wrap="square" lIns="0" tIns="0" rIns="0" bIns="0" rtlCol="0" anchor="t">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400" b="1">
                <a:solidFill>
                  <a:srgbClr val="212121"/>
                </a:solidFill>
                <a:ea typeface="Calibri"/>
                <a:cs typeface="Arial"/>
              </a:rPr>
              <a:t>Reliability studies</a:t>
            </a:r>
          </a:p>
          <a:p>
            <a:pPr>
              <a:buNone/>
            </a:pPr>
            <a:endParaRPr lang="en-US" sz="1400" b="1">
              <a:solidFill>
                <a:srgbClr val="212121"/>
              </a:solidFill>
              <a:ea typeface="Calibri"/>
              <a:cs typeface="Arial"/>
            </a:endParaRPr>
          </a:p>
        </p:txBody>
      </p:sp>
      <p:sp>
        <p:nvSpPr>
          <p:cNvPr id="50" name="TextBox 49">
            <a:extLst>
              <a:ext uri="{FF2B5EF4-FFF2-40B4-BE49-F238E27FC236}">
                <a16:creationId xmlns:a16="http://schemas.microsoft.com/office/drawing/2014/main" id="{0DBCE496-376C-0759-87CC-C54D47B73EF2}"/>
              </a:ext>
            </a:extLst>
          </p:cNvPr>
          <p:cNvSpPr txBox="1">
            <a:spLocks/>
          </p:cNvSpPr>
          <p:nvPr/>
        </p:nvSpPr>
        <p:spPr>
          <a:xfrm>
            <a:off x="1951811" y="1638195"/>
            <a:ext cx="5912813" cy="2760810"/>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spcBef>
                <a:spcPts val="600"/>
              </a:spcBef>
            </a:pPr>
            <a:r>
              <a:rPr lang="en-US" sz="1400" b="1">
                <a:ea typeface="Calibri"/>
                <a:cs typeface="Arial"/>
              </a:rPr>
              <a:t>TSPs support having committed Batch study load feed into the CTP reliability study as firm load </a:t>
            </a:r>
            <a:r>
              <a:rPr lang="en-US" sz="1400">
                <a:ea typeface="Calibri"/>
                <a:cs typeface="Arial"/>
              </a:rPr>
              <a:t>and used as the basis for planning</a:t>
            </a:r>
          </a:p>
          <a:p>
            <a:pPr lvl="1">
              <a:spcBef>
                <a:spcPts val="600"/>
              </a:spcBef>
            </a:pPr>
            <a:r>
              <a:rPr lang="en-US" sz="1400" b="1">
                <a:ea typeface="Calibri"/>
                <a:cs typeface="Arial"/>
              </a:rPr>
              <a:t>TSPs believe that when a project has already been analyzed through the RTP (or CTP in the future), that analysis should stand in for the ERCOT Independent Review (‘EIR’)</a:t>
            </a:r>
            <a:r>
              <a:rPr lang="en-US" sz="1400">
                <a:ea typeface="Calibri"/>
                <a:cs typeface="Arial"/>
              </a:rPr>
              <a:t>, with a brief stakeholder comment period (e.g., ~30 days) vs. a full duplicative re-study</a:t>
            </a:r>
          </a:p>
          <a:p>
            <a:pPr lvl="1">
              <a:spcBef>
                <a:spcPts val="600"/>
              </a:spcBef>
            </a:pPr>
            <a:r>
              <a:rPr lang="en-US" sz="1400" b="1">
                <a:ea typeface="Calibri"/>
                <a:cs typeface="Arial"/>
              </a:rPr>
              <a:t>Future operational risks aren’t surfaced early enough</a:t>
            </a:r>
            <a:r>
              <a:rPr lang="en-US" sz="1400">
                <a:ea typeface="Calibri"/>
                <a:cs typeface="Arial"/>
              </a:rPr>
              <a:t>; some want ERCOT to run a system-wide reliability/economic needs assessment at least annually</a:t>
            </a:r>
          </a:p>
          <a:p>
            <a:pPr lvl="1">
              <a:spcBef>
                <a:spcPts val="600"/>
              </a:spcBef>
            </a:pPr>
            <a:r>
              <a:rPr lang="en-US" sz="1400" b="1">
                <a:ea typeface="Calibri"/>
                <a:cs typeface="Arial"/>
              </a:rPr>
              <a:t>Some TSPs want ERCOT to hold firmer EIR turnaround targets </a:t>
            </a:r>
            <a:r>
              <a:rPr lang="en-US" sz="1400">
                <a:ea typeface="Calibri"/>
                <a:cs typeface="Arial"/>
              </a:rPr>
              <a:t>so they do not jeopardize customers' in-service timelines</a:t>
            </a:r>
          </a:p>
        </p:txBody>
      </p:sp>
      <p:sp>
        <p:nvSpPr>
          <p:cNvPr id="17" name="TextBox 16">
            <a:extLst>
              <a:ext uri="{FF2B5EF4-FFF2-40B4-BE49-F238E27FC236}">
                <a16:creationId xmlns:a16="http://schemas.microsoft.com/office/drawing/2014/main" id="{AC051D05-44ED-59C6-D726-784153E76C03}"/>
              </a:ext>
            </a:extLst>
          </p:cNvPr>
          <p:cNvSpPr txBox="1">
            <a:spLocks/>
          </p:cNvSpPr>
          <p:nvPr>
            <p:custDataLst>
              <p:tags r:id="rId3"/>
            </p:custDataLst>
          </p:nvPr>
        </p:nvSpPr>
        <p:spPr>
          <a:xfrm>
            <a:off x="642000" y="1205592"/>
            <a:ext cx="2032001" cy="314760"/>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Topic</a:t>
            </a:r>
          </a:p>
        </p:txBody>
      </p:sp>
      <p:sp>
        <p:nvSpPr>
          <p:cNvPr id="19" name="TextBox 18">
            <a:extLst>
              <a:ext uri="{FF2B5EF4-FFF2-40B4-BE49-F238E27FC236}">
                <a16:creationId xmlns:a16="http://schemas.microsoft.com/office/drawing/2014/main" id="{179DA469-70D6-B6FB-88FD-3AFA199BC909}"/>
              </a:ext>
            </a:extLst>
          </p:cNvPr>
          <p:cNvSpPr txBox="1">
            <a:spLocks/>
          </p:cNvSpPr>
          <p:nvPr>
            <p:custDataLst>
              <p:tags r:id="rId4"/>
            </p:custDataLst>
          </p:nvPr>
        </p:nvSpPr>
        <p:spPr>
          <a:xfrm>
            <a:off x="1967347" y="1196236"/>
            <a:ext cx="5273193" cy="314760"/>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What we’ve heard</a:t>
            </a:r>
          </a:p>
        </p:txBody>
      </p:sp>
      <p:cxnSp>
        <p:nvCxnSpPr>
          <p:cNvPr id="20" name="Straight Connector 19">
            <a:extLst>
              <a:ext uri="{FF2B5EF4-FFF2-40B4-BE49-F238E27FC236}">
                <a16:creationId xmlns:a16="http://schemas.microsoft.com/office/drawing/2014/main" id="{8400610A-ED71-56FF-9F49-D15234BC0254}"/>
              </a:ext>
            </a:extLst>
          </p:cNvPr>
          <p:cNvCxnSpPr>
            <a:cxnSpLocks/>
          </p:cNvCxnSpPr>
          <p:nvPr>
            <p:custDataLst>
              <p:tags r:id="rId5"/>
            </p:custDataLst>
          </p:nvPr>
        </p:nvCxnSpPr>
        <p:spPr>
          <a:xfrm>
            <a:off x="634852" y="1563716"/>
            <a:ext cx="10955866" cy="0"/>
          </a:xfrm>
          <a:prstGeom prst="line">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1DCA95D7-AB22-B58D-4815-BB9D0523B6ED}"/>
              </a:ext>
            </a:extLst>
          </p:cNvPr>
          <p:cNvSpPr txBox="1"/>
          <p:nvPr/>
        </p:nvSpPr>
        <p:spPr>
          <a:xfrm>
            <a:off x="8057493" y="1639715"/>
            <a:ext cx="3502152" cy="1954381"/>
          </a:xfrm>
          <a:prstGeom prst="rect">
            <a:avLst/>
          </a:prstGeom>
        </p:spPr>
        <p:txBody>
          <a:bodyPr vert="horz" wrap="square" lIns="0" tIns="0" rIns="0" bIns="0" rtlCol="0" anchor="t">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spcBef>
                <a:spcPts val="600"/>
              </a:spcBef>
            </a:pPr>
            <a:r>
              <a:rPr lang="en-US" sz="1400"/>
              <a:t>Should a fixed comment period replace full RPG re-study if the CTP study were to serve as the EIR in some cases?</a:t>
            </a:r>
          </a:p>
          <a:p>
            <a:pPr lvl="1">
              <a:spcBef>
                <a:spcPts val="600"/>
              </a:spcBef>
            </a:pPr>
            <a:r>
              <a:rPr lang="en-US" sz="1400"/>
              <a:t>How often should ERCOT run system-wide needs assessments?</a:t>
            </a:r>
          </a:p>
          <a:p>
            <a:pPr lvl="1">
              <a:spcBef>
                <a:spcPts val="600"/>
              </a:spcBef>
            </a:pPr>
            <a:r>
              <a:rPr lang="en-US" sz="1400"/>
              <a:t>How early should operational risks surface so TSPs have time to mitigate them?</a:t>
            </a:r>
          </a:p>
        </p:txBody>
      </p:sp>
      <p:sp>
        <p:nvSpPr>
          <p:cNvPr id="18" name="TextBox 17">
            <a:extLst>
              <a:ext uri="{FF2B5EF4-FFF2-40B4-BE49-F238E27FC236}">
                <a16:creationId xmlns:a16="http://schemas.microsoft.com/office/drawing/2014/main" id="{9154C090-0803-CB9E-90F8-B7EF556EC361}"/>
              </a:ext>
            </a:extLst>
          </p:cNvPr>
          <p:cNvSpPr txBox="1">
            <a:spLocks/>
          </p:cNvSpPr>
          <p:nvPr>
            <p:custDataLst>
              <p:tags r:id="rId6"/>
            </p:custDataLst>
          </p:nvPr>
        </p:nvSpPr>
        <p:spPr>
          <a:xfrm>
            <a:off x="8073029" y="1219116"/>
            <a:ext cx="3502152" cy="266911"/>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400" b="1"/>
              <a:t>Potential questions to consider</a:t>
            </a:r>
          </a:p>
        </p:txBody>
      </p:sp>
      <p:cxnSp>
        <p:nvCxnSpPr>
          <p:cNvPr id="6" name="Straight Connector 5">
            <a:extLst>
              <a:ext uri="{FF2B5EF4-FFF2-40B4-BE49-F238E27FC236}">
                <a16:creationId xmlns:a16="http://schemas.microsoft.com/office/drawing/2014/main" id="{9E4366E8-ED61-053B-DFF9-79D9C782AB25}"/>
              </a:ext>
            </a:extLst>
          </p:cNvPr>
          <p:cNvCxnSpPr>
            <a:cxnSpLocks/>
          </p:cNvCxnSpPr>
          <p:nvPr>
            <p:custDataLst>
              <p:tags r:id="rId7"/>
            </p:custDataLst>
          </p:nvPr>
        </p:nvCxnSpPr>
        <p:spPr>
          <a:xfrm>
            <a:off x="634851" y="4498266"/>
            <a:ext cx="10955866"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E5622858-DA57-2C9F-47BD-626CD05AF960}"/>
              </a:ext>
            </a:extLst>
          </p:cNvPr>
          <p:cNvGrpSpPr/>
          <p:nvPr/>
        </p:nvGrpSpPr>
        <p:grpSpPr>
          <a:xfrm>
            <a:off x="634852" y="4587399"/>
            <a:ext cx="10940329" cy="2096864"/>
            <a:chOff x="634852" y="3704707"/>
            <a:chExt cx="10940329" cy="1692545"/>
          </a:xfrm>
        </p:grpSpPr>
        <p:sp>
          <p:nvSpPr>
            <p:cNvPr id="7" name="TextBox 6">
              <a:extLst>
                <a:ext uri="{FF2B5EF4-FFF2-40B4-BE49-F238E27FC236}">
                  <a16:creationId xmlns:a16="http://schemas.microsoft.com/office/drawing/2014/main" id="{5380C3B5-30D2-9B1A-2CCD-2AD61AAE7413}"/>
                </a:ext>
              </a:extLst>
            </p:cNvPr>
            <p:cNvSpPr txBox="1">
              <a:spLocks/>
            </p:cNvSpPr>
            <p:nvPr>
              <p:custDataLst>
                <p:tags r:id="rId8"/>
              </p:custDataLst>
            </p:nvPr>
          </p:nvSpPr>
          <p:spPr>
            <a:xfrm>
              <a:off x="634852" y="3704707"/>
              <a:ext cx="1263221" cy="766866"/>
            </a:xfrm>
            <a:prstGeom prst="rect">
              <a:avLst/>
            </a:prstGeom>
          </p:spPr>
          <p:txBody>
            <a:bodyPr vert="horz" wrap="square" lIns="0" tIns="0" rIns="0" bIns="0" rtlCol="0" anchor="t">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400" b="1">
                  <a:solidFill>
                    <a:srgbClr val="212121"/>
                  </a:solidFill>
                  <a:ea typeface="Calibri"/>
                  <a:cs typeface="Arial"/>
                </a:rPr>
                <a:t>Project approval pathways outside of CTP</a:t>
              </a:r>
              <a:endParaRPr lang="en-US" sz="1400"/>
            </a:p>
          </p:txBody>
        </p:sp>
        <p:sp>
          <p:nvSpPr>
            <p:cNvPr id="8" name="TextBox 7">
              <a:extLst>
                <a:ext uri="{FF2B5EF4-FFF2-40B4-BE49-F238E27FC236}">
                  <a16:creationId xmlns:a16="http://schemas.microsoft.com/office/drawing/2014/main" id="{7C092A35-1D95-B4FE-9FF4-D635F2DEE75D}"/>
                </a:ext>
              </a:extLst>
            </p:cNvPr>
            <p:cNvSpPr txBox="1">
              <a:spLocks/>
            </p:cNvSpPr>
            <p:nvPr/>
          </p:nvSpPr>
          <p:spPr>
            <a:xfrm>
              <a:off x="1967347" y="3704707"/>
              <a:ext cx="5912813" cy="1692545"/>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spcBef>
                  <a:spcPts val="600"/>
                </a:spcBef>
              </a:pPr>
              <a:r>
                <a:rPr lang="en-US" sz="1400" b="1">
                  <a:ea typeface="Calibri"/>
                  <a:cs typeface="Arial"/>
                </a:rPr>
                <a:t>There is consideration of a fast-track approval pathway</a:t>
              </a:r>
              <a:endParaRPr lang="en-US" sz="1400">
                <a:ea typeface="Calibri"/>
                <a:cs typeface="Arial"/>
              </a:endParaRPr>
            </a:p>
            <a:p>
              <a:pPr lvl="1">
                <a:spcBef>
                  <a:spcPts val="600"/>
                </a:spcBef>
              </a:pPr>
              <a:r>
                <a:rPr lang="en-US" sz="1400" b="1">
                  <a:ea typeface="Calibri"/>
                  <a:cs typeface="Arial"/>
                </a:rPr>
                <a:t>There is consensus on retaining legacy RPG elements </a:t>
              </a:r>
              <a:r>
                <a:rPr lang="en-US" sz="1400">
                  <a:ea typeface="Calibri"/>
                  <a:cs typeface="Arial"/>
                </a:rPr>
                <a:t>to enable ongoing approval of certain projects between CTP cycles (e.g., neutral projects, local projects)</a:t>
              </a:r>
            </a:p>
            <a:p>
              <a:pPr lvl="1">
                <a:spcBef>
                  <a:spcPts val="600"/>
                </a:spcBef>
              </a:pPr>
              <a:r>
                <a:rPr lang="en-US" sz="1400" b="1">
                  <a:ea typeface="Calibri"/>
                  <a:cs typeface="Arial"/>
                </a:rPr>
                <a:t>There is debate on the degree to which RPG should be consolidated and included </a:t>
              </a:r>
              <a:r>
                <a:rPr lang="en-US" sz="1400">
                  <a:ea typeface="Calibri"/>
                  <a:cs typeface="Arial"/>
                </a:rPr>
                <a:t>within CTP</a:t>
              </a:r>
              <a:endParaRPr lang="en-US" sz="1400">
                <a:cs typeface="Arial"/>
              </a:endParaRPr>
            </a:p>
          </p:txBody>
        </p:sp>
        <p:sp>
          <p:nvSpPr>
            <p:cNvPr id="12" name="TextBox 11">
              <a:extLst>
                <a:ext uri="{FF2B5EF4-FFF2-40B4-BE49-F238E27FC236}">
                  <a16:creationId xmlns:a16="http://schemas.microsoft.com/office/drawing/2014/main" id="{BF808E09-9BAD-3C98-3C33-9E85F3F77D2D}"/>
                </a:ext>
              </a:extLst>
            </p:cNvPr>
            <p:cNvSpPr txBox="1"/>
            <p:nvPr/>
          </p:nvSpPr>
          <p:spPr>
            <a:xfrm>
              <a:off x="8073029" y="3704707"/>
              <a:ext cx="3502152" cy="962669"/>
            </a:xfrm>
            <a:prstGeom prst="rect">
              <a:avLst/>
            </a:prstGeom>
          </p:spPr>
          <p:txBody>
            <a:bodyPr vert="horz" wrap="square" lIns="0" tIns="0" rIns="0" bIns="0" rtlCol="0" anchor="t">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spcBef>
                  <a:spcPts val="600"/>
                </a:spcBef>
              </a:pPr>
              <a:r>
                <a:rPr lang="en-US" sz="1400"/>
                <a:t>Should ERCOT create a fast-track pathway for certain projects?</a:t>
              </a:r>
            </a:p>
            <a:p>
              <a:pPr lvl="1">
                <a:spcBef>
                  <a:spcPts val="600"/>
                </a:spcBef>
              </a:pPr>
              <a:r>
                <a:rPr lang="en-US" sz="1400"/>
                <a:t>What elements of RPG should be preserved without recreating a parallel process?</a:t>
              </a:r>
            </a:p>
          </p:txBody>
        </p:sp>
      </p:grpSp>
    </p:spTree>
    <p:extLst>
      <p:ext uri="{BB962C8B-B14F-4D97-AF65-F5344CB8AC3E}">
        <p14:creationId xmlns:p14="http://schemas.microsoft.com/office/powerpoint/2010/main" val="836908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1966A-9A93-4F95-1271-163827BC118E}"/>
            </a:ext>
          </a:extLst>
        </p:cNvPr>
        <p:cNvGrpSpPr/>
        <p:nvPr/>
      </p:nvGrpSpPr>
      <p:grpSpPr>
        <a:xfrm>
          <a:off x="0" y="0"/>
          <a:ext cx="0" cy="0"/>
          <a:chOff x="0" y="0"/>
          <a:chExt cx="0" cy="0"/>
        </a:xfrm>
      </p:grpSpPr>
      <p:graphicFrame>
        <p:nvGraphicFramePr>
          <p:cNvPr id="7" name="Object 1" hidden="1">
            <a:extLst>
              <a:ext uri="{FF2B5EF4-FFF2-40B4-BE49-F238E27FC236}">
                <a16:creationId xmlns:a16="http://schemas.microsoft.com/office/drawing/2014/main" id="{FE2D9CAF-9391-126F-11AC-83ED396A4238}"/>
              </a:ext>
            </a:extLst>
          </p:cNvPr>
          <p:cNvGraphicFramePr>
            <a:graphicFrameLocks noChangeAspect="1"/>
          </p:cNvGraphicFramePr>
          <p:nvPr>
            <p:custDataLst>
              <p:tags r:id="rId1"/>
            </p:custDataLst>
            <p:extLst>
              <p:ext uri="{D42A27DB-BD31-4B8C-83A1-F6EECF244321}">
                <p14:modId xmlns:p14="http://schemas.microsoft.com/office/powerpoint/2010/main" val="36303251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04" imgH="405" progId="TCLayout.ActiveDocument.1">
                  <p:embed/>
                </p:oleObj>
              </mc:Choice>
              <mc:Fallback>
                <p:oleObj name="think-cell Slide" r:id="rId9" imgW="404" imgH="405" progId="TCLayout.ActiveDocument.1">
                  <p:embed/>
                  <p:pic>
                    <p:nvPicPr>
                      <p:cNvPr id="7" name="Object 1" hidden="1">
                        <a:extLst>
                          <a:ext uri="{FF2B5EF4-FFF2-40B4-BE49-F238E27FC236}">
                            <a16:creationId xmlns:a16="http://schemas.microsoft.com/office/drawing/2014/main" id="{FE2D9CAF-9391-126F-11AC-83ED396A423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0D448B4-4819-5823-8B48-F0A7ECD55158}"/>
              </a:ext>
            </a:extLst>
          </p:cNvPr>
          <p:cNvSpPr/>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latin typeface="Arial" panose="020B0604020202020204" pitchFamily="34" charset="0"/>
            </a:endParaRPr>
          </a:p>
        </p:txBody>
      </p:sp>
      <p:sp>
        <p:nvSpPr>
          <p:cNvPr id="2" name="Rectangle 1" hidden="1">
            <a:extLst>
              <a:ext uri="{FF2B5EF4-FFF2-40B4-BE49-F238E27FC236}">
                <a16:creationId xmlns:a16="http://schemas.microsoft.com/office/drawing/2014/main" id="{0914AC4C-8336-BB7E-1B87-86D10F477F38}"/>
              </a:ext>
            </a:extLst>
          </p:cNvPr>
          <p:cNvSpPr/>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latin typeface="Arial" panose="020B0604020202020204" pitchFamily="34" charset="0"/>
            </a:endParaRPr>
          </a:p>
        </p:txBody>
      </p:sp>
      <p:sp>
        <p:nvSpPr>
          <p:cNvPr id="3" name="Rectangle 2" hidden="1">
            <a:extLst>
              <a:ext uri="{FF2B5EF4-FFF2-40B4-BE49-F238E27FC236}">
                <a16:creationId xmlns:a16="http://schemas.microsoft.com/office/drawing/2014/main" id="{960A0E73-F56B-8B54-EF9D-FFF39AB92099}"/>
              </a:ext>
            </a:extLst>
          </p:cNvPr>
          <p:cNvSpPr/>
          <p:nvPr/>
        </p:nvSpPr>
        <p:spPr>
          <a:xfrm>
            <a:off x="0" y="0"/>
            <a:ext cx="158750" cy="15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b="1">
              <a:latin typeface="Arial" panose="020B0604020202020204" pitchFamily="34" charset="0"/>
              <a:ea typeface="+mj-ea"/>
              <a:cs typeface="+mj-cs"/>
            </a:endParaRPr>
          </a:p>
        </p:txBody>
      </p:sp>
      <p:sp>
        <p:nvSpPr>
          <p:cNvPr id="17" name="Text Placeholder 2">
            <a:extLst>
              <a:ext uri="{FF2B5EF4-FFF2-40B4-BE49-F238E27FC236}">
                <a16:creationId xmlns:a16="http://schemas.microsoft.com/office/drawing/2014/main" id="{FF84B717-B2A8-8F3E-F5DB-1F736E4DD503}"/>
              </a:ext>
            </a:extLst>
          </p:cNvPr>
          <p:cNvSpPr>
            <a:spLocks noGrp="1"/>
          </p:cNvSpPr>
          <p:nvPr>
            <p:custDataLst>
              <p:tags r:id="rId2"/>
            </p:custDataLst>
          </p:nvPr>
        </p:nvSpPr>
        <p:spPr bwMode="auto">
          <a:xfrm>
            <a:off x="5595938" y="1728789"/>
            <a:ext cx="6062663" cy="1120775"/>
          </a:xfrm>
          <a:prstGeom prst="rect">
            <a:avLst/>
          </a:prstGeom>
          <a:solidFill>
            <a:schemeClr val="accent1"/>
          </a:solidFill>
          <a:ln>
            <a:noFill/>
          </a:ln>
          <a:effectLst/>
        </p:spPr>
        <p:txBody>
          <a:bodyPr vert="horz" wrap="none" lIns="80963" tIns="438150" rIns="0" bIns="43815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bg1"/>
                </a:solidFill>
              </a:rPr>
              <a:t>Review workshop context</a:t>
            </a:r>
          </a:p>
        </p:txBody>
      </p:sp>
      <p:sp>
        <p:nvSpPr>
          <p:cNvPr id="18" name="Text Placeholder 2">
            <a:hlinkClick r:id="rId11" action="ppaction://hlinksldjump"/>
            <a:extLst>
              <a:ext uri="{FF2B5EF4-FFF2-40B4-BE49-F238E27FC236}">
                <a16:creationId xmlns:a16="http://schemas.microsoft.com/office/drawing/2014/main" id="{3B3F3962-403F-BBD7-2CE3-D43256821F19}"/>
              </a:ext>
            </a:extLst>
          </p:cNvPr>
          <p:cNvSpPr>
            <a:spLocks noGrp="1"/>
          </p:cNvSpPr>
          <p:nvPr>
            <p:custDataLst>
              <p:tags r:id="rId3"/>
            </p:custDataLst>
          </p:nvPr>
        </p:nvSpPr>
        <p:spPr bwMode="auto">
          <a:xfrm>
            <a:off x="5595938" y="2849563"/>
            <a:ext cx="6062663" cy="11207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80963" tIns="438150" rIns="0" bIns="43815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Share TSP engagement summary to date</a:t>
            </a:r>
          </a:p>
        </p:txBody>
      </p:sp>
      <p:sp>
        <p:nvSpPr>
          <p:cNvPr id="6" name="Text Placeholder 2">
            <a:hlinkClick r:id="rId12" action="ppaction://hlinksldjump"/>
            <a:extLst>
              <a:ext uri="{FF2B5EF4-FFF2-40B4-BE49-F238E27FC236}">
                <a16:creationId xmlns:a16="http://schemas.microsoft.com/office/drawing/2014/main" id="{1DB059E3-C246-AD9A-4B8E-97BF303B424C}"/>
              </a:ext>
            </a:extLst>
          </p:cNvPr>
          <p:cNvSpPr>
            <a:spLocks noGrp="1"/>
          </p:cNvSpPr>
          <p:nvPr>
            <p:custDataLst>
              <p:tags r:id="rId4"/>
            </p:custDataLst>
          </p:nvPr>
        </p:nvSpPr>
        <p:spPr bwMode="auto">
          <a:xfrm>
            <a:off x="5595938" y="3970338"/>
            <a:ext cx="6062663" cy="111918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80963" tIns="436563" rIns="0" bIns="43815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Review stakeholder engagement timeline</a:t>
            </a:r>
          </a:p>
        </p:txBody>
      </p:sp>
      <p:sp>
        <p:nvSpPr>
          <p:cNvPr id="14" name="Text Placeholder 2">
            <a:hlinkClick r:id="rId13" action="ppaction://hlinksldjump"/>
            <a:extLst>
              <a:ext uri="{FF2B5EF4-FFF2-40B4-BE49-F238E27FC236}">
                <a16:creationId xmlns:a16="http://schemas.microsoft.com/office/drawing/2014/main" id="{EC9F3D01-26C3-8AD7-760A-E136DD970709}"/>
              </a:ext>
            </a:extLst>
          </p:cNvPr>
          <p:cNvSpPr>
            <a:spLocks noGrp="1"/>
          </p:cNvSpPr>
          <p:nvPr>
            <p:custDataLst>
              <p:tags r:id="rId5"/>
            </p:custDataLst>
          </p:nvPr>
        </p:nvSpPr>
        <p:spPr bwMode="auto">
          <a:xfrm>
            <a:off x="5595938" y="5089526"/>
            <a:ext cx="6062663" cy="11207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80963" tIns="438150" rIns="0" bIns="43815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Discuss scope and design criteria for your input</a:t>
            </a:r>
          </a:p>
        </p:txBody>
      </p:sp>
      <p:sp>
        <p:nvSpPr>
          <p:cNvPr id="38" name="Slide Number Placeholder 5">
            <a:extLst>
              <a:ext uri="{FF2B5EF4-FFF2-40B4-BE49-F238E27FC236}">
                <a16:creationId xmlns:a16="http://schemas.microsoft.com/office/drawing/2014/main" id="{7FAD948E-1E21-B54D-144B-EB58B42E24FC}"/>
              </a:ext>
            </a:extLst>
          </p:cNvPr>
          <p:cNvSpPr txBox="1">
            <a:spLocks/>
          </p:cNvSpPr>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2</a:t>
            </a:fld>
            <a:endParaRPr lang="en-US"/>
          </a:p>
        </p:txBody>
      </p:sp>
      <p:sp>
        <p:nvSpPr>
          <p:cNvPr id="16" name="1. On-page tracker">
            <a:extLst>
              <a:ext uri="{FF2B5EF4-FFF2-40B4-BE49-F238E27FC236}">
                <a16:creationId xmlns:a16="http://schemas.microsoft.com/office/drawing/2014/main" id="{1FADC7D1-DA21-C53B-25DA-340F8251F608}"/>
              </a:ext>
            </a:extLst>
          </p:cNvPr>
          <p:cNvSpPr>
            <a:spLocks noGrp="1"/>
          </p:cNvSpPr>
          <p:nvPr>
            <p:ph type="body" sz="quarter" idx="10"/>
            <p:custDataLst>
              <p:tags r:id="rId6"/>
            </p:custDataLst>
          </p:nvPr>
        </p:nvSpPr>
        <p:spPr/>
        <p:txBody>
          <a:bodyPr/>
          <a:lstStyle/>
          <a:p>
            <a:endParaRPr lang="en-US"/>
          </a:p>
        </p:txBody>
      </p:sp>
      <p:sp>
        <p:nvSpPr>
          <p:cNvPr id="19" name="TextBox 18">
            <a:extLst>
              <a:ext uri="{FF2B5EF4-FFF2-40B4-BE49-F238E27FC236}">
                <a16:creationId xmlns:a16="http://schemas.microsoft.com/office/drawing/2014/main" id="{A2B5C51A-85D9-F83A-A5E3-5BD626640BD8}"/>
              </a:ext>
            </a:extLst>
          </p:cNvPr>
          <p:cNvSpPr txBox="1"/>
          <p:nvPr/>
        </p:nvSpPr>
        <p:spPr>
          <a:xfrm>
            <a:off x="495300" y="1729345"/>
            <a:ext cx="3276600" cy="98488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3200" b="1">
                <a:ea typeface="+mj-ea"/>
                <a:cs typeface="+mj-cs"/>
              </a:rPr>
              <a:t>Agenda for today’s session</a:t>
            </a:r>
          </a:p>
        </p:txBody>
      </p:sp>
      <p:pic>
        <p:nvPicPr>
          <p:cNvPr id="487" name="Picture 486">
            <a:extLst>
              <a:ext uri="{FF2B5EF4-FFF2-40B4-BE49-F238E27FC236}">
                <a16:creationId xmlns:a16="http://schemas.microsoft.com/office/drawing/2014/main" id="{2EDACFD3-ADCF-FE7A-7F21-1A0ACBC0A004}"/>
              </a:ext>
            </a:extLst>
          </p:cNvPr>
          <p:cNvPicPr>
            <a:picLocks noChangeAspect="1"/>
          </p:cNvPicPr>
          <p:nvPr/>
        </p:nvPicPr>
        <p:blipFill>
          <a:blip r:embed="rId14"/>
          <a:srcRect l="36999"/>
          <a:stretch>
            <a:fillRect/>
          </a:stretch>
        </p:blipFill>
        <p:spPr>
          <a:xfrm>
            <a:off x="1" y="2938653"/>
            <a:ext cx="5267325" cy="3928872"/>
          </a:xfrm>
          <a:custGeom>
            <a:avLst/>
            <a:gdLst>
              <a:gd name="csX0" fmla="*/ 0 w 5267325"/>
              <a:gd name="csY0" fmla="*/ 0 h 3928872"/>
              <a:gd name="csX1" fmla="*/ 5267325 w 5267325"/>
              <a:gd name="csY1" fmla="*/ 0 h 3928872"/>
              <a:gd name="csX2" fmla="*/ 5267325 w 5267325"/>
              <a:gd name="csY2" fmla="*/ 3928872 h 3928872"/>
              <a:gd name="csX3" fmla="*/ 0 w 5267325"/>
              <a:gd name="csY3" fmla="*/ 3928872 h 3928872"/>
            </a:gdLst>
            <a:ahLst/>
            <a:cxnLst>
              <a:cxn ang="0">
                <a:pos x="csX0" y="csY0"/>
              </a:cxn>
              <a:cxn ang="0">
                <a:pos x="csX1" y="csY1"/>
              </a:cxn>
              <a:cxn ang="0">
                <a:pos x="csX2" y="csY2"/>
              </a:cxn>
              <a:cxn ang="0">
                <a:pos x="csX3" y="csY3"/>
              </a:cxn>
            </a:cxnLst>
            <a:rect l="l" t="t" r="r" b="b"/>
            <a:pathLst>
              <a:path w="5267325" h="3928872">
                <a:moveTo>
                  <a:pt x="0" y="0"/>
                </a:moveTo>
                <a:lnTo>
                  <a:pt x="5267325" y="0"/>
                </a:lnTo>
                <a:lnTo>
                  <a:pt x="5267325" y="3928872"/>
                </a:lnTo>
                <a:lnTo>
                  <a:pt x="0" y="3928872"/>
                </a:lnTo>
                <a:close/>
              </a:path>
            </a:pathLst>
          </a:custGeom>
        </p:spPr>
      </p:pic>
    </p:spTree>
    <p:extLst>
      <p:ext uri="{BB962C8B-B14F-4D97-AF65-F5344CB8AC3E}">
        <p14:creationId xmlns:p14="http://schemas.microsoft.com/office/powerpoint/2010/main" val="1498624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7B606-964F-FE75-CFFF-AB25C98D3973}"/>
            </a:ext>
          </a:extLst>
        </p:cNvPr>
        <p:cNvGrpSpPr/>
        <p:nvPr/>
      </p:nvGrpSpPr>
      <p:grpSpPr>
        <a:xfrm>
          <a:off x="0" y="0"/>
          <a:ext cx="0" cy="0"/>
          <a:chOff x="0" y="0"/>
          <a:chExt cx="0" cy="0"/>
        </a:xfrm>
      </p:grpSpPr>
      <p:graphicFrame>
        <p:nvGraphicFramePr>
          <p:cNvPr id="7" name="Object 1" hidden="1">
            <a:extLst>
              <a:ext uri="{FF2B5EF4-FFF2-40B4-BE49-F238E27FC236}">
                <a16:creationId xmlns:a16="http://schemas.microsoft.com/office/drawing/2014/main" id="{325F9B6A-9CDE-B47D-3844-1C980BDE92C2}"/>
              </a:ext>
            </a:extLst>
          </p:cNvPr>
          <p:cNvGraphicFramePr>
            <a:graphicFrameLocks noChangeAspect="1"/>
          </p:cNvGraphicFramePr>
          <p:nvPr>
            <p:custDataLst>
              <p:tags r:id="rId1"/>
            </p:custDataLst>
            <p:extLst>
              <p:ext uri="{D42A27DB-BD31-4B8C-83A1-F6EECF244321}">
                <p14:modId xmlns:p14="http://schemas.microsoft.com/office/powerpoint/2010/main" val="7337553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04" imgH="405" progId="TCLayout.ActiveDocument.1">
                  <p:embed/>
                </p:oleObj>
              </mc:Choice>
              <mc:Fallback>
                <p:oleObj name="think-cell Slide" r:id="rId9" imgW="404" imgH="405" progId="TCLayout.ActiveDocument.1">
                  <p:embed/>
                  <p:pic>
                    <p:nvPicPr>
                      <p:cNvPr id="7" name="Object 1" hidden="1">
                        <a:extLst>
                          <a:ext uri="{FF2B5EF4-FFF2-40B4-BE49-F238E27FC236}">
                            <a16:creationId xmlns:a16="http://schemas.microsoft.com/office/drawing/2014/main" id="{325F9B6A-9CDE-B47D-3844-1C980BDE92C2}"/>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AC7CE76-34C5-2BAB-0B6A-1F3C5A4EB99F}"/>
              </a:ext>
            </a:extLst>
          </p:cNvPr>
          <p:cNvSpPr/>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latin typeface="Arial" panose="020B0604020202020204" pitchFamily="34" charset="0"/>
            </a:endParaRPr>
          </a:p>
        </p:txBody>
      </p:sp>
      <p:sp>
        <p:nvSpPr>
          <p:cNvPr id="2" name="Rectangle 1" hidden="1">
            <a:extLst>
              <a:ext uri="{FF2B5EF4-FFF2-40B4-BE49-F238E27FC236}">
                <a16:creationId xmlns:a16="http://schemas.microsoft.com/office/drawing/2014/main" id="{08B78528-7509-D202-7A78-12E35A0CCBC7}"/>
              </a:ext>
            </a:extLst>
          </p:cNvPr>
          <p:cNvSpPr/>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latin typeface="Arial" panose="020B0604020202020204" pitchFamily="34" charset="0"/>
            </a:endParaRPr>
          </a:p>
        </p:txBody>
      </p:sp>
      <p:sp>
        <p:nvSpPr>
          <p:cNvPr id="3" name="Rectangle 2" hidden="1">
            <a:extLst>
              <a:ext uri="{FF2B5EF4-FFF2-40B4-BE49-F238E27FC236}">
                <a16:creationId xmlns:a16="http://schemas.microsoft.com/office/drawing/2014/main" id="{70F6F65D-49DA-6403-75B3-C1379494A90A}"/>
              </a:ext>
            </a:extLst>
          </p:cNvPr>
          <p:cNvSpPr/>
          <p:nvPr/>
        </p:nvSpPr>
        <p:spPr>
          <a:xfrm>
            <a:off x="0" y="0"/>
            <a:ext cx="158750" cy="15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b="1">
              <a:latin typeface="Arial" panose="020B0604020202020204" pitchFamily="34" charset="0"/>
              <a:ea typeface="+mj-ea"/>
              <a:cs typeface="+mj-cs"/>
            </a:endParaRPr>
          </a:p>
        </p:txBody>
      </p:sp>
      <p:sp>
        <p:nvSpPr>
          <p:cNvPr id="13" name="Text Placeholder 2">
            <a:hlinkClick r:id="rId11" action="ppaction://hlinksldjump"/>
            <a:extLst>
              <a:ext uri="{FF2B5EF4-FFF2-40B4-BE49-F238E27FC236}">
                <a16:creationId xmlns:a16="http://schemas.microsoft.com/office/drawing/2014/main" id="{DE25F25C-2DE3-370E-8C8C-ADF15BDF162C}"/>
              </a:ext>
            </a:extLst>
          </p:cNvPr>
          <p:cNvSpPr>
            <a:spLocks noGrp="1"/>
          </p:cNvSpPr>
          <p:nvPr>
            <p:custDataLst>
              <p:tags r:id="rId2"/>
            </p:custDataLst>
          </p:nvPr>
        </p:nvSpPr>
        <p:spPr bwMode="auto">
          <a:xfrm>
            <a:off x="5595938" y="1728789"/>
            <a:ext cx="6062663" cy="11207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80963" tIns="438150" rIns="0" bIns="43815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Review workshop context</a:t>
            </a:r>
          </a:p>
        </p:txBody>
      </p:sp>
      <p:sp>
        <p:nvSpPr>
          <p:cNvPr id="9" name="Text Placeholder 2">
            <a:hlinkClick r:id="rId12" action="ppaction://hlinksldjump"/>
            <a:extLst>
              <a:ext uri="{FF2B5EF4-FFF2-40B4-BE49-F238E27FC236}">
                <a16:creationId xmlns:a16="http://schemas.microsoft.com/office/drawing/2014/main" id="{A7D059DB-F565-F74D-549A-098432F69918}"/>
              </a:ext>
            </a:extLst>
          </p:cNvPr>
          <p:cNvSpPr>
            <a:spLocks noGrp="1"/>
          </p:cNvSpPr>
          <p:nvPr>
            <p:custDataLst>
              <p:tags r:id="rId3"/>
            </p:custDataLst>
          </p:nvPr>
        </p:nvSpPr>
        <p:spPr bwMode="auto">
          <a:xfrm>
            <a:off x="5595938" y="2849563"/>
            <a:ext cx="6062663" cy="11207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80963" tIns="438150" rIns="0" bIns="43815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Share TSP engagement summary to date</a:t>
            </a:r>
          </a:p>
        </p:txBody>
      </p:sp>
      <p:sp>
        <p:nvSpPr>
          <p:cNvPr id="8" name="Text Placeholder 2">
            <a:hlinkClick r:id="rId13" action="ppaction://hlinksldjump"/>
            <a:extLst>
              <a:ext uri="{FF2B5EF4-FFF2-40B4-BE49-F238E27FC236}">
                <a16:creationId xmlns:a16="http://schemas.microsoft.com/office/drawing/2014/main" id="{8724DCBE-B5AE-BD78-CDE3-CD1B47D5F9CE}"/>
              </a:ext>
            </a:extLst>
          </p:cNvPr>
          <p:cNvSpPr>
            <a:spLocks noGrp="1"/>
          </p:cNvSpPr>
          <p:nvPr>
            <p:custDataLst>
              <p:tags r:id="rId4"/>
            </p:custDataLst>
          </p:nvPr>
        </p:nvSpPr>
        <p:spPr bwMode="auto">
          <a:xfrm>
            <a:off x="5595938" y="3970338"/>
            <a:ext cx="6062663" cy="111918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80963" tIns="436563" rIns="0" bIns="43815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Review stakeholder engagement timeline</a:t>
            </a:r>
          </a:p>
        </p:txBody>
      </p:sp>
      <p:sp>
        <p:nvSpPr>
          <p:cNvPr id="34" name="Text Placeholder 2">
            <a:extLst>
              <a:ext uri="{FF2B5EF4-FFF2-40B4-BE49-F238E27FC236}">
                <a16:creationId xmlns:a16="http://schemas.microsoft.com/office/drawing/2014/main" id="{46B7EB52-3338-0E97-D562-08209CB128FB}"/>
              </a:ext>
            </a:extLst>
          </p:cNvPr>
          <p:cNvSpPr>
            <a:spLocks noGrp="1"/>
          </p:cNvSpPr>
          <p:nvPr>
            <p:custDataLst>
              <p:tags r:id="rId5"/>
            </p:custDataLst>
          </p:nvPr>
        </p:nvSpPr>
        <p:spPr bwMode="auto">
          <a:xfrm>
            <a:off x="5595938" y="5089526"/>
            <a:ext cx="6062663" cy="1120775"/>
          </a:xfrm>
          <a:prstGeom prst="rect">
            <a:avLst/>
          </a:prstGeom>
          <a:solidFill>
            <a:schemeClr val="accent1"/>
          </a:solidFill>
          <a:ln>
            <a:noFill/>
          </a:ln>
          <a:effectLst/>
        </p:spPr>
        <p:txBody>
          <a:bodyPr vert="horz" wrap="none" lIns="80963" tIns="438150" rIns="0" bIns="43815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bg1"/>
                </a:solidFill>
              </a:rPr>
              <a:t>Discuss scope and design criteria for your input</a:t>
            </a:r>
          </a:p>
        </p:txBody>
      </p:sp>
      <p:sp>
        <p:nvSpPr>
          <p:cNvPr id="38" name="Slide Number Placeholder 5">
            <a:extLst>
              <a:ext uri="{FF2B5EF4-FFF2-40B4-BE49-F238E27FC236}">
                <a16:creationId xmlns:a16="http://schemas.microsoft.com/office/drawing/2014/main" id="{3E2F1AE4-7495-6DA7-9897-8C1ED7AB0949}"/>
              </a:ext>
            </a:extLst>
          </p:cNvPr>
          <p:cNvSpPr txBox="1">
            <a:spLocks/>
          </p:cNvSpPr>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20</a:t>
            </a:fld>
            <a:endParaRPr lang="en-US"/>
          </a:p>
        </p:txBody>
      </p:sp>
      <p:sp>
        <p:nvSpPr>
          <p:cNvPr id="16" name="1. On-page tracker">
            <a:extLst>
              <a:ext uri="{FF2B5EF4-FFF2-40B4-BE49-F238E27FC236}">
                <a16:creationId xmlns:a16="http://schemas.microsoft.com/office/drawing/2014/main" id="{36AEB2FE-68BD-2A6D-6410-A7181B027057}"/>
              </a:ext>
            </a:extLst>
          </p:cNvPr>
          <p:cNvSpPr>
            <a:spLocks noGrp="1"/>
          </p:cNvSpPr>
          <p:nvPr>
            <p:ph type="body" sz="quarter" idx="10"/>
            <p:custDataLst>
              <p:tags r:id="rId6"/>
            </p:custDataLst>
          </p:nvPr>
        </p:nvSpPr>
        <p:spPr/>
        <p:txBody>
          <a:bodyPr/>
          <a:lstStyle/>
          <a:p>
            <a:endParaRPr lang="en-US"/>
          </a:p>
        </p:txBody>
      </p:sp>
      <p:sp>
        <p:nvSpPr>
          <p:cNvPr id="19" name="TextBox 18">
            <a:extLst>
              <a:ext uri="{FF2B5EF4-FFF2-40B4-BE49-F238E27FC236}">
                <a16:creationId xmlns:a16="http://schemas.microsoft.com/office/drawing/2014/main" id="{90F1D105-4ABE-AAD2-257E-341FDB1C8B81}"/>
              </a:ext>
            </a:extLst>
          </p:cNvPr>
          <p:cNvSpPr txBox="1"/>
          <p:nvPr/>
        </p:nvSpPr>
        <p:spPr>
          <a:xfrm>
            <a:off x="495300" y="1729345"/>
            <a:ext cx="3276600" cy="98488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3200" b="1">
                <a:ea typeface="+mj-ea"/>
                <a:cs typeface="+mj-cs"/>
              </a:rPr>
              <a:t>Agenda for today’s session</a:t>
            </a:r>
          </a:p>
        </p:txBody>
      </p:sp>
      <p:pic>
        <p:nvPicPr>
          <p:cNvPr id="487" name="Picture 486">
            <a:extLst>
              <a:ext uri="{FF2B5EF4-FFF2-40B4-BE49-F238E27FC236}">
                <a16:creationId xmlns:a16="http://schemas.microsoft.com/office/drawing/2014/main" id="{0873B3E1-7089-E925-EF4B-F8842E6B40B1}"/>
              </a:ext>
            </a:extLst>
          </p:cNvPr>
          <p:cNvPicPr>
            <a:picLocks noChangeAspect="1"/>
          </p:cNvPicPr>
          <p:nvPr/>
        </p:nvPicPr>
        <p:blipFill>
          <a:blip r:embed="rId14"/>
          <a:srcRect l="36999"/>
          <a:stretch>
            <a:fillRect/>
          </a:stretch>
        </p:blipFill>
        <p:spPr>
          <a:xfrm>
            <a:off x="1" y="2938653"/>
            <a:ext cx="5267325" cy="3928872"/>
          </a:xfrm>
          <a:custGeom>
            <a:avLst/>
            <a:gdLst>
              <a:gd name="csX0" fmla="*/ 0 w 5267325"/>
              <a:gd name="csY0" fmla="*/ 0 h 3928872"/>
              <a:gd name="csX1" fmla="*/ 5267325 w 5267325"/>
              <a:gd name="csY1" fmla="*/ 0 h 3928872"/>
              <a:gd name="csX2" fmla="*/ 5267325 w 5267325"/>
              <a:gd name="csY2" fmla="*/ 3928872 h 3928872"/>
              <a:gd name="csX3" fmla="*/ 0 w 5267325"/>
              <a:gd name="csY3" fmla="*/ 3928872 h 3928872"/>
            </a:gdLst>
            <a:ahLst/>
            <a:cxnLst>
              <a:cxn ang="0">
                <a:pos x="csX0" y="csY0"/>
              </a:cxn>
              <a:cxn ang="0">
                <a:pos x="csX1" y="csY1"/>
              </a:cxn>
              <a:cxn ang="0">
                <a:pos x="csX2" y="csY2"/>
              </a:cxn>
              <a:cxn ang="0">
                <a:pos x="csX3" y="csY3"/>
              </a:cxn>
            </a:cxnLst>
            <a:rect l="l" t="t" r="r" b="b"/>
            <a:pathLst>
              <a:path w="5267325" h="3928872">
                <a:moveTo>
                  <a:pt x="0" y="0"/>
                </a:moveTo>
                <a:lnTo>
                  <a:pt x="5267325" y="0"/>
                </a:lnTo>
                <a:lnTo>
                  <a:pt x="5267325" y="3928872"/>
                </a:lnTo>
                <a:lnTo>
                  <a:pt x="0" y="3928872"/>
                </a:lnTo>
                <a:close/>
              </a:path>
            </a:pathLst>
          </a:custGeom>
        </p:spPr>
      </p:pic>
    </p:spTree>
    <p:extLst>
      <p:ext uri="{BB962C8B-B14F-4D97-AF65-F5344CB8AC3E}">
        <p14:creationId xmlns:p14="http://schemas.microsoft.com/office/powerpoint/2010/main" val="1122509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E8D92-6501-3420-0362-3988BF368D58}"/>
            </a:ext>
          </a:extLst>
        </p:cNvPr>
        <p:cNvGrpSpPr/>
        <p:nvPr/>
      </p:nvGrpSpPr>
      <p:grpSpPr>
        <a:xfrm>
          <a:off x="0" y="0"/>
          <a:ext cx="0" cy="0"/>
          <a:chOff x="0" y="0"/>
          <a:chExt cx="0" cy="0"/>
        </a:xfrm>
      </p:grpSpPr>
      <p:graphicFrame>
        <p:nvGraphicFramePr>
          <p:cNvPr id="4" name="Object 6" hidden="1">
            <a:extLst>
              <a:ext uri="{FF2B5EF4-FFF2-40B4-BE49-F238E27FC236}">
                <a16:creationId xmlns:a16="http://schemas.microsoft.com/office/drawing/2014/main" id="{5324B091-A4A9-6C1E-B457-04028CCC58A1}"/>
              </a:ext>
            </a:extLst>
          </p:cNvPr>
          <p:cNvGraphicFramePr>
            <a:graphicFrameLocks noChangeAspect="1"/>
          </p:cNvGraphicFramePr>
          <p:nvPr>
            <p:custDataLst>
              <p:tags r:id="rId1"/>
            </p:custDataLst>
            <p:extLst>
              <p:ext uri="{D42A27DB-BD31-4B8C-83A1-F6EECF244321}">
                <p14:modId xmlns:p14="http://schemas.microsoft.com/office/powerpoint/2010/main" val="32505048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04" imgH="403" progId="TCLayout.ActiveDocument.1">
                  <p:embed/>
                </p:oleObj>
              </mc:Choice>
              <mc:Fallback>
                <p:oleObj name="think-cell Slide" r:id="rId7" imgW="404" imgH="403" progId="TCLayout.ActiveDocument.1">
                  <p:embed/>
                  <p:pic>
                    <p:nvPicPr>
                      <p:cNvPr id="4" name="Object 6" hidden="1">
                        <a:extLst>
                          <a:ext uri="{FF2B5EF4-FFF2-40B4-BE49-F238E27FC236}">
                            <a16:creationId xmlns:a16="http://schemas.microsoft.com/office/drawing/2014/main" id="{5324B091-A4A9-6C1E-B457-04028CCC58A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FA864A15-D074-C47B-B468-D7B098787380}"/>
              </a:ext>
            </a:extLst>
          </p:cNvPr>
          <p:cNvSpPr>
            <a:spLocks/>
          </p:cNvSpPr>
          <p:nvPr/>
        </p:nvSpPr>
        <p:spPr>
          <a:xfrm>
            <a:off x="8708555" y="3250441"/>
            <a:ext cx="2925377" cy="32316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tx1"/>
                </a:solidFill>
              </a:rPr>
              <a:t>TSP engagement</a:t>
            </a:r>
          </a:p>
        </p:txBody>
      </p:sp>
      <p:sp>
        <p:nvSpPr>
          <p:cNvPr id="2" name="2. Slide Title">
            <a:extLst>
              <a:ext uri="{FF2B5EF4-FFF2-40B4-BE49-F238E27FC236}">
                <a16:creationId xmlns:a16="http://schemas.microsoft.com/office/drawing/2014/main" id="{9F41D78B-99C0-37C6-1E13-9DFF2307B10A}"/>
              </a:ext>
            </a:extLst>
          </p:cNvPr>
          <p:cNvSpPr>
            <a:spLocks noGrp="1"/>
          </p:cNvSpPr>
          <p:nvPr>
            <p:ph type="title"/>
            <p:custDataLst>
              <p:tags r:id="rId2"/>
            </p:custDataLst>
          </p:nvPr>
        </p:nvSpPr>
        <p:spPr>
          <a:xfrm>
            <a:off x="1257300" y="419100"/>
            <a:ext cx="10401300" cy="369332"/>
          </a:xfrm>
          <a:noFill/>
          <a:ln>
            <a:noFill/>
          </a:ln>
          <a:extLst>
            <a:ext uri="{909E8E84-426E-40DD-AFC4-6F175D3DCCD1}">
              <a14:hiddenFill xmlns:a14="http://schemas.microsoft.com/office/drawing/2010/main">
                <a:solidFill>
                  <a:srgbClr val="FFFFFF"/>
                </a:solidFill>
              </a14:hiddenFill>
            </a:ext>
          </a:extLst>
        </p:spPr>
        <p:txBody>
          <a:bodyPr vert="horz">
            <a:spAutoFit/>
          </a:bodyPr>
          <a:lstStyle/>
          <a:p>
            <a:r>
              <a:rPr lang="en-US"/>
              <a:t>ERCOT welcomes your input on design choices across the process</a:t>
            </a:r>
          </a:p>
        </p:txBody>
      </p:sp>
      <p:sp>
        <p:nvSpPr>
          <p:cNvPr id="25" name="4. Footnote">
            <a:extLst>
              <a:ext uri="{FF2B5EF4-FFF2-40B4-BE49-F238E27FC236}">
                <a16:creationId xmlns:a16="http://schemas.microsoft.com/office/drawing/2014/main" id="{69C2D2C7-087C-CE12-D7C4-BF343512C884}"/>
              </a:ext>
            </a:extLst>
          </p:cNvPr>
          <p:cNvSpPr txBox="1"/>
          <p:nvPr>
            <p:custDataLst>
              <p:tags r:id="rId3"/>
            </p:custDataLst>
          </p:nvPr>
        </p:nvSpPr>
        <p:spPr>
          <a:xfrm>
            <a:off x="506347" y="6210706"/>
            <a:ext cx="7278624" cy="24622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marL="0" lvl="0" indent="0">
              <a:buAutoNum type="arabicPeriod"/>
            </a:pPr>
            <a:r>
              <a:rPr lang="en-US"/>
              <a:t>    TPL and Alternative Project Analytics</a:t>
            </a:r>
          </a:p>
          <a:p>
            <a:pPr marL="0" lvl="0" indent="0">
              <a:buAutoNum type="arabicPeriod"/>
            </a:pPr>
            <a:r>
              <a:rPr lang="en-US"/>
              <a:t>    Short circuit</a:t>
            </a:r>
          </a:p>
        </p:txBody>
      </p:sp>
      <p:sp>
        <p:nvSpPr>
          <p:cNvPr id="26" name="5. Source">
            <a:extLst>
              <a:ext uri="{FF2B5EF4-FFF2-40B4-BE49-F238E27FC236}">
                <a16:creationId xmlns:a16="http://schemas.microsoft.com/office/drawing/2014/main" id="{6D7FE9FC-2332-3BD5-4210-206AE14060F2}"/>
              </a:ext>
            </a:extLst>
          </p:cNvPr>
          <p:cNvSpPr txBox="1"/>
          <p:nvPr>
            <p:custDataLst>
              <p:tags r:id="rId4"/>
            </p:custDataLst>
          </p:nvPr>
        </p:nvSpPr>
        <p:spPr>
          <a:xfrm>
            <a:off x="506347" y="6557085"/>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ERCOT Extended Work Sessions for Comprehensive Transmission Planning (6/16, 6/18, 6/23, 6/25, 6/30)</a:t>
            </a:r>
          </a:p>
        </p:txBody>
      </p:sp>
      <p:sp>
        <p:nvSpPr>
          <p:cNvPr id="213" name="Rectangle 212">
            <a:extLst>
              <a:ext uri="{FF2B5EF4-FFF2-40B4-BE49-F238E27FC236}">
                <a16:creationId xmlns:a16="http://schemas.microsoft.com/office/drawing/2014/main" id="{29536142-B76E-55B7-7B70-80EC01B51FA5}"/>
              </a:ext>
            </a:extLst>
          </p:cNvPr>
          <p:cNvSpPr>
            <a:spLocks/>
          </p:cNvSpPr>
          <p:nvPr/>
        </p:nvSpPr>
        <p:spPr>
          <a:xfrm>
            <a:off x="7120739" y="1404182"/>
            <a:ext cx="1493838" cy="2234685"/>
          </a:xfrm>
          <a:prstGeom prst="rect">
            <a:avLst/>
          </a:prstGeom>
          <a:solidFill>
            <a:schemeClr val="accent5">
              <a:lumMod val="20000"/>
              <a:lumOff val="80000"/>
            </a:schemeClr>
          </a:solidFill>
          <a:ln w="2857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15" name="Rectangle 214">
            <a:extLst>
              <a:ext uri="{FF2B5EF4-FFF2-40B4-BE49-F238E27FC236}">
                <a16:creationId xmlns:a16="http://schemas.microsoft.com/office/drawing/2014/main" id="{E7BD9AB7-C5C4-ABAB-D2E1-C982240267FF}"/>
              </a:ext>
            </a:extLst>
          </p:cNvPr>
          <p:cNvSpPr>
            <a:spLocks/>
          </p:cNvSpPr>
          <p:nvPr/>
        </p:nvSpPr>
        <p:spPr>
          <a:xfrm>
            <a:off x="7157043" y="3709889"/>
            <a:ext cx="4501556" cy="32316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tx1"/>
                </a:solidFill>
              </a:rPr>
              <a:t>Stakeholder engagement and public comment (e.g., via monthly updates, to define stakeholder gates)</a:t>
            </a:r>
          </a:p>
        </p:txBody>
      </p:sp>
      <p:sp>
        <p:nvSpPr>
          <p:cNvPr id="216" name="Rectangle 215">
            <a:extLst>
              <a:ext uri="{FF2B5EF4-FFF2-40B4-BE49-F238E27FC236}">
                <a16:creationId xmlns:a16="http://schemas.microsoft.com/office/drawing/2014/main" id="{F6F84F74-B37F-85BA-4008-5CE73B5974B9}"/>
              </a:ext>
            </a:extLst>
          </p:cNvPr>
          <p:cNvSpPr>
            <a:spLocks/>
          </p:cNvSpPr>
          <p:nvPr/>
        </p:nvSpPr>
        <p:spPr>
          <a:xfrm>
            <a:off x="5723423" y="1404182"/>
            <a:ext cx="1303338" cy="2234685"/>
          </a:xfrm>
          <a:prstGeom prst="rect">
            <a:avLst/>
          </a:prstGeom>
          <a:solidFill>
            <a:schemeClr val="accent4">
              <a:lumMod val="20000"/>
              <a:lumOff val="80000"/>
            </a:schemeClr>
          </a:solidFill>
          <a:ln w="285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18" name="Rectangle 217">
            <a:extLst>
              <a:ext uri="{FF2B5EF4-FFF2-40B4-BE49-F238E27FC236}">
                <a16:creationId xmlns:a16="http://schemas.microsoft.com/office/drawing/2014/main" id="{43503DE7-3B60-3619-B663-2AAFFA58CC17}"/>
              </a:ext>
            </a:extLst>
          </p:cNvPr>
          <p:cNvSpPr>
            <a:spLocks/>
          </p:cNvSpPr>
          <p:nvPr/>
        </p:nvSpPr>
        <p:spPr>
          <a:xfrm>
            <a:off x="3275114" y="1404221"/>
            <a:ext cx="2345440" cy="2234685"/>
          </a:xfrm>
          <a:prstGeom prst="rect">
            <a:avLst/>
          </a:prstGeom>
          <a:solidFill>
            <a:schemeClr val="accent6">
              <a:lumMod val="20000"/>
              <a:lumOff val="80000"/>
            </a:schemeClr>
          </a:solidFill>
          <a:ln w="285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19" name="Rectangle 218">
            <a:extLst>
              <a:ext uri="{FF2B5EF4-FFF2-40B4-BE49-F238E27FC236}">
                <a16:creationId xmlns:a16="http://schemas.microsoft.com/office/drawing/2014/main" id="{0F6CEACE-CAFA-DB0E-C05E-7E02199EC218}"/>
              </a:ext>
            </a:extLst>
          </p:cNvPr>
          <p:cNvSpPr>
            <a:spLocks/>
          </p:cNvSpPr>
          <p:nvPr/>
        </p:nvSpPr>
        <p:spPr>
          <a:xfrm>
            <a:off x="609600" y="1449742"/>
            <a:ext cx="2492376" cy="4065588"/>
          </a:xfrm>
          <a:prstGeom prst="rect">
            <a:avLst/>
          </a:prstGeom>
          <a:solidFill>
            <a:schemeClr val="bg1">
              <a:lumMod val="95000"/>
            </a:schemeClr>
          </a:solidFill>
          <a:ln w="28575">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20" name="Rectangle 219">
            <a:extLst>
              <a:ext uri="{FF2B5EF4-FFF2-40B4-BE49-F238E27FC236}">
                <a16:creationId xmlns:a16="http://schemas.microsoft.com/office/drawing/2014/main" id="{E7C11F14-AF9A-F55D-00FA-F4542891CA1C}"/>
              </a:ext>
            </a:extLst>
          </p:cNvPr>
          <p:cNvSpPr>
            <a:spLocks/>
          </p:cNvSpPr>
          <p:nvPr/>
        </p:nvSpPr>
        <p:spPr>
          <a:xfrm>
            <a:off x="744537" y="2678468"/>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ctr">
            <a:noAutofit/>
          </a:bodyPr>
          <a:lstStyle/>
          <a:p>
            <a:pPr algn="ctr"/>
            <a:r>
              <a:rPr lang="en-US" sz="900">
                <a:solidFill>
                  <a:schemeClr val="tx1"/>
                </a:solidFill>
              </a:rPr>
              <a:t>RIOO</a:t>
            </a:r>
          </a:p>
        </p:txBody>
      </p:sp>
      <p:sp>
        <p:nvSpPr>
          <p:cNvPr id="221" name="Rectangle 220">
            <a:extLst>
              <a:ext uri="{FF2B5EF4-FFF2-40B4-BE49-F238E27FC236}">
                <a16:creationId xmlns:a16="http://schemas.microsoft.com/office/drawing/2014/main" id="{EE412B1D-9D2E-2D78-0C34-F71115F9BC35}"/>
              </a:ext>
            </a:extLst>
          </p:cNvPr>
          <p:cNvSpPr>
            <a:spLocks/>
          </p:cNvSpPr>
          <p:nvPr/>
        </p:nvSpPr>
        <p:spPr>
          <a:xfrm>
            <a:off x="744537" y="3638906"/>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ctr">
            <a:noAutofit/>
          </a:bodyPr>
          <a:lstStyle/>
          <a:p>
            <a:pPr algn="ctr"/>
            <a:r>
              <a:rPr lang="en-US" sz="900">
                <a:solidFill>
                  <a:schemeClr val="tx1"/>
                </a:solidFill>
              </a:rPr>
              <a:t>MOD, TPIT</a:t>
            </a:r>
          </a:p>
        </p:txBody>
      </p:sp>
      <p:sp>
        <p:nvSpPr>
          <p:cNvPr id="222" name="Rectangle 221">
            <a:extLst>
              <a:ext uri="{FF2B5EF4-FFF2-40B4-BE49-F238E27FC236}">
                <a16:creationId xmlns:a16="http://schemas.microsoft.com/office/drawing/2014/main" id="{64E4B179-9EC2-3C62-7BF4-969E7A38316A}"/>
              </a:ext>
            </a:extLst>
          </p:cNvPr>
          <p:cNvSpPr>
            <a:spLocks/>
          </p:cNvSpPr>
          <p:nvPr/>
        </p:nvSpPr>
        <p:spPr>
          <a:xfrm>
            <a:off x="744537" y="4599343"/>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ctr">
            <a:noAutofit/>
          </a:bodyPr>
          <a:lstStyle/>
          <a:p>
            <a:pPr algn="ctr"/>
            <a:r>
              <a:rPr lang="en-US" sz="900">
                <a:solidFill>
                  <a:schemeClr val="tx1"/>
                </a:solidFill>
              </a:rPr>
              <a:t>Base Load Economic Forecast, TSP RFI</a:t>
            </a:r>
          </a:p>
        </p:txBody>
      </p:sp>
      <p:sp>
        <p:nvSpPr>
          <p:cNvPr id="223" name="Rectangle 222">
            <a:extLst>
              <a:ext uri="{FF2B5EF4-FFF2-40B4-BE49-F238E27FC236}">
                <a16:creationId xmlns:a16="http://schemas.microsoft.com/office/drawing/2014/main" id="{3F5F43C2-519B-EB35-936F-8BDD2913251D}"/>
              </a:ext>
            </a:extLst>
          </p:cNvPr>
          <p:cNvSpPr>
            <a:spLocks/>
          </p:cNvSpPr>
          <p:nvPr/>
        </p:nvSpPr>
        <p:spPr>
          <a:xfrm>
            <a:off x="3346083" y="1784706"/>
            <a:ext cx="593725" cy="64452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bg1"/>
                </a:solidFill>
              </a:rPr>
              <a:t>Batch model build</a:t>
            </a:r>
          </a:p>
        </p:txBody>
      </p:sp>
      <p:sp>
        <p:nvSpPr>
          <p:cNvPr id="224" name="Oval 223">
            <a:extLst>
              <a:ext uri="{FF2B5EF4-FFF2-40B4-BE49-F238E27FC236}">
                <a16:creationId xmlns:a16="http://schemas.microsoft.com/office/drawing/2014/main" id="{702EED3B-6C5E-F78E-EFBD-A2A3F361C619}"/>
              </a:ext>
            </a:extLst>
          </p:cNvPr>
          <p:cNvSpPr>
            <a:spLocks/>
          </p:cNvSpPr>
          <p:nvPr/>
        </p:nvSpPr>
        <p:spPr>
          <a:xfrm>
            <a:off x="5944086" y="1653231"/>
            <a:ext cx="946149" cy="900736"/>
          </a:xfrm>
          <a:prstGeom prst="ellipse">
            <a:avLst/>
          </a:prstGeom>
          <a:solidFill>
            <a:schemeClr val="accent4">
              <a:lumMod val="75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850" b="1"/>
              <a:t>Post commitment CTP Year N Model</a:t>
            </a:r>
          </a:p>
        </p:txBody>
      </p:sp>
      <p:sp>
        <p:nvSpPr>
          <p:cNvPr id="225" name="Oval 224">
            <a:extLst>
              <a:ext uri="{FF2B5EF4-FFF2-40B4-BE49-F238E27FC236}">
                <a16:creationId xmlns:a16="http://schemas.microsoft.com/office/drawing/2014/main" id="{D3ED2FA5-F811-9CE6-9CF9-A9236A4456D7}"/>
              </a:ext>
            </a:extLst>
          </p:cNvPr>
          <p:cNvSpPr>
            <a:spLocks/>
          </p:cNvSpPr>
          <p:nvPr/>
        </p:nvSpPr>
        <p:spPr>
          <a:xfrm>
            <a:off x="8764223" y="1720110"/>
            <a:ext cx="804022" cy="777875"/>
          </a:xfrm>
          <a:prstGeom prst="ellipse">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900" b="1"/>
              <a:t>Final model snapshot</a:t>
            </a:r>
            <a:endParaRPr lang="en-US" sz="900"/>
          </a:p>
        </p:txBody>
      </p:sp>
      <p:sp>
        <p:nvSpPr>
          <p:cNvPr id="226" name="Diamond 225">
            <a:extLst>
              <a:ext uri="{FF2B5EF4-FFF2-40B4-BE49-F238E27FC236}">
                <a16:creationId xmlns:a16="http://schemas.microsoft.com/office/drawing/2014/main" id="{0AD0A504-777C-20B9-C693-0F7524144BEF}"/>
              </a:ext>
            </a:extLst>
          </p:cNvPr>
          <p:cNvSpPr/>
          <p:nvPr/>
        </p:nvSpPr>
        <p:spPr>
          <a:xfrm>
            <a:off x="1727200" y="2681643"/>
            <a:ext cx="1330325" cy="771525"/>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900" b="1"/>
              <a:t>Gen. data</a:t>
            </a:r>
          </a:p>
        </p:txBody>
      </p:sp>
      <p:sp>
        <p:nvSpPr>
          <p:cNvPr id="227" name="Diamond 226">
            <a:extLst>
              <a:ext uri="{FF2B5EF4-FFF2-40B4-BE49-F238E27FC236}">
                <a16:creationId xmlns:a16="http://schemas.microsoft.com/office/drawing/2014/main" id="{F09FFA1C-019D-8393-94A9-8DE9999303BB}"/>
              </a:ext>
            </a:extLst>
          </p:cNvPr>
          <p:cNvSpPr/>
          <p:nvPr/>
        </p:nvSpPr>
        <p:spPr>
          <a:xfrm>
            <a:off x="1727200" y="3641287"/>
            <a:ext cx="1330325" cy="773113"/>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900" b="1"/>
              <a:t>Topology</a:t>
            </a:r>
            <a:br>
              <a:rPr lang="en-US" sz="900" b="1"/>
            </a:br>
            <a:r>
              <a:rPr lang="en-US" sz="900" b="1"/>
              <a:t>data</a:t>
            </a:r>
          </a:p>
        </p:txBody>
      </p:sp>
      <p:sp>
        <p:nvSpPr>
          <p:cNvPr id="228" name="Diamond 227">
            <a:extLst>
              <a:ext uri="{FF2B5EF4-FFF2-40B4-BE49-F238E27FC236}">
                <a16:creationId xmlns:a16="http://schemas.microsoft.com/office/drawing/2014/main" id="{4B047B4A-0348-8B1B-084B-3FEEC2F3A054}"/>
              </a:ext>
            </a:extLst>
          </p:cNvPr>
          <p:cNvSpPr/>
          <p:nvPr/>
        </p:nvSpPr>
        <p:spPr>
          <a:xfrm>
            <a:off x="1727200" y="4601724"/>
            <a:ext cx="1330325" cy="773113"/>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800" b="1"/>
              <a:t>Remaining </a:t>
            </a:r>
            <a:br>
              <a:rPr lang="en-US" sz="800" b="1"/>
            </a:br>
            <a:r>
              <a:rPr lang="en-US" sz="800" b="1"/>
              <a:t>load data</a:t>
            </a:r>
          </a:p>
          <a:p>
            <a:pPr algn="ctr"/>
            <a:r>
              <a:rPr lang="en-US" sz="800"/>
              <a:t>(medium, economic)</a:t>
            </a:r>
          </a:p>
        </p:txBody>
      </p:sp>
      <p:sp>
        <p:nvSpPr>
          <p:cNvPr id="229" name="Diamond 228">
            <a:extLst>
              <a:ext uri="{FF2B5EF4-FFF2-40B4-BE49-F238E27FC236}">
                <a16:creationId xmlns:a16="http://schemas.microsoft.com/office/drawing/2014/main" id="{8B8D623F-FBA3-0495-9860-3E59B3A63855}"/>
              </a:ext>
            </a:extLst>
          </p:cNvPr>
          <p:cNvSpPr/>
          <p:nvPr/>
        </p:nvSpPr>
        <p:spPr>
          <a:xfrm>
            <a:off x="1727200" y="1720412"/>
            <a:ext cx="1330325" cy="773113"/>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900" b="1"/>
              <a:t>Large load data </a:t>
            </a:r>
            <a:r>
              <a:rPr lang="en-US" sz="900"/>
              <a:t>(from TSPs)</a:t>
            </a:r>
          </a:p>
        </p:txBody>
      </p:sp>
      <p:sp>
        <p:nvSpPr>
          <p:cNvPr id="230" name="Rectangle 229">
            <a:extLst>
              <a:ext uri="{FF2B5EF4-FFF2-40B4-BE49-F238E27FC236}">
                <a16:creationId xmlns:a16="http://schemas.microsoft.com/office/drawing/2014/main" id="{E1738221-DF12-5D6E-9CEB-D1ED94AA71B4}"/>
              </a:ext>
            </a:extLst>
          </p:cNvPr>
          <p:cNvSpPr>
            <a:spLocks/>
          </p:cNvSpPr>
          <p:nvPr/>
        </p:nvSpPr>
        <p:spPr>
          <a:xfrm>
            <a:off x="744537" y="1718031"/>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r>
              <a:rPr lang="en-US" sz="900">
                <a:solidFill>
                  <a:schemeClr val="tx1"/>
                </a:solidFill>
              </a:rPr>
              <a:t>ILLE submitting large load request</a:t>
            </a:r>
          </a:p>
        </p:txBody>
      </p:sp>
      <p:sp>
        <p:nvSpPr>
          <p:cNvPr id="231" name="Rectangle 230">
            <a:extLst>
              <a:ext uri="{FF2B5EF4-FFF2-40B4-BE49-F238E27FC236}">
                <a16:creationId xmlns:a16="http://schemas.microsoft.com/office/drawing/2014/main" id="{88BA02CB-5172-E1A3-7E42-B9850B9D46B5}"/>
              </a:ext>
            </a:extLst>
          </p:cNvPr>
          <p:cNvSpPr>
            <a:spLocks/>
          </p:cNvSpPr>
          <p:nvPr/>
        </p:nvSpPr>
        <p:spPr>
          <a:xfrm>
            <a:off x="4868869" y="1784706"/>
            <a:ext cx="681038" cy="64452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bg1"/>
                </a:solidFill>
              </a:rPr>
              <a:t>Commit-</a:t>
            </a:r>
            <a:r>
              <a:rPr lang="en-US" sz="900" err="1">
                <a:solidFill>
                  <a:schemeClr val="bg1"/>
                </a:solidFill>
              </a:rPr>
              <a:t>ment</a:t>
            </a:r>
            <a:r>
              <a:rPr lang="en-US" sz="900">
                <a:solidFill>
                  <a:schemeClr val="bg1"/>
                </a:solidFill>
              </a:rPr>
              <a:t> window</a:t>
            </a:r>
          </a:p>
        </p:txBody>
      </p:sp>
      <p:grpSp>
        <p:nvGrpSpPr>
          <p:cNvPr id="3" name="Group 2">
            <a:extLst>
              <a:ext uri="{FF2B5EF4-FFF2-40B4-BE49-F238E27FC236}">
                <a16:creationId xmlns:a16="http://schemas.microsoft.com/office/drawing/2014/main" id="{14C2EF51-28D7-6420-BC20-DFD20CC4B62F}"/>
              </a:ext>
            </a:extLst>
          </p:cNvPr>
          <p:cNvGrpSpPr/>
          <p:nvPr/>
        </p:nvGrpSpPr>
        <p:grpSpPr>
          <a:xfrm>
            <a:off x="9715504" y="1404182"/>
            <a:ext cx="1967707" cy="2234683"/>
            <a:chOff x="9096376" y="1949305"/>
            <a:chExt cx="2351087" cy="1599273"/>
          </a:xfrm>
        </p:grpSpPr>
        <p:sp>
          <p:nvSpPr>
            <p:cNvPr id="217" name="Rectangle 216">
              <a:extLst>
                <a:ext uri="{FF2B5EF4-FFF2-40B4-BE49-F238E27FC236}">
                  <a16:creationId xmlns:a16="http://schemas.microsoft.com/office/drawing/2014/main" id="{88D18CDC-C5E2-9C77-4A2E-75CC8E5BF18E}"/>
                </a:ext>
              </a:extLst>
            </p:cNvPr>
            <p:cNvSpPr>
              <a:spLocks/>
            </p:cNvSpPr>
            <p:nvPr/>
          </p:nvSpPr>
          <p:spPr>
            <a:xfrm>
              <a:off x="9096376" y="1949305"/>
              <a:ext cx="2351087" cy="1599273"/>
            </a:xfrm>
            <a:prstGeom prst="rect">
              <a:avLst/>
            </a:prstGeom>
            <a:solidFill>
              <a:srgbClr val="F4EABE"/>
            </a:solid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32" name="Rectangle 231">
              <a:extLst>
                <a:ext uri="{FF2B5EF4-FFF2-40B4-BE49-F238E27FC236}">
                  <a16:creationId xmlns:a16="http://schemas.microsoft.com/office/drawing/2014/main" id="{A2B4E87B-FFDE-4E23-D8F2-9D6138BD8E0F}"/>
                </a:ext>
              </a:extLst>
            </p:cNvPr>
            <p:cNvSpPr>
              <a:spLocks/>
            </p:cNvSpPr>
            <p:nvPr/>
          </p:nvSpPr>
          <p:spPr>
            <a:xfrm>
              <a:off x="9255174" y="2197894"/>
              <a:ext cx="930176" cy="777875"/>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b="1">
                  <a:solidFill>
                    <a:schemeClr val="tx1"/>
                  </a:solidFill>
                </a:rPr>
                <a:t>Actionable Trans. Plan</a:t>
              </a:r>
            </a:p>
          </p:txBody>
        </p:sp>
        <p:sp>
          <p:nvSpPr>
            <p:cNvPr id="233" name="Rectangle 232">
              <a:extLst>
                <a:ext uri="{FF2B5EF4-FFF2-40B4-BE49-F238E27FC236}">
                  <a16:creationId xmlns:a16="http://schemas.microsoft.com/office/drawing/2014/main" id="{921D78F8-6B5F-AABC-0310-9EF060907B7D}"/>
                </a:ext>
              </a:extLst>
            </p:cNvPr>
            <p:cNvSpPr>
              <a:spLocks/>
            </p:cNvSpPr>
            <p:nvPr/>
          </p:nvSpPr>
          <p:spPr>
            <a:xfrm>
              <a:off x="10358488" y="2189098"/>
              <a:ext cx="930176" cy="777875"/>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b="1">
                  <a:solidFill>
                    <a:schemeClr val="tx1"/>
                  </a:solidFill>
                </a:rPr>
                <a:t>Endorsed Trans. Plan</a:t>
              </a:r>
            </a:p>
          </p:txBody>
        </p:sp>
      </p:grpSp>
      <p:cxnSp>
        <p:nvCxnSpPr>
          <p:cNvPr id="235" name="Straight Arrow Connector 234">
            <a:extLst>
              <a:ext uri="{FF2B5EF4-FFF2-40B4-BE49-F238E27FC236}">
                <a16:creationId xmlns:a16="http://schemas.microsoft.com/office/drawing/2014/main" id="{11944BE6-1BEA-BE8E-96F5-1ED26925CD08}"/>
              </a:ext>
            </a:extLst>
          </p:cNvPr>
          <p:cNvCxnSpPr>
            <a:cxnSpLocks/>
          </p:cNvCxnSpPr>
          <p:nvPr/>
        </p:nvCxnSpPr>
        <p:spPr>
          <a:xfrm>
            <a:off x="9568245" y="2106969"/>
            <a:ext cx="308445" cy="0"/>
          </a:xfrm>
          <a:prstGeom prst="straightConnector1">
            <a:avLst/>
          </a:prstGeom>
          <a:ln w="6350">
            <a:solidFill>
              <a:schemeClr val="tx1">
                <a:lumMod val="75000"/>
                <a:lumOff val="2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238" name="TextBox 237">
            <a:extLst>
              <a:ext uri="{FF2B5EF4-FFF2-40B4-BE49-F238E27FC236}">
                <a16:creationId xmlns:a16="http://schemas.microsoft.com/office/drawing/2014/main" id="{26EF2A17-95C5-DFA4-9642-1DADDC05EF7D}"/>
              </a:ext>
            </a:extLst>
          </p:cNvPr>
          <p:cNvSpPr txBox="1">
            <a:spLocks/>
          </p:cNvSpPr>
          <p:nvPr/>
        </p:nvSpPr>
        <p:spPr>
          <a:xfrm>
            <a:off x="744537" y="1503717"/>
            <a:ext cx="2312988" cy="138499"/>
          </a:xfrm>
          <a:prstGeom prst="rect">
            <a:avLst/>
          </a:prstGeom>
        </p:spPr>
        <p:txBody>
          <a:bodyPr vert="horz" wrap="square" lIns="0" tIns="0" rIns="0" bIns="0" rtlCol="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Data inputs</a:t>
            </a:r>
          </a:p>
        </p:txBody>
      </p:sp>
      <p:sp>
        <p:nvSpPr>
          <p:cNvPr id="239" name="TextBox 238">
            <a:extLst>
              <a:ext uri="{FF2B5EF4-FFF2-40B4-BE49-F238E27FC236}">
                <a16:creationId xmlns:a16="http://schemas.microsoft.com/office/drawing/2014/main" id="{526B9CBB-9777-4763-4B51-25E1E246BDA9}"/>
              </a:ext>
            </a:extLst>
          </p:cNvPr>
          <p:cNvSpPr txBox="1"/>
          <p:nvPr/>
        </p:nvSpPr>
        <p:spPr>
          <a:xfrm>
            <a:off x="3405187" y="1468793"/>
            <a:ext cx="1466850" cy="13849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Batch study</a:t>
            </a:r>
          </a:p>
        </p:txBody>
      </p:sp>
      <p:sp>
        <p:nvSpPr>
          <p:cNvPr id="240" name="TextBox 239">
            <a:extLst>
              <a:ext uri="{FF2B5EF4-FFF2-40B4-BE49-F238E27FC236}">
                <a16:creationId xmlns:a16="http://schemas.microsoft.com/office/drawing/2014/main" id="{6B35A850-CC6C-C6FF-07A4-AD3CD3F9E070}"/>
              </a:ext>
            </a:extLst>
          </p:cNvPr>
          <p:cNvSpPr txBox="1">
            <a:spLocks/>
          </p:cNvSpPr>
          <p:nvPr/>
        </p:nvSpPr>
        <p:spPr>
          <a:xfrm>
            <a:off x="5847248" y="1468793"/>
            <a:ext cx="1095375" cy="138499"/>
          </a:xfrm>
          <a:prstGeom prst="rect">
            <a:avLst/>
          </a:prstGeom>
        </p:spPr>
        <p:txBody>
          <a:bodyPr vert="horz" wrap="square" lIns="0" tIns="0" rIns="0" bIns="0" rtlCol="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Modeling</a:t>
            </a:r>
          </a:p>
        </p:txBody>
      </p:sp>
      <p:sp>
        <p:nvSpPr>
          <p:cNvPr id="241" name="TextBox 240">
            <a:extLst>
              <a:ext uri="{FF2B5EF4-FFF2-40B4-BE49-F238E27FC236}">
                <a16:creationId xmlns:a16="http://schemas.microsoft.com/office/drawing/2014/main" id="{87B7C64B-6AE7-1927-C0DD-F89C667EFD57}"/>
              </a:ext>
            </a:extLst>
          </p:cNvPr>
          <p:cNvSpPr txBox="1"/>
          <p:nvPr/>
        </p:nvSpPr>
        <p:spPr>
          <a:xfrm>
            <a:off x="9767892" y="1455675"/>
            <a:ext cx="1465263" cy="13849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Endorsement</a:t>
            </a:r>
          </a:p>
        </p:txBody>
      </p:sp>
      <p:sp>
        <p:nvSpPr>
          <p:cNvPr id="242" name="Rectangle 241">
            <a:extLst>
              <a:ext uri="{FF2B5EF4-FFF2-40B4-BE49-F238E27FC236}">
                <a16:creationId xmlns:a16="http://schemas.microsoft.com/office/drawing/2014/main" id="{80529551-94BE-991F-4E9C-351153C25180}"/>
              </a:ext>
            </a:extLst>
          </p:cNvPr>
          <p:cNvSpPr>
            <a:spLocks/>
          </p:cNvSpPr>
          <p:nvPr/>
        </p:nvSpPr>
        <p:spPr>
          <a:xfrm>
            <a:off x="7203290" y="1751338"/>
            <a:ext cx="1320800" cy="967927"/>
          </a:xfrm>
          <a:prstGeom prst="rect">
            <a:avLst/>
          </a:prstGeom>
          <a:solidFill>
            <a:srgbClr val="13683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endParaRPr lang="en-US" sz="900" b="1" baseline="30000">
              <a:solidFill>
                <a:schemeClr val="bg1"/>
              </a:solidFill>
            </a:endParaRPr>
          </a:p>
          <a:p>
            <a:pPr algn="ctr"/>
            <a:endParaRPr lang="en-US" sz="900" b="1" baseline="30000">
              <a:solidFill>
                <a:schemeClr val="bg1"/>
              </a:solidFill>
            </a:endParaRPr>
          </a:p>
          <a:p>
            <a:pPr algn="ctr"/>
            <a:endParaRPr lang="en-US" sz="900" b="1" baseline="30000">
              <a:solidFill>
                <a:schemeClr val="bg1"/>
              </a:solidFill>
            </a:endParaRPr>
          </a:p>
          <a:p>
            <a:pPr algn="ctr"/>
            <a:endParaRPr lang="en-US" sz="900" b="1">
              <a:solidFill>
                <a:schemeClr val="bg1"/>
              </a:solidFill>
            </a:endParaRPr>
          </a:p>
        </p:txBody>
      </p:sp>
      <p:sp>
        <p:nvSpPr>
          <p:cNvPr id="243" name="Rectangle 242">
            <a:extLst>
              <a:ext uri="{FF2B5EF4-FFF2-40B4-BE49-F238E27FC236}">
                <a16:creationId xmlns:a16="http://schemas.microsoft.com/office/drawing/2014/main" id="{10A374D5-FA71-9038-6AB8-3687FF5BFBB7}"/>
              </a:ext>
            </a:extLst>
          </p:cNvPr>
          <p:cNvSpPr/>
          <p:nvPr/>
        </p:nvSpPr>
        <p:spPr>
          <a:xfrm>
            <a:off x="7276315" y="1988529"/>
            <a:ext cx="508000" cy="176213"/>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TPL</a:t>
            </a:r>
            <a:r>
              <a:rPr lang="en-US" sz="900" baseline="30000">
                <a:solidFill>
                  <a:schemeClr val="bg1"/>
                </a:solidFill>
              </a:rPr>
              <a:t>1</a:t>
            </a:r>
            <a:endParaRPr lang="en-US" sz="900">
              <a:solidFill>
                <a:schemeClr val="bg1"/>
              </a:solidFill>
            </a:endParaRPr>
          </a:p>
        </p:txBody>
      </p:sp>
      <p:sp>
        <p:nvSpPr>
          <p:cNvPr id="244" name="Rectangle 243">
            <a:extLst>
              <a:ext uri="{FF2B5EF4-FFF2-40B4-BE49-F238E27FC236}">
                <a16:creationId xmlns:a16="http://schemas.microsoft.com/office/drawing/2014/main" id="{3243B65B-3632-6362-F1DD-5772EF97100F}"/>
              </a:ext>
            </a:extLst>
          </p:cNvPr>
          <p:cNvSpPr>
            <a:spLocks/>
          </p:cNvSpPr>
          <p:nvPr/>
        </p:nvSpPr>
        <p:spPr>
          <a:xfrm>
            <a:off x="7276315" y="2221891"/>
            <a:ext cx="1138238" cy="171450"/>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Dynamic</a:t>
            </a:r>
          </a:p>
        </p:txBody>
      </p:sp>
      <p:sp>
        <p:nvSpPr>
          <p:cNvPr id="245" name="Rectangle 244">
            <a:extLst>
              <a:ext uri="{FF2B5EF4-FFF2-40B4-BE49-F238E27FC236}">
                <a16:creationId xmlns:a16="http://schemas.microsoft.com/office/drawing/2014/main" id="{0D5DEAF3-6B7A-6915-2343-966E124ED716}"/>
              </a:ext>
            </a:extLst>
          </p:cNvPr>
          <p:cNvSpPr>
            <a:spLocks/>
          </p:cNvSpPr>
          <p:nvPr/>
        </p:nvSpPr>
        <p:spPr>
          <a:xfrm>
            <a:off x="7276315" y="2753014"/>
            <a:ext cx="1138238" cy="169863"/>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Economic</a:t>
            </a:r>
          </a:p>
        </p:txBody>
      </p:sp>
      <p:sp>
        <p:nvSpPr>
          <p:cNvPr id="246" name="Rectangle 245">
            <a:extLst>
              <a:ext uri="{FF2B5EF4-FFF2-40B4-BE49-F238E27FC236}">
                <a16:creationId xmlns:a16="http://schemas.microsoft.com/office/drawing/2014/main" id="{12A3836F-E8FF-9432-11BB-84568B8D9700}"/>
              </a:ext>
            </a:extLst>
          </p:cNvPr>
          <p:cNvSpPr/>
          <p:nvPr/>
        </p:nvSpPr>
        <p:spPr>
          <a:xfrm>
            <a:off x="7917665" y="1988529"/>
            <a:ext cx="506413" cy="176213"/>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SC</a:t>
            </a:r>
            <a:r>
              <a:rPr lang="en-US" sz="900" baseline="30000">
                <a:solidFill>
                  <a:schemeClr val="bg1"/>
                </a:solidFill>
              </a:rPr>
              <a:t>2</a:t>
            </a:r>
            <a:endParaRPr lang="en-US" sz="900">
              <a:solidFill>
                <a:schemeClr val="bg1"/>
              </a:solidFill>
            </a:endParaRPr>
          </a:p>
        </p:txBody>
      </p:sp>
      <p:sp>
        <p:nvSpPr>
          <p:cNvPr id="247" name="Rectangle 246">
            <a:extLst>
              <a:ext uri="{FF2B5EF4-FFF2-40B4-BE49-F238E27FC236}">
                <a16:creationId xmlns:a16="http://schemas.microsoft.com/office/drawing/2014/main" id="{638463F5-7CD0-BDFA-1FAE-B44C5B358A66}"/>
              </a:ext>
            </a:extLst>
          </p:cNvPr>
          <p:cNvSpPr>
            <a:spLocks/>
          </p:cNvSpPr>
          <p:nvPr/>
        </p:nvSpPr>
        <p:spPr>
          <a:xfrm>
            <a:off x="7276315" y="2448904"/>
            <a:ext cx="1138238" cy="169863"/>
          </a:xfrm>
          <a:prstGeom prst="rect">
            <a:avLst/>
          </a:prstGeom>
          <a:solidFill>
            <a:srgbClr val="1D9C5D"/>
          </a:solidFill>
          <a:ln w="381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ts val="300"/>
              </a:spcBef>
              <a:spcAft>
                <a:spcPts val="300"/>
              </a:spcAft>
            </a:pPr>
            <a:r>
              <a:rPr lang="en-US" sz="900">
                <a:solidFill>
                  <a:schemeClr val="bg1"/>
                </a:solidFill>
              </a:rPr>
              <a:t>RPG-like analysis</a:t>
            </a:r>
          </a:p>
        </p:txBody>
      </p:sp>
      <p:sp>
        <p:nvSpPr>
          <p:cNvPr id="248" name="TextBox 247">
            <a:extLst>
              <a:ext uri="{FF2B5EF4-FFF2-40B4-BE49-F238E27FC236}">
                <a16:creationId xmlns:a16="http://schemas.microsoft.com/office/drawing/2014/main" id="{107636ED-A2DC-91BB-F80C-94090934631C}"/>
              </a:ext>
            </a:extLst>
          </p:cNvPr>
          <p:cNvSpPr txBox="1">
            <a:spLocks/>
          </p:cNvSpPr>
          <p:nvPr/>
        </p:nvSpPr>
        <p:spPr>
          <a:xfrm>
            <a:off x="7203290" y="1468793"/>
            <a:ext cx="1320800" cy="138499"/>
          </a:xfrm>
          <a:prstGeom prst="rect">
            <a:avLst/>
          </a:prstGeom>
        </p:spPr>
        <p:txBody>
          <a:bodyPr vert="horz" wrap="square" lIns="0" tIns="0" rIns="0" bIns="0" rtlCol="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900" i="1"/>
              <a:t>Reliability study</a:t>
            </a:r>
          </a:p>
        </p:txBody>
      </p:sp>
      <p:sp>
        <p:nvSpPr>
          <p:cNvPr id="249" name="TextBox 248">
            <a:extLst>
              <a:ext uri="{FF2B5EF4-FFF2-40B4-BE49-F238E27FC236}">
                <a16:creationId xmlns:a16="http://schemas.microsoft.com/office/drawing/2014/main" id="{86B53392-CD7D-3E24-F85D-DD2559C79328}"/>
              </a:ext>
            </a:extLst>
          </p:cNvPr>
          <p:cNvSpPr txBox="1"/>
          <p:nvPr/>
        </p:nvSpPr>
        <p:spPr>
          <a:xfrm>
            <a:off x="7315248" y="1784706"/>
            <a:ext cx="1107996" cy="13849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buClr>
                <a:schemeClr val="tx2"/>
              </a:buClr>
            </a:pPr>
            <a:r>
              <a:rPr lang="en-US" sz="900" b="1">
                <a:solidFill>
                  <a:schemeClr val="bg1"/>
                </a:solidFill>
                <a:cs typeface="+mn-cs"/>
              </a:rPr>
              <a:t>CTP assessment</a:t>
            </a:r>
          </a:p>
        </p:txBody>
      </p:sp>
      <p:cxnSp>
        <p:nvCxnSpPr>
          <p:cNvPr id="250" name="Straight Arrow Connector 249">
            <a:extLst>
              <a:ext uri="{FF2B5EF4-FFF2-40B4-BE49-F238E27FC236}">
                <a16:creationId xmlns:a16="http://schemas.microsoft.com/office/drawing/2014/main" id="{3B68D74B-FD60-44D4-2D76-9F94A2FA6B82}"/>
              </a:ext>
            </a:extLst>
          </p:cNvPr>
          <p:cNvCxnSpPr>
            <a:cxnSpLocks/>
            <a:stCxn id="220" idx="3"/>
            <a:endCxn id="226" idx="1"/>
          </p:cNvCxnSpPr>
          <p:nvPr/>
        </p:nvCxnSpPr>
        <p:spPr>
          <a:xfrm>
            <a:off x="1571625" y="3067406"/>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1" name="Straight Arrow Connector 250">
            <a:extLst>
              <a:ext uri="{FF2B5EF4-FFF2-40B4-BE49-F238E27FC236}">
                <a16:creationId xmlns:a16="http://schemas.microsoft.com/office/drawing/2014/main" id="{E073823C-A91A-16EE-3D7C-CEC395457DC0}"/>
              </a:ext>
            </a:extLst>
          </p:cNvPr>
          <p:cNvCxnSpPr>
            <a:cxnSpLocks/>
            <a:stCxn id="222" idx="3"/>
            <a:endCxn id="228" idx="1"/>
          </p:cNvCxnSpPr>
          <p:nvPr/>
        </p:nvCxnSpPr>
        <p:spPr>
          <a:xfrm>
            <a:off x="1571625" y="4988281"/>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2" name="Straight Arrow Connector 251">
            <a:extLst>
              <a:ext uri="{FF2B5EF4-FFF2-40B4-BE49-F238E27FC236}">
                <a16:creationId xmlns:a16="http://schemas.microsoft.com/office/drawing/2014/main" id="{9011E635-6DCF-EED6-1D24-B290599E8422}"/>
              </a:ext>
            </a:extLst>
          </p:cNvPr>
          <p:cNvCxnSpPr>
            <a:cxnSpLocks/>
            <a:stCxn id="221" idx="3"/>
            <a:endCxn id="227" idx="1"/>
          </p:cNvCxnSpPr>
          <p:nvPr/>
        </p:nvCxnSpPr>
        <p:spPr>
          <a:xfrm>
            <a:off x="1571625" y="4027844"/>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3" name="Connector: Elbow 91">
            <a:extLst>
              <a:ext uri="{FF2B5EF4-FFF2-40B4-BE49-F238E27FC236}">
                <a16:creationId xmlns:a16="http://schemas.microsoft.com/office/drawing/2014/main" id="{5FA9B81C-0735-BC4B-E2FF-B9C8BBA7C4A6}"/>
              </a:ext>
            </a:extLst>
          </p:cNvPr>
          <p:cNvCxnSpPr>
            <a:cxnSpLocks/>
            <a:stCxn id="229" idx="3"/>
            <a:endCxn id="223" idx="1"/>
          </p:cNvCxnSpPr>
          <p:nvPr/>
        </p:nvCxnSpPr>
        <p:spPr>
          <a:xfrm>
            <a:off x="3057525" y="2106969"/>
            <a:ext cx="288558"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4" name="Straight Arrow Connector 253">
            <a:extLst>
              <a:ext uri="{FF2B5EF4-FFF2-40B4-BE49-F238E27FC236}">
                <a16:creationId xmlns:a16="http://schemas.microsoft.com/office/drawing/2014/main" id="{CE8DFB42-F201-96C0-DA28-99393190C764}"/>
              </a:ext>
            </a:extLst>
          </p:cNvPr>
          <p:cNvCxnSpPr>
            <a:cxnSpLocks/>
            <a:stCxn id="230" idx="3"/>
            <a:endCxn id="229" idx="1"/>
          </p:cNvCxnSpPr>
          <p:nvPr/>
        </p:nvCxnSpPr>
        <p:spPr>
          <a:xfrm>
            <a:off x="1571625" y="2106969"/>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5" name="Straight Arrow Connector 254">
            <a:extLst>
              <a:ext uri="{FF2B5EF4-FFF2-40B4-BE49-F238E27FC236}">
                <a16:creationId xmlns:a16="http://schemas.microsoft.com/office/drawing/2014/main" id="{68284AD4-86B4-F668-CA56-2E8A71439487}"/>
              </a:ext>
            </a:extLst>
          </p:cNvPr>
          <p:cNvCxnSpPr>
            <a:cxnSpLocks/>
            <a:stCxn id="231" idx="3"/>
            <a:endCxn id="224" idx="2"/>
          </p:cNvCxnSpPr>
          <p:nvPr/>
        </p:nvCxnSpPr>
        <p:spPr>
          <a:xfrm flipV="1">
            <a:off x="5549907" y="2103599"/>
            <a:ext cx="394179" cy="337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6" name="Connector: Elbow 255">
            <a:extLst>
              <a:ext uri="{FF2B5EF4-FFF2-40B4-BE49-F238E27FC236}">
                <a16:creationId xmlns:a16="http://schemas.microsoft.com/office/drawing/2014/main" id="{B82DEF30-1CF7-5CFF-7F9C-3043493CB04E}"/>
              </a:ext>
            </a:extLst>
          </p:cNvPr>
          <p:cNvCxnSpPr>
            <a:cxnSpLocks/>
            <a:stCxn id="233" idx="3"/>
            <a:endCxn id="221" idx="1"/>
          </p:cNvCxnSpPr>
          <p:nvPr/>
        </p:nvCxnSpPr>
        <p:spPr>
          <a:xfrm flipH="1">
            <a:off x="744537" y="2282715"/>
            <a:ext cx="10805770" cy="1745129"/>
          </a:xfrm>
          <a:prstGeom prst="bentConnector5">
            <a:avLst>
              <a:gd name="adj1" fmla="val -2116"/>
              <a:gd name="adj2" fmla="val 191970"/>
              <a:gd name="adj3" fmla="val 102116"/>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8" name="Connector: Elbow 257">
            <a:extLst>
              <a:ext uri="{FF2B5EF4-FFF2-40B4-BE49-F238E27FC236}">
                <a16:creationId xmlns:a16="http://schemas.microsoft.com/office/drawing/2014/main" id="{F09FB6A0-63B5-9E40-3B63-91D0A7DB1874}"/>
              </a:ext>
            </a:extLst>
          </p:cNvPr>
          <p:cNvCxnSpPr>
            <a:cxnSpLocks/>
            <a:stCxn id="225" idx="0"/>
            <a:endCxn id="223" idx="0"/>
          </p:cNvCxnSpPr>
          <p:nvPr/>
        </p:nvCxnSpPr>
        <p:spPr>
          <a:xfrm rot="16200000" flipH="1" flipV="1">
            <a:off x="6372292" y="-1009236"/>
            <a:ext cx="64596" cy="5523288"/>
          </a:xfrm>
          <a:prstGeom prst="bentConnector3">
            <a:avLst>
              <a:gd name="adj1" fmla="val -135659"/>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9" name="Straight Arrow Connector 258">
            <a:extLst>
              <a:ext uri="{FF2B5EF4-FFF2-40B4-BE49-F238E27FC236}">
                <a16:creationId xmlns:a16="http://schemas.microsoft.com/office/drawing/2014/main" id="{4435C2AB-5399-C37C-3904-57A366494972}"/>
              </a:ext>
            </a:extLst>
          </p:cNvPr>
          <p:cNvCxnSpPr>
            <a:cxnSpLocks/>
          </p:cNvCxnSpPr>
          <p:nvPr/>
        </p:nvCxnSpPr>
        <p:spPr>
          <a:xfrm>
            <a:off x="6890235" y="2098513"/>
            <a:ext cx="333693"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60" name="Straight Arrow Connector 259">
            <a:extLst>
              <a:ext uri="{FF2B5EF4-FFF2-40B4-BE49-F238E27FC236}">
                <a16:creationId xmlns:a16="http://schemas.microsoft.com/office/drawing/2014/main" id="{C7DA3454-0850-087D-A065-258C090071B1}"/>
              </a:ext>
            </a:extLst>
          </p:cNvPr>
          <p:cNvCxnSpPr>
            <a:cxnSpLocks/>
          </p:cNvCxnSpPr>
          <p:nvPr/>
        </p:nvCxnSpPr>
        <p:spPr>
          <a:xfrm>
            <a:off x="8524090" y="2098513"/>
            <a:ext cx="240133"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61" name="Straight Connector 103">
            <a:extLst>
              <a:ext uri="{FF2B5EF4-FFF2-40B4-BE49-F238E27FC236}">
                <a16:creationId xmlns:a16="http://schemas.microsoft.com/office/drawing/2014/main" id="{3C69DBC0-A9CA-A1AB-7A17-F5E95C1BFCD9}"/>
              </a:ext>
            </a:extLst>
          </p:cNvPr>
          <p:cNvCxnSpPr>
            <a:cxnSpLocks/>
          </p:cNvCxnSpPr>
          <p:nvPr/>
        </p:nvCxnSpPr>
        <p:spPr>
          <a:xfrm rot="5400000" flipH="1" flipV="1">
            <a:off x="1669282" y="3488516"/>
            <a:ext cx="2873720" cy="125810"/>
          </a:xfrm>
          <a:prstGeom prst="bentConnector3">
            <a:avLst>
              <a:gd name="adj1" fmla="val 34"/>
            </a:avLst>
          </a:prstGeom>
          <a:ln w="6350">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262" name="Rectangle 261">
            <a:extLst>
              <a:ext uri="{FF2B5EF4-FFF2-40B4-BE49-F238E27FC236}">
                <a16:creationId xmlns:a16="http://schemas.microsoft.com/office/drawing/2014/main" id="{D069FC80-2FBD-25EC-4B94-5DF0D5320D93}"/>
              </a:ext>
            </a:extLst>
          </p:cNvPr>
          <p:cNvSpPr/>
          <p:nvPr/>
        </p:nvSpPr>
        <p:spPr>
          <a:xfrm>
            <a:off x="3151188" y="2940748"/>
            <a:ext cx="176212" cy="125414"/>
          </a:xfrm>
          <a:prstGeom prst="rect">
            <a:avLst/>
          </a:prstGeom>
          <a:no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cxnSp>
        <p:nvCxnSpPr>
          <p:cNvPr id="9" name="Straight Arrow Connector 8">
            <a:extLst>
              <a:ext uri="{FF2B5EF4-FFF2-40B4-BE49-F238E27FC236}">
                <a16:creationId xmlns:a16="http://schemas.microsoft.com/office/drawing/2014/main" id="{2A3B88DB-5ED5-DAED-F99B-A8714E2B645E}"/>
              </a:ext>
            </a:extLst>
          </p:cNvPr>
          <p:cNvCxnSpPr>
            <a:cxnSpLocks/>
          </p:cNvCxnSpPr>
          <p:nvPr/>
        </p:nvCxnSpPr>
        <p:spPr>
          <a:xfrm>
            <a:off x="10626905" y="2114561"/>
            <a:ext cx="154222" cy="0"/>
          </a:xfrm>
          <a:prstGeom prst="straightConnector1">
            <a:avLst/>
          </a:prstGeom>
          <a:ln w="6350">
            <a:solidFill>
              <a:schemeClr val="tx1">
                <a:lumMod val="75000"/>
                <a:lumOff val="2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FBDDB473-8BB6-32CF-D271-2F24F0AA1E4A}"/>
              </a:ext>
            </a:extLst>
          </p:cNvPr>
          <p:cNvSpPr>
            <a:spLocks/>
          </p:cNvSpPr>
          <p:nvPr/>
        </p:nvSpPr>
        <p:spPr>
          <a:xfrm>
            <a:off x="4107476" y="1784706"/>
            <a:ext cx="593725" cy="64452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bg1"/>
                </a:solidFill>
              </a:rPr>
              <a:t>Batch study</a:t>
            </a:r>
          </a:p>
        </p:txBody>
      </p:sp>
      <p:cxnSp>
        <p:nvCxnSpPr>
          <p:cNvPr id="38" name="Straight Connector 103">
            <a:extLst>
              <a:ext uri="{FF2B5EF4-FFF2-40B4-BE49-F238E27FC236}">
                <a16:creationId xmlns:a16="http://schemas.microsoft.com/office/drawing/2014/main" id="{473FEC5D-AB13-8339-2528-1DF8BFABFF7C}"/>
              </a:ext>
            </a:extLst>
          </p:cNvPr>
          <p:cNvCxnSpPr>
            <a:cxnSpLocks/>
          </p:cNvCxnSpPr>
          <p:nvPr/>
        </p:nvCxnSpPr>
        <p:spPr>
          <a:xfrm rot="10800000" flipV="1">
            <a:off x="3063075" y="3066160"/>
            <a:ext cx="105100" cy="1"/>
          </a:xfrm>
          <a:prstGeom prst="bentConnector3">
            <a:avLst>
              <a:gd name="adj1" fmla="val 50000"/>
            </a:avLst>
          </a:prstGeom>
          <a:ln w="6350">
            <a:solidFill>
              <a:schemeClr val="tx1">
                <a:lumMod val="75000"/>
                <a:lumOff val="25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47" name="Straight Connector 103">
            <a:extLst>
              <a:ext uri="{FF2B5EF4-FFF2-40B4-BE49-F238E27FC236}">
                <a16:creationId xmlns:a16="http://schemas.microsoft.com/office/drawing/2014/main" id="{8CACABB8-3F13-BAC4-C073-F7DB12F481F7}"/>
              </a:ext>
            </a:extLst>
          </p:cNvPr>
          <p:cNvCxnSpPr>
            <a:cxnSpLocks/>
          </p:cNvCxnSpPr>
          <p:nvPr/>
        </p:nvCxnSpPr>
        <p:spPr>
          <a:xfrm rot="10800000" flipV="1">
            <a:off x="3060376" y="4025205"/>
            <a:ext cx="105100" cy="1"/>
          </a:xfrm>
          <a:prstGeom prst="bentConnector3">
            <a:avLst>
              <a:gd name="adj1" fmla="val 50000"/>
            </a:avLst>
          </a:prstGeom>
          <a:ln w="6350">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a16="http://schemas.microsoft.com/office/drawing/2014/main" id="{7B5001E9-60A0-F13C-B8DA-A77857B869B5}"/>
              </a:ext>
            </a:extLst>
          </p:cNvPr>
          <p:cNvCxnSpPr>
            <a:stCxn id="223" idx="3"/>
            <a:endCxn id="17" idx="1"/>
          </p:cNvCxnSpPr>
          <p:nvPr/>
        </p:nvCxnSpPr>
        <p:spPr>
          <a:xfrm>
            <a:off x="3939808" y="2106969"/>
            <a:ext cx="167668" cy="0"/>
          </a:xfrm>
          <a:prstGeom prst="straightConnector1">
            <a:avLst/>
          </a:prstGeom>
          <a:ln w="6350" cap="flat">
            <a:solidFill>
              <a:schemeClr val="tx1"/>
            </a:solidFill>
            <a:prstDash val="sysDash"/>
            <a:miter lim="800000"/>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AF85E9EA-3E78-C159-72B1-BF2FDE98D31A}"/>
              </a:ext>
            </a:extLst>
          </p:cNvPr>
          <p:cNvCxnSpPr>
            <a:stCxn id="17" idx="3"/>
            <a:endCxn id="231" idx="1"/>
          </p:cNvCxnSpPr>
          <p:nvPr/>
        </p:nvCxnSpPr>
        <p:spPr>
          <a:xfrm>
            <a:off x="4701201" y="2106969"/>
            <a:ext cx="167668" cy="0"/>
          </a:xfrm>
          <a:prstGeom prst="straightConnector1">
            <a:avLst/>
          </a:prstGeom>
          <a:ln w="6350" cap="flat">
            <a:solidFill>
              <a:schemeClr val="tx1"/>
            </a:solidFill>
            <a:prstDash val="sysDash"/>
            <a:miter lim="800000"/>
            <a:tailEnd type="triangle"/>
          </a:ln>
        </p:spPr>
        <p:style>
          <a:lnRef idx="1">
            <a:schemeClr val="accent1"/>
          </a:lnRef>
          <a:fillRef idx="0">
            <a:schemeClr val="accent1"/>
          </a:fillRef>
          <a:effectRef idx="0">
            <a:schemeClr val="accent1"/>
          </a:effectRef>
          <a:fontRef idx="minor">
            <a:schemeClr val="tx1"/>
          </a:fontRef>
        </p:style>
      </p:cxnSp>
      <p:cxnSp>
        <p:nvCxnSpPr>
          <p:cNvPr id="55" name="Straight Connector 103">
            <a:extLst>
              <a:ext uri="{FF2B5EF4-FFF2-40B4-BE49-F238E27FC236}">
                <a16:creationId xmlns:a16="http://schemas.microsoft.com/office/drawing/2014/main" id="{203145CC-64E3-94C3-54C5-59E54CEDCC20}"/>
              </a:ext>
            </a:extLst>
          </p:cNvPr>
          <p:cNvCxnSpPr>
            <a:cxnSpLocks/>
            <a:stCxn id="227" idx="3"/>
          </p:cNvCxnSpPr>
          <p:nvPr/>
        </p:nvCxnSpPr>
        <p:spPr>
          <a:xfrm flipV="1">
            <a:off x="3057525" y="2106969"/>
            <a:ext cx="2625090" cy="1920875"/>
          </a:xfrm>
          <a:prstGeom prst="bentConnector3">
            <a:avLst>
              <a:gd name="adj1" fmla="val 99637"/>
            </a:avLst>
          </a:prstGeom>
          <a:ln w="6350">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214" name="Rectangle 213">
            <a:extLst>
              <a:ext uri="{FF2B5EF4-FFF2-40B4-BE49-F238E27FC236}">
                <a16:creationId xmlns:a16="http://schemas.microsoft.com/office/drawing/2014/main" id="{0FBA5534-7388-5F42-8384-D477C561C7F8}"/>
              </a:ext>
            </a:extLst>
          </p:cNvPr>
          <p:cNvSpPr>
            <a:spLocks/>
          </p:cNvSpPr>
          <p:nvPr/>
        </p:nvSpPr>
        <p:spPr>
          <a:xfrm>
            <a:off x="3342186" y="3250442"/>
            <a:ext cx="5181904" cy="310332"/>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tx1"/>
                </a:solidFill>
              </a:rPr>
              <a:t>TSP engagement</a:t>
            </a:r>
          </a:p>
        </p:txBody>
      </p:sp>
      <p:sp>
        <p:nvSpPr>
          <p:cNvPr id="11" name="Rectangle 10">
            <a:extLst>
              <a:ext uri="{FF2B5EF4-FFF2-40B4-BE49-F238E27FC236}">
                <a16:creationId xmlns:a16="http://schemas.microsoft.com/office/drawing/2014/main" id="{BB54B24B-A7BA-2CCB-5299-E66854F8E8E5}"/>
              </a:ext>
            </a:extLst>
          </p:cNvPr>
          <p:cNvSpPr/>
          <p:nvPr/>
        </p:nvSpPr>
        <p:spPr>
          <a:xfrm>
            <a:off x="396510" y="1342671"/>
            <a:ext cx="2791278" cy="4868036"/>
          </a:xfrm>
          <a:prstGeom prst="rect">
            <a:avLst/>
          </a:prstGeom>
          <a:solidFill>
            <a:srgbClr val="FFFFFF">
              <a:alpha val="89804"/>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12" name="Rectangle 11">
            <a:extLst>
              <a:ext uri="{FF2B5EF4-FFF2-40B4-BE49-F238E27FC236}">
                <a16:creationId xmlns:a16="http://schemas.microsoft.com/office/drawing/2014/main" id="{D509D289-151A-80B1-5FF0-59C83F8C9DC6}"/>
              </a:ext>
            </a:extLst>
          </p:cNvPr>
          <p:cNvSpPr/>
          <p:nvPr/>
        </p:nvSpPr>
        <p:spPr>
          <a:xfrm>
            <a:off x="9651870" y="1114780"/>
            <a:ext cx="2266269" cy="4550803"/>
          </a:xfrm>
          <a:prstGeom prst="rect">
            <a:avLst/>
          </a:prstGeom>
          <a:solidFill>
            <a:srgbClr val="FFFFFF">
              <a:alpha val="89804"/>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13" name="Rectangle 12">
            <a:extLst>
              <a:ext uri="{FF2B5EF4-FFF2-40B4-BE49-F238E27FC236}">
                <a16:creationId xmlns:a16="http://schemas.microsoft.com/office/drawing/2014/main" id="{3A0DC0B2-C639-E115-2B10-2B231AA00797}"/>
              </a:ext>
            </a:extLst>
          </p:cNvPr>
          <p:cNvSpPr/>
          <p:nvPr/>
        </p:nvSpPr>
        <p:spPr>
          <a:xfrm>
            <a:off x="3138232" y="3684804"/>
            <a:ext cx="6579139" cy="2055931"/>
          </a:xfrm>
          <a:prstGeom prst="rect">
            <a:avLst/>
          </a:prstGeom>
          <a:solidFill>
            <a:srgbClr val="FFFFFF">
              <a:alpha val="89804"/>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7" name="Right Brace 6">
            <a:extLst>
              <a:ext uri="{FF2B5EF4-FFF2-40B4-BE49-F238E27FC236}">
                <a16:creationId xmlns:a16="http://schemas.microsoft.com/office/drawing/2014/main" id="{5B8E5F44-3DCF-8F52-2831-8B202E3AC636}"/>
              </a:ext>
            </a:extLst>
          </p:cNvPr>
          <p:cNvSpPr/>
          <p:nvPr/>
        </p:nvSpPr>
        <p:spPr>
          <a:xfrm rot="5400000">
            <a:off x="5827325" y="1356483"/>
            <a:ext cx="246222" cy="5328282"/>
          </a:xfrm>
          <a:prstGeom prst="rightBrac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F5E183BF-854F-3C3E-DDB0-A0B59F2A5BAB}"/>
              </a:ext>
            </a:extLst>
          </p:cNvPr>
          <p:cNvSpPr txBox="1"/>
          <p:nvPr/>
        </p:nvSpPr>
        <p:spPr>
          <a:xfrm>
            <a:off x="3918436" y="4213857"/>
            <a:ext cx="4064000" cy="246221"/>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a:t>Focus of this discussion</a:t>
            </a:r>
          </a:p>
        </p:txBody>
      </p:sp>
      <p:sp>
        <p:nvSpPr>
          <p:cNvPr id="6" name="Rectangle 5">
            <a:extLst>
              <a:ext uri="{FF2B5EF4-FFF2-40B4-BE49-F238E27FC236}">
                <a16:creationId xmlns:a16="http://schemas.microsoft.com/office/drawing/2014/main" id="{EDB2D305-8624-2D73-B0D9-249FA535756A}"/>
              </a:ext>
            </a:extLst>
          </p:cNvPr>
          <p:cNvSpPr/>
          <p:nvPr/>
        </p:nvSpPr>
        <p:spPr>
          <a:xfrm>
            <a:off x="0" y="4912420"/>
            <a:ext cx="12192000" cy="916891"/>
          </a:xfrm>
          <a:prstGeom prst="rect">
            <a:avLst/>
          </a:prstGeom>
          <a:solidFill>
            <a:schemeClr val="tx1">
              <a:lumMod val="75000"/>
              <a:lumOff val="2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b="1">
                <a:solidFill>
                  <a:schemeClr val="bg1"/>
                </a:solidFill>
              </a:rPr>
              <a:t>ERCOT is working to deliver a process that is reliable and seamless. </a:t>
            </a:r>
            <a:br>
              <a:rPr lang="en-US" sz="1600" b="1">
                <a:solidFill>
                  <a:schemeClr val="bg1"/>
                </a:solidFill>
              </a:rPr>
            </a:br>
            <a:r>
              <a:rPr lang="en-US" sz="1600">
                <a:solidFill>
                  <a:schemeClr val="bg1"/>
                </a:solidFill>
              </a:rPr>
              <a:t>We welcome your input on design choices and considerations that support this goal</a:t>
            </a:r>
            <a:endParaRPr lang="en-US" sz="1600" b="1">
              <a:solidFill>
                <a:schemeClr val="bg1"/>
              </a:solidFill>
            </a:endParaRPr>
          </a:p>
        </p:txBody>
      </p:sp>
    </p:spTree>
    <p:extLst>
      <p:ext uri="{BB962C8B-B14F-4D97-AF65-F5344CB8AC3E}">
        <p14:creationId xmlns:p14="http://schemas.microsoft.com/office/powerpoint/2010/main" val="1708932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74919-B68A-8864-A302-8D34F8AC6FEE}"/>
            </a:ext>
          </a:extLst>
        </p:cNvPr>
        <p:cNvGrpSpPr/>
        <p:nvPr/>
      </p:nvGrpSpPr>
      <p:grpSpPr>
        <a:xfrm>
          <a:off x="0" y="0"/>
          <a:ext cx="0" cy="0"/>
          <a:chOff x="0" y="0"/>
          <a:chExt cx="0" cy="0"/>
        </a:xfrm>
      </p:grpSpPr>
      <p:graphicFrame>
        <p:nvGraphicFramePr>
          <p:cNvPr id="4" name="Object 6" hidden="1">
            <a:extLst>
              <a:ext uri="{FF2B5EF4-FFF2-40B4-BE49-F238E27FC236}">
                <a16:creationId xmlns:a16="http://schemas.microsoft.com/office/drawing/2014/main" id="{DE036DC0-70B9-4ED4-09B4-C2F33651710E}"/>
              </a:ext>
            </a:extLst>
          </p:cNvPr>
          <p:cNvGraphicFramePr>
            <a:graphicFrameLocks noChangeAspect="1"/>
          </p:cNvGraphicFramePr>
          <p:nvPr>
            <p:custDataLst>
              <p:tags r:id="rId1"/>
            </p:custDataLst>
            <p:extLst>
              <p:ext uri="{D42A27DB-BD31-4B8C-83A1-F6EECF244321}">
                <p14:modId xmlns:p14="http://schemas.microsoft.com/office/powerpoint/2010/main" val="1914740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04" imgH="403" progId="TCLayout.ActiveDocument.1">
                  <p:embed/>
                </p:oleObj>
              </mc:Choice>
              <mc:Fallback>
                <p:oleObj name="think-cell Slide" r:id="rId7" imgW="404" imgH="403" progId="TCLayout.ActiveDocument.1">
                  <p:embed/>
                  <p:pic>
                    <p:nvPicPr>
                      <p:cNvPr id="4" name="Object 6" hidden="1">
                        <a:extLst>
                          <a:ext uri="{FF2B5EF4-FFF2-40B4-BE49-F238E27FC236}">
                            <a16:creationId xmlns:a16="http://schemas.microsoft.com/office/drawing/2014/main" id="{DE036DC0-70B9-4ED4-09B4-C2F33651710E}"/>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18B136CC-879E-63D0-B765-3735F3A874B5}"/>
              </a:ext>
            </a:extLst>
          </p:cNvPr>
          <p:cNvSpPr>
            <a:spLocks/>
          </p:cNvSpPr>
          <p:nvPr/>
        </p:nvSpPr>
        <p:spPr>
          <a:xfrm>
            <a:off x="8708555" y="3795564"/>
            <a:ext cx="2925377" cy="32316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tx1"/>
                </a:solidFill>
              </a:rPr>
              <a:t>TSP engagement</a:t>
            </a:r>
          </a:p>
        </p:txBody>
      </p:sp>
      <p:sp>
        <p:nvSpPr>
          <p:cNvPr id="2" name="2. Slide Title">
            <a:extLst>
              <a:ext uri="{FF2B5EF4-FFF2-40B4-BE49-F238E27FC236}">
                <a16:creationId xmlns:a16="http://schemas.microsoft.com/office/drawing/2014/main" id="{10CAAA1A-FD8E-3C62-F7CB-8EF480D69D58}"/>
              </a:ext>
            </a:extLst>
          </p:cNvPr>
          <p:cNvSpPr>
            <a:spLocks noGrp="1"/>
          </p:cNvSpPr>
          <p:nvPr>
            <p:ph type="title"/>
            <p:custDataLst>
              <p:tags r:id="rId2"/>
            </p:custDataLst>
          </p:nvPr>
        </p:nvSpPr>
        <p:spPr>
          <a:xfrm>
            <a:off x="1257300" y="419100"/>
            <a:ext cx="10401300" cy="369332"/>
          </a:xfrm>
          <a:noFill/>
          <a:ln>
            <a:noFill/>
          </a:ln>
          <a:extLst>
            <a:ext uri="{909E8E84-426E-40DD-AFC4-6F175D3DCCD1}">
              <a14:hiddenFill xmlns:a14="http://schemas.microsoft.com/office/drawing/2010/main">
                <a:solidFill>
                  <a:srgbClr val="FFFFFF"/>
                </a:solidFill>
              </a14:hiddenFill>
            </a:ext>
          </a:extLst>
        </p:spPr>
        <p:txBody>
          <a:bodyPr vert="horz">
            <a:spAutoFit/>
          </a:bodyPr>
          <a:lstStyle/>
          <a:p>
            <a:r>
              <a:rPr lang="en-US"/>
              <a:t>We will address these choices by process phase</a:t>
            </a:r>
          </a:p>
        </p:txBody>
      </p:sp>
      <p:sp>
        <p:nvSpPr>
          <p:cNvPr id="25" name="4. Footnote">
            <a:extLst>
              <a:ext uri="{FF2B5EF4-FFF2-40B4-BE49-F238E27FC236}">
                <a16:creationId xmlns:a16="http://schemas.microsoft.com/office/drawing/2014/main" id="{3457047F-98E5-1C46-2DE5-22E757C6579D}"/>
              </a:ext>
            </a:extLst>
          </p:cNvPr>
          <p:cNvSpPr txBox="1"/>
          <p:nvPr>
            <p:custDataLst>
              <p:tags r:id="rId3"/>
            </p:custDataLst>
          </p:nvPr>
        </p:nvSpPr>
        <p:spPr>
          <a:xfrm>
            <a:off x="506347" y="6210706"/>
            <a:ext cx="7278624" cy="24622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marL="0" lvl="0" indent="0">
              <a:buAutoNum type="arabicPeriod"/>
            </a:pPr>
            <a:r>
              <a:rPr lang="en-US"/>
              <a:t>    TPL and Alternative Project Analytics</a:t>
            </a:r>
          </a:p>
          <a:p>
            <a:pPr marL="0" lvl="0" indent="0">
              <a:buAutoNum type="arabicPeriod"/>
            </a:pPr>
            <a:r>
              <a:rPr lang="en-US"/>
              <a:t>    Short circuit</a:t>
            </a:r>
          </a:p>
        </p:txBody>
      </p:sp>
      <p:sp>
        <p:nvSpPr>
          <p:cNvPr id="26" name="5. Source">
            <a:extLst>
              <a:ext uri="{FF2B5EF4-FFF2-40B4-BE49-F238E27FC236}">
                <a16:creationId xmlns:a16="http://schemas.microsoft.com/office/drawing/2014/main" id="{6EE12CB1-7565-F44F-A0C4-B6995E5FE5A0}"/>
              </a:ext>
            </a:extLst>
          </p:cNvPr>
          <p:cNvSpPr txBox="1"/>
          <p:nvPr>
            <p:custDataLst>
              <p:tags r:id="rId4"/>
            </p:custDataLst>
          </p:nvPr>
        </p:nvSpPr>
        <p:spPr>
          <a:xfrm>
            <a:off x="506347" y="6557085"/>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ERCOT Extended Work Sessions for Comprehensive Transmission Planning (6/16, 6/18, 6/23, 6/25, 6/30)</a:t>
            </a:r>
          </a:p>
        </p:txBody>
      </p:sp>
      <p:sp>
        <p:nvSpPr>
          <p:cNvPr id="213" name="Rectangle 212">
            <a:extLst>
              <a:ext uri="{FF2B5EF4-FFF2-40B4-BE49-F238E27FC236}">
                <a16:creationId xmlns:a16="http://schemas.microsoft.com/office/drawing/2014/main" id="{806D3080-AE4C-0DE0-F0D7-69D18D9E82FD}"/>
              </a:ext>
            </a:extLst>
          </p:cNvPr>
          <p:cNvSpPr>
            <a:spLocks/>
          </p:cNvSpPr>
          <p:nvPr/>
        </p:nvSpPr>
        <p:spPr>
          <a:xfrm>
            <a:off x="7120739" y="1949305"/>
            <a:ext cx="1493838" cy="2234685"/>
          </a:xfrm>
          <a:prstGeom prst="rect">
            <a:avLst/>
          </a:prstGeom>
          <a:solidFill>
            <a:schemeClr val="accent5">
              <a:lumMod val="20000"/>
              <a:lumOff val="80000"/>
            </a:schemeClr>
          </a:solidFill>
          <a:ln w="2857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15" name="Rectangle 214">
            <a:extLst>
              <a:ext uri="{FF2B5EF4-FFF2-40B4-BE49-F238E27FC236}">
                <a16:creationId xmlns:a16="http://schemas.microsoft.com/office/drawing/2014/main" id="{187B43E4-9CC4-2F4D-2E0B-EA5B3687DAE3}"/>
              </a:ext>
            </a:extLst>
          </p:cNvPr>
          <p:cNvSpPr>
            <a:spLocks/>
          </p:cNvSpPr>
          <p:nvPr/>
        </p:nvSpPr>
        <p:spPr>
          <a:xfrm>
            <a:off x="7157043" y="4255012"/>
            <a:ext cx="4501556" cy="32316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tx1"/>
                </a:solidFill>
              </a:rPr>
              <a:t>Stakeholder engagement and public comment (e.g., via monthly updates, to define stakeholder gates)</a:t>
            </a:r>
          </a:p>
        </p:txBody>
      </p:sp>
      <p:sp>
        <p:nvSpPr>
          <p:cNvPr id="216" name="Rectangle 215">
            <a:extLst>
              <a:ext uri="{FF2B5EF4-FFF2-40B4-BE49-F238E27FC236}">
                <a16:creationId xmlns:a16="http://schemas.microsoft.com/office/drawing/2014/main" id="{C026135D-20F6-CE06-2472-9C60CD3214B8}"/>
              </a:ext>
            </a:extLst>
          </p:cNvPr>
          <p:cNvSpPr>
            <a:spLocks/>
          </p:cNvSpPr>
          <p:nvPr/>
        </p:nvSpPr>
        <p:spPr>
          <a:xfrm>
            <a:off x="5723423" y="1949305"/>
            <a:ext cx="1303338" cy="2234685"/>
          </a:xfrm>
          <a:prstGeom prst="rect">
            <a:avLst/>
          </a:prstGeom>
          <a:solidFill>
            <a:schemeClr val="accent4">
              <a:lumMod val="20000"/>
              <a:lumOff val="80000"/>
            </a:schemeClr>
          </a:solidFill>
          <a:ln w="285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18" name="Rectangle 217">
            <a:extLst>
              <a:ext uri="{FF2B5EF4-FFF2-40B4-BE49-F238E27FC236}">
                <a16:creationId xmlns:a16="http://schemas.microsoft.com/office/drawing/2014/main" id="{12054925-68AF-5EDD-39AC-D90A14EDD120}"/>
              </a:ext>
            </a:extLst>
          </p:cNvPr>
          <p:cNvSpPr>
            <a:spLocks/>
          </p:cNvSpPr>
          <p:nvPr/>
        </p:nvSpPr>
        <p:spPr>
          <a:xfrm>
            <a:off x="3275114" y="1949344"/>
            <a:ext cx="2345440" cy="2234685"/>
          </a:xfrm>
          <a:prstGeom prst="rect">
            <a:avLst/>
          </a:prstGeom>
          <a:solidFill>
            <a:schemeClr val="accent6">
              <a:lumMod val="20000"/>
              <a:lumOff val="80000"/>
            </a:schemeClr>
          </a:solidFill>
          <a:ln w="285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19" name="Rectangle 218">
            <a:extLst>
              <a:ext uri="{FF2B5EF4-FFF2-40B4-BE49-F238E27FC236}">
                <a16:creationId xmlns:a16="http://schemas.microsoft.com/office/drawing/2014/main" id="{D77540D2-DDA6-2931-4423-FE94E394F4E4}"/>
              </a:ext>
            </a:extLst>
          </p:cNvPr>
          <p:cNvSpPr>
            <a:spLocks/>
          </p:cNvSpPr>
          <p:nvPr/>
        </p:nvSpPr>
        <p:spPr>
          <a:xfrm>
            <a:off x="609600" y="1994865"/>
            <a:ext cx="2492376" cy="4065588"/>
          </a:xfrm>
          <a:prstGeom prst="rect">
            <a:avLst/>
          </a:prstGeom>
          <a:solidFill>
            <a:schemeClr val="bg1">
              <a:lumMod val="95000"/>
            </a:schemeClr>
          </a:solidFill>
          <a:ln w="28575">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20" name="Rectangle 219">
            <a:extLst>
              <a:ext uri="{FF2B5EF4-FFF2-40B4-BE49-F238E27FC236}">
                <a16:creationId xmlns:a16="http://schemas.microsoft.com/office/drawing/2014/main" id="{B5D962F8-69E7-6060-675A-8B6B0AA2E917}"/>
              </a:ext>
            </a:extLst>
          </p:cNvPr>
          <p:cNvSpPr>
            <a:spLocks/>
          </p:cNvSpPr>
          <p:nvPr/>
        </p:nvSpPr>
        <p:spPr>
          <a:xfrm>
            <a:off x="744537" y="3223591"/>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ctr">
            <a:noAutofit/>
          </a:bodyPr>
          <a:lstStyle/>
          <a:p>
            <a:pPr algn="ctr"/>
            <a:r>
              <a:rPr lang="en-US" sz="900">
                <a:solidFill>
                  <a:schemeClr val="tx1"/>
                </a:solidFill>
              </a:rPr>
              <a:t>RIOO</a:t>
            </a:r>
          </a:p>
        </p:txBody>
      </p:sp>
      <p:sp>
        <p:nvSpPr>
          <p:cNvPr id="221" name="Rectangle 220">
            <a:extLst>
              <a:ext uri="{FF2B5EF4-FFF2-40B4-BE49-F238E27FC236}">
                <a16:creationId xmlns:a16="http://schemas.microsoft.com/office/drawing/2014/main" id="{C80C5720-214D-5354-261F-50F6BAF8C87B}"/>
              </a:ext>
            </a:extLst>
          </p:cNvPr>
          <p:cNvSpPr>
            <a:spLocks/>
          </p:cNvSpPr>
          <p:nvPr/>
        </p:nvSpPr>
        <p:spPr>
          <a:xfrm>
            <a:off x="744537" y="4184029"/>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ctr">
            <a:noAutofit/>
          </a:bodyPr>
          <a:lstStyle/>
          <a:p>
            <a:pPr algn="ctr"/>
            <a:r>
              <a:rPr lang="en-US" sz="900">
                <a:solidFill>
                  <a:schemeClr val="tx1"/>
                </a:solidFill>
              </a:rPr>
              <a:t>MOD, TPIT</a:t>
            </a:r>
          </a:p>
        </p:txBody>
      </p:sp>
      <p:sp>
        <p:nvSpPr>
          <p:cNvPr id="222" name="Rectangle 221">
            <a:extLst>
              <a:ext uri="{FF2B5EF4-FFF2-40B4-BE49-F238E27FC236}">
                <a16:creationId xmlns:a16="http://schemas.microsoft.com/office/drawing/2014/main" id="{5F153BB2-D7F2-752D-0294-E62694FA3415}"/>
              </a:ext>
            </a:extLst>
          </p:cNvPr>
          <p:cNvSpPr>
            <a:spLocks/>
          </p:cNvSpPr>
          <p:nvPr/>
        </p:nvSpPr>
        <p:spPr>
          <a:xfrm>
            <a:off x="744537" y="5144466"/>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ctr">
            <a:noAutofit/>
          </a:bodyPr>
          <a:lstStyle/>
          <a:p>
            <a:pPr algn="ctr"/>
            <a:r>
              <a:rPr lang="en-US" sz="900">
                <a:solidFill>
                  <a:schemeClr val="tx1"/>
                </a:solidFill>
              </a:rPr>
              <a:t>Base Load Economic Forecast, TSP RFI</a:t>
            </a:r>
          </a:p>
        </p:txBody>
      </p:sp>
      <p:sp>
        <p:nvSpPr>
          <p:cNvPr id="223" name="Rectangle 222">
            <a:extLst>
              <a:ext uri="{FF2B5EF4-FFF2-40B4-BE49-F238E27FC236}">
                <a16:creationId xmlns:a16="http://schemas.microsoft.com/office/drawing/2014/main" id="{3F918459-B324-52D8-2DF3-8238B94B2811}"/>
              </a:ext>
            </a:extLst>
          </p:cNvPr>
          <p:cNvSpPr>
            <a:spLocks/>
          </p:cNvSpPr>
          <p:nvPr/>
        </p:nvSpPr>
        <p:spPr>
          <a:xfrm>
            <a:off x="3346083" y="2329829"/>
            <a:ext cx="593725" cy="64452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bg1"/>
                </a:solidFill>
              </a:rPr>
              <a:t>Batch model build</a:t>
            </a:r>
          </a:p>
        </p:txBody>
      </p:sp>
      <p:sp>
        <p:nvSpPr>
          <p:cNvPr id="224" name="Oval 223">
            <a:extLst>
              <a:ext uri="{FF2B5EF4-FFF2-40B4-BE49-F238E27FC236}">
                <a16:creationId xmlns:a16="http://schemas.microsoft.com/office/drawing/2014/main" id="{2F98805B-F6B2-EA45-6381-B3E2E566A76A}"/>
              </a:ext>
            </a:extLst>
          </p:cNvPr>
          <p:cNvSpPr>
            <a:spLocks/>
          </p:cNvSpPr>
          <p:nvPr/>
        </p:nvSpPr>
        <p:spPr>
          <a:xfrm>
            <a:off x="5944086" y="2198354"/>
            <a:ext cx="946149" cy="900736"/>
          </a:xfrm>
          <a:prstGeom prst="ellipse">
            <a:avLst/>
          </a:prstGeom>
          <a:solidFill>
            <a:schemeClr val="accent4">
              <a:lumMod val="75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850" b="1"/>
              <a:t>Post commitment CTP Year N Model</a:t>
            </a:r>
          </a:p>
        </p:txBody>
      </p:sp>
      <p:sp>
        <p:nvSpPr>
          <p:cNvPr id="225" name="Oval 224">
            <a:extLst>
              <a:ext uri="{FF2B5EF4-FFF2-40B4-BE49-F238E27FC236}">
                <a16:creationId xmlns:a16="http://schemas.microsoft.com/office/drawing/2014/main" id="{909390CB-CEE1-99C6-079D-BA2ADF8CDA22}"/>
              </a:ext>
            </a:extLst>
          </p:cNvPr>
          <p:cNvSpPr>
            <a:spLocks/>
          </p:cNvSpPr>
          <p:nvPr/>
        </p:nvSpPr>
        <p:spPr>
          <a:xfrm>
            <a:off x="8764223" y="2265233"/>
            <a:ext cx="804022" cy="777875"/>
          </a:xfrm>
          <a:prstGeom prst="ellipse">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900" b="1"/>
              <a:t>Final model snapshot</a:t>
            </a:r>
            <a:endParaRPr lang="en-US" sz="900"/>
          </a:p>
        </p:txBody>
      </p:sp>
      <p:sp>
        <p:nvSpPr>
          <p:cNvPr id="226" name="Diamond 225">
            <a:extLst>
              <a:ext uri="{FF2B5EF4-FFF2-40B4-BE49-F238E27FC236}">
                <a16:creationId xmlns:a16="http://schemas.microsoft.com/office/drawing/2014/main" id="{FD621F52-C00F-84FD-ABCB-C8BA38B22B96}"/>
              </a:ext>
            </a:extLst>
          </p:cNvPr>
          <p:cNvSpPr/>
          <p:nvPr/>
        </p:nvSpPr>
        <p:spPr>
          <a:xfrm>
            <a:off x="1727200" y="3226766"/>
            <a:ext cx="1330325" cy="771525"/>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900" b="1"/>
              <a:t>Gen. data</a:t>
            </a:r>
          </a:p>
        </p:txBody>
      </p:sp>
      <p:sp>
        <p:nvSpPr>
          <p:cNvPr id="227" name="Diamond 226">
            <a:extLst>
              <a:ext uri="{FF2B5EF4-FFF2-40B4-BE49-F238E27FC236}">
                <a16:creationId xmlns:a16="http://schemas.microsoft.com/office/drawing/2014/main" id="{60083452-6BB5-BBC1-A39F-350DDE96512C}"/>
              </a:ext>
            </a:extLst>
          </p:cNvPr>
          <p:cNvSpPr/>
          <p:nvPr/>
        </p:nvSpPr>
        <p:spPr>
          <a:xfrm>
            <a:off x="1727200" y="4186410"/>
            <a:ext cx="1330325" cy="773113"/>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900" b="1"/>
              <a:t>Topology</a:t>
            </a:r>
            <a:br>
              <a:rPr lang="en-US" sz="900" b="1"/>
            </a:br>
            <a:r>
              <a:rPr lang="en-US" sz="900" b="1"/>
              <a:t>data</a:t>
            </a:r>
          </a:p>
        </p:txBody>
      </p:sp>
      <p:sp>
        <p:nvSpPr>
          <p:cNvPr id="228" name="Diamond 227">
            <a:extLst>
              <a:ext uri="{FF2B5EF4-FFF2-40B4-BE49-F238E27FC236}">
                <a16:creationId xmlns:a16="http://schemas.microsoft.com/office/drawing/2014/main" id="{10E3ECFF-4977-8326-06D8-42645B8DD3B6}"/>
              </a:ext>
            </a:extLst>
          </p:cNvPr>
          <p:cNvSpPr/>
          <p:nvPr/>
        </p:nvSpPr>
        <p:spPr>
          <a:xfrm>
            <a:off x="1727200" y="5146847"/>
            <a:ext cx="1330325" cy="773113"/>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800" b="1"/>
              <a:t>Remaining </a:t>
            </a:r>
            <a:br>
              <a:rPr lang="en-US" sz="800" b="1"/>
            </a:br>
            <a:r>
              <a:rPr lang="en-US" sz="800" b="1"/>
              <a:t>load data</a:t>
            </a:r>
          </a:p>
          <a:p>
            <a:pPr algn="ctr"/>
            <a:r>
              <a:rPr lang="en-US" sz="800"/>
              <a:t>(medium, economic)</a:t>
            </a:r>
          </a:p>
        </p:txBody>
      </p:sp>
      <p:sp>
        <p:nvSpPr>
          <p:cNvPr id="229" name="Diamond 228">
            <a:extLst>
              <a:ext uri="{FF2B5EF4-FFF2-40B4-BE49-F238E27FC236}">
                <a16:creationId xmlns:a16="http://schemas.microsoft.com/office/drawing/2014/main" id="{CA11515E-1AC3-2A9A-64D5-8F90DF671A1B}"/>
              </a:ext>
            </a:extLst>
          </p:cNvPr>
          <p:cNvSpPr/>
          <p:nvPr/>
        </p:nvSpPr>
        <p:spPr>
          <a:xfrm>
            <a:off x="1727200" y="2265535"/>
            <a:ext cx="1330325" cy="773113"/>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900" b="1"/>
              <a:t>Large load data </a:t>
            </a:r>
            <a:r>
              <a:rPr lang="en-US" sz="900"/>
              <a:t>(from TSPs)</a:t>
            </a:r>
          </a:p>
        </p:txBody>
      </p:sp>
      <p:sp>
        <p:nvSpPr>
          <p:cNvPr id="230" name="Rectangle 229">
            <a:extLst>
              <a:ext uri="{FF2B5EF4-FFF2-40B4-BE49-F238E27FC236}">
                <a16:creationId xmlns:a16="http://schemas.microsoft.com/office/drawing/2014/main" id="{A7CA0752-995A-CACD-6698-899171C66FC0}"/>
              </a:ext>
            </a:extLst>
          </p:cNvPr>
          <p:cNvSpPr>
            <a:spLocks/>
          </p:cNvSpPr>
          <p:nvPr/>
        </p:nvSpPr>
        <p:spPr>
          <a:xfrm>
            <a:off x="744537" y="2263154"/>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r>
              <a:rPr lang="en-US" sz="900">
                <a:solidFill>
                  <a:schemeClr val="tx1"/>
                </a:solidFill>
              </a:rPr>
              <a:t>ILLE submitting large load request</a:t>
            </a:r>
          </a:p>
        </p:txBody>
      </p:sp>
      <p:sp>
        <p:nvSpPr>
          <p:cNvPr id="231" name="Rectangle 230">
            <a:extLst>
              <a:ext uri="{FF2B5EF4-FFF2-40B4-BE49-F238E27FC236}">
                <a16:creationId xmlns:a16="http://schemas.microsoft.com/office/drawing/2014/main" id="{AD254D09-FF1B-DA90-F5AA-534EB94C854A}"/>
              </a:ext>
            </a:extLst>
          </p:cNvPr>
          <p:cNvSpPr>
            <a:spLocks/>
          </p:cNvSpPr>
          <p:nvPr/>
        </p:nvSpPr>
        <p:spPr>
          <a:xfrm>
            <a:off x="4868869" y="2329829"/>
            <a:ext cx="681038" cy="64452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bg1"/>
                </a:solidFill>
              </a:rPr>
              <a:t>Commit-</a:t>
            </a:r>
            <a:r>
              <a:rPr lang="en-US" sz="900" err="1">
                <a:solidFill>
                  <a:schemeClr val="bg1"/>
                </a:solidFill>
              </a:rPr>
              <a:t>ment</a:t>
            </a:r>
            <a:r>
              <a:rPr lang="en-US" sz="900">
                <a:solidFill>
                  <a:schemeClr val="bg1"/>
                </a:solidFill>
              </a:rPr>
              <a:t> window</a:t>
            </a:r>
          </a:p>
        </p:txBody>
      </p:sp>
      <p:grpSp>
        <p:nvGrpSpPr>
          <p:cNvPr id="3" name="Group 2">
            <a:extLst>
              <a:ext uri="{FF2B5EF4-FFF2-40B4-BE49-F238E27FC236}">
                <a16:creationId xmlns:a16="http://schemas.microsoft.com/office/drawing/2014/main" id="{14681D23-1B05-C104-5E79-64D71B93F78F}"/>
              </a:ext>
            </a:extLst>
          </p:cNvPr>
          <p:cNvGrpSpPr/>
          <p:nvPr/>
        </p:nvGrpSpPr>
        <p:grpSpPr>
          <a:xfrm>
            <a:off x="9715504" y="1949305"/>
            <a:ext cx="1967707" cy="2234683"/>
            <a:chOff x="9096376" y="1949305"/>
            <a:chExt cx="2351087" cy="1599273"/>
          </a:xfrm>
        </p:grpSpPr>
        <p:sp>
          <p:nvSpPr>
            <p:cNvPr id="217" name="Rectangle 216">
              <a:extLst>
                <a:ext uri="{FF2B5EF4-FFF2-40B4-BE49-F238E27FC236}">
                  <a16:creationId xmlns:a16="http://schemas.microsoft.com/office/drawing/2014/main" id="{4E96B2B1-4F16-85F1-EE19-36253EB6E5B1}"/>
                </a:ext>
              </a:extLst>
            </p:cNvPr>
            <p:cNvSpPr>
              <a:spLocks/>
            </p:cNvSpPr>
            <p:nvPr/>
          </p:nvSpPr>
          <p:spPr>
            <a:xfrm>
              <a:off x="9096376" y="1949305"/>
              <a:ext cx="2351087" cy="1599273"/>
            </a:xfrm>
            <a:prstGeom prst="rect">
              <a:avLst/>
            </a:prstGeom>
            <a:solidFill>
              <a:srgbClr val="F4EABE"/>
            </a:solid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32" name="Rectangle 231">
              <a:extLst>
                <a:ext uri="{FF2B5EF4-FFF2-40B4-BE49-F238E27FC236}">
                  <a16:creationId xmlns:a16="http://schemas.microsoft.com/office/drawing/2014/main" id="{F30FEA52-0B1A-C32D-41CE-3B74A59AFC82}"/>
                </a:ext>
              </a:extLst>
            </p:cNvPr>
            <p:cNvSpPr>
              <a:spLocks/>
            </p:cNvSpPr>
            <p:nvPr/>
          </p:nvSpPr>
          <p:spPr>
            <a:xfrm>
              <a:off x="9255174" y="2197894"/>
              <a:ext cx="930176" cy="777875"/>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b="1">
                  <a:solidFill>
                    <a:schemeClr val="tx1"/>
                  </a:solidFill>
                </a:rPr>
                <a:t>Actionable Trans. Plan</a:t>
              </a:r>
            </a:p>
          </p:txBody>
        </p:sp>
        <p:sp>
          <p:nvSpPr>
            <p:cNvPr id="233" name="Rectangle 232">
              <a:extLst>
                <a:ext uri="{FF2B5EF4-FFF2-40B4-BE49-F238E27FC236}">
                  <a16:creationId xmlns:a16="http://schemas.microsoft.com/office/drawing/2014/main" id="{03DEECA9-05D1-50B1-4A3F-E7A0EB57AC24}"/>
                </a:ext>
              </a:extLst>
            </p:cNvPr>
            <p:cNvSpPr>
              <a:spLocks/>
            </p:cNvSpPr>
            <p:nvPr/>
          </p:nvSpPr>
          <p:spPr>
            <a:xfrm>
              <a:off x="10358488" y="2189098"/>
              <a:ext cx="930176" cy="777875"/>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b="1">
                  <a:solidFill>
                    <a:schemeClr val="tx1"/>
                  </a:solidFill>
                </a:rPr>
                <a:t>Endorsed Trans. Plan</a:t>
              </a:r>
            </a:p>
          </p:txBody>
        </p:sp>
      </p:grpSp>
      <p:cxnSp>
        <p:nvCxnSpPr>
          <p:cNvPr id="235" name="Straight Arrow Connector 234">
            <a:extLst>
              <a:ext uri="{FF2B5EF4-FFF2-40B4-BE49-F238E27FC236}">
                <a16:creationId xmlns:a16="http://schemas.microsoft.com/office/drawing/2014/main" id="{5F13FF5E-7FE8-36B7-0805-DAD349C5CECE}"/>
              </a:ext>
            </a:extLst>
          </p:cNvPr>
          <p:cNvCxnSpPr>
            <a:cxnSpLocks/>
          </p:cNvCxnSpPr>
          <p:nvPr/>
        </p:nvCxnSpPr>
        <p:spPr>
          <a:xfrm>
            <a:off x="9568245" y="2652092"/>
            <a:ext cx="308445" cy="0"/>
          </a:xfrm>
          <a:prstGeom prst="straightConnector1">
            <a:avLst/>
          </a:prstGeom>
          <a:ln w="6350">
            <a:solidFill>
              <a:schemeClr val="tx1">
                <a:lumMod val="75000"/>
                <a:lumOff val="2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238" name="TextBox 237">
            <a:extLst>
              <a:ext uri="{FF2B5EF4-FFF2-40B4-BE49-F238E27FC236}">
                <a16:creationId xmlns:a16="http://schemas.microsoft.com/office/drawing/2014/main" id="{C3AFABC9-E0BC-93AE-FD43-0867FF0C00D1}"/>
              </a:ext>
            </a:extLst>
          </p:cNvPr>
          <p:cNvSpPr txBox="1">
            <a:spLocks/>
          </p:cNvSpPr>
          <p:nvPr/>
        </p:nvSpPr>
        <p:spPr>
          <a:xfrm>
            <a:off x="744537" y="2048840"/>
            <a:ext cx="2312988" cy="138499"/>
          </a:xfrm>
          <a:prstGeom prst="rect">
            <a:avLst/>
          </a:prstGeom>
        </p:spPr>
        <p:txBody>
          <a:bodyPr vert="horz" wrap="square" lIns="0" tIns="0" rIns="0" bIns="0" rtlCol="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Data inputs</a:t>
            </a:r>
          </a:p>
        </p:txBody>
      </p:sp>
      <p:sp>
        <p:nvSpPr>
          <p:cNvPr id="239" name="TextBox 238">
            <a:extLst>
              <a:ext uri="{FF2B5EF4-FFF2-40B4-BE49-F238E27FC236}">
                <a16:creationId xmlns:a16="http://schemas.microsoft.com/office/drawing/2014/main" id="{432AEBE1-2226-1B41-5063-B1FC459F4958}"/>
              </a:ext>
            </a:extLst>
          </p:cNvPr>
          <p:cNvSpPr txBox="1"/>
          <p:nvPr/>
        </p:nvSpPr>
        <p:spPr>
          <a:xfrm>
            <a:off x="3405187" y="2013916"/>
            <a:ext cx="1466850" cy="13849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Batch study</a:t>
            </a:r>
          </a:p>
        </p:txBody>
      </p:sp>
      <p:sp>
        <p:nvSpPr>
          <p:cNvPr id="240" name="TextBox 239">
            <a:extLst>
              <a:ext uri="{FF2B5EF4-FFF2-40B4-BE49-F238E27FC236}">
                <a16:creationId xmlns:a16="http://schemas.microsoft.com/office/drawing/2014/main" id="{1635EC6A-2A9F-1BBB-2978-CAB47B96B0A0}"/>
              </a:ext>
            </a:extLst>
          </p:cNvPr>
          <p:cNvSpPr txBox="1">
            <a:spLocks/>
          </p:cNvSpPr>
          <p:nvPr/>
        </p:nvSpPr>
        <p:spPr>
          <a:xfrm>
            <a:off x="5847248" y="2013916"/>
            <a:ext cx="1095375" cy="138499"/>
          </a:xfrm>
          <a:prstGeom prst="rect">
            <a:avLst/>
          </a:prstGeom>
        </p:spPr>
        <p:txBody>
          <a:bodyPr vert="horz" wrap="square" lIns="0" tIns="0" rIns="0" bIns="0" rtlCol="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Modeling</a:t>
            </a:r>
          </a:p>
        </p:txBody>
      </p:sp>
      <p:sp>
        <p:nvSpPr>
          <p:cNvPr id="241" name="TextBox 240">
            <a:extLst>
              <a:ext uri="{FF2B5EF4-FFF2-40B4-BE49-F238E27FC236}">
                <a16:creationId xmlns:a16="http://schemas.microsoft.com/office/drawing/2014/main" id="{EE8D9854-1288-37FE-A226-AC2369A5DEF2}"/>
              </a:ext>
            </a:extLst>
          </p:cNvPr>
          <p:cNvSpPr txBox="1"/>
          <p:nvPr/>
        </p:nvSpPr>
        <p:spPr>
          <a:xfrm>
            <a:off x="9767892" y="2000798"/>
            <a:ext cx="1465263" cy="13849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Endorsement</a:t>
            </a:r>
          </a:p>
        </p:txBody>
      </p:sp>
      <p:sp>
        <p:nvSpPr>
          <p:cNvPr id="242" name="Rectangle 241">
            <a:extLst>
              <a:ext uri="{FF2B5EF4-FFF2-40B4-BE49-F238E27FC236}">
                <a16:creationId xmlns:a16="http://schemas.microsoft.com/office/drawing/2014/main" id="{20D0F0A5-4B74-DEB3-EFDD-9CCB1A75C5D8}"/>
              </a:ext>
            </a:extLst>
          </p:cNvPr>
          <p:cNvSpPr>
            <a:spLocks/>
          </p:cNvSpPr>
          <p:nvPr/>
        </p:nvSpPr>
        <p:spPr>
          <a:xfrm>
            <a:off x="7203290" y="2296461"/>
            <a:ext cx="1320800" cy="967927"/>
          </a:xfrm>
          <a:prstGeom prst="rect">
            <a:avLst/>
          </a:prstGeom>
          <a:solidFill>
            <a:srgbClr val="13683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endParaRPr lang="en-US" sz="900" b="1" baseline="30000">
              <a:solidFill>
                <a:schemeClr val="bg1"/>
              </a:solidFill>
            </a:endParaRPr>
          </a:p>
          <a:p>
            <a:pPr algn="ctr"/>
            <a:endParaRPr lang="en-US" sz="900" b="1" baseline="30000">
              <a:solidFill>
                <a:schemeClr val="bg1"/>
              </a:solidFill>
            </a:endParaRPr>
          </a:p>
          <a:p>
            <a:pPr algn="ctr"/>
            <a:endParaRPr lang="en-US" sz="900" b="1" baseline="30000">
              <a:solidFill>
                <a:schemeClr val="bg1"/>
              </a:solidFill>
            </a:endParaRPr>
          </a:p>
          <a:p>
            <a:pPr algn="ctr"/>
            <a:endParaRPr lang="en-US" sz="900" b="1">
              <a:solidFill>
                <a:schemeClr val="bg1"/>
              </a:solidFill>
            </a:endParaRPr>
          </a:p>
        </p:txBody>
      </p:sp>
      <p:sp>
        <p:nvSpPr>
          <p:cNvPr id="243" name="Rectangle 242">
            <a:extLst>
              <a:ext uri="{FF2B5EF4-FFF2-40B4-BE49-F238E27FC236}">
                <a16:creationId xmlns:a16="http://schemas.microsoft.com/office/drawing/2014/main" id="{1160327B-ABE4-65A0-C421-E83CBDD66BA7}"/>
              </a:ext>
            </a:extLst>
          </p:cNvPr>
          <p:cNvSpPr/>
          <p:nvPr/>
        </p:nvSpPr>
        <p:spPr>
          <a:xfrm>
            <a:off x="7276315" y="2533652"/>
            <a:ext cx="508000" cy="176213"/>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TPL</a:t>
            </a:r>
            <a:r>
              <a:rPr lang="en-US" sz="900" baseline="30000">
                <a:solidFill>
                  <a:schemeClr val="bg1"/>
                </a:solidFill>
              </a:rPr>
              <a:t>1</a:t>
            </a:r>
            <a:endParaRPr lang="en-US" sz="900">
              <a:solidFill>
                <a:schemeClr val="bg1"/>
              </a:solidFill>
            </a:endParaRPr>
          </a:p>
        </p:txBody>
      </p:sp>
      <p:sp>
        <p:nvSpPr>
          <p:cNvPr id="244" name="Rectangle 243">
            <a:extLst>
              <a:ext uri="{FF2B5EF4-FFF2-40B4-BE49-F238E27FC236}">
                <a16:creationId xmlns:a16="http://schemas.microsoft.com/office/drawing/2014/main" id="{5024FE6E-87E0-E113-62C6-6F959CB4990A}"/>
              </a:ext>
            </a:extLst>
          </p:cNvPr>
          <p:cNvSpPr>
            <a:spLocks/>
          </p:cNvSpPr>
          <p:nvPr/>
        </p:nvSpPr>
        <p:spPr>
          <a:xfrm>
            <a:off x="7276315" y="2767014"/>
            <a:ext cx="1138238" cy="171450"/>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Dynamic</a:t>
            </a:r>
          </a:p>
        </p:txBody>
      </p:sp>
      <p:sp>
        <p:nvSpPr>
          <p:cNvPr id="245" name="Rectangle 244">
            <a:extLst>
              <a:ext uri="{FF2B5EF4-FFF2-40B4-BE49-F238E27FC236}">
                <a16:creationId xmlns:a16="http://schemas.microsoft.com/office/drawing/2014/main" id="{6930DFC4-3817-DAD1-D1A5-284C5D7E18E4}"/>
              </a:ext>
            </a:extLst>
          </p:cNvPr>
          <p:cNvSpPr>
            <a:spLocks/>
          </p:cNvSpPr>
          <p:nvPr/>
        </p:nvSpPr>
        <p:spPr>
          <a:xfrm>
            <a:off x="7276315" y="3298137"/>
            <a:ext cx="1138238" cy="169863"/>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Economic</a:t>
            </a:r>
          </a:p>
        </p:txBody>
      </p:sp>
      <p:sp>
        <p:nvSpPr>
          <p:cNvPr id="246" name="Rectangle 245">
            <a:extLst>
              <a:ext uri="{FF2B5EF4-FFF2-40B4-BE49-F238E27FC236}">
                <a16:creationId xmlns:a16="http://schemas.microsoft.com/office/drawing/2014/main" id="{F69AE5FF-69CE-2213-0B9F-AAC18FD73A34}"/>
              </a:ext>
            </a:extLst>
          </p:cNvPr>
          <p:cNvSpPr/>
          <p:nvPr/>
        </p:nvSpPr>
        <p:spPr>
          <a:xfrm>
            <a:off x="7917665" y="2533652"/>
            <a:ext cx="506413" cy="176213"/>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SC</a:t>
            </a:r>
            <a:r>
              <a:rPr lang="en-US" sz="900" baseline="30000">
                <a:solidFill>
                  <a:schemeClr val="bg1"/>
                </a:solidFill>
              </a:rPr>
              <a:t>2</a:t>
            </a:r>
            <a:endParaRPr lang="en-US" sz="900">
              <a:solidFill>
                <a:schemeClr val="bg1"/>
              </a:solidFill>
            </a:endParaRPr>
          </a:p>
        </p:txBody>
      </p:sp>
      <p:sp>
        <p:nvSpPr>
          <p:cNvPr id="247" name="Rectangle 246">
            <a:extLst>
              <a:ext uri="{FF2B5EF4-FFF2-40B4-BE49-F238E27FC236}">
                <a16:creationId xmlns:a16="http://schemas.microsoft.com/office/drawing/2014/main" id="{FF6C19F3-B912-FFA2-FF03-74251880C7DF}"/>
              </a:ext>
            </a:extLst>
          </p:cNvPr>
          <p:cNvSpPr>
            <a:spLocks/>
          </p:cNvSpPr>
          <p:nvPr/>
        </p:nvSpPr>
        <p:spPr>
          <a:xfrm>
            <a:off x="7276315" y="2994027"/>
            <a:ext cx="1138238" cy="169863"/>
          </a:xfrm>
          <a:prstGeom prst="rect">
            <a:avLst/>
          </a:prstGeom>
          <a:solidFill>
            <a:srgbClr val="1D9C5D"/>
          </a:solidFill>
          <a:ln w="381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ts val="300"/>
              </a:spcBef>
              <a:spcAft>
                <a:spcPts val="300"/>
              </a:spcAft>
            </a:pPr>
            <a:r>
              <a:rPr lang="en-US" sz="900">
                <a:solidFill>
                  <a:schemeClr val="bg1"/>
                </a:solidFill>
              </a:rPr>
              <a:t>RPG-like analysis</a:t>
            </a:r>
          </a:p>
        </p:txBody>
      </p:sp>
      <p:sp>
        <p:nvSpPr>
          <p:cNvPr id="248" name="TextBox 247">
            <a:extLst>
              <a:ext uri="{FF2B5EF4-FFF2-40B4-BE49-F238E27FC236}">
                <a16:creationId xmlns:a16="http://schemas.microsoft.com/office/drawing/2014/main" id="{F2C789E9-B6AA-53D4-0EBC-573D4E400F32}"/>
              </a:ext>
            </a:extLst>
          </p:cNvPr>
          <p:cNvSpPr txBox="1">
            <a:spLocks/>
          </p:cNvSpPr>
          <p:nvPr/>
        </p:nvSpPr>
        <p:spPr>
          <a:xfrm>
            <a:off x="7203290" y="2013916"/>
            <a:ext cx="1320800" cy="138499"/>
          </a:xfrm>
          <a:prstGeom prst="rect">
            <a:avLst/>
          </a:prstGeom>
        </p:spPr>
        <p:txBody>
          <a:bodyPr vert="horz" wrap="square" lIns="0" tIns="0" rIns="0" bIns="0" rtlCol="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900" i="1"/>
              <a:t>Reliability study</a:t>
            </a:r>
          </a:p>
        </p:txBody>
      </p:sp>
      <p:sp>
        <p:nvSpPr>
          <p:cNvPr id="249" name="TextBox 248">
            <a:extLst>
              <a:ext uri="{FF2B5EF4-FFF2-40B4-BE49-F238E27FC236}">
                <a16:creationId xmlns:a16="http://schemas.microsoft.com/office/drawing/2014/main" id="{8B6592EB-AA2C-E55C-B692-C2071F77EA4B}"/>
              </a:ext>
            </a:extLst>
          </p:cNvPr>
          <p:cNvSpPr txBox="1"/>
          <p:nvPr/>
        </p:nvSpPr>
        <p:spPr>
          <a:xfrm>
            <a:off x="7315248" y="2329829"/>
            <a:ext cx="1107996" cy="13849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buClr>
                <a:schemeClr val="tx2"/>
              </a:buClr>
            </a:pPr>
            <a:r>
              <a:rPr lang="en-US" sz="900" b="1">
                <a:solidFill>
                  <a:schemeClr val="bg1"/>
                </a:solidFill>
                <a:cs typeface="+mn-cs"/>
              </a:rPr>
              <a:t>CTP assessment</a:t>
            </a:r>
          </a:p>
        </p:txBody>
      </p:sp>
      <p:cxnSp>
        <p:nvCxnSpPr>
          <p:cNvPr id="250" name="Straight Arrow Connector 249">
            <a:extLst>
              <a:ext uri="{FF2B5EF4-FFF2-40B4-BE49-F238E27FC236}">
                <a16:creationId xmlns:a16="http://schemas.microsoft.com/office/drawing/2014/main" id="{9B08301B-B0D4-5A40-492C-5AC0A0A7A58F}"/>
              </a:ext>
            </a:extLst>
          </p:cNvPr>
          <p:cNvCxnSpPr>
            <a:cxnSpLocks/>
            <a:stCxn id="220" idx="3"/>
            <a:endCxn id="226" idx="1"/>
          </p:cNvCxnSpPr>
          <p:nvPr/>
        </p:nvCxnSpPr>
        <p:spPr>
          <a:xfrm>
            <a:off x="1571625" y="3612529"/>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1" name="Straight Arrow Connector 250">
            <a:extLst>
              <a:ext uri="{FF2B5EF4-FFF2-40B4-BE49-F238E27FC236}">
                <a16:creationId xmlns:a16="http://schemas.microsoft.com/office/drawing/2014/main" id="{1BF0ECC9-0570-87C9-1962-85E0AF9EF142}"/>
              </a:ext>
            </a:extLst>
          </p:cNvPr>
          <p:cNvCxnSpPr>
            <a:cxnSpLocks/>
            <a:stCxn id="222" idx="3"/>
            <a:endCxn id="228" idx="1"/>
          </p:cNvCxnSpPr>
          <p:nvPr/>
        </p:nvCxnSpPr>
        <p:spPr>
          <a:xfrm>
            <a:off x="1571625" y="5533404"/>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2" name="Straight Arrow Connector 251">
            <a:extLst>
              <a:ext uri="{FF2B5EF4-FFF2-40B4-BE49-F238E27FC236}">
                <a16:creationId xmlns:a16="http://schemas.microsoft.com/office/drawing/2014/main" id="{403130BC-4E17-4E93-9BBD-7BFF90198510}"/>
              </a:ext>
            </a:extLst>
          </p:cNvPr>
          <p:cNvCxnSpPr>
            <a:cxnSpLocks/>
            <a:stCxn id="221" idx="3"/>
            <a:endCxn id="227" idx="1"/>
          </p:cNvCxnSpPr>
          <p:nvPr/>
        </p:nvCxnSpPr>
        <p:spPr>
          <a:xfrm>
            <a:off x="1571625" y="4572967"/>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3" name="Connector: Elbow 91">
            <a:extLst>
              <a:ext uri="{FF2B5EF4-FFF2-40B4-BE49-F238E27FC236}">
                <a16:creationId xmlns:a16="http://schemas.microsoft.com/office/drawing/2014/main" id="{552E8878-71D9-2635-0D50-8311FA003CFE}"/>
              </a:ext>
            </a:extLst>
          </p:cNvPr>
          <p:cNvCxnSpPr>
            <a:cxnSpLocks/>
            <a:stCxn id="229" idx="3"/>
            <a:endCxn id="223" idx="1"/>
          </p:cNvCxnSpPr>
          <p:nvPr/>
        </p:nvCxnSpPr>
        <p:spPr>
          <a:xfrm>
            <a:off x="3057525" y="2652092"/>
            <a:ext cx="288558"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4" name="Straight Arrow Connector 253">
            <a:extLst>
              <a:ext uri="{FF2B5EF4-FFF2-40B4-BE49-F238E27FC236}">
                <a16:creationId xmlns:a16="http://schemas.microsoft.com/office/drawing/2014/main" id="{E4EB2A66-4E9B-FBEE-4EE2-EB0D02C99A53}"/>
              </a:ext>
            </a:extLst>
          </p:cNvPr>
          <p:cNvCxnSpPr>
            <a:cxnSpLocks/>
            <a:stCxn id="230" idx="3"/>
            <a:endCxn id="229" idx="1"/>
          </p:cNvCxnSpPr>
          <p:nvPr/>
        </p:nvCxnSpPr>
        <p:spPr>
          <a:xfrm>
            <a:off x="1571625" y="2652092"/>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5" name="Straight Arrow Connector 254">
            <a:extLst>
              <a:ext uri="{FF2B5EF4-FFF2-40B4-BE49-F238E27FC236}">
                <a16:creationId xmlns:a16="http://schemas.microsoft.com/office/drawing/2014/main" id="{0FCF771E-7DD1-23BE-6DA3-5713BC815F45}"/>
              </a:ext>
            </a:extLst>
          </p:cNvPr>
          <p:cNvCxnSpPr>
            <a:cxnSpLocks/>
            <a:stCxn id="231" idx="3"/>
            <a:endCxn id="224" idx="2"/>
          </p:cNvCxnSpPr>
          <p:nvPr/>
        </p:nvCxnSpPr>
        <p:spPr>
          <a:xfrm flipV="1">
            <a:off x="5549907" y="2648722"/>
            <a:ext cx="394179" cy="337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6" name="Connector: Elbow 255">
            <a:extLst>
              <a:ext uri="{FF2B5EF4-FFF2-40B4-BE49-F238E27FC236}">
                <a16:creationId xmlns:a16="http://schemas.microsoft.com/office/drawing/2014/main" id="{50993B85-CDBB-1F0A-61F6-953EBE99DE5F}"/>
              </a:ext>
            </a:extLst>
          </p:cNvPr>
          <p:cNvCxnSpPr>
            <a:cxnSpLocks/>
            <a:stCxn id="233" idx="3"/>
            <a:endCxn id="221" idx="1"/>
          </p:cNvCxnSpPr>
          <p:nvPr/>
        </p:nvCxnSpPr>
        <p:spPr>
          <a:xfrm flipH="1">
            <a:off x="744537" y="2827838"/>
            <a:ext cx="10805770" cy="1745129"/>
          </a:xfrm>
          <a:prstGeom prst="bentConnector5">
            <a:avLst>
              <a:gd name="adj1" fmla="val -2116"/>
              <a:gd name="adj2" fmla="val 191970"/>
              <a:gd name="adj3" fmla="val 102116"/>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8" name="Connector: Elbow 257">
            <a:extLst>
              <a:ext uri="{FF2B5EF4-FFF2-40B4-BE49-F238E27FC236}">
                <a16:creationId xmlns:a16="http://schemas.microsoft.com/office/drawing/2014/main" id="{4802F203-FF39-010F-DB07-79CB4B9AEC76}"/>
              </a:ext>
            </a:extLst>
          </p:cNvPr>
          <p:cNvCxnSpPr>
            <a:cxnSpLocks/>
            <a:stCxn id="225" idx="0"/>
            <a:endCxn id="223" idx="0"/>
          </p:cNvCxnSpPr>
          <p:nvPr/>
        </p:nvCxnSpPr>
        <p:spPr>
          <a:xfrm rot="16200000" flipH="1" flipV="1">
            <a:off x="6372292" y="-464113"/>
            <a:ext cx="64596" cy="5523288"/>
          </a:xfrm>
          <a:prstGeom prst="bentConnector3">
            <a:avLst>
              <a:gd name="adj1" fmla="val -135659"/>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9" name="Straight Arrow Connector 258">
            <a:extLst>
              <a:ext uri="{FF2B5EF4-FFF2-40B4-BE49-F238E27FC236}">
                <a16:creationId xmlns:a16="http://schemas.microsoft.com/office/drawing/2014/main" id="{328DF9BA-C523-EB2D-2F87-76E195D7D853}"/>
              </a:ext>
            </a:extLst>
          </p:cNvPr>
          <p:cNvCxnSpPr>
            <a:cxnSpLocks/>
          </p:cNvCxnSpPr>
          <p:nvPr/>
        </p:nvCxnSpPr>
        <p:spPr>
          <a:xfrm>
            <a:off x="6890235" y="2643636"/>
            <a:ext cx="333693"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60" name="Straight Arrow Connector 259">
            <a:extLst>
              <a:ext uri="{FF2B5EF4-FFF2-40B4-BE49-F238E27FC236}">
                <a16:creationId xmlns:a16="http://schemas.microsoft.com/office/drawing/2014/main" id="{02630A7F-93CF-CC4C-A661-4666832BC662}"/>
              </a:ext>
            </a:extLst>
          </p:cNvPr>
          <p:cNvCxnSpPr>
            <a:cxnSpLocks/>
          </p:cNvCxnSpPr>
          <p:nvPr/>
        </p:nvCxnSpPr>
        <p:spPr>
          <a:xfrm>
            <a:off x="8524090" y="2643636"/>
            <a:ext cx="240133"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61" name="Straight Connector 103">
            <a:extLst>
              <a:ext uri="{FF2B5EF4-FFF2-40B4-BE49-F238E27FC236}">
                <a16:creationId xmlns:a16="http://schemas.microsoft.com/office/drawing/2014/main" id="{B6B690BC-7BEB-F435-3A8A-BF478E1C9294}"/>
              </a:ext>
            </a:extLst>
          </p:cNvPr>
          <p:cNvCxnSpPr>
            <a:cxnSpLocks/>
          </p:cNvCxnSpPr>
          <p:nvPr/>
        </p:nvCxnSpPr>
        <p:spPr>
          <a:xfrm rot="5400000" flipH="1" flipV="1">
            <a:off x="1669282" y="4033639"/>
            <a:ext cx="2873720" cy="125810"/>
          </a:xfrm>
          <a:prstGeom prst="bentConnector3">
            <a:avLst>
              <a:gd name="adj1" fmla="val 34"/>
            </a:avLst>
          </a:prstGeom>
          <a:ln w="6350">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262" name="Rectangle 261">
            <a:extLst>
              <a:ext uri="{FF2B5EF4-FFF2-40B4-BE49-F238E27FC236}">
                <a16:creationId xmlns:a16="http://schemas.microsoft.com/office/drawing/2014/main" id="{72686C7C-6B7B-13EB-1D8D-86F3714A3F60}"/>
              </a:ext>
            </a:extLst>
          </p:cNvPr>
          <p:cNvSpPr/>
          <p:nvPr/>
        </p:nvSpPr>
        <p:spPr>
          <a:xfrm>
            <a:off x="3151188" y="3485871"/>
            <a:ext cx="176212" cy="125414"/>
          </a:xfrm>
          <a:prstGeom prst="rect">
            <a:avLst/>
          </a:prstGeom>
          <a:no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cxnSp>
        <p:nvCxnSpPr>
          <p:cNvPr id="9" name="Straight Arrow Connector 8">
            <a:extLst>
              <a:ext uri="{FF2B5EF4-FFF2-40B4-BE49-F238E27FC236}">
                <a16:creationId xmlns:a16="http://schemas.microsoft.com/office/drawing/2014/main" id="{685E359F-E389-6269-005C-B7E0D024F491}"/>
              </a:ext>
            </a:extLst>
          </p:cNvPr>
          <p:cNvCxnSpPr>
            <a:cxnSpLocks/>
          </p:cNvCxnSpPr>
          <p:nvPr/>
        </p:nvCxnSpPr>
        <p:spPr>
          <a:xfrm>
            <a:off x="10626905" y="2659684"/>
            <a:ext cx="154222" cy="0"/>
          </a:xfrm>
          <a:prstGeom prst="straightConnector1">
            <a:avLst/>
          </a:prstGeom>
          <a:ln w="6350">
            <a:solidFill>
              <a:schemeClr val="tx1">
                <a:lumMod val="75000"/>
                <a:lumOff val="2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76711C5A-74FD-2A2B-5CEA-04515AFDAB5B}"/>
              </a:ext>
            </a:extLst>
          </p:cNvPr>
          <p:cNvSpPr>
            <a:spLocks/>
          </p:cNvSpPr>
          <p:nvPr/>
        </p:nvSpPr>
        <p:spPr>
          <a:xfrm>
            <a:off x="4107476" y="2329829"/>
            <a:ext cx="593725" cy="64452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bg1"/>
                </a:solidFill>
              </a:rPr>
              <a:t>Batch study</a:t>
            </a:r>
          </a:p>
        </p:txBody>
      </p:sp>
      <p:cxnSp>
        <p:nvCxnSpPr>
          <p:cNvPr id="38" name="Straight Connector 103">
            <a:extLst>
              <a:ext uri="{FF2B5EF4-FFF2-40B4-BE49-F238E27FC236}">
                <a16:creationId xmlns:a16="http://schemas.microsoft.com/office/drawing/2014/main" id="{4B7F0DB8-630E-EC45-8E7B-ECFCD72DE896}"/>
              </a:ext>
            </a:extLst>
          </p:cNvPr>
          <p:cNvCxnSpPr>
            <a:cxnSpLocks/>
          </p:cNvCxnSpPr>
          <p:nvPr/>
        </p:nvCxnSpPr>
        <p:spPr>
          <a:xfrm rot="10800000" flipV="1">
            <a:off x="3063075" y="3611283"/>
            <a:ext cx="105100" cy="1"/>
          </a:xfrm>
          <a:prstGeom prst="bentConnector3">
            <a:avLst>
              <a:gd name="adj1" fmla="val 50000"/>
            </a:avLst>
          </a:prstGeom>
          <a:ln w="6350">
            <a:solidFill>
              <a:schemeClr val="tx1">
                <a:lumMod val="75000"/>
                <a:lumOff val="25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47" name="Straight Connector 103">
            <a:extLst>
              <a:ext uri="{FF2B5EF4-FFF2-40B4-BE49-F238E27FC236}">
                <a16:creationId xmlns:a16="http://schemas.microsoft.com/office/drawing/2014/main" id="{CBB20631-1B37-68D9-FC20-A0A108A3E33A}"/>
              </a:ext>
            </a:extLst>
          </p:cNvPr>
          <p:cNvCxnSpPr>
            <a:cxnSpLocks/>
          </p:cNvCxnSpPr>
          <p:nvPr/>
        </p:nvCxnSpPr>
        <p:spPr>
          <a:xfrm rot="10800000" flipV="1">
            <a:off x="3060376" y="4570328"/>
            <a:ext cx="105100" cy="1"/>
          </a:xfrm>
          <a:prstGeom prst="bentConnector3">
            <a:avLst>
              <a:gd name="adj1" fmla="val 50000"/>
            </a:avLst>
          </a:prstGeom>
          <a:ln w="6350">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a16="http://schemas.microsoft.com/office/drawing/2014/main" id="{E88495E4-608E-2617-821D-DE0F8450433E}"/>
              </a:ext>
            </a:extLst>
          </p:cNvPr>
          <p:cNvCxnSpPr>
            <a:stCxn id="223" idx="3"/>
            <a:endCxn id="17" idx="1"/>
          </p:cNvCxnSpPr>
          <p:nvPr/>
        </p:nvCxnSpPr>
        <p:spPr>
          <a:xfrm>
            <a:off x="3939808" y="2652092"/>
            <a:ext cx="167668" cy="0"/>
          </a:xfrm>
          <a:prstGeom prst="straightConnector1">
            <a:avLst/>
          </a:prstGeom>
          <a:ln w="6350" cap="flat">
            <a:solidFill>
              <a:schemeClr val="tx1"/>
            </a:solidFill>
            <a:prstDash val="sysDash"/>
            <a:miter lim="800000"/>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98F6DF69-B0A8-864E-502E-3CBB6533A0BB}"/>
              </a:ext>
            </a:extLst>
          </p:cNvPr>
          <p:cNvCxnSpPr>
            <a:stCxn id="17" idx="3"/>
            <a:endCxn id="231" idx="1"/>
          </p:cNvCxnSpPr>
          <p:nvPr/>
        </p:nvCxnSpPr>
        <p:spPr>
          <a:xfrm>
            <a:off x="4701201" y="2652092"/>
            <a:ext cx="167668" cy="0"/>
          </a:xfrm>
          <a:prstGeom prst="straightConnector1">
            <a:avLst/>
          </a:prstGeom>
          <a:ln w="6350" cap="flat">
            <a:solidFill>
              <a:schemeClr val="tx1"/>
            </a:solidFill>
            <a:prstDash val="sysDash"/>
            <a:miter lim="800000"/>
            <a:tailEnd type="triangle"/>
          </a:ln>
        </p:spPr>
        <p:style>
          <a:lnRef idx="1">
            <a:schemeClr val="accent1"/>
          </a:lnRef>
          <a:fillRef idx="0">
            <a:schemeClr val="accent1"/>
          </a:fillRef>
          <a:effectRef idx="0">
            <a:schemeClr val="accent1"/>
          </a:effectRef>
          <a:fontRef idx="minor">
            <a:schemeClr val="tx1"/>
          </a:fontRef>
        </p:style>
      </p:cxnSp>
      <p:cxnSp>
        <p:nvCxnSpPr>
          <p:cNvPr id="55" name="Straight Connector 103">
            <a:extLst>
              <a:ext uri="{FF2B5EF4-FFF2-40B4-BE49-F238E27FC236}">
                <a16:creationId xmlns:a16="http://schemas.microsoft.com/office/drawing/2014/main" id="{757482FC-5A50-6A6A-9E1E-FABAB48AD5FA}"/>
              </a:ext>
            </a:extLst>
          </p:cNvPr>
          <p:cNvCxnSpPr>
            <a:cxnSpLocks/>
            <a:stCxn id="227" idx="3"/>
          </p:cNvCxnSpPr>
          <p:nvPr/>
        </p:nvCxnSpPr>
        <p:spPr>
          <a:xfrm flipV="1">
            <a:off x="3057525" y="2652092"/>
            <a:ext cx="2625090" cy="1920875"/>
          </a:xfrm>
          <a:prstGeom prst="bentConnector3">
            <a:avLst>
              <a:gd name="adj1" fmla="val 99637"/>
            </a:avLst>
          </a:prstGeom>
          <a:ln w="6350">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214" name="Rectangle 213">
            <a:extLst>
              <a:ext uri="{FF2B5EF4-FFF2-40B4-BE49-F238E27FC236}">
                <a16:creationId xmlns:a16="http://schemas.microsoft.com/office/drawing/2014/main" id="{9A650C1A-D923-23C9-E77F-51B91D4F1BE5}"/>
              </a:ext>
            </a:extLst>
          </p:cNvPr>
          <p:cNvSpPr>
            <a:spLocks/>
          </p:cNvSpPr>
          <p:nvPr/>
        </p:nvSpPr>
        <p:spPr>
          <a:xfrm>
            <a:off x="3342186" y="3795565"/>
            <a:ext cx="5181904" cy="310332"/>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tx1"/>
                </a:solidFill>
              </a:rPr>
              <a:t>TSP engagement</a:t>
            </a:r>
          </a:p>
        </p:txBody>
      </p:sp>
      <p:sp>
        <p:nvSpPr>
          <p:cNvPr id="11" name="Rectangle 10">
            <a:extLst>
              <a:ext uri="{FF2B5EF4-FFF2-40B4-BE49-F238E27FC236}">
                <a16:creationId xmlns:a16="http://schemas.microsoft.com/office/drawing/2014/main" id="{1E462C90-4B61-D218-41AF-2725990574BC}"/>
              </a:ext>
            </a:extLst>
          </p:cNvPr>
          <p:cNvSpPr/>
          <p:nvPr/>
        </p:nvSpPr>
        <p:spPr>
          <a:xfrm>
            <a:off x="396510" y="1513211"/>
            <a:ext cx="6683810" cy="4697495"/>
          </a:xfrm>
          <a:prstGeom prst="rect">
            <a:avLst/>
          </a:prstGeom>
          <a:solidFill>
            <a:srgbClr val="FFFFFF">
              <a:alpha val="89804"/>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12" name="Rectangle 11">
            <a:extLst>
              <a:ext uri="{FF2B5EF4-FFF2-40B4-BE49-F238E27FC236}">
                <a16:creationId xmlns:a16="http://schemas.microsoft.com/office/drawing/2014/main" id="{24274D74-F452-5570-F6AD-40034BBE3C8D}"/>
              </a:ext>
            </a:extLst>
          </p:cNvPr>
          <p:cNvSpPr/>
          <p:nvPr/>
        </p:nvSpPr>
        <p:spPr>
          <a:xfrm>
            <a:off x="8654314" y="1659903"/>
            <a:ext cx="3263826" cy="4550803"/>
          </a:xfrm>
          <a:prstGeom prst="rect">
            <a:avLst/>
          </a:prstGeom>
          <a:solidFill>
            <a:srgbClr val="FFFFFF">
              <a:alpha val="89804"/>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13" name="Rectangle 12">
            <a:extLst>
              <a:ext uri="{FF2B5EF4-FFF2-40B4-BE49-F238E27FC236}">
                <a16:creationId xmlns:a16="http://schemas.microsoft.com/office/drawing/2014/main" id="{3020525B-77FA-38A4-B79A-0952F40E0AE6}"/>
              </a:ext>
            </a:extLst>
          </p:cNvPr>
          <p:cNvSpPr/>
          <p:nvPr/>
        </p:nvSpPr>
        <p:spPr>
          <a:xfrm>
            <a:off x="3138232" y="4229927"/>
            <a:ext cx="6579139" cy="2055931"/>
          </a:xfrm>
          <a:prstGeom prst="rect">
            <a:avLst/>
          </a:prstGeom>
          <a:solidFill>
            <a:srgbClr val="FFFFFF">
              <a:alpha val="89804"/>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18" name="Isosceles Triangle 17">
            <a:extLst>
              <a:ext uri="{FF2B5EF4-FFF2-40B4-BE49-F238E27FC236}">
                <a16:creationId xmlns:a16="http://schemas.microsoft.com/office/drawing/2014/main" id="{7D7FBACC-295F-FC90-6579-BACA25E876A8}"/>
              </a:ext>
            </a:extLst>
          </p:cNvPr>
          <p:cNvSpPr/>
          <p:nvPr/>
        </p:nvSpPr>
        <p:spPr>
          <a:xfrm rot="10800000">
            <a:off x="7720477" y="1622176"/>
            <a:ext cx="249461" cy="215052"/>
          </a:xfrm>
          <a:prstGeom prst="triangle">
            <a:avLst/>
          </a:prstGeom>
          <a:solidFill>
            <a:schemeClr val="accent5">
              <a:lumMod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Tree>
    <p:extLst>
      <p:ext uri="{BB962C8B-B14F-4D97-AF65-F5344CB8AC3E}">
        <p14:creationId xmlns:p14="http://schemas.microsoft.com/office/powerpoint/2010/main" val="38710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B720E-1F2C-AF3F-8336-E36F9B21A132}"/>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861EDDE-04A4-57EE-EAA6-BD3A84D9FF8D}"/>
              </a:ext>
            </a:extLst>
          </p:cNvPr>
          <p:cNvGraphicFramePr>
            <a:graphicFrameLocks noChangeAspect="1"/>
          </p:cNvGraphicFramePr>
          <p:nvPr>
            <p:custDataLst>
              <p:tags r:id="rId1"/>
            </p:custDataLst>
            <p:extLst>
              <p:ext uri="{D42A27DB-BD31-4B8C-83A1-F6EECF244321}">
                <p14:modId xmlns:p14="http://schemas.microsoft.com/office/powerpoint/2010/main" val="13275947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04" imgH="405" progId="TCLayout.ActiveDocument.1">
                  <p:embed/>
                </p:oleObj>
              </mc:Choice>
              <mc:Fallback>
                <p:oleObj name="think-cell Slide" r:id="rId6" imgW="404" imgH="405" progId="TCLayout.ActiveDocument.1">
                  <p:embed/>
                  <p:pic>
                    <p:nvPicPr>
                      <p:cNvPr id="3" name="Object 2" hidden="1">
                        <a:extLst>
                          <a:ext uri="{FF2B5EF4-FFF2-40B4-BE49-F238E27FC236}">
                            <a16:creationId xmlns:a16="http://schemas.microsoft.com/office/drawing/2014/main" id="{6861EDDE-04A4-57EE-EAA6-BD3A84D9FF8D}"/>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4" name="Text Placeholder 13">
            <a:extLst>
              <a:ext uri="{FF2B5EF4-FFF2-40B4-BE49-F238E27FC236}">
                <a16:creationId xmlns:a16="http://schemas.microsoft.com/office/drawing/2014/main" id="{3281F298-0E94-2F44-4A45-615357E2D83A}"/>
              </a:ext>
            </a:extLst>
          </p:cNvPr>
          <p:cNvSpPr>
            <a:spLocks noGrp="1"/>
          </p:cNvSpPr>
          <p:nvPr>
            <p:ph type="body" sz="quarter" idx="10"/>
          </p:nvPr>
        </p:nvSpPr>
        <p:spPr/>
        <p:txBody>
          <a:bodyPr/>
          <a:lstStyle/>
          <a:p>
            <a:endParaRPr lang="en-US"/>
          </a:p>
        </p:txBody>
      </p:sp>
      <p:sp>
        <p:nvSpPr>
          <p:cNvPr id="2" name="2. Slide Title">
            <a:extLst>
              <a:ext uri="{FF2B5EF4-FFF2-40B4-BE49-F238E27FC236}">
                <a16:creationId xmlns:a16="http://schemas.microsoft.com/office/drawing/2014/main" id="{3B59FD3E-3EB1-5FB9-1979-E563EB5B7FB1}"/>
              </a:ext>
            </a:extLst>
          </p:cNvPr>
          <p:cNvSpPr>
            <a:spLocks noGrp="1"/>
          </p:cNvSpPr>
          <p:nvPr>
            <p:ph type="title"/>
            <p:custDataLst>
              <p:tags r:id="rId2"/>
            </p:custDataLst>
          </p:nvPr>
        </p:nvSpPr>
        <p:spPr>
          <a:xfrm>
            <a:off x="1257300" y="437388"/>
            <a:ext cx="10401300" cy="384721"/>
          </a:xfrm>
        </p:spPr>
        <p:txBody>
          <a:bodyPr vert="horz"/>
          <a:lstStyle/>
          <a:p>
            <a:r>
              <a:rPr lang="en-US">
                <a:solidFill>
                  <a:schemeClr val="accent5">
                    <a:lumMod val="75000"/>
                  </a:schemeClr>
                </a:solidFill>
              </a:rPr>
              <a:t>Reliability study: </a:t>
            </a:r>
            <a:r>
              <a:rPr lang="en-US"/>
              <a:t>Example choices for your consideration</a:t>
            </a:r>
          </a:p>
        </p:txBody>
      </p:sp>
      <p:sp>
        <p:nvSpPr>
          <p:cNvPr id="31" name="Rectangle 30">
            <a:extLst>
              <a:ext uri="{FF2B5EF4-FFF2-40B4-BE49-F238E27FC236}">
                <a16:creationId xmlns:a16="http://schemas.microsoft.com/office/drawing/2014/main" id="{C82A29F0-ADB8-AF72-C168-D841DB1DD3D9}"/>
              </a:ext>
            </a:extLst>
          </p:cNvPr>
          <p:cNvSpPr>
            <a:spLocks/>
          </p:cNvSpPr>
          <p:nvPr/>
        </p:nvSpPr>
        <p:spPr>
          <a:xfrm>
            <a:off x="3764501" y="1475804"/>
            <a:ext cx="4949048" cy="2361728"/>
          </a:xfrm>
          <a:prstGeom prst="rect">
            <a:avLst/>
          </a:prstGeom>
          <a:solidFill>
            <a:schemeClr val="accent5">
              <a:lumMod val="20000"/>
              <a:lumOff val="80000"/>
            </a:schemeClr>
          </a:solidFill>
          <a:ln>
            <a:solidFill>
              <a:schemeClr val="accent5">
                <a:lumMod val="7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400"/>
          </a:p>
        </p:txBody>
      </p:sp>
      <p:grpSp>
        <p:nvGrpSpPr>
          <p:cNvPr id="27" name="Group 26">
            <a:extLst>
              <a:ext uri="{FF2B5EF4-FFF2-40B4-BE49-F238E27FC236}">
                <a16:creationId xmlns:a16="http://schemas.microsoft.com/office/drawing/2014/main" id="{8827AA65-1DAC-7359-DBA2-CB6418D0C5F0}"/>
              </a:ext>
            </a:extLst>
          </p:cNvPr>
          <p:cNvGrpSpPr/>
          <p:nvPr/>
        </p:nvGrpSpPr>
        <p:grpSpPr>
          <a:xfrm>
            <a:off x="2850086" y="1587812"/>
            <a:ext cx="5745233" cy="1973056"/>
            <a:chOff x="1257300" y="2824977"/>
            <a:chExt cx="5377010" cy="1406145"/>
          </a:xfrm>
        </p:grpSpPr>
        <p:sp>
          <p:nvSpPr>
            <p:cNvPr id="5" name="Rectangle 4">
              <a:extLst>
                <a:ext uri="{FF2B5EF4-FFF2-40B4-BE49-F238E27FC236}">
                  <a16:creationId xmlns:a16="http://schemas.microsoft.com/office/drawing/2014/main" id="{2381A018-9648-A54B-44B5-981B30118941}"/>
                </a:ext>
              </a:extLst>
            </p:cNvPr>
            <p:cNvSpPr>
              <a:spLocks/>
            </p:cNvSpPr>
            <p:nvPr/>
          </p:nvSpPr>
          <p:spPr>
            <a:xfrm>
              <a:off x="6123090" y="3020774"/>
              <a:ext cx="161176" cy="1210348"/>
            </a:xfrm>
            <a:prstGeom prst="rect">
              <a:avLst/>
            </a:prstGeom>
            <a:solidFill>
              <a:schemeClr val="accent5">
                <a:lumMod val="5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endParaRPr lang="en-US" sz="1050" b="1">
                <a:solidFill>
                  <a:schemeClr val="bg1"/>
                </a:solidFill>
              </a:endParaRPr>
            </a:p>
          </p:txBody>
        </p:sp>
        <p:sp>
          <p:nvSpPr>
            <p:cNvPr id="9" name="Rectangle 8">
              <a:extLst>
                <a:ext uri="{FF2B5EF4-FFF2-40B4-BE49-F238E27FC236}">
                  <a16:creationId xmlns:a16="http://schemas.microsoft.com/office/drawing/2014/main" id="{445C67C8-78C9-9FB8-6E08-BFE77AD41BC1}"/>
                </a:ext>
              </a:extLst>
            </p:cNvPr>
            <p:cNvSpPr>
              <a:spLocks/>
            </p:cNvSpPr>
            <p:nvPr/>
          </p:nvSpPr>
          <p:spPr>
            <a:xfrm>
              <a:off x="2414450" y="3445948"/>
              <a:ext cx="1455588" cy="360000"/>
            </a:xfrm>
            <a:prstGeom prst="rect">
              <a:avLst/>
            </a:prstGeom>
            <a:solidFill>
              <a:schemeClr val="accent5">
                <a:lumMod val="40000"/>
                <a:lumOff val="6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r>
                <a:rPr lang="en-US" sz="1050" b="1" spc="-30">
                  <a:solidFill>
                    <a:schemeClr val="tx1"/>
                  </a:solidFill>
                </a:rPr>
                <a:t>Dynamic model maintenance &amp; case build</a:t>
              </a:r>
              <a:r>
                <a:rPr lang="pl-PL" sz="1050" b="1" spc="-30">
                  <a:solidFill>
                    <a:schemeClr val="tx1"/>
                  </a:solidFill>
                </a:rPr>
                <a:t> </a:t>
              </a:r>
              <a:endParaRPr lang="en-US" sz="1050" spc="-30">
                <a:solidFill>
                  <a:schemeClr val="tx1"/>
                </a:solidFill>
              </a:endParaRPr>
            </a:p>
          </p:txBody>
        </p:sp>
        <p:sp>
          <p:nvSpPr>
            <p:cNvPr id="19" name="Rectangle 18">
              <a:extLst>
                <a:ext uri="{FF2B5EF4-FFF2-40B4-BE49-F238E27FC236}">
                  <a16:creationId xmlns:a16="http://schemas.microsoft.com/office/drawing/2014/main" id="{18A75237-5B08-CDA9-CBB2-F42AC83E01CF}"/>
                </a:ext>
              </a:extLst>
            </p:cNvPr>
            <p:cNvSpPr>
              <a:spLocks/>
            </p:cNvSpPr>
            <p:nvPr/>
          </p:nvSpPr>
          <p:spPr>
            <a:xfrm>
              <a:off x="3974115" y="3445948"/>
              <a:ext cx="2076018" cy="360000"/>
            </a:xfrm>
            <a:prstGeom prst="rect">
              <a:avLst/>
            </a:prstGeom>
            <a:solidFill>
              <a:schemeClr val="accent5">
                <a:lumMod val="5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r>
                <a:rPr lang="en-US" sz="1050" b="1">
                  <a:solidFill>
                    <a:schemeClr val="bg1"/>
                  </a:solidFill>
                </a:rPr>
                <a:t>Stability (dynamic) study</a:t>
              </a:r>
              <a:endParaRPr lang="en-US" sz="1050">
                <a:solidFill>
                  <a:schemeClr val="bg1"/>
                </a:solidFill>
              </a:endParaRPr>
            </a:p>
          </p:txBody>
        </p:sp>
        <p:sp>
          <p:nvSpPr>
            <p:cNvPr id="21" name="Rectangle 20">
              <a:extLst>
                <a:ext uri="{FF2B5EF4-FFF2-40B4-BE49-F238E27FC236}">
                  <a16:creationId xmlns:a16="http://schemas.microsoft.com/office/drawing/2014/main" id="{D42B561F-0EF6-9DB3-5FCB-B9B4834091C2}"/>
                </a:ext>
              </a:extLst>
            </p:cNvPr>
            <p:cNvSpPr>
              <a:spLocks/>
            </p:cNvSpPr>
            <p:nvPr/>
          </p:nvSpPr>
          <p:spPr>
            <a:xfrm>
              <a:off x="2414451" y="3020774"/>
              <a:ext cx="3635683" cy="360000"/>
            </a:xfrm>
            <a:prstGeom prst="rect">
              <a:avLst/>
            </a:prstGeom>
            <a:solidFill>
              <a:schemeClr val="accent5">
                <a:lumMod val="5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r>
                <a:rPr lang="en-US" sz="1050" b="1">
                  <a:solidFill>
                    <a:schemeClr val="bg1"/>
                  </a:solidFill>
                </a:rPr>
                <a:t>TPL steady state analysis</a:t>
              </a:r>
              <a:endParaRPr lang="en-US" sz="1050">
                <a:solidFill>
                  <a:schemeClr val="bg1"/>
                </a:solidFill>
              </a:endParaRPr>
            </a:p>
          </p:txBody>
        </p:sp>
        <p:sp>
          <p:nvSpPr>
            <p:cNvPr id="23" name="Rectangle 22">
              <a:extLst>
                <a:ext uri="{FF2B5EF4-FFF2-40B4-BE49-F238E27FC236}">
                  <a16:creationId xmlns:a16="http://schemas.microsoft.com/office/drawing/2014/main" id="{5328C607-4AFA-C33E-4841-017DCDFB724D}"/>
                </a:ext>
              </a:extLst>
            </p:cNvPr>
            <p:cNvSpPr>
              <a:spLocks/>
            </p:cNvSpPr>
            <p:nvPr/>
          </p:nvSpPr>
          <p:spPr>
            <a:xfrm>
              <a:off x="1257300" y="3871122"/>
              <a:ext cx="4792835" cy="360000"/>
            </a:xfrm>
            <a:prstGeom prst="rect">
              <a:avLst/>
            </a:prstGeom>
            <a:solidFill>
              <a:schemeClr val="accent5">
                <a:lumMod val="5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1050" b="1">
                  <a:solidFill>
                    <a:schemeClr val="bg1"/>
                  </a:solidFill>
                </a:rPr>
                <a:t>Project alternative testing and stakeholder comments</a:t>
              </a:r>
              <a:r>
                <a:rPr lang="en-US" sz="1050" b="1" baseline="30000">
                  <a:solidFill>
                    <a:schemeClr val="bg1"/>
                  </a:solidFill>
                </a:rPr>
                <a:t>1</a:t>
              </a:r>
              <a:r>
                <a:rPr lang="en-US" sz="1050" b="1">
                  <a:solidFill>
                    <a:schemeClr val="bg1"/>
                  </a:solidFill>
                </a:rPr>
                <a:t>  </a:t>
              </a:r>
              <a:endParaRPr lang="en-US" sz="1050">
                <a:solidFill>
                  <a:schemeClr val="bg1"/>
                </a:solidFill>
              </a:endParaRPr>
            </a:p>
          </p:txBody>
        </p:sp>
        <p:sp>
          <p:nvSpPr>
            <p:cNvPr id="25" name="TextBox 24">
              <a:extLst>
                <a:ext uri="{FF2B5EF4-FFF2-40B4-BE49-F238E27FC236}">
                  <a16:creationId xmlns:a16="http://schemas.microsoft.com/office/drawing/2014/main" id="{68E6CA8F-DD9B-6E89-6E6D-7B269F3D5F93}"/>
                </a:ext>
              </a:extLst>
            </p:cNvPr>
            <p:cNvSpPr txBox="1"/>
            <p:nvPr/>
          </p:nvSpPr>
          <p:spPr>
            <a:xfrm>
              <a:off x="5773044" y="2824977"/>
              <a:ext cx="861266" cy="180959"/>
            </a:xfrm>
            <a:prstGeom prst="rect">
              <a:avLst/>
            </a:prstGeom>
            <a:noFill/>
            <a:ln w="6350">
              <a:noFill/>
              <a:miter lim="800000"/>
            </a:ln>
          </p:spPr>
          <p:txBody>
            <a:bodyPr wrap="square">
              <a:spAutoFit/>
            </a:bodyPr>
            <a:lstStyle/>
            <a:p>
              <a:pPr algn="ctr"/>
              <a:r>
                <a:rPr lang="en-US" sz="1050" b="1"/>
                <a:t>Final report</a:t>
              </a:r>
              <a:endParaRPr lang="en-US" sz="1050"/>
            </a:p>
          </p:txBody>
        </p:sp>
      </p:grpSp>
      <p:sp>
        <p:nvSpPr>
          <p:cNvPr id="34" name="Oval 33">
            <a:extLst>
              <a:ext uri="{FF2B5EF4-FFF2-40B4-BE49-F238E27FC236}">
                <a16:creationId xmlns:a16="http://schemas.microsoft.com/office/drawing/2014/main" id="{F02CB15E-D1A6-BCF9-2BB9-3B85435B1496}"/>
              </a:ext>
            </a:extLst>
          </p:cNvPr>
          <p:cNvSpPr>
            <a:spLocks/>
          </p:cNvSpPr>
          <p:nvPr/>
        </p:nvSpPr>
        <p:spPr>
          <a:xfrm>
            <a:off x="2419639" y="1598541"/>
            <a:ext cx="1085242" cy="1033153"/>
          </a:xfrm>
          <a:prstGeom prst="ellipse">
            <a:avLst/>
          </a:prstGeom>
          <a:solidFill>
            <a:schemeClr val="accent4">
              <a:lumMod val="75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1000" b="1"/>
              <a:t>Post commitment CTP Year N Model</a:t>
            </a:r>
          </a:p>
        </p:txBody>
      </p:sp>
      <p:cxnSp>
        <p:nvCxnSpPr>
          <p:cNvPr id="36" name="Straight Arrow Connector 35">
            <a:extLst>
              <a:ext uri="{FF2B5EF4-FFF2-40B4-BE49-F238E27FC236}">
                <a16:creationId xmlns:a16="http://schemas.microsoft.com/office/drawing/2014/main" id="{6143ACFC-4797-D929-E7B1-49BBF569B546}"/>
              </a:ext>
            </a:extLst>
          </p:cNvPr>
          <p:cNvCxnSpPr>
            <a:cxnSpLocks/>
            <a:stCxn id="34" idx="6"/>
          </p:cNvCxnSpPr>
          <p:nvPr/>
        </p:nvCxnSpPr>
        <p:spPr>
          <a:xfrm>
            <a:off x="3504881" y="2115118"/>
            <a:ext cx="581599" cy="0"/>
          </a:xfrm>
          <a:prstGeom prst="straightConnector1">
            <a:avLst/>
          </a:prstGeom>
          <a:ln w="635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37" name="4. Footnote">
            <a:extLst>
              <a:ext uri="{FF2B5EF4-FFF2-40B4-BE49-F238E27FC236}">
                <a16:creationId xmlns:a16="http://schemas.microsoft.com/office/drawing/2014/main" id="{973BBCB5-BD29-4D22-208D-04C11ABDC40F}"/>
              </a:ext>
            </a:extLst>
          </p:cNvPr>
          <p:cNvSpPr txBox="1"/>
          <p:nvPr>
            <p:custDataLst>
              <p:tags r:id="rId3"/>
            </p:custDataLst>
          </p:nvPr>
        </p:nvSpPr>
        <p:spPr>
          <a:xfrm>
            <a:off x="506347" y="6515569"/>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1.	Substitute to RPG for T1 and T2 projects</a:t>
            </a:r>
          </a:p>
        </p:txBody>
      </p:sp>
      <p:sp>
        <p:nvSpPr>
          <p:cNvPr id="20" name="Rectangle 19">
            <a:extLst>
              <a:ext uri="{FF2B5EF4-FFF2-40B4-BE49-F238E27FC236}">
                <a16:creationId xmlns:a16="http://schemas.microsoft.com/office/drawing/2014/main" id="{CDB053BF-73EF-6A15-5F7C-0B3A652FA923}"/>
              </a:ext>
            </a:extLst>
          </p:cNvPr>
          <p:cNvSpPr/>
          <p:nvPr/>
        </p:nvSpPr>
        <p:spPr>
          <a:xfrm>
            <a:off x="0" y="4333605"/>
            <a:ext cx="12211551" cy="1804715"/>
          </a:xfrm>
          <a:prstGeom prst="rect">
            <a:avLst/>
          </a:prstGeom>
          <a:solidFill>
            <a:schemeClr val="accent2">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4" name="TextBox 3">
            <a:extLst>
              <a:ext uri="{FF2B5EF4-FFF2-40B4-BE49-F238E27FC236}">
                <a16:creationId xmlns:a16="http://schemas.microsoft.com/office/drawing/2014/main" id="{4234D89C-049A-B731-A618-D61F5BC2827E}"/>
              </a:ext>
            </a:extLst>
          </p:cNvPr>
          <p:cNvSpPr txBox="1"/>
          <p:nvPr/>
        </p:nvSpPr>
        <p:spPr>
          <a:xfrm>
            <a:off x="934454" y="4094055"/>
            <a:ext cx="10323092" cy="184666"/>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200" b="1" i="1"/>
              <a:t>We appreciate your input on the considerations &amp; design choices for the future reliability study. </a:t>
            </a:r>
            <a:r>
              <a:rPr lang="en-US" sz="1200" i="1"/>
              <a:t>For example, we are considering:</a:t>
            </a:r>
          </a:p>
        </p:txBody>
      </p:sp>
      <p:sp>
        <p:nvSpPr>
          <p:cNvPr id="35" name="TextBox 34">
            <a:extLst>
              <a:ext uri="{FF2B5EF4-FFF2-40B4-BE49-F238E27FC236}">
                <a16:creationId xmlns:a16="http://schemas.microsoft.com/office/drawing/2014/main" id="{D4E55E43-2C79-2307-AE67-98BC315DD957}"/>
              </a:ext>
            </a:extLst>
          </p:cNvPr>
          <p:cNvSpPr txBox="1"/>
          <p:nvPr/>
        </p:nvSpPr>
        <p:spPr>
          <a:xfrm>
            <a:off x="936787" y="4463388"/>
            <a:ext cx="10320759" cy="1600438"/>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285750" indent="-285750">
              <a:buFont typeface="Arial" panose="020B0604020202020204" pitchFamily="34" charset="0"/>
              <a:buChar char="•"/>
            </a:pPr>
            <a:r>
              <a:rPr lang="en-US" sz="1200" b="1"/>
              <a:t>Analysis parallelization: </a:t>
            </a:r>
            <a:r>
              <a:rPr lang="en-US" sz="1200"/>
              <a:t>Should we parallelize TPL steady state and stability study?</a:t>
            </a:r>
          </a:p>
          <a:p>
            <a:pPr marL="285750" indent="-285750">
              <a:buFont typeface="Arial" panose="020B0604020202020204" pitchFamily="34" charset="0"/>
              <a:buChar char="•"/>
            </a:pPr>
            <a:r>
              <a:rPr lang="en-US" sz="1200" b="1"/>
              <a:t>Integration of RPG into CTP reliability study for high-value projects: </a:t>
            </a:r>
            <a:r>
              <a:rPr lang="en-US" sz="1200"/>
              <a:t>Could we evaluate alternatives for high-value projects (e.g., Tier 1-2) and engage stakeholders in parallel with/as part of the CTP reliability study?</a:t>
            </a:r>
          </a:p>
          <a:p>
            <a:pPr marL="285750" indent="-285750">
              <a:buFont typeface="Arial" panose="020B0604020202020204" pitchFamily="34" charset="0"/>
              <a:buChar char="•"/>
            </a:pPr>
            <a:r>
              <a:rPr lang="en-US" sz="1200" b="1"/>
              <a:t>Modifications to RPG tiering: </a:t>
            </a:r>
            <a:r>
              <a:rPr lang="en-US" sz="1200"/>
              <a:t>Should we modify the tiering for RPG projects, e.g., by including storm hardening, aging infrastructure, and in-kind projects in tier 3-4?</a:t>
            </a:r>
            <a:endParaRPr lang="en-US" sz="1200" b="1"/>
          </a:p>
          <a:p>
            <a:pPr marL="285750" indent="-285750">
              <a:buFont typeface="Arial" panose="020B0604020202020204" pitchFamily="34" charset="0"/>
              <a:buChar char="•"/>
            </a:pPr>
            <a:r>
              <a:rPr lang="en-US" sz="1200" b="1"/>
              <a:t>Feedback timing optimization: </a:t>
            </a:r>
            <a:r>
              <a:rPr lang="en-US" sz="1200"/>
              <a:t>How can we modify the cadence for TSP feedback to deliver analyses more quickly?</a:t>
            </a:r>
          </a:p>
          <a:p>
            <a:pPr marL="285750" indent="-285750">
              <a:buFont typeface="Arial" panose="020B0604020202020204" pitchFamily="34" charset="0"/>
              <a:buChar char="•"/>
            </a:pPr>
            <a:r>
              <a:rPr lang="en-US" sz="1200" b="1"/>
              <a:t>ERCOT-TSP planning groups: </a:t>
            </a:r>
            <a:r>
              <a:rPr lang="en-US" sz="1200"/>
              <a:t>What should the membership of our planning groups to resolve regional violations be?</a:t>
            </a:r>
            <a:endParaRPr lang="en-US" sz="1200" b="1"/>
          </a:p>
        </p:txBody>
      </p:sp>
      <p:cxnSp>
        <p:nvCxnSpPr>
          <p:cNvPr id="50" name="Straight Connector 49">
            <a:extLst>
              <a:ext uri="{FF2B5EF4-FFF2-40B4-BE49-F238E27FC236}">
                <a16:creationId xmlns:a16="http://schemas.microsoft.com/office/drawing/2014/main" id="{4DDB50AE-147A-2821-B42C-06642288C634}"/>
              </a:ext>
            </a:extLst>
          </p:cNvPr>
          <p:cNvCxnSpPr>
            <a:cxnSpLocks/>
          </p:cNvCxnSpPr>
          <p:nvPr/>
        </p:nvCxnSpPr>
        <p:spPr>
          <a:xfrm flipH="1">
            <a:off x="7806236" y="3307202"/>
            <a:ext cx="1082582" cy="0"/>
          </a:xfrm>
          <a:prstGeom prst="line">
            <a:avLst/>
          </a:prstGeom>
          <a:ln w="28575" cap="flat">
            <a:solidFill>
              <a:srgbClr val="CC9B00"/>
            </a:solidFill>
            <a:miter lim="800000"/>
            <a:tailEnd type="oval"/>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763B1E79-B5F3-3063-3C71-34B37B2756EB}"/>
              </a:ext>
            </a:extLst>
          </p:cNvPr>
          <p:cNvSpPr/>
          <p:nvPr/>
        </p:nvSpPr>
        <p:spPr>
          <a:xfrm>
            <a:off x="8885554" y="2891189"/>
            <a:ext cx="1935126" cy="873254"/>
          </a:xfrm>
          <a:prstGeom prst="rect">
            <a:avLst/>
          </a:prstGeom>
          <a:solidFill>
            <a:srgbClr val="CC9B00"/>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100" b="1">
                <a:solidFill>
                  <a:schemeClr val="bg1"/>
                </a:solidFill>
              </a:rPr>
              <a:t>Potential design choice: </a:t>
            </a:r>
            <a:r>
              <a:rPr lang="en-US" sz="1100">
                <a:solidFill>
                  <a:schemeClr val="bg1"/>
                </a:solidFill>
              </a:rPr>
              <a:t>Building RPG analysis into CTP reliability study for Tier 1 and Tier 2 projects</a:t>
            </a:r>
          </a:p>
        </p:txBody>
      </p:sp>
      <p:cxnSp>
        <p:nvCxnSpPr>
          <p:cNvPr id="54" name="Straight Connector 53">
            <a:extLst>
              <a:ext uri="{FF2B5EF4-FFF2-40B4-BE49-F238E27FC236}">
                <a16:creationId xmlns:a16="http://schemas.microsoft.com/office/drawing/2014/main" id="{1EEFD26D-6AD7-453D-F612-4F9AFBC7DC96}"/>
              </a:ext>
            </a:extLst>
          </p:cNvPr>
          <p:cNvCxnSpPr>
            <a:cxnSpLocks/>
          </p:cNvCxnSpPr>
          <p:nvPr/>
        </p:nvCxnSpPr>
        <p:spPr>
          <a:xfrm>
            <a:off x="7378332" y="1332219"/>
            <a:ext cx="0" cy="876755"/>
          </a:xfrm>
          <a:prstGeom prst="line">
            <a:avLst/>
          </a:prstGeom>
          <a:ln w="28575" cap="flat">
            <a:solidFill>
              <a:srgbClr val="CC9B00"/>
            </a:solidFill>
            <a:miter lim="800000"/>
            <a:tailEnd type="oval"/>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D13E1C3A-DA11-CF05-28C4-77035534EABC}"/>
              </a:ext>
            </a:extLst>
          </p:cNvPr>
          <p:cNvSpPr/>
          <p:nvPr/>
        </p:nvSpPr>
        <p:spPr>
          <a:xfrm>
            <a:off x="5809480" y="949257"/>
            <a:ext cx="3076074" cy="451372"/>
          </a:xfrm>
          <a:prstGeom prst="rect">
            <a:avLst/>
          </a:prstGeom>
          <a:solidFill>
            <a:srgbClr val="CC9B00"/>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100" b="1">
                <a:solidFill>
                  <a:schemeClr val="bg1"/>
                </a:solidFill>
              </a:rPr>
              <a:t>Potential design choice: </a:t>
            </a:r>
            <a:r>
              <a:rPr lang="en-US" sz="1100">
                <a:solidFill>
                  <a:schemeClr val="bg1"/>
                </a:solidFill>
              </a:rPr>
              <a:t>Conducting TPL steady state and stability study in parallel</a:t>
            </a:r>
          </a:p>
        </p:txBody>
      </p:sp>
      <p:sp>
        <p:nvSpPr>
          <p:cNvPr id="61" name="TextBox 60">
            <a:extLst>
              <a:ext uri="{FF2B5EF4-FFF2-40B4-BE49-F238E27FC236}">
                <a16:creationId xmlns:a16="http://schemas.microsoft.com/office/drawing/2014/main" id="{45126E92-FB4D-B899-26AB-6A7713B0114A}"/>
              </a:ext>
            </a:extLst>
          </p:cNvPr>
          <p:cNvSpPr txBox="1"/>
          <p:nvPr/>
        </p:nvSpPr>
        <p:spPr>
          <a:xfrm>
            <a:off x="934454" y="6202713"/>
            <a:ext cx="10323092" cy="184666"/>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buNone/>
            </a:pPr>
            <a:r>
              <a:rPr lang="en-US" sz="1200" b="1" i="1">
                <a:solidFill>
                  <a:schemeClr val="accent2">
                    <a:lumMod val="50000"/>
                  </a:schemeClr>
                </a:solidFill>
              </a:rPr>
              <a:t>What other details should ERCOT consider?</a:t>
            </a:r>
            <a:endParaRPr lang="en-US" sz="1200" i="1">
              <a:solidFill>
                <a:schemeClr val="accent2">
                  <a:lumMod val="50000"/>
                </a:schemeClr>
              </a:solidFill>
            </a:endParaRPr>
          </a:p>
        </p:txBody>
      </p:sp>
    </p:spTree>
    <p:extLst>
      <p:ext uri="{BB962C8B-B14F-4D97-AF65-F5344CB8AC3E}">
        <p14:creationId xmlns:p14="http://schemas.microsoft.com/office/powerpoint/2010/main" val="3269716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63B26-35CE-551E-E887-C3D05F06311C}"/>
            </a:ext>
          </a:extLst>
        </p:cNvPr>
        <p:cNvGrpSpPr/>
        <p:nvPr/>
      </p:nvGrpSpPr>
      <p:grpSpPr>
        <a:xfrm>
          <a:off x="0" y="0"/>
          <a:ext cx="0" cy="0"/>
          <a:chOff x="0" y="0"/>
          <a:chExt cx="0" cy="0"/>
        </a:xfrm>
      </p:grpSpPr>
      <p:graphicFrame>
        <p:nvGraphicFramePr>
          <p:cNvPr id="4" name="Object 6" hidden="1">
            <a:extLst>
              <a:ext uri="{FF2B5EF4-FFF2-40B4-BE49-F238E27FC236}">
                <a16:creationId xmlns:a16="http://schemas.microsoft.com/office/drawing/2014/main" id="{86EECDF7-42AA-8CB9-7609-85501FBCBD43}"/>
              </a:ext>
            </a:extLst>
          </p:cNvPr>
          <p:cNvGraphicFramePr>
            <a:graphicFrameLocks noChangeAspect="1"/>
          </p:cNvGraphicFramePr>
          <p:nvPr>
            <p:custDataLst>
              <p:tags r:id="rId1"/>
            </p:custDataLst>
            <p:extLst>
              <p:ext uri="{D42A27DB-BD31-4B8C-83A1-F6EECF244321}">
                <p14:modId xmlns:p14="http://schemas.microsoft.com/office/powerpoint/2010/main" val="6158378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04" imgH="403" progId="TCLayout.ActiveDocument.1">
                  <p:embed/>
                </p:oleObj>
              </mc:Choice>
              <mc:Fallback>
                <p:oleObj name="think-cell Slide" r:id="rId7" imgW="404" imgH="403" progId="TCLayout.ActiveDocument.1">
                  <p:embed/>
                  <p:pic>
                    <p:nvPicPr>
                      <p:cNvPr id="4" name="Object 6" hidden="1">
                        <a:extLst>
                          <a:ext uri="{FF2B5EF4-FFF2-40B4-BE49-F238E27FC236}">
                            <a16:creationId xmlns:a16="http://schemas.microsoft.com/office/drawing/2014/main" id="{86EECDF7-42AA-8CB9-7609-85501FBCBD43}"/>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2EA8B024-466A-3CAA-FD24-13C3739C8999}"/>
              </a:ext>
            </a:extLst>
          </p:cNvPr>
          <p:cNvSpPr>
            <a:spLocks/>
          </p:cNvSpPr>
          <p:nvPr/>
        </p:nvSpPr>
        <p:spPr>
          <a:xfrm>
            <a:off x="8708555" y="3795564"/>
            <a:ext cx="2925377" cy="32316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tx1"/>
                </a:solidFill>
              </a:rPr>
              <a:t>TSP engagement</a:t>
            </a:r>
          </a:p>
        </p:txBody>
      </p:sp>
      <p:sp>
        <p:nvSpPr>
          <p:cNvPr id="2" name="2. Slide Title">
            <a:extLst>
              <a:ext uri="{FF2B5EF4-FFF2-40B4-BE49-F238E27FC236}">
                <a16:creationId xmlns:a16="http://schemas.microsoft.com/office/drawing/2014/main" id="{178301E3-CB9D-D16E-9582-E523F36E9DAD}"/>
              </a:ext>
            </a:extLst>
          </p:cNvPr>
          <p:cNvSpPr>
            <a:spLocks noGrp="1"/>
          </p:cNvSpPr>
          <p:nvPr>
            <p:ph type="title"/>
            <p:custDataLst>
              <p:tags r:id="rId2"/>
            </p:custDataLst>
          </p:nvPr>
        </p:nvSpPr>
        <p:spPr>
          <a:xfrm>
            <a:off x="1257300" y="419100"/>
            <a:ext cx="10401300" cy="369332"/>
          </a:xfrm>
          <a:noFill/>
          <a:ln>
            <a:noFill/>
          </a:ln>
          <a:extLst>
            <a:ext uri="{909E8E84-426E-40DD-AFC4-6F175D3DCCD1}">
              <a14:hiddenFill xmlns:a14="http://schemas.microsoft.com/office/drawing/2010/main">
                <a:solidFill>
                  <a:srgbClr val="FFFFFF"/>
                </a:solidFill>
              </a14:hiddenFill>
            </a:ext>
          </a:extLst>
        </p:spPr>
        <p:txBody>
          <a:bodyPr vert="horz">
            <a:spAutoFit/>
          </a:bodyPr>
          <a:lstStyle/>
          <a:p>
            <a:r>
              <a:rPr lang="en-US"/>
              <a:t>We will address these choices by process phase</a:t>
            </a:r>
          </a:p>
        </p:txBody>
      </p:sp>
      <p:sp>
        <p:nvSpPr>
          <p:cNvPr id="25" name="4. Footnote">
            <a:extLst>
              <a:ext uri="{FF2B5EF4-FFF2-40B4-BE49-F238E27FC236}">
                <a16:creationId xmlns:a16="http://schemas.microsoft.com/office/drawing/2014/main" id="{1C8BF5F8-F73B-24ED-44C8-EA8004C7DAA5}"/>
              </a:ext>
            </a:extLst>
          </p:cNvPr>
          <p:cNvSpPr txBox="1"/>
          <p:nvPr>
            <p:custDataLst>
              <p:tags r:id="rId3"/>
            </p:custDataLst>
          </p:nvPr>
        </p:nvSpPr>
        <p:spPr>
          <a:xfrm>
            <a:off x="506347" y="6210706"/>
            <a:ext cx="7278624" cy="24622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marL="0" lvl="0" indent="0">
              <a:buAutoNum type="arabicPeriod"/>
            </a:pPr>
            <a:r>
              <a:rPr lang="en-US"/>
              <a:t>    TPL and Alternative Project Analytics</a:t>
            </a:r>
          </a:p>
          <a:p>
            <a:pPr marL="0" lvl="0" indent="0">
              <a:buAutoNum type="arabicPeriod"/>
            </a:pPr>
            <a:r>
              <a:rPr lang="en-US"/>
              <a:t>    Short circuit</a:t>
            </a:r>
          </a:p>
        </p:txBody>
      </p:sp>
      <p:sp>
        <p:nvSpPr>
          <p:cNvPr id="26" name="5. Source">
            <a:extLst>
              <a:ext uri="{FF2B5EF4-FFF2-40B4-BE49-F238E27FC236}">
                <a16:creationId xmlns:a16="http://schemas.microsoft.com/office/drawing/2014/main" id="{0263B251-7C7D-075D-A2F9-3E9DA8A6A9F4}"/>
              </a:ext>
            </a:extLst>
          </p:cNvPr>
          <p:cNvSpPr txBox="1"/>
          <p:nvPr>
            <p:custDataLst>
              <p:tags r:id="rId4"/>
            </p:custDataLst>
          </p:nvPr>
        </p:nvSpPr>
        <p:spPr>
          <a:xfrm>
            <a:off x="506347" y="6557085"/>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ERCOT Extended Work Sessions for Comprehensive Transmission Planning (6/16, 6/18, 6/23, 6/25, 6/30)</a:t>
            </a:r>
          </a:p>
        </p:txBody>
      </p:sp>
      <p:sp>
        <p:nvSpPr>
          <p:cNvPr id="213" name="Rectangle 212">
            <a:extLst>
              <a:ext uri="{FF2B5EF4-FFF2-40B4-BE49-F238E27FC236}">
                <a16:creationId xmlns:a16="http://schemas.microsoft.com/office/drawing/2014/main" id="{89F95EE2-D769-248E-6392-9F7F28FC3878}"/>
              </a:ext>
            </a:extLst>
          </p:cNvPr>
          <p:cNvSpPr>
            <a:spLocks/>
          </p:cNvSpPr>
          <p:nvPr/>
        </p:nvSpPr>
        <p:spPr>
          <a:xfrm>
            <a:off x="7120739" y="1949305"/>
            <a:ext cx="1493838" cy="2234685"/>
          </a:xfrm>
          <a:prstGeom prst="rect">
            <a:avLst/>
          </a:prstGeom>
          <a:solidFill>
            <a:schemeClr val="accent5">
              <a:lumMod val="20000"/>
              <a:lumOff val="80000"/>
            </a:schemeClr>
          </a:solidFill>
          <a:ln w="2857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15" name="Rectangle 214">
            <a:extLst>
              <a:ext uri="{FF2B5EF4-FFF2-40B4-BE49-F238E27FC236}">
                <a16:creationId xmlns:a16="http://schemas.microsoft.com/office/drawing/2014/main" id="{1D64F926-285B-2761-3928-73A3FB87982C}"/>
              </a:ext>
            </a:extLst>
          </p:cNvPr>
          <p:cNvSpPr>
            <a:spLocks/>
          </p:cNvSpPr>
          <p:nvPr/>
        </p:nvSpPr>
        <p:spPr>
          <a:xfrm>
            <a:off x="7157043" y="4255012"/>
            <a:ext cx="4501556" cy="32316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tx1"/>
                </a:solidFill>
              </a:rPr>
              <a:t>Stakeholder engagement and public comment (e.g., via monthly updates, to define stakeholder gates)</a:t>
            </a:r>
          </a:p>
        </p:txBody>
      </p:sp>
      <p:sp>
        <p:nvSpPr>
          <p:cNvPr id="216" name="Rectangle 215">
            <a:extLst>
              <a:ext uri="{FF2B5EF4-FFF2-40B4-BE49-F238E27FC236}">
                <a16:creationId xmlns:a16="http://schemas.microsoft.com/office/drawing/2014/main" id="{965C2845-7A4A-8E21-1D6D-9F36538621B4}"/>
              </a:ext>
            </a:extLst>
          </p:cNvPr>
          <p:cNvSpPr>
            <a:spLocks/>
          </p:cNvSpPr>
          <p:nvPr/>
        </p:nvSpPr>
        <p:spPr>
          <a:xfrm>
            <a:off x="5723423" y="1949305"/>
            <a:ext cx="1303338" cy="2234685"/>
          </a:xfrm>
          <a:prstGeom prst="rect">
            <a:avLst/>
          </a:prstGeom>
          <a:solidFill>
            <a:schemeClr val="accent4">
              <a:lumMod val="20000"/>
              <a:lumOff val="80000"/>
            </a:schemeClr>
          </a:solidFill>
          <a:ln w="285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18" name="Rectangle 217">
            <a:extLst>
              <a:ext uri="{FF2B5EF4-FFF2-40B4-BE49-F238E27FC236}">
                <a16:creationId xmlns:a16="http://schemas.microsoft.com/office/drawing/2014/main" id="{39C0A15C-EB19-EA06-1692-8D57C127CCB5}"/>
              </a:ext>
            </a:extLst>
          </p:cNvPr>
          <p:cNvSpPr>
            <a:spLocks/>
          </p:cNvSpPr>
          <p:nvPr/>
        </p:nvSpPr>
        <p:spPr>
          <a:xfrm>
            <a:off x="3275114" y="1949344"/>
            <a:ext cx="2345440" cy="2234685"/>
          </a:xfrm>
          <a:prstGeom prst="rect">
            <a:avLst/>
          </a:prstGeom>
          <a:solidFill>
            <a:schemeClr val="accent6">
              <a:lumMod val="20000"/>
              <a:lumOff val="80000"/>
            </a:schemeClr>
          </a:solidFill>
          <a:ln w="285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19" name="Rectangle 218">
            <a:extLst>
              <a:ext uri="{FF2B5EF4-FFF2-40B4-BE49-F238E27FC236}">
                <a16:creationId xmlns:a16="http://schemas.microsoft.com/office/drawing/2014/main" id="{FD9E60E1-9A86-75A3-F854-03B0785B28F7}"/>
              </a:ext>
            </a:extLst>
          </p:cNvPr>
          <p:cNvSpPr>
            <a:spLocks/>
          </p:cNvSpPr>
          <p:nvPr/>
        </p:nvSpPr>
        <p:spPr>
          <a:xfrm>
            <a:off x="609600" y="1994865"/>
            <a:ext cx="2492376" cy="4065588"/>
          </a:xfrm>
          <a:prstGeom prst="rect">
            <a:avLst/>
          </a:prstGeom>
          <a:solidFill>
            <a:schemeClr val="bg1">
              <a:lumMod val="95000"/>
            </a:schemeClr>
          </a:solidFill>
          <a:ln w="28575">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20" name="Rectangle 219">
            <a:extLst>
              <a:ext uri="{FF2B5EF4-FFF2-40B4-BE49-F238E27FC236}">
                <a16:creationId xmlns:a16="http://schemas.microsoft.com/office/drawing/2014/main" id="{88D89CCD-9F6A-2101-8BCB-C178EC54C8E7}"/>
              </a:ext>
            </a:extLst>
          </p:cNvPr>
          <p:cNvSpPr>
            <a:spLocks/>
          </p:cNvSpPr>
          <p:nvPr/>
        </p:nvSpPr>
        <p:spPr>
          <a:xfrm>
            <a:off x="744537" y="3223591"/>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ctr">
            <a:noAutofit/>
          </a:bodyPr>
          <a:lstStyle/>
          <a:p>
            <a:pPr algn="ctr"/>
            <a:r>
              <a:rPr lang="en-US" sz="900">
                <a:solidFill>
                  <a:schemeClr val="tx1"/>
                </a:solidFill>
              </a:rPr>
              <a:t>RIOO</a:t>
            </a:r>
          </a:p>
        </p:txBody>
      </p:sp>
      <p:sp>
        <p:nvSpPr>
          <p:cNvPr id="221" name="Rectangle 220">
            <a:extLst>
              <a:ext uri="{FF2B5EF4-FFF2-40B4-BE49-F238E27FC236}">
                <a16:creationId xmlns:a16="http://schemas.microsoft.com/office/drawing/2014/main" id="{0E9244B8-D1DF-43B9-6DA4-F1A97B21A4AB}"/>
              </a:ext>
            </a:extLst>
          </p:cNvPr>
          <p:cNvSpPr>
            <a:spLocks/>
          </p:cNvSpPr>
          <p:nvPr/>
        </p:nvSpPr>
        <p:spPr>
          <a:xfrm>
            <a:off x="744537" y="4184029"/>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ctr">
            <a:noAutofit/>
          </a:bodyPr>
          <a:lstStyle/>
          <a:p>
            <a:pPr algn="ctr"/>
            <a:r>
              <a:rPr lang="en-US" sz="900">
                <a:solidFill>
                  <a:schemeClr val="tx1"/>
                </a:solidFill>
              </a:rPr>
              <a:t>MOD, TPIT</a:t>
            </a:r>
          </a:p>
        </p:txBody>
      </p:sp>
      <p:sp>
        <p:nvSpPr>
          <p:cNvPr id="222" name="Rectangle 221">
            <a:extLst>
              <a:ext uri="{FF2B5EF4-FFF2-40B4-BE49-F238E27FC236}">
                <a16:creationId xmlns:a16="http://schemas.microsoft.com/office/drawing/2014/main" id="{B3FABEB0-0C7B-635B-34EE-007F02A692C8}"/>
              </a:ext>
            </a:extLst>
          </p:cNvPr>
          <p:cNvSpPr>
            <a:spLocks/>
          </p:cNvSpPr>
          <p:nvPr/>
        </p:nvSpPr>
        <p:spPr>
          <a:xfrm>
            <a:off x="744537" y="5144466"/>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ctr">
            <a:noAutofit/>
          </a:bodyPr>
          <a:lstStyle/>
          <a:p>
            <a:pPr algn="ctr"/>
            <a:r>
              <a:rPr lang="en-US" sz="900">
                <a:solidFill>
                  <a:schemeClr val="tx1"/>
                </a:solidFill>
              </a:rPr>
              <a:t>Base Load Economic Forecast, TSP RFI</a:t>
            </a:r>
          </a:p>
        </p:txBody>
      </p:sp>
      <p:sp>
        <p:nvSpPr>
          <p:cNvPr id="223" name="Rectangle 222">
            <a:extLst>
              <a:ext uri="{FF2B5EF4-FFF2-40B4-BE49-F238E27FC236}">
                <a16:creationId xmlns:a16="http://schemas.microsoft.com/office/drawing/2014/main" id="{CF16E8A7-EC0A-B59D-0779-7F6AE0F2C647}"/>
              </a:ext>
            </a:extLst>
          </p:cNvPr>
          <p:cNvSpPr>
            <a:spLocks/>
          </p:cNvSpPr>
          <p:nvPr/>
        </p:nvSpPr>
        <p:spPr>
          <a:xfrm>
            <a:off x="3346083" y="2329829"/>
            <a:ext cx="593725" cy="64452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bg1"/>
                </a:solidFill>
              </a:rPr>
              <a:t>Batch model build</a:t>
            </a:r>
          </a:p>
        </p:txBody>
      </p:sp>
      <p:sp>
        <p:nvSpPr>
          <p:cNvPr id="224" name="Oval 223">
            <a:extLst>
              <a:ext uri="{FF2B5EF4-FFF2-40B4-BE49-F238E27FC236}">
                <a16:creationId xmlns:a16="http://schemas.microsoft.com/office/drawing/2014/main" id="{31693970-9503-02C8-B321-96239DCD2ED9}"/>
              </a:ext>
            </a:extLst>
          </p:cNvPr>
          <p:cNvSpPr>
            <a:spLocks/>
          </p:cNvSpPr>
          <p:nvPr/>
        </p:nvSpPr>
        <p:spPr>
          <a:xfrm>
            <a:off x="5909251" y="2198354"/>
            <a:ext cx="946149" cy="900736"/>
          </a:xfrm>
          <a:prstGeom prst="ellipse">
            <a:avLst/>
          </a:prstGeom>
          <a:solidFill>
            <a:schemeClr val="accent4">
              <a:lumMod val="75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850" b="1"/>
              <a:t>Post commitment CTP Year N Model</a:t>
            </a:r>
          </a:p>
        </p:txBody>
      </p:sp>
      <p:sp>
        <p:nvSpPr>
          <p:cNvPr id="225" name="Oval 224">
            <a:extLst>
              <a:ext uri="{FF2B5EF4-FFF2-40B4-BE49-F238E27FC236}">
                <a16:creationId xmlns:a16="http://schemas.microsoft.com/office/drawing/2014/main" id="{3DD051BE-2541-13C1-A60A-89423AB9182B}"/>
              </a:ext>
            </a:extLst>
          </p:cNvPr>
          <p:cNvSpPr>
            <a:spLocks/>
          </p:cNvSpPr>
          <p:nvPr/>
        </p:nvSpPr>
        <p:spPr>
          <a:xfrm>
            <a:off x="8764223" y="2265233"/>
            <a:ext cx="804022" cy="777875"/>
          </a:xfrm>
          <a:prstGeom prst="ellipse">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900" b="1"/>
              <a:t>Final model snapshot</a:t>
            </a:r>
            <a:endParaRPr lang="en-US" sz="900"/>
          </a:p>
        </p:txBody>
      </p:sp>
      <p:sp>
        <p:nvSpPr>
          <p:cNvPr id="226" name="Diamond 225">
            <a:extLst>
              <a:ext uri="{FF2B5EF4-FFF2-40B4-BE49-F238E27FC236}">
                <a16:creationId xmlns:a16="http://schemas.microsoft.com/office/drawing/2014/main" id="{7B069B8A-8E16-C8A5-1F65-474A97D4B50D}"/>
              </a:ext>
            </a:extLst>
          </p:cNvPr>
          <p:cNvSpPr/>
          <p:nvPr/>
        </p:nvSpPr>
        <p:spPr>
          <a:xfrm>
            <a:off x="1727200" y="3226766"/>
            <a:ext cx="1330325" cy="771525"/>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900" b="1"/>
              <a:t>Gen. data</a:t>
            </a:r>
          </a:p>
        </p:txBody>
      </p:sp>
      <p:sp>
        <p:nvSpPr>
          <p:cNvPr id="227" name="Diamond 226">
            <a:extLst>
              <a:ext uri="{FF2B5EF4-FFF2-40B4-BE49-F238E27FC236}">
                <a16:creationId xmlns:a16="http://schemas.microsoft.com/office/drawing/2014/main" id="{F52A8ED2-6D2F-1916-AC47-FFD1655A79F3}"/>
              </a:ext>
            </a:extLst>
          </p:cNvPr>
          <p:cNvSpPr/>
          <p:nvPr/>
        </p:nvSpPr>
        <p:spPr>
          <a:xfrm>
            <a:off x="1727200" y="4186410"/>
            <a:ext cx="1330325" cy="773113"/>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900" b="1"/>
              <a:t>Topology</a:t>
            </a:r>
            <a:br>
              <a:rPr lang="en-US" sz="900" b="1"/>
            </a:br>
            <a:r>
              <a:rPr lang="en-US" sz="900" b="1"/>
              <a:t>data</a:t>
            </a:r>
          </a:p>
        </p:txBody>
      </p:sp>
      <p:sp>
        <p:nvSpPr>
          <p:cNvPr id="228" name="Diamond 227">
            <a:extLst>
              <a:ext uri="{FF2B5EF4-FFF2-40B4-BE49-F238E27FC236}">
                <a16:creationId xmlns:a16="http://schemas.microsoft.com/office/drawing/2014/main" id="{3F861636-8F29-3776-3E83-7D01B28B58E8}"/>
              </a:ext>
            </a:extLst>
          </p:cNvPr>
          <p:cNvSpPr/>
          <p:nvPr/>
        </p:nvSpPr>
        <p:spPr>
          <a:xfrm>
            <a:off x="1727200" y="5146847"/>
            <a:ext cx="1330325" cy="773113"/>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800" b="1"/>
              <a:t>Remaining </a:t>
            </a:r>
            <a:br>
              <a:rPr lang="en-US" sz="800" b="1"/>
            </a:br>
            <a:r>
              <a:rPr lang="en-US" sz="800" b="1"/>
              <a:t>load data</a:t>
            </a:r>
          </a:p>
          <a:p>
            <a:pPr algn="ctr"/>
            <a:r>
              <a:rPr lang="en-US" sz="800"/>
              <a:t>(medium, economic)</a:t>
            </a:r>
          </a:p>
        </p:txBody>
      </p:sp>
      <p:sp>
        <p:nvSpPr>
          <p:cNvPr id="229" name="Diamond 228">
            <a:extLst>
              <a:ext uri="{FF2B5EF4-FFF2-40B4-BE49-F238E27FC236}">
                <a16:creationId xmlns:a16="http://schemas.microsoft.com/office/drawing/2014/main" id="{258C7F65-FBC7-E252-72AB-5945E6341A9A}"/>
              </a:ext>
            </a:extLst>
          </p:cNvPr>
          <p:cNvSpPr/>
          <p:nvPr/>
        </p:nvSpPr>
        <p:spPr>
          <a:xfrm>
            <a:off x="1727200" y="2265535"/>
            <a:ext cx="1330325" cy="773113"/>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900" b="1"/>
              <a:t>Large load data </a:t>
            </a:r>
            <a:r>
              <a:rPr lang="en-US" sz="900"/>
              <a:t>(from TSPs)</a:t>
            </a:r>
          </a:p>
        </p:txBody>
      </p:sp>
      <p:sp>
        <p:nvSpPr>
          <p:cNvPr id="230" name="Rectangle 229">
            <a:extLst>
              <a:ext uri="{FF2B5EF4-FFF2-40B4-BE49-F238E27FC236}">
                <a16:creationId xmlns:a16="http://schemas.microsoft.com/office/drawing/2014/main" id="{AB8CED6E-8B1C-EA77-A065-D21F129DA317}"/>
              </a:ext>
            </a:extLst>
          </p:cNvPr>
          <p:cNvSpPr>
            <a:spLocks/>
          </p:cNvSpPr>
          <p:nvPr/>
        </p:nvSpPr>
        <p:spPr>
          <a:xfrm>
            <a:off x="744537" y="2263154"/>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r>
              <a:rPr lang="en-US" sz="900">
                <a:solidFill>
                  <a:schemeClr val="tx1"/>
                </a:solidFill>
              </a:rPr>
              <a:t>ILLE submitting large load request</a:t>
            </a:r>
          </a:p>
        </p:txBody>
      </p:sp>
      <p:sp>
        <p:nvSpPr>
          <p:cNvPr id="231" name="Rectangle 230">
            <a:extLst>
              <a:ext uri="{FF2B5EF4-FFF2-40B4-BE49-F238E27FC236}">
                <a16:creationId xmlns:a16="http://schemas.microsoft.com/office/drawing/2014/main" id="{18F2E299-1EAD-335D-C272-D935484B1BFA}"/>
              </a:ext>
            </a:extLst>
          </p:cNvPr>
          <p:cNvSpPr>
            <a:spLocks/>
          </p:cNvSpPr>
          <p:nvPr/>
        </p:nvSpPr>
        <p:spPr>
          <a:xfrm>
            <a:off x="4868869" y="2329829"/>
            <a:ext cx="681038" cy="64452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bg1"/>
                </a:solidFill>
              </a:rPr>
              <a:t>Commit-</a:t>
            </a:r>
            <a:r>
              <a:rPr lang="en-US" sz="900" err="1">
                <a:solidFill>
                  <a:schemeClr val="bg1"/>
                </a:solidFill>
              </a:rPr>
              <a:t>ment</a:t>
            </a:r>
            <a:r>
              <a:rPr lang="en-US" sz="900">
                <a:solidFill>
                  <a:schemeClr val="bg1"/>
                </a:solidFill>
              </a:rPr>
              <a:t> window</a:t>
            </a:r>
          </a:p>
        </p:txBody>
      </p:sp>
      <p:grpSp>
        <p:nvGrpSpPr>
          <p:cNvPr id="3" name="Group 2">
            <a:extLst>
              <a:ext uri="{FF2B5EF4-FFF2-40B4-BE49-F238E27FC236}">
                <a16:creationId xmlns:a16="http://schemas.microsoft.com/office/drawing/2014/main" id="{F9A3A4A1-D002-31D7-984A-E675066436BB}"/>
              </a:ext>
            </a:extLst>
          </p:cNvPr>
          <p:cNvGrpSpPr/>
          <p:nvPr/>
        </p:nvGrpSpPr>
        <p:grpSpPr>
          <a:xfrm>
            <a:off x="9715504" y="1949305"/>
            <a:ext cx="1967707" cy="2234683"/>
            <a:chOff x="9096376" y="1949305"/>
            <a:chExt cx="2351087" cy="1599273"/>
          </a:xfrm>
        </p:grpSpPr>
        <p:sp>
          <p:nvSpPr>
            <p:cNvPr id="217" name="Rectangle 216">
              <a:extLst>
                <a:ext uri="{FF2B5EF4-FFF2-40B4-BE49-F238E27FC236}">
                  <a16:creationId xmlns:a16="http://schemas.microsoft.com/office/drawing/2014/main" id="{F928E80E-B192-3B37-967E-12B3FC5CFB43}"/>
                </a:ext>
              </a:extLst>
            </p:cNvPr>
            <p:cNvSpPr>
              <a:spLocks/>
            </p:cNvSpPr>
            <p:nvPr/>
          </p:nvSpPr>
          <p:spPr>
            <a:xfrm>
              <a:off x="9096376" y="1949305"/>
              <a:ext cx="2351087" cy="1599273"/>
            </a:xfrm>
            <a:prstGeom prst="rect">
              <a:avLst/>
            </a:prstGeom>
            <a:solidFill>
              <a:srgbClr val="F4EABE"/>
            </a:solid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32" name="Rectangle 231">
              <a:extLst>
                <a:ext uri="{FF2B5EF4-FFF2-40B4-BE49-F238E27FC236}">
                  <a16:creationId xmlns:a16="http://schemas.microsoft.com/office/drawing/2014/main" id="{A064BB81-455D-26A8-3236-358F697AA5F7}"/>
                </a:ext>
              </a:extLst>
            </p:cNvPr>
            <p:cNvSpPr>
              <a:spLocks/>
            </p:cNvSpPr>
            <p:nvPr/>
          </p:nvSpPr>
          <p:spPr>
            <a:xfrm>
              <a:off x="9255174" y="2197894"/>
              <a:ext cx="930176" cy="777875"/>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b="1">
                  <a:solidFill>
                    <a:schemeClr val="tx1"/>
                  </a:solidFill>
                </a:rPr>
                <a:t>Actionable Trans. Plan</a:t>
              </a:r>
            </a:p>
          </p:txBody>
        </p:sp>
        <p:sp>
          <p:nvSpPr>
            <p:cNvPr id="233" name="Rectangle 232">
              <a:extLst>
                <a:ext uri="{FF2B5EF4-FFF2-40B4-BE49-F238E27FC236}">
                  <a16:creationId xmlns:a16="http://schemas.microsoft.com/office/drawing/2014/main" id="{E682299B-D075-FA97-4C68-536E914C9ED7}"/>
                </a:ext>
              </a:extLst>
            </p:cNvPr>
            <p:cNvSpPr>
              <a:spLocks/>
            </p:cNvSpPr>
            <p:nvPr/>
          </p:nvSpPr>
          <p:spPr>
            <a:xfrm>
              <a:off x="10358488" y="2189098"/>
              <a:ext cx="930176" cy="777875"/>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b="1">
                  <a:solidFill>
                    <a:schemeClr val="tx1"/>
                  </a:solidFill>
                </a:rPr>
                <a:t>Endorsed Trans. Plan</a:t>
              </a:r>
            </a:p>
          </p:txBody>
        </p:sp>
      </p:grpSp>
      <p:cxnSp>
        <p:nvCxnSpPr>
          <p:cNvPr id="235" name="Straight Arrow Connector 234">
            <a:extLst>
              <a:ext uri="{FF2B5EF4-FFF2-40B4-BE49-F238E27FC236}">
                <a16:creationId xmlns:a16="http://schemas.microsoft.com/office/drawing/2014/main" id="{0A656819-90AD-5A7B-CCE2-07E304B8C75D}"/>
              </a:ext>
            </a:extLst>
          </p:cNvPr>
          <p:cNvCxnSpPr>
            <a:cxnSpLocks/>
          </p:cNvCxnSpPr>
          <p:nvPr/>
        </p:nvCxnSpPr>
        <p:spPr>
          <a:xfrm>
            <a:off x="9568245" y="2652092"/>
            <a:ext cx="308445" cy="0"/>
          </a:xfrm>
          <a:prstGeom prst="straightConnector1">
            <a:avLst/>
          </a:prstGeom>
          <a:ln w="6350">
            <a:solidFill>
              <a:schemeClr val="tx1">
                <a:lumMod val="75000"/>
                <a:lumOff val="2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238" name="TextBox 237">
            <a:extLst>
              <a:ext uri="{FF2B5EF4-FFF2-40B4-BE49-F238E27FC236}">
                <a16:creationId xmlns:a16="http://schemas.microsoft.com/office/drawing/2014/main" id="{F7FB9578-11B7-7C1C-2257-D39984E20421}"/>
              </a:ext>
            </a:extLst>
          </p:cNvPr>
          <p:cNvSpPr txBox="1">
            <a:spLocks/>
          </p:cNvSpPr>
          <p:nvPr/>
        </p:nvSpPr>
        <p:spPr>
          <a:xfrm>
            <a:off x="744537" y="2048840"/>
            <a:ext cx="2312988" cy="138499"/>
          </a:xfrm>
          <a:prstGeom prst="rect">
            <a:avLst/>
          </a:prstGeom>
        </p:spPr>
        <p:txBody>
          <a:bodyPr vert="horz" wrap="square" lIns="0" tIns="0" rIns="0" bIns="0" rtlCol="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Data inputs</a:t>
            </a:r>
          </a:p>
        </p:txBody>
      </p:sp>
      <p:sp>
        <p:nvSpPr>
          <p:cNvPr id="239" name="TextBox 238">
            <a:extLst>
              <a:ext uri="{FF2B5EF4-FFF2-40B4-BE49-F238E27FC236}">
                <a16:creationId xmlns:a16="http://schemas.microsoft.com/office/drawing/2014/main" id="{23291F90-079C-CA61-4844-4E6B73BCB821}"/>
              </a:ext>
            </a:extLst>
          </p:cNvPr>
          <p:cNvSpPr txBox="1"/>
          <p:nvPr/>
        </p:nvSpPr>
        <p:spPr>
          <a:xfrm>
            <a:off x="3405187" y="2013916"/>
            <a:ext cx="1466850" cy="13849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Batch study</a:t>
            </a:r>
          </a:p>
        </p:txBody>
      </p:sp>
      <p:sp>
        <p:nvSpPr>
          <p:cNvPr id="240" name="TextBox 239">
            <a:extLst>
              <a:ext uri="{FF2B5EF4-FFF2-40B4-BE49-F238E27FC236}">
                <a16:creationId xmlns:a16="http://schemas.microsoft.com/office/drawing/2014/main" id="{3CB01064-24D4-C9A4-E645-1924523B0DED}"/>
              </a:ext>
            </a:extLst>
          </p:cNvPr>
          <p:cNvSpPr txBox="1">
            <a:spLocks/>
          </p:cNvSpPr>
          <p:nvPr/>
        </p:nvSpPr>
        <p:spPr>
          <a:xfrm>
            <a:off x="5847248" y="2013916"/>
            <a:ext cx="1095375" cy="138499"/>
          </a:xfrm>
          <a:prstGeom prst="rect">
            <a:avLst/>
          </a:prstGeom>
        </p:spPr>
        <p:txBody>
          <a:bodyPr vert="horz" wrap="square" lIns="0" tIns="0" rIns="0" bIns="0" rtlCol="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Modeling</a:t>
            </a:r>
          </a:p>
        </p:txBody>
      </p:sp>
      <p:sp>
        <p:nvSpPr>
          <p:cNvPr id="241" name="TextBox 240">
            <a:extLst>
              <a:ext uri="{FF2B5EF4-FFF2-40B4-BE49-F238E27FC236}">
                <a16:creationId xmlns:a16="http://schemas.microsoft.com/office/drawing/2014/main" id="{FB846AAC-9859-A5C5-809B-6ADC8C08EAF0}"/>
              </a:ext>
            </a:extLst>
          </p:cNvPr>
          <p:cNvSpPr txBox="1"/>
          <p:nvPr/>
        </p:nvSpPr>
        <p:spPr>
          <a:xfrm>
            <a:off x="9767892" y="2000798"/>
            <a:ext cx="1465263" cy="13849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Endorsement</a:t>
            </a:r>
          </a:p>
        </p:txBody>
      </p:sp>
      <p:sp>
        <p:nvSpPr>
          <p:cNvPr id="242" name="Rectangle 241">
            <a:extLst>
              <a:ext uri="{FF2B5EF4-FFF2-40B4-BE49-F238E27FC236}">
                <a16:creationId xmlns:a16="http://schemas.microsoft.com/office/drawing/2014/main" id="{4879B0F5-4E74-4E58-5A30-8DF07684E863}"/>
              </a:ext>
            </a:extLst>
          </p:cNvPr>
          <p:cNvSpPr>
            <a:spLocks/>
          </p:cNvSpPr>
          <p:nvPr/>
        </p:nvSpPr>
        <p:spPr>
          <a:xfrm>
            <a:off x="7203290" y="2296461"/>
            <a:ext cx="1320800" cy="967927"/>
          </a:xfrm>
          <a:prstGeom prst="rect">
            <a:avLst/>
          </a:prstGeom>
          <a:solidFill>
            <a:srgbClr val="13683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endParaRPr lang="en-US" sz="900" b="1" baseline="30000">
              <a:solidFill>
                <a:schemeClr val="bg1"/>
              </a:solidFill>
            </a:endParaRPr>
          </a:p>
          <a:p>
            <a:pPr algn="ctr"/>
            <a:endParaRPr lang="en-US" sz="900" b="1" baseline="30000">
              <a:solidFill>
                <a:schemeClr val="bg1"/>
              </a:solidFill>
            </a:endParaRPr>
          </a:p>
          <a:p>
            <a:pPr algn="ctr"/>
            <a:endParaRPr lang="en-US" sz="900" b="1" baseline="30000">
              <a:solidFill>
                <a:schemeClr val="bg1"/>
              </a:solidFill>
            </a:endParaRPr>
          </a:p>
          <a:p>
            <a:pPr algn="ctr"/>
            <a:endParaRPr lang="en-US" sz="900" b="1">
              <a:solidFill>
                <a:schemeClr val="bg1"/>
              </a:solidFill>
            </a:endParaRPr>
          </a:p>
        </p:txBody>
      </p:sp>
      <p:sp>
        <p:nvSpPr>
          <p:cNvPr id="243" name="Rectangle 242">
            <a:extLst>
              <a:ext uri="{FF2B5EF4-FFF2-40B4-BE49-F238E27FC236}">
                <a16:creationId xmlns:a16="http://schemas.microsoft.com/office/drawing/2014/main" id="{5AA1F047-977E-4984-4EEE-C728A7D6F288}"/>
              </a:ext>
            </a:extLst>
          </p:cNvPr>
          <p:cNvSpPr/>
          <p:nvPr/>
        </p:nvSpPr>
        <p:spPr>
          <a:xfrm>
            <a:off x="7276315" y="2533652"/>
            <a:ext cx="508000" cy="176213"/>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TPL</a:t>
            </a:r>
            <a:r>
              <a:rPr lang="en-US" sz="900" baseline="30000">
                <a:solidFill>
                  <a:schemeClr val="bg1"/>
                </a:solidFill>
              </a:rPr>
              <a:t>1</a:t>
            </a:r>
            <a:endParaRPr lang="en-US" sz="900">
              <a:solidFill>
                <a:schemeClr val="bg1"/>
              </a:solidFill>
            </a:endParaRPr>
          </a:p>
        </p:txBody>
      </p:sp>
      <p:sp>
        <p:nvSpPr>
          <p:cNvPr id="244" name="Rectangle 243">
            <a:extLst>
              <a:ext uri="{FF2B5EF4-FFF2-40B4-BE49-F238E27FC236}">
                <a16:creationId xmlns:a16="http://schemas.microsoft.com/office/drawing/2014/main" id="{A0F60B83-1008-341A-6766-20E628D76536}"/>
              </a:ext>
            </a:extLst>
          </p:cNvPr>
          <p:cNvSpPr>
            <a:spLocks/>
          </p:cNvSpPr>
          <p:nvPr/>
        </p:nvSpPr>
        <p:spPr>
          <a:xfrm>
            <a:off x="7276315" y="2767014"/>
            <a:ext cx="1138238" cy="171450"/>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Dynamic</a:t>
            </a:r>
          </a:p>
        </p:txBody>
      </p:sp>
      <p:sp>
        <p:nvSpPr>
          <p:cNvPr id="245" name="Rectangle 244">
            <a:extLst>
              <a:ext uri="{FF2B5EF4-FFF2-40B4-BE49-F238E27FC236}">
                <a16:creationId xmlns:a16="http://schemas.microsoft.com/office/drawing/2014/main" id="{422EF22A-64BA-BA62-628A-98BD6A4A383E}"/>
              </a:ext>
            </a:extLst>
          </p:cNvPr>
          <p:cNvSpPr>
            <a:spLocks/>
          </p:cNvSpPr>
          <p:nvPr/>
        </p:nvSpPr>
        <p:spPr>
          <a:xfrm>
            <a:off x="7276315" y="3298137"/>
            <a:ext cx="1138238" cy="169863"/>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Economic</a:t>
            </a:r>
          </a:p>
        </p:txBody>
      </p:sp>
      <p:sp>
        <p:nvSpPr>
          <p:cNvPr id="246" name="Rectangle 245">
            <a:extLst>
              <a:ext uri="{FF2B5EF4-FFF2-40B4-BE49-F238E27FC236}">
                <a16:creationId xmlns:a16="http://schemas.microsoft.com/office/drawing/2014/main" id="{F80C2C20-E583-97CE-28DE-9C12E19C3A6F}"/>
              </a:ext>
            </a:extLst>
          </p:cNvPr>
          <p:cNvSpPr/>
          <p:nvPr/>
        </p:nvSpPr>
        <p:spPr>
          <a:xfrm>
            <a:off x="7917665" y="2533652"/>
            <a:ext cx="506413" cy="176213"/>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SC</a:t>
            </a:r>
            <a:r>
              <a:rPr lang="en-US" sz="900" baseline="30000">
                <a:solidFill>
                  <a:schemeClr val="bg1"/>
                </a:solidFill>
              </a:rPr>
              <a:t>2</a:t>
            </a:r>
            <a:endParaRPr lang="en-US" sz="900">
              <a:solidFill>
                <a:schemeClr val="bg1"/>
              </a:solidFill>
            </a:endParaRPr>
          </a:p>
        </p:txBody>
      </p:sp>
      <p:sp>
        <p:nvSpPr>
          <p:cNvPr id="247" name="Rectangle 246">
            <a:extLst>
              <a:ext uri="{FF2B5EF4-FFF2-40B4-BE49-F238E27FC236}">
                <a16:creationId xmlns:a16="http://schemas.microsoft.com/office/drawing/2014/main" id="{C4014AE7-50CA-157D-3D59-AA124C692C4E}"/>
              </a:ext>
            </a:extLst>
          </p:cNvPr>
          <p:cNvSpPr>
            <a:spLocks/>
          </p:cNvSpPr>
          <p:nvPr/>
        </p:nvSpPr>
        <p:spPr>
          <a:xfrm>
            <a:off x="7276315" y="2994027"/>
            <a:ext cx="1138238" cy="169863"/>
          </a:xfrm>
          <a:prstGeom prst="rect">
            <a:avLst/>
          </a:prstGeom>
          <a:solidFill>
            <a:srgbClr val="1D9C5D"/>
          </a:solidFill>
          <a:ln w="381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ts val="300"/>
              </a:spcBef>
              <a:spcAft>
                <a:spcPts val="300"/>
              </a:spcAft>
            </a:pPr>
            <a:r>
              <a:rPr lang="en-US" sz="900">
                <a:solidFill>
                  <a:schemeClr val="bg1"/>
                </a:solidFill>
              </a:rPr>
              <a:t>RPG-like analysis</a:t>
            </a:r>
          </a:p>
        </p:txBody>
      </p:sp>
      <p:sp>
        <p:nvSpPr>
          <p:cNvPr id="248" name="TextBox 247">
            <a:extLst>
              <a:ext uri="{FF2B5EF4-FFF2-40B4-BE49-F238E27FC236}">
                <a16:creationId xmlns:a16="http://schemas.microsoft.com/office/drawing/2014/main" id="{55236628-5A18-8D8F-69AC-5B3D0D915158}"/>
              </a:ext>
            </a:extLst>
          </p:cNvPr>
          <p:cNvSpPr txBox="1">
            <a:spLocks/>
          </p:cNvSpPr>
          <p:nvPr/>
        </p:nvSpPr>
        <p:spPr>
          <a:xfrm>
            <a:off x="7203290" y="2013916"/>
            <a:ext cx="1320800" cy="138499"/>
          </a:xfrm>
          <a:prstGeom prst="rect">
            <a:avLst/>
          </a:prstGeom>
        </p:spPr>
        <p:txBody>
          <a:bodyPr vert="horz" wrap="square" lIns="0" tIns="0" rIns="0" bIns="0" rtlCol="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900" i="1"/>
              <a:t>Reliability study</a:t>
            </a:r>
          </a:p>
        </p:txBody>
      </p:sp>
      <p:sp>
        <p:nvSpPr>
          <p:cNvPr id="249" name="TextBox 248">
            <a:extLst>
              <a:ext uri="{FF2B5EF4-FFF2-40B4-BE49-F238E27FC236}">
                <a16:creationId xmlns:a16="http://schemas.microsoft.com/office/drawing/2014/main" id="{94D5347C-CE08-EE08-998B-601E5F66134C}"/>
              </a:ext>
            </a:extLst>
          </p:cNvPr>
          <p:cNvSpPr txBox="1"/>
          <p:nvPr/>
        </p:nvSpPr>
        <p:spPr>
          <a:xfrm>
            <a:off x="7315248" y="2329829"/>
            <a:ext cx="1107996" cy="13849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buClr>
                <a:schemeClr val="tx2"/>
              </a:buClr>
            </a:pPr>
            <a:r>
              <a:rPr lang="en-US" sz="900" b="1">
                <a:solidFill>
                  <a:schemeClr val="bg1"/>
                </a:solidFill>
                <a:cs typeface="+mn-cs"/>
              </a:rPr>
              <a:t>CTP assessment</a:t>
            </a:r>
          </a:p>
        </p:txBody>
      </p:sp>
      <p:cxnSp>
        <p:nvCxnSpPr>
          <p:cNvPr id="250" name="Straight Arrow Connector 249">
            <a:extLst>
              <a:ext uri="{FF2B5EF4-FFF2-40B4-BE49-F238E27FC236}">
                <a16:creationId xmlns:a16="http://schemas.microsoft.com/office/drawing/2014/main" id="{56B2C464-FBB2-4F4D-D1A8-3332A7DDBE7D}"/>
              </a:ext>
            </a:extLst>
          </p:cNvPr>
          <p:cNvCxnSpPr>
            <a:cxnSpLocks/>
            <a:stCxn id="220" idx="3"/>
            <a:endCxn id="226" idx="1"/>
          </p:cNvCxnSpPr>
          <p:nvPr/>
        </p:nvCxnSpPr>
        <p:spPr>
          <a:xfrm>
            <a:off x="1571625" y="3612529"/>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1" name="Straight Arrow Connector 250">
            <a:extLst>
              <a:ext uri="{FF2B5EF4-FFF2-40B4-BE49-F238E27FC236}">
                <a16:creationId xmlns:a16="http://schemas.microsoft.com/office/drawing/2014/main" id="{BB7F5665-DB34-2A2C-8CB2-B92D212C7098}"/>
              </a:ext>
            </a:extLst>
          </p:cNvPr>
          <p:cNvCxnSpPr>
            <a:cxnSpLocks/>
            <a:stCxn id="222" idx="3"/>
            <a:endCxn id="228" idx="1"/>
          </p:cNvCxnSpPr>
          <p:nvPr/>
        </p:nvCxnSpPr>
        <p:spPr>
          <a:xfrm>
            <a:off x="1571625" y="5533404"/>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2" name="Straight Arrow Connector 251">
            <a:extLst>
              <a:ext uri="{FF2B5EF4-FFF2-40B4-BE49-F238E27FC236}">
                <a16:creationId xmlns:a16="http://schemas.microsoft.com/office/drawing/2014/main" id="{A214D52D-C9B7-F2F9-2DA2-47A5D77EDA3B}"/>
              </a:ext>
            </a:extLst>
          </p:cNvPr>
          <p:cNvCxnSpPr>
            <a:cxnSpLocks/>
            <a:stCxn id="221" idx="3"/>
            <a:endCxn id="227" idx="1"/>
          </p:cNvCxnSpPr>
          <p:nvPr/>
        </p:nvCxnSpPr>
        <p:spPr>
          <a:xfrm>
            <a:off x="1571625" y="4572967"/>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3" name="Connector: Elbow 91">
            <a:extLst>
              <a:ext uri="{FF2B5EF4-FFF2-40B4-BE49-F238E27FC236}">
                <a16:creationId xmlns:a16="http://schemas.microsoft.com/office/drawing/2014/main" id="{75630521-1F72-7494-2D87-37E737AF9C7D}"/>
              </a:ext>
            </a:extLst>
          </p:cNvPr>
          <p:cNvCxnSpPr>
            <a:cxnSpLocks/>
            <a:stCxn id="229" idx="3"/>
            <a:endCxn id="223" idx="1"/>
          </p:cNvCxnSpPr>
          <p:nvPr/>
        </p:nvCxnSpPr>
        <p:spPr>
          <a:xfrm>
            <a:off x="3057525" y="2652092"/>
            <a:ext cx="288558"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4" name="Straight Arrow Connector 253">
            <a:extLst>
              <a:ext uri="{FF2B5EF4-FFF2-40B4-BE49-F238E27FC236}">
                <a16:creationId xmlns:a16="http://schemas.microsoft.com/office/drawing/2014/main" id="{217CFB10-31B5-74C1-EAEA-C17EBDBB184E}"/>
              </a:ext>
            </a:extLst>
          </p:cNvPr>
          <p:cNvCxnSpPr>
            <a:cxnSpLocks/>
            <a:stCxn id="230" idx="3"/>
            <a:endCxn id="229" idx="1"/>
          </p:cNvCxnSpPr>
          <p:nvPr/>
        </p:nvCxnSpPr>
        <p:spPr>
          <a:xfrm>
            <a:off x="1571625" y="2652092"/>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5" name="Straight Arrow Connector 254">
            <a:extLst>
              <a:ext uri="{FF2B5EF4-FFF2-40B4-BE49-F238E27FC236}">
                <a16:creationId xmlns:a16="http://schemas.microsoft.com/office/drawing/2014/main" id="{7ED02BB6-2F10-CCB5-4F36-FB4A1C121CA2}"/>
              </a:ext>
            </a:extLst>
          </p:cNvPr>
          <p:cNvCxnSpPr>
            <a:cxnSpLocks/>
            <a:stCxn id="231" idx="3"/>
            <a:endCxn id="224" idx="2"/>
          </p:cNvCxnSpPr>
          <p:nvPr/>
        </p:nvCxnSpPr>
        <p:spPr>
          <a:xfrm flipV="1">
            <a:off x="5549907" y="2648722"/>
            <a:ext cx="359344" cy="337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6" name="Connector: Elbow 255">
            <a:extLst>
              <a:ext uri="{FF2B5EF4-FFF2-40B4-BE49-F238E27FC236}">
                <a16:creationId xmlns:a16="http://schemas.microsoft.com/office/drawing/2014/main" id="{3CC15991-C861-E947-E67C-2D436A53FEE9}"/>
              </a:ext>
            </a:extLst>
          </p:cNvPr>
          <p:cNvCxnSpPr>
            <a:cxnSpLocks/>
            <a:stCxn id="233" idx="3"/>
            <a:endCxn id="221" idx="1"/>
          </p:cNvCxnSpPr>
          <p:nvPr/>
        </p:nvCxnSpPr>
        <p:spPr>
          <a:xfrm flipH="1">
            <a:off x="744537" y="2827838"/>
            <a:ext cx="10805770" cy="1745129"/>
          </a:xfrm>
          <a:prstGeom prst="bentConnector5">
            <a:avLst>
              <a:gd name="adj1" fmla="val -2116"/>
              <a:gd name="adj2" fmla="val 191970"/>
              <a:gd name="adj3" fmla="val 102116"/>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8" name="Connector: Elbow 257">
            <a:extLst>
              <a:ext uri="{FF2B5EF4-FFF2-40B4-BE49-F238E27FC236}">
                <a16:creationId xmlns:a16="http://schemas.microsoft.com/office/drawing/2014/main" id="{77446809-4E57-92CE-CDFB-1D11CA1113AC}"/>
              </a:ext>
            </a:extLst>
          </p:cNvPr>
          <p:cNvCxnSpPr>
            <a:cxnSpLocks/>
            <a:stCxn id="225" idx="0"/>
            <a:endCxn id="223" idx="0"/>
          </p:cNvCxnSpPr>
          <p:nvPr/>
        </p:nvCxnSpPr>
        <p:spPr>
          <a:xfrm rot="16200000" flipH="1" flipV="1">
            <a:off x="6372292" y="-464113"/>
            <a:ext cx="64596" cy="5523288"/>
          </a:xfrm>
          <a:prstGeom prst="bentConnector3">
            <a:avLst>
              <a:gd name="adj1" fmla="val -135659"/>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9" name="Straight Arrow Connector 258">
            <a:extLst>
              <a:ext uri="{FF2B5EF4-FFF2-40B4-BE49-F238E27FC236}">
                <a16:creationId xmlns:a16="http://schemas.microsoft.com/office/drawing/2014/main" id="{E029EAD6-D658-637D-581D-C741BAF5B01D}"/>
              </a:ext>
            </a:extLst>
          </p:cNvPr>
          <p:cNvCxnSpPr>
            <a:cxnSpLocks/>
            <a:stCxn id="224" idx="6"/>
          </p:cNvCxnSpPr>
          <p:nvPr/>
        </p:nvCxnSpPr>
        <p:spPr>
          <a:xfrm flipV="1">
            <a:off x="6855400" y="2643636"/>
            <a:ext cx="394655" cy="5086"/>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60" name="Straight Arrow Connector 259">
            <a:extLst>
              <a:ext uri="{FF2B5EF4-FFF2-40B4-BE49-F238E27FC236}">
                <a16:creationId xmlns:a16="http://schemas.microsoft.com/office/drawing/2014/main" id="{F32BB7F9-BB6D-E419-6745-C8F96F595D3B}"/>
              </a:ext>
            </a:extLst>
          </p:cNvPr>
          <p:cNvCxnSpPr>
            <a:cxnSpLocks/>
          </p:cNvCxnSpPr>
          <p:nvPr/>
        </p:nvCxnSpPr>
        <p:spPr>
          <a:xfrm>
            <a:off x="8524090" y="2643636"/>
            <a:ext cx="240133"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61" name="Straight Connector 103">
            <a:extLst>
              <a:ext uri="{FF2B5EF4-FFF2-40B4-BE49-F238E27FC236}">
                <a16:creationId xmlns:a16="http://schemas.microsoft.com/office/drawing/2014/main" id="{74F3362D-19A1-2F02-4713-B578799D8AC5}"/>
              </a:ext>
            </a:extLst>
          </p:cNvPr>
          <p:cNvCxnSpPr>
            <a:cxnSpLocks/>
          </p:cNvCxnSpPr>
          <p:nvPr/>
        </p:nvCxnSpPr>
        <p:spPr>
          <a:xfrm rot="5400000" flipH="1" flipV="1">
            <a:off x="1669282" y="4033639"/>
            <a:ext cx="2873720" cy="125810"/>
          </a:xfrm>
          <a:prstGeom prst="bentConnector3">
            <a:avLst>
              <a:gd name="adj1" fmla="val 34"/>
            </a:avLst>
          </a:prstGeom>
          <a:ln w="6350">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262" name="Rectangle 261">
            <a:extLst>
              <a:ext uri="{FF2B5EF4-FFF2-40B4-BE49-F238E27FC236}">
                <a16:creationId xmlns:a16="http://schemas.microsoft.com/office/drawing/2014/main" id="{3C90F510-6F1C-9A26-B186-FC1D0345A2B6}"/>
              </a:ext>
            </a:extLst>
          </p:cNvPr>
          <p:cNvSpPr/>
          <p:nvPr/>
        </p:nvSpPr>
        <p:spPr>
          <a:xfrm>
            <a:off x="3151188" y="3485871"/>
            <a:ext cx="176212" cy="125414"/>
          </a:xfrm>
          <a:prstGeom prst="rect">
            <a:avLst/>
          </a:prstGeom>
          <a:no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cxnSp>
        <p:nvCxnSpPr>
          <p:cNvPr id="9" name="Straight Arrow Connector 8">
            <a:extLst>
              <a:ext uri="{FF2B5EF4-FFF2-40B4-BE49-F238E27FC236}">
                <a16:creationId xmlns:a16="http://schemas.microsoft.com/office/drawing/2014/main" id="{2072D4EB-408F-B131-E855-134112563F77}"/>
              </a:ext>
            </a:extLst>
          </p:cNvPr>
          <p:cNvCxnSpPr>
            <a:cxnSpLocks/>
          </p:cNvCxnSpPr>
          <p:nvPr/>
        </p:nvCxnSpPr>
        <p:spPr>
          <a:xfrm>
            <a:off x="10626905" y="2659684"/>
            <a:ext cx="154222" cy="0"/>
          </a:xfrm>
          <a:prstGeom prst="straightConnector1">
            <a:avLst/>
          </a:prstGeom>
          <a:ln w="6350">
            <a:solidFill>
              <a:schemeClr val="tx1">
                <a:lumMod val="75000"/>
                <a:lumOff val="2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58353DB0-F25F-C24F-F1B2-A23415AD20A5}"/>
              </a:ext>
            </a:extLst>
          </p:cNvPr>
          <p:cNvSpPr>
            <a:spLocks/>
          </p:cNvSpPr>
          <p:nvPr/>
        </p:nvSpPr>
        <p:spPr>
          <a:xfrm>
            <a:off x="4107476" y="2329829"/>
            <a:ext cx="593725" cy="64452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bg1"/>
                </a:solidFill>
              </a:rPr>
              <a:t>Batch study</a:t>
            </a:r>
          </a:p>
        </p:txBody>
      </p:sp>
      <p:cxnSp>
        <p:nvCxnSpPr>
          <p:cNvPr id="38" name="Straight Connector 103">
            <a:extLst>
              <a:ext uri="{FF2B5EF4-FFF2-40B4-BE49-F238E27FC236}">
                <a16:creationId xmlns:a16="http://schemas.microsoft.com/office/drawing/2014/main" id="{CA06CD85-EB4B-FE2B-ADD3-E841E5AE7BFB}"/>
              </a:ext>
            </a:extLst>
          </p:cNvPr>
          <p:cNvCxnSpPr>
            <a:cxnSpLocks/>
          </p:cNvCxnSpPr>
          <p:nvPr/>
        </p:nvCxnSpPr>
        <p:spPr>
          <a:xfrm rot="10800000" flipV="1">
            <a:off x="3063075" y="3611283"/>
            <a:ext cx="105100" cy="1"/>
          </a:xfrm>
          <a:prstGeom prst="bentConnector3">
            <a:avLst>
              <a:gd name="adj1" fmla="val 50000"/>
            </a:avLst>
          </a:prstGeom>
          <a:ln w="6350">
            <a:solidFill>
              <a:schemeClr val="tx1">
                <a:lumMod val="75000"/>
                <a:lumOff val="25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47" name="Straight Connector 103">
            <a:extLst>
              <a:ext uri="{FF2B5EF4-FFF2-40B4-BE49-F238E27FC236}">
                <a16:creationId xmlns:a16="http://schemas.microsoft.com/office/drawing/2014/main" id="{29089305-18E1-D190-2A1F-8896033077AB}"/>
              </a:ext>
            </a:extLst>
          </p:cNvPr>
          <p:cNvCxnSpPr>
            <a:cxnSpLocks/>
          </p:cNvCxnSpPr>
          <p:nvPr/>
        </p:nvCxnSpPr>
        <p:spPr>
          <a:xfrm rot="10800000" flipV="1">
            <a:off x="3060376" y="4570328"/>
            <a:ext cx="105100" cy="1"/>
          </a:xfrm>
          <a:prstGeom prst="bentConnector3">
            <a:avLst>
              <a:gd name="adj1" fmla="val 50000"/>
            </a:avLst>
          </a:prstGeom>
          <a:ln w="6350">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a16="http://schemas.microsoft.com/office/drawing/2014/main" id="{2E524389-731E-D1C2-E657-07B1F6D12BEB}"/>
              </a:ext>
            </a:extLst>
          </p:cNvPr>
          <p:cNvCxnSpPr>
            <a:stCxn id="223" idx="3"/>
            <a:endCxn id="17" idx="1"/>
          </p:cNvCxnSpPr>
          <p:nvPr/>
        </p:nvCxnSpPr>
        <p:spPr>
          <a:xfrm>
            <a:off x="3939808" y="2652092"/>
            <a:ext cx="167668" cy="0"/>
          </a:xfrm>
          <a:prstGeom prst="straightConnector1">
            <a:avLst/>
          </a:prstGeom>
          <a:ln w="6350" cap="flat">
            <a:solidFill>
              <a:schemeClr val="tx1"/>
            </a:solidFill>
            <a:prstDash val="sysDash"/>
            <a:miter lim="800000"/>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C109003F-5BD8-769A-02A6-A5A0EB802E07}"/>
              </a:ext>
            </a:extLst>
          </p:cNvPr>
          <p:cNvCxnSpPr>
            <a:stCxn id="17" idx="3"/>
            <a:endCxn id="231" idx="1"/>
          </p:cNvCxnSpPr>
          <p:nvPr/>
        </p:nvCxnSpPr>
        <p:spPr>
          <a:xfrm>
            <a:off x="4701201" y="2652092"/>
            <a:ext cx="167668" cy="0"/>
          </a:xfrm>
          <a:prstGeom prst="straightConnector1">
            <a:avLst/>
          </a:prstGeom>
          <a:ln w="6350" cap="flat">
            <a:solidFill>
              <a:schemeClr val="tx1"/>
            </a:solidFill>
            <a:prstDash val="sysDash"/>
            <a:miter lim="800000"/>
            <a:tailEnd type="triangle"/>
          </a:ln>
        </p:spPr>
        <p:style>
          <a:lnRef idx="1">
            <a:schemeClr val="accent1"/>
          </a:lnRef>
          <a:fillRef idx="0">
            <a:schemeClr val="accent1"/>
          </a:fillRef>
          <a:effectRef idx="0">
            <a:schemeClr val="accent1"/>
          </a:effectRef>
          <a:fontRef idx="minor">
            <a:schemeClr val="tx1"/>
          </a:fontRef>
        </p:style>
      </p:cxnSp>
      <p:cxnSp>
        <p:nvCxnSpPr>
          <p:cNvPr id="55" name="Straight Connector 103">
            <a:extLst>
              <a:ext uri="{FF2B5EF4-FFF2-40B4-BE49-F238E27FC236}">
                <a16:creationId xmlns:a16="http://schemas.microsoft.com/office/drawing/2014/main" id="{D9B19353-596C-8095-EE6B-0CDC6E89B449}"/>
              </a:ext>
            </a:extLst>
          </p:cNvPr>
          <p:cNvCxnSpPr>
            <a:cxnSpLocks/>
            <a:stCxn id="227" idx="3"/>
          </p:cNvCxnSpPr>
          <p:nvPr/>
        </p:nvCxnSpPr>
        <p:spPr>
          <a:xfrm flipV="1">
            <a:off x="3057525" y="2652092"/>
            <a:ext cx="2625090" cy="1920875"/>
          </a:xfrm>
          <a:prstGeom prst="bentConnector3">
            <a:avLst>
              <a:gd name="adj1" fmla="val 99637"/>
            </a:avLst>
          </a:prstGeom>
          <a:ln w="6350">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214" name="Rectangle 213">
            <a:extLst>
              <a:ext uri="{FF2B5EF4-FFF2-40B4-BE49-F238E27FC236}">
                <a16:creationId xmlns:a16="http://schemas.microsoft.com/office/drawing/2014/main" id="{04ABB1BB-82B2-DAD4-BBAF-32818939DFC6}"/>
              </a:ext>
            </a:extLst>
          </p:cNvPr>
          <p:cNvSpPr>
            <a:spLocks/>
          </p:cNvSpPr>
          <p:nvPr/>
        </p:nvSpPr>
        <p:spPr>
          <a:xfrm>
            <a:off x="3342186" y="3795565"/>
            <a:ext cx="5181904" cy="310332"/>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tx1"/>
                </a:solidFill>
              </a:rPr>
              <a:t>TSP engagement</a:t>
            </a:r>
          </a:p>
        </p:txBody>
      </p:sp>
      <p:sp>
        <p:nvSpPr>
          <p:cNvPr id="11" name="Rectangle 10">
            <a:extLst>
              <a:ext uri="{FF2B5EF4-FFF2-40B4-BE49-F238E27FC236}">
                <a16:creationId xmlns:a16="http://schemas.microsoft.com/office/drawing/2014/main" id="{1F462B1F-14FD-000D-D8C3-3B41C458E24C}"/>
              </a:ext>
            </a:extLst>
          </p:cNvPr>
          <p:cNvSpPr/>
          <p:nvPr/>
        </p:nvSpPr>
        <p:spPr>
          <a:xfrm>
            <a:off x="396510" y="1513211"/>
            <a:ext cx="5274526" cy="4697495"/>
          </a:xfrm>
          <a:prstGeom prst="rect">
            <a:avLst/>
          </a:prstGeom>
          <a:solidFill>
            <a:srgbClr val="FFFFFF">
              <a:alpha val="89804"/>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12" name="Rectangle 11">
            <a:extLst>
              <a:ext uri="{FF2B5EF4-FFF2-40B4-BE49-F238E27FC236}">
                <a16:creationId xmlns:a16="http://schemas.microsoft.com/office/drawing/2014/main" id="{F42D7B57-42CB-B2D0-CCB0-33DA6AA2051D}"/>
              </a:ext>
            </a:extLst>
          </p:cNvPr>
          <p:cNvSpPr/>
          <p:nvPr/>
        </p:nvSpPr>
        <p:spPr>
          <a:xfrm>
            <a:off x="7110898" y="1659903"/>
            <a:ext cx="4807242" cy="4550803"/>
          </a:xfrm>
          <a:prstGeom prst="rect">
            <a:avLst/>
          </a:prstGeom>
          <a:solidFill>
            <a:srgbClr val="FFFFFF">
              <a:alpha val="89804"/>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13" name="Rectangle 12">
            <a:extLst>
              <a:ext uri="{FF2B5EF4-FFF2-40B4-BE49-F238E27FC236}">
                <a16:creationId xmlns:a16="http://schemas.microsoft.com/office/drawing/2014/main" id="{2E479471-6820-4B64-F205-5D7CF77D091B}"/>
              </a:ext>
            </a:extLst>
          </p:cNvPr>
          <p:cNvSpPr/>
          <p:nvPr/>
        </p:nvSpPr>
        <p:spPr>
          <a:xfrm>
            <a:off x="3138232" y="4229927"/>
            <a:ext cx="6579139" cy="2055931"/>
          </a:xfrm>
          <a:prstGeom prst="rect">
            <a:avLst/>
          </a:prstGeom>
          <a:solidFill>
            <a:srgbClr val="FFFFFF">
              <a:alpha val="89804"/>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8" name="Isosceles Triangle 7">
            <a:extLst>
              <a:ext uri="{FF2B5EF4-FFF2-40B4-BE49-F238E27FC236}">
                <a16:creationId xmlns:a16="http://schemas.microsoft.com/office/drawing/2014/main" id="{F58D89B8-51A8-AD32-2931-272148E791A0}"/>
              </a:ext>
            </a:extLst>
          </p:cNvPr>
          <p:cNvSpPr/>
          <p:nvPr/>
        </p:nvSpPr>
        <p:spPr>
          <a:xfrm rot="10800000">
            <a:off x="6222599" y="1622176"/>
            <a:ext cx="249461" cy="215052"/>
          </a:xfrm>
          <a:prstGeom prst="triangle">
            <a:avLst/>
          </a:prstGeom>
          <a:solidFill>
            <a:schemeClr val="accent4">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Tree>
    <p:extLst>
      <p:ext uri="{BB962C8B-B14F-4D97-AF65-F5344CB8AC3E}">
        <p14:creationId xmlns:p14="http://schemas.microsoft.com/office/powerpoint/2010/main" val="20206334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1AE91-2A47-C200-B377-D291B438344D}"/>
            </a:ext>
          </a:extLst>
        </p:cNvPr>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5E503161-290F-5174-6933-8417A3947FBD}"/>
              </a:ext>
            </a:extLst>
          </p:cNvPr>
          <p:cNvGraphicFramePr>
            <a:graphicFrameLocks noChangeAspect="1"/>
          </p:cNvGraphicFramePr>
          <p:nvPr>
            <p:custDataLst>
              <p:tags r:id="rId1"/>
            </p:custDataLst>
            <p:extLst>
              <p:ext uri="{D42A27DB-BD31-4B8C-83A1-F6EECF244321}">
                <p14:modId xmlns:p14="http://schemas.microsoft.com/office/powerpoint/2010/main" val="41955369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04" imgH="405" progId="TCLayout.ActiveDocument.1">
                  <p:embed/>
                </p:oleObj>
              </mc:Choice>
              <mc:Fallback>
                <p:oleObj name="think-cell Slide" r:id="rId7" imgW="404" imgH="405" progId="TCLayout.ActiveDocument.1">
                  <p:embed/>
                  <p:pic>
                    <p:nvPicPr>
                      <p:cNvPr id="3" name="Object 6" hidden="1">
                        <a:extLst>
                          <a:ext uri="{FF2B5EF4-FFF2-40B4-BE49-F238E27FC236}">
                            <a16:creationId xmlns:a16="http://schemas.microsoft.com/office/drawing/2014/main" id="{5E503161-290F-5174-6933-8417A3947FB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4" name="1. On-page tracker">
            <a:extLst>
              <a:ext uri="{FF2B5EF4-FFF2-40B4-BE49-F238E27FC236}">
                <a16:creationId xmlns:a16="http://schemas.microsoft.com/office/drawing/2014/main" id="{65716250-0780-CD02-112C-90B87D874B82}"/>
              </a:ext>
            </a:extLst>
          </p:cNvPr>
          <p:cNvSpPr>
            <a:spLocks noGrp="1"/>
          </p:cNvSpPr>
          <p:nvPr>
            <p:ph type="body" sz="quarter" idx="10"/>
            <p:custDataLst>
              <p:tags r:id="rId2"/>
            </p:custDataLst>
          </p:nvPr>
        </p:nvSpPr>
        <p:spPr/>
        <p:txBody>
          <a:bodyPr/>
          <a:lstStyle/>
          <a:p>
            <a:endParaRPr lang="en-US"/>
          </a:p>
        </p:txBody>
      </p:sp>
      <p:sp>
        <p:nvSpPr>
          <p:cNvPr id="2" name="2. Slide Title">
            <a:extLst>
              <a:ext uri="{FF2B5EF4-FFF2-40B4-BE49-F238E27FC236}">
                <a16:creationId xmlns:a16="http://schemas.microsoft.com/office/drawing/2014/main" id="{A1A3F051-52C8-FA74-124C-EDAAD4F23F9E}"/>
              </a:ext>
            </a:extLst>
          </p:cNvPr>
          <p:cNvSpPr>
            <a:spLocks noGrp="1"/>
          </p:cNvSpPr>
          <p:nvPr>
            <p:ph type="title"/>
            <p:custDataLst>
              <p:tags r:id="rId3"/>
            </p:custDataLst>
          </p:nvPr>
        </p:nvSpPr>
        <p:spPr>
          <a:xfrm>
            <a:off x="1257300" y="437388"/>
            <a:ext cx="10401300" cy="384721"/>
          </a:xfrm>
        </p:spPr>
        <p:txBody>
          <a:bodyPr vert="horz"/>
          <a:lstStyle/>
          <a:p>
            <a:r>
              <a:rPr lang="en-US">
                <a:solidFill>
                  <a:srgbClr val="004A87"/>
                </a:solidFill>
              </a:rPr>
              <a:t>Modeling: </a:t>
            </a:r>
            <a:r>
              <a:rPr lang="en-US"/>
              <a:t>Example choices for your consideration</a:t>
            </a:r>
          </a:p>
        </p:txBody>
      </p:sp>
      <p:sp>
        <p:nvSpPr>
          <p:cNvPr id="37" name="4. Footnote">
            <a:extLst>
              <a:ext uri="{FF2B5EF4-FFF2-40B4-BE49-F238E27FC236}">
                <a16:creationId xmlns:a16="http://schemas.microsoft.com/office/drawing/2014/main" id="{0BBB886D-CF2C-10AA-0217-66D7F97EA302}"/>
              </a:ext>
            </a:extLst>
          </p:cNvPr>
          <p:cNvSpPr txBox="1"/>
          <p:nvPr>
            <p:custDataLst>
              <p:tags r:id="rId4"/>
            </p:custDataLst>
          </p:nvPr>
        </p:nvSpPr>
        <p:spPr>
          <a:xfrm>
            <a:off x="506347" y="6515569"/>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1.	Substitute to RPG for T1 and T2 projects</a:t>
            </a:r>
          </a:p>
        </p:txBody>
      </p:sp>
      <p:sp>
        <p:nvSpPr>
          <p:cNvPr id="8" name="Rectangle 7">
            <a:extLst>
              <a:ext uri="{FF2B5EF4-FFF2-40B4-BE49-F238E27FC236}">
                <a16:creationId xmlns:a16="http://schemas.microsoft.com/office/drawing/2014/main" id="{BECBC367-9C94-0F9F-A7ED-437A809CBC61}"/>
              </a:ext>
            </a:extLst>
          </p:cNvPr>
          <p:cNvSpPr>
            <a:spLocks/>
          </p:cNvSpPr>
          <p:nvPr/>
        </p:nvSpPr>
        <p:spPr>
          <a:xfrm>
            <a:off x="3846853" y="1448381"/>
            <a:ext cx="1919897" cy="1558973"/>
          </a:xfrm>
          <a:prstGeom prst="rect">
            <a:avLst/>
          </a:prstGeom>
          <a:solidFill>
            <a:schemeClr val="accent4">
              <a:lumMod val="20000"/>
              <a:lumOff val="80000"/>
            </a:schemeClr>
          </a:solidFill>
          <a:ln w="6350">
            <a:solidFill>
              <a:schemeClr val="accent4">
                <a:lumMod val="7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10" name="Rectangle 9">
            <a:extLst>
              <a:ext uri="{FF2B5EF4-FFF2-40B4-BE49-F238E27FC236}">
                <a16:creationId xmlns:a16="http://schemas.microsoft.com/office/drawing/2014/main" id="{50CFC778-CF04-0BFD-5086-33A2E42F7FC2}"/>
              </a:ext>
            </a:extLst>
          </p:cNvPr>
          <p:cNvSpPr>
            <a:spLocks/>
          </p:cNvSpPr>
          <p:nvPr/>
        </p:nvSpPr>
        <p:spPr>
          <a:xfrm>
            <a:off x="2180548" y="1602919"/>
            <a:ext cx="1436691" cy="1264771"/>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1200" b="1">
                <a:solidFill>
                  <a:schemeClr val="bg1"/>
                </a:solidFill>
              </a:rPr>
              <a:t>Commitment window</a:t>
            </a:r>
          </a:p>
        </p:txBody>
      </p:sp>
      <p:sp>
        <p:nvSpPr>
          <p:cNvPr id="11" name="Rectangle 10">
            <a:extLst>
              <a:ext uri="{FF2B5EF4-FFF2-40B4-BE49-F238E27FC236}">
                <a16:creationId xmlns:a16="http://schemas.microsoft.com/office/drawing/2014/main" id="{309301FD-ECA3-8F54-A36E-FB4DCC0B57E3}"/>
              </a:ext>
            </a:extLst>
          </p:cNvPr>
          <p:cNvSpPr>
            <a:spLocks/>
          </p:cNvSpPr>
          <p:nvPr/>
        </p:nvSpPr>
        <p:spPr>
          <a:xfrm>
            <a:off x="4051509" y="1602919"/>
            <a:ext cx="1535417" cy="1264771"/>
          </a:xfrm>
          <a:prstGeom prst="rect">
            <a:avLst/>
          </a:prstGeom>
          <a:solidFill>
            <a:schemeClr val="accent4">
              <a:lumMod val="75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r>
              <a:rPr lang="en-US" sz="1200" b="1">
                <a:solidFill>
                  <a:schemeClr val="bg1"/>
                </a:solidFill>
              </a:rPr>
              <a:t>CTP Modeling w/ </a:t>
            </a:r>
            <a:br>
              <a:rPr lang="en-US" sz="1200" b="1">
                <a:solidFill>
                  <a:schemeClr val="bg1"/>
                </a:solidFill>
              </a:rPr>
            </a:br>
            <a:r>
              <a:rPr lang="en-US" sz="1200" b="1">
                <a:solidFill>
                  <a:schemeClr val="bg1"/>
                </a:solidFill>
              </a:rPr>
              <a:t>committed LL </a:t>
            </a:r>
            <a:endParaRPr lang="en-US" sz="1200">
              <a:solidFill>
                <a:schemeClr val="bg1"/>
              </a:solidFill>
            </a:endParaRPr>
          </a:p>
        </p:txBody>
      </p:sp>
      <p:sp>
        <p:nvSpPr>
          <p:cNvPr id="12" name="Rectangle 11">
            <a:extLst>
              <a:ext uri="{FF2B5EF4-FFF2-40B4-BE49-F238E27FC236}">
                <a16:creationId xmlns:a16="http://schemas.microsoft.com/office/drawing/2014/main" id="{48D3EBF0-4728-46A0-6C2D-4D4DE1E59BC2}"/>
              </a:ext>
            </a:extLst>
          </p:cNvPr>
          <p:cNvSpPr>
            <a:spLocks/>
          </p:cNvSpPr>
          <p:nvPr/>
        </p:nvSpPr>
        <p:spPr>
          <a:xfrm>
            <a:off x="6016205" y="2127459"/>
            <a:ext cx="1535417" cy="740230"/>
          </a:xfrm>
          <a:prstGeom prst="rect">
            <a:avLst/>
          </a:prstGeom>
          <a:solidFill>
            <a:srgbClr val="13683E"/>
          </a:solid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r>
              <a:rPr lang="en-US" sz="1200" b="1">
                <a:solidFill>
                  <a:schemeClr val="bg1"/>
                </a:solidFill>
              </a:rPr>
              <a:t>Reliability study</a:t>
            </a:r>
            <a:endParaRPr lang="en-US" sz="1200">
              <a:solidFill>
                <a:schemeClr val="bg1"/>
              </a:solidFill>
            </a:endParaRPr>
          </a:p>
        </p:txBody>
      </p:sp>
      <p:cxnSp>
        <p:nvCxnSpPr>
          <p:cNvPr id="13" name="Straight Arrow Connector 12">
            <a:extLst>
              <a:ext uri="{FF2B5EF4-FFF2-40B4-BE49-F238E27FC236}">
                <a16:creationId xmlns:a16="http://schemas.microsoft.com/office/drawing/2014/main" id="{CAC712F9-73DB-3A76-2E9D-8F3A5EE63A15}"/>
              </a:ext>
            </a:extLst>
          </p:cNvPr>
          <p:cNvCxnSpPr>
            <a:cxnSpLocks/>
            <a:stCxn id="10" idx="3"/>
            <a:endCxn id="11" idx="1"/>
          </p:cNvCxnSpPr>
          <p:nvPr/>
        </p:nvCxnSpPr>
        <p:spPr>
          <a:xfrm flipV="1">
            <a:off x="3617239" y="2235304"/>
            <a:ext cx="434270" cy="1"/>
          </a:xfrm>
          <a:prstGeom prst="straightConnector1">
            <a:avLst/>
          </a:prstGeom>
          <a:ln w="635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B075AE83-6915-2098-422B-D2B7BB1EEA0B}"/>
              </a:ext>
            </a:extLst>
          </p:cNvPr>
          <p:cNvCxnSpPr>
            <a:cxnSpLocks/>
          </p:cNvCxnSpPr>
          <p:nvPr/>
        </p:nvCxnSpPr>
        <p:spPr>
          <a:xfrm>
            <a:off x="5586925" y="2478122"/>
            <a:ext cx="429280" cy="0"/>
          </a:xfrm>
          <a:prstGeom prst="straightConnector1">
            <a:avLst/>
          </a:prstGeom>
          <a:ln w="635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6" name="Arrow: Pentagon 15">
            <a:extLst>
              <a:ext uri="{FF2B5EF4-FFF2-40B4-BE49-F238E27FC236}">
                <a16:creationId xmlns:a16="http://schemas.microsoft.com/office/drawing/2014/main" id="{A2E2C5DF-4A9D-3C14-5689-35B0B6C7E62F}"/>
              </a:ext>
            </a:extLst>
          </p:cNvPr>
          <p:cNvSpPr>
            <a:spLocks/>
          </p:cNvSpPr>
          <p:nvPr/>
        </p:nvSpPr>
        <p:spPr>
          <a:xfrm>
            <a:off x="6048040" y="1469647"/>
            <a:ext cx="1666305" cy="528703"/>
          </a:xfrm>
          <a:prstGeom prst="homePlate">
            <a:avLst/>
          </a:prstGeom>
          <a:solidFill>
            <a:srgbClr val="004A87"/>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Continued case building</a:t>
            </a: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17" name="Straight Arrow Connector 16">
            <a:extLst>
              <a:ext uri="{FF2B5EF4-FFF2-40B4-BE49-F238E27FC236}">
                <a16:creationId xmlns:a16="http://schemas.microsoft.com/office/drawing/2014/main" id="{84AA6A2F-D34E-530E-525A-D0E9DA178246}"/>
              </a:ext>
            </a:extLst>
          </p:cNvPr>
          <p:cNvCxnSpPr>
            <a:cxnSpLocks/>
          </p:cNvCxnSpPr>
          <p:nvPr/>
        </p:nvCxnSpPr>
        <p:spPr>
          <a:xfrm>
            <a:off x="5586925" y="1749019"/>
            <a:ext cx="461115" cy="0"/>
          </a:xfrm>
          <a:prstGeom prst="straightConnector1">
            <a:avLst/>
          </a:prstGeom>
          <a:ln w="635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A0041859-72FA-4BCE-A340-30A586C27BF2}"/>
              </a:ext>
            </a:extLst>
          </p:cNvPr>
          <p:cNvSpPr/>
          <p:nvPr/>
        </p:nvSpPr>
        <p:spPr>
          <a:xfrm>
            <a:off x="-24867" y="4179269"/>
            <a:ext cx="12211551" cy="1896728"/>
          </a:xfrm>
          <a:prstGeom prst="rect">
            <a:avLst/>
          </a:prstGeom>
          <a:solidFill>
            <a:schemeClr val="accent2">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35" name="TextBox 34">
            <a:extLst>
              <a:ext uri="{FF2B5EF4-FFF2-40B4-BE49-F238E27FC236}">
                <a16:creationId xmlns:a16="http://schemas.microsoft.com/office/drawing/2014/main" id="{2DA5BED4-AB05-8ED1-6C1C-5F2418FE0DE9}"/>
              </a:ext>
            </a:extLst>
          </p:cNvPr>
          <p:cNvSpPr txBox="1"/>
          <p:nvPr/>
        </p:nvSpPr>
        <p:spPr>
          <a:xfrm>
            <a:off x="909587" y="3939718"/>
            <a:ext cx="10323092" cy="184666"/>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200" b="1" i="1"/>
              <a:t>We appreciate your input on the considerations &amp; design choices for the future modeling process. </a:t>
            </a:r>
            <a:r>
              <a:rPr lang="en-US" sz="1200" i="1"/>
              <a:t>For example, we are considering:</a:t>
            </a:r>
          </a:p>
        </p:txBody>
      </p:sp>
      <p:sp>
        <p:nvSpPr>
          <p:cNvPr id="39" name="TextBox 38">
            <a:extLst>
              <a:ext uri="{FF2B5EF4-FFF2-40B4-BE49-F238E27FC236}">
                <a16:creationId xmlns:a16="http://schemas.microsoft.com/office/drawing/2014/main" id="{38D3F295-F585-59E0-EC53-818B98BBEB02}"/>
              </a:ext>
            </a:extLst>
          </p:cNvPr>
          <p:cNvSpPr txBox="1"/>
          <p:nvPr/>
        </p:nvSpPr>
        <p:spPr>
          <a:xfrm>
            <a:off x="911920" y="4309051"/>
            <a:ext cx="10320759" cy="1523494"/>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285750" indent="-285750">
              <a:buFont typeface="Arial" panose="020B0604020202020204" pitchFamily="34" charset="0"/>
              <a:buChar char="•"/>
            </a:pPr>
            <a:r>
              <a:rPr lang="en-US" sz="1200" b="1"/>
              <a:t>Single case set: </a:t>
            </a:r>
            <a:r>
              <a:rPr lang="en-US" sz="1200"/>
              <a:t>Could we replace SSWG and RTP case sets with a single set of cases, produced in a CTP modeling process? How would we get there, and what would this single case set need to include?</a:t>
            </a:r>
            <a:endParaRPr lang="en-US" sz="1200" b="1"/>
          </a:p>
          <a:p>
            <a:pPr marL="285750" indent="-285750">
              <a:buFont typeface="Arial" panose="020B0604020202020204" pitchFamily="34" charset="0"/>
              <a:buChar char="•"/>
            </a:pPr>
            <a:r>
              <a:rPr lang="en-US" sz="1200" b="1"/>
              <a:t>Streamlined cases: </a:t>
            </a:r>
            <a:r>
              <a:rPr lang="en-US" sz="1200"/>
              <a:t>Can we initially build a streamlined case set in order to begin reliability studies earlier – e.g., 8-10 cases that meet NERC compliance requirements and basic reliability needs?</a:t>
            </a:r>
          </a:p>
          <a:p>
            <a:pPr marL="285750" indent="-285750">
              <a:buFont typeface="Arial" panose="020B0604020202020204" pitchFamily="34" charset="0"/>
              <a:buChar char="•"/>
            </a:pPr>
            <a:r>
              <a:rPr lang="en-US" sz="1200" b="1"/>
              <a:t>Network library: </a:t>
            </a:r>
            <a:r>
              <a:rPr lang="en-US" sz="1200"/>
              <a:t>Should ERCOT set up a library of network data packages and supporting files to allow stakeholders to build additional cases as needed? Could this replace some solved cases that are no longer produced?</a:t>
            </a:r>
          </a:p>
          <a:p>
            <a:pPr marL="285750" indent="-285750">
              <a:buFont typeface="Arial" panose="020B0604020202020204" pitchFamily="34" charset="0"/>
              <a:buChar char="•"/>
            </a:pPr>
            <a:r>
              <a:rPr lang="en-US" sz="1200" b="1"/>
              <a:t>TSP engagement: </a:t>
            </a:r>
            <a:r>
              <a:rPr lang="en-US" sz="1200"/>
              <a:t>Should we modify the engagement cadence to help deliver the initial case set more quickly?</a:t>
            </a:r>
            <a:endParaRPr lang="en-US" sz="1200" b="1"/>
          </a:p>
        </p:txBody>
      </p:sp>
      <p:cxnSp>
        <p:nvCxnSpPr>
          <p:cNvPr id="41" name="Straight Connector 40">
            <a:extLst>
              <a:ext uri="{FF2B5EF4-FFF2-40B4-BE49-F238E27FC236}">
                <a16:creationId xmlns:a16="http://schemas.microsoft.com/office/drawing/2014/main" id="{89BA94A4-8343-C254-1512-0AF16E9295C0}"/>
              </a:ext>
            </a:extLst>
          </p:cNvPr>
          <p:cNvCxnSpPr>
            <a:cxnSpLocks/>
          </p:cNvCxnSpPr>
          <p:nvPr/>
        </p:nvCxnSpPr>
        <p:spPr>
          <a:xfrm flipV="1">
            <a:off x="4460750" y="2954394"/>
            <a:ext cx="0" cy="233273"/>
          </a:xfrm>
          <a:prstGeom prst="line">
            <a:avLst/>
          </a:prstGeom>
          <a:ln w="28575" cap="flat">
            <a:solidFill>
              <a:srgbClr val="CC9B00"/>
            </a:solidFill>
            <a:miter lim="800000"/>
            <a:tailEnd type="ova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742613EA-DE3B-3A3B-0701-07D9AA4E58D8}"/>
              </a:ext>
            </a:extLst>
          </p:cNvPr>
          <p:cNvSpPr/>
          <p:nvPr/>
        </p:nvSpPr>
        <p:spPr>
          <a:xfrm>
            <a:off x="4051509" y="3092949"/>
            <a:ext cx="2759633" cy="597187"/>
          </a:xfrm>
          <a:prstGeom prst="rect">
            <a:avLst/>
          </a:prstGeom>
          <a:solidFill>
            <a:srgbClr val="CC9B00"/>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100" b="1">
                <a:solidFill>
                  <a:schemeClr val="bg1"/>
                </a:solidFill>
              </a:rPr>
              <a:t>Potential design choice: </a:t>
            </a:r>
            <a:r>
              <a:rPr lang="en-US" sz="1100">
                <a:solidFill>
                  <a:schemeClr val="bg1"/>
                </a:solidFill>
              </a:rPr>
              <a:t>Single “CTP case set” that replaces SSWG and RTP cases sets today</a:t>
            </a:r>
          </a:p>
        </p:txBody>
      </p:sp>
      <p:sp>
        <p:nvSpPr>
          <p:cNvPr id="44" name="Rectangle 43">
            <a:extLst>
              <a:ext uri="{FF2B5EF4-FFF2-40B4-BE49-F238E27FC236}">
                <a16:creationId xmlns:a16="http://schemas.microsoft.com/office/drawing/2014/main" id="{CA1E18EE-2017-8BB7-F48F-4A1C6C4106DE}"/>
              </a:ext>
            </a:extLst>
          </p:cNvPr>
          <p:cNvSpPr/>
          <p:nvPr/>
        </p:nvSpPr>
        <p:spPr>
          <a:xfrm>
            <a:off x="8166309" y="1110604"/>
            <a:ext cx="2759633" cy="887746"/>
          </a:xfrm>
          <a:prstGeom prst="rect">
            <a:avLst/>
          </a:prstGeom>
          <a:solidFill>
            <a:srgbClr val="CC9B00"/>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100" b="1">
                <a:solidFill>
                  <a:schemeClr val="bg1"/>
                </a:solidFill>
              </a:rPr>
              <a:t>Potential design choice: </a:t>
            </a:r>
            <a:r>
              <a:rPr lang="en-US" sz="1100">
                <a:solidFill>
                  <a:schemeClr val="bg1"/>
                </a:solidFill>
              </a:rPr>
              <a:t>Producing a streamlined set of cases first to begin reliability studies, then continuing to build the remaining cases</a:t>
            </a:r>
          </a:p>
        </p:txBody>
      </p:sp>
      <p:cxnSp>
        <p:nvCxnSpPr>
          <p:cNvPr id="45" name="Straight Connector 44">
            <a:extLst>
              <a:ext uri="{FF2B5EF4-FFF2-40B4-BE49-F238E27FC236}">
                <a16:creationId xmlns:a16="http://schemas.microsoft.com/office/drawing/2014/main" id="{28C2A345-5148-D59A-F18B-12197AB8E566}"/>
              </a:ext>
            </a:extLst>
          </p:cNvPr>
          <p:cNvCxnSpPr>
            <a:cxnSpLocks/>
          </p:cNvCxnSpPr>
          <p:nvPr/>
        </p:nvCxnSpPr>
        <p:spPr>
          <a:xfrm flipH="1">
            <a:off x="7805240" y="1712732"/>
            <a:ext cx="460153" cy="0"/>
          </a:xfrm>
          <a:prstGeom prst="line">
            <a:avLst/>
          </a:prstGeom>
          <a:ln w="28575" cap="flat">
            <a:solidFill>
              <a:srgbClr val="CC9B00"/>
            </a:solidFill>
            <a:miter lim="800000"/>
            <a:tailEnd type="ova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FEEBEB38-1222-1B6F-7697-43084B4CA5C9}"/>
              </a:ext>
            </a:extLst>
          </p:cNvPr>
          <p:cNvSpPr txBox="1"/>
          <p:nvPr/>
        </p:nvSpPr>
        <p:spPr>
          <a:xfrm>
            <a:off x="934454" y="6202713"/>
            <a:ext cx="10323092" cy="184666"/>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buNone/>
            </a:pPr>
            <a:r>
              <a:rPr lang="en-US" sz="1200" b="1" i="1">
                <a:solidFill>
                  <a:schemeClr val="accent2">
                    <a:lumMod val="50000"/>
                  </a:schemeClr>
                </a:solidFill>
              </a:rPr>
              <a:t>What other details should ERCOT consider?</a:t>
            </a:r>
            <a:endParaRPr lang="en-US" sz="1200" i="1">
              <a:solidFill>
                <a:schemeClr val="accent2">
                  <a:lumMod val="50000"/>
                </a:schemeClr>
              </a:solidFill>
            </a:endParaRPr>
          </a:p>
        </p:txBody>
      </p:sp>
    </p:spTree>
    <p:extLst>
      <p:ext uri="{BB962C8B-B14F-4D97-AF65-F5344CB8AC3E}">
        <p14:creationId xmlns:p14="http://schemas.microsoft.com/office/powerpoint/2010/main" val="42463445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7D26A-A8CC-A44D-5403-317A5EF62592}"/>
            </a:ext>
          </a:extLst>
        </p:cNvPr>
        <p:cNvGrpSpPr/>
        <p:nvPr/>
      </p:nvGrpSpPr>
      <p:grpSpPr>
        <a:xfrm>
          <a:off x="0" y="0"/>
          <a:ext cx="0" cy="0"/>
          <a:chOff x="0" y="0"/>
          <a:chExt cx="0" cy="0"/>
        </a:xfrm>
      </p:grpSpPr>
      <p:graphicFrame>
        <p:nvGraphicFramePr>
          <p:cNvPr id="4" name="Object 6" hidden="1">
            <a:extLst>
              <a:ext uri="{FF2B5EF4-FFF2-40B4-BE49-F238E27FC236}">
                <a16:creationId xmlns:a16="http://schemas.microsoft.com/office/drawing/2014/main" id="{9BA42A3A-6392-845D-4F88-FC348C541046}"/>
              </a:ext>
            </a:extLst>
          </p:cNvPr>
          <p:cNvGraphicFramePr>
            <a:graphicFrameLocks noChangeAspect="1"/>
          </p:cNvGraphicFramePr>
          <p:nvPr>
            <p:custDataLst>
              <p:tags r:id="rId1"/>
            </p:custDataLst>
            <p:extLst>
              <p:ext uri="{D42A27DB-BD31-4B8C-83A1-F6EECF244321}">
                <p14:modId xmlns:p14="http://schemas.microsoft.com/office/powerpoint/2010/main" val="27833037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04" imgH="403" progId="TCLayout.ActiveDocument.1">
                  <p:embed/>
                </p:oleObj>
              </mc:Choice>
              <mc:Fallback>
                <p:oleObj name="think-cell Slide" r:id="rId7" imgW="404" imgH="403" progId="TCLayout.ActiveDocument.1">
                  <p:embed/>
                  <p:pic>
                    <p:nvPicPr>
                      <p:cNvPr id="4" name="Object 6" hidden="1">
                        <a:extLst>
                          <a:ext uri="{FF2B5EF4-FFF2-40B4-BE49-F238E27FC236}">
                            <a16:creationId xmlns:a16="http://schemas.microsoft.com/office/drawing/2014/main" id="{9BA42A3A-6392-845D-4F88-FC348C541046}"/>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C8CA4293-FAB7-88D9-315F-3BEEF898AB13}"/>
              </a:ext>
            </a:extLst>
          </p:cNvPr>
          <p:cNvSpPr>
            <a:spLocks/>
          </p:cNvSpPr>
          <p:nvPr/>
        </p:nvSpPr>
        <p:spPr>
          <a:xfrm>
            <a:off x="8708555" y="3795564"/>
            <a:ext cx="2925377" cy="32316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tx1"/>
                </a:solidFill>
              </a:rPr>
              <a:t>TSP engagement</a:t>
            </a:r>
          </a:p>
        </p:txBody>
      </p:sp>
      <p:sp>
        <p:nvSpPr>
          <p:cNvPr id="2" name="2. Slide Title">
            <a:extLst>
              <a:ext uri="{FF2B5EF4-FFF2-40B4-BE49-F238E27FC236}">
                <a16:creationId xmlns:a16="http://schemas.microsoft.com/office/drawing/2014/main" id="{C0C1EB3C-D10A-147F-1E68-D80B1E3C0A9F}"/>
              </a:ext>
            </a:extLst>
          </p:cNvPr>
          <p:cNvSpPr>
            <a:spLocks noGrp="1"/>
          </p:cNvSpPr>
          <p:nvPr>
            <p:ph type="title"/>
            <p:custDataLst>
              <p:tags r:id="rId2"/>
            </p:custDataLst>
          </p:nvPr>
        </p:nvSpPr>
        <p:spPr>
          <a:xfrm>
            <a:off x="1257300" y="419100"/>
            <a:ext cx="10401300" cy="369332"/>
          </a:xfrm>
          <a:noFill/>
          <a:ln>
            <a:noFill/>
          </a:ln>
          <a:extLst>
            <a:ext uri="{909E8E84-426E-40DD-AFC4-6F175D3DCCD1}">
              <a14:hiddenFill xmlns:a14="http://schemas.microsoft.com/office/drawing/2010/main">
                <a:solidFill>
                  <a:srgbClr val="FFFFFF"/>
                </a:solidFill>
              </a14:hiddenFill>
            </a:ext>
          </a:extLst>
        </p:spPr>
        <p:txBody>
          <a:bodyPr vert="horz">
            <a:spAutoFit/>
          </a:bodyPr>
          <a:lstStyle/>
          <a:p>
            <a:r>
              <a:rPr lang="en-US"/>
              <a:t>We will address these choices by process phase</a:t>
            </a:r>
          </a:p>
        </p:txBody>
      </p:sp>
      <p:sp>
        <p:nvSpPr>
          <p:cNvPr id="25" name="4. Footnote">
            <a:extLst>
              <a:ext uri="{FF2B5EF4-FFF2-40B4-BE49-F238E27FC236}">
                <a16:creationId xmlns:a16="http://schemas.microsoft.com/office/drawing/2014/main" id="{791B8ABD-5A9C-DBA4-CA03-1ECCE8569418}"/>
              </a:ext>
            </a:extLst>
          </p:cNvPr>
          <p:cNvSpPr txBox="1"/>
          <p:nvPr>
            <p:custDataLst>
              <p:tags r:id="rId3"/>
            </p:custDataLst>
          </p:nvPr>
        </p:nvSpPr>
        <p:spPr>
          <a:xfrm>
            <a:off x="506347" y="6210706"/>
            <a:ext cx="7278624" cy="24622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marL="0" lvl="0" indent="0">
              <a:buAutoNum type="arabicPeriod"/>
            </a:pPr>
            <a:r>
              <a:rPr lang="en-US"/>
              <a:t>    TPL and Alternative Project Analytics</a:t>
            </a:r>
          </a:p>
          <a:p>
            <a:pPr marL="0" lvl="0" indent="0">
              <a:buAutoNum type="arabicPeriod"/>
            </a:pPr>
            <a:r>
              <a:rPr lang="en-US"/>
              <a:t>    Short circuit</a:t>
            </a:r>
          </a:p>
        </p:txBody>
      </p:sp>
      <p:sp>
        <p:nvSpPr>
          <p:cNvPr id="26" name="5. Source">
            <a:extLst>
              <a:ext uri="{FF2B5EF4-FFF2-40B4-BE49-F238E27FC236}">
                <a16:creationId xmlns:a16="http://schemas.microsoft.com/office/drawing/2014/main" id="{4C5BBA87-CC1C-0B3F-DFF4-88A21AF5B45F}"/>
              </a:ext>
            </a:extLst>
          </p:cNvPr>
          <p:cNvSpPr txBox="1"/>
          <p:nvPr>
            <p:custDataLst>
              <p:tags r:id="rId4"/>
            </p:custDataLst>
          </p:nvPr>
        </p:nvSpPr>
        <p:spPr>
          <a:xfrm>
            <a:off x="506347" y="6557085"/>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ERCOT Extended Work Sessions for Comprehensive Transmission Planning (6/16, 6/18, 6/23, 6/25, 6/30)</a:t>
            </a:r>
          </a:p>
        </p:txBody>
      </p:sp>
      <p:sp>
        <p:nvSpPr>
          <p:cNvPr id="213" name="Rectangle 212">
            <a:extLst>
              <a:ext uri="{FF2B5EF4-FFF2-40B4-BE49-F238E27FC236}">
                <a16:creationId xmlns:a16="http://schemas.microsoft.com/office/drawing/2014/main" id="{A780ECD9-DF5C-A02F-17F5-0E3CD901D9ED}"/>
              </a:ext>
            </a:extLst>
          </p:cNvPr>
          <p:cNvSpPr>
            <a:spLocks/>
          </p:cNvSpPr>
          <p:nvPr/>
        </p:nvSpPr>
        <p:spPr>
          <a:xfrm>
            <a:off x="7120739" y="1949305"/>
            <a:ext cx="1493838" cy="2234685"/>
          </a:xfrm>
          <a:prstGeom prst="rect">
            <a:avLst/>
          </a:prstGeom>
          <a:solidFill>
            <a:schemeClr val="accent5">
              <a:lumMod val="20000"/>
              <a:lumOff val="80000"/>
            </a:schemeClr>
          </a:solidFill>
          <a:ln w="2857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15" name="Rectangle 214">
            <a:extLst>
              <a:ext uri="{FF2B5EF4-FFF2-40B4-BE49-F238E27FC236}">
                <a16:creationId xmlns:a16="http://schemas.microsoft.com/office/drawing/2014/main" id="{A3975053-1475-695F-F522-9F77462E8F0B}"/>
              </a:ext>
            </a:extLst>
          </p:cNvPr>
          <p:cNvSpPr>
            <a:spLocks/>
          </p:cNvSpPr>
          <p:nvPr/>
        </p:nvSpPr>
        <p:spPr>
          <a:xfrm>
            <a:off x="7157043" y="4255012"/>
            <a:ext cx="4501556" cy="32316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tx1"/>
                </a:solidFill>
              </a:rPr>
              <a:t>Stakeholder engagement and public comment (e.g., via monthly updates, to define stakeholder gates)</a:t>
            </a:r>
          </a:p>
        </p:txBody>
      </p:sp>
      <p:sp>
        <p:nvSpPr>
          <p:cNvPr id="216" name="Rectangle 215">
            <a:extLst>
              <a:ext uri="{FF2B5EF4-FFF2-40B4-BE49-F238E27FC236}">
                <a16:creationId xmlns:a16="http://schemas.microsoft.com/office/drawing/2014/main" id="{D62FD302-5125-7E27-A477-F337EEFFD703}"/>
              </a:ext>
            </a:extLst>
          </p:cNvPr>
          <p:cNvSpPr>
            <a:spLocks/>
          </p:cNvSpPr>
          <p:nvPr/>
        </p:nvSpPr>
        <p:spPr>
          <a:xfrm>
            <a:off x="5723423" y="1949305"/>
            <a:ext cx="1303338" cy="2234685"/>
          </a:xfrm>
          <a:prstGeom prst="rect">
            <a:avLst/>
          </a:prstGeom>
          <a:solidFill>
            <a:schemeClr val="accent4">
              <a:lumMod val="20000"/>
              <a:lumOff val="80000"/>
            </a:schemeClr>
          </a:solidFill>
          <a:ln w="285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18" name="Rectangle 217">
            <a:extLst>
              <a:ext uri="{FF2B5EF4-FFF2-40B4-BE49-F238E27FC236}">
                <a16:creationId xmlns:a16="http://schemas.microsoft.com/office/drawing/2014/main" id="{3768B4AB-7F61-7946-7F1A-12333914D3AF}"/>
              </a:ext>
            </a:extLst>
          </p:cNvPr>
          <p:cNvSpPr>
            <a:spLocks/>
          </p:cNvSpPr>
          <p:nvPr/>
        </p:nvSpPr>
        <p:spPr>
          <a:xfrm>
            <a:off x="3275114" y="1949344"/>
            <a:ext cx="2345440" cy="2234685"/>
          </a:xfrm>
          <a:prstGeom prst="rect">
            <a:avLst/>
          </a:prstGeom>
          <a:solidFill>
            <a:schemeClr val="accent6">
              <a:lumMod val="20000"/>
              <a:lumOff val="80000"/>
            </a:schemeClr>
          </a:solidFill>
          <a:ln w="285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19" name="Rectangle 218">
            <a:extLst>
              <a:ext uri="{FF2B5EF4-FFF2-40B4-BE49-F238E27FC236}">
                <a16:creationId xmlns:a16="http://schemas.microsoft.com/office/drawing/2014/main" id="{80923744-FE64-8227-8271-31E1450AEC37}"/>
              </a:ext>
            </a:extLst>
          </p:cNvPr>
          <p:cNvSpPr>
            <a:spLocks/>
          </p:cNvSpPr>
          <p:nvPr/>
        </p:nvSpPr>
        <p:spPr>
          <a:xfrm>
            <a:off x="609600" y="1994865"/>
            <a:ext cx="2492376" cy="4065588"/>
          </a:xfrm>
          <a:prstGeom prst="rect">
            <a:avLst/>
          </a:prstGeom>
          <a:solidFill>
            <a:schemeClr val="bg1">
              <a:lumMod val="95000"/>
            </a:schemeClr>
          </a:solidFill>
          <a:ln w="28575">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20" name="Rectangle 219">
            <a:extLst>
              <a:ext uri="{FF2B5EF4-FFF2-40B4-BE49-F238E27FC236}">
                <a16:creationId xmlns:a16="http://schemas.microsoft.com/office/drawing/2014/main" id="{73BD5FFE-2E80-BF4A-7CE7-684CB84508C0}"/>
              </a:ext>
            </a:extLst>
          </p:cNvPr>
          <p:cNvSpPr>
            <a:spLocks/>
          </p:cNvSpPr>
          <p:nvPr/>
        </p:nvSpPr>
        <p:spPr>
          <a:xfrm>
            <a:off x="744537" y="3223591"/>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ctr">
            <a:noAutofit/>
          </a:bodyPr>
          <a:lstStyle/>
          <a:p>
            <a:pPr algn="ctr"/>
            <a:r>
              <a:rPr lang="en-US" sz="900">
                <a:solidFill>
                  <a:schemeClr val="tx1"/>
                </a:solidFill>
              </a:rPr>
              <a:t>RIOO</a:t>
            </a:r>
          </a:p>
        </p:txBody>
      </p:sp>
      <p:sp>
        <p:nvSpPr>
          <p:cNvPr id="221" name="Rectangle 220">
            <a:extLst>
              <a:ext uri="{FF2B5EF4-FFF2-40B4-BE49-F238E27FC236}">
                <a16:creationId xmlns:a16="http://schemas.microsoft.com/office/drawing/2014/main" id="{04B3AB7B-D99B-12F3-9DFE-CDDC1EFD287F}"/>
              </a:ext>
            </a:extLst>
          </p:cNvPr>
          <p:cNvSpPr>
            <a:spLocks/>
          </p:cNvSpPr>
          <p:nvPr/>
        </p:nvSpPr>
        <p:spPr>
          <a:xfrm>
            <a:off x="744537" y="4184029"/>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ctr">
            <a:noAutofit/>
          </a:bodyPr>
          <a:lstStyle/>
          <a:p>
            <a:pPr algn="ctr"/>
            <a:r>
              <a:rPr lang="en-US" sz="900">
                <a:solidFill>
                  <a:schemeClr val="tx1"/>
                </a:solidFill>
              </a:rPr>
              <a:t>MOD, TPIT</a:t>
            </a:r>
          </a:p>
        </p:txBody>
      </p:sp>
      <p:sp>
        <p:nvSpPr>
          <p:cNvPr id="222" name="Rectangle 221">
            <a:extLst>
              <a:ext uri="{FF2B5EF4-FFF2-40B4-BE49-F238E27FC236}">
                <a16:creationId xmlns:a16="http://schemas.microsoft.com/office/drawing/2014/main" id="{9CABCD4E-9FD9-6F5D-D54A-D51C4FBBC834}"/>
              </a:ext>
            </a:extLst>
          </p:cNvPr>
          <p:cNvSpPr>
            <a:spLocks/>
          </p:cNvSpPr>
          <p:nvPr/>
        </p:nvSpPr>
        <p:spPr>
          <a:xfrm>
            <a:off x="744537" y="5144466"/>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ctr">
            <a:noAutofit/>
          </a:bodyPr>
          <a:lstStyle/>
          <a:p>
            <a:pPr algn="ctr"/>
            <a:r>
              <a:rPr lang="en-US" sz="900">
                <a:solidFill>
                  <a:schemeClr val="tx1"/>
                </a:solidFill>
              </a:rPr>
              <a:t>Base Load Economic Forecast, TSP RFI</a:t>
            </a:r>
          </a:p>
        </p:txBody>
      </p:sp>
      <p:sp>
        <p:nvSpPr>
          <p:cNvPr id="223" name="Rectangle 222">
            <a:extLst>
              <a:ext uri="{FF2B5EF4-FFF2-40B4-BE49-F238E27FC236}">
                <a16:creationId xmlns:a16="http://schemas.microsoft.com/office/drawing/2014/main" id="{A9FDEE3B-D377-9D19-B55C-D151E6CE2841}"/>
              </a:ext>
            </a:extLst>
          </p:cNvPr>
          <p:cNvSpPr>
            <a:spLocks/>
          </p:cNvSpPr>
          <p:nvPr/>
        </p:nvSpPr>
        <p:spPr>
          <a:xfrm>
            <a:off x="3346083" y="2329829"/>
            <a:ext cx="593725" cy="64452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bg1"/>
                </a:solidFill>
              </a:rPr>
              <a:t>Batch model build</a:t>
            </a:r>
          </a:p>
        </p:txBody>
      </p:sp>
      <p:sp>
        <p:nvSpPr>
          <p:cNvPr id="224" name="Oval 223">
            <a:extLst>
              <a:ext uri="{FF2B5EF4-FFF2-40B4-BE49-F238E27FC236}">
                <a16:creationId xmlns:a16="http://schemas.microsoft.com/office/drawing/2014/main" id="{6DB60292-DEE2-82B2-6EBB-0389AC338879}"/>
              </a:ext>
            </a:extLst>
          </p:cNvPr>
          <p:cNvSpPr>
            <a:spLocks/>
          </p:cNvSpPr>
          <p:nvPr/>
        </p:nvSpPr>
        <p:spPr>
          <a:xfrm>
            <a:off x="5909251" y="2198354"/>
            <a:ext cx="946149" cy="900736"/>
          </a:xfrm>
          <a:prstGeom prst="ellipse">
            <a:avLst/>
          </a:prstGeom>
          <a:solidFill>
            <a:schemeClr val="accent4">
              <a:lumMod val="75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850" b="1"/>
              <a:t>Post commitment CTP Year N Model</a:t>
            </a:r>
          </a:p>
        </p:txBody>
      </p:sp>
      <p:sp>
        <p:nvSpPr>
          <p:cNvPr id="225" name="Oval 224">
            <a:extLst>
              <a:ext uri="{FF2B5EF4-FFF2-40B4-BE49-F238E27FC236}">
                <a16:creationId xmlns:a16="http://schemas.microsoft.com/office/drawing/2014/main" id="{5C66291D-0639-CD0A-8C73-58607F530D21}"/>
              </a:ext>
            </a:extLst>
          </p:cNvPr>
          <p:cNvSpPr>
            <a:spLocks/>
          </p:cNvSpPr>
          <p:nvPr/>
        </p:nvSpPr>
        <p:spPr>
          <a:xfrm>
            <a:off x="8764223" y="2265233"/>
            <a:ext cx="804022" cy="777875"/>
          </a:xfrm>
          <a:prstGeom prst="ellipse">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900" b="1"/>
              <a:t>Final model snapshot</a:t>
            </a:r>
            <a:endParaRPr lang="en-US" sz="900"/>
          </a:p>
        </p:txBody>
      </p:sp>
      <p:sp>
        <p:nvSpPr>
          <p:cNvPr id="226" name="Diamond 225">
            <a:extLst>
              <a:ext uri="{FF2B5EF4-FFF2-40B4-BE49-F238E27FC236}">
                <a16:creationId xmlns:a16="http://schemas.microsoft.com/office/drawing/2014/main" id="{A085B226-4C3E-0C64-9290-D414E275515F}"/>
              </a:ext>
            </a:extLst>
          </p:cNvPr>
          <p:cNvSpPr/>
          <p:nvPr/>
        </p:nvSpPr>
        <p:spPr>
          <a:xfrm>
            <a:off x="1727200" y="3226766"/>
            <a:ext cx="1330325" cy="771525"/>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900" b="1"/>
              <a:t>Gen. data</a:t>
            </a:r>
          </a:p>
        </p:txBody>
      </p:sp>
      <p:sp>
        <p:nvSpPr>
          <p:cNvPr id="227" name="Diamond 226">
            <a:extLst>
              <a:ext uri="{FF2B5EF4-FFF2-40B4-BE49-F238E27FC236}">
                <a16:creationId xmlns:a16="http://schemas.microsoft.com/office/drawing/2014/main" id="{22699F9F-B86B-4E0E-2080-E34CFB2634B1}"/>
              </a:ext>
            </a:extLst>
          </p:cNvPr>
          <p:cNvSpPr/>
          <p:nvPr/>
        </p:nvSpPr>
        <p:spPr>
          <a:xfrm>
            <a:off x="1727200" y="4186410"/>
            <a:ext cx="1330325" cy="773113"/>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900" b="1"/>
              <a:t>Topology</a:t>
            </a:r>
            <a:br>
              <a:rPr lang="en-US" sz="900" b="1"/>
            </a:br>
            <a:r>
              <a:rPr lang="en-US" sz="900" b="1"/>
              <a:t>data</a:t>
            </a:r>
          </a:p>
        </p:txBody>
      </p:sp>
      <p:sp>
        <p:nvSpPr>
          <p:cNvPr id="228" name="Diamond 227">
            <a:extLst>
              <a:ext uri="{FF2B5EF4-FFF2-40B4-BE49-F238E27FC236}">
                <a16:creationId xmlns:a16="http://schemas.microsoft.com/office/drawing/2014/main" id="{8C731A43-1528-8911-9D69-6598132C2851}"/>
              </a:ext>
            </a:extLst>
          </p:cNvPr>
          <p:cNvSpPr/>
          <p:nvPr/>
        </p:nvSpPr>
        <p:spPr>
          <a:xfrm>
            <a:off x="1727200" y="5146847"/>
            <a:ext cx="1330325" cy="773113"/>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800" b="1"/>
              <a:t>Remaining </a:t>
            </a:r>
            <a:br>
              <a:rPr lang="en-US" sz="800" b="1"/>
            </a:br>
            <a:r>
              <a:rPr lang="en-US" sz="800" b="1"/>
              <a:t>load data</a:t>
            </a:r>
          </a:p>
          <a:p>
            <a:pPr algn="ctr"/>
            <a:r>
              <a:rPr lang="en-US" sz="800"/>
              <a:t>(medium, economic)</a:t>
            </a:r>
          </a:p>
        </p:txBody>
      </p:sp>
      <p:sp>
        <p:nvSpPr>
          <p:cNvPr id="229" name="Diamond 228">
            <a:extLst>
              <a:ext uri="{FF2B5EF4-FFF2-40B4-BE49-F238E27FC236}">
                <a16:creationId xmlns:a16="http://schemas.microsoft.com/office/drawing/2014/main" id="{18B25179-43FA-F0D4-CAE3-175EC67130A4}"/>
              </a:ext>
            </a:extLst>
          </p:cNvPr>
          <p:cNvSpPr/>
          <p:nvPr/>
        </p:nvSpPr>
        <p:spPr>
          <a:xfrm>
            <a:off x="1727200" y="2265535"/>
            <a:ext cx="1330325" cy="773113"/>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900" b="1"/>
              <a:t>Large load data </a:t>
            </a:r>
            <a:r>
              <a:rPr lang="en-US" sz="900"/>
              <a:t>(from TSPs)</a:t>
            </a:r>
          </a:p>
        </p:txBody>
      </p:sp>
      <p:sp>
        <p:nvSpPr>
          <p:cNvPr id="230" name="Rectangle 229">
            <a:extLst>
              <a:ext uri="{FF2B5EF4-FFF2-40B4-BE49-F238E27FC236}">
                <a16:creationId xmlns:a16="http://schemas.microsoft.com/office/drawing/2014/main" id="{0D0F9674-5952-BECF-8E7D-CD998418DE0E}"/>
              </a:ext>
            </a:extLst>
          </p:cNvPr>
          <p:cNvSpPr>
            <a:spLocks/>
          </p:cNvSpPr>
          <p:nvPr/>
        </p:nvSpPr>
        <p:spPr>
          <a:xfrm>
            <a:off x="744537" y="2263154"/>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r>
              <a:rPr lang="en-US" sz="900">
                <a:solidFill>
                  <a:schemeClr val="tx1"/>
                </a:solidFill>
              </a:rPr>
              <a:t>ILLE submitting large load request</a:t>
            </a:r>
          </a:p>
        </p:txBody>
      </p:sp>
      <p:sp>
        <p:nvSpPr>
          <p:cNvPr id="231" name="Rectangle 230">
            <a:extLst>
              <a:ext uri="{FF2B5EF4-FFF2-40B4-BE49-F238E27FC236}">
                <a16:creationId xmlns:a16="http://schemas.microsoft.com/office/drawing/2014/main" id="{A6EC1B60-2796-E6E5-01F1-C1EAD159AA89}"/>
              </a:ext>
            </a:extLst>
          </p:cNvPr>
          <p:cNvSpPr>
            <a:spLocks/>
          </p:cNvSpPr>
          <p:nvPr/>
        </p:nvSpPr>
        <p:spPr>
          <a:xfrm>
            <a:off x="4868869" y="2329829"/>
            <a:ext cx="681038" cy="64452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bg1"/>
                </a:solidFill>
              </a:rPr>
              <a:t>Commit-</a:t>
            </a:r>
            <a:r>
              <a:rPr lang="en-US" sz="900" err="1">
                <a:solidFill>
                  <a:schemeClr val="bg1"/>
                </a:solidFill>
              </a:rPr>
              <a:t>ment</a:t>
            </a:r>
            <a:r>
              <a:rPr lang="en-US" sz="900">
                <a:solidFill>
                  <a:schemeClr val="bg1"/>
                </a:solidFill>
              </a:rPr>
              <a:t> window</a:t>
            </a:r>
          </a:p>
        </p:txBody>
      </p:sp>
      <p:grpSp>
        <p:nvGrpSpPr>
          <p:cNvPr id="3" name="Group 2">
            <a:extLst>
              <a:ext uri="{FF2B5EF4-FFF2-40B4-BE49-F238E27FC236}">
                <a16:creationId xmlns:a16="http://schemas.microsoft.com/office/drawing/2014/main" id="{43CEE2F7-B994-B45E-D2D8-13589A827E3A}"/>
              </a:ext>
            </a:extLst>
          </p:cNvPr>
          <p:cNvGrpSpPr/>
          <p:nvPr/>
        </p:nvGrpSpPr>
        <p:grpSpPr>
          <a:xfrm>
            <a:off x="9715504" y="1949305"/>
            <a:ext cx="1967707" cy="2234683"/>
            <a:chOff x="9096376" y="1949305"/>
            <a:chExt cx="2351087" cy="1599273"/>
          </a:xfrm>
        </p:grpSpPr>
        <p:sp>
          <p:nvSpPr>
            <p:cNvPr id="217" name="Rectangle 216">
              <a:extLst>
                <a:ext uri="{FF2B5EF4-FFF2-40B4-BE49-F238E27FC236}">
                  <a16:creationId xmlns:a16="http://schemas.microsoft.com/office/drawing/2014/main" id="{571D7A2F-5675-D189-FF39-BFD43D6DE814}"/>
                </a:ext>
              </a:extLst>
            </p:cNvPr>
            <p:cNvSpPr>
              <a:spLocks/>
            </p:cNvSpPr>
            <p:nvPr/>
          </p:nvSpPr>
          <p:spPr>
            <a:xfrm>
              <a:off x="9096376" y="1949305"/>
              <a:ext cx="2351087" cy="1599273"/>
            </a:xfrm>
            <a:prstGeom prst="rect">
              <a:avLst/>
            </a:prstGeom>
            <a:solidFill>
              <a:srgbClr val="F4EABE"/>
            </a:solid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32" name="Rectangle 231">
              <a:extLst>
                <a:ext uri="{FF2B5EF4-FFF2-40B4-BE49-F238E27FC236}">
                  <a16:creationId xmlns:a16="http://schemas.microsoft.com/office/drawing/2014/main" id="{3BAE02EA-127F-98CC-0417-49955207A2F3}"/>
                </a:ext>
              </a:extLst>
            </p:cNvPr>
            <p:cNvSpPr>
              <a:spLocks/>
            </p:cNvSpPr>
            <p:nvPr/>
          </p:nvSpPr>
          <p:spPr>
            <a:xfrm>
              <a:off x="9255174" y="2197894"/>
              <a:ext cx="930176" cy="777875"/>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b="1">
                  <a:solidFill>
                    <a:schemeClr val="tx1"/>
                  </a:solidFill>
                </a:rPr>
                <a:t>Actionable Trans. Plan</a:t>
              </a:r>
            </a:p>
          </p:txBody>
        </p:sp>
        <p:sp>
          <p:nvSpPr>
            <p:cNvPr id="233" name="Rectangle 232">
              <a:extLst>
                <a:ext uri="{FF2B5EF4-FFF2-40B4-BE49-F238E27FC236}">
                  <a16:creationId xmlns:a16="http://schemas.microsoft.com/office/drawing/2014/main" id="{A64FC677-6003-14C0-A09B-E8F5D0AD893A}"/>
                </a:ext>
              </a:extLst>
            </p:cNvPr>
            <p:cNvSpPr>
              <a:spLocks/>
            </p:cNvSpPr>
            <p:nvPr/>
          </p:nvSpPr>
          <p:spPr>
            <a:xfrm>
              <a:off x="10358488" y="2189098"/>
              <a:ext cx="930176" cy="777875"/>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b="1">
                  <a:solidFill>
                    <a:schemeClr val="tx1"/>
                  </a:solidFill>
                </a:rPr>
                <a:t>Endorsed Trans. Plan</a:t>
              </a:r>
            </a:p>
          </p:txBody>
        </p:sp>
      </p:grpSp>
      <p:cxnSp>
        <p:nvCxnSpPr>
          <p:cNvPr id="235" name="Straight Arrow Connector 234">
            <a:extLst>
              <a:ext uri="{FF2B5EF4-FFF2-40B4-BE49-F238E27FC236}">
                <a16:creationId xmlns:a16="http://schemas.microsoft.com/office/drawing/2014/main" id="{3CBC381F-CDBB-9FB7-4E7F-429D15211304}"/>
              </a:ext>
            </a:extLst>
          </p:cNvPr>
          <p:cNvCxnSpPr>
            <a:cxnSpLocks/>
          </p:cNvCxnSpPr>
          <p:nvPr/>
        </p:nvCxnSpPr>
        <p:spPr>
          <a:xfrm>
            <a:off x="9568245" y="2652092"/>
            <a:ext cx="308445" cy="0"/>
          </a:xfrm>
          <a:prstGeom prst="straightConnector1">
            <a:avLst/>
          </a:prstGeom>
          <a:ln w="6350">
            <a:solidFill>
              <a:schemeClr val="tx1">
                <a:lumMod val="75000"/>
                <a:lumOff val="2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238" name="TextBox 237">
            <a:extLst>
              <a:ext uri="{FF2B5EF4-FFF2-40B4-BE49-F238E27FC236}">
                <a16:creationId xmlns:a16="http://schemas.microsoft.com/office/drawing/2014/main" id="{FBCF3992-B84C-C1C9-D79C-8B2BA013DAB0}"/>
              </a:ext>
            </a:extLst>
          </p:cNvPr>
          <p:cNvSpPr txBox="1">
            <a:spLocks/>
          </p:cNvSpPr>
          <p:nvPr/>
        </p:nvSpPr>
        <p:spPr>
          <a:xfrm>
            <a:off x="744537" y="2048840"/>
            <a:ext cx="2312988" cy="138499"/>
          </a:xfrm>
          <a:prstGeom prst="rect">
            <a:avLst/>
          </a:prstGeom>
        </p:spPr>
        <p:txBody>
          <a:bodyPr vert="horz" wrap="square" lIns="0" tIns="0" rIns="0" bIns="0" rtlCol="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Data inputs</a:t>
            </a:r>
          </a:p>
        </p:txBody>
      </p:sp>
      <p:sp>
        <p:nvSpPr>
          <p:cNvPr id="239" name="TextBox 238">
            <a:extLst>
              <a:ext uri="{FF2B5EF4-FFF2-40B4-BE49-F238E27FC236}">
                <a16:creationId xmlns:a16="http://schemas.microsoft.com/office/drawing/2014/main" id="{74E36B78-2124-729E-13A2-325FBE0D4084}"/>
              </a:ext>
            </a:extLst>
          </p:cNvPr>
          <p:cNvSpPr txBox="1"/>
          <p:nvPr/>
        </p:nvSpPr>
        <p:spPr>
          <a:xfrm>
            <a:off x="3405187" y="2013916"/>
            <a:ext cx="1466850" cy="13849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Batch study</a:t>
            </a:r>
          </a:p>
        </p:txBody>
      </p:sp>
      <p:sp>
        <p:nvSpPr>
          <p:cNvPr id="240" name="TextBox 239">
            <a:extLst>
              <a:ext uri="{FF2B5EF4-FFF2-40B4-BE49-F238E27FC236}">
                <a16:creationId xmlns:a16="http://schemas.microsoft.com/office/drawing/2014/main" id="{09F2698F-3706-5116-91F6-28747F7D8F04}"/>
              </a:ext>
            </a:extLst>
          </p:cNvPr>
          <p:cNvSpPr txBox="1">
            <a:spLocks/>
          </p:cNvSpPr>
          <p:nvPr/>
        </p:nvSpPr>
        <p:spPr>
          <a:xfrm>
            <a:off x="5847248" y="2013916"/>
            <a:ext cx="1095375" cy="138499"/>
          </a:xfrm>
          <a:prstGeom prst="rect">
            <a:avLst/>
          </a:prstGeom>
        </p:spPr>
        <p:txBody>
          <a:bodyPr vert="horz" wrap="square" lIns="0" tIns="0" rIns="0" bIns="0" rtlCol="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Modeling</a:t>
            </a:r>
          </a:p>
        </p:txBody>
      </p:sp>
      <p:sp>
        <p:nvSpPr>
          <p:cNvPr id="241" name="TextBox 240">
            <a:extLst>
              <a:ext uri="{FF2B5EF4-FFF2-40B4-BE49-F238E27FC236}">
                <a16:creationId xmlns:a16="http://schemas.microsoft.com/office/drawing/2014/main" id="{8D781FFC-1697-5CA0-29BD-A551A878F95D}"/>
              </a:ext>
            </a:extLst>
          </p:cNvPr>
          <p:cNvSpPr txBox="1"/>
          <p:nvPr/>
        </p:nvSpPr>
        <p:spPr>
          <a:xfrm>
            <a:off x="9767892" y="2000798"/>
            <a:ext cx="1465263" cy="13849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Endorsement</a:t>
            </a:r>
          </a:p>
        </p:txBody>
      </p:sp>
      <p:sp>
        <p:nvSpPr>
          <p:cNvPr id="242" name="Rectangle 241">
            <a:extLst>
              <a:ext uri="{FF2B5EF4-FFF2-40B4-BE49-F238E27FC236}">
                <a16:creationId xmlns:a16="http://schemas.microsoft.com/office/drawing/2014/main" id="{8F1F5D9E-1998-C383-3A6D-2C5ACAD71513}"/>
              </a:ext>
            </a:extLst>
          </p:cNvPr>
          <p:cNvSpPr>
            <a:spLocks/>
          </p:cNvSpPr>
          <p:nvPr/>
        </p:nvSpPr>
        <p:spPr>
          <a:xfrm>
            <a:off x="7203290" y="2296461"/>
            <a:ext cx="1320800" cy="967927"/>
          </a:xfrm>
          <a:prstGeom prst="rect">
            <a:avLst/>
          </a:prstGeom>
          <a:solidFill>
            <a:srgbClr val="13683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endParaRPr lang="en-US" sz="900" b="1" baseline="30000">
              <a:solidFill>
                <a:schemeClr val="bg1"/>
              </a:solidFill>
            </a:endParaRPr>
          </a:p>
          <a:p>
            <a:pPr algn="ctr"/>
            <a:endParaRPr lang="en-US" sz="900" b="1" baseline="30000">
              <a:solidFill>
                <a:schemeClr val="bg1"/>
              </a:solidFill>
            </a:endParaRPr>
          </a:p>
          <a:p>
            <a:pPr algn="ctr"/>
            <a:endParaRPr lang="en-US" sz="900" b="1" baseline="30000">
              <a:solidFill>
                <a:schemeClr val="bg1"/>
              </a:solidFill>
            </a:endParaRPr>
          </a:p>
          <a:p>
            <a:pPr algn="ctr"/>
            <a:endParaRPr lang="en-US" sz="900" b="1">
              <a:solidFill>
                <a:schemeClr val="bg1"/>
              </a:solidFill>
            </a:endParaRPr>
          </a:p>
        </p:txBody>
      </p:sp>
      <p:sp>
        <p:nvSpPr>
          <p:cNvPr id="243" name="Rectangle 242">
            <a:extLst>
              <a:ext uri="{FF2B5EF4-FFF2-40B4-BE49-F238E27FC236}">
                <a16:creationId xmlns:a16="http://schemas.microsoft.com/office/drawing/2014/main" id="{E149A03B-4E68-C406-C977-72DA23825FF2}"/>
              </a:ext>
            </a:extLst>
          </p:cNvPr>
          <p:cNvSpPr/>
          <p:nvPr/>
        </p:nvSpPr>
        <p:spPr>
          <a:xfrm>
            <a:off x="7276315" y="2533652"/>
            <a:ext cx="508000" cy="176213"/>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TPL</a:t>
            </a:r>
            <a:r>
              <a:rPr lang="en-US" sz="900" baseline="30000">
                <a:solidFill>
                  <a:schemeClr val="bg1"/>
                </a:solidFill>
              </a:rPr>
              <a:t>1</a:t>
            </a:r>
            <a:endParaRPr lang="en-US" sz="900">
              <a:solidFill>
                <a:schemeClr val="bg1"/>
              </a:solidFill>
            </a:endParaRPr>
          </a:p>
        </p:txBody>
      </p:sp>
      <p:sp>
        <p:nvSpPr>
          <p:cNvPr id="244" name="Rectangle 243">
            <a:extLst>
              <a:ext uri="{FF2B5EF4-FFF2-40B4-BE49-F238E27FC236}">
                <a16:creationId xmlns:a16="http://schemas.microsoft.com/office/drawing/2014/main" id="{7D167E22-E089-5D3E-FB36-C3D35FD76D22}"/>
              </a:ext>
            </a:extLst>
          </p:cNvPr>
          <p:cNvSpPr>
            <a:spLocks/>
          </p:cNvSpPr>
          <p:nvPr/>
        </p:nvSpPr>
        <p:spPr>
          <a:xfrm>
            <a:off x="7276315" y="2767014"/>
            <a:ext cx="1138238" cy="171450"/>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Dynamic</a:t>
            </a:r>
          </a:p>
        </p:txBody>
      </p:sp>
      <p:sp>
        <p:nvSpPr>
          <p:cNvPr id="245" name="Rectangle 244">
            <a:extLst>
              <a:ext uri="{FF2B5EF4-FFF2-40B4-BE49-F238E27FC236}">
                <a16:creationId xmlns:a16="http://schemas.microsoft.com/office/drawing/2014/main" id="{28A8D283-0401-3887-9CA4-FCD36A9FBCD7}"/>
              </a:ext>
            </a:extLst>
          </p:cNvPr>
          <p:cNvSpPr>
            <a:spLocks/>
          </p:cNvSpPr>
          <p:nvPr/>
        </p:nvSpPr>
        <p:spPr>
          <a:xfrm>
            <a:off x="7276315" y="3298137"/>
            <a:ext cx="1138238" cy="169863"/>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Economic</a:t>
            </a:r>
          </a:p>
        </p:txBody>
      </p:sp>
      <p:sp>
        <p:nvSpPr>
          <p:cNvPr id="246" name="Rectangle 245">
            <a:extLst>
              <a:ext uri="{FF2B5EF4-FFF2-40B4-BE49-F238E27FC236}">
                <a16:creationId xmlns:a16="http://schemas.microsoft.com/office/drawing/2014/main" id="{05D606BE-510E-A6B6-9C94-2EB2B968FA9A}"/>
              </a:ext>
            </a:extLst>
          </p:cNvPr>
          <p:cNvSpPr/>
          <p:nvPr/>
        </p:nvSpPr>
        <p:spPr>
          <a:xfrm>
            <a:off x="7917665" y="2533652"/>
            <a:ext cx="506413" cy="176213"/>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SC</a:t>
            </a:r>
            <a:r>
              <a:rPr lang="en-US" sz="900" baseline="30000">
                <a:solidFill>
                  <a:schemeClr val="bg1"/>
                </a:solidFill>
              </a:rPr>
              <a:t>2</a:t>
            </a:r>
            <a:endParaRPr lang="en-US" sz="900">
              <a:solidFill>
                <a:schemeClr val="bg1"/>
              </a:solidFill>
            </a:endParaRPr>
          </a:p>
        </p:txBody>
      </p:sp>
      <p:sp>
        <p:nvSpPr>
          <p:cNvPr id="247" name="Rectangle 246">
            <a:extLst>
              <a:ext uri="{FF2B5EF4-FFF2-40B4-BE49-F238E27FC236}">
                <a16:creationId xmlns:a16="http://schemas.microsoft.com/office/drawing/2014/main" id="{C562A7FA-09CA-D7B3-8D01-3446265AFC27}"/>
              </a:ext>
            </a:extLst>
          </p:cNvPr>
          <p:cNvSpPr>
            <a:spLocks/>
          </p:cNvSpPr>
          <p:nvPr/>
        </p:nvSpPr>
        <p:spPr>
          <a:xfrm>
            <a:off x="7276315" y="2994027"/>
            <a:ext cx="1138238" cy="169863"/>
          </a:xfrm>
          <a:prstGeom prst="rect">
            <a:avLst/>
          </a:prstGeom>
          <a:solidFill>
            <a:srgbClr val="1D9C5D"/>
          </a:solidFill>
          <a:ln w="381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ts val="300"/>
              </a:spcBef>
              <a:spcAft>
                <a:spcPts val="300"/>
              </a:spcAft>
            </a:pPr>
            <a:r>
              <a:rPr lang="en-US" sz="900">
                <a:solidFill>
                  <a:schemeClr val="bg1"/>
                </a:solidFill>
              </a:rPr>
              <a:t>RPG-like analysis</a:t>
            </a:r>
          </a:p>
        </p:txBody>
      </p:sp>
      <p:sp>
        <p:nvSpPr>
          <p:cNvPr id="248" name="TextBox 247">
            <a:extLst>
              <a:ext uri="{FF2B5EF4-FFF2-40B4-BE49-F238E27FC236}">
                <a16:creationId xmlns:a16="http://schemas.microsoft.com/office/drawing/2014/main" id="{BF513CA0-6885-9296-AE05-52F94EB5413F}"/>
              </a:ext>
            </a:extLst>
          </p:cNvPr>
          <p:cNvSpPr txBox="1">
            <a:spLocks/>
          </p:cNvSpPr>
          <p:nvPr/>
        </p:nvSpPr>
        <p:spPr>
          <a:xfrm>
            <a:off x="7203290" y="2013916"/>
            <a:ext cx="1320800" cy="138499"/>
          </a:xfrm>
          <a:prstGeom prst="rect">
            <a:avLst/>
          </a:prstGeom>
        </p:spPr>
        <p:txBody>
          <a:bodyPr vert="horz" wrap="square" lIns="0" tIns="0" rIns="0" bIns="0" rtlCol="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900" i="1"/>
              <a:t>Reliability study</a:t>
            </a:r>
          </a:p>
        </p:txBody>
      </p:sp>
      <p:sp>
        <p:nvSpPr>
          <p:cNvPr id="249" name="TextBox 248">
            <a:extLst>
              <a:ext uri="{FF2B5EF4-FFF2-40B4-BE49-F238E27FC236}">
                <a16:creationId xmlns:a16="http://schemas.microsoft.com/office/drawing/2014/main" id="{D69F8C92-29E0-A367-6DEA-85AE4A4896C8}"/>
              </a:ext>
            </a:extLst>
          </p:cNvPr>
          <p:cNvSpPr txBox="1"/>
          <p:nvPr/>
        </p:nvSpPr>
        <p:spPr>
          <a:xfrm>
            <a:off x="7315248" y="2329829"/>
            <a:ext cx="1107996" cy="13849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buClr>
                <a:schemeClr val="tx2"/>
              </a:buClr>
            </a:pPr>
            <a:r>
              <a:rPr lang="en-US" sz="900" b="1">
                <a:solidFill>
                  <a:schemeClr val="bg1"/>
                </a:solidFill>
                <a:cs typeface="+mn-cs"/>
              </a:rPr>
              <a:t>CTP assessment</a:t>
            </a:r>
          </a:p>
        </p:txBody>
      </p:sp>
      <p:cxnSp>
        <p:nvCxnSpPr>
          <p:cNvPr id="250" name="Straight Arrow Connector 249">
            <a:extLst>
              <a:ext uri="{FF2B5EF4-FFF2-40B4-BE49-F238E27FC236}">
                <a16:creationId xmlns:a16="http://schemas.microsoft.com/office/drawing/2014/main" id="{841D4F11-9507-8FFE-9E5B-68BF0EF26612}"/>
              </a:ext>
            </a:extLst>
          </p:cNvPr>
          <p:cNvCxnSpPr>
            <a:cxnSpLocks/>
            <a:stCxn id="220" idx="3"/>
            <a:endCxn id="226" idx="1"/>
          </p:cNvCxnSpPr>
          <p:nvPr/>
        </p:nvCxnSpPr>
        <p:spPr>
          <a:xfrm>
            <a:off x="1571625" y="3612529"/>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1" name="Straight Arrow Connector 250">
            <a:extLst>
              <a:ext uri="{FF2B5EF4-FFF2-40B4-BE49-F238E27FC236}">
                <a16:creationId xmlns:a16="http://schemas.microsoft.com/office/drawing/2014/main" id="{A38F8878-414E-C2F9-CE8D-64D246F07C17}"/>
              </a:ext>
            </a:extLst>
          </p:cNvPr>
          <p:cNvCxnSpPr>
            <a:cxnSpLocks/>
            <a:stCxn id="222" idx="3"/>
            <a:endCxn id="228" idx="1"/>
          </p:cNvCxnSpPr>
          <p:nvPr/>
        </p:nvCxnSpPr>
        <p:spPr>
          <a:xfrm>
            <a:off x="1571625" y="5533404"/>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2" name="Straight Arrow Connector 251">
            <a:extLst>
              <a:ext uri="{FF2B5EF4-FFF2-40B4-BE49-F238E27FC236}">
                <a16:creationId xmlns:a16="http://schemas.microsoft.com/office/drawing/2014/main" id="{C99B8F8C-80ED-EE14-59BF-46CF9C3F741B}"/>
              </a:ext>
            </a:extLst>
          </p:cNvPr>
          <p:cNvCxnSpPr>
            <a:cxnSpLocks/>
            <a:stCxn id="221" idx="3"/>
            <a:endCxn id="227" idx="1"/>
          </p:cNvCxnSpPr>
          <p:nvPr/>
        </p:nvCxnSpPr>
        <p:spPr>
          <a:xfrm>
            <a:off x="1571625" y="4572967"/>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3" name="Connector: Elbow 91">
            <a:extLst>
              <a:ext uri="{FF2B5EF4-FFF2-40B4-BE49-F238E27FC236}">
                <a16:creationId xmlns:a16="http://schemas.microsoft.com/office/drawing/2014/main" id="{4D587DEE-C913-76D2-35DB-8DC166694BE4}"/>
              </a:ext>
            </a:extLst>
          </p:cNvPr>
          <p:cNvCxnSpPr>
            <a:cxnSpLocks/>
            <a:stCxn id="229" idx="3"/>
            <a:endCxn id="223" idx="1"/>
          </p:cNvCxnSpPr>
          <p:nvPr/>
        </p:nvCxnSpPr>
        <p:spPr>
          <a:xfrm>
            <a:off x="3057525" y="2652092"/>
            <a:ext cx="288558"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4" name="Straight Arrow Connector 253">
            <a:extLst>
              <a:ext uri="{FF2B5EF4-FFF2-40B4-BE49-F238E27FC236}">
                <a16:creationId xmlns:a16="http://schemas.microsoft.com/office/drawing/2014/main" id="{1E586F49-6170-3CBB-0AA6-76D21BCA8DC0}"/>
              </a:ext>
            </a:extLst>
          </p:cNvPr>
          <p:cNvCxnSpPr>
            <a:cxnSpLocks/>
            <a:stCxn id="230" idx="3"/>
            <a:endCxn id="229" idx="1"/>
          </p:cNvCxnSpPr>
          <p:nvPr/>
        </p:nvCxnSpPr>
        <p:spPr>
          <a:xfrm>
            <a:off x="1571625" y="2652092"/>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5" name="Straight Arrow Connector 254">
            <a:extLst>
              <a:ext uri="{FF2B5EF4-FFF2-40B4-BE49-F238E27FC236}">
                <a16:creationId xmlns:a16="http://schemas.microsoft.com/office/drawing/2014/main" id="{916C147A-02CD-FD65-06C8-4DAFC16DCF77}"/>
              </a:ext>
            </a:extLst>
          </p:cNvPr>
          <p:cNvCxnSpPr>
            <a:cxnSpLocks/>
            <a:stCxn id="231" idx="3"/>
            <a:endCxn id="224" idx="2"/>
          </p:cNvCxnSpPr>
          <p:nvPr/>
        </p:nvCxnSpPr>
        <p:spPr>
          <a:xfrm flipV="1">
            <a:off x="5549907" y="2648722"/>
            <a:ext cx="359344" cy="337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6" name="Connector: Elbow 255">
            <a:extLst>
              <a:ext uri="{FF2B5EF4-FFF2-40B4-BE49-F238E27FC236}">
                <a16:creationId xmlns:a16="http://schemas.microsoft.com/office/drawing/2014/main" id="{7BA805E9-2B7C-9F0B-E108-3B4EF14ED290}"/>
              </a:ext>
            </a:extLst>
          </p:cNvPr>
          <p:cNvCxnSpPr>
            <a:cxnSpLocks/>
            <a:stCxn id="233" idx="3"/>
            <a:endCxn id="221" idx="1"/>
          </p:cNvCxnSpPr>
          <p:nvPr/>
        </p:nvCxnSpPr>
        <p:spPr>
          <a:xfrm flipH="1">
            <a:off x="744537" y="2827838"/>
            <a:ext cx="10805770" cy="1745129"/>
          </a:xfrm>
          <a:prstGeom prst="bentConnector5">
            <a:avLst>
              <a:gd name="adj1" fmla="val -2116"/>
              <a:gd name="adj2" fmla="val 191970"/>
              <a:gd name="adj3" fmla="val 102116"/>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8" name="Connector: Elbow 257">
            <a:extLst>
              <a:ext uri="{FF2B5EF4-FFF2-40B4-BE49-F238E27FC236}">
                <a16:creationId xmlns:a16="http://schemas.microsoft.com/office/drawing/2014/main" id="{31B430E8-4294-1CD5-D9E4-026382BC10AB}"/>
              </a:ext>
            </a:extLst>
          </p:cNvPr>
          <p:cNvCxnSpPr>
            <a:cxnSpLocks/>
            <a:stCxn id="225" idx="0"/>
            <a:endCxn id="223" idx="0"/>
          </p:cNvCxnSpPr>
          <p:nvPr/>
        </p:nvCxnSpPr>
        <p:spPr>
          <a:xfrm rot="16200000" flipH="1" flipV="1">
            <a:off x="6372292" y="-464113"/>
            <a:ext cx="64596" cy="5523288"/>
          </a:xfrm>
          <a:prstGeom prst="bentConnector3">
            <a:avLst>
              <a:gd name="adj1" fmla="val -135659"/>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9" name="Straight Arrow Connector 258">
            <a:extLst>
              <a:ext uri="{FF2B5EF4-FFF2-40B4-BE49-F238E27FC236}">
                <a16:creationId xmlns:a16="http://schemas.microsoft.com/office/drawing/2014/main" id="{47E574C8-F714-87AA-7945-265CA666F288}"/>
              </a:ext>
            </a:extLst>
          </p:cNvPr>
          <p:cNvCxnSpPr>
            <a:cxnSpLocks/>
            <a:stCxn id="224" idx="6"/>
          </p:cNvCxnSpPr>
          <p:nvPr/>
        </p:nvCxnSpPr>
        <p:spPr>
          <a:xfrm flipV="1">
            <a:off x="6855400" y="2643636"/>
            <a:ext cx="394655" cy="5086"/>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60" name="Straight Arrow Connector 259">
            <a:extLst>
              <a:ext uri="{FF2B5EF4-FFF2-40B4-BE49-F238E27FC236}">
                <a16:creationId xmlns:a16="http://schemas.microsoft.com/office/drawing/2014/main" id="{3E1747F5-3BA3-746A-9554-239609C4EFCE}"/>
              </a:ext>
            </a:extLst>
          </p:cNvPr>
          <p:cNvCxnSpPr>
            <a:cxnSpLocks/>
          </p:cNvCxnSpPr>
          <p:nvPr/>
        </p:nvCxnSpPr>
        <p:spPr>
          <a:xfrm>
            <a:off x="8524090" y="2643636"/>
            <a:ext cx="240133"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61" name="Straight Connector 103">
            <a:extLst>
              <a:ext uri="{FF2B5EF4-FFF2-40B4-BE49-F238E27FC236}">
                <a16:creationId xmlns:a16="http://schemas.microsoft.com/office/drawing/2014/main" id="{388F90D6-64C9-ADEC-8F08-50C0A6CD2DBC}"/>
              </a:ext>
            </a:extLst>
          </p:cNvPr>
          <p:cNvCxnSpPr>
            <a:cxnSpLocks/>
          </p:cNvCxnSpPr>
          <p:nvPr/>
        </p:nvCxnSpPr>
        <p:spPr>
          <a:xfrm rot="5400000" flipH="1" flipV="1">
            <a:off x="1669282" y="4033639"/>
            <a:ext cx="2873720" cy="125810"/>
          </a:xfrm>
          <a:prstGeom prst="bentConnector3">
            <a:avLst>
              <a:gd name="adj1" fmla="val 34"/>
            </a:avLst>
          </a:prstGeom>
          <a:ln w="6350">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262" name="Rectangle 261">
            <a:extLst>
              <a:ext uri="{FF2B5EF4-FFF2-40B4-BE49-F238E27FC236}">
                <a16:creationId xmlns:a16="http://schemas.microsoft.com/office/drawing/2014/main" id="{723C5DF4-7C34-4ED7-A035-690529831C04}"/>
              </a:ext>
            </a:extLst>
          </p:cNvPr>
          <p:cNvSpPr/>
          <p:nvPr/>
        </p:nvSpPr>
        <p:spPr>
          <a:xfrm>
            <a:off x="3151188" y="3485871"/>
            <a:ext cx="176212" cy="125414"/>
          </a:xfrm>
          <a:prstGeom prst="rect">
            <a:avLst/>
          </a:prstGeom>
          <a:no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cxnSp>
        <p:nvCxnSpPr>
          <p:cNvPr id="9" name="Straight Arrow Connector 8">
            <a:extLst>
              <a:ext uri="{FF2B5EF4-FFF2-40B4-BE49-F238E27FC236}">
                <a16:creationId xmlns:a16="http://schemas.microsoft.com/office/drawing/2014/main" id="{2EB56984-2FA7-39CF-9045-EEF23E86E400}"/>
              </a:ext>
            </a:extLst>
          </p:cNvPr>
          <p:cNvCxnSpPr>
            <a:cxnSpLocks/>
          </p:cNvCxnSpPr>
          <p:nvPr/>
        </p:nvCxnSpPr>
        <p:spPr>
          <a:xfrm>
            <a:off x="10626905" y="2659684"/>
            <a:ext cx="154222" cy="0"/>
          </a:xfrm>
          <a:prstGeom prst="straightConnector1">
            <a:avLst/>
          </a:prstGeom>
          <a:ln w="6350">
            <a:solidFill>
              <a:schemeClr val="tx1">
                <a:lumMod val="75000"/>
                <a:lumOff val="2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30ED9A53-E33C-9730-B892-A42D6972A318}"/>
              </a:ext>
            </a:extLst>
          </p:cNvPr>
          <p:cNvSpPr>
            <a:spLocks/>
          </p:cNvSpPr>
          <p:nvPr/>
        </p:nvSpPr>
        <p:spPr>
          <a:xfrm>
            <a:off x="4107476" y="2329829"/>
            <a:ext cx="593725" cy="64452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bg1"/>
                </a:solidFill>
              </a:rPr>
              <a:t>Batch study</a:t>
            </a:r>
          </a:p>
        </p:txBody>
      </p:sp>
      <p:cxnSp>
        <p:nvCxnSpPr>
          <p:cNvPr id="38" name="Straight Connector 103">
            <a:extLst>
              <a:ext uri="{FF2B5EF4-FFF2-40B4-BE49-F238E27FC236}">
                <a16:creationId xmlns:a16="http://schemas.microsoft.com/office/drawing/2014/main" id="{D5EFFE4A-D59F-5F8D-4227-56BB71E5F2CC}"/>
              </a:ext>
            </a:extLst>
          </p:cNvPr>
          <p:cNvCxnSpPr>
            <a:cxnSpLocks/>
          </p:cNvCxnSpPr>
          <p:nvPr/>
        </p:nvCxnSpPr>
        <p:spPr>
          <a:xfrm rot="10800000" flipV="1">
            <a:off x="3063075" y="3611283"/>
            <a:ext cx="105100" cy="1"/>
          </a:xfrm>
          <a:prstGeom prst="bentConnector3">
            <a:avLst>
              <a:gd name="adj1" fmla="val 50000"/>
            </a:avLst>
          </a:prstGeom>
          <a:ln w="6350">
            <a:solidFill>
              <a:schemeClr val="tx1">
                <a:lumMod val="75000"/>
                <a:lumOff val="25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47" name="Straight Connector 103">
            <a:extLst>
              <a:ext uri="{FF2B5EF4-FFF2-40B4-BE49-F238E27FC236}">
                <a16:creationId xmlns:a16="http://schemas.microsoft.com/office/drawing/2014/main" id="{C2E11349-F254-E657-2752-11536FE91589}"/>
              </a:ext>
            </a:extLst>
          </p:cNvPr>
          <p:cNvCxnSpPr>
            <a:cxnSpLocks/>
          </p:cNvCxnSpPr>
          <p:nvPr/>
        </p:nvCxnSpPr>
        <p:spPr>
          <a:xfrm rot="10800000" flipV="1">
            <a:off x="3060376" y="4570328"/>
            <a:ext cx="105100" cy="1"/>
          </a:xfrm>
          <a:prstGeom prst="bentConnector3">
            <a:avLst>
              <a:gd name="adj1" fmla="val 50000"/>
            </a:avLst>
          </a:prstGeom>
          <a:ln w="6350">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a16="http://schemas.microsoft.com/office/drawing/2014/main" id="{145EA3A7-5F57-A121-E223-C2254107395D}"/>
              </a:ext>
            </a:extLst>
          </p:cNvPr>
          <p:cNvCxnSpPr>
            <a:stCxn id="223" idx="3"/>
            <a:endCxn id="17" idx="1"/>
          </p:cNvCxnSpPr>
          <p:nvPr/>
        </p:nvCxnSpPr>
        <p:spPr>
          <a:xfrm>
            <a:off x="3939808" y="2652092"/>
            <a:ext cx="167668" cy="0"/>
          </a:xfrm>
          <a:prstGeom prst="straightConnector1">
            <a:avLst/>
          </a:prstGeom>
          <a:ln w="6350" cap="flat">
            <a:solidFill>
              <a:schemeClr val="tx1"/>
            </a:solidFill>
            <a:prstDash val="sysDash"/>
            <a:miter lim="800000"/>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58619D67-9521-8F29-29F9-BB9A451FE3C3}"/>
              </a:ext>
            </a:extLst>
          </p:cNvPr>
          <p:cNvCxnSpPr>
            <a:stCxn id="17" idx="3"/>
            <a:endCxn id="231" idx="1"/>
          </p:cNvCxnSpPr>
          <p:nvPr/>
        </p:nvCxnSpPr>
        <p:spPr>
          <a:xfrm>
            <a:off x="4701201" y="2652092"/>
            <a:ext cx="167668" cy="0"/>
          </a:xfrm>
          <a:prstGeom prst="straightConnector1">
            <a:avLst/>
          </a:prstGeom>
          <a:ln w="6350" cap="flat">
            <a:solidFill>
              <a:schemeClr val="tx1"/>
            </a:solidFill>
            <a:prstDash val="sysDash"/>
            <a:miter lim="800000"/>
            <a:tailEnd type="triangle"/>
          </a:ln>
        </p:spPr>
        <p:style>
          <a:lnRef idx="1">
            <a:schemeClr val="accent1"/>
          </a:lnRef>
          <a:fillRef idx="0">
            <a:schemeClr val="accent1"/>
          </a:fillRef>
          <a:effectRef idx="0">
            <a:schemeClr val="accent1"/>
          </a:effectRef>
          <a:fontRef idx="minor">
            <a:schemeClr val="tx1"/>
          </a:fontRef>
        </p:style>
      </p:cxnSp>
      <p:cxnSp>
        <p:nvCxnSpPr>
          <p:cNvPr id="55" name="Straight Connector 103">
            <a:extLst>
              <a:ext uri="{FF2B5EF4-FFF2-40B4-BE49-F238E27FC236}">
                <a16:creationId xmlns:a16="http://schemas.microsoft.com/office/drawing/2014/main" id="{84DAD720-0B5A-A3D1-0AB3-931E5FD32FE0}"/>
              </a:ext>
            </a:extLst>
          </p:cNvPr>
          <p:cNvCxnSpPr>
            <a:cxnSpLocks/>
            <a:stCxn id="227" idx="3"/>
          </p:cNvCxnSpPr>
          <p:nvPr/>
        </p:nvCxnSpPr>
        <p:spPr>
          <a:xfrm flipV="1">
            <a:off x="3057525" y="2652092"/>
            <a:ext cx="2625090" cy="1920875"/>
          </a:xfrm>
          <a:prstGeom prst="bentConnector3">
            <a:avLst>
              <a:gd name="adj1" fmla="val 99637"/>
            </a:avLst>
          </a:prstGeom>
          <a:ln w="6350">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214" name="Rectangle 213">
            <a:extLst>
              <a:ext uri="{FF2B5EF4-FFF2-40B4-BE49-F238E27FC236}">
                <a16:creationId xmlns:a16="http://schemas.microsoft.com/office/drawing/2014/main" id="{1EE5B8C5-5EAB-2592-E8C1-85457CA4D380}"/>
              </a:ext>
            </a:extLst>
          </p:cNvPr>
          <p:cNvSpPr>
            <a:spLocks/>
          </p:cNvSpPr>
          <p:nvPr/>
        </p:nvSpPr>
        <p:spPr>
          <a:xfrm>
            <a:off x="3342186" y="3795565"/>
            <a:ext cx="5181904" cy="310332"/>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tx1"/>
                </a:solidFill>
              </a:rPr>
              <a:t>TSP engagement</a:t>
            </a:r>
          </a:p>
        </p:txBody>
      </p:sp>
      <p:sp>
        <p:nvSpPr>
          <p:cNvPr id="11" name="Rectangle 10">
            <a:extLst>
              <a:ext uri="{FF2B5EF4-FFF2-40B4-BE49-F238E27FC236}">
                <a16:creationId xmlns:a16="http://schemas.microsoft.com/office/drawing/2014/main" id="{62656725-2C0C-C1E0-7388-141F81DC34D9}"/>
              </a:ext>
            </a:extLst>
          </p:cNvPr>
          <p:cNvSpPr/>
          <p:nvPr/>
        </p:nvSpPr>
        <p:spPr>
          <a:xfrm>
            <a:off x="396510" y="1513211"/>
            <a:ext cx="2784626" cy="4697495"/>
          </a:xfrm>
          <a:prstGeom prst="rect">
            <a:avLst/>
          </a:prstGeom>
          <a:solidFill>
            <a:srgbClr val="FFFFFF">
              <a:alpha val="89804"/>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12" name="Rectangle 11">
            <a:extLst>
              <a:ext uri="{FF2B5EF4-FFF2-40B4-BE49-F238E27FC236}">
                <a16:creationId xmlns:a16="http://schemas.microsoft.com/office/drawing/2014/main" id="{D2070ACA-B527-BEF0-01E8-3BB149873CF1}"/>
              </a:ext>
            </a:extLst>
          </p:cNvPr>
          <p:cNvSpPr/>
          <p:nvPr/>
        </p:nvSpPr>
        <p:spPr>
          <a:xfrm>
            <a:off x="5682615" y="1659903"/>
            <a:ext cx="6235525" cy="4550803"/>
          </a:xfrm>
          <a:prstGeom prst="rect">
            <a:avLst/>
          </a:prstGeom>
          <a:solidFill>
            <a:srgbClr val="FFFFFF">
              <a:alpha val="89804"/>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13" name="Rectangle 12">
            <a:extLst>
              <a:ext uri="{FF2B5EF4-FFF2-40B4-BE49-F238E27FC236}">
                <a16:creationId xmlns:a16="http://schemas.microsoft.com/office/drawing/2014/main" id="{F2027332-8A0D-AFCB-0D7A-A32441501E5A}"/>
              </a:ext>
            </a:extLst>
          </p:cNvPr>
          <p:cNvSpPr/>
          <p:nvPr/>
        </p:nvSpPr>
        <p:spPr>
          <a:xfrm>
            <a:off x="3138232" y="4229927"/>
            <a:ext cx="6579139" cy="2055931"/>
          </a:xfrm>
          <a:prstGeom prst="rect">
            <a:avLst/>
          </a:prstGeom>
          <a:solidFill>
            <a:srgbClr val="FFFFFF">
              <a:alpha val="89804"/>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8" name="Isosceles Triangle 7">
            <a:extLst>
              <a:ext uri="{FF2B5EF4-FFF2-40B4-BE49-F238E27FC236}">
                <a16:creationId xmlns:a16="http://schemas.microsoft.com/office/drawing/2014/main" id="{0317EF41-6952-46DD-07C7-B4175BF012DB}"/>
              </a:ext>
            </a:extLst>
          </p:cNvPr>
          <p:cNvSpPr/>
          <p:nvPr/>
        </p:nvSpPr>
        <p:spPr>
          <a:xfrm rot="10800000">
            <a:off x="4300664" y="1622176"/>
            <a:ext cx="249461" cy="215052"/>
          </a:xfrm>
          <a:prstGeom prst="triangle">
            <a:avLst/>
          </a:prstGeom>
          <a:solidFill>
            <a:schemeClr val="accent6">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Tree>
    <p:extLst>
      <p:ext uri="{BB962C8B-B14F-4D97-AF65-F5344CB8AC3E}">
        <p14:creationId xmlns:p14="http://schemas.microsoft.com/office/powerpoint/2010/main" val="4253332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F5C47-24B1-23DD-502E-5D258AA9FEAE}"/>
            </a:ext>
          </a:extLst>
        </p:cNvPr>
        <p:cNvGrpSpPr/>
        <p:nvPr/>
      </p:nvGrpSpPr>
      <p:grpSpPr>
        <a:xfrm>
          <a:off x="0" y="0"/>
          <a:ext cx="0" cy="0"/>
          <a:chOff x="0" y="0"/>
          <a:chExt cx="0" cy="0"/>
        </a:xfrm>
      </p:grpSpPr>
      <p:graphicFrame>
        <p:nvGraphicFramePr>
          <p:cNvPr id="10" name="Object 6" hidden="1">
            <a:extLst>
              <a:ext uri="{FF2B5EF4-FFF2-40B4-BE49-F238E27FC236}">
                <a16:creationId xmlns:a16="http://schemas.microsoft.com/office/drawing/2014/main" id="{6B8E05D7-816A-196C-38F3-8E658C28A797}"/>
              </a:ext>
            </a:extLst>
          </p:cNvPr>
          <p:cNvGraphicFramePr>
            <a:graphicFrameLocks noChangeAspect="1"/>
          </p:cNvGraphicFramePr>
          <p:nvPr>
            <p:custDataLst>
              <p:tags r:id="rId1"/>
            </p:custDataLst>
            <p:extLst>
              <p:ext uri="{D42A27DB-BD31-4B8C-83A1-F6EECF244321}">
                <p14:modId xmlns:p14="http://schemas.microsoft.com/office/powerpoint/2010/main" val="1614282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10" name="Object 6" hidden="1">
                        <a:extLst>
                          <a:ext uri="{FF2B5EF4-FFF2-40B4-BE49-F238E27FC236}">
                            <a16:creationId xmlns:a16="http://schemas.microsoft.com/office/drawing/2014/main" id="{6B8E05D7-816A-196C-38F3-8E658C28A79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2. Slide Title">
            <a:extLst>
              <a:ext uri="{FF2B5EF4-FFF2-40B4-BE49-F238E27FC236}">
                <a16:creationId xmlns:a16="http://schemas.microsoft.com/office/drawing/2014/main" id="{7EF32BA3-4B38-5F27-39C6-89E2BFBEA8B7}"/>
              </a:ext>
            </a:extLst>
          </p:cNvPr>
          <p:cNvSpPr>
            <a:spLocks noGrp="1"/>
          </p:cNvSpPr>
          <p:nvPr>
            <p:ph type="title"/>
            <p:custDataLst>
              <p:tags r:id="rId2"/>
            </p:custDataLst>
          </p:nvPr>
        </p:nvSpPr>
        <p:spPr/>
        <p:txBody>
          <a:bodyPr vert="horz"/>
          <a:lstStyle/>
          <a:p>
            <a:r>
              <a:rPr lang="en-US">
                <a:solidFill>
                  <a:schemeClr val="accent6">
                    <a:lumMod val="75000"/>
                  </a:schemeClr>
                </a:solidFill>
              </a:rPr>
              <a:t>Batch study: </a:t>
            </a:r>
            <a:r>
              <a:rPr lang="en-US"/>
              <a:t>Scope history of Batch 1+</a:t>
            </a:r>
          </a:p>
        </p:txBody>
      </p:sp>
      <p:sp>
        <p:nvSpPr>
          <p:cNvPr id="11" name="Text Placeholder 10">
            <a:extLst>
              <a:ext uri="{FF2B5EF4-FFF2-40B4-BE49-F238E27FC236}">
                <a16:creationId xmlns:a16="http://schemas.microsoft.com/office/drawing/2014/main" id="{954692CC-72E1-C78F-0EA9-DD6D9C0EB35B}"/>
              </a:ext>
            </a:extLst>
          </p:cNvPr>
          <p:cNvSpPr>
            <a:spLocks noGrp="1"/>
          </p:cNvSpPr>
          <p:nvPr>
            <p:ph type="body" sz="quarter" idx="10"/>
          </p:nvPr>
        </p:nvSpPr>
        <p:spPr/>
        <p:txBody>
          <a:bodyPr/>
          <a:lstStyle/>
          <a:p>
            <a:endParaRPr lang="en-US"/>
          </a:p>
        </p:txBody>
      </p:sp>
      <p:sp>
        <p:nvSpPr>
          <p:cNvPr id="5" name="Oval 4">
            <a:extLst>
              <a:ext uri="{FF2B5EF4-FFF2-40B4-BE49-F238E27FC236}">
                <a16:creationId xmlns:a16="http://schemas.microsoft.com/office/drawing/2014/main" id="{7F0C7500-01FE-F188-260F-2EDA49ECC706}"/>
              </a:ext>
            </a:extLst>
          </p:cNvPr>
          <p:cNvSpPr/>
          <p:nvPr/>
        </p:nvSpPr>
        <p:spPr>
          <a:xfrm>
            <a:off x="1257300" y="1570822"/>
            <a:ext cx="4680000" cy="468000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a:solidFill>
                  <a:schemeClr val="bg1"/>
                </a:solidFill>
              </a:rPr>
              <a:t>Rough Notes on parking deck of </a:t>
            </a:r>
            <a:r>
              <a:rPr lang="en-US" sz="1600" b="1">
                <a:solidFill>
                  <a:schemeClr val="bg1"/>
                </a:solidFill>
              </a:rPr>
              <a:t>20+ items from Batch Zero discussions</a:t>
            </a:r>
          </a:p>
          <a:p>
            <a:pPr algn="ctr">
              <a:spcBef>
                <a:spcPts val="300"/>
              </a:spcBef>
              <a:spcAft>
                <a:spcPts val="300"/>
              </a:spcAft>
            </a:pPr>
            <a:r>
              <a:rPr lang="en-US" sz="1600">
                <a:solidFill>
                  <a:schemeClr val="bg1"/>
                </a:solidFill>
              </a:rPr>
              <a:t>(spreadsheet posted with agenda)</a:t>
            </a:r>
          </a:p>
          <a:p>
            <a:pPr algn="ctr">
              <a:spcBef>
                <a:spcPts val="300"/>
              </a:spcBef>
              <a:spcAft>
                <a:spcPts val="300"/>
              </a:spcAft>
            </a:pPr>
            <a:endParaRPr lang="en-US" sz="1600">
              <a:solidFill>
                <a:schemeClr val="bg1"/>
              </a:solidFill>
            </a:endParaRPr>
          </a:p>
          <a:p>
            <a:pPr algn="ctr">
              <a:spcBef>
                <a:spcPts val="300"/>
              </a:spcBef>
              <a:spcAft>
                <a:spcPts val="300"/>
              </a:spcAft>
            </a:pPr>
            <a:endParaRPr lang="en-US" sz="1600">
              <a:solidFill>
                <a:schemeClr val="bg1"/>
              </a:solidFill>
            </a:endParaRPr>
          </a:p>
          <a:p>
            <a:pPr algn="ctr">
              <a:spcBef>
                <a:spcPts val="300"/>
              </a:spcBef>
              <a:spcAft>
                <a:spcPts val="300"/>
              </a:spcAft>
            </a:pPr>
            <a:endParaRPr lang="en-US" sz="1600">
              <a:solidFill>
                <a:schemeClr val="bg1"/>
              </a:solidFill>
            </a:endParaRPr>
          </a:p>
          <a:p>
            <a:pPr algn="ctr">
              <a:spcBef>
                <a:spcPts val="300"/>
              </a:spcBef>
              <a:spcAft>
                <a:spcPts val="300"/>
              </a:spcAft>
            </a:pPr>
            <a:endParaRPr lang="en-US" sz="1600">
              <a:solidFill>
                <a:schemeClr val="bg1"/>
              </a:solidFill>
            </a:endParaRPr>
          </a:p>
          <a:p>
            <a:pPr algn="ctr">
              <a:spcBef>
                <a:spcPts val="300"/>
              </a:spcBef>
              <a:spcAft>
                <a:spcPts val="300"/>
              </a:spcAft>
            </a:pPr>
            <a:endParaRPr lang="en-US" sz="1600">
              <a:solidFill>
                <a:schemeClr val="bg1"/>
              </a:solidFill>
            </a:endParaRPr>
          </a:p>
        </p:txBody>
      </p:sp>
      <p:sp>
        <p:nvSpPr>
          <p:cNvPr id="6" name="Oval 5">
            <a:extLst>
              <a:ext uri="{FF2B5EF4-FFF2-40B4-BE49-F238E27FC236}">
                <a16:creationId xmlns:a16="http://schemas.microsoft.com/office/drawing/2014/main" id="{568B88B0-34EB-97AC-3B2D-08E9370EF7C7}"/>
              </a:ext>
            </a:extLst>
          </p:cNvPr>
          <p:cNvSpPr>
            <a:spLocks/>
          </p:cNvSpPr>
          <p:nvPr/>
        </p:nvSpPr>
        <p:spPr>
          <a:xfrm>
            <a:off x="2923120" y="3779109"/>
            <a:ext cx="1800000" cy="1800000"/>
          </a:xfrm>
          <a:prstGeom prst="ellipse">
            <a:avLst/>
          </a:prstGeom>
          <a:solidFill>
            <a:schemeClr val="accent2">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200">
                <a:solidFill>
                  <a:schemeClr val="tx1"/>
                </a:solidFill>
              </a:rPr>
              <a:t>ERCOT has reviewed and proposed an initial set of </a:t>
            </a:r>
            <a:r>
              <a:rPr lang="en-US" sz="1200" b="1">
                <a:solidFill>
                  <a:schemeClr val="tx1"/>
                </a:solidFill>
              </a:rPr>
              <a:t>12 areas/items </a:t>
            </a:r>
            <a:r>
              <a:rPr lang="en-US" sz="1200">
                <a:solidFill>
                  <a:schemeClr val="tx1"/>
                </a:solidFill>
              </a:rPr>
              <a:t>to focus on</a:t>
            </a:r>
          </a:p>
        </p:txBody>
      </p:sp>
      <p:sp>
        <p:nvSpPr>
          <p:cNvPr id="7" name="Oval 6">
            <a:extLst>
              <a:ext uri="{FF2B5EF4-FFF2-40B4-BE49-F238E27FC236}">
                <a16:creationId xmlns:a16="http://schemas.microsoft.com/office/drawing/2014/main" id="{156DAFA9-8072-6CB3-A611-30407979BFCF}"/>
              </a:ext>
            </a:extLst>
          </p:cNvPr>
          <p:cNvSpPr>
            <a:spLocks/>
          </p:cNvSpPr>
          <p:nvPr/>
        </p:nvSpPr>
        <p:spPr>
          <a:xfrm>
            <a:off x="5266148" y="3378199"/>
            <a:ext cx="1800000" cy="1800000"/>
          </a:xfrm>
          <a:prstGeom prst="ellipse">
            <a:avLst/>
          </a:prstGeom>
          <a:solidFill>
            <a:schemeClr val="accent2">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200">
                <a:solidFill>
                  <a:schemeClr val="tx1"/>
                </a:solidFill>
              </a:rPr>
              <a:t>Other BYOG/PCLR have continued to “be sent in” with some overlap from parking deck</a:t>
            </a:r>
          </a:p>
        </p:txBody>
      </p:sp>
      <p:sp>
        <p:nvSpPr>
          <p:cNvPr id="8" name="TextBox 7">
            <a:extLst>
              <a:ext uri="{FF2B5EF4-FFF2-40B4-BE49-F238E27FC236}">
                <a16:creationId xmlns:a16="http://schemas.microsoft.com/office/drawing/2014/main" id="{2CE49E9E-17B6-E46B-E6FB-49748047A88F}"/>
              </a:ext>
            </a:extLst>
          </p:cNvPr>
          <p:cNvSpPr txBox="1"/>
          <p:nvPr/>
        </p:nvSpPr>
        <p:spPr>
          <a:xfrm>
            <a:off x="8212666" y="2018924"/>
            <a:ext cx="3852334" cy="3644389"/>
          </a:xfrm>
          <a:prstGeom prst="rect">
            <a:avLst/>
          </a:prstGeom>
          <a:ln w="6350">
            <a:noFill/>
            <a:miter lim="800000"/>
          </a:ln>
        </p:spPr>
        <p:txBody>
          <a:bodyPr vert="horz" wrap="square" lIns="0" tIns="0" rIns="0" bIns="0" rtlCol="0" anchor="t">
            <a:noAutofit/>
          </a:bodyPr>
          <a:lstStyle/>
          <a:p>
            <a:pPr marL="285750" indent="-285750" algn="l">
              <a:spcBef>
                <a:spcPts val="300"/>
              </a:spcBef>
              <a:spcAft>
                <a:spcPts val="300"/>
              </a:spcAft>
              <a:buFont typeface="Arial" panose="020B0604020202020204" pitchFamily="34" charset="0"/>
              <a:buChar char="•"/>
            </a:pPr>
            <a:r>
              <a:rPr lang="en-US" sz="1400"/>
              <a:t>For this first workshop ERCOT provides the rollover of Batch Zero parking deck ideas for the stakeholder process in the posted spreadsheet</a:t>
            </a:r>
          </a:p>
          <a:p>
            <a:pPr marL="285750" indent="-285750">
              <a:spcBef>
                <a:spcPts val="300"/>
              </a:spcBef>
              <a:spcAft>
                <a:spcPts val="300"/>
              </a:spcAft>
              <a:buFont typeface="Arial" panose="020B0604020202020204" pitchFamily="34" charset="0"/>
              <a:buChar char="•"/>
            </a:pPr>
            <a:r>
              <a:rPr lang="en-US" sz="1400"/>
              <a:t>However, ERCOT likely cannot address 20+ design element changes in Batch 1+</a:t>
            </a:r>
            <a:endParaRPr lang="en-US" sz="1400">
              <a:cs typeface="Arial"/>
            </a:endParaRPr>
          </a:p>
          <a:p>
            <a:pPr marL="285750" indent="-285750" algn="l">
              <a:spcBef>
                <a:spcPts val="300"/>
              </a:spcBef>
              <a:spcAft>
                <a:spcPts val="300"/>
              </a:spcAft>
              <a:buFont typeface="Arial" panose="020B0604020202020204" pitchFamily="34" charset="0"/>
              <a:buChar char="•"/>
            </a:pPr>
            <a:r>
              <a:rPr lang="en-US" sz="1400">
                <a:solidFill>
                  <a:schemeClr val="accent6">
                    <a:lumMod val="75000"/>
                  </a:schemeClr>
                </a:solidFill>
              </a:rPr>
              <a:t>ERCOT offers its initial set of 12 needed changes for Batch 1+</a:t>
            </a:r>
          </a:p>
          <a:p>
            <a:pPr marL="285750" indent="-285750">
              <a:spcBef>
                <a:spcPts val="300"/>
              </a:spcBef>
              <a:spcAft>
                <a:spcPts val="300"/>
              </a:spcAft>
              <a:buFont typeface="Arial" panose="020B0604020202020204" pitchFamily="34" charset="0"/>
              <a:buChar char="•"/>
            </a:pPr>
            <a:r>
              <a:rPr lang="en-US" sz="1400">
                <a:solidFill>
                  <a:schemeClr val="accent6">
                    <a:lumMod val="75000"/>
                  </a:schemeClr>
                </a:solidFill>
              </a:rPr>
              <a:t>ERCOT is exploring and will briefly walk-through list in the slides of BYOG/PCLR ideas.</a:t>
            </a:r>
            <a:endParaRPr lang="en-US" sz="1400">
              <a:solidFill>
                <a:schemeClr val="accent6">
                  <a:lumMod val="75000"/>
                </a:schemeClr>
              </a:solidFill>
              <a:cs typeface="Arial"/>
            </a:endParaRPr>
          </a:p>
          <a:p>
            <a:pPr marL="285750" indent="-285750" algn="l">
              <a:spcBef>
                <a:spcPts val="300"/>
              </a:spcBef>
              <a:spcAft>
                <a:spcPts val="300"/>
              </a:spcAft>
              <a:buFont typeface="Arial" panose="020B0604020202020204" pitchFamily="34" charset="0"/>
              <a:buChar char="•"/>
            </a:pPr>
            <a:r>
              <a:rPr lang="en-US" sz="1400"/>
              <a:t>ERCOT is considering how to leverage a survey to “focus stakeholder priorities” for Batch 1+ so that subsequent workshops have a smaller prioritized list of design needs</a:t>
            </a:r>
          </a:p>
          <a:p>
            <a:pPr marL="285750" indent="-285750" algn="l">
              <a:spcBef>
                <a:spcPts val="300"/>
              </a:spcBef>
              <a:spcAft>
                <a:spcPts val="300"/>
              </a:spcAft>
              <a:buFont typeface="Arial" panose="020B0604020202020204" pitchFamily="34" charset="0"/>
              <a:buChar char="•"/>
            </a:pPr>
            <a:endParaRPr lang="en-US" sz="1400"/>
          </a:p>
        </p:txBody>
      </p:sp>
    </p:spTree>
    <p:extLst>
      <p:ext uri="{BB962C8B-B14F-4D97-AF65-F5344CB8AC3E}">
        <p14:creationId xmlns:p14="http://schemas.microsoft.com/office/powerpoint/2010/main" val="37182519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D475C-B4FF-8665-7EC3-9D58E04FCCA8}"/>
            </a:ext>
          </a:extLst>
        </p:cNvPr>
        <p:cNvGrpSpPr/>
        <p:nvPr/>
      </p:nvGrpSpPr>
      <p:grpSpPr>
        <a:xfrm>
          <a:off x="0" y="0"/>
          <a:ext cx="0" cy="0"/>
          <a:chOff x="0" y="0"/>
          <a:chExt cx="0" cy="0"/>
        </a:xfrm>
      </p:grpSpPr>
      <p:graphicFrame>
        <p:nvGraphicFramePr>
          <p:cNvPr id="5" name="Object 6" hidden="1">
            <a:extLst>
              <a:ext uri="{FF2B5EF4-FFF2-40B4-BE49-F238E27FC236}">
                <a16:creationId xmlns:a16="http://schemas.microsoft.com/office/drawing/2014/main" id="{47B49F9B-45DA-5795-EE56-C0371FB8198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404" imgH="405" progId="TCLayout.ActiveDocument.1">
                  <p:embed/>
                </p:oleObj>
              </mc:Choice>
              <mc:Fallback>
                <p:oleObj name="think-cell Slide" r:id="rId14" imgW="404" imgH="405" progId="TCLayout.ActiveDocument.1">
                  <p:embed/>
                  <p:pic>
                    <p:nvPicPr>
                      <p:cNvPr id="5" name="Object 6" hidden="1">
                        <a:extLst>
                          <a:ext uri="{FF2B5EF4-FFF2-40B4-BE49-F238E27FC236}">
                            <a16:creationId xmlns:a16="http://schemas.microsoft.com/office/drawing/2014/main" id="{47B49F9B-45DA-5795-EE56-C0371FB8198D}"/>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4" name="2. Slide Title">
            <a:extLst>
              <a:ext uri="{FF2B5EF4-FFF2-40B4-BE49-F238E27FC236}">
                <a16:creationId xmlns:a16="http://schemas.microsoft.com/office/drawing/2014/main" id="{4E5415D7-5308-03DE-0B5E-3DA75B3CF2D9}"/>
              </a:ext>
            </a:extLst>
          </p:cNvPr>
          <p:cNvSpPr>
            <a:spLocks noGrp="1"/>
          </p:cNvSpPr>
          <p:nvPr>
            <p:ph type="title"/>
            <p:custDataLst>
              <p:tags r:id="rId2"/>
            </p:custDataLst>
          </p:nvPr>
        </p:nvSpPr>
        <p:spPr>
          <a:xfrm>
            <a:off x="1257300" y="447975"/>
            <a:ext cx="10401300" cy="384721"/>
          </a:xfrm>
        </p:spPr>
        <p:txBody>
          <a:bodyPr vert="horz"/>
          <a:lstStyle/>
          <a:p>
            <a:r>
              <a:rPr lang="en-US">
                <a:solidFill>
                  <a:schemeClr val="accent6">
                    <a:lumMod val="75000"/>
                  </a:schemeClr>
                </a:solidFill>
              </a:rPr>
              <a:t>Batch study: </a:t>
            </a:r>
            <a:r>
              <a:rPr lang="en-US"/>
              <a:t>Initial Batch 1+ Revision Requests priorities span four focus areas to continue advancing the Large Load framework</a:t>
            </a:r>
          </a:p>
        </p:txBody>
      </p:sp>
      <p:cxnSp>
        <p:nvCxnSpPr>
          <p:cNvPr id="15" name="LineBasicDefault 15">
            <a:extLst>
              <a:ext uri="{FF2B5EF4-FFF2-40B4-BE49-F238E27FC236}">
                <a16:creationId xmlns:a16="http://schemas.microsoft.com/office/drawing/2014/main" id="{AAD783C7-5169-297C-94A3-9583B00E900A}"/>
              </a:ext>
            </a:extLst>
          </p:cNvPr>
          <p:cNvCxnSpPr>
            <a:cxnSpLocks/>
          </p:cNvCxnSpPr>
          <p:nvPr>
            <p:custDataLst>
              <p:tags r:id="rId3"/>
            </p:custDataLst>
          </p:nvPr>
        </p:nvCxnSpPr>
        <p:spPr>
          <a:xfrm>
            <a:off x="1257300" y="1911695"/>
            <a:ext cx="10401300"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EC915CD-DD1F-D19F-16D3-18046D7161FA}"/>
              </a:ext>
            </a:extLst>
          </p:cNvPr>
          <p:cNvSpPr txBox="1">
            <a:spLocks/>
          </p:cNvSpPr>
          <p:nvPr/>
        </p:nvSpPr>
        <p:spPr>
          <a:xfrm>
            <a:off x="1257300" y="1605190"/>
            <a:ext cx="10401300" cy="246221"/>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t>Initial ERCOT priorities for Revision Request development</a:t>
            </a:r>
            <a:endParaRPr lang="en-US"/>
          </a:p>
        </p:txBody>
      </p:sp>
      <p:sp>
        <p:nvSpPr>
          <p:cNvPr id="23" name="TextBox 22">
            <a:extLst>
              <a:ext uri="{FF2B5EF4-FFF2-40B4-BE49-F238E27FC236}">
                <a16:creationId xmlns:a16="http://schemas.microsoft.com/office/drawing/2014/main" id="{3A2C5BF8-B0AD-15B9-C7E0-24C9A70A374F}"/>
              </a:ext>
            </a:extLst>
          </p:cNvPr>
          <p:cNvSpPr txBox="1">
            <a:spLocks/>
          </p:cNvSpPr>
          <p:nvPr/>
        </p:nvSpPr>
        <p:spPr>
          <a:xfrm>
            <a:off x="3191256" y="1999209"/>
            <a:ext cx="8467344" cy="1338828"/>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285750" indent="-285750">
              <a:buFont typeface="Arial" panose="020B0604020202020204" pitchFamily="34" charset="0"/>
              <a:buChar char="•"/>
            </a:pPr>
            <a:r>
              <a:rPr lang="en-US" sz="1400">
                <a:highlight>
                  <a:srgbClr val="CFCCEC"/>
                </a:highlight>
              </a:rPr>
              <a:t>Develop ILLE-TSP-ERCOT interaction process for Batch Studies</a:t>
            </a:r>
          </a:p>
          <a:p>
            <a:pPr marL="285750" indent="-285750">
              <a:buFont typeface="Arial" panose="020B0604020202020204" pitchFamily="34" charset="0"/>
              <a:buChar char="•"/>
            </a:pPr>
            <a:r>
              <a:rPr lang="en-US" sz="1400">
                <a:highlight>
                  <a:srgbClr val="CFCCEC"/>
                </a:highlight>
              </a:rPr>
              <a:t>Establish a framework for resubmitting unmet Large Load ramp requests across Batches</a:t>
            </a:r>
          </a:p>
          <a:p>
            <a:pPr marL="285750" indent="-285750">
              <a:buFont typeface="Arial" panose="020B0604020202020204" pitchFamily="34" charset="0"/>
              <a:buChar char="•"/>
            </a:pPr>
            <a:r>
              <a:rPr lang="en-US" sz="1400">
                <a:highlight>
                  <a:srgbClr val="CFCCEC"/>
                </a:highlight>
              </a:rPr>
              <a:t>Define carry-forward treatment for non-committed Large Loads across Batch cycles</a:t>
            </a:r>
          </a:p>
          <a:p>
            <a:pPr marL="285750" indent="-285750">
              <a:buFont typeface="Arial" panose="020B0604020202020204" pitchFamily="34" charset="0"/>
              <a:buChar char="•"/>
            </a:pPr>
            <a:r>
              <a:rPr lang="en-US" sz="1400"/>
              <a:t>Establish a governance framework for post-study project changes (e.g., delayed in-service date or end-use technology changes)</a:t>
            </a:r>
          </a:p>
        </p:txBody>
      </p:sp>
      <p:sp>
        <p:nvSpPr>
          <p:cNvPr id="35" name="TextBox 34">
            <a:extLst>
              <a:ext uri="{FF2B5EF4-FFF2-40B4-BE49-F238E27FC236}">
                <a16:creationId xmlns:a16="http://schemas.microsoft.com/office/drawing/2014/main" id="{AD73E998-2CFE-776E-6B9B-FEB61DCB6317}"/>
              </a:ext>
            </a:extLst>
          </p:cNvPr>
          <p:cNvSpPr txBox="1">
            <a:spLocks/>
          </p:cNvSpPr>
          <p:nvPr/>
        </p:nvSpPr>
        <p:spPr>
          <a:xfrm>
            <a:off x="1257300" y="1999209"/>
            <a:ext cx="1751076" cy="430887"/>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Large Load Interconnection</a:t>
            </a:r>
          </a:p>
        </p:txBody>
      </p:sp>
      <p:cxnSp>
        <p:nvCxnSpPr>
          <p:cNvPr id="36" name="LineBasicDefault 15">
            <a:extLst>
              <a:ext uri="{FF2B5EF4-FFF2-40B4-BE49-F238E27FC236}">
                <a16:creationId xmlns:a16="http://schemas.microsoft.com/office/drawing/2014/main" id="{AE2BB7C4-3B4A-891F-5D55-7661068BD77C}"/>
              </a:ext>
            </a:extLst>
          </p:cNvPr>
          <p:cNvCxnSpPr>
            <a:cxnSpLocks/>
          </p:cNvCxnSpPr>
          <p:nvPr>
            <p:custDataLst>
              <p:tags r:id="rId4"/>
            </p:custDataLst>
          </p:nvPr>
        </p:nvCxnSpPr>
        <p:spPr>
          <a:xfrm>
            <a:off x="1257300" y="3425551"/>
            <a:ext cx="10401300"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00819B3A-9102-0C22-C59D-C7F8C0D7B748}"/>
              </a:ext>
            </a:extLst>
          </p:cNvPr>
          <p:cNvSpPr txBox="1">
            <a:spLocks/>
          </p:cNvSpPr>
          <p:nvPr/>
        </p:nvSpPr>
        <p:spPr>
          <a:xfrm>
            <a:off x="3191256" y="3513065"/>
            <a:ext cx="8467344" cy="430887"/>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285750" indent="-285750">
              <a:buFont typeface="Arial" panose="020B0604020202020204" pitchFamily="34" charset="0"/>
              <a:buChar char="•"/>
            </a:pPr>
            <a:r>
              <a:rPr lang="en-US" sz="1400"/>
              <a:t>Refine the financial security methodology for transmission upgrades and direct interconnection costs to align with PUCT changes in 58481.</a:t>
            </a:r>
          </a:p>
        </p:txBody>
      </p:sp>
      <p:sp>
        <p:nvSpPr>
          <p:cNvPr id="39" name="TextBox 38">
            <a:extLst>
              <a:ext uri="{FF2B5EF4-FFF2-40B4-BE49-F238E27FC236}">
                <a16:creationId xmlns:a16="http://schemas.microsoft.com/office/drawing/2014/main" id="{FA2CAF04-D84D-E365-15F4-32B9A336413F}"/>
              </a:ext>
            </a:extLst>
          </p:cNvPr>
          <p:cNvSpPr txBox="1">
            <a:spLocks/>
          </p:cNvSpPr>
          <p:nvPr/>
        </p:nvSpPr>
        <p:spPr>
          <a:xfrm>
            <a:off x="1257300" y="3513065"/>
            <a:ext cx="1751076" cy="215444"/>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Eligibility</a:t>
            </a:r>
          </a:p>
        </p:txBody>
      </p:sp>
      <p:cxnSp>
        <p:nvCxnSpPr>
          <p:cNvPr id="40" name="LineBasicDefault 15">
            <a:extLst>
              <a:ext uri="{FF2B5EF4-FFF2-40B4-BE49-F238E27FC236}">
                <a16:creationId xmlns:a16="http://schemas.microsoft.com/office/drawing/2014/main" id="{9382ECB4-E2F7-532E-4C64-49D24F805283}"/>
              </a:ext>
            </a:extLst>
          </p:cNvPr>
          <p:cNvCxnSpPr>
            <a:cxnSpLocks/>
          </p:cNvCxnSpPr>
          <p:nvPr>
            <p:custDataLst>
              <p:tags r:id="rId5"/>
            </p:custDataLst>
          </p:nvPr>
        </p:nvCxnSpPr>
        <p:spPr>
          <a:xfrm>
            <a:off x="1257300" y="4031466"/>
            <a:ext cx="10401300"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81C5BA5B-4908-F0A2-2A25-F89215333FFA}"/>
              </a:ext>
            </a:extLst>
          </p:cNvPr>
          <p:cNvSpPr txBox="1">
            <a:spLocks/>
          </p:cNvSpPr>
          <p:nvPr/>
        </p:nvSpPr>
        <p:spPr>
          <a:xfrm>
            <a:off x="3191256" y="4118980"/>
            <a:ext cx="8467344" cy="977191"/>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285750" indent="-285750">
              <a:buFont typeface="Arial" panose="020B0604020202020204" pitchFamily="34" charset="0"/>
              <a:buChar char="•"/>
            </a:pPr>
            <a:r>
              <a:rPr lang="en-US" sz="1400"/>
              <a:t>Modernize Batch study scope, responsibilities, and model governance</a:t>
            </a:r>
          </a:p>
          <a:p>
            <a:pPr marL="728663" lvl="2" indent="-285750">
              <a:buFont typeface="Arial" panose="020B0604020202020204" pitchFamily="34" charset="0"/>
              <a:buChar char="•"/>
            </a:pPr>
            <a:r>
              <a:rPr lang="en-US" sz="1400"/>
              <a:t>Short circuit studies </a:t>
            </a:r>
          </a:p>
          <a:p>
            <a:pPr marL="728663" lvl="2" indent="-285750">
              <a:buFont typeface="Arial" panose="020B0604020202020204" pitchFamily="34" charset="0"/>
              <a:buChar char="•"/>
            </a:pPr>
            <a:r>
              <a:rPr lang="en-US" sz="1400"/>
              <a:t>SSO studies</a:t>
            </a:r>
          </a:p>
          <a:p>
            <a:pPr marL="728663" lvl="2" indent="-285750">
              <a:buFont typeface="Arial" panose="020B0604020202020204" pitchFamily="34" charset="0"/>
              <a:buChar char="•"/>
            </a:pPr>
            <a:r>
              <a:rPr lang="en-US" sz="1400"/>
              <a:t>Dynamic model change evaluation</a:t>
            </a:r>
          </a:p>
        </p:txBody>
      </p:sp>
      <p:sp>
        <p:nvSpPr>
          <p:cNvPr id="42" name="TextBox 41">
            <a:extLst>
              <a:ext uri="{FF2B5EF4-FFF2-40B4-BE49-F238E27FC236}">
                <a16:creationId xmlns:a16="http://schemas.microsoft.com/office/drawing/2014/main" id="{9D8C5118-052C-8ADB-B887-9BF9FEC35F1D}"/>
              </a:ext>
            </a:extLst>
          </p:cNvPr>
          <p:cNvSpPr txBox="1">
            <a:spLocks/>
          </p:cNvSpPr>
          <p:nvPr/>
        </p:nvSpPr>
        <p:spPr>
          <a:xfrm>
            <a:off x="1257300" y="4118980"/>
            <a:ext cx="1751076" cy="215444"/>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Study frameworks</a:t>
            </a:r>
          </a:p>
        </p:txBody>
      </p:sp>
      <p:cxnSp>
        <p:nvCxnSpPr>
          <p:cNvPr id="47" name="LineBasicDefault 15">
            <a:extLst>
              <a:ext uri="{FF2B5EF4-FFF2-40B4-BE49-F238E27FC236}">
                <a16:creationId xmlns:a16="http://schemas.microsoft.com/office/drawing/2014/main" id="{74540B5D-F1E4-DDC9-1C92-B5D4D12F69EA}"/>
              </a:ext>
            </a:extLst>
          </p:cNvPr>
          <p:cNvCxnSpPr>
            <a:cxnSpLocks/>
          </p:cNvCxnSpPr>
          <p:nvPr>
            <p:custDataLst>
              <p:tags r:id="rId6"/>
            </p:custDataLst>
          </p:nvPr>
        </p:nvCxnSpPr>
        <p:spPr>
          <a:xfrm>
            <a:off x="1257300" y="5183685"/>
            <a:ext cx="10401300"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D9D731A9-56D8-C178-BE5B-6034407FDD76}"/>
              </a:ext>
            </a:extLst>
          </p:cNvPr>
          <p:cNvSpPr txBox="1">
            <a:spLocks/>
          </p:cNvSpPr>
          <p:nvPr/>
        </p:nvSpPr>
        <p:spPr>
          <a:xfrm>
            <a:off x="3191256" y="5271202"/>
            <a:ext cx="8467344" cy="80021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285750" indent="-285750">
              <a:buFont typeface="Arial" panose="020B0604020202020204" pitchFamily="34" charset="0"/>
              <a:buChar char="•"/>
            </a:pPr>
            <a:r>
              <a:rPr lang="en-US" sz="1400"/>
              <a:t>Enhance Large Load reporting and confidentiality provisions</a:t>
            </a:r>
          </a:p>
          <a:p>
            <a:pPr marL="285750" indent="-285750">
              <a:buFont typeface="Arial" panose="020B0604020202020204" pitchFamily="34" charset="0"/>
              <a:buChar char="•"/>
            </a:pPr>
            <a:r>
              <a:rPr lang="en-US" sz="1400">
                <a:highlight>
                  <a:srgbClr val="CFCCEC"/>
                </a:highlight>
              </a:rPr>
              <a:t>Enhance Bring Your Own Generation (BYOG) framework</a:t>
            </a:r>
          </a:p>
          <a:p>
            <a:pPr marL="285750" indent="-285750">
              <a:buFont typeface="Arial" panose="020B0604020202020204" pitchFamily="34" charset="0"/>
              <a:buChar char="•"/>
            </a:pPr>
            <a:r>
              <a:rPr lang="en-US" sz="1400"/>
              <a:t>Enhance the Provisional Controllable Load Resource (PCLR) framework</a:t>
            </a:r>
          </a:p>
        </p:txBody>
      </p:sp>
      <p:sp>
        <p:nvSpPr>
          <p:cNvPr id="49" name="TextBox 48">
            <a:extLst>
              <a:ext uri="{FF2B5EF4-FFF2-40B4-BE49-F238E27FC236}">
                <a16:creationId xmlns:a16="http://schemas.microsoft.com/office/drawing/2014/main" id="{3AC357A8-79EA-38FF-1A5A-61330CE8442D}"/>
              </a:ext>
            </a:extLst>
          </p:cNvPr>
          <p:cNvSpPr txBox="1">
            <a:spLocks/>
          </p:cNvSpPr>
          <p:nvPr/>
        </p:nvSpPr>
        <p:spPr>
          <a:xfrm>
            <a:off x="1257300" y="5271202"/>
            <a:ext cx="1751076" cy="646331"/>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t>Market rules &amp; operational enhancements</a:t>
            </a:r>
          </a:p>
        </p:txBody>
      </p:sp>
      <p:grpSp>
        <p:nvGrpSpPr>
          <p:cNvPr id="7" name="AsteriskBlue 7">
            <a:extLst>
              <a:ext uri="{FF2B5EF4-FFF2-40B4-BE49-F238E27FC236}">
                <a16:creationId xmlns:a16="http://schemas.microsoft.com/office/drawing/2014/main" id="{DB0326AF-132B-0E2C-978F-D2C69C6EA0F4}"/>
              </a:ext>
            </a:extLst>
          </p:cNvPr>
          <p:cNvGrpSpPr>
            <a:grpSpLocks noChangeAspect="1"/>
          </p:cNvGrpSpPr>
          <p:nvPr>
            <p:custDataLst>
              <p:tags r:id="rId7"/>
            </p:custDataLst>
          </p:nvPr>
        </p:nvGrpSpPr>
        <p:grpSpPr>
          <a:xfrm>
            <a:off x="3134960" y="2017391"/>
            <a:ext cx="180328" cy="180328"/>
            <a:chOff x="1016000" y="1016000"/>
            <a:chExt cx="396228" cy="396228"/>
          </a:xfrm>
          <a:solidFill>
            <a:schemeClr val="accent6">
              <a:lumMod val="75000"/>
            </a:schemeClr>
          </a:solidFill>
        </p:grpSpPr>
        <p:sp>
          <p:nvSpPr>
            <p:cNvPr id="2" name="Oval 1">
              <a:extLst>
                <a:ext uri="{FF2B5EF4-FFF2-40B4-BE49-F238E27FC236}">
                  <a16:creationId xmlns:a16="http://schemas.microsoft.com/office/drawing/2014/main" id="{54919F7D-E917-4BE6-2E2B-196332682676}"/>
                </a:ext>
              </a:extLst>
            </p:cNvPr>
            <p:cNvSpPr/>
            <p:nvPr/>
          </p:nvSpPr>
          <p:spPr>
            <a:xfrm>
              <a:off x="1016000" y="1016000"/>
              <a:ext cx="396228" cy="396228"/>
            </a:xfrm>
            <a:prstGeom prst="ellipse">
              <a:avLst/>
            </a:prstGeom>
            <a:grp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6" name="Graphic 5">
              <a:extLst>
                <a:ext uri="{FF2B5EF4-FFF2-40B4-BE49-F238E27FC236}">
                  <a16:creationId xmlns:a16="http://schemas.microsoft.com/office/drawing/2014/main" id="{407D1241-DF74-EF5E-0341-3ADDDA98A454}"/>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1023614" y="1023614"/>
              <a:ext cx="381000" cy="381000"/>
            </a:xfrm>
            <a:prstGeom prst="rect">
              <a:avLst/>
            </a:prstGeom>
          </p:spPr>
        </p:pic>
      </p:grpSp>
      <p:grpSp>
        <p:nvGrpSpPr>
          <p:cNvPr id="9" name="AsteriskBlue 7">
            <a:extLst>
              <a:ext uri="{FF2B5EF4-FFF2-40B4-BE49-F238E27FC236}">
                <a16:creationId xmlns:a16="http://schemas.microsoft.com/office/drawing/2014/main" id="{ABC2A9CE-84C7-065F-3708-AA22296F0F64}"/>
              </a:ext>
            </a:extLst>
          </p:cNvPr>
          <p:cNvGrpSpPr>
            <a:grpSpLocks noChangeAspect="1"/>
          </p:cNvGrpSpPr>
          <p:nvPr>
            <p:custDataLst>
              <p:tags r:id="rId8"/>
            </p:custDataLst>
          </p:nvPr>
        </p:nvGrpSpPr>
        <p:grpSpPr>
          <a:xfrm>
            <a:off x="3134960" y="2299643"/>
            <a:ext cx="180328" cy="180328"/>
            <a:chOff x="1016000" y="1016000"/>
            <a:chExt cx="396228" cy="396228"/>
          </a:xfrm>
          <a:solidFill>
            <a:schemeClr val="accent6">
              <a:lumMod val="75000"/>
            </a:schemeClr>
          </a:solidFill>
        </p:grpSpPr>
        <p:sp>
          <p:nvSpPr>
            <p:cNvPr id="10" name="Oval 9">
              <a:extLst>
                <a:ext uri="{FF2B5EF4-FFF2-40B4-BE49-F238E27FC236}">
                  <a16:creationId xmlns:a16="http://schemas.microsoft.com/office/drawing/2014/main" id="{0FAF25EB-DC4F-D2EE-C898-3109F826979F}"/>
                </a:ext>
              </a:extLst>
            </p:cNvPr>
            <p:cNvSpPr/>
            <p:nvPr/>
          </p:nvSpPr>
          <p:spPr>
            <a:xfrm>
              <a:off x="1016000" y="1016000"/>
              <a:ext cx="396228" cy="396228"/>
            </a:xfrm>
            <a:prstGeom prst="ellipse">
              <a:avLst/>
            </a:prstGeom>
            <a:grp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1" name="Graphic 10">
              <a:extLst>
                <a:ext uri="{FF2B5EF4-FFF2-40B4-BE49-F238E27FC236}">
                  <a16:creationId xmlns:a16="http://schemas.microsoft.com/office/drawing/2014/main" id="{E9A2F31B-1170-4108-FC40-4D03E317EACC}"/>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1023614" y="1023614"/>
              <a:ext cx="381000" cy="381000"/>
            </a:xfrm>
            <a:prstGeom prst="rect">
              <a:avLst/>
            </a:prstGeom>
          </p:spPr>
        </p:pic>
      </p:grpSp>
      <p:grpSp>
        <p:nvGrpSpPr>
          <p:cNvPr id="12" name="AsteriskBlue 7">
            <a:extLst>
              <a:ext uri="{FF2B5EF4-FFF2-40B4-BE49-F238E27FC236}">
                <a16:creationId xmlns:a16="http://schemas.microsoft.com/office/drawing/2014/main" id="{AE6CE0F7-EB45-9858-ABDE-FC36263E5A63}"/>
              </a:ext>
            </a:extLst>
          </p:cNvPr>
          <p:cNvGrpSpPr>
            <a:grpSpLocks noChangeAspect="1"/>
          </p:cNvGrpSpPr>
          <p:nvPr>
            <p:custDataLst>
              <p:tags r:id="rId9"/>
            </p:custDataLst>
          </p:nvPr>
        </p:nvGrpSpPr>
        <p:grpSpPr>
          <a:xfrm>
            <a:off x="3134960" y="2578950"/>
            <a:ext cx="180328" cy="180328"/>
            <a:chOff x="1016000" y="1016000"/>
            <a:chExt cx="396228" cy="396228"/>
          </a:xfrm>
          <a:solidFill>
            <a:schemeClr val="accent6">
              <a:lumMod val="75000"/>
            </a:schemeClr>
          </a:solidFill>
        </p:grpSpPr>
        <p:sp>
          <p:nvSpPr>
            <p:cNvPr id="13" name="Oval 12">
              <a:extLst>
                <a:ext uri="{FF2B5EF4-FFF2-40B4-BE49-F238E27FC236}">
                  <a16:creationId xmlns:a16="http://schemas.microsoft.com/office/drawing/2014/main" id="{3D87281A-D322-BF71-B05C-55AE78E9C391}"/>
                </a:ext>
              </a:extLst>
            </p:cNvPr>
            <p:cNvSpPr/>
            <p:nvPr/>
          </p:nvSpPr>
          <p:spPr>
            <a:xfrm>
              <a:off x="1016000" y="1016000"/>
              <a:ext cx="396228" cy="396228"/>
            </a:xfrm>
            <a:prstGeom prst="ellipse">
              <a:avLst/>
            </a:prstGeom>
            <a:grp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4" name="Graphic 13">
              <a:extLst>
                <a:ext uri="{FF2B5EF4-FFF2-40B4-BE49-F238E27FC236}">
                  <a16:creationId xmlns:a16="http://schemas.microsoft.com/office/drawing/2014/main" id="{B185145C-0165-748F-6CE2-B66061E50941}"/>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1023614" y="1023614"/>
              <a:ext cx="381000" cy="381000"/>
            </a:xfrm>
            <a:prstGeom prst="rect">
              <a:avLst/>
            </a:prstGeom>
          </p:spPr>
        </p:pic>
      </p:grpSp>
      <p:grpSp>
        <p:nvGrpSpPr>
          <p:cNvPr id="16" name="AsteriskBlue 7">
            <a:extLst>
              <a:ext uri="{FF2B5EF4-FFF2-40B4-BE49-F238E27FC236}">
                <a16:creationId xmlns:a16="http://schemas.microsoft.com/office/drawing/2014/main" id="{02713927-6ACB-FE06-D6C1-D186B63E9AF8}"/>
              </a:ext>
            </a:extLst>
          </p:cNvPr>
          <p:cNvGrpSpPr>
            <a:grpSpLocks noChangeAspect="1"/>
          </p:cNvGrpSpPr>
          <p:nvPr>
            <p:custDataLst>
              <p:tags r:id="rId10"/>
            </p:custDataLst>
          </p:nvPr>
        </p:nvGrpSpPr>
        <p:grpSpPr>
          <a:xfrm>
            <a:off x="3134960" y="5577433"/>
            <a:ext cx="180328" cy="180328"/>
            <a:chOff x="1016000" y="1016000"/>
            <a:chExt cx="396228" cy="396228"/>
          </a:xfrm>
          <a:solidFill>
            <a:schemeClr val="accent6">
              <a:lumMod val="75000"/>
            </a:schemeClr>
          </a:solidFill>
        </p:grpSpPr>
        <p:sp>
          <p:nvSpPr>
            <p:cNvPr id="18" name="Oval 17">
              <a:extLst>
                <a:ext uri="{FF2B5EF4-FFF2-40B4-BE49-F238E27FC236}">
                  <a16:creationId xmlns:a16="http://schemas.microsoft.com/office/drawing/2014/main" id="{A2CA6BF8-2813-E7D4-DA95-3F9FE3A1CEB1}"/>
                </a:ext>
              </a:extLst>
            </p:cNvPr>
            <p:cNvSpPr/>
            <p:nvPr/>
          </p:nvSpPr>
          <p:spPr>
            <a:xfrm>
              <a:off x="1016000" y="1016000"/>
              <a:ext cx="396228" cy="396228"/>
            </a:xfrm>
            <a:prstGeom prst="ellipse">
              <a:avLst/>
            </a:prstGeom>
            <a:grp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9" name="Graphic 18">
              <a:extLst>
                <a:ext uri="{FF2B5EF4-FFF2-40B4-BE49-F238E27FC236}">
                  <a16:creationId xmlns:a16="http://schemas.microsoft.com/office/drawing/2014/main" id="{C07C16F8-011C-A7AB-52FD-CA23EA3D3900}"/>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1023614" y="1023614"/>
              <a:ext cx="381000" cy="381000"/>
            </a:xfrm>
            <a:prstGeom prst="rect">
              <a:avLst/>
            </a:prstGeom>
          </p:spPr>
        </p:pic>
      </p:grpSp>
      <p:grpSp>
        <p:nvGrpSpPr>
          <p:cNvPr id="25" name="Group 24">
            <a:extLst>
              <a:ext uri="{FF2B5EF4-FFF2-40B4-BE49-F238E27FC236}">
                <a16:creationId xmlns:a16="http://schemas.microsoft.com/office/drawing/2014/main" id="{227ED8F8-2F46-2CF8-2BDA-70F8AEEF831A}"/>
              </a:ext>
            </a:extLst>
          </p:cNvPr>
          <p:cNvGrpSpPr/>
          <p:nvPr/>
        </p:nvGrpSpPr>
        <p:grpSpPr>
          <a:xfrm>
            <a:off x="10484026" y="1666701"/>
            <a:ext cx="1259239" cy="187031"/>
            <a:chOff x="9451093" y="1267384"/>
            <a:chExt cx="1259239" cy="187031"/>
          </a:xfrm>
        </p:grpSpPr>
        <p:grpSp>
          <p:nvGrpSpPr>
            <p:cNvPr id="20" name="AsteriskBlue 7">
              <a:extLst>
                <a:ext uri="{FF2B5EF4-FFF2-40B4-BE49-F238E27FC236}">
                  <a16:creationId xmlns:a16="http://schemas.microsoft.com/office/drawing/2014/main" id="{8D7C27D4-5EC4-5F5E-A019-CBD003021557}"/>
                </a:ext>
              </a:extLst>
            </p:cNvPr>
            <p:cNvGrpSpPr>
              <a:grpSpLocks noChangeAspect="1"/>
            </p:cNvGrpSpPr>
            <p:nvPr>
              <p:custDataLst>
                <p:tags r:id="rId11"/>
              </p:custDataLst>
            </p:nvPr>
          </p:nvGrpSpPr>
          <p:grpSpPr>
            <a:xfrm>
              <a:off x="9451093" y="1267384"/>
              <a:ext cx="180328" cy="180328"/>
              <a:chOff x="1016000" y="1016000"/>
              <a:chExt cx="396228" cy="396228"/>
            </a:xfrm>
            <a:solidFill>
              <a:schemeClr val="accent6">
                <a:lumMod val="75000"/>
              </a:schemeClr>
            </a:solidFill>
          </p:grpSpPr>
          <p:sp>
            <p:nvSpPr>
              <p:cNvPr id="21" name="Oval 20">
                <a:extLst>
                  <a:ext uri="{FF2B5EF4-FFF2-40B4-BE49-F238E27FC236}">
                    <a16:creationId xmlns:a16="http://schemas.microsoft.com/office/drawing/2014/main" id="{CC84F325-87F4-937B-A7A2-0D99B72A75F4}"/>
                  </a:ext>
                </a:extLst>
              </p:cNvPr>
              <p:cNvSpPr/>
              <p:nvPr/>
            </p:nvSpPr>
            <p:spPr>
              <a:xfrm>
                <a:off x="1016000" y="1016000"/>
                <a:ext cx="396228" cy="396228"/>
              </a:xfrm>
              <a:prstGeom prst="ellipse">
                <a:avLst/>
              </a:prstGeom>
              <a:grp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22" name="Graphic 21">
                <a:extLst>
                  <a:ext uri="{FF2B5EF4-FFF2-40B4-BE49-F238E27FC236}">
                    <a16:creationId xmlns:a16="http://schemas.microsoft.com/office/drawing/2014/main" id="{688B5E62-3C12-FC47-C9EA-D62C68ADE821}"/>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1023614" y="1023614"/>
                <a:ext cx="381000" cy="381000"/>
              </a:xfrm>
              <a:prstGeom prst="rect">
                <a:avLst/>
              </a:prstGeom>
            </p:spPr>
          </p:pic>
        </p:grpSp>
        <p:sp>
          <p:nvSpPr>
            <p:cNvPr id="24" name="TextBox 23">
              <a:extLst>
                <a:ext uri="{FF2B5EF4-FFF2-40B4-BE49-F238E27FC236}">
                  <a16:creationId xmlns:a16="http://schemas.microsoft.com/office/drawing/2014/main" id="{D3120A7B-8349-16DE-A489-6479F00F044B}"/>
                </a:ext>
              </a:extLst>
            </p:cNvPr>
            <p:cNvSpPr txBox="1"/>
            <p:nvPr/>
          </p:nvSpPr>
          <p:spPr>
            <a:xfrm>
              <a:off x="9701145" y="1269749"/>
              <a:ext cx="1009187" cy="184666"/>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a:t>Details follow</a:t>
              </a:r>
            </a:p>
          </p:txBody>
        </p:sp>
      </p:grpSp>
    </p:spTree>
    <p:extLst>
      <p:ext uri="{BB962C8B-B14F-4D97-AF65-F5344CB8AC3E}">
        <p14:creationId xmlns:p14="http://schemas.microsoft.com/office/powerpoint/2010/main" val="38283904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C92A6193-1BD9-8DE0-D25D-9E9465378978}"/>
              </a:ext>
            </a:extLst>
          </p:cNvPr>
          <p:cNvGraphicFramePr>
            <a:graphicFrameLocks noChangeAspect="1"/>
          </p:cNvGraphicFramePr>
          <p:nvPr>
            <p:custDataLst>
              <p:tags r:id="rId1"/>
            </p:custDataLst>
            <p:extLst>
              <p:ext uri="{D42A27DB-BD31-4B8C-83A1-F6EECF244321}">
                <p14:modId xmlns:p14="http://schemas.microsoft.com/office/powerpoint/2010/main" val="26370011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04" imgH="405" progId="TCLayout.ActiveDocument.1">
                  <p:embed/>
                </p:oleObj>
              </mc:Choice>
              <mc:Fallback>
                <p:oleObj name="think-cell Slide" r:id="rId5" imgW="404" imgH="405" progId="TCLayout.ActiveDocument.1">
                  <p:embed/>
                  <p:pic>
                    <p:nvPicPr>
                      <p:cNvPr id="3" name="Object 6" hidden="1">
                        <a:extLst>
                          <a:ext uri="{FF2B5EF4-FFF2-40B4-BE49-F238E27FC236}">
                            <a16:creationId xmlns:a16="http://schemas.microsoft.com/office/drawing/2014/main" id="{C92A6193-1BD9-8DE0-D25D-9E946537897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2. Slide Title">
            <a:extLst>
              <a:ext uri="{FF2B5EF4-FFF2-40B4-BE49-F238E27FC236}">
                <a16:creationId xmlns:a16="http://schemas.microsoft.com/office/drawing/2014/main" id="{CD479399-7881-F991-9599-3A9117EA92DC}"/>
              </a:ext>
            </a:extLst>
          </p:cNvPr>
          <p:cNvSpPr>
            <a:spLocks noGrp="1"/>
          </p:cNvSpPr>
          <p:nvPr>
            <p:ph type="title"/>
            <p:custDataLst>
              <p:tags r:id="rId2"/>
            </p:custDataLst>
          </p:nvPr>
        </p:nvSpPr>
        <p:spPr/>
        <p:txBody>
          <a:bodyPr vert="horz"/>
          <a:lstStyle/>
          <a:p>
            <a:r>
              <a:rPr lang="en-US">
                <a:solidFill>
                  <a:schemeClr val="accent6">
                    <a:lumMod val="75000"/>
                  </a:schemeClr>
                </a:solidFill>
              </a:rPr>
              <a:t>Batch study: </a:t>
            </a:r>
            <a:r>
              <a:rPr lang="en-US"/>
              <a:t>Batch study interaction process (strawman)</a:t>
            </a:r>
          </a:p>
        </p:txBody>
      </p:sp>
      <p:pic>
        <p:nvPicPr>
          <p:cNvPr id="6" name="Picture 5">
            <a:extLst>
              <a:ext uri="{FF2B5EF4-FFF2-40B4-BE49-F238E27FC236}">
                <a16:creationId xmlns:a16="http://schemas.microsoft.com/office/drawing/2014/main" id="{966BCD87-8F62-3EE4-ADF3-B23199E99927}"/>
              </a:ext>
            </a:extLst>
          </p:cNvPr>
          <p:cNvPicPr>
            <a:picLocks noChangeAspect="1"/>
          </p:cNvPicPr>
          <p:nvPr/>
        </p:nvPicPr>
        <p:blipFill>
          <a:blip r:embed="rId7"/>
          <a:srcRect t="6295"/>
          <a:stretch>
            <a:fillRect/>
          </a:stretch>
        </p:blipFill>
        <p:spPr>
          <a:xfrm>
            <a:off x="457261" y="1014206"/>
            <a:ext cx="11277478" cy="5802197"/>
          </a:xfrm>
          <a:prstGeom prst="rect">
            <a:avLst/>
          </a:prstGeom>
        </p:spPr>
      </p:pic>
    </p:spTree>
    <p:extLst>
      <p:ext uri="{BB962C8B-B14F-4D97-AF65-F5344CB8AC3E}">
        <p14:creationId xmlns:p14="http://schemas.microsoft.com/office/powerpoint/2010/main" val="3248392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6" hidden="1">
            <a:extLst>
              <a:ext uri="{FF2B5EF4-FFF2-40B4-BE49-F238E27FC236}">
                <a16:creationId xmlns:a16="http://schemas.microsoft.com/office/drawing/2014/main" id="{E0FAF6D1-3661-92F0-E872-CAB5C4CE90E3}"/>
              </a:ext>
            </a:extLst>
          </p:cNvPr>
          <p:cNvGraphicFramePr>
            <a:graphicFrameLocks noChangeAspect="1"/>
          </p:cNvGraphicFramePr>
          <p:nvPr>
            <p:custDataLst>
              <p:tags r:id="rId1"/>
            </p:custDataLst>
            <p:extLst>
              <p:ext uri="{D42A27DB-BD31-4B8C-83A1-F6EECF244321}">
                <p14:modId xmlns:p14="http://schemas.microsoft.com/office/powerpoint/2010/main" val="28771637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04" imgH="405" progId="TCLayout.ActiveDocument.1">
                  <p:embed/>
                </p:oleObj>
              </mc:Choice>
              <mc:Fallback>
                <p:oleObj name="think-cell Slide" r:id="rId5" imgW="404" imgH="405" progId="TCLayout.ActiveDocument.1">
                  <p:embed/>
                  <p:pic>
                    <p:nvPicPr>
                      <p:cNvPr id="5" name="Object 6" hidden="1">
                        <a:extLst>
                          <a:ext uri="{FF2B5EF4-FFF2-40B4-BE49-F238E27FC236}">
                            <a16:creationId xmlns:a16="http://schemas.microsoft.com/office/drawing/2014/main" id="{E0FAF6D1-3661-92F0-E872-CAB5C4CE90E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2. Slide Title">
            <a:extLst>
              <a:ext uri="{FF2B5EF4-FFF2-40B4-BE49-F238E27FC236}">
                <a16:creationId xmlns:a16="http://schemas.microsoft.com/office/drawing/2014/main" id="{A6596966-3CCF-E467-02A8-9E86C1A3D952}"/>
              </a:ext>
            </a:extLst>
          </p:cNvPr>
          <p:cNvSpPr>
            <a:spLocks noGrp="1"/>
          </p:cNvSpPr>
          <p:nvPr>
            <p:ph type="title"/>
            <p:custDataLst>
              <p:tags r:id="rId2"/>
            </p:custDataLst>
          </p:nvPr>
        </p:nvSpPr>
        <p:spPr>
          <a:xfrm>
            <a:off x="1257300" y="457168"/>
            <a:ext cx="10401300" cy="738664"/>
          </a:xfrm>
          <a:noFill/>
          <a:ln/>
          <a:extLst>
            <a:ext uri="{909E8E84-426E-40DD-AFC4-6F175D3DCCD1}">
              <a14:hiddenFill xmlns:a14="http://schemas.microsoft.com/office/drawing/2010/main">
                <a:solidFill>
                  <a:srgbClr val="FFFFFF"/>
                </a:solidFill>
              </a14:hiddenFill>
            </a:ext>
          </a:extLst>
        </p:spPr>
        <p:txBody>
          <a:bodyPr vert="horz">
            <a:noAutofit/>
          </a:bodyPr>
          <a:lstStyle/>
          <a:p>
            <a:r>
              <a:rPr lang="en-US">
                <a:solidFill>
                  <a:schemeClr val="accent2">
                    <a:lumMod val="75000"/>
                  </a:schemeClr>
                </a:solidFill>
                <a:cs typeface="Arial"/>
              </a:rPr>
              <a:t>Overview: </a:t>
            </a:r>
            <a:r>
              <a:rPr lang="en-US">
                <a:cs typeface="Arial"/>
              </a:rPr>
              <a:t>ERCOT is reimagining transmission planning with a more integrated and efficient process that preserves reliability</a:t>
            </a:r>
            <a:endParaRPr lang="en-US"/>
          </a:p>
        </p:txBody>
      </p:sp>
      <p:sp>
        <p:nvSpPr>
          <p:cNvPr id="12" name="TextBox 11">
            <a:extLst>
              <a:ext uri="{FF2B5EF4-FFF2-40B4-BE49-F238E27FC236}">
                <a16:creationId xmlns:a16="http://schemas.microsoft.com/office/drawing/2014/main" id="{C1F82D5A-3FC8-BC39-6BEC-E840D1E3C67B}"/>
              </a:ext>
            </a:extLst>
          </p:cNvPr>
          <p:cNvSpPr txBox="1">
            <a:spLocks/>
          </p:cNvSpPr>
          <p:nvPr/>
        </p:nvSpPr>
        <p:spPr>
          <a:xfrm>
            <a:off x="1257300" y="1571026"/>
            <a:ext cx="10401300" cy="477053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spcBef>
                <a:spcPts val="600"/>
              </a:spcBef>
            </a:pPr>
            <a:r>
              <a:rPr lang="en-US" sz="2000" b="1"/>
              <a:t>After establishing a structured process for evaluating and allocating large-load interconnection requests</a:t>
            </a:r>
            <a:r>
              <a:rPr lang="en-US" sz="2000"/>
              <a:t>, </a:t>
            </a:r>
            <a:r>
              <a:rPr lang="en-US" sz="2000" b="1"/>
              <a:t>Batch Zero also highlighted the need for a more integrated planning model</a:t>
            </a:r>
            <a:r>
              <a:rPr lang="en-US" sz="2000"/>
              <a:t> that connects load forecasting, Batch Studies, RTP, RPG, and transmission development into a single planning framework </a:t>
            </a:r>
          </a:p>
          <a:p>
            <a:pPr lvl="1">
              <a:spcBef>
                <a:spcPts val="600"/>
              </a:spcBef>
            </a:pPr>
            <a:r>
              <a:rPr lang="en-US" sz="2000" b="1"/>
              <a:t>As load growth accelerates, ERCOT has an opportunity to modernize planning</a:t>
            </a:r>
            <a:r>
              <a:rPr lang="en-US" sz="2000"/>
              <a:t> by streamlining processes, reducing duplicative analyses, leveraging technology and automation, and creating a more seamless path from forecasting through transmission execution</a:t>
            </a:r>
          </a:p>
          <a:p>
            <a:pPr lvl="1">
              <a:spcBef>
                <a:spcPts val="600"/>
              </a:spcBef>
            </a:pPr>
            <a:r>
              <a:rPr lang="en-US" sz="2000" b="1"/>
              <a:t>ERCOT is conducting TSP interviews to understand TSP pain points with the current planning process, and solicit input on a future integrated CTP process</a:t>
            </a:r>
            <a:endParaRPr lang="en-US" sz="2000"/>
          </a:p>
          <a:p>
            <a:pPr lvl="1">
              <a:spcBef>
                <a:spcPts val="600"/>
              </a:spcBef>
            </a:pPr>
            <a:r>
              <a:rPr lang="en-US" sz="2000" b="1"/>
              <a:t>ERCOT issued a Market Notice on July 8 announcing this initiative and enabling ongoing stakeholder consultations and workshops</a:t>
            </a:r>
          </a:p>
          <a:p>
            <a:pPr lvl="1">
              <a:spcBef>
                <a:spcPts val="600"/>
              </a:spcBef>
            </a:pPr>
            <a:r>
              <a:rPr lang="en-US" sz="2000" b="1"/>
              <a:t>We look forward to your candid input and collaborative problem-solving </a:t>
            </a:r>
            <a:r>
              <a:rPr lang="en-US" sz="2000"/>
              <a:t>as we kick off the Comprehensive Transmission Planning design process</a:t>
            </a:r>
          </a:p>
        </p:txBody>
      </p:sp>
    </p:spTree>
    <p:extLst>
      <p:ext uri="{BB962C8B-B14F-4D97-AF65-F5344CB8AC3E}">
        <p14:creationId xmlns:p14="http://schemas.microsoft.com/office/powerpoint/2010/main" val="1211565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A194E-F769-E893-7868-3F628A0BA14C}"/>
            </a:ext>
          </a:extLst>
        </p:cNvPr>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10E038F3-6CEC-B94D-A6C2-D7CAD6D3F821}"/>
              </a:ext>
            </a:extLst>
          </p:cNvPr>
          <p:cNvGraphicFramePr>
            <a:graphicFrameLocks noChangeAspect="1"/>
          </p:cNvGraphicFramePr>
          <p:nvPr>
            <p:custDataLst>
              <p:tags r:id="rId1"/>
            </p:custDataLst>
            <p:extLst>
              <p:ext uri="{D42A27DB-BD31-4B8C-83A1-F6EECF244321}">
                <p14:modId xmlns:p14="http://schemas.microsoft.com/office/powerpoint/2010/main" val="26673228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6" name="Object 6" hidden="1">
                        <a:extLst>
                          <a:ext uri="{FF2B5EF4-FFF2-40B4-BE49-F238E27FC236}">
                            <a16:creationId xmlns:a16="http://schemas.microsoft.com/office/drawing/2014/main" id="{10E038F3-6CEC-B94D-A6C2-D7CAD6D3F82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2. Slide Title">
            <a:extLst>
              <a:ext uri="{FF2B5EF4-FFF2-40B4-BE49-F238E27FC236}">
                <a16:creationId xmlns:a16="http://schemas.microsoft.com/office/drawing/2014/main" id="{D3EE7A91-ABB0-DC7D-4FF4-2AA2B66A94A7}"/>
              </a:ext>
            </a:extLst>
          </p:cNvPr>
          <p:cNvSpPr>
            <a:spLocks noGrp="1"/>
          </p:cNvSpPr>
          <p:nvPr>
            <p:ph type="title"/>
            <p:custDataLst>
              <p:tags r:id="rId2"/>
            </p:custDataLst>
          </p:nvPr>
        </p:nvSpPr>
        <p:spPr>
          <a:xfrm>
            <a:off x="1257300" y="419100"/>
            <a:ext cx="10401300" cy="384721"/>
          </a:xfrm>
        </p:spPr>
        <p:txBody>
          <a:bodyPr vert="horz"/>
          <a:lstStyle/>
          <a:p>
            <a:r>
              <a:rPr lang="en-US">
                <a:solidFill>
                  <a:schemeClr val="accent6">
                    <a:lumMod val="75000"/>
                  </a:schemeClr>
                </a:solidFill>
              </a:rPr>
              <a:t>Batch study: </a:t>
            </a:r>
            <a:r>
              <a:rPr lang="en-US"/>
              <a:t>Large Load Batch Tracking Number</a:t>
            </a:r>
          </a:p>
        </p:txBody>
      </p:sp>
      <p:sp>
        <p:nvSpPr>
          <p:cNvPr id="18" name="TextBox 17">
            <a:extLst>
              <a:ext uri="{FF2B5EF4-FFF2-40B4-BE49-F238E27FC236}">
                <a16:creationId xmlns:a16="http://schemas.microsoft.com/office/drawing/2014/main" id="{5A0239A0-9DA8-9A3C-4866-31B8FF1F8B51}"/>
              </a:ext>
            </a:extLst>
          </p:cNvPr>
          <p:cNvSpPr txBox="1"/>
          <p:nvPr/>
        </p:nvSpPr>
        <p:spPr>
          <a:xfrm>
            <a:off x="2696233" y="4900321"/>
            <a:ext cx="1966662" cy="239898"/>
          </a:xfrm>
          <a:prstGeom prst="rect">
            <a:avLst/>
          </a:prstGeom>
          <a:ln w="6350">
            <a:noFill/>
            <a:miter lim="800000"/>
          </a:ln>
        </p:spPr>
        <p:txBody>
          <a:bodyPr vert="horz" wrap="none" lIns="0" tIns="0" rIns="0" bIns="0" rtlCol="0">
            <a:sp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2000" b="1" i="0" u="none" strike="noStrike" kern="1200" cap="none" spc="0" normalizeH="0" baseline="0" noProof="0">
                <a:ln>
                  <a:noFill/>
                </a:ln>
                <a:solidFill>
                  <a:srgbClr val="171A1C"/>
                </a:solidFill>
                <a:effectLst/>
                <a:uLnTx/>
                <a:uFillTx/>
                <a:latin typeface="Arial"/>
                <a:ea typeface="+mn-ea"/>
                <a:cs typeface="+mn-cs"/>
              </a:rPr>
              <a:t>Example:</a:t>
            </a:r>
            <a:r>
              <a:rPr kumimoji="0" lang="en-US" sz="2000" b="0" i="0" u="none" strike="noStrike" kern="1200" cap="none" spc="0" normalizeH="0" baseline="0" noProof="0">
                <a:ln>
                  <a:noFill/>
                </a:ln>
                <a:solidFill>
                  <a:srgbClr val="171A1C"/>
                </a:solidFill>
                <a:effectLst/>
                <a:uLnTx/>
                <a:uFillTx/>
                <a:latin typeface="Arial"/>
                <a:ea typeface="+mn-ea"/>
                <a:cs typeface="+mn-cs"/>
              </a:rPr>
              <a:t> 01LLB0003</a:t>
            </a:r>
          </a:p>
        </p:txBody>
      </p:sp>
      <p:sp>
        <p:nvSpPr>
          <p:cNvPr id="20" name="TextBox 19">
            <a:extLst>
              <a:ext uri="{FF2B5EF4-FFF2-40B4-BE49-F238E27FC236}">
                <a16:creationId xmlns:a16="http://schemas.microsoft.com/office/drawing/2014/main" id="{AD65F44A-7D13-3AF1-5F54-11282AD0F0E1}"/>
              </a:ext>
            </a:extLst>
          </p:cNvPr>
          <p:cNvSpPr txBox="1"/>
          <p:nvPr/>
        </p:nvSpPr>
        <p:spPr>
          <a:xfrm>
            <a:off x="6987531" y="4900321"/>
            <a:ext cx="1954167" cy="239898"/>
          </a:xfrm>
          <a:prstGeom prst="rect">
            <a:avLst/>
          </a:prstGeom>
          <a:ln w="6350">
            <a:noFill/>
            <a:miter lim="800000"/>
          </a:ln>
        </p:spPr>
        <p:txBody>
          <a:bodyPr vert="horz" wrap="none" lIns="0" tIns="0" rIns="0" bIns="0" rtlCol="0">
            <a:sp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2000" b="0" i="0" u="none" strike="noStrike" kern="1200" cap="none" spc="0" normalizeH="0" baseline="0" noProof="0">
                <a:ln>
                  <a:noFill/>
                </a:ln>
                <a:solidFill>
                  <a:srgbClr val="171A1C"/>
                </a:solidFill>
                <a:effectLst/>
                <a:uLnTx/>
                <a:uFillTx/>
                <a:latin typeface="Arial"/>
                <a:ea typeface="+mn-ea"/>
                <a:cs typeface="+mn-cs"/>
              </a:rPr>
              <a:t>Project #3 in Batch 01</a:t>
            </a:r>
          </a:p>
        </p:txBody>
      </p:sp>
      <p:cxnSp>
        <p:nvCxnSpPr>
          <p:cNvPr id="22" name="Straight Arrow Connector 21">
            <a:extLst>
              <a:ext uri="{FF2B5EF4-FFF2-40B4-BE49-F238E27FC236}">
                <a16:creationId xmlns:a16="http://schemas.microsoft.com/office/drawing/2014/main" id="{F0D34F30-8BB6-7846-1128-2EFE0568388B}"/>
              </a:ext>
            </a:extLst>
          </p:cNvPr>
          <p:cNvCxnSpPr>
            <a:cxnSpLocks/>
          </p:cNvCxnSpPr>
          <p:nvPr/>
        </p:nvCxnSpPr>
        <p:spPr>
          <a:xfrm flipH="1">
            <a:off x="5504536" y="5068249"/>
            <a:ext cx="1031598" cy="0"/>
          </a:xfrm>
          <a:prstGeom prst="straightConnector1">
            <a:avLst/>
          </a:prstGeom>
          <a:ln w="635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6" name="Slide Number Placeholder 5">
            <a:extLst>
              <a:ext uri="{FF2B5EF4-FFF2-40B4-BE49-F238E27FC236}">
                <a16:creationId xmlns:a16="http://schemas.microsoft.com/office/drawing/2014/main" id="{921F5F2B-ABAE-345A-6AFA-F636F6FC04FF}"/>
              </a:ext>
            </a:extLst>
          </p:cNvPr>
          <p:cNvSpPr txBox="1">
            <a:spLocks/>
          </p:cNvSpPr>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en-US" sz="1200" b="1" i="0" u="none" strike="noStrike" kern="1200" cap="none" spc="0" normalizeH="0" baseline="0" noProof="0">
              <a:ln>
                <a:noFill/>
              </a:ln>
              <a:solidFill>
                <a:srgbClr val="005763"/>
              </a:solidFill>
              <a:effectLst/>
              <a:uLnTx/>
              <a:uFillTx/>
              <a:latin typeface="Arial"/>
              <a:ea typeface="+mn-ea"/>
              <a:cs typeface="+mn-cs"/>
            </a:endParaRPr>
          </a:p>
        </p:txBody>
      </p:sp>
      <p:sp>
        <p:nvSpPr>
          <p:cNvPr id="19" name="Rectangle: Rounded Corners 18">
            <a:extLst>
              <a:ext uri="{FF2B5EF4-FFF2-40B4-BE49-F238E27FC236}">
                <a16:creationId xmlns:a16="http://schemas.microsoft.com/office/drawing/2014/main" id="{48D327A1-0216-1249-DCFC-F837988F450E}"/>
              </a:ext>
            </a:extLst>
          </p:cNvPr>
          <p:cNvSpPr>
            <a:spLocks/>
          </p:cNvSpPr>
          <p:nvPr/>
        </p:nvSpPr>
        <p:spPr>
          <a:xfrm>
            <a:off x="1601885" y="1895176"/>
            <a:ext cx="8517879" cy="2708155"/>
          </a:xfrm>
          <a:prstGeom prst="roundRect">
            <a:avLst>
              <a:gd name="adj" fmla="val 5475"/>
            </a:avLst>
          </a:prstGeom>
          <a:solidFill>
            <a:schemeClr val="bg1"/>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200" b="0" i="0" u="none" strike="noStrike" kern="1200" cap="none" spc="0" normalizeH="0" baseline="0" noProof="0" err="1">
              <a:ln>
                <a:noFill/>
              </a:ln>
              <a:solidFill>
                <a:srgbClr val="FFFFFF"/>
              </a:solidFill>
              <a:effectLst/>
              <a:uLnTx/>
              <a:uFillTx/>
              <a:latin typeface="Arial"/>
              <a:ea typeface="+mn-ea"/>
              <a:cs typeface="+mn-cs"/>
            </a:endParaRPr>
          </a:p>
        </p:txBody>
      </p:sp>
      <p:sp>
        <p:nvSpPr>
          <p:cNvPr id="7" name="TextBox 6">
            <a:extLst>
              <a:ext uri="{FF2B5EF4-FFF2-40B4-BE49-F238E27FC236}">
                <a16:creationId xmlns:a16="http://schemas.microsoft.com/office/drawing/2014/main" id="{D910CC03-EFB0-C85F-9485-E659C4BC0499}"/>
              </a:ext>
            </a:extLst>
          </p:cNvPr>
          <p:cNvSpPr txBox="1"/>
          <p:nvPr/>
        </p:nvSpPr>
        <p:spPr>
          <a:xfrm>
            <a:off x="3712302" y="3433048"/>
            <a:ext cx="4662846" cy="907365"/>
          </a:xfrm>
          <a:prstGeom prst="rect">
            <a:avLst/>
          </a:prstGeom>
          <a:ln w="6350">
            <a:noFill/>
            <a:miter lim="800000"/>
          </a:ln>
        </p:spPr>
        <p:txBody>
          <a:bodyPr vert="horz" wrap="none" lIns="0" tIns="0" rIns="0" bIns="0" rtlCol="0">
            <a:sp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7200" b="1" i="0" u="none" strike="noStrike" kern="1200" cap="none" spc="0" normalizeH="0" baseline="0" noProof="0">
                <a:ln>
                  <a:noFill/>
                </a:ln>
                <a:solidFill>
                  <a:srgbClr val="0063B4"/>
                </a:solidFill>
                <a:effectLst/>
                <a:uLnTx/>
                <a:uFillTx/>
                <a:latin typeface="Arial"/>
                <a:ea typeface="+mn-ea"/>
                <a:cs typeface="+mn-cs"/>
              </a:rPr>
              <a:t>XX</a:t>
            </a:r>
            <a:r>
              <a:rPr kumimoji="0" lang="en-US" sz="7200" b="1" i="0" u="none" strike="noStrike" kern="1200" cap="none" spc="0" normalizeH="0" baseline="0" noProof="0">
                <a:ln>
                  <a:noFill/>
                </a:ln>
                <a:solidFill>
                  <a:srgbClr val="26D07C"/>
                </a:solidFill>
                <a:effectLst/>
                <a:uLnTx/>
                <a:uFillTx/>
                <a:latin typeface="Arial"/>
                <a:ea typeface="+mn-ea"/>
                <a:cs typeface="+mn-cs"/>
              </a:rPr>
              <a:t>LLB</a:t>
            </a:r>
            <a:r>
              <a:rPr kumimoji="0" lang="en-US" sz="7200" b="1" i="0" u="none" strike="noStrike" kern="1200" cap="none" spc="0" normalizeH="0" baseline="0" noProof="0">
                <a:ln>
                  <a:noFill/>
                </a:ln>
                <a:solidFill>
                  <a:srgbClr val="867ED0"/>
                </a:solidFill>
                <a:effectLst/>
                <a:uLnTx/>
                <a:uFillTx/>
                <a:latin typeface="Arial"/>
                <a:ea typeface="+mn-ea"/>
                <a:cs typeface="+mn-cs"/>
              </a:rPr>
              <a:t>NNNN</a:t>
            </a:r>
          </a:p>
        </p:txBody>
      </p:sp>
      <p:sp>
        <p:nvSpPr>
          <p:cNvPr id="39" name="Rectangle 38">
            <a:extLst>
              <a:ext uri="{FF2B5EF4-FFF2-40B4-BE49-F238E27FC236}">
                <a16:creationId xmlns:a16="http://schemas.microsoft.com/office/drawing/2014/main" id="{0CD67BDC-42D9-B41E-0FED-E1E881519E9F}"/>
              </a:ext>
            </a:extLst>
          </p:cNvPr>
          <p:cNvSpPr/>
          <p:nvPr/>
        </p:nvSpPr>
        <p:spPr>
          <a:xfrm>
            <a:off x="3229421" y="3558223"/>
            <a:ext cx="1191476" cy="37440"/>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200" b="0" i="0" u="none" strike="noStrike" kern="1200" cap="none" spc="0" normalizeH="0" baseline="0" noProof="0" err="1">
              <a:ln>
                <a:noFill/>
              </a:ln>
              <a:solidFill>
                <a:srgbClr val="FFFFFF"/>
              </a:solidFill>
              <a:effectLst/>
              <a:uLnTx/>
              <a:uFillTx/>
              <a:latin typeface="Arial"/>
              <a:ea typeface="+mn-ea"/>
              <a:cs typeface="+mn-cs"/>
            </a:endParaRPr>
          </a:p>
        </p:txBody>
      </p:sp>
      <p:sp>
        <p:nvSpPr>
          <p:cNvPr id="43" name="Rectangle 42">
            <a:extLst>
              <a:ext uri="{FF2B5EF4-FFF2-40B4-BE49-F238E27FC236}">
                <a16:creationId xmlns:a16="http://schemas.microsoft.com/office/drawing/2014/main" id="{6D0F460B-542F-B301-EA77-876A46513E6E}"/>
              </a:ext>
            </a:extLst>
          </p:cNvPr>
          <p:cNvSpPr/>
          <p:nvPr/>
        </p:nvSpPr>
        <p:spPr>
          <a:xfrm>
            <a:off x="4506583" y="3558223"/>
            <a:ext cx="1652211" cy="37440"/>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200" b="0" i="0" u="none" strike="noStrike" kern="1200" cap="none" spc="0" normalizeH="0" baseline="0" noProof="0" err="1">
              <a:ln>
                <a:noFill/>
              </a:ln>
              <a:solidFill>
                <a:srgbClr val="FFFFFF"/>
              </a:solidFill>
              <a:effectLst/>
              <a:uLnTx/>
              <a:uFillTx/>
              <a:latin typeface="Arial"/>
              <a:ea typeface="+mn-ea"/>
              <a:cs typeface="+mn-cs"/>
            </a:endParaRPr>
          </a:p>
        </p:txBody>
      </p:sp>
      <p:sp>
        <p:nvSpPr>
          <p:cNvPr id="46" name="Rectangle 45">
            <a:extLst>
              <a:ext uri="{FF2B5EF4-FFF2-40B4-BE49-F238E27FC236}">
                <a16:creationId xmlns:a16="http://schemas.microsoft.com/office/drawing/2014/main" id="{CC8A2F49-D23B-0251-437C-F1F54FB8378F}"/>
              </a:ext>
            </a:extLst>
          </p:cNvPr>
          <p:cNvSpPr/>
          <p:nvPr/>
        </p:nvSpPr>
        <p:spPr>
          <a:xfrm>
            <a:off x="6274640" y="3558223"/>
            <a:ext cx="2511800" cy="37440"/>
          </a:xfrm>
          <a:prstGeom prst="rect">
            <a:avLst/>
          </a:prstGeom>
          <a:solidFill>
            <a:schemeClr val="accent6"/>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200" b="0" i="0" u="none" strike="noStrike" kern="1200" cap="none" spc="0" normalizeH="0" baseline="0" noProof="0" err="1">
              <a:ln>
                <a:noFill/>
              </a:ln>
              <a:solidFill>
                <a:srgbClr val="FFFFFF"/>
              </a:solidFill>
              <a:effectLst/>
              <a:uLnTx/>
              <a:uFillTx/>
              <a:latin typeface="Arial"/>
              <a:ea typeface="+mn-ea"/>
              <a:cs typeface="+mn-cs"/>
            </a:endParaRPr>
          </a:p>
        </p:txBody>
      </p:sp>
      <p:sp>
        <p:nvSpPr>
          <p:cNvPr id="9" name="TextBox 8">
            <a:extLst>
              <a:ext uri="{FF2B5EF4-FFF2-40B4-BE49-F238E27FC236}">
                <a16:creationId xmlns:a16="http://schemas.microsoft.com/office/drawing/2014/main" id="{D376B47F-79B7-66D7-3016-9A39F53E2B53}"/>
              </a:ext>
            </a:extLst>
          </p:cNvPr>
          <p:cNvSpPr txBox="1">
            <a:spLocks/>
          </p:cNvSpPr>
          <p:nvPr/>
        </p:nvSpPr>
        <p:spPr>
          <a:xfrm>
            <a:off x="2423131" y="2960428"/>
            <a:ext cx="1612043" cy="302455"/>
          </a:xfrm>
          <a:prstGeom prst="rect">
            <a:avLst/>
          </a:prstGeom>
          <a:ln w="6350">
            <a:noFill/>
            <a:miter lim="800000"/>
          </a:ln>
        </p:spPr>
        <p:txBody>
          <a:bodyPr vert="horz" wrap="none" lIns="0" tIns="0" rIns="0" bIns="0" rtlCol="0">
            <a:noAutofit/>
          </a:bodyPr>
          <a:lstStyle/>
          <a:p>
            <a:pPr marL="0" marR="0" lvl="0" indent="0" algn="ctr" defTabSz="914400" rtl="0" eaLnBrk="1" fontAlgn="auto" latinLnBrk="0" hangingPunct="1">
              <a:lnSpc>
                <a:spcPct val="100000"/>
              </a:lnSpc>
              <a:spcBef>
                <a:spcPts val="300"/>
              </a:spcBef>
              <a:spcAft>
                <a:spcPts val="300"/>
              </a:spcAft>
              <a:buClr>
                <a:srgbClr val="171A1C"/>
              </a:buClr>
              <a:buSzTx/>
              <a:buFontTx/>
              <a:buNone/>
              <a:tabLst/>
              <a:defRPr/>
            </a:pPr>
            <a:r>
              <a:rPr kumimoji="0" lang="en-US" b="0" i="0" u="none" strike="noStrike" kern="1200" cap="none" spc="0" normalizeH="0" baseline="0" noProof="0">
                <a:ln>
                  <a:noFill/>
                </a:ln>
                <a:solidFill>
                  <a:srgbClr val="171A1C"/>
                </a:solidFill>
                <a:effectLst/>
                <a:uLnTx/>
                <a:uFillTx/>
                <a:latin typeface="Arial"/>
                <a:ea typeface="+mn-ea"/>
                <a:cs typeface="+mn-cs"/>
              </a:rPr>
              <a:t>Batch Number</a:t>
            </a:r>
          </a:p>
        </p:txBody>
      </p:sp>
      <p:cxnSp>
        <p:nvCxnSpPr>
          <p:cNvPr id="29" name="Straight Connector 28">
            <a:extLst>
              <a:ext uri="{FF2B5EF4-FFF2-40B4-BE49-F238E27FC236}">
                <a16:creationId xmlns:a16="http://schemas.microsoft.com/office/drawing/2014/main" id="{3E071D5E-0CF6-7793-DC9C-39F47F3CA312}"/>
              </a:ext>
            </a:extLst>
          </p:cNvPr>
          <p:cNvCxnSpPr>
            <a:cxnSpLocks/>
          </p:cNvCxnSpPr>
          <p:nvPr/>
        </p:nvCxnSpPr>
        <p:spPr>
          <a:xfrm>
            <a:off x="3229421" y="3322196"/>
            <a:ext cx="1121198" cy="0"/>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1BB0CB6-3AB4-33E6-0368-98CFE4810439}"/>
              </a:ext>
            </a:extLst>
          </p:cNvPr>
          <p:cNvSpPr txBox="1">
            <a:spLocks/>
          </p:cNvSpPr>
          <p:nvPr/>
        </p:nvSpPr>
        <p:spPr>
          <a:xfrm>
            <a:off x="4164116" y="2101615"/>
            <a:ext cx="3006840" cy="120982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
                <a:srgbClr val="171A1C"/>
              </a:buClr>
              <a:buSzTx/>
              <a:buFontTx/>
              <a:buNone/>
              <a:tabLst/>
              <a:defRPr/>
            </a:pPr>
            <a:r>
              <a:rPr kumimoji="0" lang="en-US" b="0" i="0" u="none" strike="noStrike" kern="1200" cap="none" spc="0" normalizeH="0" baseline="0" noProof="0">
                <a:ln>
                  <a:noFill/>
                </a:ln>
                <a:solidFill>
                  <a:srgbClr val="171A1C"/>
                </a:solidFill>
                <a:effectLst/>
                <a:uLnTx/>
                <a:uFillTx/>
                <a:latin typeface="Arial"/>
                <a:ea typeface="+mn-ea"/>
                <a:cs typeface="+mn-cs"/>
              </a:rPr>
              <a:t>When an application is deemed complete, ERCOT will assign a Large Load Batch Tracking Number</a:t>
            </a:r>
          </a:p>
        </p:txBody>
      </p:sp>
      <p:cxnSp>
        <p:nvCxnSpPr>
          <p:cNvPr id="30" name="Straight Connector 29">
            <a:extLst>
              <a:ext uri="{FF2B5EF4-FFF2-40B4-BE49-F238E27FC236}">
                <a16:creationId xmlns:a16="http://schemas.microsoft.com/office/drawing/2014/main" id="{A057059D-22CE-F3EC-9859-1F29B3E06DDD}"/>
              </a:ext>
            </a:extLst>
          </p:cNvPr>
          <p:cNvCxnSpPr>
            <a:cxnSpLocks/>
          </p:cNvCxnSpPr>
          <p:nvPr/>
        </p:nvCxnSpPr>
        <p:spPr>
          <a:xfrm>
            <a:off x="4420897" y="3322196"/>
            <a:ext cx="1737897" cy="0"/>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B41F52D-ED35-50AE-1D8F-198A4AB009C6}"/>
              </a:ext>
            </a:extLst>
          </p:cNvPr>
          <p:cNvSpPr txBox="1">
            <a:spLocks/>
          </p:cNvSpPr>
          <p:nvPr/>
        </p:nvSpPr>
        <p:spPr>
          <a:xfrm>
            <a:off x="7397001" y="2355518"/>
            <a:ext cx="1901517" cy="907365"/>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
                <a:srgbClr val="171A1C"/>
              </a:buClr>
              <a:buSzTx/>
              <a:buFontTx/>
              <a:buNone/>
              <a:tabLst/>
              <a:defRPr/>
            </a:pPr>
            <a:r>
              <a:rPr kumimoji="0" lang="en-US" b="0" i="0" u="none" strike="noStrike" kern="1200" cap="none" spc="0" normalizeH="0" baseline="0" noProof="0">
                <a:ln>
                  <a:noFill/>
                </a:ln>
                <a:solidFill>
                  <a:srgbClr val="171A1C"/>
                </a:solidFill>
                <a:effectLst/>
                <a:uLnTx/>
                <a:uFillTx/>
                <a:latin typeface="Arial"/>
                <a:ea typeface="+mn-ea"/>
                <a:cs typeface="+mn-cs"/>
              </a:rPr>
              <a:t>Sequential Number for that Batch</a:t>
            </a:r>
          </a:p>
        </p:txBody>
      </p:sp>
      <p:cxnSp>
        <p:nvCxnSpPr>
          <p:cNvPr id="31" name="Straight Connector 30">
            <a:extLst>
              <a:ext uri="{FF2B5EF4-FFF2-40B4-BE49-F238E27FC236}">
                <a16:creationId xmlns:a16="http://schemas.microsoft.com/office/drawing/2014/main" id="{8E7D030F-3D24-75B2-C18F-9E34026EC0CE}"/>
              </a:ext>
            </a:extLst>
          </p:cNvPr>
          <p:cNvCxnSpPr>
            <a:cxnSpLocks/>
          </p:cNvCxnSpPr>
          <p:nvPr/>
        </p:nvCxnSpPr>
        <p:spPr>
          <a:xfrm>
            <a:off x="6274640" y="3322196"/>
            <a:ext cx="2511800" cy="0"/>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62445CED-0347-0843-6160-EC0E7AB26FE8}"/>
              </a:ext>
            </a:extLst>
          </p:cNvPr>
          <p:cNvCxnSpPr>
            <a:cxnSpLocks/>
          </p:cNvCxnSpPr>
          <p:nvPr/>
        </p:nvCxnSpPr>
        <p:spPr>
          <a:xfrm>
            <a:off x="3462714" y="3322196"/>
            <a:ext cx="0" cy="164741"/>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603FC20-1083-0004-9225-F0EC954C0DFA}"/>
              </a:ext>
            </a:extLst>
          </p:cNvPr>
          <p:cNvCxnSpPr>
            <a:cxnSpLocks/>
          </p:cNvCxnSpPr>
          <p:nvPr/>
        </p:nvCxnSpPr>
        <p:spPr>
          <a:xfrm>
            <a:off x="5332689" y="3322196"/>
            <a:ext cx="0" cy="164741"/>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041386F4-5AA1-9D00-0A80-FC47843085D4}"/>
              </a:ext>
            </a:extLst>
          </p:cNvPr>
          <p:cNvCxnSpPr>
            <a:cxnSpLocks/>
          </p:cNvCxnSpPr>
          <p:nvPr/>
        </p:nvCxnSpPr>
        <p:spPr>
          <a:xfrm>
            <a:off x="8347760" y="3322196"/>
            <a:ext cx="0" cy="164741"/>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16020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3A8A6EF1-51A7-CA5A-C81F-DE1C2D888BB7}"/>
              </a:ext>
            </a:extLst>
          </p:cNvPr>
          <p:cNvGraphicFramePr>
            <a:graphicFrameLocks noChangeAspect="1"/>
          </p:cNvGraphicFramePr>
          <p:nvPr>
            <p:custDataLst>
              <p:tags r:id="rId1"/>
            </p:custDataLst>
            <p:extLst>
              <p:ext uri="{D42A27DB-BD31-4B8C-83A1-F6EECF244321}">
                <p14:modId xmlns:p14="http://schemas.microsoft.com/office/powerpoint/2010/main" val="4903554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7" imgW="404" imgH="405" progId="TCLayout.ActiveDocument.1">
                  <p:embed/>
                </p:oleObj>
              </mc:Choice>
              <mc:Fallback>
                <p:oleObj name="think-cell Slide" r:id="rId17" imgW="404" imgH="405" progId="TCLayout.ActiveDocument.1">
                  <p:embed/>
                  <p:pic>
                    <p:nvPicPr>
                      <p:cNvPr id="3" name="Object 6" hidden="1">
                        <a:extLst>
                          <a:ext uri="{FF2B5EF4-FFF2-40B4-BE49-F238E27FC236}">
                            <a16:creationId xmlns:a16="http://schemas.microsoft.com/office/drawing/2014/main" id="{3A8A6EF1-51A7-CA5A-C81F-DE1C2D888BB7}"/>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4" name="2. Slide Title">
            <a:extLst>
              <a:ext uri="{FF2B5EF4-FFF2-40B4-BE49-F238E27FC236}">
                <a16:creationId xmlns:a16="http://schemas.microsoft.com/office/drawing/2014/main" id="{AA297C27-6A2A-66AF-2D89-27832F7788D2}"/>
              </a:ext>
            </a:extLst>
          </p:cNvPr>
          <p:cNvSpPr>
            <a:spLocks noGrp="1"/>
          </p:cNvSpPr>
          <p:nvPr>
            <p:ph type="title"/>
            <p:custDataLst>
              <p:tags r:id="rId2"/>
            </p:custDataLst>
          </p:nvPr>
        </p:nvSpPr>
        <p:spPr>
          <a:xfrm>
            <a:off x="1257300" y="419100"/>
            <a:ext cx="10401300" cy="369332"/>
          </a:xfrm>
          <a:noFill/>
          <a:ln/>
          <a:extLst>
            <a:ext uri="{909E8E84-426E-40DD-AFC4-6F175D3DCCD1}">
              <a14:hiddenFill xmlns:a14="http://schemas.microsoft.com/office/drawing/2010/main">
                <a:solidFill>
                  <a:srgbClr val="FFFFFF"/>
                </a:solidFill>
              </a14:hiddenFill>
            </a:ext>
          </a:extLst>
        </p:spPr>
        <p:txBody>
          <a:bodyPr vert="horz">
            <a:spAutoFit/>
          </a:bodyPr>
          <a:lstStyle/>
          <a:p>
            <a:r>
              <a:rPr lang="en-US">
                <a:solidFill>
                  <a:schemeClr val="accent6">
                    <a:lumMod val="75000"/>
                  </a:schemeClr>
                </a:solidFill>
              </a:rPr>
              <a:t>Batch study: </a:t>
            </a:r>
            <a:r>
              <a:rPr lang="en-US"/>
              <a:t>Requesting Study of Unfulfilled Ramp Request </a:t>
            </a:r>
          </a:p>
        </p:txBody>
      </p:sp>
      <p:sp>
        <p:nvSpPr>
          <p:cNvPr id="15" name="TextBox 14">
            <a:extLst>
              <a:ext uri="{FF2B5EF4-FFF2-40B4-BE49-F238E27FC236}">
                <a16:creationId xmlns:a16="http://schemas.microsoft.com/office/drawing/2014/main" id="{0865EF19-49C0-C390-889A-D945DD753FAD}"/>
              </a:ext>
            </a:extLst>
          </p:cNvPr>
          <p:cNvSpPr txBox="1">
            <a:spLocks/>
          </p:cNvSpPr>
          <p:nvPr/>
        </p:nvSpPr>
        <p:spPr>
          <a:xfrm>
            <a:off x="495301" y="968375"/>
            <a:ext cx="11163299" cy="276225"/>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800" b="1" i="0" u="none" strike="noStrike" kern="1200" cap="none" spc="0" normalizeH="0" baseline="0" noProof="0">
                <a:ln>
                  <a:noFill/>
                </a:ln>
                <a:solidFill>
                  <a:srgbClr val="171A1C"/>
                </a:solidFill>
                <a:effectLst/>
                <a:uLnTx/>
                <a:uFillTx/>
                <a:latin typeface="Arial"/>
                <a:ea typeface="+mn-ea"/>
                <a:cs typeface="Arial" panose="020B0604020202020204" pitchFamily="34" charset="0"/>
              </a:rPr>
              <a:t>Example: </a:t>
            </a:r>
            <a:r>
              <a:rPr kumimoji="0" lang="en-US" sz="1800" b="0" i="1" u="none" strike="noStrike" kern="1200" cap="none" spc="0" normalizeH="0" baseline="0" noProof="0">
                <a:ln>
                  <a:noFill/>
                </a:ln>
                <a:solidFill>
                  <a:srgbClr val="171A1C"/>
                </a:solidFill>
                <a:effectLst/>
                <a:uLnTx/>
                <a:uFillTx/>
                <a:latin typeface="Arial"/>
                <a:ea typeface="+mn-ea"/>
                <a:cs typeface="Arial" panose="020B0604020202020204" pitchFamily="34" charset="0"/>
              </a:rPr>
              <a:t>0NLLB0003</a:t>
            </a:r>
          </a:p>
        </p:txBody>
      </p:sp>
      <p:sp>
        <p:nvSpPr>
          <p:cNvPr id="75" name="Rectangle: Rounded Corners 74">
            <a:extLst>
              <a:ext uri="{FF2B5EF4-FFF2-40B4-BE49-F238E27FC236}">
                <a16:creationId xmlns:a16="http://schemas.microsoft.com/office/drawing/2014/main" id="{5CF84FA7-BF2F-674F-4CC1-4281FEB14F23}"/>
              </a:ext>
            </a:extLst>
          </p:cNvPr>
          <p:cNvSpPr>
            <a:spLocks/>
          </p:cNvSpPr>
          <p:nvPr/>
        </p:nvSpPr>
        <p:spPr>
          <a:xfrm>
            <a:off x="4304490" y="4457700"/>
            <a:ext cx="3544921" cy="1371600"/>
          </a:xfrm>
          <a:prstGeom prst="roundRect">
            <a:avLst>
              <a:gd name="adj" fmla="val 5475"/>
            </a:avLst>
          </a:prstGeom>
          <a:solidFill>
            <a:schemeClr val="bg1"/>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74" name="Rectangle: Rounded Corners 73">
            <a:extLst>
              <a:ext uri="{FF2B5EF4-FFF2-40B4-BE49-F238E27FC236}">
                <a16:creationId xmlns:a16="http://schemas.microsoft.com/office/drawing/2014/main" id="{C1A42466-2E1B-E168-5402-B9EAC086DD06}"/>
              </a:ext>
            </a:extLst>
          </p:cNvPr>
          <p:cNvSpPr>
            <a:spLocks/>
          </p:cNvSpPr>
          <p:nvPr/>
        </p:nvSpPr>
        <p:spPr>
          <a:xfrm>
            <a:off x="495301" y="4457700"/>
            <a:ext cx="3544921" cy="1371600"/>
          </a:xfrm>
          <a:prstGeom prst="roundRect">
            <a:avLst>
              <a:gd name="adj" fmla="val 5475"/>
            </a:avLst>
          </a:prstGeom>
          <a:solidFill>
            <a:schemeClr val="bg1"/>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76" name="Rectangle: Rounded Corners 75">
            <a:extLst>
              <a:ext uri="{FF2B5EF4-FFF2-40B4-BE49-F238E27FC236}">
                <a16:creationId xmlns:a16="http://schemas.microsoft.com/office/drawing/2014/main" id="{BA9D5917-B176-D7A9-904A-545C5D6D0ACA}"/>
              </a:ext>
            </a:extLst>
          </p:cNvPr>
          <p:cNvSpPr>
            <a:spLocks/>
          </p:cNvSpPr>
          <p:nvPr/>
        </p:nvSpPr>
        <p:spPr>
          <a:xfrm>
            <a:off x="8113679" y="4457700"/>
            <a:ext cx="3544921" cy="1371600"/>
          </a:xfrm>
          <a:prstGeom prst="roundRect">
            <a:avLst>
              <a:gd name="adj" fmla="val 5475"/>
            </a:avLst>
          </a:prstGeom>
          <a:solidFill>
            <a:schemeClr val="bg1"/>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28" name="TextBox 27">
            <a:extLst>
              <a:ext uri="{FF2B5EF4-FFF2-40B4-BE49-F238E27FC236}">
                <a16:creationId xmlns:a16="http://schemas.microsoft.com/office/drawing/2014/main" id="{872635E3-C6CD-7FAF-4CF7-7B3B32F170A3}"/>
              </a:ext>
            </a:extLst>
          </p:cNvPr>
          <p:cNvSpPr txBox="1">
            <a:spLocks/>
          </p:cNvSpPr>
          <p:nvPr/>
        </p:nvSpPr>
        <p:spPr>
          <a:xfrm>
            <a:off x="620720" y="4922778"/>
            <a:ext cx="3294084" cy="215444"/>
          </a:xfrm>
          <a:prstGeom prst="rect">
            <a:avLst/>
          </a:prstGeom>
          <a:ln w="6350">
            <a:noFill/>
            <a:miter lim="800000"/>
          </a:ln>
        </p:spPr>
        <p:txBody>
          <a:bodyPr vert="horz"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171A1C"/>
                </a:solidFill>
                <a:effectLst/>
                <a:uLnTx/>
                <a:uFillTx/>
                <a:latin typeface="Arial"/>
                <a:ea typeface="+mn-ea"/>
                <a:cs typeface="+mn-cs"/>
              </a:rPr>
              <a:t>Reallocate during CTP</a:t>
            </a:r>
          </a:p>
        </p:txBody>
      </p:sp>
      <p:sp>
        <p:nvSpPr>
          <p:cNvPr id="30" name="TextBox 29">
            <a:extLst>
              <a:ext uri="{FF2B5EF4-FFF2-40B4-BE49-F238E27FC236}">
                <a16:creationId xmlns:a16="http://schemas.microsoft.com/office/drawing/2014/main" id="{BFC1CF5D-C76E-65E5-3919-D461B1C99E78}"/>
              </a:ext>
            </a:extLst>
          </p:cNvPr>
          <p:cNvSpPr txBox="1">
            <a:spLocks/>
          </p:cNvSpPr>
          <p:nvPr/>
        </p:nvSpPr>
        <p:spPr>
          <a:xfrm>
            <a:off x="4429909" y="4707336"/>
            <a:ext cx="3294084" cy="430887"/>
          </a:xfrm>
          <a:prstGeom prst="rect">
            <a:avLst/>
          </a:prstGeom>
          <a:ln w="6350">
            <a:noFill/>
            <a:miter lim="800000"/>
          </a:ln>
        </p:spPr>
        <p:txBody>
          <a:bodyPr vert="horz"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171A1C"/>
                </a:solidFill>
                <a:effectLst/>
                <a:uLnTx/>
                <a:uFillTx/>
                <a:latin typeface="Arial"/>
                <a:ea typeface="+mn-ea"/>
                <a:cs typeface="+mn-cs"/>
              </a:rPr>
              <a:t>Automatic Request in </a:t>
            </a:r>
            <a:br>
              <a:rPr kumimoji="0" lang="en-US" sz="1400" b="1" i="0" u="none" strike="noStrike" kern="1200" cap="none" spc="0" normalizeH="0" baseline="0" noProof="0">
                <a:ln>
                  <a:noFill/>
                </a:ln>
                <a:solidFill>
                  <a:srgbClr val="171A1C"/>
                </a:solidFill>
                <a:effectLst/>
                <a:uLnTx/>
                <a:uFillTx/>
                <a:latin typeface="Arial"/>
                <a:ea typeface="+mn-ea"/>
                <a:cs typeface="+mn-cs"/>
              </a:rPr>
            </a:br>
            <a:r>
              <a:rPr kumimoji="0" lang="en-US" sz="1400" b="1" i="0" u="none" strike="noStrike" kern="1200" cap="none" spc="0" normalizeH="0" baseline="0" noProof="0">
                <a:ln>
                  <a:noFill/>
                </a:ln>
                <a:solidFill>
                  <a:srgbClr val="171A1C"/>
                </a:solidFill>
                <a:effectLst/>
                <a:uLnTx/>
                <a:uFillTx/>
                <a:latin typeface="Arial"/>
                <a:ea typeface="+mn-ea"/>
                <a:cs typeface="+mn-cs"/>
              </a:rPr>
              <a:t>Batch N+1</a:t>
            </a:r>
          </a:p>
        </p:txBody>
      </p:sp>
      <p:sp>
        <p:nvSpPr>
          <p:cNvPr id="33" name="TextBox 32">
            <a:extLst>
              <a:ext uri="{FF2B5EF4-FFF2-40B4-BE49-F238E27FC236}">
                <a16:creationId xmlns:a16="http://schemas.microsoft.com/office/drawing/2014/main" id="{E56AE3C2-0EFC-2030-E7E7-6BC9DED9408C}"/>
              </a:ext>
            </a:extLst>
          </p:cNvPr>
          <p:cNvSpPr txBox="1">
            <a:spLocks/>
          </p:cNvSpPr>
          <p:nvPr/>
        </p:nvSpPr>
        <p:spPr>
          <a:xfrm>
            <a:off x="8239098" y="4707336"/>
            <a:ext cx="3294084" cy="430887"/>
          </a:xfrm>
          <a:prstGeom prst="rect">
            <a:avLst/>
          </a:prstGeom>
          <a:ln w="6350">
            <a:noFill/>
            <a:miter lim="800000"/>
          </a:ln>
        </p:spPr>
        <p:txBody>
          <a:bodyPr vert="horz"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171A1C"/>
                </a:solidFill>
                <a:effectLst/>
                <a:uLnTx/>
                <a:uFillTx/>
                <a:latin typeface="Arial"/>
                <a:ea typeface="+mn-ea"/>
                <a:cs typeface="+mn-cs"/>
              </a:rPr>
              <a:t>ILLE May Request Re-Study in Subsequent Batch </a:t>
            </a:r>
          </a:p>
        </p:txBody>
      </p:sp>
      <p:sp>
        <p:nvSpPr>
          <p:cNvPr id="38" name="TextBox 37">
            <a:extLst>
              <a:ext uri="{FF2B5EF4-FFF2-40B4-BE49-F238E27FC236}">
                <a16:creationId xmlns:a16="http://schemas.microsoft.com/office/drawing/2014/main" id="{7C82AEAE-92AF-0F9D-6778-B56552C04A40}"/>
              </a:ext>
            </a:extLst>
          </p:cNvPr>
          <p:cNvSpPr txBox="1">
            <a:spLocks/>
          </p:cNvSpPr>
          <p:nvPr/>
        </p:nvSpPr>
        <p:spPr>
          <a:xfrm>
            <a:off x="858061" y="5204123"/>
            <a:ext cx="3224212" cy="184666"/>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200" b="0" i="1" u="none" strike="noStrike" kern="1200" cap="none" spc="0" normalizeH="0" baseline="0" noProof="0">
                <a:ln>
                  <a:noFill/>
                </a:ln>
                <a:solidFill>
                  <a:srgbClr val="171A1C"/>
                </a:solidFill>
                <a:effectLst/>
                <a:uLnTx/>
                <a:uFillTx/>
                <a:latin typeface="Arial"/>
                <a:ea typeface="+mn-ea"/>
                <a:cs typeface="Arial" panose="020B0604020202020204" pitchFamily="34" charset="0"/>
              </a:rPr>
              <a:t>Adds study time and complexity to the CTP</a:t>
            </a:r>
          </a:p>
        </p:txBody>
      </p:sp>
      <p:sp>
        <p:nvSpPr>
          <p:cNvPr id="42" name="TextBox 41">
            <a:extLst>
              <a:ext uri="{FF2B5EF4-FFF2-40B4-BE49-F238E27FC236}">
                <a16:creationId xmlns:a16="http://schemas.microsoft.com/office/drawing/2014/main" id="{9B6FC92B-D69C-7903-0525-088C73E549DC}"/>
              </a:ext>
            </a:extLst>
          </p:cNvPr>
          <p:cNvSpPr txBox="1">
            <a:spLocks/>
          </p:cNvSpPr>
          <p:nvPr/>
        </p:nvSpPr>
        <p:spPr>
          <a:xfrm>
            <a:off x="4667250" y="5204123"/>
            <a:ext cx="3224212" cy="553998"/>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200" b="0" i="1" u="none" strike="noStrike" kern="1200" cap="none" spc="0" normalizeH="0" baseline="0" noProof="0">
                <a:ln>
                  <a:noFill/>
                </a:ln>
                <a:solidFill>
                  <a:srgbClr val="171A1C"/>
                </a:solidFill>
                <a:effectLst/>
                <a:uLnTx/>
                <a:uFillTx/>
                <a:latin typeface="Arial"/>
                <a:ea typeface="+mn-ea"/>
                <a:cs typeface="Arial" panose="020B0604020202020204" pitchFamily="34" charset="0"/>
              </a:rPr>
              <a:t>Adds study time and complexity to Batch N+1 without study payment from ILLE or guarantee ILLE still wants to pursue the additional MWs</a:t>
            </a:r>
          </a:p>
        </p:txBody>
      </p:sp>
      <p:sp>
        <p:nvSpPr>
          <p:cNvPr id="46" name="TextBox 45">
            <a:extLst>
              <a:ext uri="{FF2B5EF4-FFF2-40B4-BE49-F238E27FC236}">
                <a16:creationId xmlns:a16="http://schemas.microsoft.com/office/drawing/2014/main" id="{5BAB797C-822F-86C5-8D65-6A96F9190A1A}"/>
              </a:ext>
            </a:extLst>
          </p:cNvPr>
          <p:cNvSpPr txBox="1">
            <a:spLocks/>
          </p:cNvSpPr>
          <p:nvPr/>
        </p:nvSpPr>
        <p:spPr>
          <a:xfrm>
            <a:off x="8476439" y="5204123"/>
            <a:ext cx="3224212" cy="184666"/>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200" b="0" i="1" u="none" strike="noStrike" kern="1200" cap="none" spc="0" normalizeH="0" baseline="0" noProof="0">
                <a:ln>
                  <a:noFill/>
                </a:ln>
                <a:solidFill>
                  <a:srgbClr val="171A1C"/>
                </a:solidFill>
                <a:effectLst/>
                <a:uLnTx/>
                <a:uFillTx/>
                <a:latin typeface="Arial"/>
                <a:ea typeface="+mn-ea"/>
                <a:cs typeface="Arial" panose="020B0604020202020204" pitchFamily="34" charset="0"/>
              </a:rPr>
              <a:t>ILLE keeps original LLB tracking number</a:t>
            </a:r>
          </a:p>
        </p:txBody>
      </p:sp>
      <p:sp>
        <p:nvSpPr>
          <p:cNvPr id="62" name="TrackerAlphaBlue 62">
            <a:extLst>
              <a:ext uri="{FF2B5EF4-FFF2-40B4-BE49-F238E27FC236}">
                <a16:creationId xmlns:a16="http://schemas.microsoft.com/office/drawing/2014/main" id="{C48F769D-5CEC-0E9F-7B87-4414DAC7ECCF}"/>
              </a:ext>
            </a:extLst>
          </p:cNvPr>
          <p:cNvSpPr/>
          <p:nvPr>
            <p:custDataLst>
              <p:tags r:id="rId3"/>
            </p:custDataLst>
          </p:nvPr>
        </p:nvSpPr>
        <p:spPr>
          <a:xfrm>
            <a:off x="582618" y="4266057"/>
            <a:ext cx="399268" cy="399268"/>
          </a:xfrm>
          <a:prstGeom prst="ellipse">
            <a:avLst/>
          </a:prstGeom>
          <a:solidFill>
            <a:schemeClr val="accent1"/>
          </a:solidFill>
          <a:ln w="38100" cap="sq" cmpd="sng" algn="ctr">
            <a:solidFill>
              <a:schemeClr val="bg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a:ea typeface="+mn-ea"/>
                <a:cs typeface="+mn-cs"/>
              </a:rPr>
              <a:t>A</a:t>
            </a:r>
          </a:p>
        </p:txBody>
      </p:sp>
      <p:sp>
        <p:nvSpPr>
          <p:cNvPr id="64" name="TrackerAlphaBlue 62">
            <a:extLst>
              <a:ext uri="{FF2B5EF4-FFF2-40B4-BE49-F238E27FC236}">
                <a16:creationId xmlns:a16="http://schemas.microsoft.com/office/drawing/2014/main" id="{88B77101-B495-30D4-4B17-DE336E56BAAB}"/>
              </a:ext>
            </a:extLst>
          </p:cNvPr>
          <p:cNvSpPr/>
          <p:nvPr>
            <p:custDataLst>
              <p:tags r:id="rId4"/>
            </p:custDataLst>
          </p:nvPr>
        </p:nvSpPr>
        <p:spPr>
          <a:xfrm>
            <a:off x="4391807" y="4266057"/>
            <a:ext cx="399268" cy="399268"/>
          </a:xfrm>
          <a:prstGeom prst="ellipse">
            <a:avLst/>
          </a:prstGeom>
          <a:solidFill>
            <a:schemeClr val="accent1"/>
          </a:solidFill>
          <a:ln w="38100" cap="sq" cmpd="sng" algn="ctr">
            <a:solidFill>
              <a:schemeClr val="bg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a:ea typeface="+mn-ea"/>
                <a:cs typeface="+mn-cs"/>
              </a:rPr>
              <a:t>B</a:t>
            </a:r>
          </a:p>
        </p:txBody>
      </p:sp>
      <p:sp>
        <p:nvSpPr>
          <p:cNvPr id="65" name="TrackerAlphaBlue 62">
            <a:extLst>
              <a:ext uri="{FF2B5EF4-FFF2-40B4-BE49-F238E27FC236}">
                <a16:creationId xmlns:a16="http://schemas.microsoft.com/office/drawing/2014/main" id="{403E588F-93E6-2882-DC08-0DE08E31556E}"/>
              </a:ext>
            </a:extLst>
          </p:cNvPr>
          <p:cNvSpPr/>
          <p:nvPr>
            <p:custDataLst>
              <p:tags r:id="rId5"/>
            </p:custDataLst>
          </p:nvPr>
        </p:nvSpPr>
        <p:spPr>
          <a:xfrm>
            <a:off x="8200996" y="4266057"/>
            <a:ext cx="399268" cy="399268"/>
          </a:xfrm>
          <a:prstGeom prst="ellipse">
            <a:avLst/>
          </a:prstGeom>
          <a:solidFill>
            <a:schemeClr val="accent1"/>
          </a:solidFill>
          <a:ln w="38100" cap="sq" cmpd="sng" algn="ctr">
            <a:solidFill>
              <a:schemeClr val="bg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a:ea typeface="+mn-ea"/>
                <a:cs typeface="+mn-cs"/>
              </a:rPr>
              <a:t>C</a:t>
            </a:r>
          </a:p>
        </p:txBody>
      </p:sp>
      <p:grpSp>
        <p:nvGrpSpPr>
          <p:cNvPr id="87" name="Group 86">
            <a:extLst>
              <a:ext uri="{FF2B5EF4-FFF2-40B4-BE49-F238E27FC236}">
                <a16:creationId xmlns:a16="http://schemas.microsoft.com/office/drawing/2014/main" id="{95A7CFF5-E092-7126-7929-4AAF994262F9}"/>
              </a:ext>
            </a:extLst>
          </p:cNvPr>
          <p:cNvGrpSpPr>
            <a:grpSpLocks/>
          </p:cNvGrpSpPr>
          <p:nvPr/>
        </p:nvGrpSpPr>
        <p:grpSpPr>
          <a:xfrm>
            <a:off x="495301" y="4103192"/>
            <a:ext cx="11163299" cy="87808"/>
            <a:chOff x="490328" y="3503117"/>
            <a:chExt cx="1755525" cy="140442"/>
          </a:xfrm>
        </p:grpSpPr>
        <p:sp>
          <p:nvSpPr>
            <p:cNvPr id="85" name="Right Bracket 84">
              <a:extLst>
                <a:ext uri="{FF2B5EF4-FFF2-40B4-BE49-F238E27FC236}">
                  <a16:creationId xmlns:a16="http://schemas.microsoft.com/office/drawing/2014/main" id="{8ADE6939-7E74-E985-2379-9E798C90607F}"/>
                </a:ext>
              </a:extLst>
            </p:cNvPr>
            <p:cNvSpPr/>
            <p:nvPr/>
          </p:nvSpPr>
          <p:spPr>
            <a:xfrm rot="16200000">
              <a:off x="1297870" y="2695575"/>
              <a:ext cx="140442" cy="1755525"/>
            </a:xfrm>
            <a:prstGeom prst="rightBracket">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86" name="Right Bracket 85">
              <a:extLst>
                <a:ext uri="{FF2B5EF4-FFF2-40B4-BE49-F238E27FC236}">
                  <a16:creationId xmlns:a16="http://schemas.microsoft.com/office/drawing/2014/main" id="{12241FEB-FA33-A3A1-3E0E-EAE6D344FCEB}"/>
                </a:ext>
              </a:extLst>
            </p:cNvPr>
            <p:cNvSpPr/>
            <p:nvPr/>
          </p:nvSpPr>
          <p:spPr>
            <a:xfrm rot="16200000">
              <a:off x="1297870" y="2695575"/>
              <a:ext cx="140442" cy="1755525"/>
            </a:xfrm>
            <a:prstGeom prst="rightBracket">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grpSp>
      <p:sp>
        <p:nvSpPr>
          <p:cNvPr id="35" name="TextBox 34">
            <a:extLst>
              <a:ext uri="{FF2B5EF4-FFF2-40B4-BE49-F238E27FC236}">
                <a16:creationId xmlns:a16="http://schemas.microsoft.com/office/drawing/2014/main" id="{43CE801A-D179-A4B7-FEF9-0432F9DFB21A}"/>
              </a:ext>
            </a:extLst>
          </p:cNvPr>
          <p:cNvSpPr txBox="1"/>
          <p:nvPr/>
        </p:nvSpPr>
        <p:spPr>
          <a:xfrm>
            <a:off x="5476877" y="3953417"/>
            <a:ext cx="1200148" cy="246221"/>
          </a:xfrm>
          <a:prstGeom prst="rect">
            <a:avLst/>
          </a:prstGeom>
          <a:solidFill>
            <a:schemeClr val="bg1"/>
          </a:solidFill>
          <a:ln w="6350">
            <a:noFill/>
            <a:miter lim="800000"/>
          </a:ln>
        </p:spPr>
        <p:txBody>
          <a:bodyPr vert="horz"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71A1C"/>
                </a:solidFill>
                <a:effectLst/>
                <a:uLnTx/>
                <a:uFillTx/>
                <a:latin typeface="Arial"/>
                <a:ea typeface="+mn-ea"/>
                <a:cs typeface="+mn-cs"/>
              </a:rPr>
              <a:t>Options</a:t>
            </a:r>
          </a:p>
        </p:txBody>
      </p:sp>
      <p:graphicFrame>
        <p:nvGraphicFramePr>
          <p:cNvPr id="5" name="Chart 4">
            <a:extLst>
              <a:ext uri="{FF2B5EF4-FFF2-40B4-BE49-F238E27FC236}">
                <a16:creationId xmlns:a16="http://schemas.microsoft.com/office/drawing/2014/main" id="{D8C45F10-C39C-ADA2-6F8E-27F032B080B7}"/>
              </a:ext>
            </a:extLst>
          </p:cNvPr>
          <p:cNvGraphicFramePr/>
          <p:nvPr>
            <p:custDataLst>
              <p:tags r:id="rId6"/>
            </p:custDataLst>
          </p:nvPr>
        </p:nvGraphicFramePr>
        <p:xfrm>
          <a:off x="1908175" y="1273175"/>
          <a:ext cx="9832975" cy="1384300"/>
        </p:xfrm>
        <a:graphic>
          <a:graphicData uri="http://schemas.openxmlformats.org/drawingml/2006/chart">
            <c:chart xmlns:c="http://schemas.openxmlformats.org/drawingml/2006/chart" xmlns:r="http://schemas.openxmlformats.org/officeDocument/2006/relationships" r:id="rId19"/>
          </a:graphicData>
        </a:graphic>
      </p:graphicFrame>
      <p:sp>
        <p:nvSpPr>
          <p:cNvPr id="91" name="Text Placeholder 4">
            <a:extLst>
              <a:ext uri="{FF2B5EF4-FFF2-40B4-BE49-F238E27FC236}">
                <a16:creationId xmlns:a16="http://schemas.microsoft.com/office/drawing/2014/main" id="{4C1F3293-4EFE-461D-940D-7EE66BAE31C5}"/>
              </a:ext>
            </a:extLst>
          </p:cNvPr>
          <p:cNvSpPr>
            <a:spLocks noGrp="1"/>
          </p:cNvSpPr>
          <p:nvPr>
            <p:custDataLst>
              <p:tags r:id="rId7"/>
            </p:custDataLst>
          </p:nvPr>
        </p:nvSpPr>
        <p:spPr bwMode="auto">
          <a:xfrm>
            <a:off x="3398838" y="2449513"/>
            <a:ext cx="4064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947EAED3-458F-4ECF-AA6F-EED78A2811A0}" type="datetime'''''''''''''''2''0''''''''''''''''''''30'''''''''''">
              <a:rPr kumimoji="0" lang="en-US" altLang="en-US" sz="14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2030</a:t>
            </a:fld>
            <a:endParaRPr kumimoji="0" lang="en-US" sz="14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93" name="Text Placeholder 4">
            <a:extLst>
              <a:ext uri="{FF2B5EF4-FFF2-40B4-BE49-F238E27FC236}">
                <a16:creationId xmlns:a16="http://schemas.microsoft.com/office/drawing/2014/main" id="{4C1F3293-4EFE-461D-940D-7EE66BAE31C5}"/>
              </a:ext>
            </a:extLst>
          </p:cNvPr>
          <p:cNvSpPr>
            <a:spLocks noGrp="1"/>
          </p:cNvSpPr>
          <p:nvPr>
            <p:custDataLst>
              <p:tags r:id="rId8"/>
            </p:custDataLst>
          </p:nvPr>
        </p:nvSpPr>
        <p:spPr bwMode="auto">
          <a:xfrm>
            <a:off x="6621463" y="2449513"/>
            <a:ext cx="4064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0861A658-356B-4EB5-92CC-37A639F08A50}" type="datetime'''''''''''''''2''''0''3''''1'''''''''''''">
              <a:rPr kumimoji="0" lang="en-US" altLang="en-US" sz="14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2031</a:t>
            </a:fld>
            <a:endParaRPr kumimoji="0" lang="en-US" sz="14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94" name="Text Placeholder 4">
            <a:extLst>
              <a:ext uri="{FF2B5EF4-FFF2-40B4-BE49-F238E27FC236}">
                <a16:creationId xmlns:a16="http://schemas.microsoft.com/office/drawing/2014/main" id="{4C1F3293-4EFE-461D-940D-7EE66BAE31C5}"/>
              </a:ext>
            </a:extLst>
          </p:cNvPr>
          <p:cNvSpPr>
            <a:spLocks noGrp="1"/>
          </p:cNvSpPr>
          <p:nvPr>
            <p:custDataLst>
              <p:tags r:id="rId9"/>
            </p:custDataLst>
          </p:nvPr>
        </p:nvSpPr>
        <p:spPr bwMode="auto">
          <a:xfrm>
            <a:off x="9844088" y="2449513"/>
            <a:ext cx="4064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BE6BD7F6-FEC4-487C-A6F8-BE09412F29BB}" type="datetime'''''''''''''''''''''20''''''''3''''''''2'''''''''''">
              <a:rPr kumimoji="0" lang="en-US" altLang="en-US" sz="14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2032</a:t>
            </a:fld>
            <a:endParaRPr kumimoji="0" lang="en-US" sz="14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131" name="Rectangle 130">
            <a:extLst>
              <a:ext uri="{FF2B5EF4-FFF2-40B4-BE49-F238E27FC236}">
                <a16:creationId xmlns:a16="http://schemas.microsoft.com/office/drawing/2014/main" id="{A79209A8-F949-E61D-1716-88F7E42D3128}"/>
              </a:ext>
            </a:extLst>
          </p:cNvPr>
          <p:cNvSpPr/>
          <p:nvPr>
            <p:custDataLst>
              <p:tags r:id="rId10"/>
            </p:custDataLst>
          </p:nvPr>
        </p:nvSpPr>
        <p:spPr bwMode="auto">
          <a:xfrm>
            <a:off x="8462963" y="1003300"/>
            <a:ext cx="165100" cy="165100"/>
          </a:xfrm>
          <a:prstGeom prst="rect">
            <a:avLst/>
          </a:prstGeom>
          <a:solidFill>
            <a:schemeClr val="accent1"/>
          </a:solidFill>
          <a:ln w="9525" cap="sq" cmpd="sng" algn="ctr">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132" name="Rectangle 131">
            <a:extLst>
              <a:ext uri="{FF2B5EF4-FFF2-40B4-BE49-F238E27FC236}">
                <a16:creationId xmlns:a16="http://schemas.microsoft.com/office/drawing/2014/main" id="{1206972B-5F63-665A-07A8-9D744362F4DC}"/>
              </a:ext>
            </a:extLst>
          </p:cNvPr>
          <p:cNvSpPr/>
          <p:nvPr>
            <p:custDataLst>
              <p:tags r:id="rId11"/>
            </p:custDataLst>
          </p:nvPr>
        </p:nvSpPr>
        <p:spPr bwMode="auto">
          <a:xfrm>
            <a:off x="10367963" y="1003300"/>
            <a:ext cx="165100" cy="165100"/>
          </a:xfrm>
          <a:prstGeom prst="rect">
            <a:avLst/>
          </a:prstGeom>
          <a:solidFill>
            <a:schemeClr val="accent2"/>
          </a:solidFill>
          <a:ln w="9525" cap="sq" cmpd="sng" algn="ctr">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95" name="Text Placeholder 4">
            <a:extLst>
              <a:ext uri="{FF2B5EF4-FFF2-40B4-BE49-F238E27FC236}">
                <a16:creationId xmlns:a16="http://schemas.microsoft.com/office/drawing/2014/main" id="{4C1F3293-4EFE-461D-940D-7EE66BAE31C5}"/>
              </a:ext>
            </a:extLst>
          </p:cNvPr>
          <p:cNvSpPr>
            <a:spLocks noGrp="1"/>
          </p:cNvSpPr>
          <p:nvPr>
            <p:custDataLst>
              <p:tags r:id="rId12"/>
            </p:custDataLst>
          </p:nvPr>
        </p:nvSpPr>
        <p:spPr bwMode="auto">
          <a:xfrm>
            <a:off x="8678863" y="1001713"/>
            <a:ext cx="1587500"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71DF06C2-659B-4909-9BF7-DA8054CC91E9}" type="datetime'Un''''''f''''ul''fi''''lled ''MW R''''''''e''q''ue''''s''t'">
              <a:rPr kumimoji="0" lang="en-US" altLang="en-US" sz="1200" b="0"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Unfulfilled MW Request</a:t>
            </a:fld>
            <a:endParaRPr kumimoji="0" lang="en-US" sz="1200" b="0"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96" name="Text Placeholder 4">
            <a:extLst>
              <a:ext uri="{FF2B5EF4-FFF2-40B4-BE49-F238E27FC236}">
                <a16:creationId xmlns:a16="http://schemas.microsoft.com/office/drawing/2014/main" id="{4C1F3293-4EFE-461D-940D-7EE66BAE31C5}"/>
              </a:ext>
            </a:extLst>
          </p:cNvPr>
          <p:cNvSpPr>
            <a:spLocks noGrp="1"/>
          </p:cNvSpPr>
          <p:nvPr>
            <p:custDataLst>
              <p:tags r:id="rId13"/>
            </p:custDataLst>
          </p:nvPr>
        </p:nvSpPr>
        <p:spPr bwMode="auto">
          <a:xfrm>
            <a:off x="10583863" y="1001713"/>
            <a:ext cx="101441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A715BEF4-20FF-4887-AF39-2F66E8A259F8}" type="datetime'''''''A''''l''''lo''''''''''ca''''''te''''''d'' MWs'''''''''''">
              <a:rPr kumimoji="0" lang="en-US" altLang="en-US" sz="1200" b="0"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Allocated MWs</a:t>
            </a:fld>
            <a:endParaRPr kumimoji="0" lang="en-US" sz="1200" b="0"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cxnSp>
        <p:nvCxnSpPr>
          <p:cNvPr id="161" name="Straight Connector 160">
            <a:extLst>
              <a:ext uri="{FF2B5EF4-FFF2-40B4-BE49-F238E27FC236}">
                <a16:creationId xmlns:a16="http://schemas.microsoft.com/office/drawing/2014/main" id="{F564C41F-F66C-D66A-EF4C-BA22C00EEE4F}"/>
              </a:ext>
            </a:extLst>
          </p:cNvPr>
          <p:cNvCxnSpPr>
            <a:cxnSpLocks/>
          </p:cNvCxnSpPr>
          <p:nvPr>
            <p:custDataLst>
              <p:tags r:id="rId14"/>
            </p:custDataLst>
          </p:nvPr>
        </p:nvCxnSpPr>
        <p:spPr>
          <a:xfrm>
            <a:off x="495301" y="1325563"/>
            <a:ext cx="11163299" cy="0"/>
          </a:xfrm>
          <a:prstGeom prst="line">
            <a:avLst/>
          </a:prstGeom>
          <a:ln w="1270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CB55E92C-B64F-9034-B2C6-29BDF196AD57}"/>
              </a:ext>
            </a:extLst>
          </p:cNvPr>
          <p:cNvSpPr txBox="1">
            <a:spLocks/>
          </p:cNvSpPr>
          <p:nvPr/>
        </p:nvSpPr>
        <p:spPr>
          <a:xfrm>
            <a:off x="470528" y="2822575"/>
            <a:ext cx="1332096" cy="215444"/>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400" b="1" i="0" u="none" strike="noStrike" kern="1200" cap="none" spc="0" normalizeH="0" baseline="0" noProof="0">
                <a:ln>
                  <a:noFill/>
                </a:ln>
                <a:solidFill>
                  <a:srgbClr val="171A1C"/>
                </a:solidFill>
                <a:effectLst/>
                <a:uLnTx/>
                <a:uFillTx/>
                <a:latin typeface="Arial"/>
                <a:ea typeface="+mn-ea"/>
                <a:cs typeface="Arial" panose="020B0604020202020204" pitchFamily="34" charset="0"/>
              </a:rPr>
              <a:t>Requested,</a:t>
            </a:r>
            <a:r>
              <a:rPr kumimoji="0" lang="en-US" sz="14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 MW</a:t>
            </a:r>
          </a:p>
        </p:txBody>
      </p:sp>
      <p:cxnSp>
        <p:nvCxnSpPr>
          <p:cNvPr id="176" name="Straight Connector 175">
            <a:extLst>
              <a:ext uri="{FF2B5EF4-FFF2-40B4-BE49-F238E27FC236}">
                <a16:creationId xmlns:a16="http://schemas.microsoft.com/office/drawing/2014/main" id="{DC8BC03D-289A-20D7-00C8-F18AD129C988}"/>
              </a:ext>
            </a:extLst>
          </p:cNvPr>
          <p:cNvCxnSpPr>
            <a:cxnSpLocks/>
          </p:cNvCxnSpPr>
          <p:nvPr>
            <p:custDataLst>
              <p:tags r:id="rId15"/>
            </p:custDataLst>
          </p:nvPr>
        </p:nvCxnSpPr>
        <p:spPr>
          <a:xfrm>
            <a:off x="495301" y="3155567"/>
            <a:ext cx="11163299"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sp>
        <p:nvSpPr>
          <p:cNvPr id="178" name="TextBox 177">
            <a:extLst>
              <a:ext uri="{FF2B5EF4-FFF2-40B4-BE49-F238E27FC236}">
                <a16:creationId xmlns:a16="http://schemas.microsoft.com/office/drawing/2014/main" id="{335A41C4-EEB6-3F77-69C0-1BE69368341A}"/>
              </a:ext>
            </a:extLst>
          </p:cNvPr>
          <p:cNvSpPr txBox="1">
            <a:spLocks/>
          </p:cNvSpPr>
          <p:nvPr/>
        </p:nvSpPr>
        <p:spPr>
          <a:xfrm>
            <a:off x="2935989" y="2822575"/>
            <a:ext cx="1332096" cy="215444"/>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4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500</a:t>
            </a:r>
          </a:p>
        </p:txBody>
      </p:sp>
      <p:sp>
        <p:nvSpPr>
          <p:cNvPr id="190" name="TextBox 189">
            <a:extLst>
              <a:ext uri="{FF2B5EF4-FFF2-40B4-BE49-F238E27FC236}">
                <a16:creationId xmlns:a16="http://schemas.microsoft.com/office/drawing/2014/main" id="{6ED054D9-DA0F-B838-689C-E1D99C1B4371}"/>
              </a:ext>
            </a:extLst>
          </p:cNvPr>
          <p:cNvSpPr txBox="1">
            <a:spLocks/>
          </p:cNvSpPr>
          <p:nvPr/>
        </p:nvSpPr>
        <p:spPr>
          <a:xfrm>
            <a:off x="6158614" y="2822575"/>
            <a:ext cx="1332096" cy="215444"/>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4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1000</a:t>
            </a:r>
          </a:p>
        </p:txBody>
      </p:sp>
      <p:sp>
        <p:nvSpPr>
          <p:cNvPr id="8" name="TextBox 7">
            <a:extLst>
              <a:ext uri="{FF2B5EF4-FFF2-40B4-BE49-F238E27FC236}">
                <a16:creationId xmlns:a16="http://schemas.microsoft.com/office/drawing/2014/main" id="{F8CFF4B4-D5DE-8B0E-C7A0-BB79139A6783}"/>
              </a:ext>
            </a:extLst>
          </p:cNvPr>
          <p:cNvSpPr txBox="1">
            <a:spLocks/>
          </p:cNvSpPr>
          <p:nvPr/>
        </p:nvSpPr>
        <p:spPr>
          <a:xfrm>
            <a:off x="470528" y="3273115"/>
            <a:ext cx="1332096" cy="215444"/>
          </a:xfrm>
          <a:prstGeom prst="rect">
            <a:avLst/>
          </a:prstGeom>
          <a:ln w="6350">
            <a:noFill/>
            <a:miter lim="800000"/>
          </a:ln>
        </p:spPr>
        <p:txBody>
          <a:bodyPr vert="horz" wrap="square" lIns="0" tIns="0" rIns="0" bIns="0" rtlCol="0">
            <a:sp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1400" b="1" i="0" u="none" strike="noStrike" kern="1200" cap="none" spc="0" normalizeH="0" baseline="0" noProof="0">
                <a:ln>
                  <a:noFill/>
                </a:ln>
                <a:solidFill>
                  <a:srgbClr val="171A1C"/>
                </a:solidFill>
                <a:effectLst/>
                <a:uLnTx/>
                <a:uFillTx/>
                <a:latin typeface="Arial"/>
                <a:ea typeface="+mn-ea"/>
                <a:cs typeface="+mn-cs"/>
              </a:rPr>
              <a:t>Allocated, </a:t>
            </a:r>
            <a:r>
              <a:rPr kumimoji="0" lang="en-US" sz="1400" b="0" i="0" u="none" strike="noStrike" kern="1200" cap="none" spc="0" normalizeH="0" baseline="0" noProof="0">
                <a:ln>
                  <a:noFill/>
                </a:ln>
                <a:solidFill>
                  <a:srgbClr val="171A1C"/>
                </a:solidFill>
                <a:effectLst/>
                <a:uLnTx/>
                <a:uFillTx/>
                <a:latin typeface="Arial"/>
                <a:ea typeface="+mn-ea"/>
                <a:cs typeface="+mn-cs"/>
              </a:rPr>
              <a:t>MW</a:t>
            </a:r>
          </a:p>
        </p:txBody>
      </p:sp>
      <p:sp>
        <p:nvSpPr>
          <p:cNvPr id="177" name="TextBox 176">
            <a:extLst>
              <a:ext uri="{FF2B5EF4-FFF2-40B4-BE49-F238E27FC236}">
                <a16:creationId xmlns:a16="http://schemas.microsoft.com/office/drawing/2014/main" id="{49F40710-B015-63C5-166E-A8D7BE295904}"/>
              </a:ext>
            </a:extLst>
          </p:cNvPr>
          <p:cNvSpPr txBox="1">
            <a:spLocks/>
          </p:cNvSpPr>
          <p:nvPr/>
        </p:nvSpPr>
        <p:spPr>
          <a:xfrm>
            <a:off x="2935989" y="3273115"/>
            <a:ext cx="1332096" cy="215444"/>
          </a:xfrm>
          <a:prstGeom prst="rect">
            <a:avLst/>
          </a:prstGeom>
          <a:ln w="6350">
            <a:noFill/>
            <a:miter lim="800000"/>
          </a:ln>
        </p:spPr>
        <p:txBody>
          <a:bodyPr vert="horz" wrap="square" lIns="0" tIns="0" rIns="0" bIns="0" rtlCol="0">
            <a:sp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400" b="0" i="0" u="none" strike="noStrike" kern="1200" cap="none" spc="0" normalizeH="0" baseline="0" noProof="0">
                <a:ln>
                  <a:noFill/>
                </a:ln>
                <a:solidFill>
                  <a:srgbClr val="171A1C"/>
                </a:solidFill>
                <a:effectLst/>
                <a:uLnTx/>
                <a:uFillTx/>
                <a:latin typeface="Arial"/>
                <a:ea typeface="+mn-ea"/>
                <a:cs typeface="+mn-cs"/>
              </a:rPr>
              <a:t>200</a:t>
            </a:r>
          </a:p>
        </p:txBody>
      </p:sp>
      <p:sp>
        <p:nvSpPr>
          <p:cNvPr id="189" name="TextBox 188">
            <a:extLst>
              <a:ext uri="{FF2B5EF4-FFF2-40B4-BE49-F238E27FC236}">
                <a16:creationId xmlns:a16="http://schemas.microsoft.com/office/drawing/2014/main" id="{BD35E839-CFF3-C7F0-6D3B-16DAF2364EA2}"/>
              </a:ext>
            </a:extLst>
          </p:cNvPr>
          <p:cNvSpPr txBox="1">
            <a:spLocks/>
          </p:cNvSpPr>
          <p:nvPr/>
        </p:nvSpPr>
        <p:spPr>
          <a:xfrm>
            <a:off x="6158614" y="3273115"/>
            <a:ext cx="1332096" cy="215444"/>
          </a:xfrm>
          <a:prstGeom prst="rect">
            <a:avLst/>
          </a:prstGeom>
          <a:ln w="6350">
            <a:noFill/>
            <a:miter lim="800000"/>
          </a:ln>
        </p:spPr>
        <p:txBody>
          <a:bodyPr vert="horz" wrap="square" lIns="0" tIns="0" rIns="0" bIns="0" rtlCol="0">
            <a:sp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400" b="0" i="0" u="none" strike="noStrike" kern="1200" cap="none" spc="0" normalizeH="0" baseline="0" noProof="0">
                <a:ln>
                  <a:noFill/>
                </a:ln>
                <a:solidFill>
                  <a:srgbClr val="171A1C"/>
                </a:solidFill>
                <a:effectLst/>
                <a:uLnTx/>
                <a:uFillTx/>
                <a:latin typeface="Arial"/>
                <a:ea typeface="+mn-ea"/>
                <a:cs typeface="+mn-cs"/>
              </a:rPr>
              <a:t>300</a:t>
            </a:r>
          </a:p>
        </p:txBody>
      </p:sp>
      <p:sp>
        <p:nvSpPr>
          <p:cNvPr id="192" name="TextBox 191">
            <a:extLst>
              <a:ext uri="{FF2B5EF4-FFF2-40B4-BE49-F238E27FC236}">
                <a16:creationId xmlns:a16="http://schemas.microsoft.com/office/drawing/2014/main" id="{28E55A30-6F23-89B0-68AE-CB4AD6E50FFE}"/>
              </a:ext>
            </a:extLst>
          </p:cNvPr>
          <p:cNvSpPr txBox="1">
            <a:spLocks/>
          </p:cNvSpPr>
          <p:nvPr/>
        </p:nvSpPr>
        <p:spPr>
          <a:xfrm>
            <a:off x="9381239" y="3273115"/>
            <a:ext cx="1332096" cy="215444"/>
          </a:xfrm>
          <a:prstGeom prst="rect">
            <a:avLst/>
          </a:prstGeom>
          <a:ln w="6350">
            <a:noFill/>
            <a:miter lim="800000"/>
          </a:ln>
        </p:spPr>
        <p:txBody>
          <a:bodyPr vert="horz" wrap="square" lIns="0" tIns="0" rIns="0" bIns="0" rtlCol="0">
            <a:sp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400" b="0" i="0" u="none" strike="noStrike" kern="1200" cap="none" spc="0" normalizeH="0" baseline="0" noProof="0">
                <a:ln>
                  <a:noFill/>
                </a:ln>
                <a:solidFill>
                  <a:srgbClr val="171A1C"/>
                </a:solidFill>
                <a:effectLst/>
                <a:uLnTx/>
                <a:uFillTx/>
                <a:latin typeface="Arial"/>
                <a:ea typeface="+mn-ea"/>
                <a:cs typeface="+mn-cs"/>
              </a:rPr>
              <a:t>1000</a:t>
            </a:r>
          </a:p>
        </p:txBody>
      </p:sp>
      <p:sp>
        <p:nvSpPr>
          <p:cNvPr id="193" name="TextBox 192">
            <a:extLst>
              <a:ext uri="{FF2B5EF4-FFF2-40B4-BE49-F238E27FC236}">
                <a16:creationId xmlns:a16="http://schemas.microsoft.com/office/drawing/2014/main" id="{488DFF92-C29B-E92B-F52B-8605201E057E}"/>
              </a:ext>
            </a:extLst>
          </p:cNvPr>
          <p:cNvSpPr txBox="1">
            <a:spLocks/>
          </p:cNvSpPr>
          <p:nvPr/>
        </p:nvSpPr>
        <p:spPr>
          <a:xfrm>
            <a:off x="9381239" y="2822575"/>
            <a:ext cx="1332096" cy="215444"/>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4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1000</a:t>
            </a:r>
          </a:p>
        </p:txBody>
      </p:sp>
      <p:grpSp>
        <p:nvGrpSpPr>
          <p:cNvPr id="215" name="Group 214">
            <a:extLst>
              <a:ext uri="{FF2B5EF4-FFF2-40B4-BE49-F238E27FC236}">
                <a16:creationId xmlns:a16="http://schemas.microsoft.com/office/drawing/2014/main" id="{96BF632E-87F2-3A39-5429-4ECB931F6F85}"/>
              </a:ext>
            </a:extLst>
          </p:cNvPr>
          <p:cNvGrpSpPr/>
          <p:nvPr/>
        </p:nvGrpSpPr>
        <p:grpSpPr>
          <a:xfrm>
            <a:off x="8239099" y="5204124"/>
            <a:ext cx="171152" cy="171152"/>
            <a:chOff x="-1015878" y="2978160"/>
            <a:chExt cx="353041" cy="353041"/>
          </a:xfrm>
        </p:grpSpPr>
        <p:sp>
          <p:nvSpPr>
            <p:cNvPr id="209" name="Oval 208">
              <a:extLst>
                <a:ext uri="{FF2B5EF4-FFF2-40B4-BE49-F238E27FC236}">
                  <a16:creationId xmlns:a16="http://schemas.microsoft.com/office/drawing/2014/main" id="{488EBEE7-B257-068A-26BE-B974FCFE343F}"/>
                </a:ext>
              </a:extLst>
            </p:cNvPr>
            <p:cNvSpPr/>
            <p:nvPr/>
          </p:nvSpPr>
          <p:spPr>
            <a:xfrm>
              <a:off x="-1015878" y="2978160"/>
              <a:ext cx="353041" cy="353041"/>
            </a:xfrm>
            <a:prstGeom prst="ellipse">
              <a:avLst/>
            </a:prstGeom>
            <a:solidFill>
              <a:srgbClr val="00B050"/>
            </a:solidFill>
            <a:ln w="12700" cap="sq">
              <a:solidFill>
                <a:srgbClr val="00B050"/>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210" name="Graphic 209">
              <a:extLst>
                <a:ext uri="{FF2B5EF4-FFF2-40B4-BE49-F238E27FC236}">
                  <a16:creationId xmlns:a16="http://schemas.microsoft.com/office/drawing/2014/main" id="{3BE8BE23-DAD6-392E-3F79-6F53A1338140}"/>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1009094" y="2984944"/>
              <a:ext cx="339473" cy="339473"/>
            </a:xfrm>
            <a:prstGeom prst="rect">
              <a:avLst/>
            </a:prstGeom>
          </p:spPr>
        </p:pic>
      </p:grpSp>
      <p:grpSp>
        <p:nvGrpSpPr>
          <p:cNvPr id="214" name="Group 213">
            <a:extLst>
              <a:ext uri="{FF2B5EF4-FFF2-40B4-BE49-F238E27FC236}">
                <a16:creationId xmlns:a16="http://schemas.microsoft.com/office/drawing/2014/main" id="{37E633DC-4B63-6350-D7EF-1FF02532FB79}"/>
              </a:ext>
            </a:extLst>
          </p:cNvPr>
          <p:cNvGrpSpPr/>
          <p:nvPr/>
        </p:nvGrpSpPr>
        <p:grpSpPr>
          <a:xfrm>
            <a:off x="4429910" y="5204124"/>
            <a:ext cx="171152" cy="171152"/>
            <a:chOff x="-1015878" y="3487653"/>
            <a:chExt cx="353041" cy="353041"/>
          </a:xfrm>
        </p:grpSpPr>
        <p:sp>
          <p:nvSpPr>
            <p:cNvPr id="212" name="Oval 211">
              <a:extLst>
                <a:ext uri="{FF2B5EF4-FFF2-40B4-BE49-F238E27FC236}">
                  <a16:creationId xmlns:a16="http://schemas.microsoft.com/office/drawing/2014/main" id="{7FEDADFD-BE81-750B-BE18-4C8CD8EE188A}"/>
                </a:ext>
              </a:extLst>
            </p:cNvPr>
            <p:cNvSpPr/>
            <p:nvPr/>
          </p:nvSpPr>
          <p:spPr>
            <a:xfrm>
              <a:off x="-1015878" y="3487653"/>
              <a:ext cx="353041" cy="353041"/>
            </a:xfrm>
            <a:prstGeom prst="ellipse">
              <a:avLst/>
            </a:prstGeom>
            <a:solidFill>
              <a:srgbClr val="C00000"/>
            </a:solidFill>
            <a:ln w="12700" cap="sq">
              <a:solidFill>
                <a:srgbClr val="C0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213" name="Graphic 212">
              <a:extLst>
                <a:ext uri="{FF2B5EF4-FFF2-40B4-BE49-F238E27FC236}">
                  <a16:creationId xmlns:a16="http://schemas.microsoft.com/office/drawing/2014/main" id="{DA3988DD-BCF1-E232-35ED-02B16D821CA2}"/>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1009094" y="3494437"/>
              <a:ext cx="339473" cy="339473"/>
            </a:xfrm>
            <a:prstGeom prst="rect">
              <a:avLst/>
            </a:prstGeom>
          </p:spPr>
        </p:pic>
      </p:grpSp>
      <p:grpSp>
        <p:nvGrpSpPr>
          <p:cNvPr id="216" name="Group 215">
            <a:extLst>
              <a:ext uri="{FF2B5EF4-FFF2-40B4-BE49-F238E27FC236}">
                <a16:creationId xmlns:a16="http://schemas.microsoft.com/office/drawing/2014/main" id="{1E6BFD8B-E04B-09E7-933C-5D0300CC8FEB}"/>
              </a:ext>
            </a:extLst>
          </p:cNvPr>
          <p:cNvGrpSpPr/>
          <p:nvPr/>
        </p:nvGrpSpPr>
        <p:grpSpPr>
          <a:xfrm>
            <a:off x="620721" y="5204124"/>
            <a:ext cx="171152" cy="171152"/>
            <a:chOff x="-1015878" y="3487653"/>
            <a:chExt cx="353041" cy="353041"/>
          </a:xfrm>
        </p:grpSpPr>
        <p:sp>
          <p:nvSpPr>
            <p:cNvPr id="217" name="Oval 216">
              <a:extLst>
                <a:ext uri="{FF2B5EF4-FFF2-40B4-BE49-F238E27FC236}">
                  <a16:creationId xmlns:a16="http://schemas.microsoft.com/office/drawing/2014/main" id="{BB9A2FA4-E1CF-396F-AC67-A378AC2DE364}"/>
                </a:ext>
              </a:extLst>
            </p:cNvPr>
            <p:cNvSpPr/>
            <p:nvPr/>
          </p:nvSpPr>
          <p:spPr>
            <a:xfrm>
              <a:off x="-1015878" y="3487653"/>
              <a:ext cx="353041" cy="353041"/>
            </a:xfrm>
            <a:prstGeom prst="ellipse">
              <a:avLst/>
            </a:prstGeom>
            <a:solidFill>
              <a:srgbClr val="C00000"/>
            </a:solidFill>
            <a:ln w="12700" cap="sq">
              <a:solidFill>
                <a:srgbClr val="C0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218" name="Graphic 217">
              <a:extLst>
                <a:ext uri="{FF2B5EF4-FFF2-40B4-BE49-F238E27FC236}">
                  <a16:creationId xmlns:a16="http://schemas.microsoft.com/office/drawing/2014/main" id="{D2474313-1119-2D0C-E8E8-DA6F2289578E}"/>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1009094" y="3494437"/>
              <a:ext cx="339473" cy="339473"/>
            </a:xfrm>
            <a:prstGeom prst="rect">
              <a:avLst/>
            </a:prstGeom>
          </p:spPr>
        </p:pic>
      </p:grpSp>
    </p:spTree>
    <p:extLst>
      <p:ext uri="{BB962C8B-B14F-4D97-AF65-F5344CB8AC3E}">
        <p14:creationId xmlns:p14="http://schemas.microsoft.com/office/powerpoint/2010/main" val="13877036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EF8365E5-FAC0-CACD-5BAA-1F4C061F6347}"/>
              </a:ext>
            </a:extLst>
          </p:cNvPr>
          <p:cNvGraphicFramePr>
            <a:graphicFrameLocks noChangeAspect="1"/>
          </p:cNvGraphicFramePr>
          <p:nvPr>
            <p:custDataLst>
              <p:tags r:id="rId1"/>
            </p:custDataLst>
            <p:extLst>
              <p:ext uri="{D42A27DB-BD31-4B8C-83A1-F6EECF244321}">
                <p14:modId xmlns:p14="http://schemas.microsoft.com/office/powerpoint/2010/main" val="1492130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04" imgH="405" progId="TCLayout.ActiveDocument.1">
                  <p:embed/>
                </p:oleObj>
              </mc:Choice>
              <mc:Fallback>
                <p:oleObj name="think-cell Slide" r:id="rId9" imgW="404" imgH="405" progId="TCLayout.ActiveDocument.1">
                  <p:embed/>
                  <p:pic>
                    <p:nvPicPr>
                      <p:cNvPr id="3" name="Object 6" hidden="1">
                        <a:extLst>
                          <a:ext uri="{FF2B5EF4-FFF2-40B4-BE49-F238E27FC236}">
                            <a16:creationId xmlns:a16="http://schemas.microsoft.com/office/drawing/2014/main" id="{EF8365E5-FAC0-CACD-5BAA-1F4C061F6347}"/>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2. Slide Title">
            <a:extLst>
              <a:ext uri="{FF2B5EF4-FFF2-40B4-BE49-F238E27FC236}">
                <a16:creationId xmlns:a16="http://schemas.microsoft.com/office/drawing/2014/main" id="{10FBE006-C1F5-C351-014B-81B6935A84B9}"/>
              </a:ext>
            </a:extLst>
          </p:cNvPr>
          <p:cNvSpPr>
            <a:spLocks noGrp="1"/>
          </p:cNvSpPr>
          <p:nvPr>
            <p:ph type="title"/>
            <p:custDataLst>
              <p:tags r:id="rId2"/>
            </p:custDataLst>
          </p:nvPr>
        </p:nvSpPr>
        <p:spPr>
          <a:xfrm>
            <a:off x="1257300" y="419100"/>
            <a:ext cx="10401300" cy="738664"/>
          </a:xfrm>
          <a:noFill/>
          <a:ln/>
          <a:extLst>
            <a:ext uri="{909E8E84-426E-40DD-AFC4-6F175D3DCCD1}">
              <a14:hiddenFill xmlns:a14="http://schemas.microsoft.com/office/drawing/2010/main">
                <a:solidFill>
                  <a:srgbClr val="FFFFFF"/>
                </a:solidFill>
              </a14:hiddenFill>
            </a:ext>
          </a:extLst>
        </p:spPr>
        <p:txBody>
          <a:bodyPr vert="horz">
            <a:spAutoFit/>
          </a:bodyPr>
          <a:lstStyle/>
          <a:p>
            <a:r>
              <a:rPr lang="en-US">
                <a:solidFill>
                  <a:schemeClr val="accent6">
                    <a:lumMod val="75000"/>
                  </a:schemeClr>
                </a:solidFill>
              </a:rPr>
              <a:t>Batch study: </a:t>
            </a:r>
            <a:r>
              <a:rPr lang="en-US"/>
              <a:t>Treatment of non-committed large loads in subsequent batches</a:t>
            </a:r>
          </a:p>
        </p:txBody>
      </p:sp>
      <p:sp>
        <p:nvSpPr>
          <p:cNvPr id="14" name="TextBox 13">
            <a:extLst>
              <a:ext uri="{FF2B5EF4-FFF2-40B4-BE49-F238E27FC236}">
                <a16:creationId xmlns:a16="http://schemas.microsoft.com/office/drawing/2014/main" id="{766BC79F-5E67-7C3A-CE07-9224E9F9AAC7}"/>
              </a:ext>
            </a:extLst>
          </p:cNvPr>
          <p:cNvSpPr txBox="1">
            <a:spLocks/>
          </p:cNvSpPr>
          <p:nvPr/>
        </p:nvSpPr>
        <p:spPr>
          <a:xfrm>
            <a:off x="611959" y="1419652"/>
            <a:ext cx="11163299" cy="615553"/>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2000" b="1" i="0" u="none" strike="noStrike" kern="1200" cap="none" spc="0" normalizeH="0" baseline="0" noProof="0">
                <a:ln>
                  <a:noFill/>
                </a:ln>
                <a:solidFill>
                  <a:srgbClr val="171A1C"/>
                </a:solidFill>
                <a:effectLst/>
                <a:uLnTx/>
                <a:uFillTx/>
                <a:latin typeface="Arial"/>
                <a:ea typeface="+mn-ea"/>
                <a:cs typeface="Arial" panose="020B0604020202020204" pitchFamily="34" charset="0"/>
              </a:rPr>
              <a:t>An ILLE that does not sign an interconnection agreement for a Large Load project in </a:t>
            </a:r>
            <a:br>
              <a:rPr kumimoji="0" lang="en-US" sz="2000" b="1" i="0" u="none" strike="noStrike" kern="1200" cap="none" spc="0" normalizeH="0" baseline="0" noProof="0">
                <a:ln>
                  <a:noFill/>
                </a:ln>
                <a:solidFill>
                  <a:srgbClr val="171A1C"/>
                </a:solidFill>
                <a:effectLst/>
                <a:uLnTx/>
                <a:uFillTx/>
                <a:latin typeface="Arial"/>
                <a:ea typeface="+mn-ea"/>
                <a:cs typeface="Arial" panose="020B0604020202020204" pitchFamily="34" charset="0"/>
              </a:rPr>
            </a:br>
            <a:r>
              <a:rPr kumimoji="0" lang="en-US" sz="2000" b="1" i="0" u="none" strike="noStrike" kern="1200" cap="none" spc="0" normalizeH="0" baseline="0" noProof="0">
                <a:ln>
                  <a:noFill/>
                </a:ln>
                <a:solidFill>
                  <a:srgbClr val="171A1C"/>
                </a:solidFill>
                <a:effectLst/>
                <a:uLnTx/>
                <a:uFillTx/>
                <a:latin typeface="Arial"/>
                <a:ea typeface="+mn-ea"/>
                <a:cs typeface="Arial" panose="020B0604020202020204" pitchFamily="34" charset="0"/>
              </a:rPr>
              <a:t>Batch N may request to be included in Batch N+1:</a:t>
            </a:r>
          </a:p>
        </p:txBody>
      </p:sp>
      <p:sp>
        <p:nvSpPr>
          <p:cNvPr id="18" name="TextBox 17">
            <a:extLst>
              <a:ext uri="{FF2B5EF4-FFF2-40B4-BE49-F238E27FC236}">
                <a16:creationId xmlns:a16="http://schemas.microsoft.com/office/drawing/2014/main" id="{F7F89EA7-5AEE-99EB-799C-0BFDF7382818}"/>
              </a:ext>
            </a:extLst>
          </p:cNvPr>
          <p:cNvSpPr txBox="1"/>
          <p:nvPr/>
        </p:nvSpPr>
        <p:spPr>
          <a:xfrm>
            <a:off x="1257300" y="2282256"/>
            <a:ext cx="10517957" cy="27699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rtlCol="0" anchor="ctr">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800" b="0" i="0" u="none" strike="noStrike" kern="1200" cap="none" spc="0" normalizeH="0" baseline="0" noProof="0">
                <a:ln>
                  <a:noFill/>
                </a:ln>
                <a:solidFill>
                  <a:srgbClr val="171A1C"/>
                </a:solidFill>
                <a:effectLst/>
                <a:uLnTx/>
                <a:uFillTx/>
                <a:latin typeface="Arial" panose="020B0604020202020204" pitchFamily="34" charset="0"/>
                <a:ea typeface="+mn-ea"/>
                <a:cs typeface="Arial" panose="020B0604020202020204" pitchFamily="34" charset="0"/>
                <a:sym typeface=""/>
              </a:rPr>
              <a:t>ILLE must formally request to be included in Batch N+1 by the designated deadline</a:t>
            </a:r>
          </a:p>
        </p:txBody>
      </p:sp>
      <p:grpSp>
        <p:nvGrpSpPr>
          <p:cNvPr id="29" name="CustomIcon">
            <a:extLst>
              <a:ext uri="{FF2B5EF4-FFF2-40B4-BE49-F238E27FC236}">
                <a16:creationId xmlns:a16="http://schemas.microsoft.com/office/drawing/2014/main" id="{A9E6760E-577D-6B91-C158-212956F7130B}"/>
              </a:ext>
            </a:extLst>
          </p:cNvPr>
          <p:cNvGrpSpPr>
            <a:grpSpLocks noChangeAspect="1"/>
          </p:cNvGrpSpPr>
          <p:nvPr>
            <p:custDataLst>
              <p:tags r:id="rId3"/>
            </p:custDataLst>
          </p:nvPr>
        </p:nvGrpSpPr>
        <p:grpSpPr>
          <a:xfrm>
            <a:off x="611959" y="2149407"/>
            <a:ext cx="542696" cy="542696"/>
            <a:chOff x="-205105" y="-205105"/>
            <a:chExt cx="1019810" cy="1019810"/>
          </a:xfrm>
        </p:grpSpPr>
        <p:sp>
          <p:nvSpPr>
            <p:cNvPr id="26" name="Oval 25">
              <a:extLst>
                <a:ext uri="{FF2B5EF4-FFF2-40B4-BE49-F238E27FC236}">
                  <a16:creationId xmlns:a16="http://schemas.microsoft.com/office/drawing/2014/main" id="{40FC29C8-74F8-0A5B-2545-A80BC4D04388}"/>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28" name="Graphic 27">
              <a:extLst>
                <a:ext uri="{FF2B5EF4-FFF2-40B4-BE49-F238E27FC236}">
                  <a16:creationId xmlns:a16="http://schemas.microsoft.com/office/drawing/2014/main" id="{0695C542-83CB-7FE8-4A08-0FDEF59B7648}"/>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0" y="0"/>
              <a:ext cx="609600" cy="609600"/>
            </a:xfrm>
            <a:prstGeom prst="rect">
              <a:avLst/>
            </a:prstGeom>
          </p:spPr>
        </p:pic>
      </p:grpSp>
      <p:sp>
        <p:nvSpPr>
          <p:cNvPr id="19" name="TextBox 18">
            <a:extLst>
              <a:ext uri="{FF2B5EF4-FFF2-40B4-BE49-F238E27FC236}">
                <a16:creationId xmlns:a16="http://schemas.microsoft.com/office/drawing/2014/main" id="{ECC693C2-4BCF-6DD8-BF2B-DF7B429ACD84}"/>
              </a:ext>
            </a:extLst>
          </p:cNvPr>
          <p:cNvSpPr txBox="1"/>
          <p:nvPr/>
        </p:nvSpPr>
        <p:spPr>
          <a:xfrm>
            <a:off x="1257300" y="2887133"/>
            <a:ext cx="10517957" cy="55399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rtlCol="0" anchor="ctr">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800" b="0" i="0" u="none" strike="noStrike" kern="1200" cap="none" spc="0" normalizeH="0" baseline="0" noProof="0">
                <a:ln>
                  <a:noFill/>
                </a:ln>
                <a:solidFill>
                  <a:srgbClr val="171A1C"/>
                </a:solidFill>
                <a:effectLst/>
                <a:uLnTx/>
                <a:uFillTx/>
                <a:latin typeface="Arial" panose="020B0604020202020204" pitchFamily="34" charset="0"/>
                <a:ea typeface="+mn-ea"/>
                <a:cs typeface="Arial" panose="020B0604020202020204" pitchFamily="34" charset="0"/>
                <a:sym typeface=""/>
              </a:rPr>
              <a:t>ILLE must pay the Batch N+1 study fee but the $50k/MW financial security and Intermediate Agreement will carry over</a:t>
            </a:r>
          </a:p>
        </p:txBody>
      </p:sp>
      <p:grpSp>
        <p:nvGrpSpPr>
          <p:cNvPr id="33" name="CustomIcon">
            <a:extLst>
              <a:ext uri="{FF2B5EF4-FFF2-40B4-BE49-F238E27FC236}">
                <a16:creationId xmlns:a16="http://schemas.microsoft.com/office/drawing/2014/main" id="{05435EBC-5FC0-3DAA-5656-607387381BD5}"/>
              </a:ext>
            </a:extLst>
          </p:cNvPr>
          <p:cNvGrpSpPr>
            <a:grpSpLocks noChangeAspect="1"/>
          </p:cNvGrpSpPr>
          <p:nvPr>
            <p:custDataLst>
              <p:tags r:id="rId4"/>
            </p:custDataLst>
          </p:nvPr>
        </p:nvGrpSpPr>
        <p:grpSpPr>
          <a:xfrm>
            <a:off x="611959" y="2892783"/>
            <a:ext cx="542696" cy="542696"/>
            <a:chOff x="-205105" y="-205105"/>
            <a:chExt cx="1019810" cy="1019810"/>
          </a:xfrm>
        </p:grpSpPr>
        <p:sp>
          <p:nvSpPr>
            <p:cNvPr id="30" name="Oval 29">
              <a:extLst>
                <a:ext uri="{FF2B5EF4-FFF2-40B4-BE49-F238E27FC236}">
                  <a16:creationId xmlns:a16="http://schemas.microsoft.com/office/drawing/2014/main" id="{EC98C3FD-49D8-47D1-BD9F-192CCBE0BACA}"/>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32" name="Graphic 31">
              <a:extLst>
                <a:ext uri="{FF2B5EF4-FFF2-40B4-BE49-F238E27FC236}">
                  <a16:creationId xmlns:a16="http://schemas.microsoft.com/office/drawing/2014/main" id="{F86EC0DE-D0FC-ACC7-52BB-F47F7E969207}"/>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0" y="0"/>
              <a:ext cx="609600" cy="609600"/>
            </a:xfrm>
            <a:prstGeom prst="rect">
              <a:avLst/>
            </a:prstGeom>
          </p:spPr>
        </p:pic>
      </p:grpSp>
      <p:sp>
        <p:nvSpPr>
          <p:cNvPr id="24" name="TextBox 23">
            <a:extLst>
              <a:ext uri="{FF2B5EF4-FFF2-40B4-BE49-F238E27FC236}">
                <a16:creationId xmlns:a16="http://schemas.microsoft.com/office/drawing/2014/main" id="{DAC227EC-9778-8743-BEC7-99B4104CB8C5}"/>
              </a:ext>
            </a:extLst>
          </p:cNvPr>
          <p:cNvSpPr txBox="1"/>
          <p:nvPr/>
        </p:nvSpPr>
        <p:spPr>
          <a:xfrm>
            <a:off x="1257300" y="3636159"/>
            <a:ext cx="10517957" cy="86946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rtlCol="0" anchor="t">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800" b="0" i="0" u="none" strike="noStrike" kern="1200" cap="none" spc="0" normalizeH="0" baseline="0" noProof="0">
                <a:ln>
                  <a:noFill/>
                </a:ln>
                <a:solidFill>
                  <a:srgbClr val="171A1C"/>
                </a:solidFill>
                <a:effectLst/>
                <a:uLnTx/>
                <a:uFillTx/>
                <a:latin typeface="Arial" panose="020B0604020202020204" pitchFamily="34" charset="0"/>
                <a:ea typeface="+mn-ea"/>
                <a:cs typeface="Arial" panose="020B0604020202020204" pitchFamily="34" charset="0"/>
                <a:sym typeface=""/>
              </a:rPr>
              <a:t>ILLE must not make any material changes to the Large Load, including PCLR and WLPUN election</a:t>
            </a:r>
          </a:p>
          <a:p>
            <a:pPr marL="228600" marR="0" lvl="1" indent="-225425" algn="l" defTabSz="914400" rtl="0" eaLnBrk="1" fontAlgn="auto" latinLnBrk="0" hangingPunct="1">
              <a:lnSpc>
                <a:spcPct val="100000"/>
              </a:lnSpc>
              <a:spcBef>
                <a:spcPts val="0"/>
              </a:spcBef>
              <a:spcAft>
                <a:spcPts val="300"/>
              </a:spcAft>
              <a:buClr>
                <a:srgbClr val="171A1C"/>
              </a:buClr>
              <a:buSzPct val="110000"/>
              <a:buFont typeface="Wingdings" panose="05000000000000000000" pitchFamily="2" charset="2"/>
              <a:buChar char=""/>
              <a:tabLst/>
              <a:defRPr/>
            </a:pPr>
            <a:r>
              <a:rPr kumimoji="0" lang="en-US" sz="1800" b="0" i="0" u="none" strike="noStrike" kern="1200" cap="none" spc="0" normalizeH="0" baseline="0" noProof="0">
                <a:ln>
                  <a:noFill/>
                </a:ln>
                <a:solidFill>
                  <a:srgbClr val="171A1C"/>
                </a:solidFill>
                <a:effectLst/>
                <a:uLnTx/>
                <a:uFillTx/>
                <a:latin typeface="Arial" panose="020B0604020202020204" pitchFamily="34" charset="0"/>
                <a:ea typeface="+mn-ea"/>
                <a:cs typeface="+mn-cs"/>
                <a:sym typeface=""/>
              </a:rPr>
              <a:t>Exceptions: ILLE may decrease project size, extend the Initial Energization date, and/or extend the ramp schedule</a:t>
            </a:r>
          </a:p>
        </p:txBody>
      </p:sp>
      <p:grpSp>
        <p:nvGrpSpPr>
          <p:cNvPr id="37" name="CustomIcon">
            <a:extLst>
              <a:ext uri="{FF2B5EF4-FFF2-40B4-BE49-F238E27FC236}">
                <a16:creationId xmlns:a16="http://schemas.microsoft.com/office/drawing/2014/main" id="{E397A6D3-D829-D10B-69FF-3BCA880589B3}"/>
              </a:ext>
            </a:extLst>
          </p:cNvPr>
          <p:cNvGrpSpPr>
            <a:grpSpLocks noChangeAspect="1"/>
          </p:cNvGrpSpPr>
          <p:nvPr>
            <p:custDataLst>
              <p:tags r:id="rId5"/>
            </p:custDataLst>
          </p:nvPr>
        </p:nvGrpSpPr>
        <p:grpSpPr>
          <a:xfrm>
            <a:off x="611959" y="3636159"/>
            <a:ext cx="542696" cy="542696"/>
            <a:chOff x="-205105" y="-205105"/>
            <a:chExt cx="1019810" cy="1019810"/>
          </a:xfrm>
        </p:grpSpPr>
        <p:sp>
          <p:nvSpPr>
            <p:cNvPr id="34" name="Oval 33">
              <a:extLst>
                <a:ext uri="{FF2B5EF4-FFF2-40B4-BE49-F238E27FC236}">
                  <a16:creationId xmlns:a16="http://schemas.microsoft.com/office/drawing/2014/main" id="{356E7F28-30E6-AECA-A1E6-EBB354AADEA8}"/>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36" name="Graphic 35">
              <a:extLst>
                <a:ext uri="{FF2B5EF4-FFF2-40B4-BE49-F238E27FC236}">
                  <a16:creationId xmlns:a16="http://schemas.microsoft.com/office/drawing/2014/main" id="{A9CAA661-AA65-05BC-4043-A408E033DAEF}"/>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0" y="0"/>
              <a:ext cx="609600" cy="609600"/>
            </a:xfrm>
            <a:prstGeom prst="rect">
              <a:avLst/>
            </a:prstGeom>
          </p:spPr>
        </p:pic>
      </p:grpSp>
      <p:sp>
        <p:nvSpPr>
          <p:cNvPr id="22" name="TextBox 21">
            <a:extLst>
              <a:ext uri="{FF2B5EF4-FFF2-40B4-BE49-F238E27FC236}">
                <a16:creationId xmlns:a16="http://schemas.microsoft.com/office/drawing/2014/main" id="{17810C7D-F450-9C5A-22BC-05DD66DE9523}"/>
              </a:ext>
            </a:extLst>
          </p:cNvPr>
          <p:cNvSpPr txBox="1"/>
          <p:nvPr/>
        </p:nvSpPr>
        <p:spPr>
          <a:xfrm>
            <a:off x="1257300" y="4839157"/>
            <a:ext cx="10517957" cy="27699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rtlCol="0" anchor="ctr">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800" b="0" i="0" u="none" strike="noStrike" kern="1200" cap="none" spc="0" normalizeH="0" baseline="0" noProof="0">
                <a:ln>
                  <a:noFill/>
                </a:ln>
                <a:solidFill>
                  <a:srgbClr val="171A1C"/>
                </a:solidFill>
                <a:effectLst/>
                <a:uLnTx/>
                <a:uFillTx/>
                <a:latin typeface="Arial" panose="020B0604020202020204" pitchFamily="34" charset="0"/>
                <a:ea typeface="+mn-ea"/>
                <a:cs typeface="Arial" panose="020B0604020202020204" pitchFamily="34" charset="0"/>
                <a:sym typeface=""/>
              </a:rPr>
              <a:t>The project will keep its Large Load Batch (LLB) tracking number</a:t>
            </a:r>
          </a:p>
        </p:txBody>
      </p:sp>
      <p:grpSp>
        <p:nvGrpSpPr>
          <p:cNvPr id="41" name="CustomIcon">
            <a:extLst>
              <a:ext uri="{FF2B5EF4-FFF2-40B4-BE49-F238E27FC236}">
                <a16:creationId xmlns:a16="http://schemas.microsoft.com/office/drawing/2014/main" id="{177B08D1-5B8A-C36E-CD3D-BEAC5D568D46}"/>
              </a:ext>
            </a:extLst>
          </p:cNvPr>
          <p:cNvGrpSpPr>
            <a:grpSpLocks noChangeAspect="1"/>
          </p:cNvGrpSpPr>
          <p:nvPr>
            <p:custDataLst>
              <p:tags r:id="rId6"/>
            </p:custDataLst>
          </p:nvPr>
        </p:nvGrpSpPr>
        <p:grpSpPr>
          <a:xfrm>
            <a:off x="611959" y="4706308"/>
            <a:ext cx="542696" cy="542696"/>
            <a:chOff x="-205105" y="-205105"/>
            <a:chExt cx="1019810" cy="1019810"/>
          </a:xfrm>
        </p:grpSpPr>
        <p:sp>
          <p:nvSpPr>
            <p:cNvPr id="38" name="Oval 37">
              <a:extLst>
                <a:ext uri="{FF2B5EF4-FFF2-40B4-BE49-F238E27FC236}">
                  <a16:creationId xmlns:a16="http://schemas.microsoft.com/office/drawing/2014/main" id="{B45E6894-7024-3804-DB27-F680FA50AB2D}"/>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40" name="Graphic 39">
              <a:extLst>
                <a:ext uri="{FF2B5EF4-FFF2-40B4-BE49-F238E27FC236}">
                  <a16:creationId xmlns:a16="http://schemas.microsoft.com/office/drawing/2014/main" id="{FFF1A087-BCA5-3A9B-AC79-606A871BC0D3}"/>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0" y="0"/>
              <a:ext cx="609600" cy="609600"/>
            </a:xfrm>
            <a:prstGeom prst="rect">
              <a:avLst/>
            </a:prstGeom>
          </p:spPr>
        </p:pic>
      </p:grpSp>
      <p:sp>
        <p:nvSpPr>
          <p:cNvPr id="23" name="TextBox 22">
            <a:extLst>
              <a:ext uri="{FF2B5EF4-FFF2-40B4-BE49-F238E27FC236}">
                <a16:creationId xmlns:a16="http://schemas.microsoft.com/office/drawing/2014/main" id="{591EB322-3F9E-4667-4F22-FC7961A3234F}"/>
              </a:ext>
            </a:extLst>
          </p:cNvPr>
          <p:cNvSpPr txBox="1"/>
          <p:nvPr/>
        </p:nvSpPr>
        <p:spPr>
          <a:xfrm>
            <a:off x="1257300" y="5582532"/>
            <a:ext cx="10517957" cy="27699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rtlCol="0" anchor="ctr">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800" b="0" i="0" u="none" strike="noStrike" kern="1200" cap="none" spc="0" normalizeH="0" baseline="0" noProof="0">
                <a:ln>
                  <a:noFill/>
                </a:ln>
                <a:solidFill>
                  <a:srgbClr val="171A1C"/>
                </a:solidFill>
                <a:effectLst/>
                <a:uLnTx/>
                <a:uFillTx/>
                <a:latin typeface="Arial" panose="020B0604020202020204" pitchFamily="34" charset="0"/>
                <a:ea typeface="+mn-ea"/>
                <a:cs typeface="Arial" panose="020B0604020202020204" pitchFamily="34" charset="0"/>
                <a:sym typeface=""/>
              </a:rPr>
              <a:t>All portal information, including steady state and dynamic models will carry over to Batch N+1</a:t>
            </a:r>
          </a:p>
        </p:txBody>
      </p:sp>
      <p:grpSp>
        <p:nvGrpSpPr>
          <p:cNvPr id="45" name="CustomIcon">
            <a:extLst>
              <a:ext uri="{FF2B5EF4-FFF2-40B4-BE49-F238E27FC236}">
                <a16:creationId xmlns:a16="http://schemas.microsoft.com/office/drawing/2014/main" id="{70BA3C59-27F8-8A1F-1A01-002C22902657}"/>
              </a:ext>
            </a:extLst>
          </p:cNvPr>
          <p:cNvGrpSpPr>
            <a:grpSpLocks noChangeAspect="1"/>
          </p:cNvGrpSpPr>
          <p:nvPr>
            <p:custDataLst>
              <p:tags r:id="rId7"/>
            </p:custDataLst>
          </p:nvPr>
        </p:nvGrpSpPr>
        <p:grpSpPr>
          <a:xfrm>
            <a:off x="611959" y="5449683"/>
            <a:ext cx="542696" cy="542696"/>
            <a:chOff x="-205105" y="-205105"/>
            <a:chExt cx="1019810" cy="1019810"/>
          </a:xfrm>
        </p:grpSpPr>
        <p:sp>
          <p:nvSpPr>
            <p:cNvPr id="42" name="Oval 41">
              <a:extLst>
                <a:ext uri="{FF2B5EF4-FFF2-40B4-BE49-F238E27FC236}">
                  <a16:creationId xmlns:a16="http://schemas.microsoft.com/office/drawing/2014/main" id="{5398AF4E-F2EB-4532-BB97-AEC1E41F2037}"/>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44" name="Graphic 43">
              <a:extLst>
                <a:ext uri="{FF2B5EF4-FFF2-40B4-BE49-F238E27FC236}">
                  <a16:creationId xmlns:a16="http://schemas.microsoft.com/office/drawing/2014/main" id="{2DFAF6F9-0B32-34ED-B942-F2FECE208B0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0" y="0"/>
              <a:ext cx="609600" cy="609600"/>
            </a:xfrm>
            <a:prstGeom prst="rect">
              <a:avLst/>
            </a:prstGeom>
          </p:spPr>
        </p:pic>
      </p:grpSp>
      <p:cxnSp>
        <p:nvCxnSpPr>
          <p:cNvPr id="57" name="Straight Connector 56">
            <a:extLst>
              <a:ext uri="{FF2B5EF4-FFF2-40B4-BE49-F238E27FC236}">
                <a16:creationId xmlns:a16="http://schemas.microsoft.com/office/drawing/2014/main" id="{CAB82BEB-CDC8-25A6-3995-36605E668FC4}"/>
              </a:ext>
            </a:extLst>
          </p:cNvPr>
          <p:cNvCxnSpPr>
            <a:cxnSpLocks/>
          </p:cNvCxnSpPr>
          <p:nvPr/>
        </p:nvCxnSpPr>
        <p:spPr>
          <a:xfrm>
            <a:off x="611959" y="2792443"/>
            <a:ext cx="11163299"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EFD8F43-62D1-B771-F359-41D62499359A}"/>
              </a:ext>
            </a:extLst>
          </p:cNvPr>
          <p:cNvCxnSpPr>
            <a:cxnSpLocks/>
          </p:cNvCxnSpPr>
          <p:nvPr/>
        </p:nvCxnSpPr>
        <p:spPr>
          <a:xfrm>
            <a:off x="611959" y="3535819"/>
            <a:ext cx="11163299"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C31B97E-7315-30A4-944A-D13EFE6A3CAF}"/>
              </a:ext>
            </a:extLst>
          </p:cNvPr>
          <p:cNvCxnSpPr>
            <a:cxnSpLocks/>
          </p:cNvCxnSpPr>
          <p:nvPr/>
        </p:nvCxnSpPr>
        <p:spPr>
          <a:xfrm>
            <a:off x="611959" y="4605968"/>
            <a:ext cx="11163299"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1EA5816-45F4-7C98-3CEE-F2DCFCCED6AC}"/>
              </a:ext>
            </a:extLst>
          </p:cNvPr>
          <p:cNvCxnSpPr>
            <a:cxnSpLocks/>
          </p:cNvCxnSpPr>
          <p:nvPr/>
        </p:nvCxnSpPr>
        <p:spPr>
          <a:xfrm>
            <a:off x="611959" y="5349344"/>
            <a:ext cx="11163299"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4336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F9804-AF08-D655-67A1-7BC6E2BFF34E}"/>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7C9BA1E-3BA5-4857-77BE-2B140B370285}"/>
              </a:ext>
            </a:extLst>
          </p:cNvPr>
          <p:cNvGraphicFramePr>
            <a:graphicFrameLocks noChangeAspect="1"/>
          </p:cNvGraphicFramePr>
          <p:nvPr>
            <p:custDataLst>
              <p:tags r:id="rId1"/>
            </p:custDataLst>
            <p:extLst>
              <p:ext uri="{D42A27DB-BD31-4B8C-83A1-F6EECF244321}">
                <p14:modId xmlns:p14="http://schemas.microsoft.com/office/powerpoint/2010/main" val="34706224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04" imgH="405" progId="TCLayout.ActiveDocument.1">
                  <p:embed/>
                </p:oleObj>
              </mc:Choice>
              <mc:Fallback>
                <p:oleObj name="think-cell Slide" r:id="rId8" imgW="404" imgH="405" progId="TCLayout.ActiveDocument.1">
                  <p:embed/>
                  <p:pic>
                    <p:nvPicPr>
                      <p:cNvPr id="3" name="think-cell data - do not delete" hidden="1">
                        <a:extLst>
                          <a:ext uri="{FF2B5EF4-FFF2-40B4-BE49-F238E27FC236}">
                            <a16:creationId xmlns:a16="http://schemas.microsoft.com/office/drawing/2014/main" id="{D7C9BA1E-3BA5-4857-77BE-2B140B37028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0A57C6A9-285D-230E-4737-DC52B759F9E1}"/>
              </a:ext>
            </a:extLst>
          </p:cNvPr>
          <p:cNvSpPr/>
          <p:nvPr/>
        </p:nvSpPr>
        <p:spPr>
          <a:xfrm>
            <a:off x="0" y="1116065"/>
            <a:ext cx="12192000" cy="745065"/>
          </a:xfrm>
          <a:prstGeom prst="rect">
            <a:avLst/>
          </a:prstGeom>
          <a:solidFill>
            <a:schemeClr val="bg1">
              <a:lumMod val="9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4" name="2. Slide Title">
            <a:extLst>
              <a:ext uri="{FF2B5EF4-FFF2-40B4-BE49-F238E27FC236}">
                <a16:creationId xmlns:a16="http://schemas.microsoft.com/office/drawing/2014/main" id="{C1B0DFB6-7AD1-C000-5C9B-342E76F04AA6}"/>
              </a:ext>
            </a:extLst>
          </p:cNvPr>
          <p:cNvSpPr>
            <a:spLocks noGrp="1"/>
          </p:cNvSpPr>
          <p:nvPr>
            <p:ph type="title"/>
            <p:custDataLst>
              <p:tags r:id="rId2"/>
            </p:custDataLst>
          </p:nvPr>
        </p:nvSpPr>
        <p:spPr/>
        <p:txBody>
          <a:bodyPr vert="horz"/>
          <a:lstStyle/>
          <a:p>
            <a:r>
              <a:rPr lang="en-US">
                <a:solidFill>
                  <a:schemeClr val="accent6">
                    <a:lumMod val="75000"/>
                  </a:schemeClr>
                </a:solidFill>
              </a:rPr>
              <a:t>Batch study: </a:t>
            </a:r>
            <a:r>
              <a:rPr lang="en-US"/>
              <a:t>Treatment of loads excluded from Batch Zero</a:t>
            </a:r>
          </a:p>
        </p:txBody>
      </p:sp>
      <p:sp>
        <p:nvSpPr>
          <p:cNvPr id="11" name="TextBox 10">
            <a:extLst>
              <a:ext uri="{FF2B5EF4-FFF2-40B4-BE49-F238E27FC236}">
                <a16:creationId xmlns:a16="http://schemas.microsoft.com/office/drawing/2014/main" id="{E652DFF8-3EC6-700A-B171-CAF10E18E156}"/>
              </a:ext>
            </a:extLst>
          </p:cNvPr>
          <p:cNvSpPr txBox="1">
            <a:spLocks/>
          </p:cNvSpPr>
          <p:nvPr/>
        </p:nvSpPr>
        <p:spPr>
          <a:xfrm>
            <a:off x="495301" y="1991747"/>
            <a:ext cx="11163299" cy="615553"/>
          </a:xfrm>
          <a:prstGeom prst="rect">
            <a:avLst/>
          </a:prstGeom>
        </p:spPr>
        <p:txBody>
          <a:bodyPr vert="horz" wrap="square" lIns="0" tIns="0" rIns="0" bIns="0" rtlCol="0" anchor="t" anchorCtr="0">
            <a:noAutofit/>
          </a:bodyPr>
          <a:lstStyle>
            <a:defPPr>
              <a:defRPr lang="en-US"/>
            </a:defPPr>
            <a:lvl1pPr lvl="0" indent="0">
              <a:lnSpc>
                <a:spcPct val="100000"/>
              </a:lnSpc>
              <a:spcBef>
                <a:spcPts val="300"/>
              </a:spcBef>
              <a:spcAft>
                <a:spcPts val="300"/>
              </a:spcAft>
              <a:buClr>
                <a:schemeClr val="tx1"/>
              </a:buClr>
              <a:buSzPct val="100000"/>
              <a:buFont typeface="Segoe UI" panose="020B0502040204020203" pitchFamily="34" charset="0"/>
              <a:buChar char="​"/>
              <a:defRPr sz="2000" b="1"/>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sz="160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sz="160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sz="160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2000" b="1" i="0" u="none" strike="noStrike" kern="1200" cap="none" spc="0" normalizeH="0" baseline="0" noProof="0">
                <a:ln>
                  <a:noFill/>
                </a:ln>
                <a:solidFill>
                  <a:srgbClr val="171A1C"/>
                </a:solidFill>
                <a:effectLst/>
                <a:uLnTx/>
                <a:uFillTx/>
                <a:latin typeface="Arial"/>
                <a:ea typeface="+mn-ea"/>
                <a:cs typeface="+mn-cs"/>
              </a:rPr>
              <a:t>Large Loads that received a Batch Zero tracking number (BZ-NNN) that were excluded from Batch Zero may be included in Batch 1 with the following special considerations:</a:t>
            </a:r>
          </a:p>
        </p:txBody>
      </p:sp>
      <p:sp>
        <p:nvSpPr>
          <p:cNvPr id="12" name="TextBox 11">
            <a:extLst>
              <a:ext uri="{FF2B5EF4-FFF2-40B4-BE49-F238E27FC236}">
                <a16:creationId xmlns:a16="http://schemas.microsoft.com/office/drawing/2014/main" id="{BED7DC3A-69BD-EAA3-C4AB-F5F513C3C2B3}"/>
              </a:ext>
            </a:extLst>
          </p:cNvPr>
          <p:cNvSpPr txBox="1"/>
          <p:nvPr/>
        </p:nvSpPr>
        <p:spPr>
          <a:xfrm>
            <a:off x="1140642" y="2715386"/>
            <a:ext cx="10517957" cy="61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rtlCol="0" anchor="ctr">
            <a:spAutoFit/>
          </a:bodyPr>
          <a:lstStyle>
            <a:defPPr>
              <a:defRPr lang="en-US"/>
            </a:defPPr>
            <a:lvl1pPr lvl="0" indent="0">
              <a:lnSpc>
                <a:spcPct val="100000"/>
              </a:lnSpc>
              <a:spcBef>
                <a:spcPts val="300"/>
              </a:spcBef>
              <a:spcAft>
                <a:spcPts val="300"/>
              </a:spcAft>
              <a:buClr>
                <a:schemeClr val="tx1"/>
              </a:buClr>
              <a:buSzPct val="100000"/>
              <a:buFont typeface="Segoe UI" panose="020B0502040204020203" pitchFamily="34" charset="0"/>
              <a:buChar char="​"/>
              <a:defRPr>
                <a:solidFill>
                  <a:srgbClr val="171A1C"/>
                </a:solidFill>
                <a:latin typeface="Arial" panose="020B0604020202020204" pitchFamily="34" charset="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sz="160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sz="160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sz="160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2000" b="0" i="0" u="none" strike="noStrike" kern="1200" cap="none" spc="0" normalizeH="0" baseline="0" noProof="0">
                <a:ln>
                  <a:noFill/>
                </a:ln>
                <a:solidFill>
                  <a:srgbClr val="171A1C"/>
                </a:solidFill>
                <a:effectLst/>
                <a:uLnTx/>
                <a:uFillTx/>
                <a:latin typeface="Arial" panose="020B0604020202020204" pitchFamily="34" charset="0"/>
                <a:ea typeface="+mn-ea"/>
                <a:cs typeface="Arial" panose="020B0604020202020204" pitchFamily="34" charset="0"/>
              </a:rPr>
              <a:t>ILLE must formally request to be included in Batch 1 by the designated deadline (same deadline as any new requests)</a:t>
            </a:r>
          </a:p>
        </p:txBody>
      </p:sp>
      <p:grpSp>
        <p:nvGrpSpPr>
          <p:cNvPr id="13" name="CustomIcon">
            <a:extLst>
              <a:ext uri="{FF2B5EF4-FFF2-40B4-BE49-F238E27FC236}">
                <a16:creationId xmlns:a16="http://schemas.microsoft.com/office/drawing/2014/main" id="{F3924FB8-B72A-20EF-9456-FDE9FD0558E8}"/>
              </a:ext>
            </a:extLst>
          </p:cNvPr>
          <p:cNvGrpSpPr>
            <a:grpSpLocks noChangeAspect="1"/>
          </p:cNvGrpSpPr>
          <p:nvPr>
            <p:custDataLst>
              <p:tags r:id="rId3"/>
            </p:custDataLst>
          </p:nvPr>
        </p:nvGrpSpPr>
        <p:grpSpPr>
          <a:xfrm>
            <a:off x="495301" y="2751814"/>
            <a:ext cx="542696" cy="542696"/>
            <a:chOff x="-205105" y="-205105"/>
            <a:chExt cx="1019810" cy="1019810"/>
          </a:xfrm>
        </p:grpSpPr>
        <p:sp>
          <p:nvSpPr>
            <p:cNvPr id="14" name="Oval 13">
              <a:extLst>
                <a:ext uri="{FF2B5EF4-FFF2-40B4-BE49-F238E27FC236}">
                  <a16:creationId xmlns:a16="http://schemas.microsoft.com/office/drawing/2014/main" id="{32A57313-39F0-4DE9-3A2E-DB4D7F532953}"/>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15" name="Graphic 14">
              <a:extLst>
                <a:ext uri="{FF2B5EF4-FFF2-40B4-BE49-F238E27FC236}">
                  <a16:creationId xmlns:a16="http://schemas.microsoft.com/office/drawing/2014/main" id="{DD53E158-4714-F4FE-10A5-3B1D3DFC06C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0" y="0"/>
              <a:ext cx="609600" cy="609600"/>
            </a:xfrm>
            <a:prstGeom prst="rect">
              <a:avLst/>
            </a:prstGeom>
          </p:spPr>
        </p:pic>
      </p:grpSp>
      <p:sp>
        <p:nvSpPr>
          <p:cNvPr id="16" name="TextBox 15">
            <a:extLst>
              <a:ext uri="{FF2B5EF4-FFF2-40B4-BE49-F238E27FC236}">
                <a16:creationId xmlns:a16="http://schemas.microsoft.com/office/drawing/2014/main" id="{CCBE5A60-BB7D-3F88-88E0-06AE90D5B905}"/>
              </a:ext>
            </a:extLst>
          </p:cNvPr>
          <p:cNvSpPr txBox="1"/>
          <p:nvPr/>
        </p:nvSpPr>
        <p:spPr>
          <a:xfrm>
            <a:off x="1140642" y="3583538"/>
            <a:ext cx="10517957" cy="61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rtlCol="0" anchor="ctr">
            <a:spAutoFit/>
          </a:bodyPr>
          <a:lstStyle>
            <a:defPPr>
              <a:defRPr lang="en-US"/>
            </a:defPPr>
            <a:lvl1pPr lvl="0" indent="0">
              <a:lnSpc>
                <a:spcPct val="100000"/>
              </a:lnSpc>
              <a:spcBef>
                <a:spcPts val="300"/>
              </a:spcBef>
              <a:spcAft>
                <a:spcPts val="300"/>
              </a:spcAft>
              <a:buClr>
                <a:schemeClr val="tx1"/>
              </a:buClr>
              <a:buSzPct val="100000"/>
              <a:buFont typeface="Segoe UI" panose="020B0502040204020203" pitchFamily="34" charset="0"/>
              <a:buChar char="​"/>
              <a:defRPr>
                <a:solidFill>
                  <a:srgbClr val="171A1C"/>
                </a:solidFill>
                <a:latin typeface="Arial" panose="020B0604020202020204" pitchFamily="34" charset="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sz="160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sz="160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sz="160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20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ERCOT will waive the Batch 1 study fee if the interconnecting TSP/DSP attests that the ILLE has already paid at least $</a:t>
            </a:r>
            <a:r>
              <a:rPr kumimoji="0" lang="en-US" sz="2000" b="0" i="0" u="none" strike="noStrike" kern="1200" cap="none" spc="0" normalizeH="0" baseline="0" noProof="0" err="1">
                <a:ln>
                  <a:noFill/>
                </a:ln>
                <a:solidFill>
                  <a:schemeClr val="tx1"/>
                </a:solidFill>
                <a:effectLst/>
                <a:uLnTx/>
                <a:uFillTx/>
                <a:latin typeface="Arial" panose="020B0604020202020204" pitchFamily="34" charset="0"/>
                <a:ea typeface="+mn-ea"/>
                <a:cs typeface="Arial" panose="020B0604020202020204" pitchFamily="34" charset="0"/>
              </a:rPr>
              <a:t>100k</a:t>
            </a:r>
            <a:r>
              <a:rPr kumimoji="0" lang="en-US" sz="20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 in study fees for the project</a:t>
            </a:r>
          </a:p>
        </p:txBody>
      </p:sp>
      <p:grpSp>
        <p:nvGrpSpPr>
          <p:cNvPr id="17" name="CustomIcon">
            <a:extLst>
              <a:ext uri="{FF2B5EF4-FFF2-40B4-BE49-F238E27FC236}">
                <a16:creationId xmlns:a16="http://schemas.microsoft.com/office/drawing/2014/main" id="{0AF989B6-3575-A528-1EB9-F42CE1375164}"/>
              </a:ext>
            </a:extLst>
          </p:cNvPr>
          <p:cNvGrpSpPr>
            <a:grpSpLocks noChangeAspect="1"/>
          </p:cNvGrpSpPr>
          <p:nvPr>
            <p:custDataLst>
              <p:tags r:id="rId4"/>
            </p:custDataLst>
          </p:nvPr>
        </p:nvGrpSpPr>
        <p:grpSpPr>
          <a:xfrm>
            <a:off x="495301" y="3583538"/>
            <a:ext cx="542696" cy="542696"/>
            <a:chOff x="-205105" y="-205105"/>
            <a:chExt cx="1019810" cy="1019810"/>
          </a:xfrm>
        </p:grpSpPr>
        <p:sp>
          <p:nvSpPr>
            <p:cNvPr id="18" name="Oval 17">
              <a:extLst>
                <a:ext uri="{FF2B5EF4-FFF2-40B4-BE49-F238E27FC236}">
                  <a16:creationId xmlns:a16="http://schemas.microsoft.com/office/drawing/2014/main" id="{84C7DB9C-0071-6FA6-FEC5-FC2C65D6A8DB}"/>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19" name="Graphic 18">
              <a:extLst>
                <a:ext uri="{FF2B5EF4-FFF2-40B4-BE49-F238E27FC236}">
                  <a16:creationId xmlns:a16="http://schemas.microsoft.com/office/drawing/2014/main" id="{6E580CC7-B9D3-6948-DC6A-759F75E6FC60}"/>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0" y="0"/>
              <a:ext cx="609600" cy="609600"/>
            </a:xfrm>
            <a:prstGeom prst="rect">
              <a:avLst/>
            </a:prstGeom>
          </p:spPr>
        </p:pic>
      </p:grpSp>
      <p:sp>
        <p:nvSpPr>
          <p:cNvPr id="20" name="TextBox 19">
            <a:extLst>
              <a:ext uri="{FF2B5EF4-FFF2-40B4-BE49-F238E27FC236}">
                <a16:creationId xmlns:a16="http://schemas.microsoft.com/office/drawing/2014/main" id="{FAC24578-98BA-E454-B6ED-479ED987BA1E}"/>
              </a:ext>
            </a:extLst>
          </p:cNvPr>
          <p:cNvSpPr txBox="1"/>
          <p:nvPr/>
        </p:nvSpPr>
        <p:spPr>
          <a:xfrm>
            <a:off x="1140642" y="4488119"/>
            <a:ext cx="10517957" cy="61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rtlCol="0" anchor="t">
            <a:spAutoFit/>
          </a:bodyPr>
          <a:lstStyle>
            <a:defPPr>
              <a:defRPr lang="en-US"/>
            </a:defPPr>
            <a:lvl1pPr lvl="0" indent="0">
              <a:lnSpc>
                <a:spcPct val="100000"/>
              </a:lnSpc>
              <a:spcBef>
                <a:spcPts val="300"/>
              </a:spcBef>
              <a:spcAft>
                <a:spcPts val="300"/>
              </a:spcAft>
              <a:buClr>
                <a:schemeClr val="tx1"/>
              </a:buClr>
              <a:buSzPct val="100000"/>
              <a:buFont typeface="Segoe UI" panose="020B0502040204020203" pitchFamily="34" charset="0"/>
              <a:buChar char="​"/>
              <a:defRPr>
                <a:solidFill>
                  <a:srgbClr val="171A1C"/>
                </a:solidFill>
                <a:latin typeface="Arial" panose="020B0604020202020204" pitchFamily="34" charset="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a:solidFill>
                  <a:srgbClr val="171A1C"/>
                </a:solidFill>
                <a:latin typeface="Arial" panose="020B0604020202020204" pitchFamily="34" charset="0"/>
              </a:defRPr>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sz="160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sz="160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20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ILLE must meet all other Batch 1 Study requirements, including Intermediate Agreement and $50k/MW financial security</a:t>
            </a:r>
          </a:p>
        </p:txBody>
      </p:sp>
      <p:cxnSp>
        <p:nvCxnSpPr>
          <p:cNvPr id="32" name="Straight Connector 31">
            <a:extLst>
              <a:ext uri="{FF2B5EF4-FFF2-40B4-BE49-F238E27FC236}">
                <a16:creationId xmlns:a16="http://schemas.microsoft.com/office/drawing/2014/main" id="{DC180CD7-F23D-A4ED-310D-41E4210BAEB8}"/>
              </a:ext>
            </a:extLst>
          </p:cNvPr>
          <p:cNvCxnSpPr>
            <a:cxnSpLocks/>
          </p:cNvCxnSpPr>
          <p:nvPr/>
        </p:nvCxnSpPr>
        <p:spPr>
          <a:xfrm>
            <a:off x="495301" y="3439024"/>
            <a:ext cx="11163299"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4B0D8E0-4E5F-1EB0-2D8A-C114F8EA6674}"/>
              </a:ext>
            </a:extLst>
          </p:cNvPr>
          <p:cNvCxnSpPr>
            <a:cxnSpLocks/>
          </p:cNvCxnSpPr>
          <p:nvPr/>
        </p:nvCxnSpPr>
        <p:spPr>
          <a:xfrm>
            <a:off x="495301" y="4343605"/>
            <a:ext cx="11163299"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3059971-70D6-5375-F063-ABE706FEA2D7}"/>
              </a:ext>
            </a:extLst>
          </p:cNvPr>
          <p:cNvCxnSpPr>
            <a:cxnSpLocks/>
          </p:cNvCxnSpPr>
          <p:nvPr/>
        </p:nvCxnSpPr>
        <p:spPr>
          <a:xfrm>
            <a:off x="495301" y="5248186"/>
            <a:ext cx="11163299"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4BF21AE5-5929-ED34-3D1A-76F51044DB16}"/>
              </a:ext>
            </a:extLst>
          </p:cNvPr>
          <p:cNvSpPr txBox="1"/>
          <p:nvPr/>
        </p:nvSpPr>
        <p:spPr>
          <a:xfrm>
            <a:off x="1140642" y="5392701"/>
            <a:ext cx="10517957" cy="961802"/>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20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ILLE must not make any material changes to the Large Load</a:t>
            </a:r>
          </a:p>
          <a:p>
            <a:pPr marL="228600" marR="0" lvl="1" indent="-225425" algn="l" defTabSz="914400" rtl="0" eaLnBrk="1" fontAlgn="auto" latinLnBrk="0" hangingPunct="1">
              <a:lnSpc>
                <a:spcPct val="100000"/>
              </a:lnSpc>
              <a:spcBef>
                <a:spcPts val="0"/>
              </a:spcBef>
              <a:spcAft>
                <a:spcPts val="300"/>
              </a:spcAft>
              <a:buClr>
                <a:srgbClr val="171A1C"/>
              </a:buClr>
              <a:buSzPct val="110000"/>
              <a:buFont typeface="Wingdings" panose="05000000000000000000" pitchFamily="2" charset="2"/>
              <a:buChar char=""/>
              <a:tabLst/>
              <a:defRPr/>
            </a:pPr>
            <a:r>
              <a:rPr kumimoji="0" lang="en-US" sz="2000" b="1" i="0" u="none" strike="noStrike" kern="1200" cap="none" spc="0" normalizeH="0" baseline="0" noProof="0">
                <a:ln>
                  <a:noFill/>
                </a:ln>
                <a:solidFill>
                  <a:srgbClr val="171A1C"/>
                </a:solidFill>
                <a:effectLst/>
                <a:uLnTx/>
                <a:uFillTx/>
                <a:latin typeface="Arial"/>
                <a:ea typeface="+mn-ea"/>
                <a:cs typeface="+mn-cs"/>
              </a:rPr>
              <a:t>Exceptions: </a:t>
            </a:r>
            <a:r>
              <a:rPr kumimoji="0" lang="en-US" sz="2000" b="0" i="0" u="none" strike="noStrike" kern="1200" cap="none" spc="0" normalizeH="0" baseline="0" noProof="0">
                <a:ln>
                  <a:noFill/>
                </a:ln>
                <a:solidFill>
                  <a:srgbClr val="171A1C"/>
                </a:solidFill>
                <a:effectLst/>
                <a:uLnTx/>
                <a:uFillTx/>
                <a:latin typeface="Arial"/>
                <a:ea typeface="+mn-ea"/>
                <a:cs typeface="+mn-cs"/>
              </a:rPr>
              <a:t>ILLE may request PCLR or WLPUN treatment, decrease project size, extend the Initial Energization date, and/or extend the ramp schedule</a:t>
            </a:r>
          </a:p>
        </p:txBody>
      </p:sp>
      <p:grpSp>
        <p:nvGrpSpPr>
          <p:cNvPr id="45" name="CustomIcon">
            <a:extLst>
              <a:ext uri="{FF2B5EF4-FFF2-40B4-BE49-F238E27FC236}">
                <a16:creationId xmlns:a16="http://schemas.microsoft.com/office/drawing/2014/main" id="{CCFC65AE-641E-2BD5-AA95-DED52252853C}"/>
              </a:ext>
            </a:extLst>
          </p:cNvPr>
          <p:cNvGrpSpPr>
            <a:grpSpLocks/>
          </p:cNvGrpSpPr>
          <p:nvPr>
            <p:custDataLst>
              <p:tags r:id="rId5"/>
            </p:custDataLst>
          </p:nvPr>
        </p:nvGrpSpPr>
        <p:grpSpPr>
          <a:xfrm>
            <a:off x="495301" y="4488119"/>
            <a:ext cx="542696" cy="542696"/>
            <a:chOff x="-205105" y="-205105"/>
            <a:chExt cx="1019810" cy="1019810"/>
          </a:xfrm>
        </p:grpSpPr>
        <p:sp>
          <p:nvSpPr>
            <p:cNvPr id="42" name="Oval 41">
              <a:extLst>
                <a:ext uri="{FF2B5EF4-FFF2-40B4-BE49-F238E27FC236}">
                  <a16:creationId xmlns:a16="http://schemas.microsoft.com/office/drawing/2014/main" id="{AAC822C1-19BE-1F66-4769-1D7BE2CAC478}"/>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44" name="Graphic 43">
              <a:extLst>
                <a:ext uri="{FF2B5EF4-FFF2-40B4-BE49-F238E27FC236}">
                  <a16:creationId xmlns:a16="http://schemas.microsoft.com/office/drawing/2014/main" id="{C2FDCBC2-6146-78FF-ACCB-AE2DD3CF18CE}"/>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0" y="0"/>
              <a:ext cx="609600" cy="609600"/>
            </a:xfrm>
            <a:prstGeom prst="rect">
              <a:avLst/>
            </a:prstGeom>
          </p:spPr>
        </p:pic>
      </p:grpSp>
      <p:grpSp>
        <p:nvGrpSpPr>
          <p:cNvPr id="46" name="CustomIcon">
            <a:extLst>
              <a:ext uri="{FF2B5EF4-FFF2-40B4-BE49-F238E27FC236}">
                <a16:creationId xmlns:a16="http://schemas.microsoft.com/office/drawing/2014/main" id="{18C25DCC-698B-B46E-B61E-6D42A76252CC}"/>
              </a:ext>
            </a:extLst>
          </p:cNvPr>
          <p:cNvGrpSpPr>
            <a:grpSpLocks noChangeAspect="1"/>
          </p:cNvGrpSpPr>
          <p:nvPr>
            <p:custDataLst>
              <p:tags r:id="rId6"/>
            </p:custDataLst>
          </p:nvPr>
        </p:nvGrpSpPr>
        <p:grpSpPr>
          <a:xfrm>
            <a:off x="495301" y="5392701"/>
            <a:ext cx="542696" cy="542696"/>
            <a:chOff x="-205105" y="-205105"/>
            <a:chExt cx="1019810" cy="1019810"/>
          </a:xfrm>
        </p:grpSpPr>
        <p:sp>
          <p:nvSpPr>
            <p:cNvPr id="47" name="Oval 46">
              <a:extLst>
                <a:ext uri="{FF2B5EF4-FFF2-40B4-BE49-F238E27FC236}">
                  <a16:creationId xmlns:a16="http://schemas.microsoft.com/office/drawing/2014/main" id="{5242D0AB-2ED5-12F8-E1D5-010583FE03AB}"/>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48" name="Graphic 47">
              <a:extLst>
                <a:ext uri="{FF2B5EF4-FFF2-40B4-BE49-F238E27FC236}">
                  <a16:creationId xmlns:a16="http://schemas.microsoft.com/office/drawing/2014/main" id="{67D50BBB-7EF7-F92A-1600-2E00DFCEB897}"/>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0" y="0"/>
              <a:ext cx="609600" cy="609600"/>
            </a:xfrm>
            <a:prstGeom prst="rect">
              <a:avLst/>
            </a:prstGeom>
          </p:spPr>
        </p:pic>
      </p:grpSp>
      <p:sp>
        <p:nvSpPr>
          <p:cNvPr id="6" name="TextBox 5">
            <a:extLst>
              <a:ext uri="{FF2B5EF4-FFF2-40B4-BE49-F238E27FC236}">
                <a16:creationId xmlns:a16="http://schemas.microsoft.com/office/drawing/2014/main" id="{07A281F5-A26B-5118-7053-64DC6E5A7E02}"/>
              </a:ext>
            </a:extLst>
          </p:cNvPr>
          <p:cNvSpPr txBox="1"/>
          <p:nvPr/>
        </p:nvSpPr>
        <p:spPr>
          <a:xfrm>
            <a:off x="604448" y="1215977"/>
            <a:ext cx="10791864" cy="55399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rtlCol="0" anchor="ctr">
            <a:spAutoFit/>
          </a:bodyPr>
          <a:lstStyle>
            <a:defPPr>
              <a:defRPr lang="en-US"/>
            </a:defPPr>
            <a:lvl1pPr lvl="0" indent="0">
              <a:lnSpc>
                <a:spcPct val="100000"/>
              </a:lnSpc>
              <a:spcBef>
                <a:spcPts val="300"/>
              </a:spcBef>
              <a:spcAft>
                <a:spcPts val="300"/>
              </a:spcAft>
              <a:buClr>
                <a:schemeClr val="tx1"/>
              </a:buClr>
              <a:buSzPct val="100000"/>
              <a:buFont typeface="Segoe UI" panose="020B0502040204020203" pitchFamily="34" charset="0"/>
              <a:buChar char="​"/>
              <a:defRPr>
                <a:solidFill>
                  <a:srgbClr val="171A1C"/>
                </a:solidFill>
                <a:latin typeface="Arial" panose="020B0604020202020204" pitchFamily="34" charset="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sz="160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sz="160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sz="160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b="0" i="1" u="none" strike="noStrike" kern="1200" cap="none" spc="0" normalizeH="0" baseline="0" noProof="0">
                <a:ln>
                  <a:noFill/>
                </a:ln>
                <a:solidFill>
                  <a:srgbClr val="171A1C"/>
                </a:solidFill>
                <a:effectLst/>
                <a:uLnTx/>
                <a:uFillTx/>
                <a:latin typeface="Arial" panose="020B0604020202020204" pitchFamily="34" charset="0"/>
                <a:ea typeface="+mn-ea"/>
                <a:cs typeface="Arial" panose="020B0604020202020204" pitchFamily="34" charset="0"/>
              </a:rPr>
              <a:t>Loads excluded from Batch Zero will </a:t>
            </a:r>
            <a:r>
              <a:rPr lang="en-US" i="1"/>
              <a:t>have the same deadline – they will </a:t>
            </a:r>
            <a:r>
              <a:rPr kumimoji="0" lang="en-US" b="0" i="1" u="none" strike="noStrike" kern="1200" cap="none" spc="0" normalizeH="0" baseline="0" noProof="0">
                <a:ln>
                  <a:noFill/>
                </a:ln>
                <a:solidFill>
                  <a:srgbClr val="171A1C"/>
                </a:solidFill>
                <a:effectLst/>
                <a:uLnTx/>
                <a:uFillTx/>
                <a:latin typeface="Arial" panose="020B0604020202020204" pitchFamily="34" charset="0"/>
                <a:ea typeface="+mn-ea"/>
                <a:cs typeface="Arial" panose="020B0604020202020204" pitchFamily="34" charset="0"/>
              </a:rPr>
              <a:t>not receive any “special treatment” in the Batch 1 study itself</a:t>
            </a:r>
          </a:p>
        </p:txBody>
      </p:sp>
    </p:spTree>
    <p:extLst>
      <p:ext uri="{BB962C8B-B14F-4D97-AF65-F5344CB8AC3E}">
        <p14:creationId xmlns:p14="http://schemas.microsoft.com/office/powerpoint/2010/main" val="18482039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6987C9B-8C15-42AE-B6AE-CFF8E817DC96}"/>
              </a:ext>
            </a:extLst>
          </p:cNvPr>
          <p:cNvGraphicFramePr>
            <a:graphicFrameLocks noChangeAspect="1"/>
          </p:cNvGraphicFramePr>
          <p:nvPr>
            <p:custDataLst>
              <p:tags r:id="rId1"/>
            </p:custDataLst>
            <p:extLst>
              <p:ext uri="{D42A27DB-BD31-4B8C-83A1-F6EECF244321}">
                <p14:modId xmlns:p14="http://schemas.microsoft.com/office/powerpoint/2010/main" val="31921695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7" imgW="404" imgH="405" progId="TCLayout.ActiveDocument.1">
                  <p:embed/>
                </p:oleObj>
              </mc:Choice>
              <mc:Fallback>
                <p:oleObj name="think-cell Slide" r:id="rId27" imgW="404" imgH="405" progId="TCLayout.ActiveDocument.1">
                  <p:embed/>
                  <p:pic>
                    <p:nvPicPr>
                      <p:cNvPr id="5" name="think-cell data - do not delete" hidden="1">
                        <a:extLst>
                          <a:ext uri="{FF2B5EF4-FFF2-40B4-BE49-F238E27FC236}">
                            <a16:creationId xmlns:a16="http://schemas.microsoft.com/office/drawing/2014/main" id="{66987C9B-8C15-42AE-B6AE-CFF8E817DC96}"/>
                          </a:ext>
                        </a:extLst>
                      </p:cNvPr>
                      <p:cNvPicPr/>
                      <p:nvPr/>
                    </p:nvPicPr>
                    <p:blipFill>
                      <a:blip r:embed="rId28"/>
                      <a:stretch>
                        <a:fillRect/>
                      </a:stretch>
                    </p:blipFill>
                    <p:spPr>
                      <a:xfrm>
                        <a:off x="1588" y="1588"/>
                        <a:ext cx="1588" cy="1588"/>
                      </a:xfrm>
                      <a:prstGeom prst="rect">
                        <a:avLst/>
                      </a:prstGeom>
                    </p:spPr>
                  </p:pic>
                </p:oleObj>
              </mc:Fallback>
            </mc:AlternateContent>
          </a:graphicData>
        </a:graphic>
      </p:graphicFrame>
      <p:sp>
        <p:nvSpPr>
          <p:cNvPr id="3" name="1. On-page tracker">
            <a:extLst>
              <a:ext uri="{FF2B5EF4-FFF2-40B4-BE49-F238E27FC236}">
                <a16:creationId xmlns:a16="http://schemas.microsoft.com/office/drawing/2014/main" id="{66101E4A-D3F2-10B8-61C7-AE5AB34FB683}"/>
              </a:ext>
            </a:extLst>
          </p:cNvPr>
          <p:cNvSpPr>
            <a:spLocks noGrp="1"/>
          </p:cNvSpPr>
          <p:nvPr>
            <p:ph type="body" sz="quarter" idx="10"/>
            <p:custDataLst>
              <p:tags r:id="rId2"/>
            </p:custDataLst>
          </p:nvPr>
        </p:nvSpPr>
        <p:spPr/>
        <p:txBody>
          <a:bodyPr/>
          <a:lstStyle/>
          <a:p>
            <a:endParaRPr lang="en-US"/>
          </a:p>
        </p:txBody>
      </p:sp>
      <p:sp>
        <p:nvSpPr>
          <p:cNvPr id="4" name="2. Slide Title">
            <a:extLst>
              <a:ext uri="{FF2B5EF4-FFF2-40B4-BE49-F238E27FC236}">
                <a16:creationId xmlns:a16="http://schemas.microsoft.com/office/drawing/2014/main" id="{294EE514-CEB2-E13D-0CCA-06DFF73665AD}"/>
              </a:ext>
            </a:extLst>
          </p:cNvPr>
          <p:cNvSpPr>
            <a:spLocks noGrp="1"/>
          </p:cNvSpPr>
          <p:nvPr>
            <p:ph type="title"/>
            <p:custDataLst>
              <p:tags r:id="rId3"/>
            </p:custDataLst>
          </p:nvPr>
        </p:nvSpPr>
        <p:spPr>
          <a:xfrm>
            <a:off x="1257300" y="419100"/>
            <a:ext cx="10604500" cy="384721"/>
          </a:xfrm>
        </p:spPr>
        <p:txBody>
          <a:bodyPr vert="horz"/>
          <a:lstStyle/>
          <a:p>
            <a:r>
              <a:rPr lang="en-US">
                <a:solidFill>
                  <a:schemeClr val="accent6">
                    <a:lumMod val="75000"/>
                  </a:schemeClr>
                </a:solidFill>
              </a:rPr>
              <a:t>Batch study: </a:t>
            </a:r>
            <a:r>
              <a:rPr lang="en-US"/>
              <a:t>ERCOT is considering potential BYOG </a:t>
            </a:r>
            <a:r>
              <a:rPr lang="en-US" err="1"/>
              <a:t>enhancements</a:t>
            </a:r>
            <a:r>
              <a:rPr lang="en-US" baseline="30000" err="1"/>
              <a:t>1</a:t>
            </a:r>
            <a:r>
              <a:rPr lang="en-US"/>
              <a:t> (1/2)</a:t>
            </a:r>
          </a:p>
        </p:txBody>
      </p:sp>
      <p:sp>
        <p:nvSpPr>
          <p:cNvPr id="72" name="TextBox 71">
            <a:extLst>
              <a:ext uri="{FF2B5EF4-FFF2-40B4-BE49-F238E27FC236}">
                <a16:creationId xmlns:a16="http://schemas.microsoft.com/office/drawing/2014/main" id="{9BBBAAC1-343E-A0CC-9179-6F66DA38F4EB}"/>
              </a:ext>
            </a:extLst>
          </p:cNvPr>
          <p:cNvSpPr txBox="1"/>
          <p:nvPr>
            <p:custDataLst>
              <p:tags r:id="rId4"/>
            </p:custDataLst>
          </p:nvPr>
        </p:nvSpPr>
        <p:spPr>
          <a:xfrm>
            <a:off x="1257300" y="1146890"/>
            <a:ext cx="5081095" cy="246221"/>
          </a:xfrm>
          <a:prstGeom prst="rect">
            <a:avLst/>
          </a:prstGeom>
        </p:spPr>
        <p:txBody>
          <a:bodyPr vert="horz" wrap="square" lIns="0" tIns="0" rIns="0" bIns="0" rtlCol="0" anchor="b">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b="1"/>
              <a:t>Dimension</a:t>
            </a:r>
          </a:p>
        </p:txBody>
      </p:sp>
      <p:cxnSp>
        <p:nvCxnSpPr>
          <p:cNvPr id="90" name="Straight Connector 89">
            <a:extLst>
              <a:ext uri="{FF2B5EF4-FFF2-40B4-BE49-F238E27FC236}">
                <a16:creationId xmlns:a16="http://schemas.microsoft.com/office/drawing/2014/main" id="{7EC7EF84-D97C-2164-121B-A4ECBECA0586}"/>
              </a:ext>
            </a:extLst>
          </p:cNvPr>
          <p:cNvCxnSpPr/>
          <p:nvPr>
            <p:custDataLst>
              <p:tags r:id="rId5"/>
            </p:custDataLst>
          </p:nvPr>
        </p:nvCxnSpPr>
        <p:spPr>
          <a:xfrm>
            <a:off x="1257300" y="1456611"/>
            <a:ext cx="10401301" cy="0"/>
          </a:xfrm>
          <a:prstGeom prst="line">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6B9461F6-0B47-92C0-4CEE-967C9249001C}"/>
              </a:ext>
            </a:extLst>
          </p:cNvPr>
          <p:cNvCxnSpPr/>
          <p:nvPr>
            <p:custDataLst>
              <p:tags r:id="rId6"/>
            </p:custDataLst>
          </p:nvPr>
        </p:nvCxnSpPr>
        <p:spPr>
          <a:xfrm>
            <a:off x="1257300" y="3425313"/>
            <a:ext cx="10401301"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692E6A7F-5471-753A-5049-6A5EF6537126}"/>
              </a:ext>
            </a:extLst>
          </p:cNvPr>
          <p:cNvSpPr txBox="1"/>
          <p:nvPr>
            <p:custDataLst>
              <p:tags r:id="rId7"/>
            </p:custDataLst>
          </p:nvPr>
        </p:nvSpPr>
        <p:spPr>
          <a:xfrm>
            <a:off x="3114600" y="1146891"/>
            <a:ext cx="8514505" cy="246220"/>
          </a:xfrm>
          <a:prstGeom prst="rect">
            <a:avLst/>
          </a:prstGeom>
        </p:spPr>
        <p:txBody>
          <a:bodyPr vert="horz" wrap="square" lIns="0" tIns="0" rIns="0" bIns="0" rtlCol="0" anchor="b">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t>Enhancement</a:t>
            </a:r>
          </a:p>
        </p:txBody>
      </p:sp>
      <p:sp>
        <p:nvSpPr>
          <p:cNvPr id="82" name="TextBox 81">
            <a:extLst>
              <a:ext uri="{FF2B5EF4-FFF2-40B4-BE49-F238E27FC236}">
                <a16:creationId xmlns:a16="http://schemas.microsoft.com/office/drawing/2014/main" id="{0D34DFAA-2EC7-5F72-488B-9437D4277544}"/>
              </a:ext>
            </a:extLst>
          </p:cNvPr>
          <p:cNvSpPr txBox="1"/>
          <p:nvPr>
            <p:custDataLst>
              <p:tags r:id="rId8"/>
            </p:custDataLst>
          </p:nvPr>
        </p:nvSpPr>
        <p:spPr>
          <a:xfrm>
            <a:off x="3114600" y="1520110"/>
            <a:ext cx="8601996" cy="334591"/>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Allow a WLPUN to elect to be a standalone Large Load if the batch study results in full withdrawal capability for the load; i.e., cancel the GINR project without losing the load allocation</a:t>
            </a:r>
          </a:p>
        </p:txBody>
      </p:sp>
      <p:sp>
        <p:nvSpPr>
          <p:cNvPr id="83" name="TextBox 82">
            <a:extLst>
              <a:ext uri="{FF2B5EF4-FFF2-40B4-BE49-F238E27FC236}">
                <a16:creationId xmlns:a16="http://schemas.microsoft.com/office/drawing/2014/main" id="{3189A447-BB3A-C409-CD65-3CE6F789AB2F}"/>
              </a:ext>
            </a:extLst>
          </p:cNvPr>
          <p:cNvSpPr txBox="1"/>
          <p:nvPr>
            <p:custDataLst>
              <p:tags r:id="rId9"/>
            </p:custDataLst>
          </p:nvPr>
        </p:nvSpPr>
        <p:spPr>
          <a:xfrm>
            <a:off x="3114600" y="2152397"/>
            <a:ext cx="8514506" cy="318472"/>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Define a WLPUN exit plan</a:t>
            </a:r>
          </a:p>
        </p:txBody>
      </p:sp>
      <p:sp>
        <p:nvSpPr>
          <p:cNvPr id="84" name="TextBox 83">
            <a:extLst>
              <a:ext uri="{FF2B5EF4-FFF2-40B4-BE49-F238E27FC236}">
                <a16:creationId xmlns:a16="http://schemas.microsoft.com/office/drawing/2014/main" id="{7D74D597-3844-F367-936C-A658709A4200}"/>
              </a:ext>
            </a:extLst>
          </p:cNvPr>
          <p:cNvSpPr txBox="1"/>
          <p:nvPr>
            <p:custDataLst>
              <p:tags r:id="rId10"/>
            </p:custDataLst>
          </p:nvPr>
        </p:nvSpPr>
        <p:spPr>
          <a:xfrm>
            <a:off x="3114600" y="2597869"/>
            <a:ext cx="8514506" cy="318472"/>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Add more generation to an existing/ planned WLPUN site</a:t>
            </a:r>
          </a:p>
        </p:txBody>
      </p:sp>
      <p:sp>
        <p:nvSpPr>
          <p:cNvPr id="85" name="TextBox 84">
            <a:extLst>
              <a:ext uri="{FF2B5EF4-FFF2-40B4-BE49-F238E27FC236}">
                <a16:creationId xmlns:a16="http://schemas.microsoft.com/office/drawing/2014/main" id="{C3C0D8DE-9CED-9081-7622-5644B38629A0}"/>
              </a:ext>
            </a:extLst>
          </p:cNvPr>
          <p:cNvSpPr txBox="1"/>
          <p:nvPr>
            <p:custDataLst>
              <p:tags r:id="rId11"/>
            </p:custDataLst>
          </p:nvPr>
        </p:nvSpPr>
        <p:spPr>
          <a:xfrm>
            <a:off x="3114600" y="3043341"/>
            <a:ext cx="8514506" cy="318472"/>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Add generation to an existing/ planned standalone Large Load so that it becomes a WLPUN</a:t>
            </a:r>
          </a:p>
        </p:txBody>
      </p:sp>
      <p:sp>
        <p:nvSpPr>
          <p:cNvPr id="86" name="TextBox 85">
            <a:extLst>
              <a:ext uri="{FF2B5EF4-FFF2-40B4-BE49-F238E27FC236}">
                <a16:creationId xmlns:a16="http://schemas.microsoft.com/office/drawing/2014/main" id="{54C044B2-7236-C2E6-94A7-BB84D6EAAA63}"/>
              </a:ext>
            </a:extLst>
          </p:cNvPr>
          <p:cNvSpPr txBox="1"/>
          <p:nvPr>
            <p:custDataLst>
              <p:tags r:id="rId12"/>
            </p:custDataLst>
          </p:nvPr>
        </p:nvSpPr>
        <p:spPr>
          <a:xfrm>
            <a:off x="3114600" y="3488813"/>
            <a:ext cx="8514506" cy="318472"/>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Calculate WLPUN withdrawal limits dynamically in real-time</a:t>
            </a:r>
          </a:p>
        </p:txBody>
      </p:sp>
      <p:sp>
        <p:nvSpPr>
          <p:cNvPr id="87" name="TextBox 86">
            <a:extLst>
              <a:ext uri="{FF2B5EF4-FFF2-40B4-BE49-F238E27FC236}">
                <a16:creationId xmlns:a16="http://schemas.microsoft.com/office/drawing/2014/main" id="{CD7CA7B9-13A3-8753-9A4F-59FDDC38DC4F}"/>
              </a:ext>
            </a:extLst>
          </p:cNvPr>
          <p:cNvSpPr txBox="1"/>
          <p:nvPr>
            <p:custDataLst>
              <p:tags r:id="rId13"/>
            </p:custDataLst>
          </p:nvPr>
        </p:nvSpPr>
        <p:spPr>
          <a:xfrm>
            <a:off x="3114600" y="3934285"/>
            <a:ext cx="8514506" cy="318472"/>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Allow a Large Load to connect without going through the batch study process if the load will never consume from the grid, i.e., use the GINR process</a:t>
            </a:r>
          </a:p>
        </p:txBody>
      </p:sp>
      <p:sp>
        <p:nvSpPr>
          <p:cNvPr id="88" name="TextBox 87">
            <a:extLst>
              <a:ext uri="{FF2B5EF4-FFF2-40B4-BE49-F238E27FC236}">
                <a16:creationId xmlns:a16="http://schemas.microsoft.com/office/drawing/2014/main" id="{B5AD8D88-337D-FFD6-9872-7AE2E8FB553F}"/>
              </a:ext>
            </a:extLst>
          </p:cNvPr>
          <p:cNvSpPr txBox="1"/>
          <p:nvPr>
            <p:custDataLst>
              <p:tags r:id="rId14"/>
            </p:custDataLst>
          </p:nvPr>
        </p:nvSpPr>
        <p:spPr>
          <a:xfrm>
            <a:off x="3114600" y="4566572"/>
            <a:ext cx="8514506" cy="318472"/>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Allow a WLPUN to use Settlement Only generation</a:t>
            </a:r>
          </a:p>
        </p:txBody>
      </p:sp>
      <p:grpSp>
        <p:nvGrpSpPr>
          <p:cNvPr id="100" name="Group 99">
            <a:extLst>
              <a:ext uri="{FF2B5EF4-FFF2-40B4-BE49-F238E27FC236}">
                <a16:creationId xmlns:a16="http://schemas.microsoft.com/office/drawing/2014/main" id="{416A3EB4-685E-AF99-26B7-4331D879F811}"/>
              </a:ext>
            </a:extLst>
          </p:cNvPr>
          <p:cNvGrpSpPr/>
          <p:nvPr/>
        </p:nvGrpSpPr>
        <p:grpSpPr>
          <a:xfrm>
            <a:off x="3056605" y="2088897"/>
            <a:ext cx="8601996" cy="890944"/>
            <a:chOff x="1219198" y="2339007"/>
            <a:chExt cx="10401301" cy="890944"/>
          </a:xfrm>
        </p:grpSpPr>
        <p:cxnSp>
          <p:nvCxnSpPr>
            <p:cNvPr id="91" name="Straight Connector 90">
              <a:extLst>
                <a:ext uri="{FF2B5EF4-FFF2-40B4-BE49-F238E27FC236}">
                  <a16:creationId xmlns:a16="http://schemas.microsoft.com/office/drawing/2014/main" id="{136F5DB9-D2B7-2668-5C67-A52F8E237A0E}"/>
                </a:ext>
              </a:extLst>
            </p:cNvPr>
            <p:cNvCxnSpPr/>
            <p:nvPr>
              <p:custDataLst>
                <p:tags r:id="rId23"/>
              </p:custDataLst>
            </p:nvPr>
          </p:nvCxnSpPr>
          <p:spPr>
            <a:xfrm>
              <a:off x="1219198" y="2339007"/>
              <a:ext cx="10401301"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9207AFCD-33ED-DAE5-D2BE-9183F7B4FA5E}"/>
                </a:ext>
              </a:extLst>
            </p:cNvPr>
            <p:cNvCxnSpPr/>
            <p:nvPr>
              <p:custDataLst>
                <p:tags r:id="rId24"/>
              </p:custDataLst>
            </p:nvPr>
          </p:nvCxnSpPr>
          <p:spPr>
            <a:xfrm>
              <a:off x="1219198" y="2784479"/>
              <a:ext cx="10401301"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8F4C13B4-5C8E-0936-20A9-24EE65001D32}"/>
                </a:ext>
              </a:extLst>
            </p:cNvPr>
            <p:cNvCxnSpPr/>
            <p:nvPr>
              <p:custDataLst>
                <p:tags r:id="rId25"/>
              </p:custDataLst>
            </p:nvPr>
          </p:nvCxnSpPr>
          <p:spPr>
            <a:xfrm>
              <a:off x="1219198" y="3229951"/>
              <a:ext cx="10401301"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grpSp>
      <p:grpSp>
        <p:nvGrpSpPr>
          <p:cNvPr id="101" name="Group 100">
            <a:extLst>
              <a:ext uri="{FF2B5EF4-FFF2-40B4-BE49-F238E27FC236}">
                <a16:creationId xmlns:a16="http://schemas.microsoft.com/office/drawing/2014/main" id="{30356B9E-EF51-5774-0D53-1E619F6ACF37}"/>
              </a:ext>
            </a:extLst>
          </p:cNvPr>
          <p:cNvGrpSpPr/>
          <p:nvPr/>
        </p:nvGrpSpPr>
        <p:grpSpPr>
          <a:xfrm>
            <a:off x="3056605" y="3870785"/>
            <a:ext cx="8601996" cy="632287"/>
            <a:chOff x="1219198" y="4120895"/>
            <a:chExt cx="10401301" cy="632287"/>
          </a:xfrm>
        </p:grpSpPr>
        <p:cxnSp>
          <p:nvCxnSpPr>
            <p:cNvPr id="95" name="Straight Connector 94">
              <a:extLst>
                <a:ext uri="{FF2B5EF4-FFF2-40B4-BE49-F238E27FC236}">
                  <a16:creationId xmlns:a16="http://schemas.microsoft.com/office/drawing/2014/main" id="{7CA72F35-A1CE-943A-32FD-93604A3EDD59}"/>
                </a:ext>
              </a:extLst>
            </p:cNvPr>
            <p:cNvCxnSpPr/>
            <p:nvPr>
              <p:custDataLst>
                <p:tags r:id="rId21"/>
              </p:custDataLst>
            </p:nvPr>
          </p:nvCxnSpPr>
          <p:spPr>
            <a:xfrm>
              <a:off x="1219198" y="4120895"/>
              <a:ext cx="10401301"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086BEEC-BD78-9329-15FA-0DE9204EB73A}"/>
                </a:ext>
              </a:extLst>
            </p:cNvPr>
            <p:cNvCxnSpPr/>
            <p:nvPr>
              <p:custDataLst>
                <p:tags r:id="rId22"/>
              </p:custDataLst>
            </p:nvPr>
          </p:nvCxnSpPr>
          <p:spPr>
            <a:xfrm>
              <a:off x="1219198" y="4753182"/>
              <a:ext cx="10401301"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grpSp>
      <p:sp>
        <p:nvSpPr>
          <p:cNvPr id="102" name="Rectangle 101">
            <a:extLst>
              <a:ext uri="{FF2B5EF4-FFF2-40B4-BE49-F238E27FC236}">
                <a16:creationId xmlns:a16="http://schemas.microsoft.com/office/drawing/2014/main" id="{F048EA47-2BD7-7559-10C2-3049B0B108A4}"/>
              </a:ext>
            </a:extLst>
          </p:cNvPr>
          <p:cNvSpPr/>
          <p:nvPr/>
        </p:nvSpPr>
        <p:spPr>
          <a:xfrm>
            <a:off x="1257300" y="1520111"/>
            <a:ext cx="1671486" cy="1841694"/>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b="1">
                <a:solidFill>
                  <a:schemeClr val="bg1"/>
                </a:solidFill>
              </a:rPr>
              <a:t>Batch study process changes only </a:t>
            </a:r>
            <a:r>
              <a:rPr lang="en-US" sz="1600" i="1">
                <a:solidFill>
                  <a:schemeClr val="bg1"/>
                </a:solidFill>
              </a:rPr>
              <a:t>(maybe – TBD)</a:t>
            </a:r>
            <a:endParaRPr lang="en-US" sz="1600">
              <a:solidFill>
                <a:schemeClr val="bg1"/>
              </a:solidFill>
            </a:endParaRPr>
          </a:p>
        </p:txBody>
      </p:sp>
      <p:sp>
        <p:nvSpPr>
          <p:cNvPr id="103" name="Rectangle 102">
            <a:extLst>
              <a:ext uri="{FF2B5EF4-FFF2-40B4-BE49-F238E27FC236}">
                <a16:creationId xmlns:a16="http://schemas.microsoft.com/office/drawing/2014/main" id="{5B36801A-2783-47FD-529F-0ACE5778F9C0}"/>
              </a:ext>
            </a:extLst>
          </p:cNvPr>
          <p:cNvSpPr/>
          <p:nvPr/>
        </p:nvSpPr>
        <p:spPr>
          <a:xfrm>
            <a:off x="1257300" y="3488813"/>
            <a:ext cx="1671486" cy="1396231"/>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b="1">
                <a:solidFill>
                  <a:schemeClr val="bg1"/>
                </a:solidFill>
              </a:rPr>
              <a:t>Other WLPUN enhancements</a:t>
            </a:r>
            <a:endParaRPr lang="en-US" sz="1600">
              <a:solidFill>
                <a:schemeClr val="bg1"/>
              </a:solidFill>
            </a:endParaRPr>
          </a:p>
        </p:txBody>
      </p:sp>
      <p:cxnSp>
        <p:nvCxnSpPr>
          <p:cNvPr id="107" name="Straight Connector 106">
            <a:extLst>
              <a:ext uri="{FF2B5EF4-FFF2-40B4-BE49-F238E27FC236}">
                <a16:creationId xmlns:a16="http://schemas.microsoft.com/office/drawing/2014/main" id="{29D8599A-E3C5-EC2D-205E-6C10F04E5AAC}"/>
              </a:ext>
            </a:extLst>
          </p:cNvPr>
          <p:cNvCxnSpPr/>
          <p:nvPr>
            <p:custDataLst>
              <p:tags r:id="rId15"/>
            </p:custDataLst>
          </p:nvPr>
        </p:nvCxnSpPr>
        <p:spPr>
          <a:xfrm>
            <a:off x="1257300" y="4955917"/>
            <a:ext cx="10401301"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C3EF20D1-5AD3-B5EE-C9E8-499DA6E71B96}"/>
              </a:ext>
            </a:extLst>
          </p:cNvPr>
          <p:cNvSpPr txBox="1"/>
          <p:nvPr>
            <p:custDataLst>
              <p:tags r:id="rId16"/>
            </p:custDataLst>
          </p:nvPr>
        </p:nvSpPr>
        <p:spPr>
          <a:xfrm>
            <a:off x="3114600" y="5019417"/>
            <a:ext cx="8514506" cy="318472"/>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Define process for islanded configurations to become grid connected</a:t>
            </a:r>
          </a:p>
        </p:txBody>
      </p:sp>
      <p:sp>
        <p:nvSpPr>
          <p:cNvPr id="109" name="TextBox 108">
            <a:extLst>
              <a:ext uri="{FF2B5EF4-FFF2-40B4-BE49-F238E27FC236}">
                <a16:creationId xmlns:a16="http://schemas.microsoft.com/office/drawing/2014/main" id="{8EE1E81E-F00C-FA32-1C21-4BB78073B361}"/>
              </a:ext>
            </a:extLst>
          </p:cNvPr>
          <p:cNvSpPr txBox="1"/>
          <p:nvPr>
            <p:custDataLst>
              <p:tags r:id="rId17"/>
            </p:custDataLst>
          </p:nvPr>
        </p:nvSpPr>
        <p:spPr>
          <a:xfrm>
            <a:off x="3114600" y="5464889"/>
            <a:ext cx="8514506" cy="318472"/>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Allow BYOG when generation is at a different location from the Large Load</a:t>
            </a:r>
          </a:p>
        </p:txBody>
      </p:sp>
      <p:sp>
        <p:nvSpPr>
          <p:cNvPr id="110" name="TextBox 109">
            <a:extLst>
              <a:ext uri="{FF2B5EF4-FFF2-40B4-BE49-F238E27FC236}">
                <a16:creationId xmlns:a16="http://schemas.microsoft.com/office/drawing/2014/main" id="{9647EB73-4218-3EC0-990B-F17C441E2D45}"/>
              </a:ext>
            </a:extLst>
          </p:cNvPr>
          <p:cNvSpPr txBox="1"/>
          <p:nvPr>
            <p:custDataLst>
              <p:tags r:id="rId18"/>
            </p:custDataLst>
          </p:nvPr>
        </p:nvSpPr>
        <p:spPr>
          <a:xfrm>
            <a:off x="3114600" y="5920194"/>
            <a:ext cx="8514506" cy="318472"/>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Allow Self-Limiting Facility (SLF) Private Use Networks (PUN)</a:t>
            </a:r>
          </a:p>
        </p:txBody>
      </p:sp>
      <p:cxnSp>
        <p:nvCxnSpPr>
          <p:cNvPr id="112" name="Straight Connector 111">
            <a:extLst>
              <a:ext uri="{FF2B5EF4-FFF2-40B4-BE49-F238E27FC236}">
                <a16:creationId xmlns:a16="http://schemas.microsoft.com/office/drawing/2014/main" id="{F1D5BFEA-E550-8D8F-EEFD-B52DE1235833}"/>
              </a:ext>
            </a:extLst>
          </p:cNvPr>
          <p:cNvCxnSpPr/>
          <p:nvPr>
            <p:custDataLst>
              <p:tags r:id="rId19"/>
            </p:custDataLst>
          </p:nvPr>
        </p:nvCxnSpPr>
        <p:spPr>
          <a:xfrm>
            <a:off x="3056605" y="5401389"/>
            <a:ext cx="8601996"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CADCB757-5CB9-178E-C42A-8C0C46DC05F3}"/>
              </a:ext>
            </a:extLst>
          </p:cNvPr>
          <p:cNvCxnSpPr/>
          <p:nvPr>
            <p:custDataLst>
              <p:tags r:id="rId20"/>
            </p:custDataLst>
          </p:nvPr>
        </p:nvCxnSpPr>
        <p:spPr>
          <a:xfrm>
            <a:off x="3056605" y="5856695"/>
            <a:ext cx="8601996"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sp>
        <p:nvSpPr>
          <p:cNvPr id="114" name="Rectangle 113">
            <a:extLst>
              <a:ext uri="{FF2B5EF4-FFF2-40B4-BE49-F238E27FC236}">
                <a16:creationId xmlns:a16="http://schemas.microsoft.com/office/drawing/2014/main" id="{1B2F79AD-F9A4-1822-F749-1D275F7D1450}"/>
              </a:ext>
            </a:extLst>
          </p:cNvPr>
          <p:cNvSpPr/>
          <p:nvPr/>
        </p:nvSpPr>
        <p:spPr>
          <a:xfrm>
            <a:off x="1257300" y="5019418"/>
            <a:ext cx="1671486" cy="12192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b="1">
                <a:solidFill>
                  <a:schemeClr val="bg1"/>
                </a:solidFill>
              </a:rPr>
              <a:t>Alternative BYOG options</a:t>
            </a:r>
            <a:endParaRPr lang="en-US" sz="1600">
              <a:solidFill>
                <a:schemeClr val="bg1"/>
              </a:solidFill>
            </a:endParaRPr>
          </a:p>
        </p:txBody>
      </p:sp>
      <p:sp>
        <p:nvSpPr>
          <p:cNvPr id="7" name="TextBox 6">
            <a:extLst>
              <a:ext uri="{FF2B5EF4-FFF2-40B4-BE49-F238E27FC236}">
                <a16:creationId xmlns:a16="http://schemas.microsoft.com/office/drawing/2014/main" id="{9E5F5F9B-3C64-0660-86D9-D2D49D30F764}"/>
              </a:ext>
            </a:extLst>
          </p:cNvPr>
          <p:cNvSpPr txBox="1"/>
          <p:nvPr/>
        </p:nvSpPr>
        <p:spPr>
          <a:xfrm>
            <a:off x="1328286" y="6571447"/>
            <a:ext cx="9933272" cy="245044"/>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en-US" sz="1050"/>
              <a:t>1. ERCOT has not yet evaluated the impacts or feasibility of these enhancements and is not sure if any particular enhancement will be available in the future.</a:t>
            </a:r>
          </a:p>
        </p:txBody>
      </p:sp>
    </p:spTree>
    <p:extLst>
      <p:ext uri="{BB962C8B-B14F-4D97-AF65-F5344CB8AC3E}">
        <p14:creationId xmlns:p14="http://schemas.microsoft.com/office/powerpoint/2010/main" val="9289306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C02CF-D497-D643-BC82-E53D03C26AE7}"/>
            </a:ext>
          </a:extLst>
        </p:cNvPr>
        <p:cNvGrpSpPr/>
        <p:nvPr/>
      </p:nvGrpSpPr>
      <p:grpSpPr>
        <a:xfrm>
          <a:off x="0" y="0"/>
          <a:ext cx="0" cy="0"/>
          <a:chOff x="0" y="0"/>
          <a:chExt cx="0" cy="0"/>
        </a:xfrm>
      </p:grpSpPr>
      <p:graphicFrame>
        <p:nvGraphicFramePr>
          <p:cNvPr id="5" name="Object 6" hidden="1">
            <a:extLst>
              <a:ext uri="{FF2B5EF4-FFF2-40B4-BE49-F238E27FC236}">
                <a16:creationId xmlns:a16="http://schemas.microsoft.com/office/drawing/2014/main" id="{65653DFF-810F-8464-D8DF-5034C20A4BB4}"/>
              </a:ext>
            </a:extLst>
          </p:cNvPr>
          <p:cNvGraphicFramePr>
            <a:graphicFrameLocks noChangeAspect="1"/>
          </p:cNvGraphicFramePr>
          <p:nvPr>
            <p:custDataLst>
              <p:tags r:id="rId1"/>
            </p:custDataLst>
            <p:extLst>
              <p:ext uri="{D42A27DB-BD31-4B8C-83A1-F6EECF244321}">
                <p14:modId xmlns:p14="http://schemas.microsoft.com/office/powerpoint/2010/main" val="15032874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1" imgW="404" imgH="405" progId="TCLayout.ActiveDocument.1">
                  <p:embed/>
                </p:oleObj>
              </mc:Choice>
              <mc:Fallback>
                <p:oleObj name="think-cell Slide" r:id="rId21" imgW="404" imgH="405" progId="TCLayout.ActiveDocument.1">
                  <p:embed/>
                  <p:pic>
                    <p:nvPicPr>
                      <p:cNvPr id="5" name="Object 6" hidden="1">
                        <a:extLst>
                          <a:ext uri="{FF2B5EF4-FFF2-40B4-BE49-F238E27FC236}">
                            <a16:creationId xmlns:a16="http://schemas.microsoft.com/office/drawing/2014/main" id="{65653DFF-810F-8464-D8DF-5034C20A4BB4}"/>
                          </a:ext>
                        </a:extLst>
                      </p:cNvPr>
                      <p:cNvPicPr/>
                      <p:nvPr/>
                    </p:nvPicPr>
                    <p:blipFill>
                      <a:blip r:embed="rId22"/>
                      <a:stretch>
                        <a:fillRect/>
                      </a:stretch>
                    </p:blipFill>
                    <p:spPr>
                      <a:xfrm>
                        <a:off x="1588" y="1588"/>
                        <a:ext cx="1588" cy="1588"/>
                      </a:xfrm>
                      <a:prstGeom prst="rect">
                        <a:avLst/>
                      </a:prstGeom>
                    </p:spPr>
                  </p:pic>
                </p:oleObj>
              </mc:Fallback>
            </mc:AlternateContent>
          </a:graphicData>
        </a:graphic>
      </p:graphicFrame>
      <p:sp>
        <p:nvSpPr>
          <p:cNvPr id="3" name="1. On-page tracker">
            <a:extLst>
              <a:ext uri="{FF2B5EF4-FFF2-40B4-BE49-F238E27FC236}">
                <a16:creationId xmlns:a16="http://schemas.microsoft.com/office/drawing/2014/main" id="{50754E56-6CBE-9140-D894-04DDBFB86927}"/>
              </a:ext>
            </a:extLst>
          </p:cNvPr>
          <p:cNvSpPr>
            <a:spLocks noGrp="1"/>
          </p:cNvSpPr>
          <p:nvPr>
            <p:ph type="body" sz="quarter" idx="10"/>
            <p:custDataLst>
              <p:tags r:id="rId2"/>
            </p:custDataLst>
          </p:nvPr>
        </p:nvSpPr>
        <p:spPr/>
        <p:txBody>
          <a:bodyPr/>
          <a:lstStyle/>
          <a:p>
            <a:endParaRPr lang="en-US"/>
          </a:p>
        </p:txBody>
      </p:sp>
      <p:sp>
        <p:nvSpPr>
          <p:cNvPr id="4" name="2. Slide Title">
            <a:extLst>
              <a:ext uri="{FF2B5EF4-FFF2-40B4-BE49-F238E27FC236}">
                <a16:creationId xmlns:a16="http://schemas.microsoft.com/office/drawing/2014/main" id="{5FFDE56A-00AC-0452-F64E-D089F56B5076}"/>
              </a:ext>
            </a:extLst>
          </p:cNvPr>
          <p:cNvSpPr>
            <a:spLocks noGrp="1"/>
          </p:cNvSpPr>
          <p:nvPr>
            <p:ph type="title"/>
            <p:custDataLst>
              <p:tags r:id="rId3"/>
            </p:custDataLst>
          </p:nvPr>
        </p:nvSpPr>
        <p:spPr>
          <a:xfrm>
            <a:off x="1257299" y="419100"/>
            <a:ext cx="10638367" cy="384721"/>
          </a:xfrm>
        </p:spPr>
        <p:txBody>
          <a:bodyPr vert="horz"/>
          <a:lstStyle/>
          <a:p>
            <a:r>
              <a:rPr lang="en-US">
                <a:solidFill>
                  <a:schemeClr val="accent6">
                    <a:lumMod val="75000"/>
                  </a:schemeClr>
                </a:solidFill>
              </a:rPr>
              <a:t>Batch study: </a:t>
            </a:r>
            <a:r>
              <a:rPr lang="en-US"/>
              <a:t>ERCOT is considering potential BYOG </a:t>
            </a:r>
            <a:r>
              <a:rPr lang="en-US" err="1"/>
              <a:t>enhancements</a:t>
            </a:r>
            <a:r>
              <a:rPr lang="en-US" baseline="30000" err="1"/>
              <a:t>1</a:t>
            </a:r>
            <a:r>
              <a:rPr lang="en-US"/>
              <a:t> (2/2)</a:t>
            </a:r>
          </a:p>
        </p:txBody>
      </p:sp>
      <p:sp>
        <p:nvSpPr>
          <p:cNvPr id="72" name="TextBox 71">
            <a:extLst>
              <a:ext uri="{FF2B5EF4-FFF2-40B4-BE49-F238E27FC236}">
                <a16:creationId xmlns:a16="http://schemas.microsoft.com/office/drawing/2014/main" id="{09F6FE84-28E9-9383-B38C-BD8A5FE9E1CA}"/>
              </a:ext>
            </a:extLst>
          </p:cNvPr>
          <p:cNvSpPr txBox="1"/>
          <p:nvPr>
            <p:custDataLst>
              <p:tags r:id="rId4"/>
            </p:custDataLst>
          </p:nvPr>
        </p:nvSpPr>
        <p:spPr>
          <a:xfrm>
            <a:off x="1257300" y="1146890"/>
            <a:ext cx="5081095" cy="246221"/>
          </a:xfrm>
          <a:prstGeom prst="rect">
            <a:avLst/>
          </a:prstGeom>
        </p:spPr>
        <p:txBody>
          <a:bodyPr vert="horz" wrap="square" lIns="0" tIns="0" rIns="0" bIns="0" rtlCol="0" anchor="b">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b="1"/>
              <a:t>Dimension</a:t>
            </a:r>
          </a:p>
        </p:txBody>
      </p:sp>
      <p:cxnSp>
        <p:nvCxnSpPr>
          <p:cNvPr id="90" name="Straight Connector 89">
            <a:extLst>
              <a:ext uri="{FF2B5EF4-FFF2-40B4-BE49-F238E27FC236}">
                <a16:creationId xmlns:a16="http://schemas.microsoft.com/office/drawing/2014/main" id="{EDC1D31F-C12D-5AA4-B09A-5FB13B9358DA}"/>
              </a:ext>
            </a:extLst>
          </p:cNvPr>
          <p:cNvCxnSpPr/>
          <p:nvPr>
            <p:custDataLst>
              <p:tags r:id="rId5"/>
            </p:custDataLst>
          </p:nvPr>
        </p:nvCxnSpPr>
        <p:spPr>
          <a:xfrm>
            <a:off x="1257300" y="1456611"/>
            <a:ext cx="10401301" cy="0"/>
          </a:xfrm>
          <a:prstGeom prst="line">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A72C6E88-C8E0-EBFC-A5E0-353CFF8085C9}"/>
              </a:ext>
            </a:extLst>
          </p:cNvPr>
          <p:cNvCxnSpPr/>
          <p:nvPr>
            <p:custDataLst>
              <p:tags r:id="rId6"/>
            </p:custDataLst>
          </p:nvPr>
        </p:nvCxnSpPr>
        <p:spPr>
          <a:xfrm>
            <a:off x="1257300" y="3651454"/>
            <a:ext cx="10401301"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3A882A6C-7351-A0CD-2A04-1FDE8BA945CE}"/>
              </a:ext>
            </a:extLst>
          </p:cNvPr>
          <p:cNvSpPr txBox="1"/>
          <p:nvPr>
            <p:custDataLst>
              <p:tags r:id="rId7"/>
            </p:custDataLst>
          </p:nvPr>
        </p:nvSpPr>
        <p:spPr>
          <a:xfrm>
            <a:off x="3114600" y="1146891"/>
            <a:ext cx="8514505" cy="246220"/>
          </a:xfrm>
          <a:prstGeom prst="rect">
            <a:avLst/>
          </a:prstGeom>
        </p:spPr>
        <p:txBody>
          <a:bodyPr vert="horz" wrap="square" lIns="0" tIns="0" rIns="0" bIns="0" rtlCol="0" anchor="b">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t>Enhancement</a:t>
            </a:r>
          </a:p>
        </p:txBody>
      </p:sp>
      <p:sp>
        <p:nvSpPr>
          <p:cNvPr id="82" name="TextBox 81">
            <a:extLst>
              <a:ext uri="{FF2B5EF4-FFF2-40B4-BE49-F238E27FC236}">
                <a16:creationId xmlns:a16="http://schemas.microsoft.com/office/drawing/2014/main" id="{3FBB16F3-F81C-4CC2-BF67-CC34B16046A7}"/>
              </a:ext>
            </a:extLst>
          </p:cNvPr>
          <p:cNvSpPr txBox="1"/>
          <p:nvPr>
            <p:custDataLst>
              <p:tags r:id="rId8"/>
            </p:custDataLst>
          </p:nvPr>
        </p:nvSpPr>
        <p:spPr>
          <a:xfrm>
            <a:off x="3114600" y="1520110"/>
            <a:ext cx="8601996" cy="334591"/>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Define Netted Network</a:t>
            </a:r>
          </a:p>
        </p:txBody>
      </p:sp>
      <p:sp>
        <p:nvSpPr>
          <p:cNvPr id="83" name="TextBox 82">
            <a:extLst>
              <a:ext uri="{FF2B5EF4-FFF2-40B4-BE49-F238E27FC236}">
                <a16:creationId xmlns:a16="http://schemas.microsoft.com/office/drawing/2014/main" id="{FE8F50DA-8A6A-E15E-2626-9A7C49AC5446}"/>
              </a:ext>
            </a:extLst>
          </p:cNvPr>
          <p:cNvSpPr txBox="1"/>
          <p:nvPr>
            <p:custDataLst>
              <p:tags r:id="rId9"/>
            </p:custDataLst>
          </p:nvPr>
        </p:nvSpPr>
        <p:spPr>
          <a:xfrm>
            <a:off x="3114600" y="2014743"/>
            <a:ext cx="8514506" cy="318472"/>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Develop rules for Multiple POIs and/or Customer Owned Substations</a:t>
            </a:r>
          </a:p>
        </p:txBody>
      </p:sp>
      <p:sp>
        <p:nvSpPr>
          <p:cNvPr id="84" name="TextBox 83">
            <a:extLst>
              <a:ext uri="{FF2B5EF4-FFF2-40B4-BE49-F238E27FC236}">
                <a16:creationId xmlns:a16="http://schemas.microsoft.com/office/drawing/2014/main" id="{6B961953-D844-2D74-6CB6-65279D682216}"/>
              </a:ext>
            </a:extLst>
          </p:cNvPr>
          <p:cNvSpPr txBox="1"/>
          <p:nvPr>
            <p:custDataLst>
              <p:tags r:id="rId10"/>
            </p:custDataLst>
          </p:nvPr>
        </p:nvSpPr>
        <p:spPr>
          <a:xfrm>
            <a:off x="3114600" y="2460215"/>
            <a:ext cx="8514506" cy="318472"/>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Allow a mix of different resource types at a PUN, i.e., Generation Resources AND Settlement Only</a:t>
            </a:r>
          </a:p>
        </p:txBody>
      </p:sp>
      <p:sp>
        <p:nvSpPr>
          <p:cNvPr id="85" name="TextBox 84">
            <a:extLst>
              <a:ext uri="{FF2B5EF4-FFF2-40B4-BE49-F238E27FC236}">
                <a16:creationId xmlns:a16="http://schemas.microsoft.com/office/drawing/2014/main" id="{D72ED145-B074-7BE2-F2CC-66627289F140}"/>
              </a:ext>
            </a:extLst>
          </p:cNvPr>
          <p:cNvSpPr txBox="1"/>
          <p:nvPr>
            <p:custDataLst>
              <p:tags r:id="rId11"/>
            </p:custDataLst>
          </p:nvPr>
        </p:nvSpPr>
        <p:spPr>
          <a:xfrm>
            <a:off x="3114600" y="3053172"/>
            <a:ext cx="8514506" cy="318472"/>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Define process for temporary generation until the transmission is built to reliably serve the Large Load</a:t>
            </a:r>
          </a:p>
        </p:txBody>
      </p:sp>
      <p:sp>
        <p:nvSpPr>
          <p:cNvPr id="86" name="TextBox 85">
            <a:extLst>
              <a:ext uri="{FF2B5EF4-FFF2-40B4-BE49-F238E27FC236}">
                <a16:creationId xmlns:a16="http://schemas.microsoft.com/office/drawing/2014/main" id="{407B6B98-0D3B-A184-D73B-5EB7948A3029}"/>
              </a:ext>
            </a:extLst>
          </p:cNvPr>
          <p:cNvSpPr txBox="1"/>
          <p:nvPr>
            <p:custDataLst>
              <p:tags r:id="rId12"/>
            </p:custDataLst>
          </p:nvPr>
        </p:nvSpPr>
        <p:spPr>
          <a:xfrm>
            <a:off x="3114600" y="3714954"/>
            <a:ext cx="8514506" cy="318472"/>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Define battery registration for batteries that are only used for meeting operational requirements, e.g., voltage-ride through</a:t>
            </a:r>
          </a:p>
        </p:txBody>
      </p:sp>
      <p:sp>
        <p:nvSpPr>
          <p:cNvPr id="87" name="TextBox 86">
            <a:extLst>
              <a:ext uri="{FF2B5EF4-FFF2-40B4-BE49-F238E27FC236}">
                <a16:creationId xmlns:a16="http://schemas.microsoft.com/office/drawing/2014/main" id="{18F150FE-1C56-2F78-12E3-1F7B765FF4E5}"/>
              </a:ext>
            </a:extLst>
          </p:cNvPr>
          <p:cNvSpPr txBox="1"/>
          <p:nvPr>
            <p:custDataLst>
              <p:tags r:id="rId13"/>
            </p:custDataLst>
          </p:nvPr>
        </p:nvSpPr>
        <p:spPr>
          <a:xfrm>
            <a:off x="3114600" y="4330061"/>
            <a:ext cx="8514506" cy="318472"/>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Develop rules for batteries that are added for operational requirements that also want to sell Ancillary Services</a:t>
            </a:r>
          </a:p>
        </p:txBody>
      </p:sp>
      <p:sp>
        <p:nvSpPr>
          <p:cNvPr id="88" name="TextBox 87">
            <a:extLst>
              <a:ext uri="{FF2B5EF4-FFF2-40B4-BE49-F238E27FC236}">
                <a16:creationId xmlns:a16="http://schemas.microsoft.com/office/drawing/2014/main" id="{529605B7-E83C-DD5C-C8B5-F4CC0636157E}"/>
              </a:ext>
            </a:extLst>
          </p:cNvPr>
          <p:cNvSpPr txBox="1"/>
          <p:nvPr>
            <p:custDataLst>
              <p:tags r:id="rId14"/>
            </p:custDataLst>
          </p:nvPr>
        </p:nvSpPr>
        <p:spPr>
          <a:xfrm>
            <a:off x="3114600" y="4901281"/>
            <a:ext cx="8514506" cy="318472"/>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Develop rules for using a battery at a PCLR</a:t>
            </a:r>
          </a:p>
        </p:txBody>
      </p:sp>
      <p:cxnSp>
        <p:nvCxnSpPr>
          <p:cNvPr id="91" name="Straight Connector 90">
            <a:extLst>
              <a:ext uri="{FF2B5EF4-FFF2-40B4-BE49-F238E27FC236}">
                <a16:creationId xmlns:a16="http://schemas.microsoft.com/office/drawing/2014/main" id="{E418EE1D-66B4-9067-4954-A09FBC6084A0}"/>
              </a:ext>
            </a:extLst>
          </p:cNvPr>
          <p:cNvCxnSpPr/>
          <p:nvPr>
            <p:custDataLst>
              <p:tags r:id="rId15"/>
            </p:custDataLst>
          </p:nvPr>
        </p:nvCxnSpPr>
        <p:spPr>
          <a:xfrm>
            <a:off x="3056605" y="1951243"/>
            <a:ext cx="8601996"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0E730F3-D5C5-ED58-BA43-030A790AF1FD}"/>
              </a:ext>
            </a:extLst>
          </p:cNvPr>
          <p:cNvCxnSpPr/>
          <p:nvPr>
            <p:custDataLst>
              <p:tags r:id="rId16"/>
            </p:custDataLst>
          </p:nvPr>
        </p:nvCxnSpPr>
        <p:spPr>
          <a:xfrm>
            <a:off x="3056605" y="2396715"/>
            <a:ext cx="8601996"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E33DFA27-BF1B-505A-D5E8-92EF40236C2D}"/>
              </a:ext>
            </a:extLst>
          </p:cNvPr>
          <p:cNvCxnSpPr/>
          <p:nvPr>
            <p:custDataLst>
              <p:tags r:id="rId17"/>
            </p:custDataLst>
          </p:nvPr>
        </p:nvCxnSpPr>
        <p:spPr>
          <a:xfrm>
            <a:off x="3056605" y="3019167"/>
            <a:ext cx="8601996"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49B26AB-1519-7EDE-5E74-C231DE168097}"/>
              </a:ext>
            </a:extLst>
          </p:cNvPr>
          <p:cNvCxnSpPr/>
          <p:nvPr>
            <p:custDataLst>
              <p:tags r:id="rId18"/>
            </p:custDataLst>
          </p:nvPr>
        </p:nvCxnSpPr>
        <p:spPr>
          <a:xfrm>
            <a:off x="3056605" y="4266561"/>
            <a:ext cx="8601996"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D1CED5B8-FBDF-9AB4-C376-FD41C63C98A8}"/>
              </a:ext>
            </a:extLst>
          </p:cNvPr>
          <p:cNvCxnSpPr/>
          <p:nvPr>
            <p:custDataLst>
              <p:tags r:id="rId19"/>
            </p:custDataLst>
          </p:nvPr>
        </p:nvCxnSpPr>
        <p:spPr>
          <a:xfrm>
            <a:off x="3056605" y="4875866"/>
            <a:ext cx="8601996"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sp>
        <p:nvSpPr>
          <p:cNvPr id="102" name="Rectangle 101">
            <a:extLst>
              <a:ext uri="{FF2B5EF4-FFF2-40B4-BE49-F238E27FC236}">
                <a16:creationId xmlns:a16="http://schemas.microsoft.com/office/drawing/2014/main" id="{9133851E-7CA8-7840-705D-1B066BB86463}"/>
              </a:ext>
            </a:extLst>
          </p:cNvPr>
          <p:cNvSpPr/>
          <p:nvPr/>
        </p:nvSpPr>
        <p:spPr>
          <a:xfrm>
            <a:off x="1257300" y="1520110"/>
            <a:ext cx="1671486" cy="206046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b="1">
                <a:solidFill>
                  <a:schemeClr val="bg1"/>
                </a:solidFill>
              </a:rPr>
              <a:t>Alternative BYOG options </a:t>
            </a:r>
            <a:r>
              <a:rPr lang="en-US" sz="1600">
                <a:solidFill>
                  <a:schemeClr val="bg1"/>
                </a:solidFill>
              </a:rPr>
              <a:t>(continued)</a:t>
            </a:r>
          </a:p>
        </p:txBody>
      </p:sp>
      <p:sp>
        <p:nvSpPr>
          <p:cNvPr id="103" name="Rectangle 102">
            <a:extLst>
              <a:ext uri="{FF2B5EF4-FFF2-40B4-BE49-F238E27FC236}">
                <a16:creationId xmlns:a16="http://schemas.microsoft.com/office/drawing/2014/main" id="{025FD19B-C739-2BB4-92CF-9558B6FBE843}"/>
              </a:ext>
            </a:extLst>
          </p:cNvPr>
          <p:cNvSpPr/>
          <p:nvPr/>
        </p:nvSpPr>
        <p:spPr>
          <a:xfrm>
            <a:off x="1257300" y="3714954"/>
            <a:ext cx="1671486" cy="156582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b="1">
                <a:solidFill>
                  <a:schemeClr val="bg1"/>
                </a:solidFill>
              </a:rPr>
              <a:t>Battery-related options</a:t>
            </a:r>
            <a:endParaRPr lang="en-US" sz="1600">
              <a:solidFill>
                <a:schemeClr val="bg1"/>
              </a:solidFill>
            </a:endParaRPr>
          </a:p>
        </p:txBody>
      </p:sp>
      <p:sp>
        <p:nvSpPr>
          <p:cNvPr id="6" name="TextBox 5">
            <a:extLst>
              <a:ext uri="{FF2B5EF4-FFF2-40B4-BE49-F238E27FC236}">
                <a16:creationId xmlns:a16="http://schemas.microsoft.com/office/drawing/2014/main" id="{D5E7FC51-4378-FA41-E5FF-2F3F19C0B45D}"/>
              </a:ext>
            </a:extLst>
          </p:cNvPr>
          <p:cNvSpPr txBox="1"/>
          <p:nvPr/>
        </p:nvSpPr>
        <p:spPr>
          <a:xfrm>
            <a:off x="1328286" y="6571447"/>
            <a:ext cx="9933272" cy="245044"/>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en-US" sz="1050"/>
              <a:t>1. ERCOT has not yet evaluated the impacts or feasibility of these enhancements and is not sure if any particular enhancement will be available in the future.</a:t>
            </a:r>
          </a:p>
        </p:txBody>
      </p:sp>
    </p:spTree>
    <p:extLst>
      <p:ext uri="{BB962C8B-B14F-4D97-AF65-F5344CB8AC3E}">
        <p14:creationId xmlns:p14="http://schemas.microsoft.com/office/powerpoint/2010/main" val="3284987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4D35E-EFF0-7116-67E8-E26D6DED0A90}"/>
            </a:ext>
          </a:extLst>
        </p:cNvPr>
        <p:cNvGrpSpPr/>
        <p:nvPr/>
      </p:nvGrpSpPr>
      <p:grpSpPr>
        <a:xfrm>
          <a:off x="0" y="0"/>
          <a:ext cx="0" cy="0"/>
          <a:chOff x="0" y="0"/>
          <a:chExt cx="0" cy="0"/>
        </a:xfrm>
      </p:grpSpPr>
      <p:graphicFrame>
        <p:nvGraphicFramePr>
          <p:cNvPr id="5" name="Object 3" hidden="1">
            <a:extLst>
              <a:ext uri="{FF2B5EF4-FFF2-40B4-BE49-F238E27FC236}">
                <a16:creationId xmlns:a16="http://schemas.microsoft.com/office/drawing/2014/main" id="{AED96441-26A2-7AEC-6C28-E54AD438E61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262" imgH="262" progId="TCLayout.ActiveDocument.1">
                  <p:embed/>
                </p:oleObj>
              </mc:Choice>
              <mc:Fallback>
                <p:oleObj name="think-cell Slide" r:id="rId8" imgW="262" imgH="262" progId="TCLayout.ActiveDocument.1">
                  <p:embed/>
                  <p:pic>
                    <p:nvPicPr>
                      <p:cNvPr id="5" name="Object 3" hidden="1">
                        <a:extLst>
                          <a:ext uri="{FF2B5EF4-FFF2-40B4-BE49-F238E27FC236}">
                            <a16:creationId xmlns:a16="http://schemas.microsoft.com/office/drawing/2014/main" id="{AED96441-26A2-7AEC-6C28-E54AD438E610}"/>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4" name="2. Slide Title">
            <a:extLst>
              <a:ext uri="{FF2B5EF4-FFF2-40B4-BE49-F238E27FC236}">
                <a16:creationId xmlns:a16="http://schemas.microsoft.com/office/drawing/2014/main" id="{7C461F45-0AC5-2743-5446-410A4AD8BF77}"/>
              </a:ext>
            </a:extLst>
          </p:cNvPr>
          <p:cNvSpPr>
            <a:spLocks noGrp="1"/>
          </p:cNvSpPr>
          <p:nvPr>
            <p:ph type="title"/>
            <p:custDataLst>
              <p:tags r:id="rId2"/>
            </p:custDataLst>
          </p:nvPr>
        </p:nvSpPr>
        <p:spPr>
          <a:xfrm>
            <a:off x="506347" y="1716989"/>
            <a:ext cx="2419733" cy="369332"/>
          </a:xfrm>
          <a:noFill/>
          <a:ln/>
          <a:extLst>
            <a:ext uri="{909E8E84-426E-40DD-AFC4-6F175D3DCCD1}">
              <a14:hiddenFill xmlns:a14="http://schemas.microsoft.com/office/drawing/2010/main">
                <a:solidFill>
                  <a:srgbClr val="FFFFFF"/>
                </a:solidFill>
              </a14:hiddenFill>
            </a:ext>
          </a:extLst>
        </p:spPr>
        <p:txBody>
          <a:bodyPr vert="horz">
            <a:spAutoFit/>
          </a:bodyPr>
          <a:lstStyle/>
          <a:p>
            <a:r>
              <a:rPr lang="en-US"/>
              <a:t>Next steps</a:t>
            </a:r>
          </a:p>
        </p:txBody>
      </p:sp>
      <p:sp>
        <p:nvSpPr>
          <p:cNvPr id="16" name="1. On-page tracker">
            <a:extLst>
              <a:ext uri="{FF2B5EF4-FFF2-40B4-BE49-F238E27FC236}">
                <a16:creationId xmlns:a16="http://schemas.microsoft.com/office/drawing/2014/main" id="{F4100C39-54FB-418C-D061-3208E6FDE6FC}"/>
              </a:ext>
            </a:extLst>
          </p:cNvPr>
          <p:cNvSpPr>
            <a:spLocks noGrp="1"/>
          </p:cNvSpPr>
          <p:nvPr>
            <p:ph type="body" sz="quarter" idx="10"/>
            <p:custDataLst>
              <p:tags r:id="rId3"/>
            </p:custDataLst>
          </p:nvPr>
        </p:nvSpPr>
        <p:spPr/>
        <p:txBody>
          <a:bodyPr/>
          <a:lstStyle/>
          <a:p>
            <a:endParaRPr lang="en-US"/>
          </a:p>
        </p:txBody>
      </p:sp>
      <p:sp>
        <p:nvSpPr>
          <p:cNvPr id="13" name="4. Footnote">
            <a:extLst>
              <a:ext uri="{FF2B5EF4-FFF2-40B4-BE49-F238E27FC236}">
                <a16:creationId xmlns:a16="http://schemas.microsoft.com/office/drawing/2014/main" id="{734BDCF9-33F2-D246-B0ED-F2DB1B9BA6B2}"/>
              </a:ext>
            </a:extLst>
          </p:cNvPr>
          <p:cNvSpPr txBox="1"/>
          <p:nvPr>
            <p:custDataLst>
              <p:tags r:id="rId4"/>
            </p:custDataLst>
          </p:nvPr>
        </p:nvSpPr>
        <p:spPr>
          <a:xfrm>
            <a:off x="3657600" y="6278401"/>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marL="0" lvl="0" indent="0">
              <a:buAutoNum type="arabicPeriod"/>
            </a:pPr>
            <a:r>
              <a:rPr lang="en-US"/>
              <a:t> For both surveys, ERCOT would provide a Word document version to allow companies to effectively coordinate responses</a:t>
            </a:r>
          </a:p>
        </p:txBody>
      </p:sp>
      <p:sp>
        <p:nvSpPr>
          <p:cNvPr id="8" name="TextBox 7">
            <a:extLst>
              <a:ext uri="{FF2B5EF4-FFF2-40B4-BE49-F238E27FC236}">
                <a16:creationId xmlns:a16="http://schemas.microsoft.com/office/drawing/2014/main" id="{CC84320B-F179-7591-C5E4-69DEA0D1EA13}"/>
              </a:ext>
            </a:extLst>
          </p:cNvPr>
          <p:cNvSpPr txBox="1">
            <a:spLocks/>
          </p:cNvSpPr>
          <p:nvPr>
            <p:custDataLst>
              <p:tags r:id="rId5"/>
            </p:custDataLst>
          </p:nvPr>
        </p:nvSpPr>
        <p:spPr>
          <a:xfrm>
            <a:off x="3657600" y="1716989"/>
            <a:ext cx="3805365" cy="3842077"/>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spcBef>
                <a:spcPts val="2000"/>
              </a:spcBef>
            </a:pPr>
            <a:r>
              <a:rPr lang="en-US"/>
              <a:t>Before the next workshop, ERCOT is planning to release 2 surveys</a:t>
            </a:r>
            <a:r>
              <a:rPr lang="en-US" baseline="30000"/>
              <a:t>1</a:t>
            </a:r>
            <a:endParaRPr lang="en-US"/>
          </a:p>
          <a:p>
            <a:pPr lvl="1">
              <a:spcBef>
                <a:spcPts val="1000"/>
              </a:spcBef>
            </a:pPr>
            <a:r>
              <a:rPr lang="en-US" b="1"/>
              <a:t>TSP survey</a:t>
            </a:r>
            <a:r>
              <a:rPr lang="en-US"/>
              <a:t> to provide detailed TSP feedback on the planning process </a:t>
            </a:r>
          </a:p>
          <a:p>
            <a:pPr lvl="2">
              <a:spcBef>
                <a:spcPts val="500"/>
              </a:spcBef>
            </a:pPr>
            <a:r>
              <a:rPr lang="en-US"/>
              <a:t>Follow-on from TSP interviews </a:t>
            </a:r>
          </a:p>
          <a:p>
            <a:pPr lvl="2">
              <a:spcBef>
                <a:spcPts val="500"/>
              </a:spcBef>
            </a:pPr>
            <a:r>
              <a:rPr lang="en-US"/>
              <a:t>Aim is to establish consensus and priorities on types of changes to be considered</a:t>
            </a:r>
          </a:p>
          <a:p>
            <a:pPr lvl="1">
              <a:spcBef>
                <a:spcPts val="1000"/>
              </a:spcBef>
            </a:pPr>
            <a:r>
              <a:rPr lang="en-US" b="1"/>
              <a:t>All stakeholder survey </a:t>
            </a:r>
            <a:r>
              <a:rPr lang="en-US"/>
              <a:t>to establish priorities across the stakeholder community</a:t>
            </a:r>
            <a:endParaRPr lang="en-US" b="1"/>
          </a:p>
          <a:p>
            <a:pPr lvl="2">
              <a:spcBef>
                <a:spcPts val="500"/>
              </a:spcBef>
            </a:pPr>
            <a:r>
              <a:rPr lang="en-US"/>
              <a:t>Potentially develop a survey based on today’s discussion items</a:t>
            </a:r>
          </a:p>
        </p:txBody>
      </p:sp>
      <p:sp>
        <p:nvSpPr>
          <p:cNvPr id="15" name="TextBox 14">
            <a:extLst>
              <a:ext uri="{FF2B5EF4-FFF2-40B4-BE49-F238E27FC236}">
                <a16:creationId xmlns:a16="http://schemas.microsoft.com/office/drawing/2014/main" id="{6909C277-E9B2-BBB7-CEAA-51D6A799F278}"/>
              </a:ext>
            </a:extLst>
          </p:cNvPr>
          <p:cNvSpPr txBox="1">
            <a:spLocks/>
          </p:cNvSpPr>
          <p:nvPr>
            <p:custDataLst>
              <p:tags r:id="rId6"/>
            </p:custDataLst>
          </p:nvPr>
        </p:nvSpPr>
        <p:spPr>
          <a:xfrm>
            <a:off x="7853235" y="1716989"/>
            <a:ext cx="3805365" cy="331116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spcBef>
                <a:spcPts val="2000"/>
              </a:spcBef>
            </a:pPr>
            <a:r>
              <a:rPr lang="en-US" b="1"/>
              <a:t>Agenda for next CTP and Batch 1+ workshop on September 24</a:t>
            </a:r>
            <a:r>
              <a:rPr lang="en-US" b="1" baseline="30000"/>
              <a:t>th</a:t>
            </a:r>
            <a:endParaRPr lang="en-US" b="1"/>
          </a:p>
          <a:p>
            <a:pPr lvl="1">
              <a:spcBef>
                <a:spcPts val="1000"/>
              </a:spcBef>
            </a:pPr>
            <a:r>
              <a:rPr lang="en-US"/>
              <a:t>Stakeholder feedback received after this meeting</a:t>
            </a:r>
            <a:endParaRPr lang="en-US" baseline="30000"/>
          </a:p>
          <a:p>
            <a:pPr lvl="2">
              <a:spcBef>
                <a:spcPts val="500"/>
              </a:spcBef>
            </a:pPr>
            <a:r>
              <a:rPr lang="en-US"/>
              <a:t>Please send feedback to </a:t>
            </a:r>
            <a:r>
              <a:rPr lang="en-US">
                <a:hlinkClick r:id="rId10"/>
              </a:rPr>
              <a:t>Matt.Mereness@ercot.com</a:t>
            </a:r>
            <a:r>
              <a:rPr lang="en-US"/>
              <a:t> </a:t>
            </a:r>
          </a:p>
          <a:p>
            <a:pPr lvl="1">
              <a:spcBef>
                <a:spcPts val="1000"/>
              </a:spcBef>
            </a:pPr>
            <a:r>
              <a:rPr lang="en-US"/>
              <a:t>Review survey results and start to shape key priorities for change</a:t>
            </a:r>
          </a:p>
          <a:p>
            <a:pPr lvl="1">
              <a:spcBef>
                <a:spcPts val="1000"/>
              </a:spcBef>
            </a:pPr>
            <a:r>
              <a:rPr lang="en-US"/>
              <a:t>Review any additional details that ERCOT can define and bring forward for discussion</a:t>
            </a:r>
          </a:p>
        </p:txBody>
      </p:sp>
      <p:sp>
        <p:nvSpPr>
          <p:cNvPr id="19" name="Rectangle: Rounded Corners 18">
            <a:extLst>
              <a:ext uri="{FF2B5EF4-FFF2-40B4-BE49-F238E27FC236}">
                <a16:creationId xmlns:a16="http://schemas.microsoft.com/office/drawing/2014/main" id="{F74E910B-D219-833A-BAAF-3695ABC8256A}"/>
              </a:ext>
            </a:extLst>
          </p:cNvPr>
          <p:cNvSpPr/>
          <p:nvPr/>
        </p:nvSpPr>
        <p:spPr>
          <a:xfrm>
            <a:off x="7741867" y="1549241"/>
            <a:ext cx="3916734" cy="4009825"/>
          </a:xfrm>
          <a:prstGeom prst="roundRect">
            <a:avLst>
              <a:gd name="adj" fmla="val 4847"/>
            </a:avLst>
          </a:prstGeom>
          <a:noFill/>
          <a:ln w="38100" cap="sq">
            <a:solidFill>
              <a:srgbClr val="00829B"/>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cxnSp>
        <p:nvCxnSpPr>
          <p:cNvPr id="11" name="Straight Connector 10">
            <a:extLst>
              <a:ext uri="{FF2B5EF4-FFF2-40B4-BE49-F238E27FC236}">
                <a16:creationId xmlns:a16="http://schemas.microsoft.com/office/drawing/2014/main" id="{0D6CC82B-DDC7-9506-14DD-716774530254}"/>
              </a:ext>
            </a:extLst>
          </p:cNvPr>
          <p:cNvCxnSpPr>
            <a:cxnSpLocks/>
          </p:cNvCxnSpPr>
          <p:nvPr/>
        </p:nvCxnSpPr>
        <p:spPr>
          <a:xfrm>
            <a:off x="7602415" y="1716989"/>
            <a:ext cx="0" cy="3842077"/>
          </a:xfrm>
          <a:prstGeom prst="line">
            <a:avLst/>
          </a:prstGeom>
          <a:ln w="6350" cap="flat">
            <a:solidFill>
              <a:srgbClr val="B3B3B3"/>
            </a:solidFill>
            <a:miter lim="800000"/>
            <a:tailEnd type="non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F302C5AC-617C-BA7F-E6B9-5CE16417F296}"/>
              </a:ext>
            </a:extLst>
          </p:cNvPr>
          <p:cNvPicPr>
            <a:picLocks/>
          </p:cNvPicPr>
          <p:nvPr/>
        </p:nvPicPr>
        <p:blipFill rotWithShape="1">
          <a:blip r:embed="rId11"/>
          <a:srcRect l="14066" t="29435" b="27166"/>
          <a:stretch/>
        </p:blipFill>
        <p:spPr>
          <a:xfrm>
            <a:off x="0" y="2740286"/>
            <a:ext cx="3451648" cy="4117714"/>
          </a:xfrm>
          <a:prstGeom prst="rect">
            <a:avLst/>
          </a:prstGeom>
        </p:spPr>
      </p:pic>
    </p:spTree>
    <p:extLst>
      <p:ext uri="{BB962C8B-B14F-4D97-AF65-F5344CB8AC3E}">
        <p14:creationId xmlns:p14="http://schemas.microsoft.com/office/powerpoint/2010/main" val="38507169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AF055-C879-65CE-4BE3-2704DDB856CC}"/>
            </a:ext>
          </a:extLst>
        </p:cNvPr>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7F907564-70B6-0FC1-7CB0-829B23904137}"/>
              </a:ext>
            </a:extLst>
          </p:cNvPr>
          <p:cNvGraphicFramePr>
            <a:graphicFrameLocks noChangeAspect="1"/>
          </p:cNvGraphicFramePr>
          <p:nvPr>
            <p:custDataLst>
              <p:tags r:id="rId1"/>
            </p:custDataLst>
            <p:extLst>
              <p:ext uri="{D42A27DB-BD31-4B8C-83A1-F6EECF244321}">
                <p14:modId xmlns:p14="http://schemas.microsoft.com/office/powerpoint/2010/main" val="6266321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3" imgW="404" imgH="405" progId="TCLayout.ActiveDocument.1">
                  <p:embed/>
                </p:oleObj>
              </mc:Choice>
              <mc:Fallback>
                <p:oleObj name="think-cell Slide" r:id="rId103" imgW="404" imgH="405" progId="TCLayout.ActiveDocument.1">
                  <p:embed/>
                  <p:pic>
                    <p:nvPicPr>
                      <p:cNvPr id="3" name="Object 6" hidden="1">
                        <a:extLst>
                          <a:ext uri="{FF2B5EF4-FFF2-40B4-BE49-F238E27FC236}">
                            <a16:creationId xmlns:a16="http://schemas.microsoft.com/office/drawing/2014/main" id="{7F907564-70B6-0FC1-7CB0-829B23904137}"/>
                          </a:ext>
                        </a:extLst>
                      </p:cNvPr>
                      <p:cNvPicPr/>
                      <p:nvPr/>
                    </p:nvPicPr>
                    <p:blipFill>
                      <a:blip r:embed="rId104"/>
                      <a:stretch>
                        <a:fillRect/>
                      </a:stretch>
                    </p:blipFill>
                    <p:spPr>
                      <a:xfrm>
                        <a:off x="1588" y="1588"/>
                        <a:ext cx="1588" cy="1588"/>
                      </a:xfrm>
                      <a:prstGeom prst="rect">
                        <a:avLst/>
                      </a:prstGeom>
                    </p:spPr>
                  </p:pic>
                </p:oleObj>
              </mc:Fallback>
            </mc:AlternateContent>
          </a:graphicData>
        </a:graphic>
      </p:graphicFrame>
      <p:sp>
        <p:nvSpPr>
          <p:cNvPr id="4" name="2. Slide Title">
            <a:extLst>
              <a:ext uri="{FF2B5EF4-FFF2-40B4-BE49-F238E27FC236}">
                <a16:creationId xmlns:a16="http://schemas.microsoft.com/office/drawing/2014/main" id="{C6021FF2-BAF3-61E7-9E2A-30DBCBD305AB}"/>
              </a:ext>
            </a:extLst>
          </p:cNvPr>
          <p:cNvSpPr>
            <a:spLocks noGrp="1"/>
          </p:cNvSpPr>
          <p:nvPr>
            <p:ph type="title"/>
            <p:custDataLst>
              <p:tags r:id="rId2"/>
            </p:custDataLst>
          </p:nvPr>
        </p:nvSpPr>
        <p:spPr/>
        <p:txBody>
          <a:bodyPr vert="horz"/>
          <a:lstStyle/>
          <a:p>
            <a:r>
              <a:rPr lang="en-US"/>
              <a:t>Reminder of overall schedule</a:t>
            </a:r>
          </a:p>
        </p:txBody>
      </p:sp>
      <p:sp>
        <p:nvSpPr>
          <p:cNvPr id="11" name="TextBox 10">
            <a:extLst>
              <a:ext uri="{FF2B5EF4-FFF2-40B4-BE49-F238E27FC236}">
                <a16:creationId xmlns:a16="http://schemas.microsoft.com/office/drawing/2014/main" id="{E4DFF3EB-C7FC-05A8-B90F-71F5C969A273}"/>
              </a:ext>
            </a:extLst>
          </p:cNvPr>
          <p:cNvSpPr txBox="1">
            <a:spLocks/>
          </p:cNvSpPr>
          <p:nvPr/>
        </p:nvSpPr>
        <p:spPr>
          <a:xfrm>
            <a:off x="514350" y="941443"/>
            <a:ext cx="11163299" cy="5497457"/>
          </a:xfrm>
          <a:prstGeom prst="rect">
            <a:avLst/>
          </a:prstGeom>
        </p:spPr>
        <p:txBody>
          <a:bodyPr vert="horz" wrap="square" lIns="0" tIns="0" rIns="0" bIns="0" rtlCol="0" anchor="t" anchorCtr="0">
            <a:noAutofit/>
          </a:bodyPr>
          <a:lstStyle>
            <a:defPPr>
              <a:defRPr lang="en-US"/>
            </a:defPPr>
            <a:lvl1pPr lvl="0" indent="0">
              <a:lnSpc>
                <a:spcPct val="100000"/>
              </a:lnSpc>
              <a:spcBef>
                <a:spcPts val="300"/>
              </a:spcBef>
              <a:spcAft>
                <a:spcPts val="300"/>
              </a:spcAft>
              <a:buClr>
                <a:schemeClr val="tx1"/>
              </a:buClr>
              <a:buSzPct val="100000"/>
              <a:buFont typeface="Segoe UI" panose="020B0502040204020203" pitchFamily="34" charset="0"/>
              <a:buChar char="​"/>
              <a:defRPr sz="2000" b="1"/>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sz="160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sz="160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sz="160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endParaRPr lang="en-US" b="0">
              <a:solidFill>
                <a:srgbClr val="171A1C"/>
              </a:solidFill>
              <a:latin typeface="Arial"/>
            </a:endParaRPr>
          </a:p>
        </p:txBody>
      </p:sp>
      <p:cxnSp>
        <p:nvCxnSpPr>
          <p:cNvPr id="2" name="Straight Connector 1">
            <a:extLst>
              <a:ext uri="{FF2B5EF4-FFF2-40B4-BE49-F238E27FC236}">
                <a16:creationId xmlns:a16="http://schemas.microsoft.com/office/drawing/2014/main" id="{C15B509C-FFE3-FD8D-7E55-18D523B3EC3C}"/>
              </a:ext>
            </a:extLst>
          </p:cNvPr>
          <p:cNvCxnSpPr>
            <a:cxnSpLocks/>
          </p:cNvCxnSpPr>
          <p:nvPr>
            <p:custDataLst>
              <p:tags r:id="rId3"/>
            </p:custDataLst>
          </p:nvPr>
        </p:nvCxnSpPr>
        <p:spPr bwMode="gray">
          <a:xfrm flipH="1">
            <a:off x="10986410" y="1865599"/>
            <a:ext cx="15875" cy="4260266"/>
          </a:xfrm>
          <a:prstGeom prst="line">
            <a:avLst/>
          </a:prstGeom>
          <a:ln w="19050" cap="flat" cmpd="sng" algn="ctr">
            <a:solidFill>
              <a:schemeClr val="accent6"/>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 name="Straight Connector 4">
            <a:extLst>
              <a:ext uri="{FF2B5EF4-FFF2-40B4-BE49-F238E27FC236}">
                <a16:creationId xmlns:a16="http://schemas.microsoft.com/office/drawing/2014/main" id="{995328E1-BF92-7910-C124-647CEF1BEB91}"/>
              </a:ext>
            </a:extLst>
          </p:cNvPr>
          <p:cNvCxnSpPr>
            <a:cxnSpLocks/>
          </p:cNvCxnSpPr>
          <p:nvPr>
            <p:custDataLst>
              <p:tags r:id="rId4"/>
            </p:custDataLst>
          </p:nvPr>
        </p:nvCxnSpPr>
        <p:spPr bwMode="gray">
          <a:xfrm flipH="1">
            <a:off x="11353938" y="1865599"/>
            <a:ext cx="15875" cy="4260266"/>
          </a:xfrm>
          <a:prstGeom prst="line">
            <a:avLst/>
          </a:prstGeom>
          <a:ln w="19050" cap="flat" cmpd="sng" algn="ctr">
            <a:solidFill>
              <a:schemeClr val="accent6"/>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6" name="Rectangle 5">
            <a:extLst>
              <a:ext uri="{FF2B5EF4-FFF2-40B4-BE49-F238E27FC236}">
                <a16:creationId xmlns:a16="http://schemas.microsoft.com/office/drawing/2014/main" id="{F3884D83-4315-E5E5-6AD7-F4478B4EA02E}"/>
              </a:ext>
            </a:extLst>
          </p:cNvPr>
          <p:cNvSpPr/>
          <p:nvPr/>
        </p:nvSpPr>
        <p:spPr>
          <a:xfrm>
            <a:off x="5753100" y="1838325"/>
            <a:ext cx="1136014" cy="4260850"/>
          </a:xfrm>
          <a:prstGeom prst="rect">
            <a:avLst/>
          </a:prstGeom>
          <a:solidFill>
            <a:srgbClr val="B3B3B3">
              <a:alpha val="50000"/>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7" name="TextBox 6">
            <a:extLst>
              <a:ext uri="{FF2B5EF4-FFF2-40B4-BE49-F238E27FC236}">
                <a16:creationId xmlns:a16="http://schemas.microsoft.com/office/drawing/2014/main" id="{78BA1F26-BF44-C3B3-A495-7681C94ADA39}"/>
              </a:ext>
            </a:extLst>
          </p:cNvPr>
          <p:cNvSpPr txBox="1">
            <a:spLocks/>
          </p:cNvSpPr>
          <p:nvPr>
            <p:custDataLst>
              <p:tags r:id="rId5"/>
            </p:custDataLst>
          </p:nvPr>
        </p:nvSpPr>
        <p:spPr>
          <a:xfrm>
            <a:off x="554736" y="1608138"/>
            <a:ext cx="1696342" cy="185738"/>
          </a:xfrm>
          <a:prstGeom prst="rect">
            <a:avLst/>
          </a:prstGeom>
          <a:no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1200" b="1" i="0" u="none" strike="noStrike" kern="0" cap="none" spc="0" normalizeH="0" baseline="0" noProof="0">
                <a:ln>
                  <a:noFill/>
                </a:ln>
                <a:solidFill>
                  <a:srgbClr val="171A1C"/>
                </a:solidFill>
                <a:effectLst/>
                <a:uLnTx/>
                <a:uFillTx/>
                <a:latin typeface="Arial"/>
                <a:ea typeface="+mn-ea"/>
                <a:cs typeface="+mn-cs"/>
              </a:rPr>
              <a:t>Forums</a:t>
            </a:r>
          </a:p>
        </p:txBody>
      </p:sp>
      <p:sp>
        <p:nvSpPr>
          <p:cNvPr id="8" name="TextBox 7">
            <a:extLst>
              <a:ext uri="{FF2B5EF4-FFF2-40B4-BE49-F238E27FC236}">
                <a16:creationId xmlns:a16="http://schemas.microsoft.com/office/drawing/2014/main" id="{7F9EBA90-8BFC-3BBF-37C0-8B120B3557D1}"/>
              </a:ext>
            </a:extLst>
          </p:cNvPr>
          <p:cNvSpPr txBox="1">
            <a:spLocks/>
          </p:cNvSpPr>
          <p:nvPr>
            <p:custDataLst>
              <p:tags r:id="rId6"/>
            </p:custDataLst>
          </p:nvPr>
        </p:nvSpPr>
        <p:spPr>
          <a:xfrm>
            <a:off x="571670" y="4330503"/>
            <a:ext cx="1696342" cy="161583"/>
          </a:xfrm>
          <a:prstGeom prst="rect">
            <a:avLst/>
          </a:prstGeom>
          <a:no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1050" b="1" i="0" u="none" strike="noStrike" kern="0" cap="none" spc="0" normalizeH="0" baseline="0" noProof="0">
                <a:ln>
                  <a:noFill/>
                </a:ln>
                <a:solidFill>
                  <a:srgbClr val="171A1C"/>
                </a:solidFill>
                <a:effectLst/>
                <a:uLnTx/>
                <a:uFillTx/>
                <a:latin typeface="Arial"/>
                <a:ea typeface="+mn-ea"/>
                <a:cs typeface="+mn-cs"/>
              </a:rPr>
              <a:t>ROS </a:t>
            </a:r>
          </a:p>
        </p:txBody>
      </p:sp>
      <p:sp>
        <p:nvSpPr>
          <p:cNvPr id="9" name="Text Placeholder 4">
            <a:extLst>
              <a:ext uri="{FF2B5EF4-FFF2-40B4-BE49-F238E27FC236}">
                <a16:creationId xmlns:a16="http://schemas.microsoft.com/office/drawing/2014/main" id="{91CA3E68-0D68-933D-8335-78B192074ACB}"/>
              </a:ext>
            </a:extLst>
          </p:cNvPr>
          <p:cNvSpPr>
            <a:spLocks noGrp="1"/>
          </p:cNvSpPr>
          <p:nvPr>
            <p:custDataLst>
              <p:tags r:id="rId7"/>
            </p:custDataLst>
          </p:nvPr>
        </p:nvSpPr>
        <p:spPr bwMode="auto">
          <a:xfrm>
            <a:off x="5753100" y="1128713"/>
            <a:ext cx="358902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D8CF9C1F-7B7B-4416-95C6-E1B13DC3F49E}" type="datetime'''''2''''''''0''''''''''2''''''''''6'''''''''''''''''''''''''">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2026</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10" name="Text Placeholder 4">
            <a:extLst>
              <a:ext uri="{FF2B5EF4-FFF2-40B4-BE49-F238E27FC236}">
                <a16:creationId xmlns:a16="http://schemas.microsoft.com/office/drawing/2014/main" id="{3E8417A8-325D-B185-37F9-5A7CA421283B}"/>
              </a:ext>
            </a:extLst>
          </p:cNvPr>
          <p:cNvSpPr>
            <a:spLocks noGrp="1"/>
          </p:cNvSpPr>
          <p:nvPr>
            <p:custDataLst>
              <p:tags r:id="rId8"/>
            </p:custDataLst>
          </p:nvPr>
        </p:nvSpPr>
        <p:spPr bwMode="auto">
          <a:xfrm>
            <a:off x="9342120" y="1128713"/>
            <a:ext cx="239268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291B83E7-72C3-4278-AC52-A657A358BF34}" type="datetime'''''''''''''''''2''''''''''''0''''''''''''''''''''2''''7'''">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2027</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12" name="Text Placeholder 4">
            <a:extLst>
              <a:ext uri="{FF2B5EF4-FFF2-40B4-BE49-F238E27FC236}">
                <a16:creationId xmlns:a16="http://schemas.microsoft.com/office/drawing/2014/main" id="{AE5F4866-B2A7-5B61-CFA4-83D04EA41F45}"/>
              </a:ext>
            </a:extLst>
          </p:cNvPr>
          <p:cNvSpPr>
            <a:spLocks noGrp="1"/>
          </p:cNvSpPr>
          <p:nvPr>
            <p:custDataLst>
              <p:tags r:id="rId9"/>
            </p:custDataLst>
          </p:nvPr>
        </p:nvSpPr>
        <p:spPr bwMode="auto">
          <a:xfrm>
            <a:off x="5753100" y="1365250"/>
            <a:ext cx="179451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592280AC-8E83-433B-B07D-7D54B6C1868D}" type="datetime'Q''3'''''''''''">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Q3</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13" name="Text Placeholder 4">
            <a:extLst>
              <a:ext uri="{FF2B5EF4-FFF2-40B4-BE49-F238E27FC236}">
                <a16:creationId xmlns:a16="http://schemas.microsoft.com/office/drawing/2014/main" id="{2D9149D9-E21C-DF67-5C71-4451596CBC3C}"/>
              </a:ext>
            </a:extLst>
          </p:cNvPr>
          <p:cNvSpPr>
            <a:spLocks noGrp="1"/>
          </p:cNvSpPr>
          <p:nvPr>
            <p:custDataLst>
              <p:tags r:id="rId10"/>
            </p:custDataLst>
          </p:nvPr>
        </p:nvSpPr>
        <p:spPr bwMode="auto">
          <a:xfrm>
            <a:off x="7547610" y="1365250"/>
            <a:ext cx="179451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C469EFC8-25B3-4774-8698-DC11554350A9}" type="datetime'''Q''''''''''''''''''''''''4'''''''''''''''">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Q4</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14" name="Text Placeholder 4">
            <a:extLst>
              <a:ext uri="{FF2B5EF4-FFF2-40B4-BE49-F238E27FC236}">
                <a16:creationId xmlns:a16="http://schemas.microsoft.com/office/drawing/2014/main" id="{2C4E72F2-0B68-6F40-6E92-E3C37275DF51}"/>
              </a:ext>
            </a:extLst>
          </p:cNvPr>
          <p:cNvSpPr>
            <a:spLocks noGrp="1"/>
          </p:cNvSpPr>
          <p:nvPr>
            <p:custDataLst>
              <p:tags r:id="rId11"/>
            </p:custDataLst>
          </p:nvPr>
        </p:nvSpPr>
        <p:spPr bwMode="auto">
          <a:xfrm>
            <a:off x="9342120" y="1365250"/>
            <a:ext cx="179451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985832A4-72AC-4537-96A1-15C8A9EA6B56}" type="datetime'''''Q''''''''''''''''''''''''''''''''''''''''''''''''1'''''''">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Q1</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15" name="Text Placeholder 4">
            <a:extLst>
              <a:ext uri="{FF2B5EF4-FFF2-40B4-BE49-F238E27FC236}">
                <a16:creationId xmlns:a16="http://schemas.microsoft.com/office/drawing/2014/main" id="{D265505E-E761-715F-9DCB-9980F4C2C6A8}"/>
              </a:ext>
            </a:extLst>
          </p:cNvPr>
          <p:cNvSpPr>
            <a:spLocks noGrp="1"/>
          </p:cNvSpPr>
          <p:nvPr>
            <p:custDataLst>
              <p:tags r:id="rId12"/>
            </p:custDataLst>
          </p:nvPr>
        </p:nvSpPr>
        <p:spPr bwMode="auto">
          <a:xfrm>
            <a:off x="575310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9ABCDC85-E892-4AB6-8F8F-C670699E755B}" type="datetime'''''J''''''''''''u''''''''''''''''''''''l'''''''''">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Jul</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16" name="Text Placeholder 4">
            <a:extLst>
              <a:ext uri="{FF2B5EF4-FFF2-40B4-BE49-F238E27FC236}">
                <a16:creationId xmlns:a16="http://schemas.microsoft.com/office/drawing/2014/main" id="{1F859438-F993-EB0A-FB5F-CB9A33AB48CE}"/>
              </a:ext>
            </a:extLst>
          </p:cNvPr>
          <p:cNvSpPr>
            <a:spLocks noGrp="1"/>
          </p:cNvSpPr>
          <p:nvPr>
            <p:custDataLst>
              <p:tags r:id="rId13"/>
            </p:custDataLst>
          </p:nvPr>
        </p:nvSpPr>
        <p:spPr bwMode="auto">
          <a:xfrm>
            <a:off x="635127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25C6DC26-1A34-475E-863E-F2D7B7AED557}" type="datetime'''''''''''''''''''''''''''''''''''''''''A''''''u''''''g'">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Aug</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17" name="Text Placeholder 4">
            <a:extLst>
              <a:ext uri="{FF2B5EF4-FFF2-40B4-BE49-F238E27FC236}">
                <a16:creationId xmlns:a16="http://schemas.microsoft.com/office/drawing/2014/main" id="{A69B7ED5-7F4D-FA8E-7B26-329809039DB7}"/>
              </a:ext>
            </a:extLst>
          </p:cNvPr>
          <p:cNvSpPr>
            <a:spLocks noGrp="1"/>
          </p:cNvSpPr>
          <p:nvPr>
            <p:custDataLst>
              <p:tags r:id="rId14"/>
            </p:custDataLst>
          </p:nvPr>
        </p:nvSpPr>
        <p:spPr bwMode="auto">
          <a:xfrm>
            <a:off x="694944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D39C5CB5-AF08-419D-BCB3-9ACCD6FB60B0}" type="datetime'''''''''''''S''''''''''''''''''e''''''p'''''''''''''''''''''">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Sep</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18" name="Text Placeholder 4">
            <a:extLst>
              <a:ext uri="{FF2B5EF4-FFF2-40B4-BE49-F238E27FC236}">
                <a16:creationId xmlns:a16="http://schemas.microsoft.com/office/drawing/2014/main" id="{EAB09E0D-FCDF-83AD-B328-9B198503DD3B}"/>
              </a:ext>
            </a:extLst>
          </p:cNvPr>
          <p:cNvSpPr>
            <a:spLocks noGrp="1"/>
          </p:cNvSpPr>
          <p:nvPr>
            <p:custDataLst>
              <p:tags r:id="rId15"/>
            </p:custDataLst>
          </p:nvPr>
        </p:nvSpPr>
        <p:spPr bwMode="auto">
          <a:xfrm>
            <a:off x="754761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98AE50C0-59C7-465C-82FA-58892E4934DF}" type="datetime'''''''O''''''''''''''c''''''''t'''''''''''''">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Oct</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19" name="Text Placeholder 4">
            <a:extLst>
              <a:ext uri="{FF2B5EF4-FFF2-40B4-BE49-F238E27FC236}">
                <a16:creationId xmlns:a16="http://schemas.microsoft.com/office/drawing/2014/main" id="{CD56C874-2AAD-9CF9-ACB9-5CA3604F4609}"/>
              </a:ext>
            </a:extLst>
          </p:cNvPr>
          <p:cNvSpPr>
            <a:spLocks noGrp="1"/>
          </p:cNvSpPr>
          <p:nvPr>
            <p:custDataLst>
              <p:tags r:id="rId16"/>
            </p:custDataLst>
          </p:nvPr>
        </p:nvSpPr>
        <p:spPr bwMode="auto">
          <a:xfrm>
            <a:off x="814578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1ED3D499-46F7-449A-AE34-6DFABA5599C2}" type="datetime'''''''''''''''''''''''''''N''''''''''''''''''''''''o''v'">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Nov</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0" name="Text Placeholder 4">
            <a:extLst>
              <a:ext uri="{FF2B5EF4-FFF2-40B4-BE49-F238E27FC236}">
                <a16:creationId xmlns:a16="http://schemas.microsoft.com/office/drawing/2014/main" id="{1B37F127-D890-6990-D841-2FA95D3EA57B}"/>
              </a:ext>
            </a:extLst>
          </p:cNvPr>
          <p:cNvSpPr>
            <a:spLocks noGrp="1"/>
          </p:cNvSpPr>
          <p:nvPr>
            <p:custDataLst>
              <p:tags r:id="rId17"/>
            </p:custDataLst>
          </p:nvPr>
        </p:nvSpPr>
        <p:spPr bwMode="auto">
          <a:xfrm>
            <a:off x="874395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88616566-48CA-4870-9AEF-1B3CEBC9D987}" type="datetime'''''''''''''''''''''D''''e''''''''''''c'''''''''''''">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Dec</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1" name="Text Placeholder 4">
            <a:extLst>
              <a:ext uri="{FF2B5EF4-FFF2-40B4-BE49-F238E27FC236}">
                <a16:creationId xmlns:a16="http://schemas.microsoft.com/office/drawing/2014/main" id="{038BE728-B55F-9A5F-F701-87FF31139CE8}"/>
              </a:ext>
            </a:extLst>
          </p:cNvPr>
          <p:cNvSpPr>
            <a:spLocks noGrp="1"/>
          </p:cNvSpPr>
          <p:nvPr>
            <p:custDataLst>
              <p:tags r:id="rId18"/>
            </p:custDataLst>
          </p:nvPr>
        </p:nvSpPr>
        <p:spPr bwMode="auto">
          <a:xfrm>
            <a:off x="934212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5A27C862-1B73-4151-BF7F-510DDC6610CE}" type="datetime'''J''''''''''''''''''''''''a''''''''''''''''''''''''''n'''''">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Jan</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2" name="Text Placeholder 4">
            <a:extLst>
              <a:ext uri="{FF2B5EF4-FFF2-40B4-BE49-F238E27FC236}">
                <a16:creationId xmlns:a16="http://schemas.microsoft.com/office/drawing/2014/main" id="{2C7FCB62-CF3E-2DB5-356B-7FCC7B7DE548}"/>
              </a:ext>
            </a:extLst>
          </p:cNvPr>
          <p:cNvSpPr>
            <a:spLocks noGrp="1"/>
          </p:cNvSpPr>
          <p:nvPr>
            <p:custDataLst>
              <p:tags r:id="rId19"/>
            </p:custDataLst>
          </p:nvPr>
        </p:nvSpPr>
        <p:spPr bwMode="auto">
          <a:xfrm>
            <a:off x="11734800" y="1601788"/>
            <a:ext cx="12700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cxnSp>
        <p:nvCxnSpPr>
          <p:cNvPr id="23" name="Straight Connector 22">
            <a:extLst>
              <a:ext uri="{FF2B5EF4-FFF2-40B4-BE49-F238E27FC236}">
                <a16:creationId xmlns:a16="http://schemas.microsoft.com/office/drawing/2014/main" id="{83884EB1-B630-52D0-BFC7-2FDB15E8440F}"/>
              </a:ext>
            </a:extLst>
          </p:cNvPr>
          <p:cNvCxnSpPr/>
          <p:nvPr>
            <p:custDataLst>
              <p:tags r:id="rId20"/>
            </p:custDataLst>
          </p:nvPr>
        </p:nvCxnSpPr>
        <p:spPr bwMode="auto">
          <a:xfrm flipH="1">
            <a:off x="5699125" y="1365250"/>
            <a:ext cx="4887913" cy="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00D4F9BA-FD6E-BFF7-601E-7645953241CF}"/>
              </a:ext>
            </a:extLst>
          </p:cNvPr>
          <p:cNvCxnSpPr/>
          <p:nvPr>
            <p:custDataLst>
              <p:tags r:id="rId21"/>
            </p:custDataLst>
          </p:nvPr>
        </p:nvCxnSpPr>
        <p:spPr bwMode="auto">
          <a:xfrm flipH="1">
            <a:off x="10531475" y="1365250"/>
            <a:ext cx="1106488" cy="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5BB8CE8A-4C9A-5CA8-761D-1D3D0C2B4D30}"/>
              </a:ext>
            </a:extLst>
          </p:cNvPr>
          <p:cNvCxnSpPr/>
          <p:nvPr>
            <p:custDataLst>
              <p:tags r:id="rId22"/>
            </p:custDataLst>
          </p:nvPr>
        </p:nvCxnSpPr>
        <p:spPr bwMode="auto">
          <a:xfrm flipH="1">
            <a:off x="5699124" y="1601788"/>
            <a:ext cx="2471738" cy="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5F64ED6A-4721-D5AE-5342-32687B2D6D4D}"/>
              </a:ext>
            </a:extLst>
          </p:cNvPr>
          <p:cNvCxnSpPr/>
          <p:nvPr>
            <p:custDataLst>
              <p:tags r:id="rId23"/>
            </p:custDataLst>
          </p:nvPr>
        </p:nvCxnSpPr>
        <p:spPr bwMode="auto">
          <a:xfrm flipH="1">
            <a:off x="8115300" y="1601788"/>
            <a:ext cx="2471738" cy="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4241A815-D1D0-33E8-2805-EDEBE3FCE894}"/>
              </a:ext>
            </a:extLst>
          </p:cNvPr>
          <p:cNvCxnSpPr/>
          <p:nvPr>
            <p:custDataLst>
              <p:tags r:id="rId24"/>
            </p:custDataLst>
          </p:nvPr>
        </p:nvCxnSpPr>
        <p:spPr bwMode="auto">
          <a:xfrm flipH="1">
            <a:off x="10531475" y="1601788"/>
            <a:ext cx="1106488" cy="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1519DC7A-EED5-CB84-D8F9-BE137B7EA52A}"/>
              </a:ext>
            </a:extLst>
          </p:cNvPr>
          <p:cNvCxnSpPr/>
          <p:nvPr>
            <p:custDataLst>
              <p:tags r:id="rId25"/>
            </p:custDataLst>
          </p:nvPr>
        </p:nvCxnSpPr>
        <p:spPr bwMode="auto">
          <a:xfrm>
            <a:off x="11734800" y="1838325"/>
            <a:ext cx="0" cy="426085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CEC6835A-2923-A64B-9A85-CF9D57BD6CAA}"/>
              </a:ext>
            </a:extLst>
          </p:cNvPr>
          <p:cNvCxnSpPr/>
          <p:nvPr>
            <p:custDataLst>
              <p:tags r:id="rId26"/>
            </p:custDataLst>
          </p:nvPr>
        </p:nvCxnSpPr>
        <p:spPr bwMode="auto">
          <a:xfrm>
            <a:off x="5753100" y="1838325"/>
            <a:ext cx="0" cy="426085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5653D294-3C87-43B9-1923-2547F123E2DC}"/>
              </a:ext>
            </a:extLst>
          </p:cNvPr>
          <p:cNvCxnSpPr/>
          <p:nvPr>
            <p:custDataLst>
              <p:tags r:id="rId27"/>
            </p:custDataLst>
          </p:nvPr>
        </p:nvCxnSpPr>
        <p:spPr bwMode="auto">
          <a:xfrm>
            <a:off x="9342120" y="1838325"/>
            <a:ext cx="0" cy="4260850"/>
          </a:xfrm>
          <a:prstGeom prst="line">
            <a:avLst/>
          </a:prstGeom>
          <a:ln w="9525"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02EB5AB3-9A64-D3C5-D8B4-A23BD29404B3}"/>
              </a:ext>
            </a:extLst>
          </p:cNvPr>
          <p:cNvCxnSpPr/>
          <p:nvPr>
            <p:custDataLst>
              <p:tags r:id="rId28"/>
            </p:custDataLst>
          </p:nvPr>
        </p:nvCxnSpPr>
        <p:spPr bwMode="auto">
          <a:xfrm>
            <a:off x="6351270" y="1838325"/>
            <a:ext cx="0" cy="4260850"/>
          </a:xfrm>
          <a:prstGeom prst="line">
            <a:avLst/>
          </a:prstGeom>
          <a:ln w="952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9F9CE894-021F-73E7-B3C1-E31D033A51C3}"/>
              </a:ext>
            </a:extLst>
          </p:cNvPr>
          <p:cNvCxnSpPr/>
          <p:nvPr>
            <p:custDataLst>
              <p:tags r:id="rId29"/>
            </p:custDataLst>
          </p:nvPr>
        </p:nvCxnSpPr>
        <p:spPr bwMode="auto">
          <a:xfrm>
            <a:off x="9940290" y="1838325"/>
            <a:ext cx="0" cy="4260850"/>
          </a:xfrm>
          <a:prstGeom prst="line">
            <a:avLst/>
          </a:prstGeom>
          <a:ln w="952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4B4503D9-2D80-71E1-6434-81559E69F623}"/>
              </a:ext>
            </a:extLst>
          </p:cNvPr>
          <p:cNvCxnSpPr/>
          <p:nvPr>
            <p:custDataLst>
              <p:tags r:id="rId30"/>
            </p:custDataLst>
          </p:nvPr>
        </p:nvCxnSpPr>
        <p:spPr bwMode="auto">
          <a:xfrm>
            <a:off x="8743950" y="1818005"/>
            <a:ext cx="0" cy="4260850"/>
          </a:xfrm>
          <a:prstGeom prst="line">
            <a:avLst/>
          </a:prstGeom>
          <a:ln w="9525" cap="flat" cmpd="sng" algn="ctr">
            <a:solidFill>
              <a:schemeClr val="tx1"/>
            </a:solidFill>
            <a:prstDash val="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E42A2D46-B8F6-8CCF-DD13-FEF9C74D14C0}"/>
              </a:ext>
            </a:extLst>
          </p:cNvPr>
          <p:cNvCxnSpPr/>
          <p:nvPr>
            <p:custDataLst>
              <p:tags r:id="rId31"/>
            </p:custDataLst>
          </p:nvPr>
        </p:nvCxnSpPr>
        <p:spPr bwMode="auto">
          <a:xfrm>
            <a:off x="6949440" y="1838325"/>
            <a:ext cx="0" cy="4260850"/>
          </a:xfrm>
          <a:prstGeom prst="line">
            <a:avLst/>
          </a:prstGeom>
          <a:ln w="9525" cap="flat" cmpd="sng" algn="ctr">
            <a:solidFill>
              <a:schemeClr val="tx1"/>
            </a:solidFill>
            <a:prstDash val="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2D5D4015-7854-2ECF-D6AD-CA9257EAEA42}"/>
              </a:ext>
            </a:extLst>
          </p:cNvPr>
          <p:cNvCxnSpPr/>
          <p:nvPr>
            <p:custDataLst>
              <p:tags r:id="rId32"/>
            </p:custDataLst>
          </p:nvPr>
        </p:nvCxnSpPr>
        <p:spPr bwMode="auto">
          <a:xfrm>
            <a:off x="5754688" y="6099175"/>
            <a:ext cx="5981700" cy="0"/>
          </a:xfrm>
          <a:prstGeom prst="line">
            <a:avLst/>
          </a:prstGeom>
          <a:ln w="1270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86BF85A3-701A-CB5E-9ED3-EA522F4CA1F7}"/>
              </a:ext>
            </a:extLst>
          </p:cNvPr>
          <p:cNvCxnSpPr/>
          <p:nvPr>
            <p:custDataLst>
              <p:tags r:id="rId33"/>
            </p:custDataLst>
          </p:nvPr>
        </p:nvCxnSpPr>
        <p:spPr bwMode="gray">
          <a:xfrm>
            <a:off x="5887720" y="1838325"/>
            <a:ext cx="0" cy="4414838"/>
          </a:xfrm>
          <a:prstGeom prst="line">
            <a:avLst/>
          </a:prstGeom>
          <a:ln w="19050" cap="flat" cmpd="sng" algn="ctr">
            <a:solidFill>
              <a:schemeClr val="accent6"/>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474B4BEC-638F-A905-0393-6A6550268DF7}"/>
              </a:ext>
            </a:extLst>
          </p:cNvPr>
          <p:cNvCxnSpPr>
            <a:cxnSpLocks/>
          </p:cNvCxnSpPr>
          <p:nvPr>
            <p:custDataLst>
              <p:tags r:id="rId34"/>
            </p:custDataLst>
          </p:nvPr>
        </p:nvCxnSpPr>
        <p:spPr bwMode="gray">
          <a:xfrm flipH="1">
            <a:off x="8145780" y="1865599"/>
            <a:ext cx="15875" cy="4260266"/>
          </a:xfrm>
          <a:prstGeom prst="line">
            <a:avLst/>
          </a:prstGeom>
          <a:ln w="19050" cap="flat" cmpd="sng" algn="ctr">
            <a:solidFill>
              <a:schemeClr val="accent6"/>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A08707CF-04F5-BA1C-89FE-668E1BD38B5A}"/>
              </a:ext>
            </a:extLst>
          </p:cNvPr>
          <p:cNvCxnSpPr/>
          <p:nvPr>
            <p:custDataLst>
              <p:tags r:id="rId35"/>
            </p:custDataLst>
          </p:nvPr>
        </p:nvCxnSpPr>
        <p:spPr bwMode="auto">
          <a:xfrm>
            <a:off x="5754688" y="1838325"/>
            <a:ext cx="5981700" cy="0"/>
          </a:xfrm>
          <a:prstGeom prst="line">
            <a:avLst/>
          </a:prstGeom>
          <a:ln w="1270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39" name="Diamond 38">
            <a:extLst>
              <a:ext uri="{FF2B5EF4-FFF2-40B4-BE49-F238E27FC236}">
                <a16:creationId xmlns:a16="http://schemas.microsoft.com/office/drawing/2014/main" id="{30CB5A4E-FEF2-7628-F3D8-110FEB5A094E}"/>
              </a:ext>
            </a:extLst>
          </p:cNvPr>
          <p:cNvSpPr/>
          <p:nvPr>
            <p:custDataLst>
              <p:tags r:id="rId36"/>
            </p:custDataLst>
          </p:nvPr>
        </p:nvSpPr>
        <p:spPr bwMode="gray">
          <a:xfrm>
            <a:off x="11257041" y="6130132"/>
            <a:ext cx="177800" cy="177800"/>
          </a:xfrm>
          <a:prstGeom prst="diamond">
            <a:avLst/>
          </a:prstGeom>
          <a:solidFill>
            <a:srgbClr val="FFFFFF"/>
          </a:solidFill>
          <a:ln w="9525" cap="flat" cmpd="sng" algn="ctr">
            <a:solidFill>
              <a:schemeClr val="accent6"/>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0" name="Diamond 39">
            <a:extLst>
              <a:ext uri="{FF2B5EF4-FFF2-40B4-BE49-F238E27FC236}">
                <a16:creationId xmlns:a16="http://schemas.microsoft.com/office/drawing/2014/main" id="{5EC72C34-9EC6-50BD-2112-0F1EDD195EB7}"/>
              </a:ext>
            </a:extLst>
          </p:cNvPr>
          <p:cNvSpPr/>
          <p:nvPr>
            <p:custDataLst>
              <p:tags r:id="rId37"/>
            </p:custDataLst>
          </p:nvPr>
        </p:nvSpPr>
        <p:spPr bwMode="gray">
          <a:xfrm>
            <a:off x="10901730" y="6130132"/>
            <a:ext cx="177800" cy="177800"/>
          </a:xfrm>
          <a:prstGeom prst="diamond">
            <a:avLst/>
          </a:prstGeom>
          <a:solidFill>
            <a:srgbClr val="FFFFFF"/>
          </a:solidFill>
          <a:ln w="9525" cap="sq" cmpd="sng" algn="ctr">
            <a:solidFill>
              <a:schemeClr val="accent6"/>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1" name="Diamond 40">
            <a:extLst>
              <a:ext uri="{FF2B5EF4-FFF2-40B4-BE49-F238E27FC236}">
                <a16:creationId xmlns:a16="http://schemas.microsoft.com/office/drawing/2014/main" id="{005E4C8D-B56C-DCCC-A327-F8FD812ABA61}"/>
              </a:ext>
            </a:extLst>
          </p:cNvPr>
          <p:cNvSpPr/>
          <p:nvPr>
            <p:custDataLst>
              <p:tags r:id="rId38"/>
            </p:custDataLst>
          </p:nvPr>
        </p:nvSpPr>
        <p:spPr bwMode="gray">
          <a:xfrm>
            <a:off x="8056880" y="6130132"/>
            <a:ext cx="177800" cy="177800"/>
          </a:xfrm>
          <a:prstGeom prst="diamond">
            <a:avLst/>
          </a:prstGeom>
          <a:solidFill>
            <a:srgbClr val="FFFFFF"/>
          </a:solidFill>
          <a:ln w="9525" cap="sq" cmpd="sng" algn="ctr">
            <a:solidFill>
              <a:schemeClr val="accent6"/>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2" name="Diamond 41">
            <a:extLst>
              <a:ext uri="{FF2B5EF4-FFF2-40B4-BE49-F238E27FC236}">
                <a16:creationId xmlns:a16="http://schemas.microsoft.com/office/drawing/2014/main" id="{B97C7AEC-E77B-1C35-8E86-B9459D93EA1A}"/>
              </a:ext>
            </a:extLst>
          </p:cNvPr>
          <p:cNvSpPr/>
          <p:nvPr>
            <p:custDataLst>
              <p:tags r:id="rId39"/>
            </p:custDataLst>
          </p:nvPr>
        </p:nvSpPr>
        <p:spPr bwMode="gray">
          <a:xfrm>
            <a:off x="5798820" y="6130132"/>
            <a:ext cx="177800" cy="177800"/>
          </a:xfrm>
          <a:prstGeom prst="diamond">
            <a:avLst/>
          </a:prstGeom>
          <a:solidFill>
            <a:srgbClr val="FFFFFF"/>
          </a:solidFill>
          <a:ln w="9525" cap="sq" cmpd="sng" algn="ctr">
            <a:solidFill>
              <a:schemeClr val="accent6"/>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3" name="Isosceles Triangle 42">
            <a:extLst>
              <a:ext uri="{FF2B5EF4-FFF2-40B4-BE49-F238E27FC236}">
                <a16:creationId xmlns:a16="http://schemas.microsoft.com/office/drawing/2014/main" id="{5FAAC656-6EAC-114A-EDEE-A44A5015FC5E}"/>
              </a:ext>
            </a:extLst>
          </p:cNvPr>
          <p:cNvSpPr/>
          <p:nvPr>
            <p:custDataLst>
              <p:tags r:id="rId40"/>
            </p:custDataLst>
          </p:nvPr>
        </p:nvSpPr>
        <p:spPr bwMode="gray">
          <a:xfrm>
            <a:off x="8216900" y="3348038"/>
            <a:ext cx="177800" cy="177800"/>
          </a:xfrm>
          <a:prstGeom prst="triangle">
            <a:avLst/>
          </a:prstGeom>
          <a:solidFill>
            <a:schemeClr val="accent1"/>
          </a:solidFill>
          <a:ln w="9525" cap="sq" cmpd="sng" algn="ctr">
            <a:solidFill>
              <a:schemeClr val="accent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4" name="Isosceles Triangle 43">
            <a:extLst>
              <a:ext uri="{FF2B5EF4-FFF2-40B4-BE49-F238E27FC236}">
                <a16:creationId xmlns:a16="http://schemas.microsoft.com/office/drawing/2014/main" id="{7C4AC85D-14AE-5E46-B526-F4BA47B67DB2}"/>
              </a:ext>
            </a:extLst>
          </p:cNvPr>
          <p:cNvSpPr/>
          <p:nvPr>
            <p:custDataLst>
              <p:tags r:id="rId41"/>
            </p:custDataLst>
          </p:nvPr>
        </p:nvSpPr>
        <p:spPr bwMode="gray">
          <a:xfrm>
            <a:off x="7319010" y="2649538"/>
            <a:ext cx="177800" cy="177800"/>
          </a:xfrm>
          <a:prstGeom prst="triangle">
            <a:avLst/>
          </a:prstGeom>
          <a:solidFill>
            <a:schemeClr val="accent1"/>
          </a:solidFill>
          <a:ln w="9525" cap="sq" cmpd="sng" algn="ctr">
            <a:solidFill>
              <a:schemeClr val="accent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5" name="Isosceles Triangle 44">
            <a:extLst>
              <a:ext uri="{FF2B5EF4-FFF2-40B4-BE49-F238E27FC236}">
                <a16:creationId xmlns:a16="http://schemas.microsoft.com/office/drawing/2014/main" id="{860BE668-2369-E52E-FDE2-9DCF6F301702}"/>
              </a:ext>
            </a:extLst>
          </p:cNvPr>
          <p:cNvSpPr/>
          <p:nvPr>
            <p:custDataLst>
              <p:tags r:id="rId42"/>
            </p:custDataLst>
          </p:nvPr>
        </p:nvSpPr>
        <p:spPr bwMode="gray">
          <a:xfrm>
            <a:off x="6786469" y="2300288"/>
            <a:ext cx="177800" cy="177800"/>
          </a:xfrm>
          <a:prstGeom prst="triangle">
            <a:avLst/>
          </a:prstGeom>
          <a:solidFill>
            <a:schemeClr val="accent1"/>
          </a:solidFill>
          <a:ln w="9525" cap="sq" cmpd="sng" algn="ctr">
            <a:solidFill>
              <a:schemeClr val="accent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6" name="Isosceles Triangle 45">
            <a:extLst>
              <a:ext uri="{FF2B5EF4-FFF2-40B4-BE49-F238E27FC236}">
                <a16:creationId xmlns:a16="http://schemas.microsoft.com/office/drawing/2014/main" id="{A6278BA4-1C9E-D65D-449A-38C941F252D6}"/>
              </a:ext>
            </a:extLst>
          </p:cNvPr>
          <p:cNvSpPr/>
          <p:nvPr>
            <p:custDataLst>
              <p:tags r:id="rId43"/>
            </p:custDataLst>
          </p:nvPr>
        </p:nvSpPr>
        <p:spPr bwMode="gray">
          <a:xfrm>
            <a:off x="7710170" y="2998788"/>
            <a:ext cx="177800" cy="177800"/>
          </a:xfrm>
          <a:prstGeom prst="triangle">
            <a:avLst/>
          </a:prstGeom>
          <a:solidFill>
            <a:schemeClr val="accent1"/>
          </a:solidFill>
          <a:ln w="9525" cap="sq" cmpd="sng" algn="ctr">
            <a:solidFill>
              <a:schemeClr val="accent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7" name="Isosceles Triangle 46">
            <a:extLst>
              <a:ext uri="{FF2B5EF4-FFF2-40B4-BE49-F238E27FC236}">
                <a16:creationId xmlns:a16="http://schemas.microsoft.com/office/drawing/2014/main" id="{EDF14C8D-C8FF-ABCB-FF59-7CD97066D0E2}"/>
              </a:ext>
            </a:extLst>
          </p:cNvPr>
          <p:cNvSpPr/>
          <p:nvPr>
            <p:custDataLst>
              <p:tags r:id="rId44"/>
            </p:custDataLst>
          </p:nvPr>
        </p:nvSpPr>
        <p:spPr bwMode="gray">
          <a:xfrm>
            <a:off x="8733480" y="3697288"/>
            <a:ext cx="177800" cy="177800"/>
          </a:xfrm>
          <a:prstGeom prst="triangle">
            <a:avLst/>
          </a:prstGeom>
          <a:solidFill>
            <a:schemeClr val="accent1"/>
          </a:solidFill>
          <a:ln w="9525" cap="sq" cmpd="sng" algn="ctr">
            <a:solidFill>
              <a:schemeClr val="accent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cxnSp>
        <p:nvCxnSpPr>
          <p:cNvPr id="48" name="LineBasicDefault 19">
            <a:extLst>
              <a:ext uri="{FF2B5EF4-FFF2-40B4-BE49-F238E27FC236}">
                <a16:creationId xmlns:a16="http://schemas.microsoft.com/office/drawing/2014/main" id="{0410B05C-DDE3-957B-FB4C-043F9A9592DE}"/>
              </a:ext>
            </a:extLst>
          </p:cNvPr>
          <p:cNvCxnSpPr>
            <a:cxnSpLocks/>
          </p:cNvCxnSpPr>
          <p:nvPr>
            <p:custDataLst>
              <p:tags r:id="rId45"/>
            </p:custDataLst>
          </p:nvPr>
        </p:nvCxnSpPr>
        <p:spPr>
          <a:xfrm>
            <a:off x="554735" y="1838325"/>
            <a:ext cx="5232613" cy="0"/>
          </a:xfrm>
          <a:prstGeom prst="straightConnector1">
            <a:avLst/>
          </a:prstGeom>
          <a:ln w="1270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49" name="LineBasicDefault 19">
            <a:extLst>
              <a:ext uri="{FF2B5EF4-FFF2-40B4-BE49-F238E27FC236}">
                <a16:creationId xmlns:a16="http://schemas.microsoft.com/office/drawing/2014/main" id="{5A5E8583-A7A6-D372-BCDC-631BED2E3B5F}"/>
              </a:ext>
            </a:extLst>
          </p:cNvPr>
          <p:cNvCxnSpPr>
            <a:cxnSpLocks/>
          </p:cNvCxnSpPr>
          <p:nvPr>
            <p:custDataLst>
              <p:tags r:id="rId46"/>
            </p:custDataLst>
          </p:nvPr>
        </p:nvCxnSpPr>
        <p:spPr>
          <a:xfrm>
            <a:off x="554735" y="6101969"/>
            <a:ext cx="5232613" cy="0"/>
          </a:xfrm>
          <a:prstGeom prst="straightConnector1">
            <a:avLst/>
          </a:prstGeom>
          <a:ln w="1270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50" name="GreyLineSeparatorDefault 165">
            <a:extLst>
              <a:ext uri="{FF2B5EF4-FFF2-40B4-BE49-F238E27FC236}">
                <a16:creationId xmlns:a16="http://schemas.microsoft.com/office/drawing/2014/main" id="{FAA96FA0-225E-E2BB-870C-19BEF6CED072}"/>
              </a:ext>
            </a:extLst>
          </p:cNvPr>
          <p:cNvCxnSpPr>
            <a:cxnSpLocks/>
          </p:cNvCxnSpPr>
          <p:nvPr>
            <p:custDataLst>
              <p:tags r:id="rId47"/>
            </p:custDataLst>
          </p:nvPr>
        </p:nvCxnSpPr>
        <p:spPr>
          <a:xfrm>
            <a:off x="554736" y="5358321"/>
            <a:ext cx="11176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27282BAE-C660-5A9F-990B-7E8A877726DA}"/>
              </a:ext>
            </a:extLst>
          </p:cNvPr>
          <p:cNvSpPr txBox="1">
            <a:spLocks/>
          </p:cNvSpPr>
          <p:nvPr/>
        </p:nvSpPr>
        <p:spPr>
          <a:xfrm>
            <a:off x="571670" y="3981507"/>
            <a:ext cx="1696342"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1" i="0" u="none" strike="noStrike" kern="1200" cap="none" spc="0" normalizeH="0" baseline="0" noProof="0">
                <a:ln>
                  <a:noFill/>
                </a:ln>
                <a:solidFill>
                  <a:srgbClr val="171A1C"/>
                </a:solidFill>
                <a:effectLst/>
                <a:uLnTx/>
                <a:uFillTx/>
                <a:latin typeface="Arial"/>
                <a:ea typeface="+mn-ea"/>
                <a:cs typeface="Arial" panose="020B0604020202020204" pitchFamily="34" charset="0"/>
              </a:rPr>
              <a:t>PRS </a:t>
            </a:r>
          </a:p>
        </p:txBody>
      </p:sp>
      <p:sp>
        <p:nvSpPr>
          <p:cNvPr id="52" name="TextBox 51">
            <a:extLst>
              <a:ext uri="{FF2B5EF4-FFF2-40B4-BE49-F238E27FC236}">
                <a16:creationId xmlns:a16="http://schemas.microsoft.com/office/drawing/2014/main" id="{1C151FED-A242-D944-4E49-FDC838D40DAC}"/>
              </a:ext>
            </a:extLst>
          </p:cNvPr>
          <p:cNvSpPr txBox="1"/>
          <p:nvPr/>
        </p:nvSpPr>
        <p:spPr>
          <a:xfrm>
            <a:off x="571670" y="1917701"/>
            <a:ext cx="1007578" cy="32316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1" i="0" u="none" strike="noStrike" kern="1200" cap="none" spc="0" normalizeH="0" baseline="0" noProof="0">
                <a:ln>
                  <a:noFill/>
                </a:ln>
                <a:solidFill>
                  <a:srgbClr val="171A1C"/>
                </a:solidFill>
                <a:effectLst/>
                <a:uLnTx/>
                <a:uFillTx/>
                <a:latin typeface="Arial"/>
                <a:ea typeface="+mn-ea"/>
                <a:cs typeface="Arial" panose="020B0604020202020204" pitchFamily="34" charset="0"/>
              </a:rPr>
              <a:t>Workshops and working groups</a:t>
            </a:r>
          </a:p>
        </p:txBody>
      </p:sp>
      <p:sp>
        <p:nvSpPr>
          <p:cNvPr id="53" name="TextBox 52">
            <a:extLst>
              <a:ext uri="{FF2B5EF4-FFF2-40B4-BE49-F238E27FC236}">
                <a16:creationId xmlns:a16="http://schemas.microsoft.com/office/drawing/2014/main" id="{2386626C-E169-4E90-63DA-294DF3C3F3B4}"/>
              </a:ext>
            </a:extLst>
          </p:cNvPr>
          <p:cNvSpPr txBox="1">
            <a:spLocks/>
          </p:cNvSpPr>
          <p:nvPr>
            <p:custDataLst>
              <p:tags r:id="rId48"/>
            </p:custDataLst>
          </p:nvPr>
        </p:nvSpPr>
        <p:spPr>
          <a:xfrm>
            <a:off x="2339977" y="5742869"/>
            <a:ext cx="3420521" cy="323165"/>
          </a:xfrm>
          <a:prstGeom prst="rect">
            <a:avLst/>
          </a:prstGeom>
          <a:no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1050" b="0" i="0" u="none" strike="noStrike" kern="0" cap="none" spc="0" normalizeH="0" baseline="0" noProof="0">
                <a:ln>
                  <a:noFill/>
                </a:ln>
                <a:solidFill>
                  <a:srgbClr val="171A1C"/>
                </a:solidFill>
                <a:effectLst/>
                <a:uLnTx/>
                <a:uFillTx/>
                <a:latin typeface="Arial"/>
                <a:ea typeface="+mn-ea"/>
                <a:cs typeface="+mn-cs"/>
              </a:rPr>
              <a:t>Formally present CTP and Batch 1 PGRRs/NPRRs for approval</a:t>
            </a:r>
          </a:p>
        </p:txBody>
      </p:sp>
      <p:sp>
        <p:nvSpPr>
          <p:cNvPr id="54" name="TextBox 53">
            <a:extLst>
              <a:ext uri="{FF2B5EF4-FFF2-40B4-BE49-F238E27FC236}">
                <a16:creationId xmlns:a16="http://schemas.microsoft.com/office/drawing/2014/main" id="{84BC04F6-DF5D-939F-6DA9-AD4B55C43487}"/>
              </a:ext>
            </a:extLst>
          </p:cNvPr>
          <p:cNvSpPr txBox="1"/>
          <p:nvPr/>
        </p:nvSpPr>
        <p:spPr>
          <a:xfrm>
            <a:off x="571670" y="5749957"/>
            <a:ext cx="1696342"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1" i="0" u="none" strike="noStrike" kern="1200" cap="none" spc="0" normalizeH="0" baseline="0" noProof="0">
                <a:ln>
                  <a:noFill/>
                </a:ln>
                <a:solidFill>
                  <a:srgbClr val="171A1C"/>
                </a:solidFill>
                <a:effectLst/>
                <a:uLnTx/>
                <a:uFillTx/>
                <a:latin typeface="Arial"/>
                <a:ea typeface="+mn-ea"/>
                <a:cs typeface="Arial" panose="020B0604020202020204" pitchFamily="34" charset="0"/>
              </a:rPr>
              <a:t>ERCOT Board</a:t>
            </a:r>
          </a:p>
        </p:txBody>
      </p:sp>
      <p:sp>
        <p:nvSpPr>
          <p:cNvPr id="55" name="TextBox 54">
            <a:extLst>
              <a:ext uri="{FF2B5EF4-FFF2-40B4-BE49-F238E27FC236}">
                <a16:creationId xmlns:a16="http://schemas.microsoft.com/office/drawing/2014/main" id="{B73C8470-6E7A-6038-9272-DD88873170BF}"/>
              </a:ext>
            </a:extLst>
          </p:cNvPr>
          <p:cNvSpPr txBox="1"/>
          <p:nvPr/>
        </p:nvSpPr>
        <p:spPr>
          <a:xfrm>
            <a:off x="2339978" y="1608138"/>
            <a:ext cx="3326586" cy="184150"/>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rPr>
              <a:t>Objective</a:t>
            </a:r>
          </a:p>
        </p:txBody>
      </p:sp>
      <p:sp>
        <p:nvSpPr>
          <p:cNvPr id="56" name="TextBox 55">
            <a:extLst>
              <a:ext uri="{FF2B5EF4-FFF2-40B4-BE49-F238E27FC236}">
                <a16:creationId xmlns:a16="http://schemas.microsoft.com/office/drawing/2014/main" id="{0C1C38DB-2458-B63B-DB16-2F3BBCB57E04}"/>
              </a:ext>
            </a:extLst>
          </p:cNvPr>
          <p:cNvSpPr txBox="1">
            <a:spLocks/>
          </p:cNvSpPr>
          <p:nvPr/>
        </p:nvSpPr>
        <p:spPr>
          <a:xfrm>
            <a:off x="2339977" y="1917700"/>
            <a:ext cx="3326586"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Interview TSP planning staff on CTP scope</a:t>
            </a:r>
          </a:p>
        </p:txBody>
      </p:sp>
      <p:sp>
        <p:nvSpPr>
          <p:cNvPr id="57" name="TextBox 56">
            <a:extLst>
              <a:ext uri="{FF2B5EF4-FFF2-40B4-BE49-F238E27FC236}">
                <a16:creationId xmlns:a16="http://schemas.microsoft.com/office/drawing/2014/main" id="{07A8EBD9-C79B-0359-4EB4-44BC75452FE8}"/>
              </a:ext>
            </a:extLst>
          </p:cNvPr>
          <p:cNvSpPr txBox="1">
            <a:spLocks/>
          </p:cNvSpPr>
          <p:nvPr/>
        </p:nvSpPr>
        <p:spPr>
          <a:xfrm>
            <a:off x="2339977" y="3981507"/>
            <a:ext cx="3326586" cy="32316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Engage with Protocol Revisions Subcommittee on NPRR(s)</a:t>
            </a:r>
          </a:p>
        </p:txBody>
      </p:sp>
      <p:sp>
        <p:nvSpPr>
          <p:cNvPr id="58" name="TextBox 57">
            <a:extLst>
              <a:ext uri="{FF2B5EF4-FFF2-40B4-BE49-F238E27FC236}">
                <a16:creationId xmlns:a16="http://schemas.microsoft.com/office/drawing/2014/main" id="{43106172-78AE-76E1-F80B-5FB99B0C0567}"/>
              </a:ext>
            </a:extLst>
          </p:cNvPr>
          <p:cNvSpPr txBox="1">
            <a:spLocks/>
          </p:cNvSpPr>
          <p:nvPr/>
        </p:nvSpPr>
        <p:spPr>
          <a:xfrm>
            <a:off x="2339977" y="4330503"/>
            <a:ext cx="3326586" cy="32316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Engage with Reliability and Operations Subcommittee engagement on PGRR(s) </a:t>
            </a:r>
          </a:p>
        </p:txBody>
      </p:sp>
      <p:sp>
        <p:nvSpPr>
          <p:cNvPr id="59" name="TextBox 58">
            <a:extLst>
              <a:ext uri="{FF2B5EF4-FFF2-40B4-BE49-F238E27FC236}">
                <a16:creationId xmlns:a16="http://schemas.microsoft.com/office/drawing/2014/main" id="{B23CA3E2-55AD-F3B0-DF63-3DDE024EE232}"/>
              </a:ext>
            </a:extLst>
          </p:cNvPr>
          <p:cNvSpPr txBox="1"/>
          <p:nvPr/>
        </p:nvSpPr>
        <p:spPr>
          <a:xfrm>
            <a:off x="571670" y="5024526"/>
            <a:ext cx="1696342"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1" i="0" u="none" strike="noStrike" kern="1200" cap="none" spc="0" normalizeH="0" baseline="0" noProof="0">
                <a:ln>
                  <a:noFill/>
                </a:ln>
                <a:solidFill>
                  <a:srgbClr val="171A1C"/>
                </a:solidFill>
                <a:effectLst/>
                <a:uLnTx/>
                <a:uFillTx/>
                <a:latin typeface="Arial"/>
                <a:ea typeface="+mn-ea"/>
                <a:cs typeface="Arial" panose="020B0604020202020204" pitchFamily="34" charset="0"/>
              </a:rPr>
              <a:t>TAC </a:t>
            </a:r>
          </a:p>
        </p:txBody>
      </p:sp>
      <p:sp>
        <p:nvSpPr>
          <p:cNvPr id="60" name="TextBox 59">
            <a:extLst>
              <a:ext uri="{FF2B5EF4-FFF2-40B4-BE49-F238E27FC236}">
                <a16:creationId xmlns:a16="http://schemas.microsoft.com/office/drawing/2014/main" id="{4FF6CEB8-DCF8-D049-7EC1-EF6FD8E6BECE}"/>
              </a:ext>
            </a:extLst>
          </p:cNvPr>
          <p:cNvSpPr txBox="1">
            <a:spLocks/>
          </p:cNvSpPr>
          <p:nvPr/>
        </p:nvSpPr>
        <p:spPr>
          <a:xfrm>
            <a:off x="2339977" y="5024526"/>
            <a:ext cx="3326586" cy="32316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buClr>
                <a:srgbClr val="171A1C"/>
              </a:buClr>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Review/endorse combined NPRR/PGRR package for Board approval</a:t>
            </a:r>
          </a:p>
        </p:txBody>
      </p:sp>
      <p:cxnSp>
        <p:nvCxnSpPr>
          <p:cNvPr id="61" name="GreyLineSeparatorDefault 165">
            <a:extLst>
              <a:ext uri="{FF2B5EF4-FFF2-40B4-BE49-F238E27FC236}">
                <a16:creationId xmlns:a16="http://schemas.microsoft.com/office/drawing/2014/main" id="{3F330729-B5EA-4EA1-E339-B72A93BF0BE4}"/>
              </a:ext>
            </a:extLst>
          </p:cNvPr>
          <p:cNvCxnSpPr>
            <a:cxnSpLocks/>
          </p:cNvCxnSpPr>
          <p:nvPr>
            <p:custDataLst>
              <p:tags r:id="rId49"/>
            </p:custDataLst>
          </p:nvPr>
        </p:nvCxnSpPr>
        <p:spPr>
          <a:xfrm>
            <a:off x="554736" y="5013897"/>
            <a:ext cx="11176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62" name="GreyLineSeparatorDefault 165">
            <a:extLst>
              <a:ext uri="{FF2B5EF4-FFF2-40B4-BE49-F238E27FC236}">
                <a16:creationId xmlns:a16="http://schemas.microsoft.com/office/drawing/2014/main" id="{1986410D-7DC4-A094-01EB-BE2B1A98D1AB}"/>
              </a:ext>
            </a:extLst>
          </p:cNvPr>
          <p:cNvCxnSpPr>
            <a:cxnSpLocks/>
          </p:cNvCxnSpPr>
          <p:nvPr>
            <p:custDataLst>
              <p:tags r:id="rId50"/>
            </p:custDataLst>
          </p:nvPr>
        </p:nvCxnSpPr>
        <p:spPr>
          <a:xfrm>
            <a:off x="554736" y="4666679"/>
            <a:ext cx="11176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63" name="GreyLineSeparatorDefault 165">
            <a:extLst>
              <a:ext uri="{FF2B5EF4-FFF2-40B4-BE49-F238E27FC236}">
                <a16:creationId xmlns:a16="http://schemas.microsoft.com/office/drawing/2014/main" id="{8EDFEB42-02DB-2E4D-D3D7-ACF3360638A0}"/>
              </a:ext>
            </a:extLst>
          </p:cNvPr>
          <p:cNvCxnSpPr>
            <a:cxnSpLocks/>
          </p:cNvCxnSpPr>
          <p:nvPr>
            <p:custDataLst>
              <p:tags r:id="rId51"/>
            </p:custDataLst>
          </p:nvPr>
        </p:nvCxnSpPr>
        <p:spPr>
          <a:xfrm>
            <a:off x="554736" y="4317492"/>
            <a:ext cx="11176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64" name="GreyLineSeparatorDefault 165">
            <a:extLst>
              <a:ext uri="{FF2B5EF4-FFF2-40B4-BE49-F238E27FC236}">
                <a16:creationId xmlns:a16="http://schemas.microsoft.com/office/drawing/2014/main" id="{A26812B9-8EDA-039E-6FBB-95DFA45C41E8}"/>
              </a:ext>
            </a:extLst>
          </p:cNvPr>
          <p:cNvCxnSpPr>
            <a:cxnSpLocks/>
          </p:cNvCxnSpPr>
          <p:nvPr>
            <p:custDataLst>
              <p:tags r:id="rId52"/>
            </p:custDataLst>
          </p:nvPr>
        </p:nvCxnSpPr>
        <p:spPr>
          <a:xfrm>
            <a:off x="554736" y="3968687"/>
            <a:ext cx="11176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65" name="GreyLineSeparatorDefault 165">
            <a:extLst>
              <a:ext uri="{FF2B5EF4-FFF2-40B4-BE49-F238E27FC236}">
                <a16:creationId xmlns:a16="http://schemas.microsoft.com/office/drawing/2014/main" id="{D8722571-C8A2-AA95-51EE-8C8C4F89DC2B}"/>
              </a:ext>
            </a:extLst>
          </p:cNvPr>
          <p:cNvCxnSpPr>
            <a:cxnSpLocks/>
          </p:cNvCxnSpPr>
          <p:nvPr>
            <p:custDataLst>
              <p:tags r:id="rId53"/>
            </p:custDataLst>
          </p:nvPr>
        </p:nvCxnSpPr>
        <p:spPr>
          <a:xfrm>
            <a:off x="3218688" y="2560511"/>
            <a:ext cx="85217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66" name="GreyLineSeparatorDefault 165">
            <a:extLst>
              <a:ext uri="{FF2B5EF4-FFF2-40B4-BE49-F238E27FC236}">
                <a16:creationId xmlns:a16="http://schemas.microsoft.com/office/drawing/2014/main" id="{ACA72059-0EBE-3C9F-C096-908C10440306}"/>
              </a:ext>
            </a:extLst>
          </p:cNvPr>
          <p:cNvCxnSpPr>
            <a:cxnSpLocks/>
          </p:cNvCxnSpPr>
          <p:nvPr>
            <p:custDataLst>
              <p:tags r:id="rId54"/>
            </p:custDataLst>
          </p:nvPr>
        </p:nvCxnSpPr>
        <p:spPr>
          <a:xfrm>
            <a:off x="2339977" y="2216087"/>
            <a:ext cx="9398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B14CACC8-7A11-8520-2189-CD6E2136DE34}"/>
              </a:ext>
            </a:extLst>
          </p:cNvPr>
          <p:cNvSpPr txBox="1">
            <a:spLocks/>
          </p:cNvSpPr>
          <p:nvPr>
            <p:custDataLst>
              <p:tags r:id="rId55"/>
            </p:custDataLst>
          </p:nvPr>
        </p:nvSpPr>
        <p:spPr>
          <a:xfrm>
            <a:off x="7774569" y="4329876"/>
            <a:ext cx="453487"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ROS </a:t>
            </a:r>
            <a:r>
              <a:rPr kumimoji="0" lang="en-US" sz="800" b="0" i="0" u="none" strike="noStrike" kern="0" cap="none" spc="0" normalizeH="0" baseline="0" noProof="0">
                <a:ln>
                  <a:noFill/>
                </a:ln>
                <a:solidFill>
                  <a:srgbClr val="171A1C"/>
                </a:solidFill>
                <a:effectLst/>
                <a:uLnTx/>
                <a:uFillTx/>
                <a:latin typeface="Arial"/>
                <a:ea typeface="+mn-ea"/>
                <a:cs typeface="+mn-cs"/>
              </a:rPr>
              <a:t>11/5</a:t>
            </a:r>
          </a:p>
        </p:txBody>
      </p:sp>
      <p:sp>
        <p:nvSpPr>
          <p:cNvPr id="68" name="TextBox 67">
            <a:extLst>
              <a:ext uri="{FF2B5EF4-FFF2-40B4-BE49-F238E27FC236}">
                <a16:creationId xmlns:a16="http://schemas.microsoft.com/office/drawing/2014/main" id="{00BB844A-A12D-2BAB-2FEA-754D766C5E65}"/>
              </a:ext>
            </a:extLst>
          </p:cNvPr>
          <p:cNvSpPr txBox="1">
            <a:spLocks/>
          </p:cNvSpPr>
          <p:nvPr>
            <p:custDataLst>
              <p:tags r:id="rId56"/>
            </p:custDataLst>
          </p:nvPr>
        </p:nvSpPr>
        <p:spPr>
          <a:xfrm>
            <a:off x="8675320" y="4329876"/>
            <a:ext cx="453487"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ROS </a:t>
            </a:r>
            <a:r>
              <a:rPr kumimoji="0" lang="en-US" sz="800" b="0" i="0" u="none" strike="noStrike" kern="0" cap="none" spc="0" normalizeH="0" baseline="0" noProof="0">
                <a:ln>
                  <a:noFill/>
                </a:ln>
                <a:solidFill>
                  <a:srgbClr val="171A1C"/>
                </a:solidFill>
                <a:effectLst/>
                <a:uLnTx/>
                <a:uFillTx/>
                <a:latin typeface="Arial"/>
                <a:ea typeface="+mn-ea"/>
                <a:cs typeface="+mn-cs"/>
              </a:rPr>
              <a:t>12/3</a:t>
            </a:r>
          </a:p>
        </p:txBody>
      </p:sp>
      <p:cxnSp>
        <p:nvCxnSpPr>
          <p:cNvPr id="69" name="GreyLineSeparatorDefault 165">
            <a:extLst>
              <a:ext uri="{FF2B5EF4-FFF2-40B4-BE49-F238E27FC236}">
                <a16:creationId xmlns:a16="http://schemas.microsoft.com/office/drawing/2014/main" id="{0D5846A7-9CB9-BF5E-A50B-0C7D6B1F97DD}"/>
              </a:ext>
            </a:extLst>
          </p:cNvPr>
          <p:cNvCxnSpPr>
            <a:cxnSpLocks/>
          </p:cNvCxnSpPr>
          <p:nvPr>
            <p:custDataLst>
              <p:tags r:id="rId57"/>
            </p:custDataLst>
          </p:nvPr>
        </p:nvCxnSpPr>
        <p:spPr>
          <a:xfrm>
            <a:off x="554736" y="5705920"/>
            <a:ext cx="11176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B5E8281C-E618-7772-1A5F-C094221C0820}"/>
              </a:ext>
            </a:extLst>
          </p:cNvPr>
          <p:cNvSpPr txBox="1"/>
          <p:nvPr/>
        </p:nvSpPr>
        <p:spPr>
          <a:xfrm>
            <a:off x="571670" y="5370538"/>
            <a:ext cx="1696342"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1" i="0" u="none" strike="noStrike" kern="1200" cap="none" spc="0" normalizeH="0" baseline="0" noProof="0">
                <a:ln>
                  <a:noFill/>
                </a:ln>
                <a:solidFill>
                  <a:srgbClr val="171A1C"/>
                </a:solidFill>
                <a:effectLst/>
                <a:uLnTx/>
                <a:uFillTx/>
                <a:latin typeface="Arial"/>
                <a:ea typeface="+mn-ea"/>
                <a:cs typeface="Arial" panose="020B0604020202020204" pitchFamily="34" charset="0"/>
              </a:rPr>
              <a:t>PUCT OM </a:t>
            </a:r>
          </a:p>
        </p:txBody>
      </p:sp>
      <p:sp>
        <p:nvSpPr>
          <p:cNvPr id="71" name="TextBox 70">
            <a:extLst>
              <a:ext uri="{FF2B5EF4-FFF2-40B4-BE49-F238E27FC236}">
                <a16:creationId xmlns:a16="http://schemas.microsoft.com/office/drawing/2014/main" id="{05CA34C8-14F8-B28D-82BC-A1DD1B4611C7}"/>
              </a:ext>
            </a:extLst>
          </p:cNvPr>
          <p:cNvSpPr txBox="1">
            <a:spLocks/>
          </p:cNvSpPr>
          <p:nvPr/>
        </p:nvSpPr>
        <p:spPr>
          <a:xfrm>
            <a:off x="2339977" y="5370538"/>
            <a:ext cx="3326586" cy="32316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Provide updates to Commission on progress/emerging policy considerations</a:t>
            </a:r>
          </a:p>
        </p:txBody>
      </p:sp>
      <p:cxnSp>
        <p:nvCxnSpPr>
          <p:cNvPr id="72" name="Straight Connector 71">
            <a:extLst>
              <a:ext uri="{FF2B5EF4-FFF2-40B4-BE49-F238E27FC236}">
                <a16:creationId xmlns:a16="http://schemas.microsoft.com/office/drawing/2014/main" id="{6C470549-A5B8-5A78-D684-96E8F9CCFB1C}"/>
              </a:ext>
            </a:extLst>
          </p:cNvPr>
          <p:cNvCxnSpPr>
            <a:cxnSpLocks/>
          </p:cNvCxnSpPr>
          <p:nvPr/>
        </p:nvCxnSpPr>
        <p:spPr>
          <a:xfrm>
            <a:off x="6042660" y="2005013"/>
            <a:ext cx="829310" cy="4763"/>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3" name="TextBox 72">
            <a:extLst>
              <a:ext uri="{FF2B5EF4-FFF2-40B4-BE49-F238E27FC236}">
                <a16:creationId xmlns:a16="http://schemas.microsoft.com/office/drawing/2014/main" id="{528120BF-C47E-F67E-4893-91D9AD52282D}"/>
              </a:ext>
            </a:extLst>
          </p:cNvPr>
          <p:cNvSpPr txBox="1">
            <a:spLocks/>
          </p:cNvSpPr>
          <p:nvPr/>
        </p:nvSpPr>
        <p:spPr>
          <a:xfrm>
            <a:off x="2339977" y="2289175"/>
            <a:ext cx="723262" cy="113107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Conduct stakeholder workshops on CTP process design and Batch 1+</a:t>
            </a:r>
          </a:p>
        </p:txBody>
      </p:sp>
      <p:cxnSp>
        <p:nvCxnSpPr>
          <p:cNvPr id="74" name="Straight Connector 73">
            <a:extLst>
              <a:ext uri="{FF2B5EF4-FFF2-40B4-BE49-F238E27FC236}">
                <a16:creationId xmlns:a16="http://schemas.microsoft.com/office/drawing/2014/main" id="{9695B5D3-A0DD-9188-4CA4-CFDB2F2998DA}"/>
              </a:ext>
            </a:extLst>
          </p:cNvPr>
          <p:cNvCxnSpPr>
            <a:cxnSpLocks/>
          </p:cNvCxnSpPr>
          <p:nvPr/>
        </p:nvCxnSpPr>
        <p:spPr>
          <a:xfrm>
            <a:off x="7592123" y="1053772"/>
            <a:ext cx="284455"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5" name="TextBox 74">
            <a:extLst>
              <a:ext uri="{FF2B5EF4-FFF2-40B4-BE49-F238E27FC236}">
                <a16:creationId xmlns:a16="http://schemas.microsoft.com/office/drawing/2014/main" id="{DD59C8F3-A934-FC0C-2A98-DAECD2184ED3}"/>
              </a:ext>
            </a:extLst>
          </p:cNvPr>
          <p:cNvSpPr txBox="1"/>
          <p:nvPr/>
        </p:nvSpPr>
        <p:spPr>
          <a:xfrm>
            <a:off x="7951190" y="968334"/>
            <a:ext cx="1690646" cy="169277"/>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None/>
              <a:tabLst/>
              <a:defRPr/>
            </a:pPr>
            <a:r>
              <a:rPr kumimoji="0" lang="en-US" sz="11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Stakeholder engagement</a:t>
            </a:r>
          </a:p>
        </p:txBody>
      </p:sp>
      <p:sp>
        <p:nvSpPr>
          <p:cNvPr id="76" name="TextBox 75">
            <a:extLst>
              <a:ext uri="{FF2B5EF4-FFF2-40B4-BE49-F238E27FC236}">
                <a16:creationId xmlns:a16="http://schemas.microsoft.com/office/drawing/2014/main" id="{91D234F7-ED42-C67A-2D00-6FE2E5A9936B}"/>
              </a:ext>
            </a:extLst>
          </p:cNvPr>
          <p:cNvSpPr txBox="1"/>
          <p:nvPr/>
        </p:nvSpPr>
        <p:spPr>
          <a:xfrm>
            <a:off x="9959739" y="964241"/>
            <a:ext cx="560601" cy="17463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1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Meeting</a:t>
            </a:r>
          </a:p>
        </p:txBody>
      </p:sp>
      <p:sp>
        <p:nvSpPr>
          <p:cNvPr id="77" name="TextBox 76">
            <a:extLst>
              <a:ext uri="{FF2B5EF4-FFF2-40B4-BE49-F238E27FC236}">
                <a16:creationId xmlns:a16="http://schemas.microsoft.com/office/drawing/2014/main" id="{9DEDB0F9-50C1-05D8-4845-89C34371C326}"/>
              </a:ext>
            </a:extLst>
          </p:cNvPr>
          <p:cNvSpPr txBox="1"/>
          <p:nvPr/>
        </p:nvSpPr>
        <p:spPr>
          <a:xfrm>
            <a:off x="10783254" y="963942"/>
            <a:ext cx="917963" cy="169277"/>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1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Targeted date</a:t>
            </a:r>
          </a:p>
        </p:txBody>
      </p:sp>
      <p:sp>
        <p:nvSpPr>
          <p:cNvPr id="78" name="TextBox 77">
            <a:extLst>
              <a:ext uri="{FF2B5EF4-FFF2-40B4-BE49-F238E27FC236}">
                <a16:creationId xmlns:a16="http://schemas.microsoft.com/office/drawing/2014/main" id="{F5F0F0DB-769F-ECA0-86D3-E60078D68165}"/>
              </a:ext>
            </a:extLst>
          </p:cNvPr>
          <p:cNvSpPr txBox="1">
            <a:spLocks/>
          </p:cNvSpPr>
          <p:nvPr>
            <p:custDataLst>
              <p:tags r:id="rId58"/>
            </p:custDataLst>
          </p:nvPr>
        </p:nvSpPr>
        <p:spPr>
          <a:xfrm>
            <a:off x="6966585" y="1938338"/>
            <a:ext cx="1310320" cy="123111"/>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July 16 – late August</a:t>
            </a:r>
          </a:p>
        </p:txBody>
      </p:sp>
      <p:sp>
        <p:nvSpPr>
          <p:cNvPr id="79" name="TextBox 78">
            <a:extLst>
              <a:ext uri="{FF2B5EF4-FFF2-40B4-BE49-F238E27FC236}">
                <a16:creationId xmlns:a16="http://schemas.microsoft.com/office/drawing/2014/main" id="{F4ECCA80-1D19-D36A-94E4-620E24454E23}"/>
              </a:ext>
            </a:extLst>
          </p:cNvPr>
          <p:cNvSpPr txBox="1">
            <a:spLocks/>
          </p:cNvSpPr>
          <p:nvPr>
            <p:custDataLst>
              <p:tags r:id="rId59"/>
            </p:custDataLst>
          </p:nvPr>
        </p:nvSpPr>
        <p:spPr>
          <a:xfrm>
            <a:off x="7056979" y="2319049"/>
            <a:ext cx="896007" cy="138499"/>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Workshop 1 </a:t>
            </a:r>
            <a:r>
              <a:rPr kumimoji="0" lang="en-US" sz="800" b="0" i="0" u="none" strike="noStrike" kern="0" cap="none" spc="0" normalizeH="0" baseline="0" noProof="0">
                <a:ln>
                  <a:noFill/>
                </a:ln>
                <a:solidFill>
                  <a:srgbClr val="171A1C"/>
                </a:solidFill>
                <a:effectLst/>
                <a:uLnTx/>
                <a:uFillTx/>
                <a:latin typeface="Arial"/>
                <a:ea typeface="+mn-ea"/>
                <a:cs typeface="+mn-cs"/>
              </a:rPr>
              <a:t>8/31 </a:t>
            </a:r>
          </a:p>
        </p:txBody>
      </p:sp>
      <p:cxnSp>
        <p:nvCxnSpPr>
          <p:cNvPr id="80" name="GreyLineSeparatorDefault 165">
            <a:extLst>
              <a:ext uri="{FF2B5EF4-FFF2-40B4-BE49-F238E27FC236}">
                <a16:creationId xmlns:a16="http://schemas.microsoft.com/office/drawing/2014/main" id="{FE0C26F5-39EA-7FD1-4B53-ECD01B79DECC}"/>
              </a:ext>
            </a:extLst>
          </p:cNvPr>
          <p:cNvCxnSpPr>
            <a:cxnSpLocks/>
          </p:cNvCxnSpPr>
          <p:nvPr>
            <p:custDataLst>
              <p:tags r:id="rId60"/>
            </p:custDataLst>
          </p:nvPr>
        </p:nvCxnSpPr>
        <p:spPr>
          <a:xfrm>
            <a:off x="3218688" y="2914079"/>
            <a:ext cx="85217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81" name="GreyLineSeparatorDefault 165">
            <a:extLst>
              <a:ext uri="{FF2B5EF4-FFF2-40B4-BE49-F238E27FC236}">
                <a16:creationId xmlns:a16="http://schemas.microsoft.com/office/drawing/2014/main" id="{D61D08E8-0D77-62F0-E040-C73E4D9C81E3}"/>
              </a:ext>
            </a:extLst>
          </p:cNvPr>
          <p:cNvCxnSpPr>
            <a:cxnSpLocks/>
          </p:cNvCxnSpPr>
          <p:nvPr>
            <p:custDataLst>
              <p:tags r:id="rId61"/>
            </p:custDataLst>
          </p:nvPr>
        </p:nvCxnSpPr>
        <p:spPr>
          <a:xfrm>
            <a:off x="3218688" y="3267647"/>
            <a:ext cx="85217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82" name="GreyLineSeparatorDefault 165">
            <a:extLst>
              <a:ext uri="{FF2B5EF4-FFF2-40B4-BE49-F238E27FC236}">
                <a16:creationId xmlns:a16="http://schemas.microsoft.com/office/drawing/2014/main" id="{1628FFF3-4FA2-D5E2-12F1-80ABA90A5DDD}"/>
              </a:ext>
            </a:extLst>
          </p:cNvPr>
          <p:cNvCxnSpPr>
            <a:cxnSpLocks/>
          </p:cNvCxnSpPr>
          <p:nvPr>
            <p:custDataLst>
              <p:tags r:id="rId62"/>
            </p:custDataLst>
          </p:nvPr>
        </p:nvCxnSpPr>
        <p:spPr>
          <a:xfrm>
            <a:off x="5751510" y="3612071"/>
            <a:ext cx="59817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5B424E39-C0DF-C983-F0C1-B8664C353FC9}"/>
              </a:ext>
            </a:extLst>
          </p:cNvPr>
          <p:cNvSpPr txBox="1">
            <a:spLocks/>
          </p:cNvSpPr>
          <p:nvPr>
            <p:custDataLst>
              <p:tags r:id="rId63"/>
            </p:custDataLst>
          </p:nvPr>
        </p:nvSpPr>
        <p:spPr>
          <a:xfrm>
            <a:off x="571670" y="4689144"/>
            <a:ext cx="1696342" cy="161583"/>
          </a:xfrm>
          <a:prstGeom prst="rect">
            <a:avLst/>
          </a:prstGeom>
          <a:no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1050" b="1" i="0" u="none" strike="noStrike" kern="0" cap="none" spc="0" normalizeH="0" baseline="0" noProof="0">
                <a:ln>
                  <a:noFill/>
                </a:ln>
                <a:solidFill>
                  <a:srgbClr val="171A1C"/>
                </a:solidFill>
                <a:effectLst/>
                <a:uLnTx/>
                <a:uFillTx/>
                <a:latin typeface="Arial"/>
                <a:ea typeface="+mn-ea"/>
                <a:cs typeface="+mn-cs"/>
              </a:rPr>
              <a:t>LLWG </a:t>
            </a:r>
          </a:p>
        </p:txBody>
      </p:sp>
      <p:sp>
        <p:nvSpPr>
          <p:cNvPr id="84" name="TextBox 83">
            <a:extLst>
              <a:ext uri="{FF2B5EF4-FFF2-40B4-BE49-F238E27FC236}">
                <a16:creationId xmlns:a16="http://schemas.microsoft.com/office/drawing/2014/main" id="{1C101BC8-186E-840E-A714-C7B815B1986E}"/>
              </a:ext>
            </a:extLst>
          </p:cNvPr>
          <p:cNvSpPr txBox="1">
            <a:spLocks/>
          </p:cNvSpPr>
          <p:nvPr/>
        </p:nvSpPr>
        <p:spPr>
          <a:xfrm>
            <a:off x="2339977" y="4693960"/>
            <a:ext cx="3326586"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buClr>
                <a:srgbClr val="171A1C"/>
              </a:buClr>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Engage with Large Load Working Group on Batch 1+</a:t>
            </a:r>
          </a:p>
        </p:txBody>
      </p:sp>
      <p:sp>
        <p:nvSpPr>
          <p:cNvPr id="85" name="TextBox 84">
            <a:extLst>
              <a:ext uri="{FF2B5EF4-FFF2-40B4-BE49-F238E27FC236}">
                <a16:creationId xmlns:a16="http://schemas.microsoft.com/office/drawing/2014/main" id="{8ED288D7-8891-CE95-EE58-94C3261F33D4}"/>
              </a:ext>
            </a:extLst>
          </p:cNvPr>
          <p:cNvSpPr txBox="1">
            <a:spLocks/>
          </p:cNvSpPr>
          <p:nvPr>
            <p:custDataLst>
              <p:tags r:id="rId64"/>
            </p:custDataLst>
          </p:nvPr>
        </p:nvSpPr>
        <p:spPr>
          <a:xfrm>
            <a:off x="6345417" y="4690590"/>
            <a:ext cx="536820" cy="147638"/>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LLWG </a:t>
            </a:r>
            <a:r>
              <a:rPr kumimoji="0" lang="en-US" sz="800" b="0" i="0" u="none" strike="noStrike" kern="0" cap="none" spc="0" normalizeH="0" baseline="0" noProof="0">
                <a:ln>
                  <a:noFill/>
                </a:ln>
                <a:solidFill>
                  <a:srgbClr val="171A1C"/>
                </a:solidFill>
                <a:effectLst/>
                <a:uLnTx/>
                <a:uFillTx/>
                <a:latin typeface="Arial"/>
                <a:ea typeface="+mn-ea"/>
                <a:cs typeface="+mn-cs"/>
              </a:rPr>
              <a:t>8/21</a:t>
            </a:r>
          </a:p>
        </p:txBody>
      </p:sp>
      <p:sp>
        <p:nvSpPr>
          <p:cNvPr id="86" name="TextBox 85">
            <a:extLst>
              <a:ext uri="{FF2B5EF4-FFF2-40B4-BE49-F238E27FC236}">
                <a16:creationId xmlns:a16="http://schemas.microsoft.com/office/drawing/2014/main" id="{C6938172-79EA-7227-4B18-874D27A825CD}"/>
              </a:ext>
            </a:extLst>
          </p:cNvPr>
          <p:cNvSpPr txBox="1">
            <a:spLocks/>
          </p:cNvSpPr>
          <p:nvPr>
            <p:custDataLst>
              <p:tags r:id="rId65"/>
            </p:custDataLst>
          </p:nvPr>
        </p:nvSpPr>
        <p:spPr>
          <a:xfrm>
            <a:off x="6922632" y="4690590"/>
            <a:ext cx="536820" cy="147638"/>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LLWG </a:t>
            </a:r>
            <a:r>
              <a:rPr kumimoji="0" lang="en-US" sz="800" b="0" i="0" u="none" strike="noStrike" kern="0" cap="none" spc="0" normalizeH="0" baseline="0" noProof="0">
                <a:ln>
                  <a:noFill/>
                </a:ln>
                <a:solidFill>
                  <a:srgbClr val="171A1C"/>
                </a:solidFill>
                <a:effectLst/>
                <a:uLnTx/>
                <a:uFillTx/>
                <a:latin typeface="Arial"/>
                <a:ea typeface="+mn-ea"/>
                <a:cs typeface="+mn-cs"/>
              </a:rPr>
              <a:t>9/17</a:t>
            </a:r>
          </a:p>
        </p:txBody>
      </p:sp>
      <p:sp>
        <p:nvSpPr>
          <p:cNvPr id="87" name="TextBox 86">
            <a:extLst>
              <a:ext uri="{FF2B5EF4-FFF2-40B4-BE49-F238E27FC236}">
                <a16:creationId xmlns:a16="http://schemas.microsoft.com/office/drawing/2014/main" id="{6E5321F5-6653-1A09-08CC-9D4BAF872AAF}"/>
              </a:ext>
            </a:extLst>
          </p:cNvPr>
          <p:cNvSpPr txBox="1">
            <a:spLocks/>
          </p:cNvSpPr>
          <p:nvPr>
            <p:custDataLst>
              <p:tags r:id="rId66"/>
            </p:custDataLst>
          </p:nvPr>
        </p:nvSpPr>
        <p:spPr>
          <a:xfrm>
            <a:off x="8120529" y="4690590"/>
            <a:ext cx="631821" cy="147638"/>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LLWG </a:t>
            </a:r>
            <a:r>
              <a:rPr kumimoji="0" lang="en-US" sz="800" b="0" i="0" u="none" strike="noStrike" kern="0" cap="none" spc="0" normalizeH="0" baseline="0" noProof="0">
                <a:ln>
                  <a:noFill/>
                </a:ln>
                <a:solidFill>
                  <a:srgbClr val="171A1C"/>
                </a:solidFill>
                <a:effectLst/>
                <a:uLnTx/>
                <a:uFillTx/>
                <a:latin typeface="Arial"/>
                <a:ea typeface="+mn-ea"/>
                <a:cs typeface="+mn-cs"/>
              </a:rPr>
              <a:t>11/19</a:t>
            </a:r>
          </a:p>
        </p:txBody>
      </p:sp>
      <p:sp>
        <p:nvSpPr>
          <p:cNvPr id="88" name="TextBox 87">
            <a:extLst>
              <a:ext uri="{FF2B5EF4-FFF2-40B4-BE49-F238E27FC236}">
                <a16:creationId xmlns:a16="http://schemas.microsoft.com/office/drawing/2014/main" id="{47C4A2D3-5C77-7958-EAE3-891E6FAE3F35}"/>
              </a:ext>
            </a:extLst>
          </p:cNvPr>
          <p:cNvSpPr txBox="1">
            <a:spLocks/>
          </p:cNvSpPr>
          <p:nvPr>
            <p:custDataLst>
              <p:tags r:id="rId67"/>
            </p:custDataLst>
          </p:nvPr>
        </p:nvSpPr>
        <p:spPr>
          <a:xfrm>
            <a:off x="9149715" y="4690590"/>
            <a:ext cx="631821" cy="147638"/>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LLWG </a:t>
            </a:r>
            <a:r>
              <a:rPr kumimoji="0" lang="en-US" sz="800" b="0" i="0" u="none" strike="noStrike" kern="0" cap="none" spc="0" normalizeH="0" baseline="0" noProof="0">
                <a:ln>
                  <a:noFill/>
                </a:ln>
                <a:solidFill>
                  <a:srgbClr val="171A1C"/>
                </a:solidFill>
                <a:effectLst/>
                <a:uLnTx/>
                <a:uFillTx/>
                <a:latin typeface="Arial"/>
                <a:ea typeface="+mn-ea"/>
                <a:cs typeface="+mn-cs"/>
              </a:rPr>
              <a:t>12/17</a:t>
            </a:r>
          </a:p>
        </p:txBody>
      </p:sp>
      <p:sp>
        <p:nvSpPr>
          <p:cNvPr id="89" name="TextBox 88">
            <a:extLst>
              <a:ext uri="{FF2B5EF4-FFF2-40B4-BE49-F238E27FC236}">
                <a16:creationId xmlns:a16="http://schemas.microsoft.com/office/drawing/2014/main" id="{B36574FF-C29A-6E90-D328-EA3F642F20A6}"/>
              </a:ext>
            </a:extLst>
          </p:cNvPr>
          <p:cNvSpPr txBox="1">
            <a:spLocks/>
          </p:cNvSpPr>
          <p:nvPr>
            <p:custDataLst>
              <p:tags r:id="rId68"/>
            </p:custDataLst>
          </p:nvPr>
        </p:nvSpPr>
        <p:spPr>
          <a:xfrm>
            <a:off x="7562596" y="2668045"/>
            <a:ext cx="896007" cy="138499"/>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Workshop 2 </a:t>
            </a:r>
            <a:r>
              <a:rPr kumimoji="0" lang="en-US" sz="800" b="0" i="0" u="none" strike="noStrike" kern="0" cap="none" spc="0" normalizeH="0" baseline="0" noProof="0">
                <a:ln>
                  <a:noFill/>
                </a:ln>
                <a:solidFill>
                  <a:srgbClr val="171A1C"/>
                </a:solidFill>
                <a:effectLst/>
                <a:uLnTx/>
                <a:uFillTx/>
                <a:latin typeface="Arial"/>
                <a:ea typeface="+mn-ea"/>
                <a:cs typeface="+mn-cs"/>
              </a:rPr>
              <a:t>9/24 </a:t>
            </a:r>
          </a:p>
        </p:txBody>
      </p:sp>
      <p:sp>
        <p:nvSpPr>
          <p:cNvPr id="90" name="TextBox 89">
            <a:extLst>
              <a:ext uri="{FF2B5EF4-FFF2-40B4-BE49-F238E27FC236}">
                <a16:creationId xmlns:a16="http://schemas.microsoft.com/office/drawing/2014/main" id="{FCA01CBA-5EB0-1C7D-5591-38DA2FF3283B}"/>
              </a:ext>
            </a:extLst>
          </p:cNvPr>
          <p:cNvSpPr txBox="1">
            <a:spLocks/>
          </p:cNvSpPr>
          <p:nvPr/>
        </p:nvSpPr>
        <p:spPr>
          <a:xfrm>
            <a:off x="3218688" y="2289175"/>
            <a:ext cx="2397896"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Draft scope from ERCOT</a:t>
            </a:r>
          </a:p>
        </p:txBody>
      </p:sp>
      <p:sp>
        <p:nvSpPr>
          <p:cNvPr id="91" name="TextBox 90">
            <a:extLst>
              <a:ext uri="{FF2B5EF4-FFF2-40B4-BE49-F238E27FC236}">
                <a16:creationId xmlns:a16="http://schemas.microsoft.com/office/drawing/2014/main" id="{7C039AD4-EC2C-82CC-5EDE-9A65F98DA2B1}"/>
              </a:ext>
            </a:extLst>
          </p:cNvPr>
          <p:cNvSpPr txBox="1">
            <a:spLocks/>
          </p:cNvSpPr>
          <p:nvPr>
            <p:custDataLst>
              <p:tags r:id="rId69"/>
            </p:custDataLst>
          </p:nvPr>
        </p:nvSpPr>
        <p:spPr>
          <a:xfrm>
            <a:off x="8002270" y="3021613"/>
            <a:ext cx="896007" cy="138499"/>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Workshop 3 </a:t>
            </a:r>
            <a:r>
              <a:rPr kumimoji="0" lang="en-US" sz="800" b="0" i="0" u="none" strike="noStrike" kern="0" cap="none" spc="0" normalizeH="0" baseline="0" noProof="0">
                <a:ln>
                  <a:noFill/>
                </a:ln>
                <a:solidFill>
                  <a:srgbClr val="171A1C"/>
                </a:solidFill>
                <a:effectLst/>
                <a:uLnTx/>
                <a:uFillTx/>
                <a:latin typeface="Arial"/>
                <a:ea typeface="+mn-ea"/>
                <a:cs typeface="+mn-cs"/>
              </a:rPr>
              <a:t>10/14</a:t>
            </a:r>
          </a:p>
        </p:txBody>
      </p:sp>
      <p:sp>
        <p:nvSpPr>
          <p:cNvPr id="92" name="TextBox 91">
            <a:extLst>
              <a:ext uri="{FF2B5EF4-FFF2-40B4-BE49-F238E27FC236}">
                <a16:creationId xmlns:a16="http://schemas.microsoft.com/office/drawing/2014/main" id="{4740B930-45CB-F238-2099-6F82704DA437}"/>
              </a:ext>
            </a:extLst>
          </p:cNvPr>
          <p:cNvSpPr txBox="1">
            <a:spLocks/>
          </p:cNvSpPr>
          <p:nvPr>
            <p:custDataLst>
              <p:tags r:id="rId70"/>
            </p:custDataLst>
          </p:nvPr>
        </p:nvSpPr>
        <p:spPr>
          <a:xfrm>
            <a:off x="9002085" y="3724007"/>
            <a:ext cx="1088389" cy="132745"/>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Workshop 5 </a:t>
            </a:r>
            <a:r>
              <a:rPr kumimoji="0" lang="en-US" sz="800" b="0" i="0" u="none" strike="noStrike" kern="0" cap="none" spc="0" normalizeH="0" baseline="0" noProof="0">
                <a:ln>
                  <a:noFill/>
                </a:ln>
                <a:solidFill>
                  <a:srgbClr val="171A1C"/>
                </a:solidFill>
                <a:effectLst/>
                <a:uLnTx/>
                <a:uFillTx/>
                <a:latin typeface="Arial"/>
                <a:ea typeface="+mn-ea"/>
                <a:cs typeface="+mn-cs"/>
              </a:rPr>
              <a:t>12/2 </a:t>
            </a:r>
          </a:p>
        </p:txBody>
      </p:sp>
      <p:sp>
        <p:nvSpPr>
          <p:cNvPr id="93" name="TextBox 92">
            <a:extLst>
              <a:ext uri="{FF2B5EF4-FFF2-40B4-BE49-F238E27FC236}">
                <a16:creationId xmlns:a16="http://schemas.microsoft.com/office/drawing/2014/main" id="{60DB4CAC-761D-793E-AC00-014AF76EE01A}"/>
              </a:ext>
            </a:extLst>
          </p:cNvPr>
          <p:cNvSpPr txBox="1">
            <a:spLocks/>
          </p:cNvSpPr>
          <p:nvPr>
            <p:custDataLst>
              <p:tags r:id="rId71"/>
            </p:custDataLst>
          </p:nvPr>
        </p:nvSpPr>
        <p:spPr>
          <a:xfrm>
            <a:off x="8451850" y="3373485"/>
            <a:ext cx="1037585" cy="132748"/>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Workshop 4 </a:t>
            </a:r>
            <a:r>
              <a:rPr kumimoji="0" lang="en-US" sz="800" b="0" i="0" u="none" strike="noStrike" kern="0" cap="none" spc="0" normalizeH="0" baseline="0" noProof="0">
                <a:ln>
                  <a:noFill/>
                </a:ln>
                <a:solidFill>
                  <a:srgbClr val="171A1C"/>
                </a:solidFill>
                <a:effectLst/>
                <a:uLnTx/>
                <a:uFillTx/>
                <a:latin typeface="Arial"/>
                <a:ea typeface="+mn-ea"/>
                <a:cs typeface="+mn-cs"/>
              </a:rPr>
              <a:t>11/9</a:t>
            </a:r>
          </a:p>
        </p:txBody>
      </p:sp>
      <p:sp>
        <p:nvSpPr>
          <p:cNvPr id="94" name="TextBox 93">
            <a:extLst>
              <a:ext uri="{FF2B5EF4-FFF2-40B4-BE49-F238E27FC236}">
                <a16:creationId xmlns:a16="http://schemas.microsoft.com/office/drawing/2014/main" id="{A5882BFF-B4C4-6937-0E20-DD3A767CD1D3}"/>
              </a:ext>
            </a:extLst>
          </p:cNvPr>
          <p:cNvSpPr txBox="1">
            <a:spLocks/>
          </p:cNvSpPr>
          <p:nvPr/>
        </p:nvSpPr>
        <p:spPr>
          <a:xfrm>
            <a:off x="3218688" y="2656503"/>
            <a:ext cx="2397896"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Further scoping details discussion</a:t>
            </a:r>
          </a:p>
        </p:txBody>
      </p:sp>
      <p:sp>
        <p:nvSpPr>
          <p:cNvPr id="95" name="TextBox 94">
            <a:extLst>
              <a:ext uri="{FF2B5EF4-FFF2-40B4-BE49-F238E27FC236}">
                <a16:creationId xmlns:a16="http://schemas.microsoft.com/office/drawing/2014/main" id="{11D6B56D-B40D-C368-480E-85DEBCF9C815}"/>
              </a:ext>
            </a:extLst>
          </p:cNvPr>
          <p:cNvSpPr txBox="1">
            <a:spLocks/>
          </p:cNvSpPr>
          <p:nvPr/>
        </p:nvSpPr>
        <p:spPr>
          <a:xfrm>
            <a:off x="3218688" y="2983202"/>
            <a:ext cx="2397896"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Details of design elements discussion</a:t>
            </a:r>
          </a:p>
        </p:txBody>
      </p:sp>
      <p:sp>
        <p:nvSpPr>
          <p:cNvPr id="96" name="TextBox 95">
            <a:extLst>
              <a:ext uri="{FF2B5EF4-FFF2-40B4-BE49-F238E27FC236}">
                <a16:creationId xmlns:a16="http://schemas.microsoft.com/office/drawing/2014/main" id="{799CC3B6-0CFD-93E3-640D-62CC0D1E1E38}"/>
              </a:ext>
            </a:extLst>
          </p:cNvPr>
          <p:cNvSpPr txBox="1">
            <a:spLocks/>
          </p:cNvSpPr>
          <p:nvPr/>
        </p:nvSpPr>
        <p:spPr>
          <a:xfrm>
            <a:off x="3218688" y="3456585"/>
            <a:ext cx="2397896" cy="32316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Review Revision Requests and market comments</a:t>
            </a:r>
          </a:p>
        </p:txBody>
      </p:sp>
      <p:sp>
        <p:nvSpPr>
          <p:cNvPr id="97" name="Isosceles Triangle 96">
            <a:extLst>
              <a:ext uri="{FF2B5EF4-FFF2-40B4-BE49-F238E27FC236}">
                <a16:creationId xmlns:a16="http://schemas.microsoft.com/office/drawing/2014/main" id="{6B41B915-EFB3-25F1-E63B-59244A40851E}"/>
              </a:ext>
            </a:extLst>
          </p:cNvPr>
          <p:cNvSpPr/>
          <p:nvPr/>
        </p:nvSpPr>
        <p:spPr>
          <a:xfrm>
            <a:off x="7628441" y="950884"/>
            <a:ext cx="213614" cy="184150"/>
          </a:xfrm>
          <a:prstGeom prst="triangl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98" name="TextBox 97">
            <a:extLst>
              <a:ext uri="{FF2B5EF4-FFF2-40B4-BE49-F238E27FC236}">
                <a16:creationId xmlns:a16="http://schemas.microsoft.com/office/drawing/2014/main" id="{856D53A2-BE1E-C67F-0ACA-427FB3564797}"/>
              </a:ext>
            </a:extLst>
          </p:cNvPr>
          <p:cNvSpPr txBox="1">
            <a:spLocks/>
          </p:cNvSpPr>
          <p:nvPr>
            <p:custDataLst>
              <p:tags r:id="rId72"/>
            </p:custDataLst>
          </p:nvPr>
        </p:nvSpPr>
        <p:spPr>
          <a:xfrm>
            <a:off x="11084719" y="6334557"/>
            <a:ext cx="934709" cy="307777"/>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ctr" defTabSz="913526" rtl="0" eaLnBrk="1" fontAlgn="auto" latinLnBrk="0" hangingPunct="1">
              <a:lnSpc>
                <a:spcPct val="100000"/>
              </a:lnSpc>
              <a:spcBef>
                <a:spcPts val="0"/>
              </a:spcBef>
              <a:spcAft>
                <a:spcPts val="0"/>
              </a:spcAft>
              <a:buClr>
                <a:srgbClr val="4A525A"/>
              </a:buClr>
              <a:buSzPct val="100000"/>
              <a:buFontTx/>
              <a:buNone/>
              <a:tabLst/>
              <a:defRPr/>
            </a:pPr>
            <a:r>
              <a:rPr kumimoji="0" lang="en-US" sz="1000" b="1" i="0" u="none" strike="noStrike" kern="0" cap="none" spc="0" normalizeH="0" baseline="0" noProof="0">
                <a:ln>
                  <a:noFill/>
                </a:ln>
                <a:solidFill>
                  <a:srgbClr val="867ED0">
                    <a:lumMod val="75000"/>
                  </a:srgbClr>
                </a:solidFill>
                <a:effectLst/>
                <a:uLnTx/>
                <a:uFillTx/>
                <a:latin typeface="Arial"/>
                <a:ea typeface="+mn-ea"/>
                <a:cs typeface="+mn-cs"/>
              </a:rPr>
              <a:t>April </a:t>
            </a:r>
            <a:r>
              <a:rPr kumimoji="0" lang="en-US" sz="1000" b="0" i="0" u="none" strike="noStrike" kern="0" cap="none" spc="0" normalizeH="0" baseline="0" noProof="0">
                <a:ln>
                  <a:noFill/>
                </a:ln>
                <a:solidFill>
                  <a:srgbClr val="000000"/>
                </a:solidFill>
                <a:effectLst/>
                <a:uLnTx/>
                <a:uFillTx/>
                <a:latin typeface="Arial"/>
                <a:ea typeface="+mn-ea"/>
                <a:cs typeface="+mn-cs"/>
              </a:rPr>
              <a:t>Board approval</a:t>
            </a:r>
            <a:endParaRPr kumimoji="0" lang="en-US" sz="1000" b="0" i="0" u="none" strike="noStrike" kern="0" cap="none" spc="0" normalizeH="0" baseline="0" noProof="0">
              <a:ln>
                <a:noFill/>
              </a:ln>
              <a:solidFill>
                <a:srgbClr val="171A1C"/>
              </a:solidFill>
              <a:effectLst/>
              <a:uLnTx/>
              <a:uFillTx/>
              <a:latin typeface="Arial"/>
              <a:ea typeface="+mn-ea"/>
              <a:cs typeface="+mn-cs"/>
            </a:endParaRPr>
          </a:p>
        </p:txBody>
      </p:sp>
      <p:sp>
        <p:nvSpPr>
          <p:cNvPr id="99" name="TextBox 98">
            <a:extLst>
              <a:ext uri="{FF2B5EF4-FFF2-40B4-BE49-F238E27FC236}">
                <a16:creationId xmlns:a16="http://schemas.microsoft.com/office/drawing/2014/main" id="{5DC3C15C-B0FF-A1DD-4B99-595F726F3C8E}"/>
              </a:ext>
            </a:extLst>
          </p:cNvPr>
          <p:cNvSpPr txBox="1">
            <a:spLocks/>
          </p:cNvSpPr>
          <p:nvPr/>
        </p:nvSpPr>
        <p:spPr>
          <a:xfrm>
            <a:off x="7559040" y="6334557"/>
            <a:ext cx="1266826" cy="369888"/>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00" b="1" i="0" u="none" strike="noStrike" kern="1200" cap="none" spc="0" normalizeH="0" baseline="0" noProof="0">
                <a:ln>
                  <a:noFill/>
                </a:ln>
                <a:solidFill>
                  <a:srgbClr val="867ED0">
                    <a:lumMod val="75000"/>
                  </a:srgbClr>
                </a:solidFill>
                <a:effectLst/>
                <a:uLnTx/>
                <a:uFillTx/>
                <a:latin typeface="Arial"/>
                <a:ea typeface="+mn-ea"/>
                <a:cs typeface="Arial" panose="020B0604020202020204" pitchFamily="34" charset="0"/>
              </a:rPr>
              <a:t>11/1</a:t>
            </a:r>
            <a:r>
              <a:rPr kumimoji="0" lang="en-US" sz="1000" b="1" i="0" u="none" strike="noStrike" kern="1200" cap="none" spc="0" normalizeH="0" baseline="0" noProof="0">
                <a:ln>
                  <a:noFill/>
                </a:ln>
                <a:solidFill>
                  <a:srgbClr val="C00000"/>
                </a:solidFill>
                <a:effectLst/>
                <a:uLnTx/>
                <a:uFillTx/>
                <a:latin typeface="Arial"/>
                <a:ea typeface="+mn-ea"/>
                <a:cs typeface="Arial" panose="020B0604020202020204" pitchFamily="34" charset="0"/>
              </a:rPr>
              <a:t> </a:t>
            </a:r>
            <a:r>
              <a:rPr kumimoji="0" lang="en-US" sz="10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File initial Revision Requests</a:t>
            </a:r>
          </a:p>
        </p:txBody>
      </p:sp>
      <p:sp>
        <p:nvSpPr>
          <p:cNvPr id="100" name="TextBox 99">
            <a:extLst>
              <a:ext uri="{FF2B5EF4-FFF2-40B4-BE49-F238E27FC236}">
                <a16:creationId xmlns:a16="http://schemas.microsoft.com/office/drawing/2014/main" id="{081B6041-23C6-AD6A-CF39-924CEAD68AD8}"/>
              </a:ext>
            </a:extLst>
          </p:cNvPr>
          <p:cNvSpPr txBox="1">
            <a:spLocks/>
          </p:cNvSpPr>
          <p:nvPr/>
        </p:nvSpPr>
        <p:spPr>
          <a:xfrm>
            <a:off x="5398770" y="6334557"/>
            <a:ext cx="1003672" cy="369888"/>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00" b="1" i="0" u="none" strike="noStrike" kern="1200" cap="none" spc="0" normalizeH="0" baseline="0" noProof="0">
                <a:ln>
                  <a:noFill/>
                </a:ln>
                <a:solidFill>
                  <a:srgbClr val="867ED0">
                    <a:lumMod val="75000"/>
                  </a:srgbClr>
                </a:solidFill>
                <a:effectLst/>
                <a:uLnTx/>
                <a:uFillTx/>
                <a:latin typeface="Arial"/>
                <a:ea typeface="+mn-ea"/>
                <a:cs typeface="Arial" panose="020B0604020202020204" pitchFamily="34" charset="0"/>
              </a:rPr>
              <a:t>7/8</a:t>
            </a:r>
            <a:r>
              <a:rPr kumimoji="0" lang="en-US" sz="1000" b="1" i="0" u="none" strike="noStrike" kern="1200" cap="none" spc="0" normalizeH="0" baseline="0" noProof="0">
                <a:ln>
                  <a:noFill/>
                </a:ln>
                <a:solidFill>
                  <a:srgbClr val="C00000"/>
                </a:solidFill>
                <a:effectLst/>
                <a:uLnTx/>
                <a:uFillTx/>
                <a:latin typeface="Arial"/>
                <a:ea typeface="+mn-ea"/>
                <a:cs typeface="Arial" panose="020B0604020202020204" pitchFamily="34" charset="0"/>
              </a:rPr>
              <a:t> </a:t>
            </a:r>
            <a:r>
              <a:rPr kumimoji="0" lang="en-US" sz="10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ERCOT market notice </a:t>
            </a:r>
          </a:p>
        </p:txBody>
      </p:sp>
      <p:sp>
        <p:nvSpPr>
          <p:cNvPr id="101" name="TextBox 100">
            <a:extLst>
              <a:ext uri="{FF2B5EF4-FFF2-40B4-BE49-F238E27FC236}">
                <a16:creationId xmlns:a16="http://schemas.microsoft.com/office/drawing/2014/main" id="{B5CC848A-FFF7-3115-C890-1D1049A3F63F}"/>
              </a:ext>
            </a:extLst>
          </p:cNvPr>
          <p:cNvSpPr txBox="1">
            <a:spLocks/>
          </p:cNvSpPr>
          <p:nvPr>
            <p:custDataLst>
              <p:tags r:id="rId73"/>
            </p:custDataLst>
          </p:nvPr>
        </p:nvSpPr>
        <p:spPr>
          <a:xfrm>
            <a:off x="10287050" y="6334557"/>
            <a:ext cx="810685" cy="307777"/>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r" defTabSz="913526" rtl="0" eaLnBrk="1" fontAlgn="auto" latinLnBrk="0" hangingPunct="1">
              <a:lnSpc>
                <a:spcPct val="100000"/>
              </a:lnSpc>
              <a:spcBef>
                <a:spcPts val="0"/>
              </a:spcBef>
              <a:spcAft>
                <a:spcPts val="0"/>
              </a:spcAft>
              <a:buClr>
                <a:srgbClr val="4A525A"/>
              </a:buClr>
              <a:buSzPct val="100000"/>
              <a:buFontTx/>
              <a:buNone/>
              <a:tabLst/>
              <a:defRPr/>
            </a:pPr>
            <a:r>
              <a:rPr kumimoji="0" lang="en-US" sz="1000" b="1" i="0" u="none" strike="noStrike" kern="0" cap="none" spc="0" normalizeH="0" baseline="0" noProof="0">
                <a:ln>
                  <a:noFill/>
                </a:ln>
                <a:solidFill>
                  <a:srgbClr val="867ED0">
                    <a:lumMod val="75000"/>
                  </a:srgbClr>
                </a:solidFill>
                <a:effectLst/>
                <a:uLnTx/>
                <a:uFillTx/>
                <a:latin typeface="Arial"/>
                <a:ea typeface="+mn-ea"/>
                <a:cs typeface="+mn-cs"/>
              </a:rPr>
              <a:t>March</a:t>
            </a:r>
            <a:r>
              <a:rPr kumimoji="0" lang="en-US" sz="1000" b="1" i="0" u="none" strike="noStrike" kern="0" cap="none" spc="0" normalizeH="0" baseline="0" noProof="0">
                <a:ln>
                  <a:noFill/>
                </a:ln>
                <a:solidFill>
                  <a:srgbClr val="000000"/>
                </a:solidFill>
                <a:effectLst/>
                <a:uLnTx/>
                <a:uFillTx/>
                <a:latin typeface="Arial"/>
                <a:ea typeface="+mn-ea"/>
                <a:cs typeface="+mn-cs"/>
              </a:rPr>
              <a:t> </a:t>
            </a:r>
            <a:r>
              <a:rPr kumimoji="0" lang="en-US" sz="1000" b="0" i="0" u="none" strike="noStrike" kern="0" cap="none" spc="0" normalizeH="0" baseline="0" noProof="0">
                <a:ln>
                  <a:noFill/>
                </a:ln>
                <a:solidFill>
                  <a:srgbClr val="000000"/>
                </a:solidFill>
                <a:effectLst/>
                <a:uLnTx/>
                <a:uFillTx/>
                <a:latin typeface="Arial"/>
                <a:ea typeface="+mn-ea"/>
                <a:cs typeface="+mn-cs"/>
              </a:rPr>
              <a:t>TAC approval</a:t>
            </a:r>
            <a:endParaRPr kumimoji="0" lang="en-US" sz="1000" b="0" i="0" u="none" strike="noStrike" kern="0" cap="none" spc="0" normalizeH="0" baseline="0" noProof="0">
              <a:ln>
                <a:noFill/>
              </a:ln>
              <a:solidFill>
                <a:srgbClr val="171A1C"/>
              </a:solidFill>
              <a:effectLst/>
              <a:uLnTx/>
              <a:uFillTx/>
              <a:latin typeface="Arial"/>
              <a:ea typeface="+mn-ea"/>
              <a:cs typeface="+mn-cs"/>
            </a:endParaRPr>
          </a:p>
        </p:txBody>
      </p:sp>
      <p:sp>
        <p:nvSpPr>
          <p:cNvPr id="102" name="Oval 101">
            <a:extLst>
              <a:ext uri="{FF2B5EF4-FFF2-40B4-BE49-F238E27FC236}">
                <a16:creationId xmlns:a16="http://schemas.microsoft.com/office/drawing/2014/main" id="{FD45277E-5739-7A31-9F61-ABD3C4C27E13}"/>
              </a:ext>
            </a:extLst>
          </p:cNvPr>
          <p:cNvSpPr/>
          <p:nvPr/>
        </p:nvSpPr>
        <p:spPr>
          <a:xfrm>
            <a:off x="9724726" y="965841"/>
            <a:ext cx="177800" cy="177800"/>
          </a:xfrm>
          <a:prstGeom prst="ellipse">
            <a:avLst/>
          </a:prstGeom>
          <a:solidFill>
            <a:schemeClr val="bg1">
              <a:lumMod val="8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103" name="Oval 102">
            <a:extLst>
              <a:ext uri="{FF2B5EF4-FFF2-40B4-BE49-F238E27FC236}">
                <a16:creationId xmlns:a16="http://schemas.microsoft.com/office/drawing/2014/main" id="{C9AB1958-19D8-9C28-A811-B7BF0BDCAAE7}"/>
              </a:ext>
            </a:extLst>
          </p:cNvPr>
          <p:cNvSpPr/>
          <p:nvPr/>
        </p:nvSpPr>
        <p:spPr>
          <a:xfrm>
            <a:off x="10561570" y="965841"/>
            <a:ext cx="177800" cy="177800"/>
          </a:xfrm>
          <a:prstGeom prst="ellipse">
            <a:avLst/>
          </a:prstGeom>
          <a:solidFill>
            <a:schemeClr val="accent6">
              <a:lumMod val="60000"/>
              <a:lumOff val="4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cxnSp>
        <p:nvCxnSpPr>
          <p:cNvPr id="104" name="Straight Connector 103">
            <a:extLst>
              <a:ext uri="{FF2B5EF4-FFF2-40B4-BE49-F238E27FC236}">
                <a16:creationId xmlns:a16="http://schemas.microsoft.com/office/drawing/2014/main" id="{BB95586D-6333-8580-977A-1B1512F1A165}"/>
              </a:ext>
            </a:extLst>
          </p:cNvPr>
          <p:cNvCxnSpPr>
            <a:cxnSpLocks/>
          </p:cNvCxnSpPr>
          <p:nvPr/>
        </p:nvCxnSpPr>
        <p:spPr bwMode="auto">
          <a:xfrm>
            <a:off x="7547610" y="1835573"/>
            <a:ext cx="0" cy="4260796"/>
          </a:xfrm>
          <a:prstGeom prst="line">
            <a:avLst/>
          </a:prstGeom>
          <a:ln w="9525" cap="flat" cmpd="sng" algn="ctr">
            <a:solidFill>
              <a:schemeClr val="tx1"/>
            </a:solidFill>
            <a:prstDash val="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105" name="Text Placeholder 5000">
            <a:extLst>
              <a:ext uri="{FF2B5EF4-FFF2-40B4-BE49-F238E27FC236}">
                <a16:creationId xmlns:a16="http://schemas.microsoft.com/office/drawing/2014/main" id="{343C20EF-4433-26BF-802B-E86174728D85}"/>
              </a:ext>
            </a:extLst>
          </p:cNvPr>
          <p:cNvSpPr>
            <a:spLocks noGrp="1"/>
          </p:cNvSpPr>
          <p:nvPr/>
        </p:nvSpPr>
        <p:spPr bwMode="auto">
          <a:xfrm>
            <a:off x="9940290" y="1601788"/>
            <a:ext cx="598170" cy="236538"/>
          </a:xfrm>
          <a:prstGeom prst="rect">
            <a:avLst/>
          </a:prstGeom>
          <a:noFill/>
          <a:ln>
            <a:noFill/>
          </a:ln>
          <a:effectLst/>
        </p:spPr>
        <p:txBody>
          <a:bodyPr vert="horz" wrap="none" lIns="0" tIns="26988" rIns="0" bIns="26988" rtlCol="0" anchor="ctr">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171A1C"/>
                </a:solidFill>
                <a:effectLst/>
                <a:uLnTx/>
                <a:uFillTx/>
                <a:latin typeface="Arial"/>
                <a:ea typeface="+mn-ea"/>
                <a:cs typeface="+mn-cs"/>
              </a:rPr>
              <a:t>Feb</a:t>
            </a:r>
          </a:p>
        </p:txBody>
      </p:sp>
      <p:sp>
        <p:nvSpPr>
          <p:cNvPr id="106" name="Text Placeholder 5001">
            <a:extLst>
              <a:ext uri="{FF2B5EF4-FFF2-40B4-BE49-F238E27FC236}">
                <a16:creationId xmlns:a16="http://schemas.microsoft.com/office/drawing/2014/main" id="{FA914ACA-1EC9-E42F-995F-5C46B092B2C9}"/>
              </a:ext>
            </a:extLst>
          </p:cNvPr>
          <p:cNvSpPr>
            <a:spLocks noGrp="1"/>
          </p:cNvSpPr>
          <p:nvPr/>
        </p:nvSpPr>
        <p:spPr bwMode="auto">
          <a:xfrm>
            <a:off x="10538460" y="1601788"/>
            <a:ext cx="598170" cy="236538"/>
          </a:xfrm>
          <a:prstGeom prst="rect">
            <a:avLst/>
          </a:prstGeom>
          <a:noFill/>
          <a:ln>
            <a:noFill/>
          </a:ln>
          <a:effectLst/>
        </p:spPr>
        <p:txBody>
          <a:bodyPr vert="horz" wrap="none" lIns="0" tIns="26988" rIns="0" bIns="26988" rtlCol="0" anchor="ctr">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171A1C"/>
                </a:solidFill>
                <a:effectLst/>
                <a:uLnTx/>
                <a:uFillTx/>
                <a:latin typeface="Arial"/>
                <a:ea typeface="+mn-ea"/>
                <a:cs typeface="+mn-cs"/>
              </a:rPr>
              <a:t>Mar</a:t>
            </a:r>
          </a:p>
        </p:txBody>
      </p:sp>
      <p:sp>
        <p:nvSpPr>
          <p:cNvPr id="107" name="Text Placeholder 5002">
            <a:extLst>
              <a:ext uri="{FF2B5EF4-FFF2-40B4-BE49-F238E27FC236}">
                <a16:creationId xmlns:a16="http://schemas.microsoft.com/office/drawing/2014/main" id="{0A3F4477-F388-D648-49E6-45B2155CA4B9}"/>
              </a:ext>
            </a:extLst>
          </p:cNvPr>
          <p:cNvSpPr>
            <a:spLocks noGrp="1"/>
          </p:cNvSpPr>
          <p:nvPr/>
        </p:nvSpPr>
        <p:spPr bwMode="auto">
          <a:xfrm>
            <a:off x="11136630" y="1601788"/>
            <a:ext cx="598170" cy="236538"/>
          </a:xfrm>
          <a:prstGeom prst="rect">
            <a:avLst/>
          </a:prstGeom>
          <a:noFill/>
          <a:ln>
            <a:noFill/>
          </a:ln>
          <a:effectLst/>
        </p:spPr>
        <p:txBody>
          <a:bodyPr vert="horz" wrap="none" lIns="0" tIns="26988" rIns="0" bIns="26988" rtlCol="0" anchor="ctr">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171A1C"/>
                </a:solidFill>
                <a:effectLst/>
                <a:uLnTx/>
                <a:uFillTx/>
                <a:latin typeface="Arial"/>
                <a:ea typeface="+mn-ea"/>
                <a:cs typeface="+mn-cs"/>
              </a:rPr>
              <a:t>Apr</a:t>
            </a:r>
          </a:p>
        </p:txBody>
      </p:sp>
      <p:sp>
        <p:nvSpPr>
          <p:cNvPr id="108" name="Text Placeholder 5003">
            <a:extLst>
              <a:ext uri="{FF2B5EF4-FFF2-40B4-BE49-F238E27FC236}">
                <a16:creationId xmlns:a16="http://schemas.microsoft.com/office/drawing/2014/main" id="{C7A69D22-3368-7845-5D36-286EFDB2B656}"/>
              </a:ext>
            </a:extLst>
          </p:cNvPr>
          <p:cNvSpPr>
            <a:spLocks noGrp="1"/>
          </p:cNvSpPr>
          <p:nvPr/>
        </p:nvSpPr>
        <p:spPr bwMode="auto">
          <a:xfrm>
            <a:off x="11136630" y="1365250"/>
            <a:ext cx="598170" cy="236538"/>
          </a:xfrm>
          <a:prstGeom prst="rect">
            <a:avLst/>
          </a:prstGeom>
          <a:noFill/>
          <a:ln>
            <a:noFill/>
          </a:ln>
          <a:effectLst/>
        </p:spPr>
        <p:txBody>
          <a:bodyPr vert="horz" wrap="none" lIns="0" tIns="26988" rIns="0" bIns="26988" rtlCol="0" anchor="ctr">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171A1C"/>
                </a:solidFill>
                <a:effectLst/>
                <a:uLnTx/>
                <a:uFillTx/>
                <a:latin typeface="Arial"/>
                <a:ea typeface="+mn-ea"/>
                <a:cs typeface="+mn-cs"/>
              </a:rPr>
              <a:t>Q2</a:t>
            </a:r>
          </a:p>
        </p:txBody>
      </p:sp>
      <p:cxnSp>
        <p:nvCxnSpPr>
          <p:cNvPr id="109" name="Straight Connector 5004">
            <a:extLst>
              <a:ext uri="{FF2B5EF4-FFF2-40B4-BE49-F238E27FC236}">
                <a16:creationId xmlns:a16="http://schemas.microsoft.com/office/drawing/2014/main" id="{0128A2B1-750C-F462-BA14-4340471519B8}"/>
              </a:ext>
            </a:extLst>
          </p:cNvPr>
          <p:cNvCxnSpPr/>
          <p:nvPr/>
        </p:nvCxnSpPr>
        <p:spPr bwMode="auto">
          <a:xfrm>
            <a:off x="10538460" y="1838325"/>
            <a:ext cx="0" cy="426085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10" name="Straight Connector 5005">
            <a:extLst>
              <a:ext uri="{FF2B5EF4-FFF2-40B4-BE49-F238E27FC236}">
                <a16:creationId xmlns:a16="http://schemas.microsoft.com/office/drawing/2014/main" id="{D4E49841-728D-E488-5F3D-6CDA843953FB}"/>
              </a:ext>
            </a:extLst>
          </p:cNvPr>
          <p:cNvCxnSpPr/>
          <p:nvPr/>
        </p:nvCxnSpPr>
        <p:spPr bwMode="auto">
          <a:xfrm>
            <a:off x="11136630" y="1838325"/>
            <a:ext cx="0" cy="426085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111" name="TextBox 5023">
            <a:extLst>
              <a:ext uri="{FF2B5EF4-FFF2-40B4-BE49-F238E27FC236}">
                <a16:creationId xmlns:a16="http://schemas.microsoft.com/office/drawing/2014/main" id="{4FE912F2-D605-E602-252B-B97E9ECD6405}"/>
              </a:ext>
            </a:extLst>
          </p:cNvPr>
          <p:cNvSpPr txBox="1"/>
          <p:nvPr/>
        </p:nvSpPr>
        <p:spPr>
          <a:xfrm>
            <a:off x="9178290" y="4329876"/>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ROS </a:t>
            </a:r>
            <a:r>
              <a:rPr kumimoji="0" lang="en-US" sz="800" b="0" i="0" u="none" strike="noStrike" kern="1200" cap="none" spc="0" normalizeH="0" baseline="0" noProof="0">
                <a:ln>
                  <a:noFill/>
                </a:ln>
                <a:solidFill>
                  <a:srgbClr val="171A1C"/>
                </a:solidFill>
                <a:effectLst/>
                <a:uLnTx/>
                <a:uFillTx/>
                <a:latin typeface="Arial"/>
                <a:ea typeface="+mn-ea"/>
                <a:cs typeface="+mn-cs"/>
              </a:rPr>
              <a:t>1/7</a:t>
            </a:r>
          </a:p>
        </p:txBody>
      </p:sp>
      <p:sp>
        <p:nvSpPr>
          <p:cNvPr id="112" name="TextBox 5025">
            <a:extLst>
              <a:ext uri="{FF2B5EF4-FFF2-40B4-BE49-F238E27FC236}">
                <a16:creationId xmlns:a16="http://schemas.microsoft.com/office/drawing/2014/main" id="{F898D154-62C1-ABA9-3B24-6EC50D9F71BB}"/>
              </a:ext>
            </a:extLst>
          </p:cNvPr>
          <p:cNvSpPr txBox="1"/>
          <p:nvPr/>
        </p:nvSpPr>
        <p:spPr>
          <a:xfrm>
            <a:off x="9724390" y="4329876"/>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ROS </a:t>
            </a:r>
            <a:r>
              <a:rPr kumimoji="0" lang="en-US" sz="800" b="0" i="0" u="none" strike="noStrike" kern="1200" cap="none" spc="0" normalizeH="0" baseline="0" noProof="0">
                <a:ln>
                  <a:noFill/>
                </a:ln>
                <a:solidFill>
                  <a:srgbClr val="171A1C"/>
                </a:solidFill>
                <a:effectLst/>
                <a:uLnTx/>
                <a:uFillTx/>
                <a:latin typeface="Arial"/>
                <a:ea typeface="+mn-ea"/>
                <a:cs typeface="+mn-cs"/>
              </a:rPr>
              <a:t>2/4</a:t>
            </a:r>
          </a:p>
        </p:txBody>
      </p:sp>
      <p:sp>
        <p:nvSpPr>
          <p:cNvPr id="113" name="TextBox 5027">
            <a:extLst>
              <a:ext uri="{FF2B5EF4-FFF2-40B4-BE49-F238E27FC236}">
                <a16:creationId xmlns:a16="http://schemas.microsoft.com/office/drawing/2014/main" id="{75DE0EF4-9EED-D13C-08C8-A61A3AD05667}"/>
              </a:ext>
            </a:extLst>
          </p:cNvPr>
          <p:cNvSpPr txBox="1"/>
          <p:nvPr/>
        </p:nvSpPr>
        <p:spPr>
          <a:xfrm>
            <a:off x="10317480" y="4329876"/>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ROS </a:t>
            </a:r>
            <a:r>
              <a:rPr kumimoji="0" lang="en-US" sz="800" b="0" i="0" u="none" strike="noStrike" kern="1200" cap="none" spc="0" normalizeH="0" baseline="0" noProof="0">
                <a:ln>
                  <a:noFill/>
                </a:ln>
                <a:solidFill>
                  <a:srgbClr val="171A1C"/>
                </a:solidFill>
                <a:effectLst/>
                <a:uLnTx/>
                <a:uFillTx/>
                <a:latin typeface="Arial"/>
                <a:ea typeface="+mn-ea"/>
                <a:cs typeface="+mn-cs"/>
              </a:rPr>
              <a:t>3/4</a:t>
            </a:r>
          </a:p>
        </p:txBody>
      </p:sp>
      <p:sp>
        <p:nvSpPr>
          <p:cNvPr id="114" name="TextBox 5029">
            <a:extLst>
              <a:ext uri="{FF2B5EF4-FFF2-40B4-BE49-F238E27FC236}">
                <a16:creationId xmlns:a16="http://schemas.microsoft.com/office/drawing/2014/main" id="{245919A6-CBF0-841E-26A6-A7BB712F49E0}"/>
              </a:ext>
            </a:extLst>
          </p:cNvPr>
          <p:cNvSpPr txBox="1"/>
          <p:nvPr/>
        </p:nvSpPr>
        <p:spPr>
          <a:xfrm>
            <a:off x="10996930" y="4329876"/>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ROS </a:t>
            </a:r>
            <a:r>
              <a:rPr kumimoji="0" lang="en-US" sz="800" b="0" i="0" u="none" strike="noStrike" kern="1200" cap="none" spc="0" normalizeH="0" baseline="0" noProof="0">
                <a:ln>
                  <a:noFill/>
                </a:ln>
                <a:solidFill>
                  <a:srgbClr val="171A1C"/>
                </a:solidFill>
                <a:effectLst/>
                <a:uLnTx/>
                <a:uFillTx/>
                <a:latin typeface="Arial"/>
                <a:ea typeface="+mn-ea"/>
                <a:cs typeface="+mn-cs"/>
              </a:rPr>
              <a:t>4/8</a:t>
            </a:r>
          </a:p>
        </p:txBody>
      </p:sp>
      <p:sp>
        <p:nvSpPr>
          <p:cNvPr id="115" name="Oval 5038">
            <a:extLst>
              <a:ext uri="{FF2B5EF4-FFF2-40B4-BE49-F238E27FC236}">
                <a16:creationId xmlns:a16="http://schemas.microsoft.com/office/drawing/2014/main" id="{87AA1262-8FF7-C960-719E-FD3AF4E2D201}"/>
              </a:ext>
            </a:extLst>
          </p:cNvPr>
          <p:cNvSpPr/>
          <p:nvPr/>
        </p:nvSpPr>
        <p:spPr bwMode="gray">
          <a:xfrm>
            <a:off x="11277600" y="5864432"/>
            <a:ext cx="177800" cy="177800"/>
          </a:xfrm>
          <a:prstGeom prst="ellipse">
            <a:avLst/>
          </a:prstGeom>
          <a:solidFill>
            <a:schemeClr val="accent6">
              <a:lumMod val="60000"/>
              <a:lumOff val="40000"/>
            </a:schemeClr>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116" name="TextBox 115">
            <a:extLst>
              <a:ext uri="{FF2B5EF4-FFF2-40B4-BE49-F238E27FC236}">
                <a16:creationId xmlns:a16="http://schemas.microsoft.com/office/drawing/2014/main" id="{21FAF430-21B4-787E-25A2-8283E169EE1C}"/>
              </a:ext>
            </a:extLst>
          </p:cNvPr>
          <p:cNvSpPr txBox="1">
            <a:spLocks/>
          </p:cNvSpPr>
          <p:nvPr>
            <p:custDataLst>
              <p:tags r:id="rId74"/>
            </p:custDataLst>
          </p:nvPr>
        </p:nvSpPr>
        <p:spPr>
          <a:xfrm>
            <a:off x="7205107" y="4329876"/>
            <a:ext cx="453487"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ROS </a:t>
            </a:r>
            <a:r>
              <a:rPr kumimoji="0" lang="en-US" sz="800" b="0" i="0" u="none" strike="noStrike" kern="0" cap="none" spc="0" normalizeH="0" baseline="0" noProof="0">
                <a:ln>
                  <a:noFill/>
                </a:ln>
                <a:solidFill>
                  <a:srgbClr val="171A1C"/>
                </a:solidFill>
                <a:effectLst/>
                <a:uLnTx/>
                <a:uFillTx/>
                <a:latin typeface="Arial"/>
                <a:ea typeface="+mn-ea"/>
                <a:cs typeface="+mn-cs"/>
              </a:rPr>
              <a:t>10/1</a:t>
            </a:r>
          </a:p>
        </p:txBody>
      </p:sp>
      <p:sp>
        <p:nvSpPr>
          <p:cNvPr id="117" name="Oval 5038">
            <a:extLst>
              <a:ext uri="{FF2B5EF4-FFF2-40B4-BE49-F238E27FC236}">
                <a16:creationId xmlns:a16="http://schemas.microsoft.com/office/drawing/2014/main" id="{B5DEFBBA-9483-E0FD-CC30-6C505E21B0B9}"/>
              </a:ext>
            </a:extLst>
          </p:cNvPr>
          <p:cNvSpPr/>
          <p:nvPr/>
        </p:nvSpPr>
        <p:spPr bwMode="gray">
          <a:xfrm>
            <a:off x="9975273" y="5864432"/>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118" name="Oval 5038">
            <a:extLst>
              <a:ext uri="{FF2B5EF4-FFF2-40B4-BE49-F238E27FC236}">
                <a16:creationId xmlns:a16="http://schemas.microsoft.com/office/drawing/2014/main" id="{2E32296F-DC35-459C-2F5A-C0276B83855B}"/>
              </a:ext>
            </a:extLst>
          </p:cNvPr>
          <p:cNvSpPr/>
          <p:nvPr/>
        </p:nvSpPr>
        <p:spPr bwMode="gray">
          <a:xfrm>
            <a:off x="8773886" y="5864432"/>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119" name="TextBox 118">
            <a:extLst>
              <a:ext uri="{FF2B5EF4-FFF2-40B4-BE49-F238E27FC236}">
                <a16:creationId xmlns:a16="http://schemas.microsoft.com/office/drawing/2014/main" id="{D939B034-FFAE-ED31-E1D7-5CAB0442DC80}"/>
              </a:ext>
            </a:extLst>
          </p:cNvPr>
          <p:cNvSpPr txBox="1">
            <a:spLocks/>
          </p:cNvSpPr>
          <p:nvPr>
            <p:custDataLst>
              <p:tags r:id="rId75"/>
            </p:custDataLst>
          </p:nvPr>
        </p:nvSpPr>
        <p:spPr>
          <a:xfrm>
            <a:off x="8425180" y="5728647"/>
            <a:ext cx="889000" cy="119949"/>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Board </a:t>
            </a:r>
            <a:r>
              <a:rPr kumimoji="0" lang="en-US" sz="800" b="0" i="0" u="none" strike="noStrike" kern="0" cap="none" spc="0" normalizeH="0" baseline="0" noProof="0">
                <a:ln>
                  <a:noFill/>
                </a:ln>
                <a:solidFill>
                  <a:srgbClr val="171A1C"/>
                </a:solidFill>
                <a:effectLst/>
                <a:uLnTx/>
                <a:uFillTx/>
                <a:latin typeface="Arial"/>
                <a:ea typeface="+mn-ea"/>
                <a:cs typeface="+mn-cs"/>
              </a:rPr>
              <a:t>12/7-8</a:t>
            </a:r>
          </a:p>
        </p:txBody>
      </p:sp>
      <p:sp>
        <p:nvSpPr>
          <p:cNvPr id="120" name="TextBox 119">
            <a:extLst>
              <a:ext uri="{FF2B5EF4-FFF2-40B4-BE49-F238E27FC236}">
                <a16:creationId xmlns:a16="http://schemas.microsoft.com/office/drawing/2014/main" id="{1C66F045-47FE-41BE-B3A0-436FA3786147}"/>
              </a:ext>
            </a:extLst>
          </p:cNvPr>
          <p:cNvSpPr txBox="1">
            <a:spLocks/>
          </p:cNvSpPr>
          <p:nvPr>
            <p:custDataLst>
              <p:tags r:id="rId76"/>
            </p:custDataLst>
          </p:nvPr>
        </p:nvSpPr>
        <p:spPr>
          <a:xfrm>
            <a:off x="9656445" y="5728647"/>
            <a:ext cx="889000" cy="125887"/>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Board </a:t>
            </a:r>
            <a:r>
              <a:rPr kumimoji="0" lang="en-US" sz="800" b="0" i="0" u="none" strike="noStrike" kern="0" cap="none" spc="0" normalizeH="0" baseline="0" noProof="0">
                <a:ln>
                  <a:noFill/>
                </a:ln>
                <a:solidFill>
                  <a:srgbClr val="171A1C"/>
                </a:solidFill>
                <a:effectLst/>
                <a:uLnTx/>
                <a:uFillTx/>
                <a:latin typeface="Arial"/>
                <a:ea typeface="+mn-ea"/>
                <a:cs typeface="+mn-cs"/>
              </a:rPr>
              <a:t>2/8-9</a:t>
            </a:r>
          </a:p>
        </p:txBody>
      </p:sp>
      <p:sp>
        <p:nvSpPr>
          <p:cNvPr id="121" name="TextBox 5039">
            <a:extLst>
              <a:ext uri="{FF2B5EF4-FFF2-40B4-BE49-F238E27FC236}">
                <a16:creationId xmlns:a16="http://schemas.microsoft.com/office/drawing/2014/main" id="{4D2C54EC-C6AE-AECC-C3A4-58FF167F3E4B}"/>
              </a:ext>
            </a:extLst>
          </p:cNvPr>
          <p:cNvSpPr txBox="1"/>
          <p:nvPr/>
        </p:nvSpPr>
        <p:spPr>
          <a:xfrm>
            <a:off x="10922000" y="5728647"/>
            <a:ext cx="8890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Board </a:t>
            </a:r>
            <a:r>
              <a:rPr kumimoji="0" lang="en-US" sz="800" b="0" i="0" u="none" strike="noStrike" kern="1200" cap="none" spc="0" normalizeH="0" baseline="0" noProof="0">
                <a:ln>
                  <a:noFill/>
                </a:ln>
                <a:solidFill>
                  <a:srgbClr val="171A1C"/>
                </a:solidFill>
                <a:effectLst/>
                <a:uLnTx/>
                <a:uFillTx/>
                <a:latin typeface="Arial"/>
                <a:ea typeface="+mn-ea"/>
                <a:cs typeface="+mn-cs"/>
              </a:rPr>
              <a:t>4/12-13</a:t>
            </a:r>
          </a:p>
        </p:txBody>
      </p:sp>
      <p:sp>
        <p:nvSpPr>
          <p:cNvPr id="122" name="TextBox 121">
            <a:extLst>
              <a:ext uri="{FF2B5EF4-FFF2-40B4-BE49-F238E27FC236}">
                <a16:creationId xmlns:a16="http://schemas.microsoft.com/office/drawing/2014/main" id="{1988F51C-E4F9-CD70-3105-486D62721D99}"/>
              </a:ext>
            </a:extLst>
          </p:cNvPr>
          <p:cNvSpPr txBox="1">
            <a:spLocks/>
          </p:cNvSpPr>
          <p:nvPr>
            <p:custDataLst>
              <p:tags r:id="rId77"/>
            </p:custDataLst>
          </p:nvPr>
        </p:nvSpPr>
        <p:spPr>
          <a:xfrm>
            <a:off x="7453027" y="3991444"/>
            <a:ext cx="547759" cy="123825"/>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PRS </a:t>
            </a:r>
            <a:r>
              <a:rPr kumimoji="0" lang="en-US" sz="800" b="0" i="0" u="none" strike="noStrike" kern="0" cap="none" spc="0" normalizeH="0" baseline="0" noProof="0">
                <a:ln>
                  <a:noFill/>
                </a:ln>
                <a:solidFill>
                  <a:srgbClr val="171A1C"/>
                </a:solidFill>
                <a:effectLst/>
                <a:uLnTx/>
                <a:uFillTx/>
                <a:latin typeface="Arial"/>
                <a:ea typeface="+mn-ea"/>
                <a:cs typeface="+mn-cs"/>
              </a:rPr>
              <a:t>10/14</a:t>
            </a:r>
          </a:p>
        </p:txBody>
      </p:sp>
      <p:sp>
        <p:nvSpPr>
          <p:cNvPr id="123" name="TextBox 122">
            <a:extLst>
              <a:ext uri="{FF2B5EF4-FFF2-40B4-BE49-F238E27FC236}">
                <a16:creationId xmlns:a16="http://schemas.microsoft.com/office/drawing/2014/main" id="{3A15C281-2BBD-39D5-FD5B-D922F3FF9437}"/>
              </a:ext>
            </a:extLst>
          </p:cNvPr>
          <p:cNvSpPr txBox="1">
            <a:spLocks/>
          </p:cNvSpPr>
          <p:nvPr>
            <p:custDataLst>
              <p:tags r:id="rId78"/>
            </p:custDataLst>
          </p:nvPr>
        </p:nvSpPr>
        <p:spPr>
          <a:xfrm>
            <a:off x="8036678" y="3991444"/>
            <a:ext cx="547759" cy="123825"/>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PRS </a:t>
            </a:r>
            <a:r>
              <a:rPr kumimoji="0" lang="en-US" sz="800" b="0" i="0" u="none" strike="noStrike" kern="0" cap="none" spc="0" normalizeH="0" baseline="0" noProof="0">
                <a:ln>
                  <a:noFill/>
                </a:ln>
                <a:solidFill>
                  <a:srgbClr val="171A1C"/>
                </a:solidFill>
                <a:effectLst/>
                <a:uLnTx/>
                <a:uFillTx/>
                <a:latin typeface="Arial"/>
                <a:ea typeface="+mn-ea"/>
                <a:cs typeface="+mn-cs"/>
              </a:rPr>
              <a:t>11/11</a:t>
            </a:r>
          </a:p>
        </p:txBody>
      </p:sp>
      <p:sp>
        <p:nvSpPr>
          <p:cNvPr id="124" name="TextBox 123">
            <a:extLst>
              <a:ext uri="{FF2B5EF4-FFF2-40B4-BE49-F238E27FC236}">
                <a16:creationId xmlns:a16="http://schemas.microsoft.com/office/drawing/2014/main" id="{099E9D69-D839-E3D4-FC7D-D6C84E299B18}"/>
              </a:ext>
            </a:extLst>
          </p:cNvPr>
          <p:cNvSpPr txBox="1">
            <a:spLocks/>
          </p:cNvSpPr>
          <p:nvPr>
            <p:custDataLst>
              <p:tags r:id="rId79"/>
            </p:custDataLst>
          </p:nvPr>
        </p:nvSpPr>
        <p:spPr>
          <a:xfrm>
            <a:off x="8775360" y="3991444"/>
            <a:ext cx="547759" cy="123825"/>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PRS </a:t>
            </a:r>
            <a:r>
              <a:rPr kumimoji="0" lang="en-US" sz="800" b="0" i="0" u="none" strike="noStrike" kern="0" cap="none" spc="0" normalizeH="0" baseline="0" noProof="0">
                <a:ln>
                  <a:noFill/>
                </a:ln>
                <a:solidFill>
                  <a:srgbClr val="171A1C"/>
                </a:solidFill>
                <a:effectLst/>
                <a:uLnTx/>
                <a:uFillTx/>
                <a:latin typeface="Arial"/>
                <a:ea typeface="+mn-ea"/>
                <a:cs typeface="+mn-cs"/>
              </a:rPr>
              <a:t>12/9</a:t>
            </a:r>
          </a:p>
        </p:txBody>
      </p:sp>
      <p:sp>
        <p:nvSpPr>
          <p:cNvPr id="125" name="TextBox 5011">
            <a:extLst>
              <a:ext uri="{FF2B5EF4-FFF2-40B4-BE49-F238E27FC236}">
                <a16:creationId xmlns:a16="http://schemas.microsoft.com/office/drawing/2014/main" id="{DC603F4F-BD84-DACC-BE93-7569A569908C}"/>
              </a:ext>
            </a:extLst>
          </p:cNvPr>
          <p:cNvSpPr txBox="1"/>
          <p:nvPr/>
        </p:nvSpPr>
        <p:spPr>
          <a:xfrm>
            <a:off x="9411377" y="3991444"/>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PRS </a:t>
            </a:r>
            <a:r>
              <a:rPr kumimoji="0" lang="en-US" sz="800" b="0" i="0" u="none" strike="noStrike" kern="1200" cap="none" spc="0" normalizeH="0" baseline="0" noProof="0">
                <a:ln>
                  <a:noFill/>
                </a:ln>
                <a:solidFill>
                  <a:srgbClr val="171A1C"/>
                </a:solidFill>
                <a:effectLst/>
                <a:uLnTx/>
                <a:uFillTx/>
                <a:latin typeface="Arial"/>
                <a:ea typeface="+mn-ea"/>
                <a:cs typeface="+mn-cs"/>
              </a:rPr>
              <a:t>1/12</a:t>
            </a:r>
          </a:p>
        </p:txBody>
      </p:sp>
      <p:sp>
        <p:nvSpPr>
          <p:cNvPr id="126" name="TextBox 5013">
            <a:extLst>
              <a:ext uri="{FF2B5EF4-FFF2-40B4-BE49-F238E27FC236}">
                <a16:creationId xmlns:a16="http://schemas.microsoft.com/office/drawing/2014/main" id="{C86921E7-FB9D-FD43-73BC-B0C505C55900}"/>
              </a:ext>
            </a:extLst>
          </p:cNvPr>
          <p:cNvSpPr txBox="1"/>
          <p:nvPr/>
        </p:nvSpPr>
        <p:spPr>
          <a:xfrm>
            <a:off x="9980930" y="3991444"/>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PRS </a:t>
            </a:r>
            <a:r>
              <a:rPr kumimoji="0" lang="en-US" sz="800" b="0" i="0" u="none" strike="noStrike" kern="1200" cap="none" spc="0" normalizeH="0" baseline="0" noProof="0">
                <a:ln>
                  <a:noFill/>
                </a:ln>
                <a:solidFill>
                  <a:srgbClr val="171A1C"/>
                </a:solidFill>
                <a:effectLst/>
                <a:uLnTx/>
                <a:uFillTx/>
                <a:latin typeface="Arial"/>
                <a:ea typeface="+mn-ea"/>
                <a:cs typeface="+mn-cs"/>
              </a:rPr>
              <a:t>2/16</a:t>
            </a:r>
          </a:p>
        </p:txBody>
      </p:sp>
      <p:sp>
        <p:nvSpPr>
          <p:cNvPr id="127" name="TextBox 5015">
            <a:extLst>
              <a:ext uri="{FF2B5EF4-FFF2-40B4-BE49-F238E27FC236}">
                <a16:creationId xmlns:a16="http://schemas.microsoft.com/office/drawing/2014/main" id="{78E00302-B96E-E7D9-62F6-ACDCE4AC9B3F}"/>
              </a:ext>
            </a:extLst>
          </p:cNvPr>
          <p:cNvSpPr txBox="1"/>
          <p:nvPr/>
        </p:nvSpPr>
        <p:spPr>
          <a:xfrm>
            <a:off x="10545866" y="3991444"/>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PRS </a:t>
            </a:r>
            <a:r>
              <a:rPr kumimoji="0" lang="en-US" sz="800" b="0" i="0" u="none" strike="noStrike" kern="1200" cap="none" spc="0" normalizeH="0" baseline="0" noProof="0">
                <a:ln>
                  <a:noFill/>
                </a:ln>
                <a:solidFill>
                  <a:srgbClr val="171A1C"/>
                </a:solidFill>
                <a:effectLst/>
                <a:uLnTx/>
                <a:uFillTx/>
                <a:latin typeface="Arial"/>
                <a:ea typeface="+mn-ea"/>
                <a:cs typeface="+mn-cs"/>
              </a:rPr>
              <a:t>3/10</a:t>
            </a:r>
          </a:p>
        </p:txBody>
      </p:sp>
      <p:sp>
        <p:nvSpPr>
          <p:cNvPr id="128" name="TextBox 5017">
            <a:extLst>
              <a:ext uri="{FF2B5EF4-FFF2-40B4-BE49-F238E27FC236}">
                <a16:creationId xmlns:a16="http://schemas.microsoft.com/office/drawing/2014/main" id="{7EE1EFCD-1579-94E9-411B-70C50B9569FA}"/>
              </a:ext>
            </a:extLst>
          </p:cNvPr>
          <p:cNvSpPr txBox="1"/>
          <p:nvPr/>
        </p:nvSpPr>
        <p:spPr>
          <a:xfrm>
            <a:off x="11170243" y="3991444"/>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PRS </a:t>
            </a:r>
            <a:r>
              <a:rPr kumimoji="0" lang="en-US" sz="800" b="0" i="0" u="none" strike="noStrike" kern="1200" cap="none" spc="0" normalizeH="0" baseline="0" noProof="0">
                <a:ln>
                  <a:noFill/>
                </a:ln>
                <a:solidFill>
                  <a:srgbClr val="171A1C"/>
                </a:solidFill>
                <a:effectLst/>
                <a:uLnTx/>
                <a:uFillTx/>
                <a:latin typeface="Arial"/>
                <a:ea typeface="+mn-ea"/>
                <a:cs typeface="+mn-cs"/>
              </a:rPr>
              <a:t>4/14</a:t>
            </a:r>
          </a:p>
        </p:txBody>
      </p:sp>
      <p:sp>
        <p:nvSpPr>
          <p:cNvPr id="129" name="Oval 128">
            <a:extLst>
              <a:ext uri="{FF2B5EF4-FFF2-40B4-BE49-F238E27FC236}">
                <a16:creationId xmlns:a16="http://schemas.microsoft.com/office/drawing/2014/main" id="{09246E19-9832-09E2-EF40-D43FB238098D}"/>
              </a:ext>
            </a:extLst>
          </p:cNvPr>
          <p:cNvSpPr/>
          <p:nvPr>
            <p:custDataLst>
              <p:tags r:id="rId80"/>
            </p:custDataLst>
          </p:nvPr>
        </p:nvSpPr>
        <p:spPr bwMode="gray">
          <a:xfrm>
            <a:off x="7710170" y="4089148"/>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30" name="Oval 129">
            <a:extLst>
              <a:ext uri="{FF2B5EF4-FFF2-40B4-BE49-F238E27FC236}">
                <a16:creationId xmlns:a16="http://schemas.microsoft.com/office/drawing/2014/main" id="{1D3A77AD-BC5A-A642-2E1C-5A9F12FD6FDE}"/>
              </a:ext>
            </a:extLst>
          </p:cNvPr>
          <p:cNvSpPr/>
          <p:nvPr>
            <p:custDataLst>
              <p:tags r:id="rId81"/>
            </p:custDataLst>
          </p:nvPr>
        </p:nvSpPr>
        <p:spPr bwMode="gray">
          <a:xfrm>
            <a:off x="8809355" y="4089148"/>
            <a:ext cx="177800" cy="177800"/>
          </a:xfrm>
          <a:prstGeom prst="ellipse">
            <a:avLst/>
          </a:prstGeom>
          <a:solidFill>
            <a:schemeClr val="bg1">
              <a:lumMod val="85000"/>
            </a:schemeClr>
          </a:solidFill>
          <a:ln w="9525" cap="flat" cmpd="sng" algn="ctr">
            <a:no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31" name="Oval 130">
            <a:extLst>
              <a:ext uri="{FF2B5EF4-FFF2-40B4-BE49-F238E27FC236}">
                <a16:creationId xmlns:a16="http://schemas.microsoft.com/office/drawing/2014/main" id="{F23AD87C-E133-1098-D916-C4630FFFE178}"/>
              </a:ext>
            </a:extLst>
          </p:cNvPr>
          <p:cNvSpPr/>
          <p:nvPr>
            <p:custDataLst>
              <p:tags r:id="rId82"/>
            </p:custDataLst>
          </p:nvPr>
        </p:nvSpPr>
        <p:spPr bwMode="gray">
          <a:xfrm>
            <a:off x="8256270" y="4089148"/>
            <a:ext cx="177800" cy="177800"/>
          </a:xfrm>
          <a:prstGeom prst="ellipse">
            <a:avLst/>
          </a:prstGeom>
          <a:solidFill>
            <a:schemeClr val="bg1">
              <a:lumMod val="85000"/>
            </a:schemeClr>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32" name="Oval 5010">
            <a:extLst>
              <a:ext uri="{FF2B5EF4-FFF2-40B4-BE49-F238E27FC236}">
                <a16:creationId xmlns:a16="http://schemas.microsoft.com/office/drawing/2014/main" id="{9D39AA36-0C1C-7E78-85AB-61CA7DCC12B2}"/>
              </a:ext>
            </a:extLst>
          </p:cNvPr>
          <p:cNvSpPr/>
          <p:nvPr/>
        </p:nvSpPr>
        <p:spPr bwMode="gray">
          <a:xfrm>
            <a:off x="9465310" y="4089148"/>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133" name="Oval 5012">
            <a:extLst>
              <a:ext uri="{FF2B5EF4-FFF2-40B4-BE49-F238E27FC236}">
                <a16:creationId xmlns:a16="http://schemas.microsoft.com/office/drawing/2014/main" id="{4930B52F-3140-85DF-8209-F3DF788A6862}"/>
              </a:ext>
            </a:extLst>
          </p:cNvPr>
          <p:cNvSpPr/>
          <p:nvPr/>
        </p:nvSpPr>
        <p:spPr bwMode="gray">
          <a:xfrm>
            <a:off x="10171430" y="4089148"/>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134" name="Oval 5014">
            <a:extLst>
              <a:ext uri="{FF2B5EF4-FFF2-40B4-BE49-F238E27FC236}">
                <a16:creationId xmlns:a16="http://schemas.microsoft.com/office/drawing/2014/main" id="{A5196396-8BE6-1F91-6B04-4C10CC441B4E}"/>
              </a:ext>
            </a:extLst>
          </p:cNvPr>
          <p:cNvSpPr/>
          <p:nvPr/>
        </p:nvSpPr>
        <p:spPr bwMode="gray">
          <a:xfrm>
            <a:off x="10623550" y="4089148"/>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135" name="Oval 5016">
            <a:extLst>
              <a:ext uri="{FF2B5EF4-FFF2-40B4-BE49-F238E27FC236}">
                <a16:creationId xmlns:a16="http://schemas.microsoft.com/office/drawing/2014/main" id="{F8DFFC2F-CF38-745F-FFD8-F1B563DA54FA}"/>
              </a:ext>
            </a:extLst>
          </p:cNvPr>
          <p:cNvSpPr/>
          <p:nvPr/>
        </p:nvSpPr>
        <p:spPr bwMode="gray">
          <a:xfrm>
            <a:off x="11306810" y="4089148"/>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136" name="Oval 135">
            <a:extLst>
              <a:ext uri="{FF2B5EF4-FFF2-40B4-BE49-F238E27FC236}">
                <a16:creationId xmlns:a16="http://schemas.microsoft.com/office/drawing/2014/main" id="{0C08BB35-0EF1-7992-91D4-63931E2F8493}"/>
              </a:ext>
            </a:extLst>
          </p:cNvPr>
          <p:cNvSpPr/>
          <p:nvPr>
            <p:custDataLst>
              <p:tags r:id="rId83"/>
            </p:custDataLst>
          </p:nvPr>
        </p:nvSpPr>
        <p:spPr bwMode="gray">
          <a:xfrm>
            <a:off x="8740652" y="4460311"/>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37" name="Oval 136">
            <a:extLst>
              <a:ext uri="{FF2B5EF4-FFF2-40B4-BE49-F238E27FC236}">
                <a16:creationId xmlns:a16="http://schemas.microsoft.com/office/drawing/2014/main" id="{0C1197E8-2C8F-F54A-BAFF-42EE07F04892}"/>
              </a:ext>
            </a:extLst>
          </p:cNvPr>
          <p:cNvSpPr/>
          <p:nvPr>
            <p:custDataLst>
              <p:tags r:id="rId84"/>
            </p:custDataLst>
          </p:nvPr>
        </p:nvSpPr>
        <p:spPr bwMode="gray">
          <a:xfrm>
            <a:off x="8184392" y="4460311"/>
            <a:ext cx="177800" cy="177800"/>
          </a:xfrm>
          <a:prstGeom prst="ellipse">
            <a:avLst/>
          </a:prstGeom>
          <a:solidFill>
            <a:schemeClr val="bg1">
              <a:lumMod val="85000"/>
            </a:schemeClr>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38" name="Oval 137">
            <a:extLst>
              <a:ext uri="{FF2B5EF4-FFF2-40B4-BE49-F238E27FC236}">
                <a16:creationId xmlns:a16="http://schemas.microsoft.com/office/drawing/2014/main" id="{7B9EF362-49E9-9996-C785-3A71FF66A08D}"/>
              </a:ext>
            </a:extLst>
          </p:cNvPr>
          <p:cNvSpPr/>
          <p:nvPr>
            <p:custDataLst>
              <p:tags r:id="rId85"/>
            </p:custDataLst>
          </p:nvPr>
        </p:nvSpPr>
        <p:spPr bwMode="gray">
          <a:xfrm>
            <a:off x="7524028" y="4460311"/>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39" name="Oval 5022">
            <a:extLst>
              <a:ext uri="{FF2B5EF4-FFF2-40B4-BE49-F238E27FC236}">
                <a16:creationId xmlns:a16="http://schemas.microsoft.com/office/drawing/2014/main" id="{C31277A2-2684-585C-A733-DBEC5D49D576}"/>
              </a:ext>
            </a:extLst>
          </p:cNvPr>
          <p:cNvSpPr/>
          <p:nvPr/>
        </p:nvSpPr>
        <p:spPr bwMode="gray">
          <a:xfrm>
            <a:off x="9368790" y="4460311"/>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140" name="Oval 5024">
            <a:extLst>
              <a:ext uri="{FF2B5EF4-FFF2-40B4-BE49-F238E27FC236}">
                <a16:creationId xmlns:a16="http://schemas.microsoft.com/office/drawing/2014/main" id="{A06227CB-6C1E-B29F-5487-B651C53CE2D3}"/>
              </a:ext>
            </a:extLst>
          </p:cNvPr>
          <p:cNvSpPr/>
          <p:nvPr/>
        </p:nvSpPr>
        <p:spPr bwMode="gray">
          <a:xfrm>
            <a:off x="9926766" y="4460311"/>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141" name="Oval 5026">
            <a:extLst>
              <a:ext uri="{FF2B5EF4-FFF2-40B4-BE49-F238E27FC236}">
                <a16:creationId xmlns:a16="http://schemas.microsoft.com/office/drawing/2014/main" id="{4E0177AF-DB1F-53EE-24D2-C1B2ECCD532E}"/>
              </a:ext>
            </a:extLst>
          </p:cNvPr>
          <p:cNvSpPr/>
          <p:nvPr/>
        </p:nvSpPr>
        <p:spPr bwMode="gray">
          <a:xfrm>
            <a:off x="10537670" y="4460311"/>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142" name="Oval 5028">
            <a:extLst>
              <a:ext uri="{FF2B5EF4-FFF2-40B4-BE49-F238E27FC236}">
                <a16:creationId xmlns:a16="http://schemas.microsoft.com/office/drawing/2014/main" id="{B4AC689C-4765-26B5-3D3F-441BD6225664}"/>
              </a:ext>
            </a:extLst>
          </p:cNvPr>
          <p:cNvSpPr/>
          <p:nvPr/>
        </p:nvSpPr>
        <p:spPr bwMode="gray">
          <a:xfrm>
            <a:off x="11187430" y="4460311"/>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143" name="TextBox 142">
            <a:extLst>
              <a:ext uri="{FF2B5EF4-FFF2-40B4-BE49-F238E27FC236}">
                <a16:creationId xmlns:a16="http://schemas.microsoft.com/office/drawing/2014/main" id="{869AED98-5534-8FE5-DEBE-DB96EEA8C9E6}"/>
              </a:ext>
            </a:extLst>
          </p:cNvPr>
          <p:cNvSpPr txBox="1">
            <a:spLocks/>
          </p:cNvSpPr>
          <p:nvPr>
            <p:custDataLst>
              <p:tags r:id="rId86"/>
            </p:custDataLst>
          </p:nvPr>
        </p:nvSpPr>
        <p:spPr>
          <a:xfrm>
            <a:off x="7516583" y="4690590"/>
            <a:ext cx="631821" cy="147638"/>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LLWG </a:t>
            </a:r>
            <a:r>
              <a:rPr kumimoji="0" lang="en-US" sz="800" b="0" i="0" u="none" strike="noStrike" kern="0" cap="none" spc="0" normalizeH="0" baseline="0" noProof="0">
                <a:ln>
                  <a:noFill/>
                </a:ln>
                <a:solidFill>
                  <a:srgbClr val="171A1C"/>
                </a:solidFill>
                <a:effectLst/>
                <a:uLnTx/>
                <a:uFillTx/>
                <a:latin typeface="Arial"/>
                <a:ea typeface="+mn-ea"/>
                <a:cs typeface="+mn-cs"/>
              </a:rPr>
              <a:t>10/15</a:t>
            </a:r>
          </a:p>
        </p:txBody>
      </p:sp>
      <p:sp>
        <p:nvSpPr>
          <p:cNvPr id="144" name="Oval 143">
            <a:extLst>
              <a:ext uri="{FF2B5EF4-FFF2-40B4-BE49-F238E27FC236}">
                <a16:creationId xmlns:a16="http://schemas.microsoft.com/office/drawing/2014/main" id="{A4810C4C-F8E2-B259-AB45-3ECEBD676E77}"/>
              </a:ext>
            </a:extLst>
          </p:cNvPr>
          <p:cNvSpPr/>
          <p:nvPr>
            <p:custDataLst>
              <p:tags r:id="rId87"/>
            </p:custDataLst>
          </p:nvPr>
        </p:nvSpPr>
        <p:spPr bwMode="gray">
          <a:xfrm>
            <a:off x="8963660" y="4804415"/>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145" name="Oval 144">
            <a:extLst>
              <a:ext uri="{FF2B5EF4-FFF2-40B4-BE49-F238E27FC236}">
                <a16:creationId xmlns:a16="http://schemas.microsoft.com/office/drawing/2014/main" id="{ADCA105E-FBAA-4EF6-A8EA-89C3DF05E426}"/>
              </a:ext>
            </a:extLst>
          </p:cNvPr>
          <p:cNvSpPr/>
          <p:nvPr>
            <p:custDataLst>
              <p:tags r:id="rId88"/>
            </p:custDataLst>
          </p:nvPr>
        </p:nvSpPr>
        <p:spPr bwMode="gray">
          <a:xfrm>
            <a:off x="8416290" y="4804415"/>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146" name="Oval 145">
            <a:extLst>
              <a:ext uri="{FF2B5EF4-FFF2-40B4-BE49-F238E27FC236}">
                <a16:creationId xmlns:a16="http://schemas.microsoft.com/office/drawing/2014/main" id="{EBB85940-FCCF-A2FE-4325-AB34C992CA3A}"/>
              </a:ext>
            </a:extLst>
          </p:cNvPr>
          <p:cNvSpPr/>
          <p:nvPr>
            <p:custDataLst>
              <p:tags r:id="rId89"/>
            </p:custDataLst>
          </p:nvPr>
        </p:nvSpPr>
        <p:spPr bwMode="gray">
          <a:xfrm>
            <a:off x="7729220" y="4804415"/>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147" name="Oval 146">
            <a:extLst>
              <a:ext uri="{FF2B5EF4-FFF2-40B4-BE49-F238E27FC236}">
                <a16:creationId xmlns:a16="http://schemas.microsoft.com/office/drawing/2014/main" id="{D9215850-92A8-4450-8EF2-C4F54A1E7540}"/>
              </a:ext>
            </a:extLst>
          </p:cNvPr>
          <p:cNvSpPr/>
          <p:nvPr>
            <p:custDataLst>
              <p:tags r:id="rId90"/>
            </p:custDataLst>
          </p:nvPr>
        </p:nvSpPr>
        <p:spPr bwMode="gray">
          <a:xfrm>
            <a:off x="7179310" y="4804415"/>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148" name="Oval 147">
            <a:extLst>
              <a:ext uri="{FF2B5EF4-FFF2-40B4-BE49-F238E27FC236}">
                <a16:creationId xmlns:a16="http://schemas.microsoft.com/office/drawing/2014/main" id="{EEA3D3CF-65AD-E610-8DE7-7AADDCB4319B}"/>
              </a:ext>
            </a:extLst>
          </p:cNvPr>
          <p:cNvSpPr/>
          <p:nvPr>
            <p:custDataLst>
              <p:tags r:id="rId91"/>
            </p:custDataLst>
          </p:nvPr>
        </p:nvSpPr>
        <p:spPr bwMode="gray">
          <a:xfrm>
            <a:off x="6648450" y="4804415"/>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149" name="TextBox 148">
            <a:extLst>
              <a:ext uri="{FF2B5EF4-FFF2-40B4-BE49-F238E27FC236}">
                <a16:creationId xmlns:a16="http://schemas.microsoft.com/office/drawing/2014/main" id="{79DA137C-8685-F189-DA68-1BEAE1AF0D90}"/>
              </a:ext>
            </a:extLst>
          </p:cNvPr>
          <p:cNvSpPr txBox="1">
            <a:spLocks/>
          </p:cNvSpPr>
          <p:nvPr>
            <p:custDataLst>
              <p:tags r:id="rId92"/>
            </p:custDataLst>
          </p:nvPr>
        </p:nvSpPr>
        <p:spPr>
          <a:xfrm>
            <a:off x="7767089" y="5032375"/>
            <a:ext cx="519336"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TAC </a:t>
            </a:r>
            <a:r>
              <a:rPr kumimoji="0" lang="en-US" sz="800" b="0" i="0" u="none" strike="noStrike" kern="0" cap="none" spc="0" normalizeH="0" baseline="0" noProof="0">
                <a:ln>
                  <a:noFill/>
                </a:ln>
                <a:solidFill>
                  <a:srgbClr val="171A1C"/>
                </a:solidFill>
                <a:effectLst/>
                <a:uLnTx/>
                <a:uFillTx/>
                <a:latin typeface="Arial"/>
                <a:ea typeface="+mn-ea"/>
                <a:cs typeface="+mn-cs"/>
              </a:rPr>
              <a:t>10/28</a:t>
            </a:r>
          </a:p>
        </p:txBody>
      </p:sp>
      <p:sp>
        <p:nvSpPr>
          <p:cNvPr id="150" name="TextBox 149">
            <a:extLst>
              <a:ext uri="{FF2B5EF4-FFF2-40B4-BE49-F238E27FC236}">
                <a16:creationId xmlns:a16="http://schemas.microsoft.com/office/drawing/2014/main" id="{A4305426-0B05-76C6-A917-B74A0D9D58C9}"/>
              </a:ext>
            </a:extLst>
          </p:cNvPr>
          <p:cNvSpPr txBox="1">
            <a:spLocks/>
          </p:cNvSpPr>
          <p:nvPr>
            <p:custDataLst>
              <p:tags r:id="rId93"/>
            </p:custDataLst>
          </p:nvPr>
        </p:nvSpPr>
        <p:spPr>
          <a:xfrm>
            <a:off x="8335340" y="5032375"/>
            <a:ext cx="519336"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TAC </a:t>
            </a:r>
            <a:r>
              <a:rPr kumimoji="0" lang="en-US" sz="800" b="0" i="0" u="none" strike="noStrike" kern="0" cap="none" spc="0" normalizeH="0" baseline="0" noProof="0">
                <a:ln>
                  <a:noFill/>
                </a:ln>
                <a:solidFill>
                  <a:srgbClr val="171A1C"/>
                </a:solidFill>
                <a:effectLst/>
                <a:uLnTx/>
                <a:uFillTx/>
                <a:latin typeface="Arial"/>
                <a:ea typeface="+mn-ea"/>
                <a:cs typeface="+mn-cs"/>
              </a:rPr>
              <a:t>11/18</a:t>
            </a:r>
          </a:p>
        </p:txBody>
      </p:sp>
      <p:sp>
        <p:nvSpPr>
          <p:cNvPr id="151" name="TextBox 150">
            <a:extLst>
              <a:ext uri="{FF2B5EF4-FFF2-40B4-BE49-F238E27FC236}">
                <a16:creationId xmlns:a16="http://schemas.microsoft.com/office/drawing/2014/main" id="{CD677CE1-A860-1E17-F76F-4DE50031E172}"/>
              </a:ext>
            </a:extLst>
          </p:cNvPr>
          <p:cNvSpPr txBox="1">
            <a:spLocks/>
          </p:cNvSpPr>
          <p:nvPr>
            <p:custDataLst>
              <p:tags r:id="rId94"/>
            </p:custDataLst>
          </p:nvPr>
        </p:nvSpPr>
        <p:spPr>
          <a:xfrm>
            <a:off x="9456601" y="5032375"/>
            <a:ext cx="472124"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TAC </a:t>
            </a:r>
            <a:r>
              <a:rPr kumimoji="0" lang="en-US" sz="800" b="0" i="0" u="none" strike="noStrike" kern="0" cap="none" spc="0" normalizeH="0" baseline="0" noProof="0">
                <a:ln>
                  <a:noFill/>
                </a:ln>
                <a:solidFill>
                  <a:srgbClr val="171A1C"/>
                </a:solidFill>
                <a:effectLst/>
                <a:uLnTx/>
                <a:uFillTx/>
                <a:latin typeface="Arial"/>
                <a:ea typeface="+mn-ea"/>
                <a:cs typeface="+mn-cs"/>
              </a:rPr>
              <a:t>1/20</a:t>
            </a:r>
          </a:p>
        </p:txBody>
      </p:sp>
      <p:sp>
        <p:nvSpPr>
          <p:cNvPr id="152" name="TextBox 151">
            <a:extLst>
              <a:ext uri="{FF2B5EF4-FFF2-40B4-BE49-F238E27FC236}">
                <a16:creationId xmlns:a16="http://schemas.microsoft.com/office/drawing/2014/main" id="{5738F4DB-A084-5D9B-37A4-0344227B4AE7}"/>
              </a:ext>
            </a:extLst>
          </p:cNvPr>
          <p:cNvSpPr txBox="1">
            <a:spLocks/>
          </p:cNvSpPr>
          <p:nvPr>
            <p:custDataLst>
              <p:tags r:id="rId95"/>
            </p:custDataLst>
          </p:nvPr>
        </p:nvSpPr>
        <p:spPr>
          <a:xfrm>
            <a:off x="6677990" y="5032375"/>
            <a:ext cx="519336"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TAC </a:t>
            </a:r>
            <a:r>
              <a:rPr kumimoji="0" lang="en-US" sz="800" b="0" i="0" u="none" strike="noStrike" kern="0" cap="none" spc="0" normalizeH="0" baseline="0" noProof="0">
                <a:ln>
                  <a:noFill/>
                </a:ln>
                <a:solidFill>
                  <a:srgbClr val="171A1C"/>
                </a:solidFill>
                <a:effectLst/>
                <a:uLnTx/>
                <a:uFillTx/>
                <a:latin typeface="Arial"/>
                <a:ea typeface="+mn-ea"/>
                <a:cs typeface="+mn-cs"/>
              </a:rPr>
              <a:t>8/28</a:t>
            </a:r>
          </a:p>
        </p:txBody>
      </p:sp>
      <p:sp>
        <p:nvSpPr>
          <p:cNvPr id="153" name="TextBox 152">
            <a:extLst>
              <a:ext uri="{FF2B5EF4-FFF2-40B4-BE49-F238E27FC236}">
                <a16:creationId xmlns:a16="http://schemas.microsoft.com/office/drawing/2014/main" id="{50DF5217-ABC8-E078-CE7B-74CA51011B10}"/>
              </a:ext>
            </a:extLst>
          </p:cNvPr>
          <p:cNvSpPr txBox="1">
            <a:spLocks/>
          </p:cNvSpPr>
          <p:nvPr>
            <p:custDataLst>
              <p:tags r:id="rId96"/>
            </p:custDataLst>
          </p:nvPr>
        </p:nvSpPr>
        <p:spPr>
          <a:xfrm>
            <a:off x="6098836" y="5032375"/>
            <a:ext cx="519336"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TAC </a:t>
            </a:r>
            <a:r>
              <a:rPr kumimoji="0" lang="en-US" sz="800" b="0" i="0" u="none" strike="noStrike" kern="0" cap="none" spc="0" normalizeH="0" baseline="0" noProof="0">
                <a:ln>
                  <a:noFill/>
                </a:ln>
                <a:solidFill>
                  <a:srgbClr val="171A1C"/>
                </a:solidFill>
                <a:effectLst/>
                <a:uLnTx/>
                <a:uFillTx/>
                <a:latin typeface="Arial"/>
                <a:ea typeface="+mn-ea"/>
                <a:cs typeface="+mn-cs"/>
              </a:rPr>
              <a:t>7/29</a:t>
            </a:r>
          </a:p>
        </p:txBody>
      </p:sp>
      <p:sp>
        <p:nvSpPr>
          <p:cNvPr id="154" name="TextBox 5031">
            <a:extLst>
              <a:ext uri="{FF2B5EF4-FFF2-40B4-BE49-F238E27FC236}">
                <a16:creationId xmlns:a16="http://schemas.microsoft.com/office/drawing/2014/main" id="{F267C134-988C-B7A4-A74C-55E924091042}"/>
              </a:ext>
            </a:extLst>
          </p:cNvPr>
          <p:cNvSpPr txBox="1"/>
          <p:nvPr/>
        </p:nvSpPr>
        <p:spPr>
          <a:xfrm>
            <a:off x="10152380" y="5032375"/>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TAC </a:t>
            </a:r>
            <a:r>
              <a:rPr kumimoji="0" lang="en-US" sz="800" b="0" i="0" u="none" strike="noStrike" kern="1200" cap="none" spc="0" normalizeH="0" baseline="0" noProof="0">
                <a:ln>
                  <a:noFill/>
                </a:ln>
                <a:solidFill>
                  <a:srgbClr val="171A1C"/>
                </a:solidFill>
                <a:effectLst/>
                <a:uLnTx/>
                <a:uFillTx/>
                <a:latin typeface="Arial"/>
                <a:ea typeface="+mn-ea"/>
                <a:cs typeface="+mn-cs"/>
              </a:rPr>
              <a:t>2/24</a:t>
            </a:r>
          </a:p>
        </p:txBody>
      </p:sp>
      <p:sp>
        <p:nvSpPr>
          <p:cNvPr id="155" name="TextBox 5033">
            <a:extLst>
              <a:ext uri="{FF2B5EF4-FFF2-40B4-BE49-F238E27FC236}">
                <a16:creationId xmlns:a16="http://schemas.microsoft.com/office/drawing/2014/main" id="{6EBD87CD-50A4-21FB-8AC2-956270B4D5DF}"/>
              </a:ext>
            </a:extLst>
          </p:cNvPr>
          <p:cNvSpPr txBox="1"/>
          <p:nvPr/>
        </p:nvSpPr>
        <p:spPr>
          <a:xfrm>
            <a:off x="10702290" y="5032375"/>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TAC </a:t>
            </a:r>
            <a:r>
              <a:rPr kumimoji="0" lang="en-US" sz="800" b="0" i="0" u="none" strike="noStrike" kern="1200" cap="none" spc="0" normalizeH="0" baseline="0" noProof="0">
                <a:ln>
                  <a:noFill/>
                </a:ln>
                <a:solidFill>
                  <a:srgbClr val="171A1C"/>
                </a:solidFill>
                <a:effectLst/>
                <a:uLnTx/>
                <a:uFillTx/>
                <a:latin typeface="Arial"/>
                <a:ea typeface="+mn-ea"/>
                <a:cs typeface="+mn-cs"/>
              </a:rPr>
              <a:t>3/24</a:t>
            </a:r>
          </a:p>
        </p:txBody>
      </p:sp>
      <p:sp>
        <p:nvSpPr>
          <p:cNvPr id="156" name="TextBox 5035">
            <a:extLst>
              <a:ext uri="{FF2B5EF4-FFF2-40B4-BE49-F238E27FC236}">
                <a16:creationId xmlns:a16="http://schemas.microsoft.com/office/drawing/2014/main" id="{B3E7B1F2-4842-44AF-A01F-AD61FA50B70B}"/>
              </a:ext>
            </a:extLst>
          </p:cNvPr>
          <p:cNvSpPr txBox="1"/>
          <p:nvPr/>
        </p:nvSpPr>
        <p:spPr>
          <a:xfrm>
            <a:off x="11330395" y="5032375"/>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TAC </a:t>
            </a:r>
            <a:r>
              <a:rPr kumimoji="0" lang="en-US" sz="800" b="0" i="0" u="none" strike="noStrike" kern="1200" cap="none" spc="0" normalizeH="0" baseline="0" noProof="0">
                <a:ln>
                  <a:noFill/>
                </a:ln>
                <a:solidFill>
                  <a:srgbClr val="171A1C"/>
                </a:solidFill>
                <a:effectLst/>
                <a:uLnTx/>
                <a:uFillTx/>
                <a:latin typeface="Arial"/>
                <a:ea typeface="+mn-ea"/>
                <a:cs typeface="+mn-cs"/>
              </a:rPr>
              <a:t>4/28</a:t>
            </a:r>
          </a:p>
        </p:txBody>
      </p:sp>
      <p:sp>
        <p:nvSpPr>
          <p:cNvPr id="157" name="Oval 156">
            <a:extLst>
              <a:ext uri="{FF2B5EF4-FFF2-40B4-BE49-F238E27FC236}">
                <a16:creationId xmlns:a16="http://schemas.microsoft.com/office/drawing/2014/main" id="{91EECF48-16CD-9D74-1852-0125D954B8FC}"/>
              </a:ext>
            </a:extLst>
          </p:cNvPr>
          <p:cNvSpPr/>
          <p:nvPr>
            <p:custDataLst>
              <p:tags r:id="rId97"/>
            </p:custDataLst>
          </p:nvPr>
        </p:nvSpPr>
        <p:spPr bwMode="gray">
          <a:xfrm>
            <a:off x="9620250" y="5147730"/>
            <a:ext cx="177800" cy="177800"/>
          </a:xfrm>
          <a:prstGeom prst="ellipse">
            <a:avLst/>
          </a:prstGeom>
          <a:solidFill>
            <a:schemeClr val="bg1">
              <a:lumMod val="85000"/>
            </a:schemeClr>
          </a:solidFill>
          <a:ln w="9525" cap="flat" cmpd="sng" algn="ctr">
            <a:no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58" name="Oval 157">
            <a:extLst>
              <a:ext uri="{FF2B5EF4-FFF2-40B4-BE49-F238E27FC236}">
                <a16:creationId xmlns:a16="http://schemas.microsoft.com/office/drawing/2014/main" id="{F6886E28-B458-8B30-8CBE-8BC7C8458A83}"/>
              </a:ext>
            </a:extLst>
          </p:cNvPr>
          <p:cNvSpPr/>
          <p:nvPr>
            <p:custDataLst>
              <p:tags r:id="rId98"/>
            </p:custDataLst>
          </p:nvPr>
        </p:nvSpPr>
        <p:spPr bwMode="gray">
          <a:xfrm>
            <a:off x="8395970" y="5147730"/>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59" name="Oval 158">
            <a:extLst>
              <a:ext uri="{FF2B5EF4-FFF2-40B4-BE49-F238E27FC236}">
                <a16:creationId xmlns:a16="http://schemas.microsoft.com/office/drawing/2014/main" id="{7E77C1DA-B201-25F1-A475-4930762EF194}"/>
              </a:ext>
            </a:extLst>
          </p:cNvPr>
          <p:cNvSpPr/>
          <p:nvPr>
            <p:custDataLst>
              <p:tags r:id="rId99"/>
            </p:custDataLst>
          </p:nvPr>
        </p:nvSpPr>
        <p:spPr bwMode="gray">
          <a:xfrm>
            <a:off x="7979410" y="5147730"/>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60" name="Oval 159">
            <a:extLst>
              <a:ext uri="{FF2B5EF4-FFF2-40B4-BE49-F238E27FC236}">
                <a16:creationId xmlns:a16="http://schemas.microsoft.com/office/drawing/2014/main" id="{0A33B958-A3FA-B988-DA92-5C2250692018}"/>
              </a:ext>
            </a:extLst>
          </p:cNvPr>
          <p:cNvSpPr/>
          <p:nvPr>
            <p:custDataLst>
              <p:tags r:id="rId100"/>
            </p:custDataLst>
          </p:nvPr>
        </p:nvSpPr>
        <p:spPr bwMode="gray">
          <a:xfrm>
            <a:off x="6744970" y="5147730"/>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161" name="Oval 160">
            <a:extLst>
              <a:ext uri="{FF2B5EF4-FFF2-40B4-BE49-F238E27FC236}">
                <a16:creationId xmlns:a16="http://schemas.microsoft.com/office/drawing/2014/main" id="{BD8A1B80-5DD3-821F-C568-6BA497F4C932}"/>
              </a:ext>
            </a:extLst>
          </p:cNvPr>
          <p:cNvSpPr/>
          <p:nvPr>
            <p:custDataLst>
              <p:tags r:id="rId101"/>
            </p:custDataLst>
          </p:nvPr>
        </p:nvSpPr>
        <p:spPr bwMode="gray">
          <a:xfrm>
            <a:off x="6205220" y="5147730"/>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162" name="Oval 5030">
            <a:extLst>
              <a:ext uri="{FF2B5EF4-FFF2-40B4-BE49-F238E27FC236}">
                <a16:creationId xmlns:a16="http://schemas.microsoft.com/office/drawing/2014/main" id="{318B8497-5315-6202-A28E-79E1973EB6A6}"/>
              </a:ext>
            </a:extLst>
          </p:cNvPr>
          <p:cNvSpPr/>
          <p:nvPr/>
        </p:nvSpPr>
        <p:spPr bwMode="gray">
          <a:xfrm>
            <a:off x="10342880" y="5147730"/>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163" name="Oval 5032">
            <a:extLst>
              <a:ext uri="{FF2B5EF4-FFF2-40B4-BE49-F238E27FC236}">
                <a16:creationId xmlns:a16="http://schemas.microsoft.com/office/drawing/2014/main" id="{D5B722C7-1451-20C2-038E-A7D48CB9CFDC}"/>
              </a:ext>
            </a:extLst>
          </p:cNvPr>
          <p:cNvSpPr/>
          <p:nvPr/>
        </p:nvSpPr>
        <p:spPr bwMode="gray">
          <a:xfrm>
            <a:off x="10892790" y="5147730"/>
            <a:ext cx="177800" cy="177800"/>
          </a:xfrm>
          <a:prstGeom prst="ellipse">
            <a:avLst/>
          </a:prstGeom>
          <a:solidFill>
            <a:schemeClr val="accent6">
              <a:lumMod val="60000"/>
              <a:lumOff val="40000"/>
            </a:schemeClr>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164" name="Oval 5034">
            <a:extLst>
              <a:ext uri="{FF2B5EF4-FFF2-40B4-BE49-F238E27FC236}">
                <a16:creationId xmlns:a16="http://schemas.microsoft.com/office/drawing/2014/main" id="{6907F799-7183-A982-31A3-684D2600BBCB}"/>
              </a:ext>
            </a:extLst>
          </p:cNvPr>
          <p:cNvSpPr/>
          <p:nvPr/>
        </p:nvSpPr>
        <p:spPr bwMode="gray">
          <a:xfrm>
            <a:off x="11520895" y="5147730"/>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165" name="Rectangle 164">
            <a:extLst>
              <a:ext uri="{FF2B5EF4-FFF2-40B4-BE49-F238E27FC236}">
                <a16:creationId xmlns:a16="http://schemas.microsoft.com/office/drawing/2014/main" id="{EF091B87-C175-F8BA-9913-6B18FAD19D89}"/>
              </a:ext>
            </a:extLst>
          </p:cNvPr>
          <p:cNvSpPr/>
          <p:nvPr/>
        </p:nvSpPr>
        <p:spPr>
          <a:xfrm>
            <a:off x="5866327" y="5406653"/>
            <a:ext cx="5631177" cy="257149"/>
          </a:xfrm>
          <a:prstGeom prst="rect">
            <a:avLst/>
          </a:prstGeom>
          <a:solidFill>
            <a:schemeClr val="bg1"/>
          </a:solidFill>
          <a:ln w="635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100" i="1">
                <a:solidFill>
                  <a:schemeClr val="tx1"/>
                </a:solidFill>
              </a:rPr>
              <a:t>As needed</a:t>
            </a:r>
          </a:p>
        </p:txBody>
      </p:sp>
      <p:sp>
        <p:nvSpPr>
          <p:cNvPr id="166" name="Rectangle 165">
            <a:extLst>
              <a:ext uri="{FF2B5EF4-FFF2-40B4-BE49-F238E27FC236}">
                <a16:creationId xmlns:a16="http://schemas.microsoft.com/office/drawing/2014/main" id="{4F9F5614-27F7-2913-BC7D-741CE080F3F6}"/>
              </a:ext>
            </a:extLst>
          </p:cNvPr>
          <p:cNvSpPr/>
          <p:nvPr/>
        </p:nvSpPr>
        <p:spPr>
          <a:xfrm>
            <a:off x="1566336" y="3998441"/>
            <a:ext cx="682515" cy="1680373"/>
          </a:xfrm>
          <a:prstGeom prst="rect">
            <a:avLst/>
          </a:prstGeom>
          <a:solidFill>
            <a:schemeClr val="accent2">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000">
                <a:solidFill>
                  <a:schemeClr val="tx1"/>
                </a:solidFill>
              </a:rPr>
              <a:t>Specific sessions to be selected for updates</a:t>
            </a:r>
          </a:p>
        </p:txBody>
      </p:sp>
      <p:sp>
        <p:nvSpPr>
          <p:cNvPr id="168" name="Rectangle 167">
            <a:extLst>
              <a:ext uri="{FF2B5EF4-FFF2-40B4-BE49-F238E27FC236}">
                <a16:creationId xmlns:a16="http://schemas.microsoft.com/office/drawing/2014/main" id="{33CE8F90-DA95-EEB0-BB53-51028B95952C}"/>
              </a:ext>
            </a:extLst>
          </p:cNvPr>
          <p:cNvSpPr/>
          <p:nvPr/>
        </p:nvSpPr>
        <p:spPr>
          <a:xfrm>
            <a:off x="2133600" y="2216087"/>
            <a:ext cx="7801101" cy="1715648"/>
          </a:xfrm>
          <a:prstGeom prst="rect">
            <a:avLst/>
          </a:prstGeom>
          <a:noFill/>
          <a:ln w="28575" cap="sq">
            <a:solidFill>
              <a:srgbClr val="FF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167" name="Rectangle 166">
            <a:extLst>
              <a:ext uri="{FF2B5EF4-FFF2-40B4-BE49-F238E27FC236}">
                <a16:creationId xmlns:a16="http://schemas.microsoft.com/office/drawing/2014/main" id="{CE00A487-6B15-E25A-AAC4-686D6E6F3132}"/>
              </a:ext>
            </a:extLst>
          </p:cNvPr>
          <p:cNvSpPr/>
          <p:nvPr/>
        </p:nvSpPr>
        <p:spPr>
          <a:xfrm>
            <a:off x="5908031" y="941817"/>
            <a:ext cx="180000" cy="180000"/>
          </a:xfrm>
          <a:prstGeom prst="rect">
            <a:avLst/>
          </a:prstGeom>
          <a:noFill/>
          <a:ln w="28575" cap="sq">
            <a:solidFill>
              <a:srgbClr val="FF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169" name="TextBox 168">
            <a:extLst>
              <a:ext uri="{FF2B5EF4-FFF2-40B4-BE49-F238E27FC236}">
                <a16:creationId xmlns:a16="http://schemas.microsoft.com/office/drawing/2014/main" id="{2388948A-B675-35CB-7A27-8F036C9433FE}"/>
              </a:ext>
            </a:extLst>
          </p:cNvPr>
          <p:cNvSpPr txBox="1"/>
          <p:nvPr/>
        </p:nvSpPr>
        <p:spPr>
          <a:xfrm>
            <a:off x="6181461" y="961015"/>
            <a:ext cx="1690646" cy="169277"/>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None/>
              <a:tabLst/>
              <a:defRPr/>
            </a:pPr>
            <a:r>
              <a:rPr kumimoji="0" lang="en-US" sz="11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Upcoming workshops</a:t>
            </a:r>
          </a:p>
        </p:txBody>
      </p:sp>
    </p:spTree>
    <p:extLst>
      <p:ext uri="{BB962C8B-B14F-4D97-AF65-F5344CB8AC3E}">
        <p14:creationId xmlns:p14="http://schemas.microsoft.com/office/powerpoint/2010/main" val="6693297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D69D2-4B79-D151-127D-E0D75B77574A}"/>
            </a:ext>
          </a:extLst>
        </p:cNvPr>
        <p:cNvGrpSpPr/>
        <p:nvPr/>
      </p:nvGrpSpPr>
      <p:grpSpPr>
        <a:xfrm>
          <a:off x="0" y="0"/>
          <a:ext cx="0" cy="0"/>
          <a:chOff x="0" y="0"/>
          <a:chExt cx="0" cy="0"/>
        </a:xfrm>
      </p:grpSpPr>
      <p:graphicFrame>
        <p:nvGraphicFramePr>
          <p:cNvPr id="5" name="Object 3" hidden="1">
            <a:extLst>
              <a:ext uri="{FF2B5EF4-FFF2-40B4-BE49-F238E27FC236}">
                <a16:creationId xmlns:a16="http://schemas.microsoft.com/office/drawing/2014/main" id="{CE5A8DC4-B59F-4280-8B98-898E8F4939C9}"/>
              </a:ext>
            </a:extLst>
          </p:cNvPr>
          <p:cNvGraphicFramePr>
            <a:graphicFrameLocks noChangeAspect="1"/>
          </p:cNvGraphicFramePr>
          <p:nvPr>
            <p:custDataLst>
              <p:tags r:id="rId1"/>
            </p:custDataLst>
            <p:extLst>
              <p:ext uri="{D42A27DB-BD31-4B8C-83A1-F6EECF244321}">
                <p14:modId xmlns:p14="http://schemas.microsoft.com/office/powerpoint/2010/main" val="21102919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04" imgH="405" progId="TCLayout.ActiveDocument.1">
                  <p:embed/>
                </p:oleObj>
              </mc:Choice>
              <mc:Fallback>
                <p:oleObj name="think-cell Slide" r:id="rId5" imgW="404" imgH="405" progId="TCLayout.ActiveDocument.1">
                  <p:embed/>
                  <p:pic>
                    <p:nvPicPr>
                      <p:cNvPr id="5" name="Object 3" hidden="1">
                        <a:extLst>
                          <a:ext uri="{FF2B5EF4-FFF2-40B4-BE49-F238E27FC236}">
                            <a16:creationId xmlns:a16="http://schemas.microsoft.com/office/drawing/2014/main" id="{CE5A8DC4-B59F-4280-8B98-898E8F4939C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2. Slide Title">
            <a:extLst>
              <a:ext uri="{FF2B5EF4-FFF2-40B4-BE49-F238E27FC236}">
                <a16:creationId xmlns:a16="http://schemas.microsoft.com/office/drawing/2014/main" id="{E62ACA48-F5D6-3080-51E7-87C8A2D2A957}"/>
              </a:ext>
            </a:extLst>
          </p:cNvPr>
          <p:cNvSpPr>
            <a:spLocks noGrp="1"/>
          </p:cNvSpPr>
          <p:nvPr>
            <p:ph type="title"/>
            <p:custDataLst>
              <p:tags r:id="rId2"/>
            </p:custDataLst>
          </p:nvPr>
        </p:nvSpPr>
        <p:spPr>
          <a:xfrm>
            <a:off x="1257300" y="3044279"/>
            <a:ext cx="5065776" cy="769441"/>
          </a:xfrm>
        </p:spPr>
        <p:txBody>
          <a:bodyPr vert="horz"/>
          <a:lstStyle/>
          <a:p>
            <a:r>
              <a:rPr lang="en-US" sz="3600"/>
              <a:t>Thank you</a:t>
            </a:r>
            <a:br>
              <a:rPr lang="en-US" sz="3600"/>
            </a:br>
            <a:r>
              <a:rPr lang="en-US" sz="3600" b="0"/>
              <a:t>Q&amp;A</a:t>
            </a:r>
            <a:endParaRPr lang="en-US" sz="3600"/>
          </a:p>
        </p:txBody>
      </p:sp>
    </p:spTree>
    <p:extLst>
      <p:ext uri="{BB962C8B-B14F-4D97-AF65-F5344CB8AC3E}">
        <p14:creationId xmlns:p14="http://schemas.microsoft.com/office/powerpoint/2010/main" val="3396757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7EDE0-1AB8-49DB-3F7D-D94AFD73283D}"/>
            </a:ext>
          </a:extLst>
        </p:cNvPr>
        <p:cNvGrpSpPr/>
        <p:nvPr/>
      </p:nvGrpSpPr>
      <p:grpSpPr>
        <a:xfrm>
          <a:off x="0" y="0"/>
          <a:ext cx="0" cy="0"/>
          <a:chOff x="0" y="0"/>
          <a:chExt cx="0" cy="0"/>
        </a:xfrm>
      </p:grpSpPr>
      <p:graphicFrame>
        <p:nvGraphicFramePr>
          <p:cNvPr id="7" name="Object 1" hidden="1">
            <a:extLst>
              <a:ext uri="{FF2B5EF4-FFF2-40B4-BE49-F238E27FC236}">
                <a16:creationId xmlns:a16="http://schemas.microsoft.com/office/drawing/2014/main" id="{2477CBC3-6C4A-2909-B589-530C67CA2D08}"/>
              </a:ext>
            </a:extLst>
          </p:cNvPr>
          <p:cNvGraphicFramePr>
            <a:graphicFrameLocks noChangeAspect="1"/>
          </p:cNvGraphicFramePr>
          <p:nvPr>
            <p:custDataLst>
              <p:tags r:id="rId1"/>
            </p:custDataLst>
            <p:extLst>
              <p:ext uri="{D42A27DB-BD31-4B8C-83A1-F6EECF244321}">
                <p14:modId xmlns:p14="http://schemas.microsoft.com/office/powerpoint/2010/main" val="32218029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04" imgH="405" progId="TCLayout.ActiveDocument.1">
                  <p:embed/>
                </p:oleObj>
              </mc:Choice>
              <mc:Fallback>
                <p:oleObj name="think-cell Slide" r:id="rId9" imgW="404" imgH="405" progId="TCLayout.ActiveDocument.1">
                  <p:embed/>
                  <p:pic>
                    <p:nvPicPr>
                      <p:cNvPr id="7" name="Object 1" hidden="1">
                        <a:extLst>
                          <a:ext uri="{FF2B5EF4-FFF2-40B4-BE49-F238E27FC236}">
                            <a16:creationId xmlns:a16="http://schemas.microsoft.com/office/drawing/2014/main" id="{2477CBC3-6C4A-2909-B589-530C67CA2D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F4BBDF8-B434-566A-DA16-18FE26192927}"/>
              </a:ext>
            </a:extLst>
          </p:cNvPr>
          <p:cNvSpPr/>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latin typeface="Arial" panose="020B0604020202020204" pitchFamily="34" charset="0"/>
            </a:endParaRPr>
          </a:p>
        </p:txBody>
      </p:sp>
      <p:sp>
        <p:nvSpPr>
          <p:cNvPr id="2" name="Rectangle 1" hidden="1">
            <a:extLst>
              <a:ext uri="{FF2B5EF4-FFF2-40B4-BE49-F238E27FC236}">
                <a16:creationId xmlns:a16="http://schemas.microsoft.com/office/drawing/2014/main" id="{77BB7775-8F13-7D5D-D422-B244E0B2FA66}"/>
              </a:ext>
            </a:extLst>
          </p:cNvPr>
          <p:cNvSpPr/>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latin typeface="Arial" panose="020B0604020202020204" pitchFamily="34" charset="0"/>
            </a:endParaRPr>
          </a:p>
        </p:txBody>
      </p:sp>
      <p:sp>
        <p:nvSpPr>
          <p:cNvPr id="3" name="Rectangle 2" hidden="1">
            <a:extLst>
              <a:ext uri="{FF2B5EF4-FFF2-40B4-BE49-F238E27FC236}">
                <a16:creationId xmlns:a16="http://schemas.microsoft.com/office/drawing/2014/main" id="{813E5AE7-3272-4DB8-4528-7A6BE928CEDB}"/>
              </a:ext>
            </a:extLst>
          </p:cNvPr>
          <p:cNvSpPr/>
          <p:nvPr/>
        </p:nvSpPr>
        <p:spPr>
          <a:xfrm>
            <a:off x="0" y="0"/>
            <a:ext cx="158750" cy="15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b="1">
              <a:latin typeface="Arial" panose="020B0604020202020204" pitchFamily="34" charset="0"/>
              <a:ea typeface="+mj-ea"/>
              <a:cs typeface="+mj-cs"/>
            </a:endParaRPr>
          </a:p>
        </p:txBody>
      </p:sp>
      <p:sp>
        <p:nvSpPr>
          <p:cNvPr id="17" name="Text Placeholder 2">
            <a:hlinkClick r:id="rId11" action="ppaction://hlinksldjump"/>
            <a:extLst>
              <a:ext uri="{FF2B5EF4-FFF2-40B4-BE49-F238E27FC236}">
                <a16:creationId xmlns:a16="http://schemas.microsoft.com/office/drawing/2014/main" id="{613714CC-451C-D072-E28B-132504063FA0}"/>
              </a:ext>
            </a:extLst>
          </p:cNvPr>
          <p:cNvSpPr>
            <a:spLocks noGrp="1"/>
          </p:cNvSpPr>
          <p:nvPr>
            <p:custDataLst>
              <p:tags r:id="rId2"/>
            </p:custDataLst>
          </p:nvPr>
        </p:nvSpPr>
        <p:spPr bwMode="auto">
          <a:xfrm>
            <a:off x="5595938" y="1728789"/>
            <a:ext cx="6062663" cy="11207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80963" tIns="438150" rIns="0" bIns="43815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Review workshop context</a:t>
            </a:r>
          </a:p>
        </p:txBody>
      </p:sp>
      <p:sp>
        <p:nvSpPr>
          <p:cNvPr id="14" name="Text Placeholder 2">
            <a:hlinkClick r:id="rId12" action="ppaction://hlinksldjump"/>
            <a:extLst>
              <a:ext uri="{FF2B5EF4-FFF2-40B4-BE49-F238E27FC236}">
                <a16:creationId xmlns:a16="http://schemas.microsoft.com/office/drawing/2014/main" id="{EBFAEDED-3AF0-C54B-DFCC-4110D32CE90B}"/>
              </a:ext>
            </a:extLst>
          </p:cNvPr>
          <p:cNvSpPr>
            <a:spLocks noGrp="1"/>
          </p:cNvSpPr>
          <p:nvPr>
            <p:custDataLst>
              <p:tags r:id="rId3"/>
            </p:custDataLst>
          </p:nvPr>
        </p:nvSpPr>
        <p:spPr bwMode="auto">
          <a:xfrm>
            <a:off x="5595938" y="2849563"/>
            <a:ext cx="6062663" cy="11207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80963" tIns="438150" rIns="0" bIns="43815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Share TSP engagement summary to date</a:t>
            </a:r>
          </a:p>
        </p:txBody>
      </p:sp>
      <p:sp>
        <p:nvSpPr>
          <p:cNvPr id="31" name="Text Placeholder 2">
            <a:extLst>
              <a:ext uri="{FF2B5EF4-FFF2-40B4-BE49-F238E27FC236}">
                <a16:creationId xmlns:a16="http://schemas.microsoft.com/office/drawing/2014/main" id="{C36309AE-8A5E-7C2F-A362-7E010CE06FD6}"/>
              </a:ext>
            </a:extLst>
          </p:cNvPr>
          <p:cNvSpPr>
            <a:spLocks noGrp="1"/>
          </p:cNvSpPr>
          <p:nvPr>
            <p:custDataLst>
              <p:tags r:id="rId4"/>
            </p:custDataLst>
          </p:nvPr>
        </p:nvSpPr>
        <p:spPr bwMode="auto">
          <a:xfrm>
            <a:off x="5595938" y="3970338"/>
            <a:ext cx="6062663" cy="1119188"/>
          </a:xfrm>
          <a:prstGeom prst="rect">
            <a:avLst/>
          </a:prstGeom>
          <a:solidFill>
            <a:schemeClr val="accent1"/>
          </a:solidFill>
          <a:ln>
            <a:noFill/>
          </a:ln>
          <a:effectLst/>
        </p:spPr>
        <p:txBody>
          <a:bodyPr vert="horz" wrap="none" lIns="80963" tIns="436563" rIns="0" bIns="43815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bg1"/>
                </a:solidFill>
              </a:rPr>
              <a:t>Review stakeholder engagement timeline</a:t>
            </a:r>
          </a:p>
        </p:txBody>
      </p:sp>
      <p:sp>
        <p:nvSpPr>
          <p:cNvPr id="12" name="Text Placeholder 2">
            <a:hlinkClick r:id="rId13" action="ppaction://hlinksldjump"/>
            <a:extLst>
              <a:ext uri="{FF2B5EF4-FFF2-40B4-BE49-F238E27FC236}">
                <a16:creationId xmlns:a16="http://schemas.microsoft.com/office/drawing/2014/main" id="{8B928A08-5C96-E7F5-A1E0-AE5875F322DA}"/>
              </a:ext>
            </a:extLst>
          </p:cNvPr>
          <p:cNvSpPr>
            <a:spLocks noGrp="1"/>
          </p:cNvSpPr>
          <p:nvPr>
            <p:custDataLst>
              <p:tags r:id="rId5"/>
            </p:custDataLst>
          </p:nvPr>
        </p:nvSpPr>
        <p:spPr bwMode="auto">
          <a:xfrm>
            <a:off x="5595938" y="5089526"/>
            <a:ext cx="6062663" cy="11207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80963" tIns="438150" rIns="0" bIns="43815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Discuss scope and design criteria for your input</a:t>
            </a:r>
          </a:p>
        </p:txBody>
      </p:sp>
      <p:sp>
        <p:nvSpPr>
          <p:cNvPr id="38" name="Slide Number Placeholder 5">
            <a:extLst>
              <a:ext uri="{FF2B5EF4-FFF2-40B4-BE49-F238E27FC236}">
                <a16:creationId xmlns:a16="http://schemas.microsoft.com/office/drawing/2014/main" id="{90453389-FA3E-4A39-99A3-BA598A77DC68}"/>
              </a:ext>
            </a:extLst>
          </p:cNvPr>
          <p:cNvSpPr txBox="1">
            <a:spLocks/>
          </p:cNvSpPr>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39</a:t>
            </a:fld>
            <a:endParaRPr lang="en-US"/>
          </a:p>
        </p:txBody>
      </p:sp>
      <p:sp>
        <p:nvSpPr>
          <p:cNvPr id="16" name="1. On-page tracker">
            <a:extLst>
              <a:ext uri="{FF2B5EF4-FFF2-40B4-BE49-F238E27FC236}">
                <a16:creationId xmlns:a16="http://schemas.microsoft.com/office/drawing/2014/main" id="{09180996-FB5E-D4C3-864F-6A53613C3E0F}"/>
              </a:ext>
            </a:extLst>
          </p:cNvPr>
          <p:cNvSpPr>
            <a:spLocks noGrp="1"/>
          </p:cNvSpPr>
          <p:nvPr>
            <p:ph type="body" sz="quarter" idx="10"/>
            <p:custDataLst>
              <p:tags r:id="rId6"/>
            </p:custDataLst>
          </p:nvPr>
        </p:nvSpPr>
        <p:spPr/>
        <p:txBody>
          <a:bodyPr/>
          <a:lstStyle/>
          <a:p>
            <a:endParaRPr lang="en-US"/>
          </a:p>
        </p:txBody>
      </p:sp>
      <p:sp>
        <p:nvSpPr>
          <p:cNvPr id="19" name="TextBox 18">
            <a:extLst>
              <a:ext uri="{FF2B5EF4-FFF2-40B4-BE49-F238E27FC236}">
                <a16:creationId xmlns:a16="http://schemas.microsoft.com/office/drawing/2014/main" id="{D3E54C3C-1BEC-DEBA-4B91-3CCC9DC1AC2F}"/>
              </a:ext>
            </a:extLst>
          </p:cNvPr>
          <p:cNvSpPr txBox="1"/>
          <p:nvPr/>
        </p:nvSpPr>
        <p:spPr>
          <a:xfrm>
            <a:off x="495300" y="1729345"/>
            <a:ext cx="3276600" cy="98488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3200" b="1">
                <a:ea typeface="+mj-ea"/>
                <a:cs typeface="+mj-cs"/>
              </a:rPr>
              <a:t>Agenda for today’s session</a:t>
            </a:r>
          </a:p>
        </p:txBody>
      </p:sp>
      <p:pic>
        <p:nvPicPr>
          <p:cNvPr id="487" name="Picture 486">
            <a:extLst>
              <a:ext uri="{FF2B5EF4-FFF2-40B4-BE49-F238E27FC236}">
                <a16:creationId xmlns:a16="http://schemas.microsoft.com/office/drawing/2014/main" id="{8256B8D5-DBB0-4D6A-13E1-B935C28DB1B4}"/>
              </a:ext>
            </a:extLst>
          </p:cNvPr>
          <p:cNvPicPr>
            <a:picLocks noChangeAspect="1"/>
          </p:cNvPicPr>
          <p:nvPr/>
        </p:nvPicPr>
        <p:blipFill>
          <a:blip r:embed="rId14"/>
          <a:srcRect l="36999"/>
          <a:stretch>
            <a:fillRect/>
          </a:stretch>
        </p:blipFill>
        <p:spPr>
          <a:xfrm>
            <a:off x="1" y="2938653"/>
            <a:ext cx="5267325" cy="3928872"/>
          </a:xfrm>
          <a:custGeom>
            <a:avLst/>
            <a:gdLst>
              <a:gd name="csX0" fmla="*/ 0 w 5267325"/>
              <a:gd name="csY0" fmla="*/ 0 h 3928872"/>
              <a:gd name="csX1" fmla="*/ 5267325 w 5267325"/>
              <a:gd name="csY1" fmla="*/ 0 h 3928872"/>
              <a:gd name="csX2" fmla="*/ 5267325 w 5267325"/>
              <a:gd name="csY2" fmla="*/ 3928872 h 3928872"/>
              <a:gd name="csX3" fmla="*/ 0 w 5267325"/>
              <a:gd name="csY3" fmla="*/ 3928872 h 3928872"/>
            </a:gdLst>
            <a:ahLst/>
            <a:cxnLst>
              <a:cxn ang="0">
                <a:pos x="csX0" y="csY0"/>
              </a:cxn>
              <a:cxn ang="0">
                <a:pos x="csX1" y="csY1"/>
              </a:cxn>
              <a:cxn ang="0">
                <a:pos x="csX2" y="csY2"/>
              </a:cxn>
              <a:cxn ang="0">
                <a:pos x="csX3" y="csY3"/>
              </a:cxn>
            </a:cxnLst>
            <a:rect l="l" t="t" r="r" b="b"/>
            <a:pathLst>
              <a:path w="5267325" h="3928872">
                <a:moveTo>
                  <a:pt x="0" y="0"/>
                </a:moveTo>
                <a:lnTo>
                  <a:pt x="5267325" y="0"/>
                </a:lnTo>
                <a:lnTo>
                  <a:pt x="5267325" y="3928872"/>
                </a:lnTo>
                <a:lnTo>
                  <a:pt x="0" y="3928872"/>
                </a:lnTo>
                <a:close/>
              </a:path>
            </a:pathLst>
          </a:custGeom>
        </p:spPr>
      </p:pic>
    </p:spTree>
    <p:extLst>
      <p:ext uri="{BB962C8B-B14F-4D97-AF65-F5344CB8AC3E}">
        <p14:creationId xmlns:p14="http://schemas.microsoft.com/office/powerpoint/2010/main" val="3646227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5D6CF-256D-20BE-A861-C30E80652D77}"/>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023E98B9-13FC-A399-E749-44E256289D55}"/>
              </a:ext>
            </a:extLst>
          </p:cNvPr>
          <p:cNvGraphicFramePr>
            <a:graphicFrameLocks noChangeAspect="1"/>
          </p:cNvGraphicFramePr>
          <p:nvPr>
            <p:custDataLst>
              <p:tags r:id="rId1"/>
            </p:custDataLst>
            <p:extLst>
              <p:ext uri="{D42A27DB-BD31-4B8C-83A1-F6EECF244321}">
                <p14:modId xmlns:p14="http://schemas.microsoft.com/office/powerpoint/2010/main" val="6534216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04" imgH="403" progId="TCLayout.ActiveDocument.1">
                  <p:embed/>
                </p:oleObj>
              </mc:Choice>
              <mc:Fallback>
                <p:oleObj name="think-cell Slide" r:id="rId11" imgW="404" imgH="403" progId="TCLayout.ActiveDocument.1">
                  <p:embed/>
                  <p:pic>
                    <p:nvPicPr>
                      <p:cNvPr id="4" name="think-cell data - do not delete" hidden="1">
                        <a:extLst>
                          <a:ext uri="{FF2B5EF4-FFF2-40B4-BE49-F238E27FC236}">
                            <a16:creationId xmlns:a16="http://schemas.microsoft.com/office/drawing/2014/main" id="{023E98B9-13FC-A399-E749-44E256289D55}"/>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2B094BAE-1186-452E-0A4A-EBD9783A6DF8}"/>
              </a:ext>
            </a:extLst>
          </p:cNvPr>
          <p:cNvSpPr>
            <a:spLocks noGrp="1"/>
          </p:cNvSpPr>
          <p:nvPr>
            <p:ph type="title"/>
          </p:nvPr>
        </p:nvSpPr>
        <p:spPr>
          <a:xfrm>
            <a:off x="1257300" y="457200"/>
            <a:ext cx="10401300" cy="738664"/>
          </a:xfrm>
        </p:spPr>
        <p:txBody>
          <a:bodyPr vert="horz">
            <a:spAutoFit/>
          </a:bodyPr>
          <a:lstStyle/>
          <a:p>
            <a:r>
              <a:rPr lang="en-US">
                <a:solidFill>
                  <a:schemeClr val="accent2">
                    <a:lumMod val="75000"/>
                  </a:schemeClr>
                </a:solidFill>
                <a:cs typeface="Arial"/>
              </a:rPr>
              <a:t>Overview: </a:t>
            </a:r>
            <a:r>
              <a:rPr lang="en-US"/>
              <a:t>Comprehensive Transmission Planning will need to continue to deliver the core requirements mandated by NERC, PUCT, and PURA</a:t>
            </a:r>
          </a:p>
        </p:txBody>
      </p:sp>
      <p:sp>
        <p:nvSpPr>
          <p:cNvPr id="3" name="Slide Number Placeholder 4">
            <a:extLst>
              <a:ext uri="{FF2B5EF4-FFF2-40B4-BE49-F238E27FC236}">
                <a16:creationId xmlns:a16="http://schemas.microsoft.com/office/drawing/2014/main" id="{6E070DFA-9CCD-0833-BDF1-56F9B297F3DE}"/>
              </a:ext>
            </a:extLst>
          </p:cNvPr>
          <p:cNvSpPr>
            <a:spLocks noGrp="1"/>
          </p:cNvSpPr>
          <p:nvPr>
            <p:ph type="sldNum" sz="quarter" idx="12"/>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4</a:t>
            </a:fld>
            <a:endParaRPr lang="en-US"/>
          </a:p>
        </p:txBody>
      </p:sp>
      <p:grpSp>
        <p:nvGrpSpPr>
          <p:cNvPr id="8" name="Group 7">
            <a:extLst>
              <a:ext uri="{FF2B5EF4-FFF2-40B4-BE49-F238E27FC236}">
                <a16:creationId xmlns:a16="http://schemas.microsoft.com/office/drawing/2014/main" id="{79859712-7FA6-25C3-4537-6AB09D51002A}"/>
              </a:ext>
            </a:extLst>
          </p:cNvPr>
          <p:cNvGrpSpPr/>
          <p:nvPr/>
        </p:nvGrpSpPr>
        <p:grpSpPr>
          <a:xfrm>
            <a:off x="1257300" y="2223316"/>
            <a:ext cx="10215231" cy="2846351"/>
            <a:chOff x="1466849" y="2223316"/>
            <a:chExt cx="9258301" cy="2846351"/>
          </a:xfrm>
        </p:grpSpPr>
        <p:sp>
          <p:nvSpPr>
            <p:cNvPr id="72" name="TextBox 71">
              <a:extLst>
                <a:ext uri="{FF2B5EF4-FFF2-40B4-BE49-F238E27FC236}">
                  <a16:creationId xmlns:a16="http://schemas.microsoft.com/office/drawing/2014/main" id="{71F13977-06EC-138C-1D24-B45860CA70A1}"/>
                </a:ext>
              </a:extLst>
            </p:cNvPr>
            <p:cNvSpPr txBox="1"/>
            <p:nvPr>
              <p:custDataLst>
                <p:tags r:id="rId2"/>
              </p:custDataLst>
            </p:nvPr>
          </p:nvSpPr>
          <p:spPr>
            <a:xfrm>
              <a:off x="1466849" y="3334205"/>
              <a:ext cx="6384682" cy="504095"/>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800" b="1"/>
                <a:t>Actionable transmission plan </a:t>
              </a:r>
              <a:r>
                <a:rPr lang="en-US" sz="1800"/>
                <a:t>that identifies transmission investments required to maintain reliability needs</a:t>
              </a:r>
            </a:p>
          </p:txBody>
        </p:sp>
        <p:sp>
          <p:nvSpPr>
            <p:cNvPr id="76" name="TextBox 75">
              <a:extLst>
                <a:ext uri="{FF2B5EF4-FFF2-40B4-BE49-F238E27FC236}">
                  <a16:creationId xmlns:a16="http://schemas.microsoft.com/office/drawing/2014/main" id="{0F8041A4-FF79-6CC2-45DE-C214AB900097}"/>
                </a:ext>
              </a:extLst>
            </p:cNvPr>
            <p:cNvSpPr txBox="1"/>
            <p:nvPr>
              <p:custDataLst>
                <p:tags r:id="rId3"/>
              </p:custDataLst>
            </p:nvPr>
          </p:nvSpPr>
          <p:spPr>
            <a:xfrm>
              <a:off x="8950569" y="3334205"/>
              <a:ext cx="1774581" cy="504095"/>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1800" i="1"/>
                <a:t>PUCT Rule 25.101</a:t>
              </a:r>
            </a:p>
          </p:txBody>
        </p:sp>
        <p:grpSp>
          <p:nvGrpSpPr>
            <p:cNvPr id="13" name="Group 12">
              <a:extLst>
                <a:ext uri="{FF2B5EF4-FFF2-40B4-BE49-F238E27FC236}">
                  <a16:creationId xmlns:a16="http://schemas.microsoft.com/office/drawing/2014/main" id="{BEEDBBDB-8424-3095-5948-601F5A4124B8}"/>
                </a:ext>
              </a:extLst>
            </p:cNvPr>
            <p:cNvGrpSpPr/>
            <p:nvPr/>
          </p:nvGrpSpPr>
          <p:grpSpPr>
            <a:xfrm>
              <a:off x="1466849" y="2223316"/>
              <a:ext cx="9258301" cy="507558"/>
              <a:chOff x="1466849" y="2121342"/>
              <a:chExt cx="9258301" cy="507558"/>
            </a:xfrm>
          </p:grpSpPr>
          <p:sp>
            <p:nvSpPr>
              <p:cNvPr id="74" name="TextBox 73">
                <a:extLst>
                  <a:ext uri="{FF2B5EF4-FFF2-40B4-BE49-F238E27FC236}">
                    <a16:creationId xmlns:a16="http://schemas.microsoft.com/office/drawing/2014/main" id="{46A244CD-3E77-6B11-A66E-07B737421813}"/>
                  </a:ext>
                </a:extLst>
              </p:cNvPr>
              <p:cNvSpPr txBox="1"/>
              <p:nvPr>
                <p:custDataLst>
                  <p:tags r:id="rId8"/>
                </p:custDataLst>
              </p:nvPr>
            </p:nvSpPr>
            <p:spPr>
              <a:xfrm>
                <a:off x="1466849" y="2121342"/>
                <a:ext cx="7061689" cy="507558"/>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800" b="1"/>
                  <a:t>Annual NERC TPL study </a:t>
                </a:r>
                <a:r>
                  <a:rPr lang="en-US" sz="1800"/>
                  <a:t>including steady state, short circuit, and stability analyses</a:t>
                </a:r>
              </a:p>
            </p:txBody>
          </p:sp>
          <p:sp>
            <p:nvSpPr>
              <p:cNvPr id="78" name="TextBox 77">
                <a:extLst>
                  <a:ext uri="{FF2B5EF4-FFF2-40B4-BE49-F238E27FC236}">
                    <a16:creationId xmlns:a16="http://schemas.microsoft.com/office/drawing/2014/main" id="{8407894C-C48A-2DD5-960E-6F95DBEC21AB}"/>
                  </a:ext>
                </a:extLst>
              </p:cNvPr>
              <p:cNvSpPr txBox="1"/>
              <p:nvPr>
                <p:custDataLst>
                  <p:tags r:id="rId9"/>
                </p:custDataLst>
              </p:nvPr>
            </p:nvSpPr>
            <p:spPr>
              <a:xfrm>
                <a:off x="8950570" y="2121342"/>
                <a:ext cx="1774580" cy="507558"/>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1800" i="1"/>
                  <a:t>NERC TPL-001</a:t>
                </a:r>
              </a:p>
            </p:txBody>
          </p:sp>
        </p:grpSp>
        <p:cxnSp>
          <p:nvCxnSpPr>
            <p:cNvPr id="80" name="Straight Connector 79">
              <a:extLst>
                <a:ext uri="{FF2B5EF4-FFF2-40B4-BE49-F238E27FC236}">
                  <a16:creationId xmlns:a16="http://schemas.microsoft.com/office/drawing/2014/main" id="{CA15F362-7400-5F12-738E-2386E24DB02A}"/>
                </a:ext>
              </a:extLst>
            </p:cNvPr>
            <p:cNvCxnSpPr/>
            <p:nvPr>
              <p:custDataLst>
                <p:tags r:id="rId4"/>
              </p:custDataLst>
            </p:nvPr>
          </p:nvCxnSpPr>
          <p:spPr>
            <a:xfrm>
              <a:off x="1466849" y="4255292"/>
              <a:ext cx="9258300"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6347CD49-D1AE-66BD-A8B6-CB7524AAC582}"/>
                </a:ext>
              </a:extLst>
            </p:cNvPr>
            <p:cNvCxnSpPr/>
            <p:nvPr>
              <p:custDataLst>
                <p:tags r:id="rId5"/>
              </p:custDataLst>
            </p:nvPr>
          </p:nvCxnSpPr>
          <p:spPr>
            <a:xfrm>
              <a:off x="1466849" y="3030810"/>
              <a:ext cx="9258300"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FE7AD7CD-FE7C-BD94-1CFC-03A2C835D2FE}"/>
                </a:ext>
              </a:extLst>
            </p:cNvPr>
            <p:cNvGrpSpPr/>
            <p:nvPr/>
          </p:nvGrpSpPr>
          <p:grpSpPr>
            <a:xfrm>
              <a:off x="1466849" y="4565567"/>
              <a:ext cx="9258301" cy="504100"/>
              <a:chOff x="1466849" y="3235688"/>
              <a:chExt cx="9258301" cy="504100"/>
            </a:xfrm>
          </p:grpSpPr>
          <p:sp>
            <p:nvSpPr>
              <p:cNvPr id="6" name="TextBox 5">
                <a:extLst>
                  <a:ext uri="{FF2B5EF4-FFF2-40B4-BE49-F238E27FC236}">
                    <a16:creationId xmlns:a16="http://schemas.microsoft.com/office/drawing/2014/main" id="{65449562-FCCA-E462-16FF-491883DA9111}"/>
                  </a:ext>
                </a:extLst>
              </p:cNvPr>
              <p:cNvSpPr txBox="1"/>
              <p:nvPr>
                <p:custDataLst>
                  <p:tags r:id="rId6"/>
                </p:custDataLst>
              </p:nvPr>
            </p:nvSpPr>
            <p:spPr>
              <a:xfrm>
                <a:off x="1466849" y="3235688"/>
                <a:ext cx="6384682" cy="504100"/>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800" b="1"/>
                  <a:t>Batch study </a:t>
                </a:r>
                <a:r>
                  <a:rPr lang="en-US" sz="1800"/>
                  <a:t>that screens qualifying large-load requests before including them in planning studies</a:t>
                </a:r>
              </a:p>
              <a:p>
                <a:endParaRPr lang="en-US" sz="1800" b="1"/>
              </a:p>
            </p:txBody>
          </p:sp>
          <p:sp>
            <p:nvSpPr>
              <p:cNvPr id="7" name="TextBox 6">
                <a:extLst>
                  <a:ext uri="{FF2B5EF4-FFF2-40B4-BE49-F238E27FC236}">
                    <a16:creationId xmlns:a16="http://schemas.microsoft.com/office/drawing/2014/main" id="{2720D126-F260-7E18-6488-9E3EBBF86FF4}"/>
                  </a:ext>
                </a:extLst>
              </p:cNvPr>
              <p:cNvSpPr txBox="1"/>
              <p:nvPr>
                <p:custDataLst>
                  <p:tags r:id="rId7"/>
                </p:custDataLst>
              </p:nvPr>
            </p:nvSpPr>
            <p:spPr>
              <a:xfrm>
                <a:off x="8950569" y="3235688"/>
                <a:ext cx="1774581" cy="504100"/>
              </a:xfrm>
              <a:prstGeom prst="rect">
                <a:avLst/>
              </a:prstGeom>
            </p:spPr>
            <p:txBody>
              <a:bodyPr vert="horz" wrap="square" lIns="0" tIns="0" rIns="0" bIns="0" rtlCol="0" anchor="t">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1800" i="1"/>
                  <a:t>PURA §37.0561</a:t>
                </a:r>
              </a:p>
            </p:txBody>
          </p:sp>
        </p:grpSp>
      </p:grpSp>
    </p:spTree>
    <p:extLst>
      <p:ext uri="{BB962C8B-B14F-4D97-AF65-F5344CB8AC3E}">
        <p14:creationId xmlns:p14="http://schemas.microsoft.com/office/powerpoint/2010/main" val="16665550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4A6DC-7971-D94B-7BDD-28C2150B6D31}"/>
            </a:ext>
          </a:extLst>
        </p:cNvPr>
        <p:cNvGrpSpPr/>
        <p:nvPr/>
      </p:nvGrpSpPr>
      <p:grpSpPr>
        <a:xfrm>
          <a:off x="0" y="0"/>
          <a:ext cx="0" cy="0"/>
          <a:chOff x="0" y="0"/>
          <a:chExt cx="0" cy="0"/>
        </a:xfrm>
      </p:grpSpPr>
      <p:graphicFrame>
        <p:nvGraphicFramePr>
          <p:cNvPr id="5" name="Object 6" hidden="1">
            <a:extLst>
              <a:ext uri="{FF2B5EF4-FFF2-40B4-BE49-F238E27FC236}">
                <a16:creationId xmlns:a16="http://schemas.microsoft.com/office/drawing/2014/main" id="{5DA9B3D9-EB7D-74B6-B16B-F8DF8BE0062F}"/>
              </a:ext>
            </a:extLst>
          </p:cNvPr>
          <p:cNvGraphicFramePr>
            <a:graphicFrameLocks noChangeAspect="1"/>
          </p:cNvGraphicFramePr>
          <p:nvPr>
            <p:custDataLst>
              <p:tags r:id="rId1"/>
            </p:custDataLst>
            <p:extLst>
              <p:ext uri="{D42A27DB-BD31-4B8C-83A1-F6EECF244321}">
                <p14:modId xmlns:p14="http://schemas.microsoft.com/office/powerpoint/2010/main" val="40603659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04" imgH="405" progId="TCLayout.ActiveDocument.1">
                  <p:embed/>
                </p:oleObj>
              </mc:Choice>
              <mc:Fallback>
                <p:oleObj name="think-cell Slide" r:id="rId6" imgW="404" imgH="405" progId="TCLayout.ActiveDocument.1">
                  <p:embed/>
                  <p:pic>
                    <p:nvPicPr>
                      <p:cNvPr id="5" name="Object 6" hidden="1">
                        <a:extLst>
                          <a:ext uri="{FF2B5EF4-FFF2-40B4-BE49-F238E27FC236}">
                            <a16:creationId xmlns:a16="http://schemas.microsoft.com/office/drawing/2014/main" id="{5DA9B3D9-EB7D-74B6-B16B-F8DF8BE0062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2. Slide Title">
            <a:extLst>
              <a:ext uri="{FF2B5EF4-FFF2-40B4-BE49-F238E27FC236}">
                <a16:creationId xmlns:a16="http://schemas.microsoft.com/office/drawing/2014/main" id="{945A49BA-DBAF-2672-0633-1CB663D6AAB8}"/>
              </a:ext>
            </a:extLst>
          </p:cNvPr>
          <p:cNvSpPr>
            <a:spLocks noGrp="1"/>
          </p:cNvSpPr>
          <p:nvPr>
            <p:ph type="title"/>
            <p:custDataLst>
              <p:tags r:id="rId2"/>
            </p:custDataLst>
          </p:nvPr>
        </p:nvSpPr>
        <p:spPr>
          <a:xfrm>
            <a:off x="1257300" y="419100"/>
            <a:ext cx="10401300" cy="369332"/>
          </a:xfrm>
          <a:noFill/>
          <a:ln/>
          <a:extLst>
            <a:ext uri="{909E8E84-426E-40DD-AFC4-6F175D3DCCD1}">
              <a14:hiddenFill xmlns:a14="http://schemas.microsoft.com/office/drawing/2010/main">
                <a:solidFill>
                  <a:srgbClr val="FFFFFF"/>
                </a:solidFill>
              </a14:hiddenFill>
            </a:ext>
          </a:extLst>
        </p:spPr>
        <p:txBody>
          <a:bodyPr vert="horz">
            <a:spAutoFit/>
          </a:bodyPr>
          <a:lstStyle/>
          <a:p>
            <a:r>
              <a:rPr lang="en-US"/>
              <a:t>ERCOT is transitioning to stakeholder workshops</a:t>
            </a:r>
          </a:p>
        </p:txBody>
      </p:sp>
      <p:sp>
        <p:nvSpPr>
          <p:cNvPr id="42" name="Rectangle 41">
            <a:extLst>
              <a:ext uri="{FF2B5EF4-FFF2-40B4-BE49-F238E27FC236}">
                <a16:creationId xmlns:a16="http://schemas.microsoft.com/office/drawing/2014/main" id="{B67B6819-BAD5-855B-273D-BDDDA8F062E0}"/>
              </a:ext>
            </a:extLst>
          </p:cNvPr>
          <p:cNvSpPr/>
          <p:nvPr/>
        </p:nvSpPr>
        <p:spPr>
          <a:xfrm>
            <a:off x="3474827" y="1714500"/>
            <a:ext cx="2047075" cy="4101405"/>
          </a:xfrm>
          <a:prstGeom prst="rect">
            <a:avLst/>
          </a:prstGeom>
          <a:solidFill>
            <a:schemeClr val="bg2"/>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b="1">
              <a:solidFill>
                <a:schemeClr val="tx1"/>
              </a:solidFill>
            </a:endParaRPr>
          </a:p>
        </p:txBody>
      </p:sp>
      <p:sp>
        <p:nvSpPr>
          <p:cNvPr id="3" name="CardFooter_42">
            <a:extLst>
              <a:ext uri="{FF2B5EF4-FFF2-40B4-BE49-F238E27FC236}">
                <a16:creationId xmlns:a16="http://schemas.microsoft.com/office/drawing/2014/main" id="{5613C19F-461A-6ABF-119E-B0291719242D}"/>
              </a:ext>
            </a:extLst>
          </p:cNvPr>
          <p:cNvSpPr/>
          <p:nvPr/>
        </p:nvSpPr>
        <p:spPr>
          <a:xfrm>
            <a:off x="3474828" y="5739953"/>
            <a:ext cx="2047075" cy="75952"/>
          </a:xfrm>
          <a:prstGeom prst="rect">
            <a:avLst/>
          </a:prstGeom>
          <a:solidFill>
            <a:srgbClr val="005763"/>
          </a:solidFill>
          <a:ln w="6350" cap="sq"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clip" horzOverflow="clip" vert="horz" wrap="square" lIns="91440" tIns="45720" rIns="91440" bIns="45720" numCol="1" spcCol="0" rtlCol="0" fromWordArt="0" anchor="t"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48" name="Rectangle 47">
            <a:extLst>
              <a:ext uri="{FF2B5EF4-FFF2-40B4-BE49-F238E27FC236}">
                <a16:creationId xmlns:a16="http://schemas.microsoft.com/office/drawing/2014/main" id="{455DBBD8-AF04-9CA4-1218-5C2BC82933DA}"/>
              </a:ext>
            </a:extLst>
          </p:cNvPr>
          <p:cNvSpPr/>
          <p:nvPr/>
        </p:nvSpPr>
        <p:spPr>
          <a:xfrm>
            <a:off x="6094710" y="1714500"/>
            <a:ext cx="2047075" cy="4101405"/>
          </a:xfrm>
          <a:prstGeom prst="rect">
            <a:avLst/>
          </a:prstGeom>
          <a:no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b="1">
              <a:solidFill>
                <a:schemeClr val="tx1"/>
              </a:solidFill>
            </a:endParaRPr>
          </a:p>
        </p:txBody>
      </p:sp>
      <p:sp>
        <p:nvSpPr>
          <p:cNvPr id="4" name="CardFooter_48">
            <a:extLst>
              <a:ext uri="{FF2B5EF4-FFF2-40B4-BE49-F238E27FC236}">
                <a16:creationId xmlns:a16="http://schemas.microsoft.com/office/drawing/2014/main" id="{A527C82C-B45F-9A50-AC1B-7B88517E80E8}"/>
              </a:ext>
            </a:extLst>
          </p:cNvPr>
          <p:cNvSpPr/>
          <p:nvPr/>
        </p:nvSpPr>
        <p:spPr>
          <a:xfrm>
            <a:off x="6094713" y="5739953"/>
            <a:ext cx="2047075" cy="75952"/>
          </a:xfrm>
          <a:prstGeom prst="rect">
            <a:avLst/>
          </a:prstGeom>
          <a:solidFill>
            <a:srgbClr val="005763"/>
          </a:solidFill>
          <a:ln w="6350" cap="sq"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clip" horzOverflow="clip" vert="horz" wrap="square" lIns="91440" tIns="45720" rIns="91440" bIns="45720" numCol="1" spcCol="0" rtlCol="0" fromWordArt="0" anchor="t"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49" name="Rectangle 48">
            <a:extLst>
              <a:ext uri="{FF2B5EF4-FFF2-40B4-BE49-F238E27FC236}">
                <a16:creationId xmlns:a16="http://schemas.microsoft.com/office/drawing/2014/main" id="{2DEFB5AE-4C07-8BCE-9593-79FDAF178FCA}"/>
              </a:ext>
            </a:extLst>
          </p:cNvPr>
          <p:cNvSpPr/>
          <p:nvPr/>
        </p:nvSpPr>
        <p:spPr>
          <a:xfrm>
            <a:off x="8714595" y="1714500"/>
            <a:ext cx="2047075" cy="4101405"/>
          </a:xfrm>
          <a:prstGeom prst="rect">
            <a:avLst/>
          </a:prstGeom>
          <a:no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b="1">
              <a:solidFill>
                <a:schemeClr val="tx1"/>
              </a:solidFill>
            </a:endParaRPr>
          </a:p>
        </p:txBody>
      </p:sp>
      <p:sp>
        <p:nvSpPr>
          <p:cNvPr id="6" name="CardFooter_49">
            <a:extLst>
              <a:ext uri="{FF2B5EF4-FFF2-40B4-BE49-F238E27FC236}">
                <a16:creationId xmlns:a16="http://schemas.microsoft.com/office/drawing/2014/main" id="{625C54D2-289A-F5F1-C88B-4EABE4D7C91B}"/>
              </a:ext>
            </a:extLst>
          </p:cNvPr>
          <p:cNvSpPr/>
          <p:nvPr/>
        </p:nvSpPr>
        <p:spPr>
          <a:xfrm>
            <a:off x="8714595" y="5739953"/>
            <a:ext cx="2047075" cy="75952"/>
          </a:xfrm>
          <a:prstGeom prst="rect">
            <a:avLst/>
          </a:prstGeom>
          <a:solidFill>
            <a:srgbClr val="005763"/>
          </a:solidFill>
          <a:ln w="6350" cap="sq"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clip" horzOverflow="clip" vert="horz" wrap="square" lIns="91440" tIns="45720" rIns="91440" bIns="45720" numCol="1" spcCol="0" rtlCol="0" fromWordArt="0" anchor="t"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17" name="Rectangle 16">
            <a:extLst>
              <a:ext uri="{FF2B5EF4-FFF2-40B4-BE49-F238E27FC236}">
                <a16:creationId xmlns:a16="http://schemas.microsoft.com/office/drawing/2014/main" id="{A36CA83C-6C87-4F0E-5C74-0D4CBDC0359E}"/>
              </a:ext>
            </a:extLst>
          </p:cNvPr>
          <p:cNvSpPr/>
          <p:nvPr/>
        </p:nvSpPr>
        <p:spPr>
          <a:xfrm>
            <a:off x="854944" y="1735058"/>
            <a:ext cx="2047075" cy="4101405"/>
          </a:xfrm>
          <a:prstGeom prst="rect">
            <a:avLst/>
          </a:prstGeom>
          <a:no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b="1">
              <a:solidFill>
                <a:schemeClr val="tx1"/>
              </a:solidFill>
            </a:endParaRPr>
          </a:p>
        </p:txBody>
      </p:sp>
      <p:sp>
        <p:nvSpPr>
          <p:cNvPr id="20" name="CardFooter_42">
            <a:extLst>
              <a:ext uri="{FF2B5EF4-FFF2-40B4-BE49-F238E27FC236}">
                <a16:creationId xmlns:a16="http://schemas.microsoft.com/office/drawing/2014/main" id="{AE52C834-2F2A-3FFC-C659-47713039FF05}"/>
              </a:ext>
            </a:extLst>
          </p:cNvPr>
          <p:cNvSpPr/>
          <p:nvPr/>
        </p:nvSpPr>
        <p:spPr>
          <a:xfrm>
            <a:off x="854944" y="5760511"/>
            <a:ext cx="2047075" cy="75952"/>
          </a:xfrm>
          <a:prstGeom prst="rect">
            <a:avLst/>
          </a:prstGeom>
          <a:solidFill>
            <a:srgbClr val="005763"/>
          </a:solidFill>
          <a:ln w="6350" cap="sq"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clip" horzOverflow="clip" vert="horz" wrap="square" lIns="91440" tIns="45720" rIns="91440" bIns="45720" numCol="1" spcCol="0" rtlCol="0" fromWordArt="0" anchor="t"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grpSp>
        <p:nvGrpSpPr>
          <p:cNvPr id="85" name="LegendBoxes1">
            <a:extLst>
              <a:ext uri="{FF2B5EF4-FFF2-40B4-BE49-F238E27FC236}">
                <a16:creationId xmlns:a16="http://schemas.microsoft.com/office/drawing/2014/main" id="{862939F6-9FC4-FD78-95FB-8AAF96C5A6FD}"/>
              </a:ext>
            </a:extLst>
          </p:cNvPr>
          <p:cNvGrpSpPr/>
          <p:nvPr/>
        </p:nvGrpSpPr>
        <p:grpSpPr>
          <a:xfrm>
            <a:off x="9748359" y="1331867"/>
            <a:ext cx="1013311" cy="169277"/>
            <a:chOff x="10714801" y="4526157"/>
            <a:chExt cx="1013311" cy="169277"/>
          </a:xfrm>
        </p:grpSpPr>
        <p:sp>
          <p:nvSpPr>
            <p:cNvPr id="74" name="RectangleLegend1">
              <a:extLst>
                <a:ext uri="{FF2B5EF4-FFF2-40B4-BE49-F238E27FC236}">
                  <a16:creationId xmlns:a16="http://schemas.microsoft.com/office/drawing/2014/main" id="{BF3D45E9-E4E7-AEE8-2F6D-139262206213}"/>
                </a:ext>
              </a:extLst>
            </p:cNvPr>
            <p:cNvSpPr/>
            <p:nvPr/>
          </p:nvSpPr>
          <p:spPr>
            <a:xfrm>
              <a:off x="10714801" y="4541848"/>
              <a:ext cx="137160" cy="137160"/>
            </a:xfrm>
            <a:prstGeom prst="rect">
              <a:avLst/>
            </a:prstGeom>
            <a:solidFill>
              <a:schemeClr val="bg2"/>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100">
                <a:solidFill>
                  <a:schemeClr val="tx1"/>
                </a:solidFill>
              </a:endParaRPr>
            </a:p>
          </p:txBody>
        </p:sp>
        <p:sp>
          <p:nvSpPr>
            <p:cNvPr id="79" name="Legend1">
              <a:extLst>
                <a:ext uri="{FF2B5EF4-FFF2-40B4-BE49-F238E27FC236}">
                  <a16:creationId xmlns:a16="http://schemas.microsoft.com/office/drawing/2014/main" id="{D8FBEF7C-5F1B-D492-3777-011EFB7FA360}"/>
                </a:ext>
              </a:extLst>
            </p:cNvPr>
            <p:cNvSpPr txBox="1"/>
            <p:nvPr>
              <p:custDataLst>
                <p:tags r:id="rId3"/>
              </p:custDataLst>
            </p:nvPr>
          </p:nvSpPr>
          <p:spPr>
            <a:xfrm>
              <a:off x="10953861" y="4526157"/>
              <a:ext cx="774251" cy="169277"/>
            </a:xfrm>
            <a:prstGeom prst="rect">
              <a:avLst/>
            </a:prstGeom>
            <a:noFill/>
            <a:ln>
              <a:noFill/>
              <a:miter lim="800000"/>
            </a:ln>
          </p:spPr>
          <p:txBody>
            <a:bodyPr wrap="none" lIns="0" tIns="0" rIns="0" bIns="0" rtlCol="0" anchor="ctr" anchorCtr="0">
              <a:spAutoFit/>
            </a:bodyPr>
            <a:lstStyle/>
            <a:p>
              <a:pPr>
                <a:spcAft>
                  <a:spcPts val="600"/>
                </a:spcAft>
              </a:pPr>
              <a:r>
                <a:rPr lang="en-US" sz="1100"/>
                <a:t>We are here</a:t>
              </a:r>
            </a:p>
          </p:txBody>
        </p:sp>
      </p:grpSp>
      <p:pic>
        <p:nvPicPr>
          <p:cNvPr id="41" name="Graphic 40">
            <a:extLst>
              <a:ext uri="{FF2B5EF4-FFF2-40B4-BE49-F238E27FC236}">
                <a16:creationId xmlns:a16="http://schemas.microsoft.com/office/drawing/2014/main" id="{3CA1A7A2-A6A0-F7C0-07B3-28ACA30D9D7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037547" y="3433870"/>
            <a:ext cx="301752" cy="301752"/>
          </a:xfrm>
          <a:prstGeom prst="rect">
            <a:avLst/>
          </a:prstGeom>
        </p:spPr>
      </p:pic>
      <p:pic>
        <p:nvPicPr>
          <p:cNvPr id="45" name="Graphic 44">
            <a:extLst>
              <a:ext uri="{FF2B5EF4-FFF2-40B4-BE49-F238E27FC236}">
                <a16:creationId xmlns:a16="http://schemas.microsoft.com/office/drawing/2014/main" id="{B0210020-4978-DE4E-14CD-E7E2E2DA9E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657430" y="3433870"/>
            <a:ext cx="301752" cy="301752"/>
          </a:xfrm>
          <a:prstGeom prst="rect">
            <a:avLst/>
          </a:prstGeom>
        </p:spPr>
      </p:pic>
      <p:pic>
        <p:nvPicPr>
          <p:cNvPr id="46" name="Graphic 45">
            <a:extLst>
              <a:ext uri="{FF2B5EF4-FFF2-40B4-BE49-F238E27FC236}">
                <a16:creationId xmlns:a16="http://schemas.microsoft.com/office/drawing/2014/main" id="{A13BA360-B3AE-DABB-93EF-12D3FB46234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277313" y="3433870"/>
            <a:ext cx="301752" cy="301752"/>
          </a:xfrm>
          <a:prstGeom prst="rect">
            <a:avLst/>
          </a:prstGeom>
        </p:spPr>
      </p:pic>
      <p:pic>
        <p:nvPicPr>
          <p:cNvPr id="47" name="preEnclosure">
            <a:extLst>
              <a:ext uri="{FF2B5EF4-FFF2-40B4-BE49-F238E27FC236}">
                <a16:creationId xmlns:a16="http://schemas.microsoft.com/office/drawing/2014/main" id="{6C025599-1D8B-91FD-E8FD-AD40B5377CA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681885" y="1996153"/>
            <a:ext cx="393192" cy="393192"/>
          </a:xfrm>
          <a:prstGeom prst="rect">
            <a:avLst/>
          </a:prstGeom>
        </p:spPr>
      </p:pic>
      <p:pic>
        <p:nvPicPr>
          <p:cNvPr id="50" name="preEnclosure">
            <a:extLst>
              <a:ext uri="{FF2B5EF4-FFF2-40B4-BE49-F238E27FC236}">
                <a16:creationId xmlns:a16="http://schemas.microsoft.com/office/drawing/2014/main" id="{2D719876-80D1-A79B-8F3D-9889EC23B30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301768" y="1996153"/>
            <a:ext cx="393192" cy="393192"/>
          </a:xfrm>
          <a:prstGeom prst="rect">
            <a:avLst/>
          </a:prstGeom>
        </p:spPr>
      </p:pic>
      <p:pic>
        <p:nvPicPr>
          <p:cNvPr id="51" name="preEnclosure">
            <a:extLst>
              <a:ext uri="{FF2B5EF4-FFF2-40B4-BE49-F238E27FC236}">
                <a16:creationId xmlns:a16="http://schemas.microsoft.com/office/drawing/2014/main" id="{FF3D562D-0EF5-5B90-6C8C-823AB025EC97}"/>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921651" y="1996153"/>
            <a:ext cx="393192" cy="393192"/>
          </a:xfrm>
          <a:prstGeom prst="rect">
            <a:avLst/>
          </a:prstGeom>
        </p:spPr>
      </p:pic>
      <p:pic>
        <p:nvPicPr>
          <p:cNvPr id="52" name="preEnclosure">
            <a:extLst>
              <a:ext uri="{FF2B5EF4-FFF2-40B4-BE49-F238E27FC236}">
                <a16:creationId xmlns:a16="http://schemas.microsoft.com/office/drawing/2014/main" id="{8599DD7D-CCD8-8D73-B5DE-E2ECB84DD725}"/>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9541536" y="1996153"/>
            <a:ext cx="393192" cy="393192"/>
          </a:xfrm>
          <a:prstGeom prst="rect">
            <a:avLst/>
          </a:prstGeom>
        </p:spPr>
      </p:pic>
      <p:sp>
        <p:nvSpPr>
          <p:cNvPr id="55" name="TextBox 54">
            <a:extLst>
              <a:ext uri="{FF2B5EF4-FFF2-40B4-BE49-F238E27FC236}">
                <a16:creationId xmlns:a16="http://schemas.microsoft.com/office/drawing/2014/main" id="{73BC5FC2-C221-945C-545F-7D4B6A5C5DB4}"/>
              </a:ext>
            </a:extLst>
          </p:cNvPr>
          <p:cNvSpPr txBox="1"/>
          <p:nvPr/>
        </p:nvSpPr>
        <p:spPr>
          <a:xfrm>
            <a:off x="3474824" y="2734412"/>
            <a:ext cx="2047076" cy="646331"/>
          </a:xfrm>
          <a:prstGeom prst="rect">
            <a:avLst/>
          </a:prstGeom>
          <a:noFill/>
          <a:ln w="6350">
            <a:noFill/>
            <a:miter lim="800000"/>
          </a:ln>
        </p:spPr>
        <p:txBody>
          <a:bodyPr wrap="square">
            <a:spAutoFit/>
          </a:bodyPr>
          <a:lstStyle/>
          <a:p>
            <a:pPr algn="ctr">
              <a:spcBef>
                <a:spcPts val="300"/>
              </a:spcBef>
              <a:spcAft>
                <a:spcPts val="300"/>
              </a:spcAft>
            </a:pPr>
            <a:r>
              <a:rPr lang="en-US" sz="1800" b="1">
                <a:solidFill>
                  <a:schemeClr val="tx1"/>
                </a:solidFill>
              </a:rPr>
              <a:t>Stakeholder workshops</a:t>
            </a:r>
          </a:p>
        </p:txBody>
      </p:sp>
      <p:sp>
        <p:nvSpPr>
          <p:cNvPr id="57" name="TextBox 56">
            <a:extLst>
              <a:ext uri="{FF2B5EF4-FFF2-40B4-BE49-F238E27FC236}">
                <a16:creationId xmlns:a16="http://schemas.microsoft.com/office/drawing/2014/main" id="{B82AED7D-D078-A319-9F82-FBB701BDE580}"/>
              </a:ext>
            </a:extLst>
          </p:cNvPr>
          <p:cNvSpPr txBox="1"/>
          <p:nvPr/>
        </p:nvSpPr>
        <p:spPr>
          <a:xfrm>
            <a:off x="854941" y="2457413"/>
            <a:ext cx="2047073" cy="923330"/>
          </a:xfrm>
          <a:prstGeom prst="rect">
            <a:avLst/>
          </a:prstGeom>
          <a:noFill/>
          <a:ln w="6350">
            <a:noFill/>
            <a:miter lim="800000"/>
          </a:ln>
        </p:spPr>
        <p:txBody>
          <a:bodyPr wrap="square">
            <a:spAutoFit/>
          </a:bodyPr>
          <a:lstStyle/>
          <a:p>
            <a:pPr algn="ctr">
              <a:spcBef>
                <a:spcPts val="300"/>
              </a:spcBef>
              <a:spcAft>
                <a:spcPts val="300"/>
              </a:spcAft>
            </a:pPr>
            <a:r>
              <a:rPr lang="en-US" sz="1800" b="1">
                <a:solidFill>
                  <a:schemeClr val="tx1"/>
                </a:solidFill>
              </a:rPr>
              <a:t>Initial process design &amp; TSP interviews</a:t>
            </a:r>
          </a:p>
        </p:txBody>
      </p:sp>
      <p:sp>
        <p:nvSpPr>
          <p:cNvPr id="59" name="TextBox 58">
            <a:extLst>
              <a:ext uri="{FF2B5EF4-FFF2-40B4-BE49-F238E27FC236}">
                <a16:creationId xmlns:a16="http://schemas.microsoft.com/office/drawing/2014/main" id="{F22BBCED-C497-586E-6C2E-3BA9AA790180}"/>
              </a:ext>
            </a:extLst>
          </p:cNvPr>
          <p:cNvSpPr txBox="1"/>
          <p:nvPr/>
        </p:nvSpPr>
        <p:spPr>
          <a:xfrm>
            <a:off x="6094705" y="2457413"/>
            <a:ext cx="2047075" cy="923330"/>
          </a:xfrm>
          <a:prstGeom prst="rect">
            <a:avLst/>
          </a:prstGeom>
          <a:noFill/>
          <a:ln w="6350">
            <a:noFill/>
            <a:miter lim="800000"/>
          </a:ln>
        </p:spPr>
        <p:txBody>
          <a:bodyPr wrap="square">
            <a:spAutoFit/>
          </a:bodyPr>
          <a:lstStyle/>
          <a:p>
            <a:pPr algn="ctr">
              <a:spcBef>
                <a:spcPts val="300"/>
              </a:spcBef>
              <a:spcAft>
                <a:spcPts val="300"/>
              </a:spcAft>
            </a:pPr>
            <a:r>
              <a:rPr lang="en-US" sz="1800" b="1">
                <a:solidFill>
                  <a:schemeClr val="tx1"/>
                </a:solidFill>
              </a:rPr>
              <a:t>Initial NPRR/PGRR draft package</a:t>
            </a:r>
          </a:p>
        </p:txBody>
      </p:sp>
      <p:sp>
        <p:nvSpPr>
          <p:cNvPr id="61" name="TextBox 60">
            <a:extLst>
              <a:ext uri="{FF2B5EF4-FFF2-40B4-BE49-F238E27FC236}">
                <a16:creationId xmlns:a16="http://schemas.microsoft.com/office/drawing/2014/main" id="{946BA2AE-8BDE-B3CE-6EE5-B0C991D0C1EC}"/>
              </a:ext>
            </a:extLst>
          </p:cNvPr>
          <p:cNvSpPr txBox="1"/>
          <p:nvPr/>
        </p:nvSpPr>
        <p:spPr>
          <a:xfrm>
            <a:off x="8714583" y="2457413"/>
            <a:ext cx="2047087" cy="923330"/>
          </a:xfrm>
          <a:prstGeom prst="rect">
            <a:avLst/>
          </a:prstGeom>
          <a:noFill/>
          <a:ln w="6350">
            <a:noFill/>
            <a:miter lim="800000"/>
          </a:ln>
        </p:spPr>
        <p:txBody>
          <a:bodyPr wrap="square">
            <a:spAutoFit/>
          </a:bodyPr>
          <a:lstStyle/>
          <a:p>
            <a:pPr algn="ctr">
              <a:spcBef>
                <a:spcPts val="300"/>
              </a:spcBef>
              <a:spcAft>
                <a:spcPts val="300"/>
              </a:spcAft>
            </a:pPr>
            <a:r>
              <a:rPr lang="en-US" sz="1800" b="1">
                <a:solidFill>
                  <a:schemeClr val="tx1"/>
                </a:solidFill>
              </a:rPr>
              <a:t>Board consideration and transition</a:t>
            </a:r>
          </a:p>
        </p:txBody>
      </p:sp>
      <p:sp>
        <p:nvSpPr>
          <p:cNvPr id="63" name="TextBox 62">
            <a:extLst>
              <a:ext uri="{FF2B5EF4-FFF2-40B4-BE49-F238E27FC236}">
                <a16:creationId xmlns:a16="http://schemas.microsoft.com/office/drawing/2014/main" id="{FBB06056-9B53-5873-FC68-2CA4C198A74B}"/>
              </a:ext>
            </a:extLst>
          </p:cNvPr>
          <p:cNvSpPr txBox="1"/>
          <p:nvPr/>
        </p:nvSpPr>
        <p:spPr>
          <a:xfrm>
            <a:off x="8816187" y="3688541"/>
            <a:ext cx="1854416" cy="1384995"/>
          </a:xfrm>
          <a:prstGeom prst="rect">
            <a:avLst/>
          </a:prstGeom>
          <a:noFill/>
          <a:ln w="6350">
            <a:noFill/>
            <a:miter lim="800000"/>
          </a:ln>
        </p:spPr>
        <p:txBody>
          <a:bodyPr wrap="square">
            <a:spAutoFit/>
          </a:bodyPr>
          <a:lstStyle/>
          <a:p>
            <a:pPr algn="ctr">
              <a:spcBef>
                <a:spcPts val="300"/>
              </a:spcBef>
              <a:spcAft>
                <a:spcPts val="300"/>
              </a:spcAft>
            </a:pPr>
            <a:r>
              <a:rPr lang="en-US" sz="1400">
                <a:solidFill>
                  <a:schemeClr val="tx1"/>
                </a:solidFill>
              </a:rPr>
              <a:t>TAC and Board consider the package for approval; ERCOT transitions to the new CTP process</a:t>
            </a:r>
          </a:p>
        </p:txBody>
      </p:sp>
      <p:sp>
        <p:nvSpPr>
          <p:cNvPr id="69" name="TextBox 68">
            <a:extLst>
              <a:ext uri="{FF2B5EF4-FFF2-40B4-BE49-F238E27FC236}">
                <a16:creationId xmlns:a16="http://schemas.microsoft.com/office/drawing/2014/main" id="{CDE22C0E-02EC-81E3-24AF-B115D1BFF8B1}"/>
              </a:ext>
            </a:extLst>
          </p:cNvPr>
          <p:cNvSpPr txBox="1"/>
          <p:nvPr/>
        </p:nvSpPr>
        <p:spPr>
          <a:xfrm>
            <a:off x="6196303" y="3688541"/>
            <a:ext cx="1854416" cy="1169551"/>
          </a:xfrm>
          <a:prstGeom prst="rect">
            <a:avLst/>
          </a:prstGeom>
          <a:noFill/>
          <a:ln w="6350">
            <a:noFill/>
            <a:miter lim="800000"/>
          </a:ln>
        </p:spPr>
        <p:txBody>
          <a:bodyPr wrap="square">
            <a:spAutoFit/>
          </a:bodyPr>
          <a:lstStyle/>
          <a:p>
            <a:pPr algn="ctr">
              <a:spcBef>
                <a:spcPts val="300"/>
              </a:spcBef>
              <a:spcAft>
                <a:spcPts val="300"/>
              </a:spcAft>
            </a:pPr>
            <a:r>
              <a:rPr lang="en-US" sz="1400">
                <a:solidFill>
                  <a:schemeClr val="tx1"/>
                </a:solidFill>
              </a:rPr>
              <a:t>Draft rule package released for stakeholder review; full engagement sessions continue</a:t>
            </a:r>
          </a:p>
        </p:txBody>
      </p:sp>
      <p:sp>
        <p:nvSpPr>
          <p:cNvPr id="71" name="TextBox 70">
            <a:extLst>
              <a:ext uri="{FF2B5EF4-FFF2-40B4-BE49-F238E27FC236}">
                <a16:creationId xmlns:a16="http://schemas.microsoft.com/office/drawing/2014/main" id="{DEF28E74-F8AA-CD08-A5F4-FD722F27F34E}"/>
              </a:ext>
            </a:extLst>
          </p:cNvPr>
          <p:cNvSpPr txBox="1"/>
          <p:nvPr/>
        </p:nvSpPr>
        <p:spPr>
          <a:xfrm>
            <a:off x="3576414" y="3688541"/>
            <a:ext cx="1854414" cy="1384995"/>
          </a:xfrm>
          <a:prstGeom prst="rect">
            <a:avLst/>
          </a:prstGeom>
          <a:noFill/>
          <a:ln w="6350">
            <a:noFill/>
            <a:miter lim="800000"/>
          </a:ln>
        </p:spPr>
        <p:txBody>
          <a:bodyPr wrap="square">
            <a:spAutoFit/>
          </a:bodyPr>
          <a:lstStyle/>
          <a:p>
            <a:pPr algn="ctr">
              <a:spcBef>
                <a:spcPts val="300"/>
              </a:spcBef>
              <a:spcAft>
                <a:spcPts val="300"/>
              </a:spcAft>
            </a:pPr>
            <a:r>
              <a:rPr lang="en-US" sz="1400">
                <a:solidFill>
                  <a:schemeClr val="tx1"/>
                </a:solidFill>
              </a:rPr>
              <a:t>ERCOT engages TSPs and stakeholders to understand preferences and pain points in depth</a:t>
            </a:r>
          </a:p>
        </p:txBody>
      </p:sp>
      <p:sp>
        <p:nvSpPr>
          <p:cNvPr id="73" name="TextBox 72">
            <a:extLst>
              <a:ext uri="{FF2B5EF4-FFF2-40B4-BE49-F238E27FC236}">
                <a16:creationId xmlns:a16="http://schemas.microsoft.com/office/drawing/2014/main" id="{E8580490-BD79-F114-E4DD-B2973802DEE8}"/>
              </a:ext>
            </a:extLst>
          </p:cNvPr>
          <p:cNvSpPr txBox="1"/>
          <p:nvPr/>
        </p:nvSpPr>
        <p:spPr>
          <a:xfrm>
            <a:off x="956544" y="3688541"/>
            <a:ext cx="1854392" cy="954107"/>
          </a:xfrm>
          <a:prstGeom prst="rect">
            <a:avLst/>
          </a:prstGeom>
          <a:noFill/>
          <a:ln w="6350">
            <a:noFill/>
            <a:miter lim="800000"/>
          </a:ln>
        </p:spPr>
        <p:txBody>
          <a:bodyPr wrap="square">
            <a:spAutoFit/>
          </a:bodyPr>
          <a:lstStyle/>
          <a:p>
            <a:pPr algn="ctr">
              <a:spcBef>
                <a:spcPts val="300"/>
              </a:spcBef>
              <a:spcAft>
                <a:spcPts val="300"/>
              </a:spcAft>
            </a:pPr>
            <a:r>
              <a:rPr lang="en-US" sz="1400">
                <a:solidFill>
                  <a:schemeClr val="tx1"/>
                </a:solidFill>
              </a:rPr>
              <a:t>ERCOT scoped the early process design and completed initial TSP touchpoints</a:t>
            </a:r>
          </a:p>
        </p:txBody>
      </p:sp>
      <p:cxnSp>
        <p:nvCxnSpPr>
          <p:cNvPr id="8" name="Straight Connector 7">
            <a:extLst>
              <a:ext uri="{FF2B5EF4-FFF2-40B4-BE49-F238E27FC236}">
                <a16:creationId xmlns:a16="http://schemas.microsoft.com/office/drawing/2014/main" id="{EDBA58A9-CC3A-64FD-520A-741E274D9D2F}"/>
              </a:ext>
            </a:extLst>
          </p:cNvPr>
          <p:cNvCxnSpPr/>
          <p:nvPr/>
        </p:nvCxnSpPr>
        <p:spPr>
          <a:xfrm>
            <a:off x="1016000" y="3547533"/>
            <a:ext cx="1693333" cy="0"/>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CC5C79E-E3E4-AF03-C7F5-94BB1B6BBC49}"/>
              </a:ext>
            </a:extLst>
          </p:cNvPr>
          <p:cNvCxnSpPr/>
          <p:nvPr/>
        </p:nvCxnSpPr>
        <p:spPr>
          <a:xfrm>
            <a:off x="3652615" y="3547533"/>
            <a:ext cx="1693333" cy="0"/>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D8FFFC4-CC6F-7A27-9B7F-D80FE2CA5E22}"/>
              </a:ext>
            </a:extLst>
          </p:cNvPr>
          <p:cNvCxnSpPr/>
          <p:nvPr/>
        </p:nvCxnSpPr>
        <p:spPr>
          <a:xfrm>
            <a:off x="6277282" y="3547533"/>
            <a:ext cx="1693333" cy="0"/>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0435565-8325-F6E1-5655-177CE41E179E}"/>
              </a:ext>
            </a:extLst>
          </p:cNvPr>
          <p:cNvCxnSpPr/>
          <p:nvPr/>
        </p:nvCxnSpPr>
        <p:spPr>
          <a:xfrm>
            <a:off x="8901692" y="3547533"/>
            <a:ext cx="1693333" cy="0"/>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58754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D45FA-9903-63FB-0A6C-B6C9E8FFD57C}"/>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D9CB75E-8BF5-5363-4822-89527128CE2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2" imgW="404" imgH="403" progId="TCLayout.ActiveDocument.1">
                  <p:embed/>
                </p:oleObj>
              </mc:Choice>
              <mc:Fallback>
                <p:oleObj name="think-cell Slide" r:id="rId102" imgW="404" imgH="403" progId="TCLayout.ActiveDocument.1">
                  <p:embed/>
                  <p:pic>
                    <p:nvPicPr>
                      <p:cNvPr id="6" name="think-cell data - do not delete" hidden="1">
                        <a:extLst>
                          <a:ext uri="{FF2B5EF4-FFF2-40B4-BE49-F238E27FC236}">
                            <a16:creationId xmlns:a16="http://schemas.microsoft.com/office/drawing/2014/main" id="{2D9CB75E-8BF5-5363-4822-89527128CE27}"/>
                          </a:ext>
                        </a:extLst>
                      </p:cNvPr>
                      <p:cNvPicPr/>
                      <p:nvPr/>
                    </p:nvPicPr>
                    <p:blipFill>
                      <a:blip/>
                      <a:stretch>
                        <a:fillRect/>
                      </a:stretch>
                    </p:blipFill>
                    <p:spPr>
                      <a:xfrm>
                        <a:off x="1588" y="1588"/>
                        <a:ext cx="1588" cy="1588"/>
                      </a:xfrm>
                      <a:prstGeom prst="rect">
                        <a:avLst/>
                      </a:prstGeom>
                    </p:spPr>
                  </p:pic>
                </p:oleObj>
              </mc:Fallback>
            </mc:AlternateContent>
          </a:graphicData>
        </a:graphic>
      </p:graphicFrame>
      <p:cxnSp>
        <p:nvCxnSpPr>
          <p:cNvPr id="5" name="Straight Connector 4">
            <a:extLst>
              <a:ext uri="{FF2B5EF4-FFF2-40B4-BE49-F238E27FC236}">
                <a16:creationId xmlns:a16="http://schemas.microsoft.com/office/drawing/2014/main" id="{EED15CEF-5A38-1EE1-C672-7D7BDB6FCF49}"/>
              </a:ext>
            </a:extLst>
          </p:cNvPr>
          <p:cNvCxnSpPr>
            <a:cxnSpLocks/>
          </p:cNvCxnSpPr>
          <p:nvPr>
            <p:custDataLst>
              <p:tags r:id="rId2"/>
            </p:custDataLst>
          </p:nvPr>
        </p:nvCxnSpPr>
        <p:spPr bwMode="gray">
          <a:xfrm flipH="1">
            <a:off x="10986410" y="1865599"/>
            <a:ext cx="15875" cy="4260266"/>
          </a:xfrm>
          <a:prstGeom prst="line">
            <a:avLst/>
          </a:prstGeom>
          <a:ln w="19050" cap="flat" cmpd="sng" algn="ctr">
            <a:solidFill>
              <a:schemeClr val="accent6"/>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9D244780-A965-0ECA-CB4F-ED5BAC29C165}"/>
              </a:ext>
            </a:extLst>
          </p:cNvPr>
          <p:cNvCxnSpPr>
            <a:cxnSpLocks/>
          </p:cNvCxnSpPr>
          <p:nvPr>
            <p:custDataLst>
              <p:tags r:id="rId3"/>
            </p:custDataLst>
          </p:nvPr>
        </p:nvCxnSpPr>
        <p:spPr bwMode="gray">
          <a:xfrm flipH="1">
            <a:off x="11353938" y="1865599"/>
            <a:ext cx="15875" cy="4260266"/>
          </a:xfrm>
          <a:prstGeom prst="line">
            <a:avLst/>
          </a:prstGeom>
          <a:ln w="19050" cap="flat" cmpd="sng" algn="ctr">
            <a:solidFill>
              <a:schemeClr val="accent6"/>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482" name="Rectangle 481">
            <a:extLst>
              <a:ext uri="{FF2B5EF4-FFF2-40B4-BE49-F238E27FC236}">
                <a16:creationId xmlns:a16="http://schemas.microsoft.com/office/drawing/2014/main" id="{6BDF01DA-03F6-44AB-CFFE-F46AEB98B054}"/>
              </a:ext>
            </a:extLst>
          </p:cNvPr>
          <p:cNvSpPr/>
          <p:nvPr/>
        </p:nvSpPr>
        <p:spPr>
          <a:xfrm>
            <a:off x="5753100" y="1838325"/>
            <a:ext cx="1147084" cy="4260850"/>
          </a:xfrm>
          <a:prstGeom prst="rect">
            <a:avLst/>
          </a:prstGeom>
          <a:solidFill>
            <a:srgbClr val="B3B3B3">
              <a:alpha val="50000"/>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2" name="Title Placeholder 1">
            <a:extLst>
              <a:ext uri="{FF2B5EF4-FFF2-40B4-BE49-F238E27FC236}">
                <a16:creationId xmlns:a16="http://schemas.microsoft.com/office/drawing/2014/main" id="{9AA149FF-6D69-9812-DDF4-AE78304F3259}"/>
              </a:ext>
            </a:extLst>
          </p:cNvPr>
          <p:cNvSpPr>
            <a:spLocks noGrp="1"/>
          </p:cNvSpPr>
          <p:nvPr>
            <p:ph type="title"/>
          </p:nvPr>
        </p:nvSpPr>
        <p:spPr>
          <a:xfrm>
            <a:off x="1257300" y="457200"/>
            <a:ext cx="10401300" cy="369332"/>
          </a:xfrm>
          <a:noFill/>
          <a:ln/>
          <a:extLst>
            <a:ext uri="{909E8E84-426E-40DD-AFC4-6F175D3DCCD1}">
              <a14:hiddenFill xmlns:a14="http://schemas.microsoft.com/office/drawing/2010/main">
                <a:solidFill>
                  <a:srgbClr val="FFFFFF"/>
                </a:solidFill>
              </a14:hiddenFill>
            </a:ext>
          </a:extLst>
        </p:spPr>
        <p:txBody>
          <a:bodyPr vert="horz">
            <a:spAutoFit/>
          </a:bodyPr>
          <a:lstStyle/>
          <a:p>
            <a:r>
              <a:rPr lang="en-US">
                <a:solidFill>
                  <a:srgbClr val="00829B"/>
                </a:solidFill>
              </a:rPr>
              <a:t>Stakeholder roadmap: </a:t>
            </a:r>
            <a:r>
              <a:rPr lang="en-US"/>
              <a:t>Path to Batch 1+ and CTP Board approval</a:t>
            </a:r>
          </a:p>
        </p:txBody>
      </p:sp>
      <p:sp>
        <p:nvSpPr>
          <p:cNvPr id="7" name="TextBox 6">
            <a:extLst>
              <a:ext uri="{FF2B5EF4-FFF2-40B4-BE49-F238E27FC236}">
                <a16:creationId xmlns:a16="http://schemas.microsoft.com/office/drawing/2014/main" id="{45D8C9E1-34B8-8E47-0DB0-88C54A78712C}"/>
              </a:ext>
            </a:extLst>
          </p:cNvPr>
          <p:cNvSpPr txBox="1">
            <a:spLocks/>
          </p:cNvSpPr>
          <p:nvPr>
            <p:custDataLst>
              <p:tags r:id="rId4"/>
            </p:custDataLst>
          </p:nvPr>
        </p:nvSpPr>
        <p:spPr>
          <a:xfrm>
            <a:off x="554736" y="1608138"/>
            <a:ext cx="1696342" cy="185738"/>
          </a:xfrm>
          <a:prstGeom prst="rect">
            <a:avLst/>
          </a:prstGeom>
          <a:no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1200" b="1" i="0" u="none" strike="noStrike" kern="0" cap="none" spc="0" normalizeH="0" baseline="0" noProof="0">
                <a:ln>
                  <a:noFill/>
                </a:ln>
                <a:solidFill>
                  <a:srgbClr val="171A1C"/>
                </a:solidFill>
                <a:effectLst/>
                <a:uLnTx/>
                <a:uFillTx/>
                <a:latin typeface="Arial"/>
                <a:ea typeface="+mn-ea"/>
                <a:cs typeface="+mn-cs"/>
              </a:rPr>
              <a:t>Forums</a:t>
            </a:r>
          </a:p>
        </p:txBody>
      </p:sp>
      <p:sp>
        <p:nvSpPr>
          <p:cNvPr id="8" name="TextBox 7">
            <a:extLst>
              <a:ext uri="{FF2B5EF4-FFF2-40B4-BE49-F238E27FC236}">
                <a16:creationId xmlns:a16="http://schemas.microsoft.com/office/drawing/2014/main" id="{52935508-9CFF-3CB8-5D11-C5C96BC4BF01}"/>
              </a:ext>
            </a:extLst>
          </p:cNvPr>
          <p:cNvSpPr txBox="1">
            <a:spLocks/>
          </p:cNvSpPr>
          <p:nvPr>
            <p:custDataLst>
              <p:tags r:id="rId5"/>
            </p:custDataLst>
          </p:nvPr>
        </p:nvSpPr>
        <p:spPr>
          <a:xfrm>
            <a:off x="571670" y="4330503"/>
            <a:ext cx="1696342" cy="161583"/>
          </a:xfrm>
          <a:prstGeom prst="rect">
            <a:avLst/>
          </a:prstGeom>
          <a:no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1050" b="1" i="0" u="none" strike="noStrike" kern="0" cap="none" spc="0" normalizeH="0" baseline="0" noProof="0">
                <a:ln>
                  <a:noFill/>
                </a:ln>
                <a:solidFill>
                  <a:srgbClr val="171A1C"/>
                </a:solidFill>
                <a:effectLst/>
                <a:uLnTx/>
                <a:uFillTx/>
                <a:latin typeface="Arial"/>
                <a:ea typeface="+mn-ea"/>
                <a:cs typeface="+mn-cs"/>
              </a:rPr>
              <a:t>ROS </a:t>
            </a:r>
          </a:p>
        </p:txBody>
      </p:sp>
      <p:sp>
        <p:nvSpPr>
          <p:cNvPr id="19" name="Text Placeholder 4">
            <a:extLst>
              <a:ext uri="{FF2B5EF4-FFF2-40B4-BE49-F238E27FC236}">
                <a16:creationId xmlns:a16="http://schemas.microsoft.com/office/drawing/2014/main" id="{339207F6-3C23-57E7-58BE-D1596D9DD06A}"/>
              </a:ext>
            </a:extLst>
          </p:cNvPr>
          <p:cNvSpPr>
            <a:spLocks noGrp="1"/>
          </p:cNvSpPr>
          <p:nvPr>
            <p:custDataLst>
              <p:tags r:id="rId6"/>
            </p:custDataLst>
          </p:nvPr>
        </p:nvSpPr>
        <p:spPr bwMode="auto">
          <a:xfrm>
            <a:off x="5753100" y="1128713"/>
            <a:ext cx="358902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D8CF9C1F-7B7B-4416-95C6-E1B13DC3F49E}" type="datetime'''''2''''''''0''''''''''2''''''''''6'''''''''''''''''''''''''">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2026</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20" name="Text Placeholder 4">
            <a:extLst>
              <a:ext uri="{FF2B5EF4-FFF2-40B4-BE49-F238E27FC236}">
                <a16:creationId xmlns:a16="http://schemas.microsoft.com/office/drawing/2014/main" id="{E4241F51-52C1-7367-DD56-D7984A04F848}"/>
              </a:ext>
            </a:extLst>
          </p:cNvPr>
          <p:cNvSpPr>
            <a:spLocks noGrp="1"/>
          </p:cNvSpPr>
          <p:nvPr>
            <p:custDataLst>
              <p:tags r:id="rId7"/>
            </p:custDataLst>
          </p:nvPr>
        </p:nvSpPr>
        <p:spPr bwMode="auto">
          <a:xfrm>
            <a:off x="9342120" y="1128713"/>
            <a:ext cx="239268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291B83E7-72C3-4278-AC52-A657A358BF34}" type="datetime'''''''''''''''''2''''''''''''0''''''''''''''''''''2''''7'''">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2027</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5" name="Text Placeholder 4">
            <a:extLst>
              <a:ext uri="{FF2B5EF4-FFF2-40B4-BE49-F238E27FC236}">
                <a16:creationId xmlns:a16="http://schemas.microsoft.com/office/drawing/2014/main" id="{61141E48-6A4D-AD89-2DBA-15522290F8BA}"/>
              </a:ext>
            </a:extLst>
          </p:cNvPr>
          <p:cNvSpPr>
            <a:spLocks noGrp="1"/>
          </p:cNvSpPr>
          <p:nvPr>
            <p:custDataLst>
              <p:tags r:id="rId8"/>
            </p:custDataLst>
          </p:nvPr>
        </p:nvSpPr>
        <p:spPr bwMode="auto">
          <a:xfrm>
            <a:off x="5753100" y="1365250"/>
            <a:ext cx="179451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592280AC-8E83-433B-B07D-7D54B6C1868D}" type="datetime'Q''3'''''''''''">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Q3</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16" name="Text Placeholder 4">
            <a:extLst>
              <a:ext uri="{FF2B5EF4-FFF2-40B4-BE49-F238E27FC236}">
                <a16:creationId xmlns:a16="http://schemas.microsoft.com/office/drawing/2014/main" id="{448D0A97-BAD2-CBF6-328D-B31B7535B435}"/>
              </a:ext>
            </a:extLst>
          </p:cNvPr>
          <p:cNvSpPr>
            <a:spLocks noGrp="1"/>
          </p:cNvSpPr>
          <p:nvPr>
            <p:custDataLst>
              <p:tags r:id="rId9"/>
            </p:custDataLst>
          </p:nvPr>
        </p:nvSpPr>
        <p:spPr bwMode="auto">
          <a:xfrm>
            <a:off x="7547610" y="1365250"/>
            <a:ext cx="179451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C469EFC8-25B3-4774-8698-DC11554350A9}" type="datetime'''Q''''''''''''''''''''''''4'''''''''''''''">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Q4</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18" name="Text Placeholder 4">
            <a:extLst>
              <a:ext uri="{FF2B5EF4-FFF2-40B4-BE49-F238E27FC236}">
                <a16:creationId xmlns:a16="http://schemas.microsoft.com/office/drawing/2014/main" id="{F48CEC39-62AB-7733-1780-9C9ECFA9A5DA}"/>
              </a:ext>
            </a:extLst>
          </p:cNvPr>
          <p:cNvSpPr>
            <a:spLocks noGrp="1"/>
          </p:cNvSpPr>
          <p:nvPr>
            <p:custDataLst>
              <p:tags r:id="rId10"/>
            </p:custDataLst>
          </p:nvPr>
        </p:nvSpPr>
        <p:spPr bwMode="auto">
          <a:xfrm>
            <a:off x="9342120" y="1365250"/>
            <a:ext cx="179451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985832A4-72AC-4537-96A1-15C8A9EA6B56}" type="datetime'''''Q''''''''''''''''''''''''''''''''''''''''''''''''1'''''''">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Q1</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14" name="Text Placeholder 4">
            <a:extLst>
              <a:ext uri="{FF2B5EF4-FFF2-40B4-BE49-F238E27FC236}">
                <a16:creationId xmlns:a16="http://schemas.microsoft.com/office/drawing/2014/main" id="{4A55FCFE-B27B-97A9-4C16-EFF50165D2D9}"/>
              </a:ext>
            </a:extLst>
          </p:cNvPr>
          <p:cNvSpPr>
            <a:spLocks noGrp="1"/>
          </p:cNvSpPr>
          <p:nvPr>
            <p:custDataLst>
              <p:tags r:id="rId11"/>
            </p:custDataLst>
          </p:nvPr>
        </p:nvSpPr>
        <p:spPr bwMode="auto">
          <a:xfrm>
            <a:off x="575310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9ABCDC85-E892-4AB6-8F8F-C670699E755B}" type="datetime'''''J''''''''''''u''''''''''''''''''''''l'''''''''">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Jul</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07" name="Text Placeholder 4">
            <a:extLst>
              <a:ext uri="{FF2B5EF4-FFF2-40B4-BE49-F238E27FC236}">
                <a16:creationId xmlns:a16="http://schemas.microsoft.com/office/drawing/2014/main" id="{839BAE0C-8DDC-58E6-3B24-7679D3BEA1B6}"/>
              </a:ext>
            </a:extLst>
          </p:cNvPr>
          <p:cNvSpPr>
            <a:spLocks noGrp="1"/>
          </p:cNvSpPr>
          <p:nvPr>
            <p:custDataLst>
              <p:tags r:id="rId12"/>
            </p:custDataLst>
          </p:nvPr>
        </p:nvSpPr>
        <p:spPr bwMode="auto">
          <a:xfrm>
            <a:off x="635127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25C6DC26-1A34-475E-863E-F2D7B7AED557}" type="datetime'''''''''''''''''''''''''''''''''''''''''A''''''u''''''g'">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Aug</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09" name="Text Placeholder 4">
            <a:extLst>
              <a:ext uri="{FF2B5EF4-FFF2-40B4-BE49-F238E27FC236}">
                <a16:creationId xmlns:a16="http://schemas.microsoft.com/office/drawing/2014/main" id="{8825C897-5442-2AD1-6212-5A9DE52F5ED1}"/>
              </a:ext>
            </a:extLst>
          </p:cNvPr>
          <p:cNvSpPr>
            <a:spLocks noGrp="1"/>
          </p:cNvSpPr>
          <p:nvPr>
            <p:custDataLst>
              <p:tags r:id="rId13"/>
            </p:custDataLst>
          </p:nvPr>
        </p:nvSpPr>
        <p:spPr bwMode="auto">
          <a:xfrm>
            <a:off x="694944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D39C5CB5-AF08-419D-BCB3-9ACCD6FB60B0}" type="datetime'''''''''''''S''''''''''''''''''e''''''p'''''''''''''''''''''">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Sep</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11" name="Text Placeholder 4">
            <a:extLst>
              <a:ext uri="{FF2B5EF4-FFF2-40B4-BE49-F238E27FC236}">
                <a16:creationId xmlns:a16="http://schemas.microsoft.com/office/drawing/2014/main" id="{D232D6A0-F041-F65C-6A27-6291E2AB1356}"/>
              </a:ext>
            </a:extLst>
          </p:cNvPr>
          <p:cNvSpPr>
            <a:spLocks noGrp="1"/>
          </p:cNvSpPr>
          <p:nvPr>
            <p:custDataLst>
              <p:tags r:id="rId14"/>
            </p:custDataLst>
          </p:nvPr>
        </p:nvSpPr>
        <p:spPr bwMode="auto">
          <a:xfrm>
            <a:off x="754761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98AE50C0-59C7-465C-82FA-58892E4934DF}" type="datetime'''''''O''''''''''''''c''''''''t'''''''''''''">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Oct</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12" name="Text Placeholder 4">
            <a:extLst>
              <a:ext uri="{FF2B5EF4-FFF2-40B4-BE49-F238E27FC236}">
                <a16:creationId xmlns:a16="http://schemas.microsoft.com/office/drawing/2014/main" id="{A96E11B0-5DD2-B917-D7C3-EADCD315EE60}"/>
              </a:ext>
            </a:extLst>
          </p:cNvPr>
          <p:cNvSpPr>
            <a:spLocks noGrp="1"/>
          </p:cNvSpPr>
          <p:nvPr>
            <p:custDataLst>
              <p:tags r:id="rId15"/>
            </p:custDataLst>
          </p:nvPr>
        </p:nvSpPr>
        <p:spPr bwMode="auto">
          <a:xfrm>
            <a:off x="814578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1ED3D499-46F7-449A-AE34-6DFABA5599C2}" type="datetime'''''''''''''''''''''''''''N''''''''''''''''''''''''o''v'">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Nov</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13" name="Text Placeholder 4">
            <a:extLst>
              <a:ext uri="{FF2B5EF4-FFF2-40B4-BE49-F238E27FC236}">
                <a16:creationId xmlns:a16="http://schemas.microsoft.com/office/drawing/2014/main" id="{FE9E7CC9-6FEA-E520-6BFB-F70D4E1001DC}"/>
              </a:ext>
            </a:extLst>
          </p:cNvPr>
          <p:cNvSpPr>
            <a:spLocks noGrp="1"/>
          </p:cNvSpPr>
          <p:nvPr>
            <p:custDataLst>
              <p:tags r:id="rId16"/>
            </p:custDataLst>
          </p:nvPr>
        </p:nvSpPr>
        <p:spPr bwMode="auto">
          <a:xfrm>
            <a:off x="874395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88616566-48CA-4870-9AEF-1B3CEBC9D987}" type="datetime'''''''''''''''''''''D''''e''''''''''''c'''''''''''''">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Dec</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14" name="Text Placeholder 4">
            <a:extLst>
              <a:ext uri="{FF2B5EF4-FFF2-40B4-BE49-F238E27FC236}">
                <a16:creationId xmlns:a16="http://schemas.microsoft.com/office/drawing/2014/main" id="{E0E8A8F6-65CB-0D4D-980A-2FCC7B144389}"/>
              </a:ext>
            </a:extLst>
          </p:cNvPr>
          <p:cNvSpPr>
            <a:spLocks noGrp="1"/>
          </p:cNvSpPr>
          <p:nvPr>
            <p:custDataLst>
              <p:tags r:id="rId17"/>
            </p:custDataLst>
          </p:nvPr>
        </p:nvSpPr>
        <p:spPr bwMode="auto">
          <a:xfrm>
            <a:off x="9342120" y="1601788"/>
            <a:ext cx="59817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fld id="{5A27C862-1B73-4151-BF7F-510DDC6610CE}" type="datetime'''J''''''''''''''''''''''''a''''''''''''''''''''''''''n'''''">
              <a:rPr kumimoji="0" lang="en-US" altLang="en-US" sz="1200" b="1" i="0" u="none" strike="noStrike" kern="1200" cap="none" spc="0" normalizeH="0" baseline="0" noProof="0" smtClean="0">
                <a:ln>
                  <a:noFill/>
                </a:ln>
                <a:solidFill>
                  <a:srgbClr val="171A1C"/>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t>Jan</a:t>
            </a:fld>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sp>
        <p:nvSpPr>
          <p:cNvPr id="215" name="Text Placeholder 4">
            <a:extLst>
              <a:ext uri="{FF2B5EF4-FFF2-40B4-BE49-F238E27FC236}">
                <a16:creationId xmlns:a16="http://schemas.microsoft.com/office/drawing/2014/main" id="{DD5ACD88-4D2E-3173-B756-4C83E9B37369}"/>
              </a:ext>
            </a:extLst>
          </p:cNvPr>
          <p:cNvSpPr>
            <a:spLocks noGrp="1"/>
          </p:cNvSpPr>
          <p:nvPr>
            <p:custDataLst>
              <p:tags r:id="rId18"/>
            </p:custDataLst>
          </p:nvPr>
        </p:nvSpPr>
        <p:spPr bwMode="auto">
          <a:xfrm>
            <a:off x="11734800" y="1601788"/>
            <a:ext cx="127000" cy="2365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26988" rIns="0" bIns="26988"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
                <a:srgbClr val="171A1C"/>
              </a:buClr>
              <a:buSzPct val="100000"/>
              <a:buFont typeface="Segoe UI" panose="020B0502040204020203" pitchFamily="34" charset="0"/>
              <a:buChar char="​"/>
              <a:tabLst/>
              <a:defRPr/>
            </a:pPr>
            <a:endPar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endParaRPr>
          </a:p>
        </p:txBody>
      </p:sp>
      <p:cxnSp>
        <p:nvCxnSpPr>
          <p:cNvPr id="32" name="Straight Connector 31">
            <a:extLst>
              <a:ext uri="{FF2B5EF4-FFF2-40B4-BE49-F238E27FC236}">
                <a16:creationId xmlns:a16="http://schemas.microsoft.com/office/drawing/2014/main" id="{EB992C56-7395-E954-9D7D-B4307C61C6F8}"/>
              </a:ext>
            </a:extLst>
          </p:cNvPr>
          <p:cNvCxnSpPr/>
          <p:nvPr>
            <p:custDataLst>
              <p:tags r:id="rId19"/>
            </p:custDataLst>
          </p:nvPr>
        </p:nvCxnSpPr>
        <p:spPr bwMode="auto">
          <a:xfrm flipH="1">
            <a:off x="5699125" y="1365250"/>
            <a:ext cx="4887913" cy="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21" name="Straight Connector 220">
            <a:extLst>
              <a:ext uri="{FF2B5EF4-FFF2-40B4-BE49-F238E27FC236}">
                <a16:creationId xmlns:a16="http://schemas.microsoft.com/office/drawing/2014/main" id="{2E846850-1B8F-49E7-C465-6E5FD1F40F46}"/>
              </a:ext>
            </a:extLst>
          </p:cNvPr>
          <p:cNvCxnSpPr/>
          <p:nvPr>
            <p:custDataLst>
              <p:tags r:id="rId20"/>
            </p:custDataLst>
          </p:nvPr>
        </p:nvCxnSpPr>
        <p:spPr bwMode="auto">
          <a:xfrm flipH="1">
            <a:off x="10531475" y="1365250"/>
            <a:ext cx="1106488" cy="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592038CA-CDAF-CC79-AD4E-2120C2E4B853}"/>
              </a:ext>
            </a:extLst>
          </p:cNvPr>
          <p:cNvCxnSpPr/>
          <p:nvPr>
            <p:custDataLst>
              <p:tags r:id="rId21"/>
            </p:custDataLst>
          </p:nvPr>
        </p:nvCxnSpPr>
        <p:spPr bwMode="auto">
          <a:xfrm flipH="1">
            <a:off x="5699124" y="1601788"/>
            <a:ext cx="2471738" cy="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17" name="Straight Connector 216">
            <a:extLst>
              <a:ext uri="{FF2B5EF4-FFF2-40B4-BE49-F238E27FC236}">
                <a16:creationId xmlns:a16="http://schemas.microsoft.com/office/drawing/2014/main" id="{CEC91727-1B79-5DE6-313C-65D08CBC4B65}"/>
              </a:ext>
            </a:extLst>
          </p:cNvPr>
          <p:cNvCxnSpPr/>
          <p:nvPr>
            <p:custDataLst>
              <p:tags r:id="rId22"/>
            </p:custDataLst>
          </p:nvPr>
        </p:nvCxnSpPr>
        <p:spPr bwMode="auto">
          <a:xfrm flipH="1">
            <a:off x="8115300" y="1601788"/>
            <a:ext cx="2471738" cy="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19" name="Straight Connector 218">
            <a:extLst>
              <a:ext uri="{FF2B5EF4-FFF2-40B4-BE49-F238E27FC236}">
                <a16:creationId xmlns:a16="http://schemas.microsoft.com/office/drawing/2014/main" id="{45A68DF8-4D43-6417-4947-1F81D431E94C}"/>
              </a:ext>
            </a:extLst>
          </p:cNvPr>
          <p:cNvCxnSpPr/>
          <p:nvPr>
            <p:custDataLst>
              <p:tags r:id="rId23"/>
            </p:custDataLst>
          </p:nvPr>
        </p:nvCxnSpPr>
        <p:spPr bwMode="auto">
          <a:xfrm flipH="1">
            <a:off x="10531475" y="1601788"/>
            <a:ext cx="1106488" cy="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4C132747-BCD8-C9EA-8F67-F3A0A4E565F2}"/>
              </a:ext>
            </a:extLst>
          </p:cNvPr>
          <p:cNvCxnSpPr/>
          <p:nvPr>
            <p:custDataLst>
              <p:tags r:id="rId24"/>
            </p:custDataLst>
          </p:nvPr>
        </p:nvCxnSpPr>
        <p:spPr bwMode="auto">
          <a:xfrm>
            <a:off x="11734800" y="1838325"/>
            <a:ext cx="0" cy="426085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3E8C59C0-C0E6-7169-CF0A-978FD3A3FFF1}"/>
              </a:ext>
            </a:extLst>
          </p:cNvPr>
          <p:cNvCxnSpPr/>
          <p:nvPr>
            <p:custDataLst>
              <p:tags r:id="rId25"/>
            </p:custDataLst>
          </p:nvPr>
        </p:nvCxnSpPr>
        <p:spPr bwMode="auto">
          <a:xfrm>
            <a:off x="5753100" y="1838325"/>
            <a:ext cx="0" cy="426085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22" name="Straight Connector 221">
            <a:extLst>
              <a:ext uri="{FF2B5EF4-FFF2-40B4-BE49-F238E27FC236}">
                <a16:creationId xmlns:a16="http://schemas.microsoft.com/office/drawing/2014/main" id="{E0B8CB2A-56B8-3C89-E5E0-F88514417DBB}"/>
              </a:ext>
            </a:extLst>
          </p:cNvPr>
          <p:cNvCxnSpPr/>
          <p:nvPr>
            <p:custDataLst>
              <p:tags r:id="rId26"/>
            </p:custDataLst>
          </p:nvPr>
        </p:nvCxnSpPr>
        <p:spPr bwMode="auto">
          <a:xfrm>
            <a:off x="9342120" y="1838325"/>
            <a:ext cx="0" cy="4260850"/>
          </a:xfrm>
          <a:prstGeom prst="line">
            <a:avLst/>
          </a:prstGeom>
          <a:ln w="9525"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BE621795-C2A8-ED94-409A-E7A5D32FF7F3}"/>
              </a:ext>
            </a:extLst>
          </p:cNvPr>
          <p:cNvCxnSpPr/>
          <p:nvPr>
            <p:custDataLst>
              <p:tags r:id="rId27"/>
            </p:custDataLst>
          </p:nvPr>
        </p:nvCxnSpPr>
        <p:spPr bwMode="auto">
          <a:xfrm>
            <a:off x="6351270" y="1838325"/>
            <a:ext cx="0" cy="4260850"/>
          </a:xfrm>
          <a:prstGeom prst="line">
            <a:avLst/>
          </a:prstGeom>
          <a:ln w="952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9A09A1C8-6200-F42E-0856-33B76F9E8BD6}"/>
              </a:ext>
            </a:extLst>
          </p:cNvPr>
          <p:cNvCxnSpPr/>
          <p:nvPr>
            <p:custDataLst>
              <p:tags r:id="rId28"/>
            </p:custDataLst>
          </p:nvPr>
        </p:nvCxnSpPr>
        <p:spPr bwMode="auto">
          <a:xfrm>
            <a:off x="9940290" y="1838325"/>
            <a:ext cx="0" cy="4260850"/>
          </a:xfrm>
          <a:prstGeom prst="line">
            <a:avLst/>
          </a:prstGeom>
          <a:ln w="952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26" name="Straight Connector 225">
            <a:extLst>
              <a:ext uri="{FF2B5EF4-FFF2-40B4-BE49-F238E27FC236}">
                <a16:creationId xmlns:a16="http://schemas.microsoft.com/office/drawing/2014/main" id="{26145D42-8556-A810-6B37-8AE3A1ED4B10}"/>
              </a:ext>
            </a:extLst>
          </p:cNvPr>
          <p:cNvCxnSpPr/>
          <p:nvPr>
            <p:custDataLst>
              <p:tags r:id="rId29"/>
            </p:custDataLst>
          </p:nvPr>
        </p:nvCxnSpPr>
        <p:spPr bwMode="auto">
          <a:xfrm>
            <a:off x="8743950" y="1818005"/>
            <a:ext cx="0" cy="4260850"/>
          </a:xfrm>
          <a:prstGeom prst="line">
            <a:avLst/>
          </a:prstGeom>
          <a:ln w="9525" cap="flat" cmpd="sng" algn="ctr">
            <a:solidFill>
              <a:schemeClr val="tx1"/>
            </a:solidFill>
            <a:prstDash val="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23" name="Straight Connector 222">
            <a:extLst>
              <a:ext uri="{FF2B5EF4-FFF2-40B4-BE49-F238E27FC236}">
                <a16:creationId xmlns:a16="http://schemas.microsoft.com/office/drawing/2014/main" id="{407F9F6F-D652-51F5-4929-B021FE60BDA1}"/>
              </a:ext>
            </a:extLst>
          </p:cNvPr>
          <p:cNvCxnSpPr/>
          <p:nvPr>
            <p:custDataLst>
              <p:tags r:id="rId30"/>
            </p:custDataLst>
          </p:nvPr>
        </p:nvCxnSpPr>
        <p:spPr bwMode="auto">
          <a:xfrm>
            <a:off x="6949440" y="1838325"/>
            <a:ext cx="0" cy="4260850"/>
          </a:xfrm>
          <a:prstGeom prst="line">
            <a:avLst/>
          </a:prstGeom>
          <a:ln w="9525" cap="flat" cmpd="sng" algn="ctr">
            <a:solidFill>
              <a:schemeClr val="tx1"/>
            </a:solidFill>
            <a:prstDash val="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FBA13C81-6EE5-96FD-82CC-9F42589590CE}"/>
              </a:ext>
            </a:extLst>
          </p:cNvPr>
          <p:cNvCxnSpPr/>
          <p:nvPr>
            <p:custDataLst>
              <p:tags r:id="rId31"/>
            </p:custDataLst>
          </p:nvPr>
        </p:nvCxnSpPr>
        <p:spPr bwMode="auto">
          <a:xfrm>
            <a:off x="5754688" y="6099175"/>
            <a:ext cx="5981700" cy="0"/>
          </a:xfrm>
          <a:prstGeom prst="line">
            <a:avLst/>
          </a:prstGeom>
          <a:ln w="1270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BCCB4F4D-F56A-5A25-22D0-539D9C4E570F}"/>
              </a:ext>
            </a:extLst>
          </p:cNvPr>
          <p:cNvCxnSpPr/>
          <p:nvPr>
            <p:custDataLst>
              <p:tags r:id="rId32"/>
            </p:custDataLst>
          </p:nvPr>
        </p:nvCxnSpPr>
        <p:spPr bwMode="gray">
          <a:xfrm>
            <a:off x="5887720" y="1838325"/>
            <a:ext cx="0" cy="4414838"/>
          </a:xfrm>
          <a:prstGeom prst="line">
            <a:avLst/>
          </a:prstGeom>
          <a:ln w="19050" cap="flat" cmpd="sng" algn="ctr">
            <a:solidFill>
              <a:schemeClr val="accent6"/>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C040F3C4-D777-5983-F0E9-47A45767AB99}"/>
              </a:ext>
            </a:extLst>
          </p:cNvPr>
          <p:cNvCxnSpPr>
            <a:cxnSpLocks/>
          </p:cNvCxnSpPr>
          <p:nvPr>
            <p:custDataLst>
              <p:tags r:id="rId33"/>
            </p:custDataLst>
          </p:nvPr>
        </p:nvCxnSpPr>
        <p:spPr bwMode="gray">
          <a:xfrm flipH="1">
            <a:off x="8145780" y="1865599"/>
            <a:ext cx="15875" cy="4260266"/>
          </a:xfrm>
          <a:prstGeom prst="line">
            <a:avLst/>
          </a:prstGeom>
          <a:ln w="19050" cap="flat" cmpd="sng" algn="ctr">
            <a:solidFill>
              <a:schemeClr val="accent6"/>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76BCA1E4-9292-314A-8669-4C6265ED827C}"/>
              </a:ext>
            </a:extLst>
          </p:cNvPr>
          <p:cNvCxnSpPr/>
          <p:nvPr>
            <p:custDataLst>
              <p:tags r:id="rId34"/>
            </p:custDataLst>
          </p:nvPr>
        </p:nvCxnSpPr>
        <p:spPr bwMode="auto">
          <a:xfrm>
            <a:off x="5754688" y="1838325"/>
            <a:ext cx="5981700" cy="0"/>
          </a:xfrm>
          <a:prstGeom prst="line">
            <a:avLst/>
          </a:prstGeom>
          <a:ln w="1270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484" name="Diamond 483">
            <a:extLst>
              <a:ext uri="{FF2B5EF4-FFF2-40B4-BE49-F238E27FC236}">
                <a16:creationId xmlns:a16="http://schemas.microsoft.com/office/drawing/2014/main" id="{D2A78F55-39D0-4CC3-7FF8-2FB52B2206BE}"/>
              </a:ext>
            </a:extLst>
          </p:cNvPr>
          <p:cNvSpPr/>
          <p:nvPr>
            <p:custDataLst>
              <p:tags r:id="rId35"/>
            </p:custDataLst>
          </p:nvPr>
        </p:nvSpPr>
        <p:spPr bwMode="gray">
          <a:xfrm>
            <a:off x="11257041" y="6130132"/>
            <a:ext cx="177800" cy="177800"/>
          </a:xfrm>
          <a:prstGeom prst="diamond">
            <a:avLst/>
          </a:prstGeom>
          <a:solidFill>
            <a:srgbClr val="FFFFFF"/>
          </a:solidFill>
          <a:ln w="9525" cap="flat" cmpd="sng" algn="ctr">
            <a:solidFill>
              <a:schemeClr val="accent6"/>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3" name="Diamond 42">
            <a:extLst>
              <a:ext uri="{FF2B5EF4-FFF2-40B4-BE49-F238E27FC236}">
                <a16:creationId xmlns:a16="http://schemas.microsoft.com/office/drawing/2014/main" id="{FBE0F4F5-1AD5-993D-8395-51F37E745FFB}"/>
              </a:ext>
            </a:extLst>
          </p:cNvPr>
          <p:cNvSpPr/>
          <p:nvPr>
            <p:custDataLst>
              <p:tags r:id="rId36"/>
            </p:custDataLst>
          </p:nvPr>
        </p:nvSpPr>
        <p:spPr bwMode="gray">
          <a:xfrm>
            <a:off x="10901730" y="6130132"/>
            <a:ext cx="177800" cy="177800"/>
          </a:xfrm>
          <a:prstGeom prst="diamond">
            <a:avLst/>
          </a:prstGeom>
          <a:solidFill>
            <a:srgbClr val="FFFFFF"/>
          </a:solidFill>
          <a:ln w="9525" cap="sq" cmpd="sng" algn="ctr">
            <a:solidFill>
              <a:schemeClr val="accent6"/>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38" name="Diamond 37">
            <a:extLst>
              <a:ext uri="{FF2B5EF4-FFF2-40B4-BE49-F238E27FC236}">
                <a16:creationId xmlns:a16="http://schemas.microsoft.com/office/drawing/2014/main" id="{414201E5-3862-079F-B56D-658449E6EFE1}"/>
              </a:ext>
            </a:extLst>
          </p:cNvPr>
          <p:cNvSpPr/>
          <p:nvPr>
            <p:custDataLst>
              <p:tags r:id="rId37"/>
            </p:custDataLst>
          </p:nvPr>
        </p:nvSpPr>
        <p:spPr bwMode="gray">
          <a:xfrm>
            <a:off x="8056880" y="6130132"/>
            <a:ext cx="177800" cy="177800"/>
          </a:xfrm>
          <a:prstGeom prst="diamond">
            <a:avLst/>
          </a:prstGeom>
          <a:solidFill>
            <a:srgbClr val="FFFFFF"/>
          </a:solidFill>
          <a:ln w="9525" cap="sq" cmpd="sng" algn="ctr">
            <a:solidFill>
              <a:schemeClr val="accent6"/>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39" name="Diamond 38">
            <a:extLst>
              <a:ext uri="{FF2B5EF4-FFF2-40B4-BE49-F238E27FC236}">
                <a16:creationId xmlns:a16="http://schemas.microsoft.com/office/drawing/2014/main" id="{5E7EB6D1-043C-33F6-417B-4E44C0130092}"/>
              </a:ext>
            </a:extLst>
          </p:cNvPr>
          <p:cNvSpPr/>
          <p:nvPr>
            <p:custDataLst>
              <p:tags r:id="rId38"/>
            </p:custDataLst>
          </p:nvPr>
        </p:nvSpPr>
        <p:spPr bwMode="gray">
          <a:xfrm>
            <a:off x="5798820" y="6130132"/>
            <a:ext cx="177800" cy="177800"/>
          </a:xfrm>
          <a:prstGeom prst="diamond">
            <a:avLst/>
          </a:prstGeom>
          <a:solidFill>
            <a:srgbClr val="FFFFFF"/>
          </a:solidFill>
          <a:ln w="9525" cap="sq" cmpd="sng" algn="ctr">
            <a:solidFill>
              <a:schemeClr val="accent6"/>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89" name="Isosceles Triangle 488">
            <a:extLst>
              <a:ext uri="{FF2B5EF4-FFF2-40B4-BE49-F238E27FC236}">
                <a16:creationId xmlns:a16="http://schemas.microsoft.com/office/drawing/2014/main" id="{53C65D78-27C1-8E17-7B61-709C6ECE0123}"/>
              </a:ext>
            </a:extLst>
          </p:cNvPr>
          <p:cNvSpPr/>
          <p:nvPr>
            <p:custDataLst>
              <p:tags r:id="rId39"/>
            </p:custDataLst>
          </p:nvPr>
        </p:nvSpPr>
        <p:spPr bwMode="gray">
          <a:xfrm>
            <a:off x="8216900" y="3348038"/>
            <a:ext cx="177800" cy="177800"/>
          </a:xfrm>
          <a:prstGeom prst="triangle">
            <a:avLst/>
          </a:prstGeom>
          <a:solidFill>
            <a:schemeClr val="accent1"/>
          </a:solidFill>
          <a:ln w="9525" cap="sq" cmpd="sng" algn="ctr">
            <a:solidFill>
              <a:schemeClr val="accent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87" name="Isosceles Triangle 486">
            <a:extLst>
              <a:ext uri="{FF2B5EF4-FFF2-40B4-BE49-F238E27FC236}">
                <a16:creationId xmlns:a16="http://schemas.microsoft.com/office/drawing/2014/main" id="{1E281DCA-D6E4-DEE1-7555-7D4F6C06D5AC}"/>
              </a:ext>
            </a:extLst>
          </p:cNvPr>
          <p:cNvSpPr/>
          <p:nvPr>
            <p:custDataLst>
              <p:tags r:id="rId40"/>
            </p:custDataLst>
          </p:nvPr>
        </p:nvSpPr>
        <p:spPr bwMode="gray">
          <a:xfrm>
            <a:off x="7319010" y="2649538"/>
            <a:ext cx="177800" cy="177800"/>
          </a:xfrm>
          <a:prstGeom prst="triangle">
            <a:avLst/>
          </a:prstGeom>
          <a:solidFill>
            <a:schemeClr val="accent1"/>
          </a:solidFill>
          <a:ln w="9525" cap="sq" cmpd="sng" algn="ctr">
            <a:solidFill>
              <a:schemeClr val="accent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83" name="Isosceles Triangle 482">
            <a:extLst>
              <a:ext uri="{FF2B5EF4-FFF2-40B4-BE49-F238E27FC236}">
                <a16:creationId xmlns:a16="http://schemas.microsoft.com/office/drawing/2014/main" id="{EC3D8CE1-D76A-434E-8086-B99DB0CA720E}"/>
              </a:ext>
            </a:extLst>
          </p:cNvPr>
          <p:cNvSpPr/>
          <p:nvPr>
            <p:custDataLst>
              <p:tags r:id="rId41"/>
            </p:custDataLst>
          </p:nvPr>
        </p:nvSpPr>
        <p:spPr bwMode="gray">
          <a:xfrm>
            <a:off x="6786469" y="2300288"/>
            <a:ext cx="177800" cy="177800"/>
          </a:xfrm>
          <a:prstGeom prst="triangle">
            <a:avLst/>
          </a:prstGeom>
          <a:solidFill>
            <a:schemeClr val="accent1"/>
          </a:solidFill>
          <a:ln w="9525" cap="sq" cmpd="sng" algn="ctr">
            <a:solidFill>
              <a:schemeClr val="accent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88" name="Isosceles Triangle 487">
            <a:extLst>
              <a:ext uri="{FF2B5EF4-FFF2-40B4-BE49-F238E27FC236}">
                <a16:creationId xmlns:a16="http://schemas.microsoft.com/office/drawing/2014/main" id="{01FEB92D-6068-52D5-AF03-FCDCB19068A2}"/>
              </a:ext>
            </a:extLst>
          </p:cNvPr>
          <p:cNvSpPr/>
          <p:nvPr>
            <p:custDataLst>
              <p:tags r:id="rId42"/>
            </p:custDataLst>
          </p:nvPr>
        </p:nvSpPr>
        <p:spPr bwMode="gray">
          <a:xfrm>
            <a:off x="7710170" y="2998788"/>
            <a:ext cx="177800" cy="177800"/>
          </a:xfrm>
          <a:prstGeom prst="triangle">
            <a:avLst/>
          </a:prstGeom>
          <a:solidFill>
            <a:schemeClr val="accent1"/>
          </a:solidFill>
          <a:ln w="9525" cap="sq" cmpd="sng" algn="ctr">
            <a:solidFill>
              <a:schemeClr val="accent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90" name="Isosceles Triangle 489">
            <a:extLst>
              <a:ext uri="{FF2B5EF4-FFF2-40B4-BE49-F238E27FC236}">
                <a16:creationId xmlns:a16="http://schemas.microsoft.com/office/drawing/2014/main" id="{340CD58F-E0EE-4D3B-DA94-E97A9BEB5A2F}"/>
              </a:ext>
            </a:extLst>
          </p:cNvPr>
          <p:cNvSpPr/>
          <p:nvPr>
            <p:custDataLst>
              <p:tags r:id="rId43"/>
            </p:custDataLst>
          </p:nvPr>
        </p:nvSpPr>
        <p:spPr bwMode="gray">
          <a:xfrm>
            <a:off x="8733480" y="3697288"/>
            <a:ext cx="177800" cy="177800"/>
          </a:xfrm>
          <a:prstGeom prst="triangle">
            <a:avLst/>
          </a:prstGeom>
          <a:solidFill>
            <a:schemeClr val="accent1"/>
          </a:solidFill>
          <a:ln w="9525" cap="sq" cmpd="sng" algn="ctr">
            <a:solidFill>
              <a:schemeClr val="accent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cxnSp>
        <p:nvCxnSpPr>
          <p:cNvPr id="104" name="LineBasicDefault 19">
            <a:extLst>
              <a:ext uri="{FF2B5EF4-FFF2-40B4-BE49-F238E27FC236}">
                <a16:creationId xmlns:a16="http://schemas.microsoft.com/office/drawing/2014/main" id="{EE66DAA3-5339-22AC-1138-D63695CF0B4E}"/>
              </a:ext>
            </a:extLst>
          </p:cNvPr>
          <p:cNvCxnSpPr>
            <a:cxnSpLocks/>
          </p:cNvCxnSpPr>
          <p:nvPr>
            <p:custDataLst>
              <p:tags r:id="rId44"/>
            </p:custDataLst>
          </p:nvPr>
        </p:nvCxnSpPr>
        <p:spPr>
          <a:xfrm>
            <a:off x="554735" y="1838325"/>
            <a:ext cx="5232613" cy="0"/>
          </a:xfrm>
          <a:prstGeom prst="straightConnector1">
            <a:avLst/>
          </a:prstGeom>
          <a:ln w="1270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8" name="LineBasicDefault 19">
            <a:extLst>
              <a:ext uri="{FF2B5EF4-FFF2-40B4-BE49-F238E27FC236}">
                <a16:creationId xmlns:a16="http://schemas.microsoft.com/office/drawing/2014/main" id="{159CEF94-EE6C-A3B1-B18F-79D3593DA96C}"/>
              </a:ext>
            </a:extLst>
          </p:cNvPr>
          <p:cNvCxnSpPr>
            <a:cxnSpLocks/>
          </p:cNvCxnSpPr>
          <p:nvPr>
            <p:custDataLst>
              <p:tags r:id="rId45"/>
            </p:custDataLst>
          </p:nvPr>
        </p:nvCxnSpPr>
        <p:spPr>
          <a:xfrm>
            <a:off x="554735" y="6101969"/>
            <a:ext cx="5232613" cy="0"/>
          </a:xfrm>
          <a:prstGeom prst="straightConnector1">
            <a:avLst/>
          </a:prstGeom>
          <a:ln w="1270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12" name="GreyLineSeparatorDefault 165">
            <a:extLst>
              <a:ext uri="{FF2B5EF4-FFF2-40B4-BE49-F238E27FC236}">
                <a16:creationId xmlns:a16="http://schemas.microsoft.com/office/drawing/2014/main" id="{A68813BA-C118-B126-14AF-BFDED9B6E8C5}"/>
              </a:ext>
            </a:extLst>
          </p:cNvPr>
          <p:cNvCxnSpPr>
            <a:cxnSpLocks/>
          </p:cNvCxnSpPr>
          <p:nvPr>
            <p:custDataLst>
              <p:tags r:id="rId46"/>
            </p:custDataLst>
          </p:nvPr>
        </p:nvCxnSpPr>
        <p:spPr>
          <a:xfrm>
            <a:off x="554736" y="5358321"/>
            <a:ext cx="11176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83" name="TextBox 182">
            <a:extLst>
              <a:ext uri="{FF2B5EF4-FFF2-40B4-BE49-F238E27FC236}">
                <a16:creationId xmlns:a16="http://schemas.microsoft.com/office/drawing/2014/main" id="{7E9EB598-05B5-BC5D-7466-04A234F953F0}"/>
              </a:ext>
            </a:extLst>
          </p:cNvPr>
          <p:cNvSpPr txBox="1">
            <a:spLocks/>
          </p:cNvSpPr>
          <p:nvPr/>
        </p:nvSpPr>
        <p:spPr>
          <a:xfrm>
            <a:off x="571670" y="3981507"/>
            <a:ext cx="1696342"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1" i="0" u="none" strike="noStrike" kern="1200" cap="none" spc="0" normalizeH="0" baseline="0" noProof="0">
                <a:ln>
                  <a:noFill/>
                </a:ln>
                <a:solidFill>
                  <a:srgbClr val="171A1C"/>
                </a:solidFill>
                <a:effectLst/>
                <a:uLnTx/>
                <a:uFillTx/>
                <a:latin typeface="Arial"/>
                <a:ea typeface="+mn-ea"/>
                <a:cs typeface="Arial" panose="020B0604020202020204" pitchFamily="34" charset="0"/>
              </a:rPr>
              <a:t>PRS </a:t>
            </a:r>
          </a:p>
        </p:txBody>
      </p:sp>
      <p:sp>
        <p:nvSpPr>
          <p:cNvPr id="184" name="TextBox 183">
            <a:extLst>
              <a:ext uri="{FF2B5EF4-FFF2-40B4-BE49-F238E27FC236}">
                <a16:creationId xmlns:a16="http://schemas.microsoft.com/office/drawing/2014/main" id="{24A1F9F0-41C9-5F65-1CD8-C7BA66903FD4}"/>
              </a:ext>
            </a:extLst>
          </p:cNvPr>
          <p:cNvSpPr txBox="1"/>
          <p:nvPr/>
        </p:nvSpPr>
        <p:spPr>
          <a:xfrm>
            <a:off x="571670" y="1917701"/>
            <a:ext cx="1007578" cy="32316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1" i="0" u="none" strike="noStrike" kern="1200" cap="none" spc="0" normalizeH="0" baseline="0" noProof="0">
                <a:ln>
                  <a:noFill/>
                </a:ln>
                <a:solidFill>
                  <a:srgbClr val="171A1C"/>
                </a:solidFill>
                <a:effectLst/>
                <a:uLnTx/>
                <a:uFillTx/>
                <a:latin typeface="Arial"/>
                <a:ea typeface="+mn-ea"/>
                <a:cs typeface="Arial" panose="020B0604020202020204" pitchFamily="34" charset="0"/>
              </a:rPr>
              <a:t>Workshops and working groups</a:t>
            </a:r>
          </a:p>
        </p:txBody>
      </p:sp>
      <p:sp>
        <p:nvSpPr>
          <p:cNvPr id="158" name="TextBox 157">
            <a:extLst>
              <a:ext uri="{FF2B5EF4-FFF2-40B4-BE49-F238E27FC236}">
                <a16:creationId xmlns:a16="http://schemas.microsoft.com/office/drawing/2014/main" id="{DE573D72-5C71-637B-6520-F4A85891ACAD}"/>
              </a:ext>
            </a:extLst>
          </p:cNvPr>
          <p:cNvSpPr txBox="1">
            <a:spLocks/>
          </p:cNvSpPr>
          <p:nvPr>
            <p:custDataLst>
              <p:tags r:id="rId47"/>
            </p:custDataLst>
          </p:nvPr>
        </p:nvSpPr>
        <p:spPr>
          <a:xfrm>
            <a:off x="2339977" y="5742869"/>
            <a:ext cx="3420521" cy="323165"/>
          </a:xfrm>
          <a:prstGeom prst="rect">
            <a:avLst/>
          </a:prstGeom>
          <a:no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1050" b="0" i="0" u="none" strike="noStrike" kern="0" cap="none" spc="0" normalizeH="0" baseline="0" noProof="0">
                <a:ln>
                  <a:noFill/>
                </a:ln>
                <a:solidFill>
                  <a:srgbClr val="171A1C"/>
                </a:solidFill>
                <a:effectLst/>
                <a:uLnTx/>
                <a:uFillTx/>
                <a:latin typeface="Arial"/>
                <a:ea typeface="+mn-ea"/>
                <a:cs typeface="+mn-cs"/>
              </a:rPr>
              <a:t>Formally present CTP and Batch 1 PGRRs/NPRRs for approval</a:t>
            </a:r>
          </a:p>
        </p:txBody>
      </p:sp>
      <p:sp>
        <p:nvSpPr>
          <p:cNvPr id="186" name="TextBox 185">
            <a:extLst>
              <a:ext uri="{FF2B5EF4-FFF2-40B4-BE49-F238E27FC236}">
                <a16:creationId xmlns:a16="http://schemas.microsoft.com/office/drawing/2014/main" id="{4E40528B-433B-7973-2A6D-16A042EB3894}"/>
              </a:ext>
            </a:extLst>
          </p:cNvPr>
          <p:cNvSpPr txBox="1"/>
          <p:nvPr/>
        </p:nvSpPr>
        <p:spPr>
          <a:xfrm>
            <a:off x="571670" y="5749957"/>
            <a:ext cx="1696342"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1" i="0" u="none" strike="noStrike" kern="1200" cap="none" spc="0" normalizeH="0" baseline="0" noProof="0">
                <a:ln>
                  <a:noFill/>
                </a:ln>
                <a:solidFill>
                  <a:srgbClr val="171A1C"/>
                </a:solidFill>
                <a:effectLst/>
                <a:uLnTx/>
                <a:uFillTx/>
                <a:latin typeface="Arial"/>
                <a:ea typeface="+mn-ea"/>
                <a:cs typeface="Arial" panose="020B0604020202020204" pitchFamily="34" charset="0"/>
              </a:rPr>
              <a:t>ERCOT Board</a:t>
            </a:r>
          </a:p>
        </p:txBody>
      </p:sp>
      <p:sp>
        <p:nvSpPr>
          <p:cNvPr id="187" name="TextBox 186">
            <a:extLst>
              <a:ext uri="{FF2B5EF4-FFF2-40B4-BE49-F238E27FC236}">
                <a16:creationId xmlns:a16="http://schemas.microsoft.com/office/drawing/2014/main" id="{0B14A60F-87EB-B38A-0928-1E20D0D34D50}"/>
              </a:ext>
            </a:extLst>
          </p:cNvPr>
          <p:cNvSpPr txBox="1"/>
          <p:nvPr/>
        </p:nvSpPr>
        <p:spPr>
          <a:xfrm>
            <a:off x="2339978" y="1608138"/>
            <a:ext cx="3326586" cy="184150"/>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200" b="1" i="0" u="none" strike="noStrike" kern="1200" cap="none" spc="0" normalizeH="0" baseline="0" noProof="0">
                <a:ln>
                  <a:noFill/>
                </a:ln>
                <a:solidFill>
                  <a:srgbClr val="171A1C"/>
                </a:solidFill>
                <a:effectLst/>
                <a:uLnTx/>
                <a:uFillTx/>
                <a:latin typeface="Arial"/>
                <a:ea typeface="+mn-ea"/>
                <a:cs typeface="Arial" panose="020B0604020202020204" pitchFamily="34" charset="0"/>
              </a:rPr>
              <a:t>Objective</a:t>
            </a:r>
          </a:p>
        </p:txBody>
      </p:sp>
      <p:sp>
        <p:nvSpPr>
          <p:cNvPr id="189" name="TextBox 188">
            <a:extLst>
              <a:ext uri="{FF2B5EF4-FFF2-40B4-BE49-F238E27FC236}">
                <a16:creationId xmlns:a16="http://schemas.microsoft.com/office/drawing/2014/main" id="{F1F4F010-9DB6-61A2-FAEC-932BFE2C7FF2}"/>
              </a:ext>
            </a:extLst>
          </p:cNvPr>
          <p:cNvSpPr txBox="1">
            <a:spLocks/>
          </p:cNvSpPr>
          <p:nvPr/>
        </p:nvSpPr>
        <p:spPr>
          <a:xfrm>
            <a:off x="2339977" y="1917700"/>
            <a:ext cx="3326586"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Interview TSP planning staff on CTP scope</a:t>
            </a:r>
          </a:p>
        </p:txBody>
      </p:sp>
      <p:sp>
        <p:nvSpPr>
          <p:cNvPr id="190" name="TextBox 189">
            <a:extLst>
              <a:ext uri="{FF2B5EF4-FFF2-40B4-BE49-F238E27FC236}">
                <a16:creationId xmlns:a16="http://schemas.microsoft.com/office/drawing/2014/main" id="{E5E076C8-B1C7-D66F-AF72-1EBB1D775823}"/>
              </a:ext>
            </a:extLst>
          </p:cNvPr>
          <p:cNvSpPr txBox="1">
            <a:spLocks/>
          </p:cNvSpPr>
          <p:nvPr/>
        </p:nvSpPr>
        <p:spPr>
          <a:xfrm>
            <a:off x="2339977" y="3981507"/>
            <a:ext cx="3326586" cy="32316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Engage with Protocol Revisions Subcommittee on NPRR(s)</a:t>
            </a:r>
          </a:p>
        </p:txBody>
      </p:sp>
      <p:sp>
        <p:nvSpPr>
          <p:cNvPr id="192" name="TextBox 191">
            <a:extLst>
              <a:ext uri="{FF2B5EF4-FFF2-40B4-BE49-F238E27FC236}">
                <a16:creationId xmlns:a16="http://schemas.microsoft.com/office/drawing/2014/main" id="{024F5603-390F-73E9-D47F-80CDA88FB53B}"/>
              </a:ext>
            </a:extLst>
          </p:cNvPr>
          <p:cNvSpPr txBox="1">
            <a:spLocks/>
          </p:cNvSpPr>
          <p:nvPr/>
        </p:nvSpPr>
        <p:spPr>
          <a:xfrm>
            <a:off x="2339977" y="4330503"/>
            <a:ext cx="3326586" cy="32316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Engage with Reliability and Operations Subcommittee engagement on PGRR(s) </a:t>
            </a:r>
          </a:p>
        </p:txBody>
      </p:sp>
      <p:sp>
        <p:nvSpPr>
          <p:cNvPr id="185" name="TextBox 184">
            <a:extLst>
              <a:ext uri="{FF2B5EF4-FFF2-40B4-BE49-F238E27FC236}">
                <a16:creationId xmlns:a16="http://schemas.microsoft.com/office/drawing/2014/main" id="{06CCB47D-35D7-0A66-3646-F0C441EDFCAF}"/>
              </a:ext>
            </a:extLst>
          </p:cNvPr>
          <p:cNvSpPr txBox="1"/>
          <p:nvPr/>
        </p:nvSpPr>
        <p:spPr>
          <a:xfrm>
            <a:off x="571670" y="5024526"/>
            <a:ext cx="1696342"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1" i="0" u="none" strike="noStrike" kern="1200" cap="none" spc="0" normalizeH="0" baseline="0" noProof="0">
                <a:ln>
                  <a:noFill/>
                </a:ln>
                <a:solidFill>
                  <a:srgbClr val="171A1C"/>
                </a:solidFill>
                <a:effectLst/>
                <a:uLnTx/>
                <a:uFillTx/>
                <a:latin typeface="Arial"/>
                <a:ea typeface="+mn-ea"/>
                <a:cs typeface="Arial" panose="020B0604020202020204" pitchFamily="34" charset="0"/>
              </a:rPr>
              <a:t>TAC </a:t>
            </a:r>
          </a:p>
        </p:txBody>
      </p:sp>
      <p:sp>
        <p:nvSpPr>
          <p:cNvPr id="194" name="TextBox 193">
            <a:extLst>
              <a:ext uri="{FF2B5EF4-FFF2-40B4-BE49-F238E27FC236}">
                <a16:creationId xmlns:a16="http://schemas.microsoft.com/office/drawing/2014/main" id="{5EFE5616-3866-8DD2-6AB8-C132712EAF6C}"/>
              </a:ext>
            </a:extLst>
          </p:cNvPr>
          <p:cNvSpPr txBox="1">
            <a:spLocks/>
          </p:cNvSpPr>
          <p:nvPr/>
        </p:nvSpPr>
        <p:spPr>
          <a:xfrm>
            <a:off x="2339977" y="5024526"/>
            <a:ext cx="3326586" cy="32316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buClr>
                <a:srgbClr val="171A1C"/>
              </a:buClr>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Review/endorse combined NPRR/PGRR package for Board approval</a:t>
            </a:r>
          </a:p>
        </p:txBody>
      </p:sp>
      <p:cxnSp>
        <p:nvCxnSpPr>
          <p:cNvPr id="250" name="GreyLineSeparatorDefault 165">
            <a:extLst>
              <a:ext uri="{FF2B5EF4-FFF2-40B4-BE49-F238E27FC236}">
                <a16:creationId xmlns:a16="http://schemas.microsoft.com/office/drawing/2014/main" id="{987A3527-CF86-5250-9314-9062A158FD32}"/>
              </a:ext>
            </a:extLst>
          </p:cNvPr>
          <p:cNvCxnSpPr>
            <a:cxnSpLocks/>
          </p:cNvCxnSpPr>
          <p:nvPr>
            <p:custDataLst>
              <p:tags r:id="rId48"/>
            </p:custDataLst>
          </p:nvPr>
        </p:nvCxnSpPr>
        <p:spPr>
          <a:xfrm>
            <a:off x="554736" y="5013897"/>
            <a:ext cx="11176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51" name="GreyLineSeparatorDefault 165">
            <a:extLst>
              <a:ext uri="{FF2B5EF4-FFF2-40B4-BE49-F238E27FC236}">
                <a16:creationId xmlns:a16="http://schemas.microsoft.com/office/drawing/2014/main" id="{FFB4AA8D-C8F0-4A5F-360A-54666160A42E}"/>
              </a:ext>
            </a:extLst>
          </p:cNvPr>
          <p:cNvCxnSpPr>
            <a:cxnSpLocks/>
          </p:cNvCxnSpPr>
          <p:nvPr>
            <p:custDataLst>
              <p:tags r:id="rId49"/>
            </p:custDataLst>
          </p:nvPr>
        </p:nvCxnSpPr>
        <p:spPr>
          <a:xfrm>
            <a:off x="554736" y="4666679"/>
            <a:ext cx="11176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52" name="GreyLineSeparatorDefault 165">
            <a:extLst>
              <a:ext uri="{FF2B5EF4-FFF2-40B4-BE49-F238E27FC236}">
                <a16:creationId xmlns:a16="http://schemas.microsoft.com/office/drawing/2014/main" id="{3E0543DC-84CB-1962-AD0A-9356BE640994}"/>
              </a:ext>
            </a:extLst>
          </p:cNvPr>
          <p:cNvCxnSpPr>
            <a:cxnSpLocks/>
          </p:cNvCxnSpPr>
          <p:nvPr>
            <p:custDataLst>
              <p:tags r:id="rId50"/>
            </p:custDataLst>
          </p:nvPr>
        </p:nvCxnSpPr>
        <p:spPr>
          <a:xfrm>
            <a:off x="554736" y="4317492"/>
            <a:ext cx="11176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54" name="GreyLineSeparatorDefault 165">
            <a:extLst>
              <a:ext uri="{FF2B5EF4-FFF2-40B4-BE49-F238E27FC236}">
                <a16:creationId xmlns:a16="http://schemas.microsoft.com/office/drawing/2014/main" id="{F3CAD457-10CC-DCB7-290C-C7A279CA8A43}"/>
              </a:ext>
            </a:extLst>
          </p:cNvPr>
          <p:cNvCxnSpPr>
            <a:cxnSpLocks/>
          </p:cNvCxnSpPr>
          <p:nvPr>
            <p:custDataLst>
              <p:tags r:id="rId51"/>
            </p:custDataLst>
          </p:nvPr>
        </p:nvCxnSpPr>
        <p:spPr>
          <a:xfrm>
            <a:off x="554736" y="3968687"/>
            <a:ext cx="11176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59" name="GreyLineSeparatorDefault 165">
            <a:extLst>
              <a:ext uri="{FF2B5EF4-FFF2-40B4-BE49-F238E27FC236}">
                <a16:creationId xmlns:a16="http://schemas.microsoft.com/office/drawing/2014/main" id="{A19A1557-EDB5-87AA-EDD2-46862EBE347C}"/>
              </a:ext>
            </a:extLst>
          </p:cNvPr>
          <p:cNvCxnSpPr>
            <a:cxnSpLocks/>
          </p:cNvCxnSpPr>
          <p:nvPr>
            <p:custDataLst>
              <p:tags r:id="rId52"/>
            </p:custDataLst>
          </p:nvPr>
        </p:nvCxnSpPr>
        <p:spPr>
          <a:xfrm>
            <a:off x="3218688" y="2560511"/>
            <a:ext cx="85217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60" name="GreyLineSeparatorDefault 165">
            <a:extLst>
              <a:ext uri="{FF2B5EF4-FFF2-40B4-BE49-F238E27FC236}">
                <a16:creationId xmlns:a16="http://schemas.microsoft.com/office/drawing/2014/main" id="{0AAEF676-E2BF-25A2-20F9-BF58FEA1DC54}"/>
              </a:ext>
            </a:extLst>
          </p:cNvPr>
          <p:cNvCxnSpPr>
            <a:cxnSpLocks/>
          </p:cNvCxnSpPr>
          <p:nvPr>
            <p:custDataLst>
              <p:tags r:id="rId53"/>
            </p:custDataLst>
          </p:nvPr>
        </p:nvCxnSpPr>
        <p:spPr>
          <a:xfrm>
            <a:off x="2339977" y="2216087"/>
            <a:ext cx="9398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sp>
        <p:nvSpPr>
          <p:cNvPr id="398" name="TextBox 397">
            <a:extLst>
              <a:ext uri="{FF2B5EF4-FFF2-40B4-BE49-F238E27FC236}">
                <a16:creationId xmlns:a16="http://schemas.microsoft.com/office/drawing/2014/main" id="{672C2EB1-2265-3AB6-3B28-D11FB212F351}"/>
              </a:ext>
            </a:extLst>
          </p:cNvPr>
          <p:cNvSpPr txBox="1">
            <a:spLocks/>
          </p:cNvSpPr>
          <p:nvPr>
            <p:custDataLst>
              <p:tags r:id="rId54"/>
            </p:custDataLst>
          </p:nvPr>
        </p:nvSpPr>
        <p:spPr>
          <a:xfrm>
            <a:off x="7774569" y="4329876"/>
            <a:ext cx="453487"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ROS </a:t>
            </a:r>
            <a:r>
              <a:rPr kumimoji="0" lang="en-US" sz="800" b="0" i="0" u="none" strike="noStrike" kern="0" cap="none" spc="0" normalizeH="0" baseline="0" noProof="0">
                <a:ln>
                  <a:noFill/>
                </a:ln>
                <a:solidFill>
                  <a:srgbClr val="171A1C"/>
                </a:solidFill>
                <a:effectLst/>
                <a:uLnTx/>
                <a:uFillTx/>
                <a:latin typeface="Arial"/>
                <a:ea typeface="+mn-ea"/>
                <a:cs typeface="+mn-cs"/>
              </a:rPr>
              <a:t>11/5</a:t>
            </a:r>
          </a:p>
        </p:txBody>
      </p:sp>
      <p:sp>
        <p:nvSpPr>
          <p:cNvPr id="400" name="TextBox 399">
            <a:extLst>
              <a:ext uri="{FF2B5EF4-FFF2-40B4-BE49-F238E27FC236}">
                <a16:creationId xmlns:a16="http://schemas.microsoft.com/office/drawing/2014/main" id="{312AA06D-8C33-A68E-47B1-0F95EB9AA041}"/>
              </a:ext>
            </a:extLst>
          </p:cNvPr>
          <p:cNvSpPr txBox="1">
            <a:spLocks/>
          </p:cNvSpPr>
          <p:nvPr>
            <p:custDataLst>
              <p:tags r:id="rId55"/>
            </p:custDataLst>
          </p:nvPr>
        </p:nvSpPr>
        <p:spPr>
          <a:xfrm>
            <a:off x="8675320" y="4329876"/>
            <a:ext cx="453487"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ROS </a:t>
            </a:r>
            <a:r>
              <a:rPr kumimoji="0" lang="en-US" sz="800" b="0" i="0" u="none" strike="noStrike" kern="0" cap="none" spc="0" normalizeH="0" baseline="0" noProof="0">
                <a:ln>
                  <a:noFill/>
                </a:ln>
                <a:solidFill>
                  <a:srgbClr val="171A1C"/>
                </a:solidFill>
                <a:effectLst/>
                <a:uLnTx/>
                <a:uFillTx/>
                <a:latin typeface="Arial"/>
                <a:ea typeface="+mn-ea"/>
                <a:cs typeface="+mn-cs"/>
              </a:rPr>
              <a:t>12/3</a:t>
            </a:r>
          </a:p>
        </p:txBody>
      </p:sp>
      <p:cxnSp>
        <p:nvCxnSpPr>
          <p:cNvPr id="9" name="GreyLineSeparatorDefault 165">
            <a:extLst>
              <a:ext uri="{FF2B5EF4-FFF2-40B4-BE49-F238E27FC236}">
                <a16:creationId xmlns:a16="http://schemas.microsoft.com/office/drawing/2014/main" id="{B36D55FB-3C7C-1EB6-D50D-71EF2759A294}"/>
              </a:ext>
            </a:extLst>
          </p:cNvPr>
          <p:cNvCxnSpPr>
            <a:cxnSpLocks/>
          </p:cNvCxnSpPr>
          <p:nvPr>
            <p:custDataLst>
              <p:tags r:id="rId56"/>
            </p:custDataLst>
          </p:nvPr>
        </p:nvCxnSpPr>
        <p:spPr>
          <a:xfrm>
            <a:off x="554736" y="5705920"/>
            <a:ext cx="111760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7175D51-E35B-813E-E400-03B8FE639ABD}"/>
              </a:ext>
            </a:extLst>
          </p:cNvPr>
          <p:cNvSpPr txBox="1"/>
          <p:nvPr/>
        </p:nvSpPr>
        <p:spPr>
          <a:xfrm>
            <a:off x="571670" y="5370538"/>
            <a:ext cx="1696342"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1" i="0" u="none" strike="noStrike" kern="1200" cap="none" spc="0" normalizeH="0" baseline="0" noProof="0">
                <a:ln>
                  <a:noFill/>
                </a:ln>
                <a:solidFill>
                  <a:srgbClr val="171A1C"/>
                </a:solidFill>
                <a:effectLst/>
                <a:uLnTx/>
                <a:uFillTx/>
                <a:latin typeface="Arial"/>
                <a:ea typeface="+mn-ea"/>
                <a:cs typeface="Arial" panose="020B0604020202020204" pitchFamily="34" charset="0"/>
              </a:rPr>
              <a:t>PUCT OM </a:t>
            </a:r>
          </a:p>
        </p:txBody>
      </p:sp>
      <p:sp>
        <p:nvSpPr>
          <p:cNvPr id="12" name="TextBox 11">
            <a:extLst>
              <a:ext uri="{FF2B5EF4-FFF2-40B4-BE49-F238E27FC236}">
                <a16:creationId xmlns:a16="http://schemas.microsoft.com/office/drawing/2014/main" id="{72C8A1B9-DD9F-58F7-67F1-03FA98D091E7}"/>
              </a:ext>
            </a:extLst>
          </p:cNvPr>
          <p:cNvSpPr txBox="1">
            <a:spLocks/>
          </p:cNvSpPr>
          <p:nvPr/>
        </p:nvSpPr>
        <p:spPr>
          <a:xfrm>
            <a:off x="2339977" y="5370538"/>
            <a:ext cx="3326586" cy="32316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Provide updates to Commission on progress/emerging policy considerations</a:t>
            </a:r>
          </a:p>
        </p:txBody>
      </p:sp>
      <p:cxnSp>
        <p:nvCxnSpPr>
          <p:cNvPr id="41" name="Straight Connector 40">
            <a:extLst>
              <a:ext uri="{FF2B5EF4-FFF2-40B4-BE49-F238E27FC236}">
                <a16:creationId xmlns:a16="http://schemas.microsoft.com/office/drawing/2014/main" id="{BF50F8F0-2813-E726-1825-8ABAFC35701C}"/>
              </a:ext>
            </a:extLst>
          </p:cNvPr>
          <p:cNvCxnSpPr>
            <a:cxnSpLocks/>
          </p:cNvCxnSpPr>
          <p:nvPr/>
        </p:nvCxnSpPr>
        <p:spPr>
          <a:xfrm>
            <a:off x="6042660" y="2005013"/>
            <a:ext cx="829310" cy="4763"/>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F4C597F1-7A5F-0A02-6AD1-388FBB0BDF19}"/>
              </a:ext>
            </a:extLst>
          </p:cNvPr>
          <p:cNvSpPr txBox="1">
            <a:spLocks/>
          </p:cNvSpPr>
          <p:nvPr/>
        </p:nvSpPr>
        <p:spPr>
          <a:xfrm>
            <a:off x="2339977" y="2289175"/>
            <a:ext cx="723262" cy="113107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Conduct stakeholder workshops on CTP process design and Batch 1+</a:t>
            </a:r>
          </a:p>
        </p:txBody>
      </p:sp>
      <p:cxnSp>
        <p:nvCxnSpPr>
          <p:cNvPr id="59" name="Straight Connector 58">
            <a:extLst>
              <a:ext uri="{FF2B5EF4-FFF2-40B4-BE49-F238E27FC236}">
                <a16:creationId xmlns:a16="http://schemas.microsoft.com/office/drawing/2014/main" id="{3D1F63CD-BDC9-EE16-E8F1-0A17A527C5E3}"/>
              </a:ext>
            </a:extLst>
          </p:cNvPr>
          <p:cNvCxnSpPr>
            <a:cxnSpLocks/>
          </p:cNvCxnSpPr>
          <p:nvPr/>
        </p:nvCxnSpPr>
        <p:spPr>
          <a:xfrm>
            <a:off x="7319565" y="1053772"/>
            <a:ext cx="284455"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63" name="TextBox 62">
            <a:extLst>
              <a:ext uri="{FF2B5EF4-FFF2-40B4-BE49-F238E27FC236}">
                <a16:creationId xmlns:a16="http://schemas.microsoft.com/office/drawing/2014/main" id="{E66ECDEF-6C59-3C4C-A95B-A3351435BDFA}"/>
              </a:ext>
            </a:extLst>
          </p:cNvPr>
          <p:cNvSpPr txBox="1"/>
          <p:nvPr/>
        </p:nvSpPr>
        <p:spPr>
          <a:xfrm>
            <a:off x="7678632" y="968334"/>
            <a:ext cx="1690646" cy="169277"/>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None/>
              <a:tabLst/>
              <a:defRPr/>
            </a:pPr>
            <a:r>
              <a:rPr kumimoji="0" lang="en-US" sz="11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Stakeholder engagement</a:t>
            </a:r>
          </a:p>
        </p:txBody>
      </p:sp>
      <p:sp>
        <p:nvSpPr>
          <p:cNvPr id="448" name="TextBox 447">
            <a:extLst>
              <a:ext uri="{FF2B5EF4-FFF2-40B4-BE49-F238E27FC236}">
                <a16:creationId xmlns:a16="http://schemas.microsoft.com/office/drawing/2014/main" id="{744506B6-143E-47A3-1165-AA67C9E33A0D}"/>
              </a:ext>
            </a:extLst>
          </p:cNvPr>
          <p:cNvSpPr txBox="1"/>
          <p:nvPr/>
        </p:nvSpPr>
        <p:spPr>
          <a:xfrm>
            <a:off x="9766310" y="964241"/>
            <a:ext cx="560601" cy="17463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1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Meeting</a:t>
            </a:r>
          </a:p>
        </p:txBody>
      </p:sp>
      <p:sp>
        <p:nvSpPr>
          <p:cNvPr id="449" name="TextBox 448">
            <a:extLst>
              <a:ext uri="{FF2B5EF4-FFF2-40B4-BE49-F238E27FC236}">
                <a16:creationId xmlns:a16="http://schemas.microsoft.com/office/drawing/2014/main" id="{9579AA3D-D16C-9FB4-C28D-3F8952A012D0}"/>
              </a:ext>
            </a:extLst>
          </p:cNvPr>
          <p:cNvSpPr txBox="1"/>
          <p:nvPr/>
        </p:nvSpPr>
        <p:spPr>
          <a:xfrm>
            <a:off x="10783254" y="963942"/>
            <a:ext cx="917963" cy="169277"/>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1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Targeted date</a:t>
            </a:r>
          </a:p>
        </p:txBody>
      </p:sp>
      <p:sp>
        <p:nvSpPr>
          <p:cNvPr id="452" name="TextBox 451">
            <a:extLst>
              <a:ext uri="{FF2B5EF4-FFF2-40B4-BE49-F238E27FC236}">
                <a16:creationId xmlns:a16="http://schemas.microsoft.com/office/drawing/2014/main" id="{34643B59-2E53-C4C8-C834-4831C1838F19}"/>
              </a:ext>
            </a:extLst>
          </p:cNvPr>
          <p:cNvSpPr txBox="1">
            <a:spLocks/>
          </p:cNvSpPr>
          <p:nvPr>
            <p:custDataLst>
              <p:tags r:id="rId57"/>
            </p:custDataLst>
          </p:nvPr>
        </p:nvSpPr>
        <p:spPr>
          <a:xfrm>
            <a:off x="6966585" y="1938338"/>
            <a:ext cx="1310320" cy="123111"/>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July 16 – late August</a:t>
            </a:r>
          </a:p>
        </p:txBody>
      </p:sp>
      <p:sp>
        <p:nvSpPr>
          <p:cNvPr id="457" name="TextBox 456">
            <a:extLst>
              <a:ext uri="{FF2B5EF4-FFF2-40B4-BE49-F238E27FC236}">
                <a16:creationId xmlns:a16="http://schemas.microsoft.com/office/drawing/2014/main" id="{1A2B0D83-4B95-FFF7-9227-EF5493629B68}"/>
              </a:ext>
            </a:extLst>
          </p:cNvPr>
          <p:cNvSpPr txBox="1">
            <a:spLocks/>
          </p:cNvSpPr>
          <p:nvPr>
            <p:custDataLst>
              <p:tags r:id="rId58"/>
            </p:custDataLst>
          </p:nvPr>
        </p:nvSpPr>
        <p:spPr>
          <a:xfrm>
            <a:off x="7056979" y="2319049"/>
            <a:ext cx="896007" cy="138499"/>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Workshop 1 </a:t>
            </a:r>
            <a:r>
              <a:rPr kumimoji="0" lang="en-US" sz="800" b="0" i="0" u="none" strike="noStrike" kern="0" cap="none" spc="0" normalizeH="0" baseline="0" noProof="0">
                <a:ln>
                  <a:noFill/>
                </a:ln>
                <a:solidFill>
                  <a:srgbClr val="171A1C"/>
                </a:solidFill>
                <a:effectLst/>
                <a:uLnTx/>
                <a:uFillTx/>
                <a:latin typeface="Arial"/>
                <a:ea typeface="+mn-ea"/>
                <a:cs typeface="+mn-cs"/>
              </a:rPr>
              <a:t>8/31 </a:t>
            </a:r>
          </a:p>
        </p:txBody>
      </p:sp>
      <p:cxnSp>
        <p:nvCxnSpPr>
          <p:cNvPr id="48" name="GreyLineSeparatorDefault 165">
            <a:extLst>
              <a:ext uri="{FF2B5EF4-FFF2-40B4-BE49-F238E27FC236}">
                <a16:creationId xmlns:a16="http://schemas.microsoft.com/office/drawing/2014/main" id="{549836A1-9590-42A6-C00D-93DF3C22A117}"/>
              </a:ext>
            </a:extLst>
          </p:cNvPr>
          <p:cNvCxnSpPr>
            <a:cxnSpLocks/>
          </p:cNvCxnSpPr>
          <p:nvPr>
            <p:custDataLst>
              <p:tags r:id="rId59"/>
            </p:custDataLst>
          </p:nvPr>
        </p:nvCxnSpPr>
        <p:spPr>
          <a:xfrm>
            <a:off x="3218688" y="2914079"/>
            <a:ext cx="85217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49" name="GreyLineSeparatorDefault 165">
            <a:extLst>
              <a:ext uri="{FF2B5EF4-FFF2-40B4-BE49-F238E27FC236}">
                <a16:creationId xmlns:a16="http://schemas.microsoft.com/office/drawing/2014/main" id="{28258FE5-CC3A-DD23-8EFC-E51D3F70538A}"/>
              </a:ext>
            </a:extLst>
          </p:cNvPr>
          <p:cNvCxnSpPr>
            <a:cxnSpLocks/>
          </p:cNvCxnSpPr>
          <p:nvPr>
            <p:custDataLst>
              <p:tags r:id="rId60"/>
            </p:custDataLst>
          </p:nvPr>
        </p:nvCxnSpPr>
        <p:spPr>
          <a:xfrm>
            <a:off x="3218688" y="3267647"/>
            <a:ext cx="85217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50" name="GreyLineSeparatorDefault 165">
            <a:extLst>
              <a:ext uri="{FF2B5EF4-FFF2-40B4-BE49-F238E27FC236}">
                <a16:creationId xmlns:a16="http://schemas.microsoft.com/office/drawing/2014/main" id="{A1BD1323-5F99-18FC-0533-43014BEA810E}"/>
              </a:ext>
            </a:extLst>
          </p:cNvPr>
          <p:cNvCxnSpPr>
            <a:cxnSpLocks/>
          </p:cNvCxnSpPr>
          <p:nvPr>
            <p:custDataLst>
              <p:tags r:id="rId61"/>
            </p:custDataLst>
          </p:nvPr>
        </p:nvCxnSpPr>
        <p:spPr>
          <a:xfrm>
            <a:off x="5751510" y="3612071"/>
            <a:ext cx="5981700" cy="0"/>
          </a:xfrm>
          <a:prstGeom prst="straightConnector1">
            <a:avLst/>
          </a:prstGeom>
          <a:ln w="6350" cap="flat">
            <a:solidFill>
              <a:schemeClr val="bg1">
                <a:lumMod val="50000"/>
              </a:schemeClr>
            </a:solidFill>
            <a:miter lim="800000"/>
            <a:tailEnd type="non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904430CB-64F8-7C83-EEB4-F31FC79C188A}"/>
              </a:ext>
            </a:extLst>
          </p:cNvPr>
          <p:cNvSpPr txBox="1">
            <a:spLocks/>
          </p:cNvSpPr>
          <p:nvPr>
            <p:custDataLst>
              <p:tags r:id="rId62"/>
            </p:custDataLst>
          </p:nvPr>
        </p:nvSpPr>
        <p:spPr>
          <a:xfrm>
            <a:off x="571670" y="4689144"/>
            <a:ext cx="1696342" cy="161583"/>
          </a:xfrm>
          <a:prstGeom prst="rect">
            <a:avLst/>
          </a:prstGeom>
          <a:no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1050" b="1" i="0" u="none" strike="noStrike" kern="0" cap="none" spc="0" normalizeH="0" baseline="0" noProof="0">
                <a:ln>
                  <a:noFill/>
                </a:ln>
                <a:solidFill>
                  <a:srgbClr val="171A1C"/>
                </a:solidFill>
                <a:effectLst/>
                <a:uLnTx/>
                <a:uFillTx/>
                <a:latin typeface="Arial"/>
                <a:ea typeface="+mn-ea"/>
                <a:cs typeface="+mn-cs"/>
              </a:rPr>
              <a:t>LLWG </a:t>
            </a:r>
          </a:p>
        </p:txBody>
      </p:sp>
      <p:sp>
        <p:nvSpPr>
          <p:cNvPr id="56" name="TextBox 55">
            <a:extLst>
              <a:ext uri="{FF2B5EF4-FFF2-40B4-BE49-F238E27FC236}">
                <a16:creationId xmlns:a16="http://schemas.microsoft.com/office/drawing/2014/main" id="{5BFBEEDB-29FC-BC9B-86FB-CA30D9692948}"/>
              </a:ext>
            </a:extLst>
          </p:cNvPr>
          <p:cNvSpPr txBox="1">
            <a:spLocks/>
          </p:cNvSpPr>
          <p:nvPr/>
        </p:nvSpPr>
        <p:spPr>
          <a:xfrm>
            <a:off x="2339977" y="4693960"/>
            <a:ext cx="3326586"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buClr>
                <a:srgbClr val="171A1C"/>
              </a:buClr>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Engage with Large Load Working Group on Batch 1+</a:t>
            </a:r>
          </a:p>
        </p:txBody>
      </p:sp>
      <p:sp>
        <p:nvSpPr>
          <p:cNvPr id="456" name="TextBox 455">
            <a:extLst>
              <a:ext uri="{FF2B5EF4-FFF2-40B4-BE49-F238E27FC236}">
                <a16:creationId xmlns:a16="http://schemas.microsoft.com/office/drawing/2014/main" id="{7914F99D-B950-5B02-1A24-DE43A6534440}"/>
              </a:ext>
            </a:extLst>
          </p:cNvPr>
          <p:cNvSpPr txBox="1">
            <a:spLocks/>
          </p:cNvSpPr>
          <p:nvPr>
            <p:custDataLst>
              <p:tags r:id="rId63"/>
            </p:custDataLst>
          </p:nvPr>
        </p:nvSpPr>
        <p:spPr>
          <a:xfrm>
            <a:off x="6345417" y="4690590"/>
            <a:ext cx="536820" cy="147638"/>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LLWG </a:t>
            </a:r>
            <a:r>
              <a:rPr kumimoji="0" lang="en-US" sz="800" b="0" i="0" u="none" strike="noStrike" kern="0" cap="none" spc="0" normalizeH="0" baseline="0" noProof="0">
                <a:ln>
                  <a:noFill/>
                </a:ln>
                <a:solidFill>
                  <a:srgbClr val="171A1C"/>
                </a:solidFill>
                <a:effectLst/>
                <a:uLnTx/>
                <a:uFillTx/>
                <a:latin typeface="Arial"/>
                <a:ea typeface="+mn-ea"/>
                <a:cs typeface="+mn-cs"/>
              </a:rPr>
              <a:t>8/21</a:t>
            </a:r>
          </a:p>
        </p:txBody>
      </p:sp>
      <p:sp>
        <p:nvSpPr>
          <p:cNvPr id="478" name="TextBox 477">
            <a:extLst>
              <a:ext uri="{FF2B5EF4-FFF2-40B4-BE49-F238E27FC236}">
                <a16:creationId xmlns:a16="http://schemas.microsoft.com/office/drawing/2014/main" id="{9CAE6743-4E19-68C2-53DE-26884D4A16B8}"/>
              </a:ext>
            </a:extLst>
          </p:cNvPr>
          <p:cNvSpPr txBox="1">
            <a:spLocks/>
          </p:cNvSpPr>
          <p:nvPr>
            <p:custDataLst>
              <p:tags r:id="rId64"/>
            </p:custDataLst>
          </p:nvPr>
        </p:nvSpPr>
        <p:spPr>
          <a:xfrm>
            <a:off x="6922632" y="4690590"/>
            <a:ext cx="536820" cy="147638"/>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LLWG </a:t>
            </a:r>
            <a:r>
              <a:rPr kumimoji="0" lang="en-US" sz="800" b="0" i="0" u="none" strike="noStrike" kern="0" cap="none" spc="0" normalizeH="0" baseline="0" noProof="0">
                <a:ln>
                  <a:noFill/>
                </a:ln>
                <a:solidFill>
                  <a:srgbClr val="171A1C"/>
                </a:solidFill>
                <a:effectLst/>
                <a:uLnTx/>
                <a:uFillTx/>
                <a:latin typeface="Arial"/>
                <a:ea typeface="+mn-ea"/>
                <a:cs typeface="+mn-cs"/>
              </a:rPr>
              <a:t>9/17</a:t>
            </a:r>
          </a:p>
        </p:txBody>
      </p:sp>
      <p:sp>
        <p:nvSpPr>
          <p:cNvPr id="480" name="TextBox 479">
            <a:extLst>
              <a:ext uri="{FF2B5EF4-FFF2-40B4-BE49-F238E27FC236}">
                <a16:creationId xmlns:a16="http://schemas.microsoft.com/office/drawing/2014/main" id="{0B477148-CB6C-A240-CE5D-36B0D655D5A0}"/>
              </a:ext>
            </a:extLst>
          </p:cNvPr>
          <p:cNvSpPr txBox="1">
            <a:spLocks/>
          </p:cNvSpPr>
          <p:nvPr>
            <p:custDataLst>
              <p:tags r:id="rId65"/>
            </p:custDataLst>
          </p:nvPr>
        </p:nvSpPr>
        <p:spPr>
          <a:xfrm>
            <a:off x="8120529" y="4690590"/>
            <a:ext cx="631821" cy="147638"/>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LLWG </a:t>
            </a:r>
            <a:r>
              <a:rPr kumimoji="0" lang="en-US" sz="800" b="0" i="0" u="none" strike="noStrike" kern="0" cap="none" spc="0" normalizeH="0" baseline="0" noProof="0">
                <a:ln>
                  <a:noFill/>
                </a:ln>
                <a:solidFill>
                  <a:srgbClr val="171A1C"/>
                </a:solidFill>
                <a:effectLst/>
                <a:uLnTx/>
                <a:uFillTx/>
                <a:latin typeface="Arial"/>
                <a:ea typeface="+mn-ea"/>
                <a:cs typeface="+mn-cs"/>
              </a:rPr>
              <a:t>11/19</a:t>
            </a:r>
          </a:p>
        </p:txBody>
      </p:sp>
      <p:sp>
        <p:nvSpPr>
          <p:cNvPr id="481" name="TextBox 480">
            <a:extLst>
              <a:ext uri="{FF2B5EF4-FFF2-40B4-BE49-F238E27FC236}">
                <a16:creationId xmlns:a16="http://schemas.microsoft.com/office/drawing/2014/main" id="{21E31FD8-C19F-9369-D1C0-A28F844C3AF0}"/>
              </a:ext>
            </a:extLst>
          </p:cNvPr>
          <p:cNvSpPr txBox="1">
            <a:spLocks/>
          </p:cNvSpPr>
          <p:nvPr>
            <p:custDataLst>
              <p:tags r:id="rId66"/>
            </p:custDataLst>
          </p:nvPr>
        </p:nvSpPr>
        <p:spPr>
          <a:xfrm>
            <a:off x="9149715" y="4690590"/>
            <a:ext cx="631821" cy="147638"/>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LLWG </a:t>
            </a:r>
            <a:r>
              <a:rPr kumimoji="0" lang="en-US" sz="800" b="0" i="0" u="none" strike="noStrike" kern="0" cap="none" spc="0" normalizeH="0" baseline="0" noProof="0">
                <a:ln>
                  <a:noFill/>
                </a:ln>
                <a:solidFill>
                  <a:srgbClr val="171A1C"/>
                </a:solidFill>
                <a:effectLst/>
                <a:uLnTx/>
                <a:uFillTx/>
                <a:latin typeface="Arial"/>
                <a:ea typeface="+mn-ea"/>
                <a:cs typeface="+mn-cs"/>
              </a:rPr>
              <a:t>12/17</a:t>
            </a:r>
          </a:p>
        </p:txBody>
      </p:sp>
      <p:sp>
        <p:nvSpPr>
          <p:cNvPr id="491" name="TextBox 490">
            <a:extLst>
              <a:ext uri="{FF2B5EF4-FFF2-40B4-BE49-F238E27FC236}">
                <a16:creationId xmlns:a16="http://schemas.microsoft.com/office/drawing/2014/main" id="{C910A6C6-BC1D-263C-3FFE-56C80E7354B0}"/>
              </a:ext>
            </a:extLst>
          </p:cNvPr>
          <p:cNvSpPr txBox="1">
            <a:spLocks/>
          </p:cNvSpPr>
          <p:nvPr>
            <p:custDataLst>
              <p:tags r:id="rId67"/>
            </p:custDataLst>
          </p:nvPr>
        </p:nvSpPr>
        <p:spPr>
          <a:xfrm>
            <a:off x="7562596" y="2668045"/>
            <a:ext cx="896007" cy="138499"/>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Workshop 2 </a:t>
            </a:r>
            <a:r>
              <a:rPr kumimoji="0" lang="en-US" sz="800" b="0" i="0" u="none" strike="noStrike" kern="0" cap="none" spc="0" normalizeH="0" baseline="0" noProof="0">
                <a:ln>
                  <a:noFill/>
                </a:ln>
                <a:solidFill>
                  <a:srgbClr val="171A1C"/>
                </a:solidFill>
                <a:effectLst/>
                <a:uLnTx/>
                <a:uFillTx/>
                <a:latin typeface="Arial"/>
                <a:ea typeface="+mn-ea"/>
                <a:cs typeface="+mn-cs"/>
              </a:rPr>
              <a:t>9/24 </a:t>
            </a:r>
          </a:p>
        </p:txBody>
      </p:sp>
      <p:sp>
        <p:nvSpPr>
          <p:cNvPr id="496" name="TextBox 495">
            <a:extLst>
              <a:ext uri="{FF2B5EF4-FFF2-40B4-BE49-F238E27FC236}">
                <a16:creationId xmlns:a16="http://schemas.microsoft.com/office/drawing/2014/main" id="{FDAD7145-0AEB-78D3-AAB6-26115062CDF8}"/>
              </a:ext>
            </a:extLst>
          </p:cNvPr>
          <p:cNvSpPr txBox="1">
            <a:spLocks/>
          </p:cNvSpPr>
          <p:nvPr/>
        </p:nvSpPr>
        <p:spPr>
          <a:xfrm>
            <a:off x="3218688" y="2289175"/>
            <a:ext cx="2397896"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Draft scope from ERCOT</a:t>
            </a:r>
          </a:p>
        </p:txBody>
      </p:sp>
      <p:sp>
        <p:nvSpPr>
          <p:cNvPr id="497" name="TextBox 496">
            <a:extLst>
              <a:ext uri="{FF2B5EF4-FFF2-40B4-BE49-F238E27FC236}">
                <a16:creationId xmlns:a16="http://schemas.microsoft.com/office/drawing/2014/main" id="{3F86BDB0-9BF9-E409-C54D-864331490FB6}"/>
              </a:ext>
            </a:extLst>
          </p:cNvPr>
          <p:cNvSpPr txBox="1">
            <a:spLocks/>
          </p:cNvSpPr>
          <p:nvPr>
            <p:custDataLst>
              <p:tags r:id="rId68"/>
            </p:custDataLst>
          </p:nvPr>
        </p:nvSpPr>
        <p:spPr>
          <a:xfrm>
            <a:off x="8002270" y="3021613"/>
            <a:ext cx="896007" cy="138499"/>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Workshop 3 </a:t>
            </a:r>
            <a:r>
              <a:rPr kumimoji="0" lang="en-US" sz="800" b="0" i="0" u="none" strike="noStrike" kern="0" cap="none" spc="0" normalizeH="0" baseline="0" noProof="0">
                <a:ln>
                  <a:noFill/>
                </a:ln>
                <a:solidFill>
                  <a:srgbClr val="171A1C"/>
                </a:solidFill>
                <a:effectLst/>
                <a:uLnTx/>
                <a:uFillTx/>
                <a:latin typeface="Arial"/>
                <a:ea typeface="+mn-ea"/>
                <a:cs typeface="+mn-cs"/>
              </a:rPr>
              <a:t>10/14</a:t>
            </a:r>
          </a:p>
        </p:txBody>
      </p:sp>
      <p:sp>
        <p:nvSpPr>
          <p:cNvPr id="498" name="TextBox 497">
            <a:extLst>
              <a:ext uri="{FF2B5EF4-FFF2-40B4-BE49-F238E27FC236}">
                <a16:creationId xmlns:a16="http://schemas.microsoft.com/office/drawing/2014/main" id="{6E8A6910-4BF1-7B93-A529-ED05FE2A777B}"/>
              </a:ext>
            </a:extLst>
          </p:cNvPr>
          <p:cNvSpPr txBox="1">
            <a:spLocks/>
          </p:cNvSpPr>
          <p:nvPr>
            <p:custDataLst>
              <p:tags r:id="rId69"/>
            </p:custDataLst>
          </p:nvPr>
        </p:nvSpPr>
        <p:spPr>
          <a:xfrm>
            <a:off x="9002085" y="3724007"/>
            <a:ext cx="1088389" cy="132745"/>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Workshop 5 </a:t>
            </a:r>
            <a:r>
              <a:rPr kumimoji="0" lang="en-US" sz="800" b="0" i="0" u="none" strike="noStrike" kern="0" cap="none" spc="0" normalizeH="0" baseline="0" noProof="0">
                <a:ln>
                  <a:noFill/>
                </a:ln>
                <a:solidFill>
                  <a:srgbClr val="171A1C"/>
                </a:solidFill>
                <a:effectLst/>
                <a:uLnTx/>
                <a:uFillTx/>
                <a:latin typeface="Arial"/>
                <a:ea typeface="+mn-ea"/>
                <a:cs typeface="+mn-cs"/>
              </a:rPr>
              <a:t>12/2 </a:t>
            </a:r>
          </a:p>
        </p:txBody>
      </p:sp>
      <p:sp>
        <p:nvSpPr>
          <p:cNvPr id="499" name="TextBox 498">
            <a:extLst>
              <a:ext uri="{FF2B5EF4-FFF2-40B4-BE49-F238E27FC236}">
                <a16:creationId xmlns:a16="http://schemas.microsoft.com/office/drawing/2014/main" id="{AFED490E-101F-C079-FA00-7F2EE76737DE}"/>
              </a:ext>
            </a:extLst>
          </p:cNvPr>
          <p:cNvSpPr txBox="1">
            <a:spLocks/>
          </p:cNvSpPr>
          <p:nvPr>
            <p:custDataLst>
              <p:tags r:id="rId70"/>
            </p:custDataLst>
          </p:nvPr>
        </p:nvSpPr>
        <p:spPr>
          <a:xfrm>
            <a:off x="8451850" y="3373485"/>
            <a:ext cx="1037585" cy="132748"/>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Workshop 4 </a:t>
            </a:r>
            <a:r>
              <a:rPr kumimoji="0" lang="en-US" sz="800" b="0" i="0" u="none" strike="noStrike" kern="0" cap="none" spc="0" normalizeH="0" baseline="0" noProof="0">
                <a:ln>
                  <a:noFill/>
                </a:ln>
                <a:solidFill>
                  <a:srgbClr val="171A1C"/>
                </a:solidFill>
                <a:effectLst/>
                <a:uLnTx/>
                <a:uFillTx/>
                <a:latin typeface="Arial"/>
                <a:ea typeface="+mn-ea"/>
                <a:cs typeface="+mn-cs"/>
              </a:rPr>
              <a:t>11/9</a:t>
            </a:r>
          </a:p>
        </p:txBody>
      </p:sp>
      <p:sp>
        <p:nvSpPr>
          <p:cNvPr id="500" name="TextBox 499">
            <a:extLst>
              <a:ext uri="{FF2B5EF4-FFF2-40B4-BE49-F238E27FC236}">
                <a16:creationId xmlns:a16="http://schemas.microsoft.com/office/drawing/2014/main" id="{B5372DA7-1147-E47E-57BB-B3D5A8EF400A}"/>
              </a:ext>
            </a:extLst>
          </p:cNvPr>
          <p:cNvSpPr txBox="1">
            <a:spLocks/>
          </p:cNvSpPr>
          <p:nvPr/>
        </p:nvSpPr>
        <p:spPr>
          <a:xfrm>
            <a:off x="3218688" y="2656503"/>
            <a:ext cx="2397896"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Further scoping details discussion</a:t>
            </a:r>
          </a:p>
        </p:txBody>
      </p:sp>
      <p:sp>
        <p:nvSpPr>
          <p:cNvPr id="501" name="TextBox 500">
            <a:extLst>
              <a:ext uri="{FF2B5EF4-FFF2-40B4-BE49-F238E27FC236}">
                <a16:creationId xmlns:a16="http://schemas.microsoft.com/office/drawing/2014/main" id="{1EA58D31-C016-8D8D-2BE5-7ECE0079F837}"/>
              </a:ext>
            </a:extLst>
          </p:cNvPr>
          <p:cNvSpPr txBox="1">
            <a:spLocks/>
          </p:cNvSpPr>
          <p:nvPr/>
        </p:nvSpPr>
        <p:spPr>
          <a:xfrm>
            <a:off x="3218688" y="2983202"/>
            <a:ext cx="2397896" cy="16158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Details of design elements discussion</a:t>
            </a:r>
          </a:p>
        </p:txBody>
      </p:sp>
      <p:sp>
        <p:nvSpPr>
          <p:cNvPr id="502" name="TextBox 501">
            <a:extLst>
              <a:ext uri="{FF2B5EF4-FFF2-40B4-BE49-F238E27FC236}">
                <a16:creationId xmlns:a16="http://schemas.microsoft.com/office/drawing/2014/main" id="{62481331-A390-D708-6CAF-0D6E2D240240}"/>
              </a:ext>
            </a:extLst>
          </p:cNvPr>
          <p:cNvSpPr txBox="1">
            <a:spLocks/>
          </p:cNvSpPr>
          <p:nvPr/>
        </p:nvSpPr>
        <p:spPr>
          <a:xfrm>
            <a:off x="3218688" y="3456585"/>
            <a:ext cx="2397896" cy="323165"/>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50" b="0" i="0" u="none" strike="noStrike" kern="1200" cap="none" spc="0" normalizeH="0" baseline="0" noProof="0">
                <a:ln>
                  <a:noFill/>
                </a:ln>
                <a:solidFill>
                  <a:srgbClr val="171A1C"/>
                </a:solidFill>
                <a:effectLst/>
                <a:uLnTx/>
                <a:uFillTx/>
                <a:latin typeface="Arial"/>
                <a:ea typeface="+mn-ea"/>
                <a:cs typeface="Arial" panose="020B0604020202020204" pitchFamily="34" charset="0"/>
              </a:rPr>
              <a:t>Review Revision Requests and market comments</a:t>
            </a:r>
          </a:p>
        </p:txBody>
      </p:sp>
      <p:sp>
        <p:nvSpPr>
          <p:cNvPr id="54" name="Isosceles Triangle 53">
            <a:extLst>
              <a:ext uri="{FF2B5EF4-FFF2-40B4-BE49-F238E27FC236}">
                <a16:creationId xmlns:a16="http://schemas.microsoft.com/office/drawing/2014/main" id="{6EC44B84-AD15-21E6-6FEE-BA8B0A54CA10}"/>
              </a:ext>
            </a:extLst>
          </p:cNvPr>
          <p:cNvSpPr/>
          <p:nvPr/>
        </p:nvSpPr>
        <p:spPr>
          <a:xfrm>
            <a:off x="7355883" y="950884"/>
            <a:ext cx="213614" cy="184150"/>
          </a:xfrm>
          <a:prstGeom prst="triangl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86" name="TextBox 485">
            <a:extLst>
              <a:ext uri="{FF2B5EF4-FFF2-40B4-BE49-F238E27FC236}">
                <a16:creationId xmlns:a16="http://schemas.microsoft.com/office/drawing/2014/main" id="{C5D815D1-6261-9072-12AC-1EE785F37359}"/>
              </a:ext>
            </a:extLst>
          </p:cNvPr>
          <p:cNvSpPr txBox="1">
            <a:spLocks/>
          </p:cNvSpPr>
          <p:nvPr>
            <p:custDataLst>
              <p:tags r:id="rId71"/>
            </p:custDataLst>
          </p:nvPr>
        </p:nvSpPr>
        <p:spPr>
          <a:xfrm>
            <a:off x="11084719" y="6334557"/>
            <a:ext cx="934709" cy="307777"/>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ctr" defTabSz="913526" rtl="0" eaLnBrk="1" fontAlgn="auto" latinLnBrk="0" hangingPunct="1">
              <a:lnSpc>
                <a:spcPct val="100000"/>
              </a:lnSpc>
              <a:spcBef>
                <a:spcPts val="0"/>
              </a:spcBef>
              <a:spcAft>
                <a:spcPts val="0"/>
              </a:spcAft>
              <a:buClr>
                <a:srgbClr val="4A525A"/>
              </a:buClr>
              <a:buSzPct val="100000"/>
              <a:buFontTx/>
              <a:buNone/>
              <a:tabLst/>
              <a:defRPr/>
            </a:pPr>
            <a:r>
              <a:rPr kumimoji="0" lang="en-US" sz="1000" b="1" i="0" u="none" strike="noStrike" kern="0" cap="none" spc="0" normalizeH="0" baseline="0" noProof="0">
                <a:ln>
                  <a:noFill/>
                </a:ln>
                <a:solidFill>
                  <a:srgbClr val="867ED0">
                    <a:lumMod val="75000"/>
                  </a:srgbClr>
                </a:solidFill>
                <a:effectLst/>
                <a:uLnTx/>
                <a:uFillTx/>
                <a:latin typeface="Arial"/>
                <a:ea typeface="+mn-ea"/>
                <a:cs typeface="+mn-cs"/>
              </a:rPr>
              <a:t>April </a:t>
            </a:r>
            <a:r>
              <a:rPr kumimoji="0" lang="en-US" sz="1000" b="0" i="0" u="none" strike="noStrike" kern="0" cap="none" spc="0" normalizeH="0" baseline="0" noProof="0">
                <a:ln>
                  <a:noFill/>
                </a:ln>
                <a:solidFill>
                  <a:srgbClr val="000000"/>
                </a:solidFill>
                <a:effectLst/>
                <a:uLnTx/>
                <a:uFillTx/>
                <a:latin typeface="Arial"/>
                <a:ea typeface="+mn-ea"/>
                <a:cs typeface="+mn-cs"/>
              </a:rPr>
              <a:t>Board approval</a:t>
            </a:r>
            <a:endParaRPr kumimoji="0" lang="en-US" sz="1000" b="0" i="0" u="none" strike="noStrike" kern="0" cap="none" spc="0" normalizeH="0" baseline="0" noProof="0">
              <a:ln>
                <a:noFill/>
              </a:ln>
              <a:solidFill>
                <a:srgbClr val="171A1C"/>
              </a:solidFill>
              <a:effectLst/>
              <a:uLnTx/>
              <a:uFillTx/>
              <a:latin typeface="Arial"/>
              <a:ea typeface="+mn-ea"/>
              <a:cs typeface="+mn-cs"/>
            </a:endParaRPr>
          </a:p>
        </p:txBody>
      </p:sp>
      <p:sp>
        <p:nvSpPr>
          <p:cNvPr id="47" name="TextBox 46">
            <a:extLst>
              <a:ext uri="{FF2B5EF4-FFF2-40B4-BE49-F238E27FC236}">
                <a16:creationId xmlns:a16="http://schemas.microsoft.com/office/drawing/2014/main" id="{0DFCD668-B41F-D7B2-A2BA-10F961B5D192}"/>
              </a:ext>
            </a:extLst>
          </p:cNvPr>
          <p:cNvSpPr txBox="1">
            <a:spLocks/>
          </p:cNvSpPr>
          <p:nvPr/>
        </p:nvSpPr>
        <p:spPr>
          <a:xfrm>
            <a:off x="7559040" y="6334557"/>
            <a:ext cx="1266826" cy="369888"/>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00" b="1" i="0" u="none" strike="noStrike" kern="1200" cap="none" spc="0" normalizeH="0" baseline="0" noProof="0">
                <a:ln>
                  <a:noFill/>
                </a:ln>
                <a:solidFill>
                  <a:srgbClr val="867ED0">
                    <a:lumMod val="75000"/>
                  </a:srgbClr>
                </a:solidFill>
                <a:effectLst/>
                <a:uLnTx/>
                <a:uFillTx/>
                <a:latin typeface="Arial"/>
                <a:ea typeface="+mn-ea"/>
                <a:cs typeface="Arial" panose="020B0604020202020204" pitchFamily="34" charset="0"/>
              </a:rPr>
              <a:t>11/1</a:t>
            </a:r>
            <a:r>
              <a:rPr kumimoji="0" lang="en-US" sz="1000" b="1" i="0" u="none" strike="noStrike" kern="1200" cap="none" spc="0" normalizeH="0" baseline="0" noProof="0">
                <a:ln>
                  <a:noFill/>
                </a:ln>
                <a:solidFill>
                  <a:srgbClr val="C00000"/>
                </a:solidFill>
                <a:effectLst/>
                <a:uLnTx/>
                <a:uFillTx/>
                <a:latin typeface="Arial"/>
                <a:ea typeface="+mn-ea"/>
                <a:cs typeface="Arial" panose="020B0604020202020204" pitchFamily="34" charset="0"/>
              </a:rPr>
              <a:t> </a:t>
            </a:r>
            <a:r>
              <a:rPr kumimoji="0" lang="en-US" sz="10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File initial Revision Requests</a:t>
            </a:r>
          </a:p>
        </p:txBody>
      </p:sp>
      <p:sp>
        <p:nvSpPr>
          <p:cNvPr id="450" name="TextBox 449">
            <a:extLst>
              <a:ext uri="{FF2B5EF4-FFF2-40B4-BE49-F238E27FC236}">
                <a16:creationId xmlns:a16="http://schemas.microsoft.com/office/drawing/2014/main" id="{965FE5C2-DC39-566D-7147-A325D37C176E}"/>
              </a:ext>
            </a:extLst>
          </p:cNvPr>
          <p:cNvSpPr txBox="1">
            <a:spLocks/>
          </p:cNvSpPr>
          <p:nvPr/>
        </p:nvSpPr>
        <p:spPr>
          <a:xfrm>
            <a:off x="5398770" y="6334557"/>
            <a:ext cx="1003672" cy="369888"/>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171A1C"/>
              </a:buClr>
              <a:buSzPct val="100000"/>
              <a:buFont typeface="Segoe UI" panose="020B0502040204020203" pitchFamily="34" charset="0"/>
              <a:buChar char="​"/>
              <a:tabLst/>
              <a:defRPr/>
            </a:pPr>
            <a:r>
              <a:rPr kumimoji="0" lang="en-US" sz="1000" b="1" i="0" u="none" strike="noStrike" kern="1200" cap="none" spc="0" normalizeH="0" baseline="0" noProof="0">
                <a:ln>
                  <a:noFill/>
                </a:ln>
                <a:solidFill>
                  <a:srgbClr val="867ED0">
                    <a:lumMod val="75000"/>
                  </a:srgbClr>
                </a:solidFill>
                <a:effectLst/>
                <a:uLnTx/>
                <a:uFillTx/>
                <a:latin typeface="Arial"/>
                <a:ea typeface="+mn-ea"/>
                <a:cs typeface="Arial" panose="020B0604020202020204" pitchFamily="34" charset="0"/>
              </a:rPr>
              <a:t>7/8</a:t>
            </a:r>
            <a:r>
              <a:rPr kumimoji="0" lang="en-US" sz="1000" b="1" i="0" u="none" strike="noStrike" kern="1200" cap="none" spc="0" normalizeH="0" baseline="0" noProof="0">
                <a:ln>
                  <a:noFill/>
                </a:ln>
                <a:solidFill>
                  <a:srgbClr val="C00000"/>
                </a:solidFill>
                <a:effectLst/>
                <a:uLnTx/>
                <a:uFillTx/>
                <a:latin typeface="Arial"/>
                <a:ea typeface="+mn-ea"/>
                <a:cs typeface="Arial" panose="020B0604020202020204" pitchFamily="34" charset="0"/>
              </a:rPr>
              <a:t> </a:t>
            </a:r>
            <a:r>
              <a:rPr kumimoji="0" lang="en-US" sz="1000" b="0" i="0" u="none" strike="noStrike" kern="1200" cap="none" spc="0" normalizeH="0" baseline="0" noProof="0">
                <a:ln>
                  <a:noFill/>
                </a:ln>
                <a:solidFill>
                  <a:srgbClr val="171A1C"/>
                </a:solidFill>
                <a:effectLst/>
                <a:uLnTx/>
                <a:uFillTx/>
                <a:latin typeface="Arial"/>
                <a:ea typeface="+mn-ea"/>
                <a:cs typeface="Arial" panose="020B0604020202020204" pitchFamily="34" charset="0"/>
              </a:rPr>
              <a:t>ERCOT market notice </a:t>
            </a:r>
          </a:p>
        </p:txBody>
      </p:sp>
      <p:sp>
        <p:nvSpPr>
          <p:cNvPr id="53" name="TextBox 52">
            <a:extLst>
              <a:ext uri="{FF2B5EF4-FFF2-40B4-BE49-F238E27FC236}">
                <a16:creationId xmlns:a16="http://schemas.microsoft.com/office/drawing/2014/main" id="{56351CDC-C74C-6377-7F50-7B936F326B7E}"/>
              </a:ext>
            </a:extLst>
          </p:cNvPr>
          <p:cNvSpPr txBox="1">
            <a:spLocks/>
          </p:cNvSpPr>
          <p:nvPr>
            <p:custDataLst>
              <p:tags r:id="rId72"/>
            </p:custDataLst>
          </p:nvPr>
        </p:nvSpPr>
        <p:spPr>
          <a:xfrm>
            <a:off x="10287050" y="6334557"/>
            <a:ext cx="810685" cy="307777"/>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r" defTabSz="913526" rtl="0" eaLnBrk="1" fontAlgn="auto" latinLnBrk="0" hangingPunct="1">
              <a:lnSpc>
                <a:spcPct val="100000"/>
              </a:lnSpc>
              <a:spcBef>
                <a:spcPts val="0"/>
              </a:spcBef>
              <a:spcAft>
                <a:spcPts val="0"/>
              </a:spcAft>
              <a:buClr>
                <a:srgbClr val="4A525A"/>
              </a:buClr>
              <a:buSzPct val="100000"/>
              <a:buFontTx/>
              <a:buNone/>
              <a:tabLst/>
              <a:defRPr/>
            </a:pPr>
            <a:r>
              <a:rPr kumimoji="0" lang="en-US" sz="1000" b="1" i="0" u="none" strike="noStrike" kern="0" cap="none" spc="0" normalizeH="0" baseline="0" noProof="0">
                <a:ln>
                  <a:noFill/>
                </a:ln>
                <a:solidFill>
                  <a:srgbClr val="867ED0">
                    <a:lumMod val="75000"/>
                  </a:srgbClr>
                </a:solidFill>
                <a:effectLst/>
                <a:uLnTx/>
                <a:uFillTx/>
                <a:latin typeface="Arial"/>
                <a:ea typeface="+mn-ea"/>
                <a:cs typeface="+mn-cs"/>
              </a:rPr>
              <a:t>March</a:t>
            </a:r>
            <a:r>
              <a:rPr kumimoji="0" lang="en-US" sz="1000" b="1" i="0" u="none" strike="noStrike" kern="0" cap="none" spc="0" normalizeH="0" baseline="0" noProof="0">
                <a:ln>
                  <a:noFill/>
                </a:ln>
                <a:solidFill>
                  <a:srgbClr val="000000"/>
                </a:solidFill>
                <a:effectLst/>
                <a:uLnTx/>
                <a:uFillTx/>
                <a:latin typeface="Arial"/>
                <a:ea typeface="+mn-ea"/>
                <a:cs typeface="+mn-cs"/>
              </a:rPr>
              <a:t> </a:t>
            </a:r>
            <a:r>
              <a:rPr kumimoji="0" lang="en-US" sz="1000" b="0" i="0" u="none" strike="noStrike" kern="0" cap="none" spc="0" normalizeH="0" baseline="0" noProof="0">
                <a:ln>
                  <a:noFill/>
                </a:ln>
                <a:solidFill>
                  <a:srgbClr val="000000"/>
                </a:solidFill>
                <a:effectLst/>
                <a:uLnTx/>
                <a:uFillTx/>
                <a:latin typeface="Arial"/>
                <a:ea typeface="+mn-ea"/>
                <a:cs typeface="+mn-cs"/>
              </a:rPr>
              <a:t>TAC approval</a:t>
            </a:r>
            <a:endParaRPr kumimoji="0" lang="en-US" sz="1000" b="0" i="0" u="none" strike="noStrike" kern="0" cap="none" spc="0" normalizeH="0" baseline="0" noProof="0">
              <a:ln>
                <a:noFill/>
              </a:ln>
              <a:solidFill>
                <a:srgbClr val="171A1C"/>
              </a:solidFill>
              <a:effectLst/>
              <a:uLnTx/>
              <a:uFillTx/>
              <a:latin typeface="Arial"/>
              <a:ea typeface="+mn-ea"/>
              <a:cs typeface="+mn-cs"/>
            </a:endParaRPr>
          </a:p>
        </p:txBody>
      </p:sp>
      <p:sp>
        <p:nvSpPr>
          <p:cNvPr id="493" name="Oval 492">
            <a:extLst>
              <a:ext uri="{FF2B5EF4-FFF2-40B4-BE49-F238E27FC236}">
                <a16:creationId xmlns:a16="http://schemas.microsoft.com/office/drawing/2014/main" id="{FD618C5E-8C63-4C71-9535-4144C4A33B0D}"/>
              </a:ext>
            </a:extLst>
          </p:cNvPr>
          <p:cNvSpPr/>
          <p:nvPr/>
        </p:nvSpPr>
        <p:spPr>
          <a:xfrm>
            <a:off x="9531297" y="965841"/>
            <a:ext cx="177800" cy="177800"/>
          </a:xfrm>
          <a:prstGeom prst="ellipse">
            <a:avLst/>
          </a:prstGeom>
          <a:solidFill>
            <a:schemeClr val="bg1">
              <a:lumMod val="8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94" name="Oval 493">
            <a:extLst>
              <a:ext uri="{FF2B5EF4-FFF2-40B4-BE49-F238E27FC236}">
                <a16:creationId xmlns:a16="http://schemas.microsoft.com/office/drawing/2014/main" id="{44902C69-F7E0-EEFD-1DDF-404C160C8989}"/>
              </a:ext>
            </a:extLst>
          </p:cNvPr>
          <p:cNvSpPr/>
          <p:nvPr/>
        </p:nvSpPr>
        <p:spPr>
          <a:xfrm>
            <a:off x="10561570" y="965841"/>
            <a:ext cx="177800" cy="177800"/>
          </a:xfrm>
          <a:prstGeom prst="ellipse">
            <a:avLst/>
          </a:prstGeom>
          <a:solidFill>
            <a:schemeClr val="accent6">
              <a:lumMod val="60000"/>
              <a:lumOff val="4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cxnSp>
        <p:nvCxnSpPr>
          <p:cNvPr id="3" name="Straight Connector 2">
            <a:extLst>
              <a:ext uri="{FF2B5EF4-FFF2-40B4-BE49-F238E27FC236}">
                <a16:creationId xmlns:a16="http://schemas.microsoft.com/office/drawing/2014/main" id="{15213F7D-69B9-FBC0-E086-A1265B984E83}"/>
              </a:ext>
            </a:extLst>
          </p:cNvPr>
          <p:cNvCxnSpPr>
            <a:cxnSpLocks/>
          </p:cNvCxnSpPr>
          <p:nvPr/>
        </p:nvCxnSpPr>
        <p:spPr bwMode="auto">
          <a:xfrm>
            <a:off x="7547610" y="1835573"/>
            <a:ext cx="0" cy="4260796"/>
          </a:xfrm>
          <a:prstGeom prst="line">
            <a:avLst/>
          </a:prstGeom>
          <a:ln w="9525" cap="flat" cmpd="sng" algn="ctr">
            <a:solidFill>
              <a:schemeClr val="tx1"/>
            </a:solidFill>
            <a:prstDash val="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5000" name="Text Placeholder 5000"/>
          <p:cNvSpPr>
            <a:spLocks noGrp="1"/>
          </p:cNvSpPr>
          <p:nvPr/>
        </p:nvSpPr>
        <p:spPr bwMode="auto">
          <a:xfrm>
            <a:off x="9940290" y="1601788"/>
            <a:ext cx="598170" cy="236538"/>
          </a:xfrm>
          <a:prstGeom prst="rect">
            <a:avLst/>
          </a:prstGeom>
          <a:noFill/>
          <a:ln>
            <a:noFill/>
          </a:ln>
          <a:effectLst/>
        </p:spPr>
        <p:txBody>
          <a:bodyPr vert="horz" wrap="none" lIns="0" tIns="26988" rIns="0" bIns="26988" rtlCol="0" anchor="ctr">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171A1C"/>
                </a:solidFill>
                <a:effectLst/>
                <a:uLnTx/>
                <a:uFillTx/>
                <a:latin typeface="Arial"/>
                <a:ea typeface="+mn-ea"/>
                <a:cs typeface="+mn-cs"/>
              </a:rPr>
              <a:t>Feb</a:t>
            </a:r>
          </a:p>
        </p:txBody>
      </p:sp>
      <p:sp>
        <p:nvSpPr>
          <p:cNvPr id="5001" name="Text Placeholder 5001"/>
          <p:cNvSpPr>
            <a:spLocks noGrp="1"/>
          </p:cNvSpPr>
          <p:nvPr/>
        </p:nvSpPr>
        <p:spPr bwMode="auto">
          <a:xfrm>
            <a:off x="10538460" y="1601788"/>
            <a:ext cx="598170" cy="236538"/>
          </a:xfrm>
          <a:prstGeom prst="rect">
            <a:avLst/>
          </a:prstGeom>
          <a:noFill/>
          <a:ln>
            <a:noFill/>
          </a:ln>
          <a:effectLst/>
        </p:spPr>
        <p:txBody>
          <a:bodyPr vert="horz" wrap="none" lIns="0" tIns="26988" rIns="0" bIns="26988" rtlCol="0" anchor="ctr">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171A1C"/>
                </a:solidFill>
                <a:effectLst/>
                <a:uLnTx/>
                <a:uFillTx/>
                <a:latin typeface="Arial"/>
                <a:ea typeface="+mn-ea"/>
                <a:cs typeface="+mn-cs"/>
              </a:rPr>
              <a:t>Mar</a:t>
            </a:r>
          </a:p>
        </p:txBody>
      </p:sp>
      <p:sp>
        <p:nvSpPr>
          <p:cNvPr id="5002" name="Text Placeholder 5002"/>
          <p:cNvSpPr>
            <a:spLocks noGrp="1"/>
          </p:cNvSpPr>
          <p:nvPr/>
        </p:nvSpPr>
        <p:spPr bwMode="auto">
          <a:xfrm>
            <a:off x="11136630" y="1601788"/>
            <a:ext cx="598170" cy="236538"/>
          </a:xfrm>
          <a:prstGeom prst="rect">
            <a:avLst/>
          </a:prstGeom>
          <a:noFill/>
          <a:ln>
            <a:noFill/>
          </a:ln>
          <a:effectLst/>
        </p:spPr>
        <p:txBody>
          <a:bodyPr vert="horz" wrap="none" lIns="0" tIns="26988" rIns="0" bIns="26988" rtlCol="0" anchor="ctr">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171A1C"/>
                </a:solidFill>
                <a:effectLst/>
                <a:uLnTx/>
                <a:uFillTx/>
                <a:latin typeface="Arial"/>
                <a:ea typeface="+mn-ea"/>
                <a:cs typeface="+mn-cs"/>
              </a:rPr>
              <a:t>Apr</a:t>
            </a:r>
          </a:p>
        </p:txBody>
      </p:sp>
      <p:sp>
        <p:nvSpPr>
          <p:cNvPr id="5003" name="Text Placeholder 5003"/>
          <p:cNvSpPr>
            <a:spLocks noGrp="1"/>
          </p:cNvSpPr>
          <p:nvPr/>
        </p:nvSpPr>
        <p:spPr bwMode="auto">
          <a:xfrm>
            <a:off x="11136630" y="1365250"/>
            <a:ext cx="598170" cy="236538"/>
          </a:xfrm>
          <a:prstGeom prst="rect">
            <a:avLst/>
          </a:prstGeom>
          <a:noFill/>
          <a:ln>
            <a:noFill/>
          </a:ln>
          <a:effectLst/>
        </p:spPr>
        <p:txBody>
          <a:bodyPr vert="horz" wrap="none" lIns="0" tIns="26988" rIns="0" bIns="26988" rtlCol="0" anchor="ctr">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171A1C"/>
                </a:solidFill>
                <a:effectLst/>
                <a:uLnTx/>
                <a:uFillTx/>
                <a:latin typeface="Arial"/>
                <a:ea typeface="+mn-ea"/>
                <a:cs typeface="+mn-cs"/>
              </a:rPr>
              <a:t>Q2</a:t>
            </a:r>
          </a:p>
        </p:txBody>
      </p:sp>
      <p:cxnSp>
        <p:nvCxnSpPr>
          <p:cNvPr id="5004" name="Straight Connector 5004"/>
          <p:cNvCxnSpPr/>
          <p:nvPr/>
        </p:nvCxnSpPr>
        <p:spPr bwMode="auto">
          <a:xfrm>
            <a:off x="10538460" y="1838325"/>
            <a:ext cx="0" cy="426085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005" name="Straight Connector 5005"/>
          <p:cNvCxnSpPr/>
          <p:nvPr/>
        </p:nvCxnSpPr>
        <p:spPr bwMode="auto">
          <a:xfrm>
            <a:off x="11136630" y="1838325"/>
            <a:ext cx="0" cy="4260850"/>
          </a:xfrm>
          <a:prstGeom prst="line">
            <a:avLst/>
          </a:prstGeom>
          <a:ln w="6350" cap="flat" cmpd="sng" algn="ctr">
            <a:solidFill>
              <a:schemeClr val="bg1">
                <a:lumMod val="50000"/>
              </a:schemeClr>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5023" name="TextBox 5023"/>
          <p:cNvSpPr txBox="1"/>
          <p:nvPr/>
        </p:nvSpPr>
        <p:spPr>
          <a:xfrm>
            <a:off x="9178290" y="4329876"/>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ROS </a:t>
            </a:r>
            <a:r>
              <a:rPr kumimoji="0" lang="en-US" sz="800" b="0" i="0" u="none" strike="noStrike" kern="1200" cap="none" spc="0" normalizeH="0" baseline="0" noProof="0">
                <a:ln>
                  <a:noFill/>
                </a:ln>
                <a:solidFill>
                  <a:srgbClr val="171A1C"/>
                </a:solidFill>
                <a:effectLst/>
                <a:uLnTx/>
                <a:uFillTx/>
                <a:latin typeface="Arial"/>
                <a:ea typeface="+mn-ea"/>
                <a:cs typeface="+mn-cs"/>
              </a:rPr>
              <a:t>1/7</a:t>
            </a:r>
          </a:p>
        </p:txBody>
      </p:sp>
      <p:sp>
        <p:nvSpPr>
          <p:cNvPr id="5025" name="TextBox 5025"/>
          <p:cNvSpPr txBox="1"/>
          <p:nvPr/>
        </p:nvSpPr>
        <p:spPr>
          <a:xfrm>
            <a:off x="9724390" y="4329876"/>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ROS </a:t>
            </a:r>
            <a:r>
              <a:rPr kumimoji="0" lang="en-US" sz="800" b="0" i="0" u="none" strike="noStrike" kern="1200" cap="none" spc="0" normalizeH="0" baseline="0" noProof="0">
                <a:ln>
                  <a:noFill/>
                </a:ln>
                <a:solidFill>
                  <a:srgbClr val="171A1C"/>
                </a:solidFill>
                <a:effectLst/>
                <a:uLnTx/>
                <a:uFillTx/>
                <a:latin typeface="Arial"/>
                <a:ea typeface="+mn-ea"/>
                <a:cs typeface="+mn-cs"/>
              </a:rPr>
              <a:t>2/4</a:t>
            </a:r>
          </a:p>
        </p:txBody>
      </p:sp>
      <p:sp>
        <p:nvSpPr>
          <p:cNvPr id="5027" name="TextBox 5027"/>
          <p:cNvSpPr txBox="1"/>
          <p:nvPr/>
        </p:nvSpPr>
        <p:spPr>
          <a:xfrm>
            <a:off x="10317480" y="4329876"/>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ROS </a:t>
            </a:r>
            <a:r>
              <a:rPr kumimoji="0" lang="en-US" sz="800" b="0" i="0" u="none" strike="noStrike" kern="1200" cap="none" spc="0" normalizeH="0" baseline="0" noProof="0">
                <a:ln>
                  <a:noFill/>
                </a:ln>
                <a:solidFill>
                  <a:srgbClr val="171A1C"/>
                </a:solidFill>
                <a:effectLst/>
                <a:uLnTx/>
                <a:uFillTx/>
                <a:latin typeface="Arial"/>
                <a:ea typeface="+mn-ea"/>
                <a:cs typeface="+mn-cs"/>
              </a:rPr>
              <a:t>3/4</a:t>
            </a:r>
          </a:p>
        </p:txBody>
      </p:sp>
      <p:sp>
        <p:nvSpPr>
          <p:cNvPr id="5029" name="TextBox 5029"/>
          <p:cNvSpPr txBox="1"/>
          <p:nvPr/>
        </p:nvSpPr>
        <p:spPr>
          <a:xfrm>
            <a:off x="10996930" y="4329876"/>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ROS </a:t>
            </a:r>
            <a:r>
              <a:rPr kumimoji="0" lang="en-US" sz="800" b="0" i="0" u="none" strike="noStrike" kern="1200" cap="none" spc="0" normalizeH="0" baseline="0" noProof="0">
                <a:ln>
                  <a:noFill/>
                </a:ln>
                <a:solidFill>
                  <a:srgbClr val="171A1C"/>
                </a:solidFill>
                <a:effectLst/>
                <a:uLnTx/>
                <a:uFillTx/>
                <a:latin typeface="Arial"/>
                <a:ea typeface="+mn-ea"/>
                <a:cs typeface="+mn-cs"/>
              </a:rPr>
              <a:t>4/8</a:t>
            </a:r>
          </a:p>
        </p:txBody>
      </p:sp>
      <p:sp>
        <p:nvSpPr>
          <p:cNvPr id="5038" name="Oval 5038"/>
          <p:cNvSpPr/>
          <p:nvPr/>
        </p:nvSpPr>
        <p:spPr bwMode="gray">
          <a:xfrm>
            <a:off x="11277600" y="5864432"/>
            <a:ext cx="177800" cy="177800"/>
          </a:xfrm>
          <a:prstGeom prst="ellipse">
            <a:avLst/>
          </a:prstGeom>
          <a:solidFill>
            <a:schemeClr val="accent6">
              <a:lumMod val="60000"/>
              <a:lumOff val="40000"/>
            </a:schemeClr>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396" name="TextBox 395">
            <a:extLst>
              <a:ext uri="{FF2B5EF4-FFF2-40B4-BE49-F238E27FC236}">
                <a16:creationId xmlns:a16="http://schemas.microsoft.com/office/drawing/2014/main" id="{C0F38C95-1CF4-B509-94BB-9E02DF8EE5F3}"/>
              </a:ext>
            </a:extLst>
          </p:cNvPr>
          <p:cNvSpPr txBox="1">
            <a:spLocks/>
          </p:cNvSpPr>
          <p:nvPr>
            <p:custDataLst>
              <p:tags r:id="rId73"/>
            </p:custDataLst>
          </p:nvPr>
        </p:nvSpPr>
        <p:spPr>
          <a:xfrm>
            <a:off x="7205107" y="4329876"/>
            <a:ext cx="453487"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ROS </a:t>
            </a:r>
            <a:r>
              <a:rPr kumimoji="0" lang="en-US" sz="800" b="0" i="0" u="none" strike="noStrike" kern="0" cap="none" spc="0" normalizeH="0" baseline="0" noProof="0">
                <a:ln>
                  <a:noFill/>
                </a:ln>
                <a:solidFill>
                  <a:srgbClr val="171A1C"/>
                </a:solidFill>
                <a:effectLst/>
                <a:uLnTx/>
                <a:uFillTx/>
                <a:latin typeface="Arial"/>
                <a:ea typeface="+mn-ea"/>
                <a:cs typeface="+mn-cs"/>
              </a:rPr>
              <a:t>10/1</a:t>
            </a:r>
          </a:p>
        </p:txBody>
      </p:sp>
      <p:sp>
        <p:nvSpPr>
          <p:cNvPr id="10" name="Oval 5038">
            <a:extLst>
              <a:ext uri="{FF2B5EF4-FFF2-40B4-BE49-F238E27FC236}">
                <a16:creationId xmlns:a16="http://schemas.microsoft.com/office/drawing/2014/main" id="{8AE39330-C10F-88AB-7E0F-C850E4D78E3A}"/>
              </a:ext>
            </a:extLst>
          </p:cNvPr>
          <p:cNvSpPr/>
          <p:nvPr/>
        </p:nvSpPr>
        <p:spPr bwMode="gray">
          <a:xfrm>
            <a:off x="9975273" y="5864432"/>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44" name="Oval 5038">
            <a:extLst>
              <a:ext uri="{FF2B5EF4-FFF2-40B4-BE49-F238E27FC236}">
                <a16:creationId xmlns:a16="http://schemas.microsoft.com/office/drawing/2014/main" id="{5EC22E53-419B-35D0-47C1-3B01E2845365}"/>
              </a:ext>
            </a:extLst>
          </p:cNvPr>
          <p:cNvSpPr/>
          <p:nvPr/>
        </p:nvSpPr>
        <p:spPr bwMode="gray">
          <a:xfrm>
            <a:off x="8773886" y="5864432"/>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271" name="TextBox 270">
            <a:extLst>
              <a:ext uri="{FF2B5EF4-FFF2-40B4-BE49-F238E27FC236}">
                <a16:creationId xmlns:a16="http://schemas.microsoft.com/office/drawing/2014/main" id="{835F3F40-EF4E-E93D-C400-29E024DDEBA6}"/>
              </a:ext>
            </a:extLst>
          </p:cNvPr>
          <p:cNvSpPr txBox="1">
            <a:spLocks/>
          </p:cNvSpPr>
          <p:nvPr>
            <p:custDataLst>
              <p:tags r:id="rId74"/>
            </p:custDataLst>
          </p:nvPr>
        </p:nvSpPr>
        <p:spPr>
          <a:xfrm>
            <a:off x="8425180" y="5728647"/>
            <a:ext cx="889000" cy="119949"/>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Board </a:t>
            </a:r>
            <a:r>
              <a:rPr kumimoji="0" lang="en-US" sz="800" b="0" i="0" u="none" strike="noStrike" kern="0" cap="none" spc="0" normalizeH="0" baseline="0" noProof="0">
                <a:ln>
                  <a:noFill/>
                </a:ln>
                <a:solidFill>
                  <a:srgbClr val="171A1C"/>
                </a:solidFill>
                <a:effectLst/>
                <a:uLnTx/>
                <a:uFillTx/>
                <a:latin typeface="Arial"/>
                <a:ea typeface="+mn-ea"/>
                <a:cs typeface="+mn-cs"/>
              </a:rPr>
              <a:t>12/7-8</a:t>
            </a:r>
          </a:p>
        </p:txBody>
      </p:sp>
      <p:sp>
        <p:nvSpPr>
          <p:cNvPr id="272" name="TextBox 271">
            <a:extLst>
              <a:ext uri="{FF2B5EF4-FFF2-40B4-BE49-F238E27FC236}">
                <a16:creationId xmlns:a16="http://schemas.microsoft.com/office/drawing/2014/main" id="{FF72F60F-7052-D0AC-76DA-ABE4D52A9F0F}"/>
              </a:ext>
            </a:extLst>
          </p:cNvPr>
          <p:cNvSpPr txBox="1">
            <a:spLocks/>
          </p:cNvSpPr>
          <p:nvPr>
            <p:custDataLst>
              <p:tags r:id="rId75"/>
            </p:custDataLst>
          </p:nvPr>
        </p:nvSpPr>
        <p:spPr>
          <a:xfrm>
            <a:off x="9656445" y="5728647"/>
            <a:ext cx="889000" cy="125887"/>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Board </a:t>
            </a:r>
            <a:r>
              <a:rPr kumimoji="0" lang="en-US" sz="800" b="0" i="0" u="none" strike="noStrike" kern="0" cap="none" spc="0" normalizeH="0" baseline="0" noProof="0">
                <a:ln>
                  <a:noFill/>
                </a:ln>
                <a:solidFill>
                  <a:srgbClr val="171A1C"/>
                </a:solidFill>
                <a:effectLst/>
                <a:uLnTx/>
                <a:uFillTx/>
                <a:latin typeface="Arial"/>
                <a:ea typeface="+mn-ea"/>
                <a:cs typeface="+mn-cs"/>
              </a:rPr>
              <a:t>2/8-9</a:t>
            </a:r>
          </a:p>
        </p:txBody>
      </p:sp>
      <p:sp>
        <p:nvSpPr>
          <p:cNvPr id="5039" name="TextBox 5039"/>
          <p:cNvSpPr txBox="1"/>
          <p:nvPr/>
        </p:nvSpPr>
        <p:spPr>
          <a:xfrm>
            <a:off x="10922000" y="5728647"/>
            <a:ext cx="8890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Board </a:t>
            </a:r>
            <a:r>
              <a:rPr kumimoji="0" lang="en-US" sz="800" b="0" i="0" u="none" strike="noStrike" kern="1200" cap="none" spc="0" normalizeH="0" baseline="0" noProof="0">
                <a:ln>
                  <a:noFill/>
                </a:ln>
                <a:solidFill>
                  <a:srgbClr val="171A1C"/>
                </a:solidFill>
                <a:effectLst/>
                <a:uLnTx/>
                <a:uFillTx/>
                <a:latin typeface="Arial"/>
                <a:ea typeface="+mn-ea"/>
                <a:cs typeface="+mn-cs"/>
              </a:rPr>
              <a:t>4/12-13</a:t>
            </a:r>
          </a:p>
        </p:txBody>
      </p:sp>
      <p:sp>
        <p:nvSpPr>
          <p:cNvPr id="471" name="TextBox 470">
            <a:extLst>
              <a:ext uri="{FF2B5EF4-FFF2-40B4-BE49-F238E27FC236}">
                <a16:creationId xmlns:a16="http://schemas.microsoft.com/office/drawing/2014/main" id="{75474C14-C49F-0DCA-5FEA-8E62A43404F1}"/>
              </a:ext>
            </a:extLst>
          </p:cNvPr>
          <p:cNvSpPr txBox="1">
            <a:spLocks/>
          </p:cNvSpPr>
          <p:nvPr>
            <p:custDataLst>
              <p:tags r:id="rId76"/>
            </p:custDataLst>
          </p:nvPr>
        </p:nvSpPr>
        <p:spPr>
          <a:xfrm>
            <a:off x="7453027" y="3991444"/>
            <a:ext cx="547759" cy="123825"/>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PRS </a:t>
            </a:r>
            <a:r>
              <a:rPr kumimoji="0" lang="en-US" sz="800" b="0" i="0" u="none" strike="noStrike" kern="0" cap="none" spc="0" normalizeH="0" baseline="0" noProof="0">
                <a:ln>
                  <a:noFill/>
                </a:ln>
                <a:solidFill>
                  <a:srgbClr val="171A1C"/>
                </a:solidFill>
                <a:effectLst/>
                <a:uLnTx/>
                <a:uFillTx/>
                <a:latin typeface="Arial"/>
                <a:ea typeface="+mn-ea"/>
                <a:cs typeface="+mn-cs"/>
              </a:rPr>
              <a:t>10/14</a:t>
            </a:r>
          </a:p>
        </p:txBody>
      </p:sp>
      <p:sp>
        <p:nvSpPr>
          <p:cNvPr id="473" name="TextBox 472">
            <a:extLst>
              <a:ext uri="{FF2B5EF4-FFF2-40B4-BE49-F238E27FC236}">
                <a16:creationId xmlns:a16="http://schemas.microsoft.com/office/drawing/2014/main" id="{9E83B61E-8396-2D79-52D8-91483AE2786D}"/>
              </a:ext>
            </a:extLst>
          </p:cNvPr>
          <p:cNvSpPr txBox="1">
            <a:spLocks/>
          </p:cNvSpPr>
          <p:nvPr>
            <p:custDataLst>
              <p:tags r:id="rId77"/>
            </p:custDataLst>
          </p:nvPr>
        </p:nvSpPr>
        <p:spPr>
          <a:xfrm>
            <a:off x="8036678" y="3991444"/>
            <a:ext cx="547759" cy="123825"/>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PRS </a:t>
            </a:r>
            <a:r>
              <a:rPr kumimoji="0" lang="en-US" sz="800" b="0" i="0" u="none" strike="noStrike" kern="0" cap="none" spc="0" normalizeH="0" baseline="0" noProof="0">
                <a:ln>
                  <a:noFill/>
                </a:ln>
                <a:solidFill>
                  <a:srgbClr val="171A1C"/>
                </a:solidFill>
                <a:effectLst/>
                <a:uLnTx/>
                <a:uFillTx/>
                <a:latin typeface="Arial"/>
                <a:ea typeface="+mn-ea"/>
                <a:cs typeface="+mn-cs"/>
              </a:rPr>
              <a:t>11/11</a:t>
            </a:r>
          </a:p>
        </p:txBody>
      </p:sp>
      <p:sp>
        <p:nvSpPr>
          <p:cNvPr id="475" name="TextBox 474">
            <a:extLst>
              <a:ext uri="{FF2B5EF4-FFF2-40B4-BE49-F238E27FC236}">
                <a16:creationId xmlns:a16="http://schemas.microsoft.com/office/drawing/2014/main" id="{AA91C205-744B-7BEE-612B-E54CEA06B685}"/>
              </a:ext>
            </a:extLst>
          </p:cNvPr>
          <p:cNvSpPr txBox="1">
            <a:spLocks/>
          </p:cNvSpPr>
          <p:nvPr>
            <p:custDataLst>
              <p:tags r:id="rId78"/>
            </p:custDataLst>
          </p:nvPr>
        </p:nvSpPr>
        <p:spPr>
          <a:xfrm>
            <a:off x="8775360" y="3991444"/>
            <a:ext cx="547759" cy="123825"/>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PRS </a:t>
            </a:r>
            <a:r>
              <a:rPr kumimoji="0" lang="en-US" sz="800" b="0" i="0" u="none" strike="noStrike" kern="0" cap="none" spc="0" normalizeH="0" baseline="0" noProof="0">
                <a:ln>
                  <a:noFill/>
                </a:ln>
                <a:solidFill>
                  <a:srgbClr val="171A1C"/>
                </a:solidFill>
                <a:effectLst/>
                <a:uLnTx/>
                <a:uFillTx/>
                <a:latin typeface="Arial"/>
                <a:ea typeface="+mn-ea"/>
                <a:cs typeface="+mn-cs"/>
              </a:rPr>
              <a:t>12/9</a:t>
            </a:r>
          </a:p>
        </p:txBody>
      </p:sp>
      <p:sp>
        <p:nvSpPr>
          <p:cNvPr id="5011" name="TextBox 5011"/>
          <p:cNvSpPr txBox="1"/>
          <p:nvPr/>
        </p:nvSpPr>
        <p:spPr>
          <a:xfrm>
            <a:off x="9411377" y="3991444"/>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PRS </a:t>
            </a:r>
            <a:r>
              <a:rPr kumimoji="0" lang="en-US" sz="800" b="0" i="0" u="none" strike="noStrike" kern="1200" cap="none" spc="0" normalizeH="0" baseline="0" noProof="0">
                <a:ln>
                  <a:noFill/>
                </a:ln>
                <a:solidFill>
                  <a:srgbClr val="171A1C"/>
                </a:solidFill>
                <a:effectLst/>
                <a:uLnTx/>
                <a:uFillTx/>
                <a:latin typeface="Arial"/>
                <a:ea typeface="+mn-ea"/>
                <a:cs typeface="+mn-cs"/>
              </a:rPr>
              <a:t>1/12</a:t>
            </a:r>
          </a:p>
        </p:txBody>
      </p:sp>
      <p:sp>
        <p:nvSpPr>
          <p:cNvPr id="5013" name="TextBox 5013"/>
          <p:cNvSpPr txBox="1"/>
          <p:nvPr/>
        </p:nvSpPr>
        <p:spPr>
          <a:xfrm>
            <a:off x="9980930" y="3991444"/>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PRS </a:t>
            </a:r>
            <a:r>
              <a:rPr kumimoji="0" lang="en-US" sz="800" b="0" i="0" u="none" strike="noStrike" kern="1200" cap="none" spc="0" normalizeH="0" baseline="0" noProof="0">
                <a:ln>
                  <a:noFill/>
                </a:ln>
                <a:solidFill>
                  <a:srgbClr val="171A1C"/>
                </a:solidFill>
                <a:effectLst/>
                <a:uLnTx/>
                <a:uFillTx/>
                <a:latin typeface="Arial"/>
                <a:ea typeface="+mn-ea"/>
                <a:cs typeface="+mn-cs"/>
              </a:rPr>
              <a:t>2/16</a:t>
            </a:r>
          </a:p>
        </p:txBody>
      </p:sp>
      <p:sp>
        <p:nvSpPr>
          <p:cNvPr id="5015" name="TextBox 5015"/>
          <p:cNvSpPr txBox="1"/>
          <p:nvPr/>
        </p:nvSpPr>
        <p:spPr>
          <a:xfrm>
            <a:off x="10545866" y="3991444"/>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PRS </a:t>
            </a:r>
            <a:r>
              <a:rPr kumimoji="0" lang="en-US" sz="800" b="0" i="0" u="none" strike="noStrike" kern="1200" cap="none" spc="0" normalizeH="0" baseline="0" noProof="0">
                <a:ln>
                  <a:noFill/>
                </a:ln>
                <a:solidFill>
                  <a:srgbClr val="171A1C"/>
                </a:solidFill>
                <a:effectLst/>
                <a:uLnTx/>
                <a:uFillTx/>
                <a:latin typeface="Arial"/>
                <a:ea typeface="+mn-ea"/>
                <a:cs typeface="+mn-cs"/>
              </a:rPr>
              <a:t>3/10</a:t>
            </a:r>
          </a:p>
        </p:txBody>
      </p:sp>
      <p:sp>
        <p:nvSpPr>
          <p:cNvPr id="5017" name="TextBox 5017"/>
          <p:cNvSpPr txBox="1"/>
          <p:nvPr/>
        </p:nvSpPr>
        <p:spPr>
          <a:xfrm>
            <a:off x="11170243" y="3991444"/>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PRS </a:t>
            </a:r>
            <a:r>
              <a:rPr kumimoji="0" lang="en-US" sz="800" b="0" i="0" u="none" strike="noStrike" kern="1200" cap="none" spc="0" normalizeH="0" baseline="0" noProof="0">
                <a:ln>
                  <a:noFill/>
                </a:ln>
                <a:solidFill>
                  <a:srgbClr val="171A1C"/>
                </a:solidFill>
                <a:effectLst/>
                <a:uLnTx/>
                <a:uFillTx/>
                <a:latin typeface="Arial"/>
                <a:ea typeface="+mn-ea"/>
                <a:cs typeface="+mn-cs"/>
              </a:rPr>
              <a:t>4/14</a:t>
            </a:r>
          </a:p>
        </p:txBody>
      </p:sp>
      <p:sp>
        <p:nvSpPr>
          <p:cNvPr id="470" name="Oval 469">
            <a:extLst>
              <a:ext uri="{FF2B5EF4-FFF2-40B4-BE49-F238E27FC236}">
                <a16:creationId xmlns:a16="http://schemas.microsoft.com/office/drawing/2014/main" id="{DF3FEC9B-6B2F-3B39-A1E3-08058F427157}"/>
              </a:ext>
            </a:extLst>
          </p:cNvPr>
          <p:cNvSpPr/>
          <p:nvPr>
            <p:custDataLst>
              <p:tags r:id="rId79"/>
            </p:custDataLst>
          </p:nvPr>
        </p:nvSpPr>
        <p:spPr bwMode="gray">
          <a:xfrm>
            <a:off x="7710170" y="4089148"/>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74" name="Oval 473">
            <a:extLst>
              <a:ext uri="{FF2B5EF4-FFF2-40B4-BE49-F238E27FC236}">
                <a16:creationId xmlns:a16="http://schemas.microsoft.com/office/drawing/2014/main" id="{A5A1AFC0-02AA-2CCC-D602-9F3667E81661}"/>
              </a:ext>
            </a:extLst>
          </p:cNvPr>
          <p:cNvSpPr/>
          <p:nvPr>
            <p:custDataLst>
              <p:tags r:id="rId80"/>
            </p:custDataLst>
          </p:nvPr>
        </p:nvSpPr>
        <p:spPr bwMode="gray">
          <a:xfrm>
            <a:off x="8809355" y="4089148"/>
            <a:ext cx="177800" cy="177800"/>
          </a:xfrm>
          <a:prstGeom prst="ellipse">
            <a:avLst/>
          </a:prstGeom>
          <a:solidFill>
            <a:schemeClr val="bg1">
              <a:lumMod val="85000"/>
            </a:schemeClr>
          </a:solidFill>
          <a:ln w="9525" cap="flat" cmpd="sng" algn="ctr">
            <a:no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72" name="Oval 471">
            <a:extLst>
              <a:ext uri="{FF2B5EF4-FFF2-40B4-BE49-F238E27FC236}">
                <a16:creationId xmlns:a16="http://schemas.microsoft.com/office/drawing/2014/main" id="{7D681BE5-8F99-76B9-BAA6-76FB0763E129}"/>
              </a:ext>
            </a:extLst>
          </p:cNvPr>
          <p:cNvSpPr/>
          <p:nvPr>
            <p:custDataLst>
              <p:tags r:id="rId81"/>
            </p:custDataLst>
          </p:nvPr>
        </p:nvSpPr>
        <p:spPr bwMode="gray">
          <a:xfrm>
            <a:off x="8256270" y="4089148"/>
            <a:ext cx="177800" cy="177800"/>
          </a:xfrm>
          <a:prstGeom prst="ellipse">
            <a:avLst/>
          </a:prstGeom>
          <a:solidFill>
            <a:schemeClr val="bg1">
              <a:lumMod val="85000"/>
            </a:schemeClr>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5010" name="Oval 5010"/>
          <p:cNvSpPr/>
          <p:nvPr/>
        </p:nvSpPr>
        <p:spPr bwMode="gray">
          <a:xfrm>
            <a:off x="9465310" y="4089148"/>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5012" name="Oval 5012"/>
          <p:cNvSpPr/>
          <p:nvPr/>
        </p:nvSpPr>
        <p:spPr bwMode="gray">
          <a:xfrm>
            <a:off x="10171430" y="4089148"/>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5014" name="Oval 5014"/>
          <p:cNvSpPr/>
          <p:nvPr/>
        </p:nvSpPr>
        <p:spPr bwMode="gray">
          <a:xfrm>
            <a:off x="10623550" y="4089148"/>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5016" name="Oval 5016"/>
          <p:cNvSpPr/>
          <p:nvPr/>
        </p:nvSpPr>
        <p:spPr bwMode="gray">
          <a:xfrm>
            <a:off x="11306810" y="4089148"/>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399" name="Oval 398">
            <a:extLst>
              <a:ext uri="{FF2B5EF4-FFF2-40B4-BE49-F238E27FC236}">
                <a16:creationId xmlns:a16="http://schemas.microsoft.com/office/drawing/2014/main" id="{6AEF4F7A-AFE0-8842-9242-937941138CF8}"/>
              </a:ext>
            </a:extLst>
          </p:cNvPr>
          <p:cNvSpPr/>
          <p:nvPr>
            <p:custDataLst>
              <p:tags r:id="rId82"/>
            </p:custDataLst>
          </p:nvPr>
        </p:nvSpPr>
        <p:spPr bwMode="gray">
          <a:xfrm>
            <a:off x="8740652" y="4460311"/>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97" name="Oval 396">
            <a:extLst>
              <a:ext uri="{FF2B5EF4-FFF2-40B4-BE49-F238E27FC236}">
                <a16:creationId xmlns:a16="http://schemas.microsoft.com/office/drawing/2014/main" id="{F9B7AAB1-C1B5-9E26-3FB7-C539FD602B0D}"/>
              </a:ext>
            </a:extLst>
          </p:cNvPr>
          <p:cNvSpPr/>
          <p:nvPr>
            <p:custDataLst>
              <p:tags r:id="rId83"/>
            </p:custDataLst>
          </p:nvPr>
        </p:nvSpPr>
        <p:spPr bwMode="gray">
          <a:xfrm>
            <a:off x="8184392" y="4460311"/>
            <a:ext cx="177800" cy="177800"/>
          </a:xfrm>
          <a:prstGeom prst="ellipse">
            <a:avLst/>
          </a:prstGeom>
          <a:solidFill>
            <a:schemeClr val="bg1">
              <a:lumMod val="85000"/>
            </a:schemeClr>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95" name="Oval 394">
            <a:extLst>
              <a:ext uri="{FF2B5EF4-FFF2-40B4-BE49-F238E27FC236}">
                <a16:creationId xmlns:a16="http://schemas.microsoft.com/office/drawing/2014/main" id="{BA0095EB-E824-3C6D-FEA6-B044F369AA56}"/>
              </a:ext>
            </a:extLst>
          </p:cNvPr>
          <p:cNvSpPr/>
          <p:nvPr>
            <p:custDataLst>
              <p:tags r:id="rId84"/>
            </p:custDataLst>
          </p:nvPr>
        </p:nvSpPr>
        <p:spPr bwMode="gray">
          <a:xfrm>
            <a:off x="7524028" y="4460311"/>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5022" name="Oval 5022"/>
          <p:cNvSpPr/>
          <p:nvPr/>
        </p:nvSpPr>
        <p:spPr bwMode="gray">
          <a:xfrm>
            <a:off x="9368790" y="4460311"/>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5024" name="Oval 5024"/>
          <p:cNvSpPr/>
          <p:nvPr/>
        </p:nvSpPr>
        <p:spPr bwMode="gray">
          <a:xfrm>
            <a:off x="9926766" y="4460311"/>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5026" name="Oval 5026"/>
          <p:cNvSpPr/>
          <p:nvPr/>
        </p:nvSpPr>
        <p:spPr bwMode="gray">
          <a:xfrm>
            <a:off x="10537670" y="4460311"/>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5028" name="Oval 5028"/>
          <p:cNvSpPr/>
          <p:nvPr/>
        </p:nvSpPr>
        <p:spPr bwMode="gray">
          <a:xfrm>
            <a:off x="11187430" y="4460311"/>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479" name="TextBox 478">
            <a:extLst>
              <a:ext uri="{FF2B5EF4-FFF2-40B4-BE49-F238E27FC236}">
                <a16:creationId xmlns:a16="http://schemas.microsoft.com/office/drawing/2014/main" id="{56B784C5-9B39-7EC0-54C2-9AB13FE8267C}"/>
              </a:ext>
            </a:extLst>
          </p:cNvPr>
          <p:cNvSpPr txBox="1">
            <a:spLocks/>
          </p:cNvSpPr>
          <p:nvPr>
            <p:custDataLst>
              <p:tags r:id="rId85"/>
            </p:custDataLst>
          </p:nvPr>
        </p:nvSpPr>
        <p:spPr>
          <a:xfrm>
            <a:off x="7516583" y="4690590"/>
            <a:ext cx="631821" cy="147638"/>
          </a:xfrm>
          <a:prstGeom prst="rect">
            <a:avLst/>
          </a:prstGeom>
          <a:solidFill>
            <a:schemeClr val="bg1"/>
          </a:solidFill>
        </p:spPr>
        <p:txBody>
          <a:bodyPr vert="horz" wrap="square" lIns="0" tIns="0" rIns="0" bIns="0" rtlCol="0" anchor="t">
            <a:no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LLWG </a:t>
            </a:r>
            <a:r>
              <a:rPr kumimoji="0" lang="en-US" sz="800" b="0" i="0" u="none" strike="noStrike" kern="0" cap="none" spc="0" normalizeH="0" baseline="0" noProof="0">
                <a:ln>
                  <a:noFill/>
                </a:ln>
                <a:solidFill>
                  <a:srgbClr val="171A1C"/>
                </a:solidFill>
                <a:effectLst/>
                <a:uLnTx/>
                <a:uFillTx/>
                <a:latin typeface="Arial"/>
                <a:ea typeface="+mn-ea"/>
                <a:cs typeface="+mn-cs"/>
              </a:rPr>
              <a:t>10/15</a:t>
            </a:r>
          </a:p>
        </p:txBody>
      </p:sp>
      <p:sp>
        <p:nvSpPr>
          <p:cNvPr id="467" name="Oval 466">
            <a:extLst>
              <a:ext uri="{FF2B5EF4-FFF2-40B4-BE49-F238E27FC236}">
                <a16:creationId xmlns:a16="http://schemas.microsoft.com/office/drawing/2014/main" id="{CF22632F-C939-6477-D33A-1058C4CEB521}"/>
              </a:ext>
            </a:extLst>
          </p:cNvPr>
          <p:cNvSpPr/>
          <p:nvPr>
            <p:custDataLst>
              <p:tags r:id="rId86"/>
            </p:custDataLst>
          </p:nvPr>
        </p:nvSpPr>
        <p:spPr bwMode="gray">
          <a:xfrm>
            <a:off x="8963660" y="4804415"/>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62" name="Oval 461">
            <a:extLst>
              <a:ext uri="{FF2B5EF4-FFF2-40B4-BE49-F238E27FC236}">
                <a16:creationId xmlns:a16="http://schemas.microsoft.com/office/drawing/2014/main" id="{76618F37-2FA2-FAE3-AFB1-ED8DC52FAB8C}"/>
              </a:ext>
            </a:extLst>
          </p:cNvPr>
          <p:cNvSpPr/>
          <p:nvPr>
            <p:custDataLst>
              <p:tags r:id="rId87"/>
            </p:custDataLst>
          </p:nvPr>
        </p:nvSpPr>
        <p:spPr bwMode="gray">
          <a:xfrm>
            <a:off x="8416290" y="4804415"/>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61" name="Oval 460">
            <a:extLst>
              <a:ext uri="{FF2B5EF4-FFF2-40B4-BE49-F238E27FC236}">
                <a16:creationId xmlns:a16="http://schemas.microsoft.com/office/drawing/2014/main" id="{C3CE45D6-1D96-938A-26A6-A15DB0FE05A0}"/>
              </a:ext>
            </a:extLst>
          </p:cNvPr>
          <p:cNvSpPr/>
          <p:nvPr>
            <p:custDataLst>
              <p:tags r:id="rId88"/>
            </p:custDataLst>
          </p:nvPr>
        </p:nvSpPr>
        <p:spPr bwMode="gray">
          <a:xfrm>
            <a:off x="7729220" y="4804415"/>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60" name="Oval 459">
            <a:extLst>
              <a:ext uri="{FF2B5EF4-FFF2-40B4-BE49-F238E27FC236}">
                <a16:creationId xmlns:a16="http://schemas.microsoft.com/office/drawing/2014/main" id="{0DA376E4-E5E7-2A6A-7ED0-0F47616A2087}"/>
              </a:ext>
            </a:extLst>
          </p:cNvPr>
          <p:cNvSpPr/>
          <p:nvPr>
            <p:custDataLst>
              <p:tags r:id="rId89"/>
            </p:custDataLst>
          </p:nvPr>
        </p:nvSpPr>
        <p:spPr bwMode="gray">
          <a:xfrm>
            <a:off x="7179310" y="4804415"/>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55" name="Oval 454">
            <a:extLst>
              <a:ext uri="{FF2B5EF4-FFF2-40B4-BE49-F238E27FC236}">
                <a16:creationId xmlns:a16="http://schemas.microsoft.com/office/drawing/2014/main" id="{1A14658F-25AA-E5BF-0D8F-2F83D327B3BC}"/>
              </a:ext>
            </a:extLst>
          </p:cNvPr>
          <p:cNvSpPr/>
          <p:nvPr>
            <p:custDataLst>
              <p:tags r:id="rId90"/>
            </p:custDataLst>
          </p:nvPr>
        </p:nvSpPr>
        <p:spPr bwMode="gray">
          <a:xfrm>
            <a:off x="6648450" y="4804415"/>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276" name="TextBox 275">
            <a:extLst>
              <a:ext uri="{FF2B5EF4-FFF2-40B4-BE49-F238E27FC236}">
                <a16:creationId xmlns:a16="http://schemas.microsoft.com/office/drawing/2014/main" id="{1B26A70E-5F04-8B36-02BC-4573834F5BFC}"/>
              </a:ext>
            </a:extLst>
          </p:cNvPr>
          <p:cNvSpPr txBox="1">
            <a:spLocks/>
          </p:cNvSpPr>
          <p:nvPr>
            <p:custDataLst>
              <p:tags r:id="rId91"/>
            </p:custDataLst>
          </p:nvPr>
        </p:nvSpPr>
        <p:spPr>
          <a:xfrm>
            <a:off x="7767089" y="5032375"/>
            <a:ext cx="519336"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TAC </a:t>
            </a:r>
            <a:r>
              <a:rPr kumimoji="0" lang="en-US" sz="800" b="0" i="0" u="none" strike="noStrike" kern="0" cap="none" spc="0" normalizeH="0" baseline="0" noProof="0">
                <a:ln>
                  <a:noFill/>
                </a:ln>
                <a:solidFill>
                  <a:srgbClr val="171A1C"/>
                </a:solidFill>
                <a:effectLst/>
                <a:uLnTx/>
                <a:uFillTx/>
                <a:latin typeface="Arial"/>
                <a:ea typeface="+mn-ea"/>
                <a:cs typeface="+mn-cs"/>
              </a:rPr>
              <a:t>10/28</a:t>
            </a:r>
          </a:p>
        </p:txBody>
      </p:sp>
      <p:sp>
        <p:nvSpPr>
          <p:cNvPr id="278" name="TextBox 277">
            <a:extLst>
              <a:ext uri="{FF2B5EF4-FFF2-40B4-BE49-F238E27FC236}">
                <a16:creationId xmlns:a16="http://schemas.microsoft.com/office/drawing/2014/main" id="{DAFE5ADE-1A18-9689-30FF-A6FB34DBFCFC}"/>
              </a:ext>
            </a:extLst>
          </p:cNvPr>
          <p:cNvSpPr txBox="1">
            <a:spLocks/>
          </p:cNvSpPr>
          <p:nvPr>
            <p:custDataLst>
              <p:tags r:id="rId92"/>
            </p:custDataLst>
          </p:nvPr>
        </p:nvSpPr>
        <p:spPr>
          <a:xfrm>
            <a:off x="8335340" y="5032375"/>
            <a:ext cx="519336"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TAC </a:t>
            </a:r>
            <a:r>
              <a:rPr kumimoji="0" lang="en-US" sz="800" b="0" i="0" u="none" strike="noStrike" kern="0" cap="none" spc="0" normalizeH="0" baseline="0" noProof="0">
                <a:ln>
                  <a:noFill/>
                </a:ln>
                <a:solidFill>
                  <a:srgbClr val="171A1C"/>
                </a:solidFill>
                <a:effectLst/>
                <a:uLnTx/>
                <a:uFillTx/>
                <a:latin typeface="Arial"/>
                <a:ea typeface="+mn-ea"/>
                <a:cs typeface="+mn-cs"/>
              </a:rPr>
              <a:t>11/18</a:t>
            </a:r>
          </a:p>
        </p:txBody>
      </p:sp>
      <p:sp>
        <p:nvSpPr>
          <p:cNvPr id="280" name="TextBox 279">
            <a:extLst>
              <a:ext uri="{FF2B5EF4-FFF2-40B4-BE49-F238E27FC236}">
                <a16:creationId xmlns:a16="http://schemas.microsoft.com/office/drawing/2014/main" id="{04E99C1B-BE4A-0F9C-24AA-772D7236BC72}"/>
              </a:ext>
            </a:extLst>
          </p:cNvPr>
          <p:cNvSpPr txBox="1">
            <a:spLocks/>
          </p:cNvSpPr>
          <p:nvPr>
            <p:custDataLst>
              <p:tags r:id="rId93"/>
            </p:custDataLst>
          </p:nvPr>
        </p:nvSpPr>
        <p:spPr>
          <a:xfrm>
            <a:off x="9456601" y="5032375"/>
            <a:ext cx="472124"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TAC </a:t>
            </a:r>
            <a:r>
              <a:rPr kumimoji="0" lang="en-US" sz="800" b="0" i="0" u="none" strike="noStrike" kern="0" cap="none" spc="0" normalizeH="0" baseline="0" noProof="0">
                <a:ln>
                  <a:noFill/>
                </a:ln>
                <a:solidFill>
                  <a:srgbClr val="171A1C"/>
                </a:solidFill>
                <a:effectLst/>
                <a:uLnTx/>
                <a:uFillTx/>
                <a:latin typeface="Arial"/>
                <a:ea typeface="+mn-ea"/>
                <a:cs typeface="+mn-cs"/>
              </a:rPr>
              <a:t>1/20</a:t>
            </a:r>
          </a:p>
        </p:txBody>
      </p:sp>
      <p:sp>
        <p:nvSpPr>
          <p:cNvPr id="459" name="TextBox 458">
            <a:extLst>
              <a:ext uri="{FF2B5EF4-FFF2-40B4-BE49-F238E27FC236}">
                <a16:creationId xmlns:a16="http://schemas.microsoft.com/office/drawing/2014/main" id="{5E6170C5-547D-123F-E3E9-5AAD8D3288BB}"/>
              </a:ext>
            </a:extLst>
          </p:cNvPr>
          <p:cNvSpPr txBox="1">
            <a:spLocks/>
          </p:cNvSpPr>
          <p:nvPr>
            <p:custDataLst>
              <p:tags r:id="rId94"/>
            </p:custDataLst>
          </p:nvPr>
        </p:nvSpPr>
        <p:spPr>
          <a:xfrm>
            <a:off x="6677990" y="5032375"/>
            <a:ext cx="519336"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TAC </a:t>
            </a:r>
            <a:r>
              <a:rPr kumimoji="0" lang="en-US" sz="800" b="0" i="0" u="none" strike="noStrike" kern="0" cap="none" spc="0" normalizeH="0" baseline="0" noProof="0">
                <a:ln>
                  <a:noFill/>
                </a:ln>
                <a:solidFill>
                  <a:srgbClr val="171A1C"/>
                </a:solidFill>
                <a:effectLst/>
                <a:uLnTx/>
                <a:uFillTx/>
                <a:latin typeface="Arial"/>
                <a:ea typeface="+mn-ea"/>
                <a:cs typeface="+mn-cs"/>
              </a:rPr>
              <a:t>8/28</a:t>
            </a:r>
          </a:p>
        </p:txBody>
      </p:sp>
      <p:sp>
        <p:nvSpPr>
          <p:cNvPr id="504" name="TextBox 503">
            <a:extLst>
              <a:ext uri="{FF2B5EF4-FFF2-40B4-BE49-F238E27FC236}">
                <a16:creationId xmlns:a16="http://schemas.microsoft.com/office/drawing/2014/main" id="{4322B6C1-A46A-5675-9E91-2011B131F0F1}"/>
              </a:ext>
            </a:extLst>
          </p:cNvPr>
          <p:cNvSpPr txBox="1">
            <a:spLocks/>
          </p:cNvSpPr>
          <p:nvPr>
            <p:custDataLst>
              <p:tags r:id="rId95"/>
            </p:custDataLst>
          </p:nvPr>
        </p:nvSpPr>
        <p:spPr>
          <a:xfrm>
            <a:off x="6098836" y="5032375"/>
            <a:ext cx="519336" cy="123825"/>
          </a:xfrm>
          <a:prstGeom prst="rect">
            <a:avLst/>
          </a:prstGeom>
          <a:solidFill>
            <a:schemeClr val="bg1"/>
          </a:solidFill>
        </p:spPr>
        <p:txBody>
          <a:bodyPr vert="horz" wrap="square" lIns="0" tIns="0" rIns="0" bIns="0" rtlCol="0" anchor="t">
            <a:spAutoFit/>
          </a:bodyPr>
          <a:lstStyle>
            <a:defPPr>
              <a:defRPr lang="en-US"/>
            </a:defPPr>
            <a:lvl1pPr lvl="0" indent="0" defTabSz="913526">
              <a:buClr>
                <a:schemeClr val="tx2"/>
              </a:buClr>
              <a:buSzPct val="100000"/>
              <a:defRPr sz="1400" b="1" kern="0" baseline="0">
                <a:solidFill>
                  <a:srgbClr val="FFFFFF"/>
                </a:solidFill>
              </a:defRPr>
            </a:lvl1pPr>
            <a:lvl2pPr marL="192024" lvl="1" indent="-195987" defTabSz="913526">
              <a:buClr>
                <a:schemeClr val="tx2"/>
              </a:buClr>
              <a:buSzPct val="125000"/>
              <a:buFont typeface="Arial" charset="0"/>
              <a:buChar char="▪"/>
              <a:defRPr sz="1600" baseline="0"/>
            </a:lvl2pPr>
            <a:lvl3pPr marL="457200" lvl="2" indent="-267255" defTabSz="913526">
              <a:buClr>
                <a:schemeClr val="tx2"/>
              </a:buClr>
              <a:buSzPct val="120000"/>
              <a:buFont typeface="Arial" charset="0"/>
              <a:buChar char="–"/>
              <a:defRPr sz="1600" baseline="0"/>
            </a:lvl3pPr>
            <a:lvl4pPr marL="612648" lvl="3" indent="-158733" defTabSz="913526">
              <a:buClr>
                <a:schemeClr val="tx2"/>
              </a:buClr>
              <a:buSzPct val="120000"/>
              <a:buFont typeface="Arial" charset="0"/>
              <a:buChar char="▫"/>
              <a:defRPr sz="1600" baseline="0"/>
            </a:lvl4pPr>
            <a:lvl5pPr marL="749808" lvl="4" indent="-128016" defTabSz="913526">
              <a:buClr>
                <a:schemeClr val="tx2"/>
              </a:buClr>
              <a:buSzPct val="89000"/>
              <a:buFont typeface="Arial" charset="0"/>
              <a:buChar char="-"/>
              <a:defRPr sz="1600" baseline="0"/>
            </a:lvl5pPr>
            <a:lvl6pPr marL="765029" indent="-132818" defTabSz="913526" fontAlgn="base">
              <a:spcBef>
                <a:spcPct val="0"/>
              </a:spcBef>
              <a:spcAft>
                <a:spcPct val="0"/>
              </a:spcAft>
              <a:buClr>
                <a:schemeClr val="tx2"/>
              </a:buClr>
              <a:buSzPct val="89000"/>
              <a:buFont typeface="Arial" charset="0"/>
              <a:buChar char="-"/>
              <a:defRPr baseline="0"/>
            </a:lvl6pPr>
            <a:lvl7pPr marL="765029" indent="-132818" defTabSz="913526" fontAlgn="base">
              <a:spcBef>
                <a:spcPct val="0"/>
              </a:spcBef>
              <a:spcAft>
                <a:spcPct val="0"/>
              </a:spcAft>
              <a:buClr>
                <a:schemeClr val="tx2"/>
              </a:buClr>
              <a:buSzPct val="89000"/>
              <a:buFont typeface="Arial" charset="0"/>
              <a:buChar char="-"/>
              <a:defRPr baseline="0"/>
            </a:lvl7pPr>
            <a:lvl8pPr marL="765029" indent="-132818" defTabSz="913526" fontAlgn="base">
              <a:spcBef>
                <a:spcPct val="0"/>
              </a:spcBef>
              <a:spcAft>
                <a:spcPct val="0"/>
              </a:spcAft>
              <a:buClr>
                <a:schemeClr val="tx2"/>
              </a:buClr>
              <a:buSzPct val="89000"/>
              <a:buFont typeface="Arial" charset="0"/>
              <a:buChar char="-"/>
              <a:defRPr baseline="0"/>
            </a:lvl8pPr>
            <a:lvl9pPr marL="765029" indent="-132818" defTabSz="913526" fontAlgn="base">
              <a:spcBef>
                <a:spcPct val="0"/>
              </a:spcBef>
              <a:spcAft>
                <a:spcPct val="0"/>
              </a:spcAft>
              <a:buClr>
                <a:schemeClr val="tx2"/>
              </a:buClr>
              <a:buSzPct val="89000"/>
              <a:buFont typeface="Arial" charset="0"/>
              <a:buChar char="-"/>
              <a:defRPr baseline="0"/>
            </a:lvl9pPr>
          </a:lstStyle>
          <a:p>
            <a:pPr marL="0" marR="0" lvl="0" indent="0" algn="l" defTabSz="913526" rtl="0" eaLnBrk="1" fontAlgn="auto" latinLnBrk="0" hangingPunct="1">
              <a:lnSpc>
                <a:spcPct val="100000"/>
              </a:lnSpc>
              <a:spcBef>
                <a:spcPts val="0"/>
              </a:spcBef>
              <a:spcAft>
                <a:spcPts val="0"/>
              </a:spcAft>
              <a:buClr>
                <a:srgbClr val="4A525A"/>
              </a:buClr>
              <a:buSzPct val="100000"/>
              <a:buFontTx/>
              <a:buNone/>
              <a:tabLst/>
              <a:defRPr/>
            </a:pPr>
            <a:r>
              <a:rPr kumimoji="0" lang="en-US" sz="800" b="1" i="0" u="none" strike="noStrike" kern="0" cap="none" spc="0" normalizeH="0" baseline="0" noProof="0">
                <a:ln>
                  <a:noFill/>
                </a:ln>
                <a:solidFill>
                  <a:srgbClr val="171A1C"/>
                </a:solidFill>
                <a:effectLst/>
                <a:uLnTx/>
                <a:uFillTx/>
                <a:latin typeface="Arial"/>
                <a:ea typeface="+mn-ea"/>
                <a:cs typeface="+mn-cs"/>
              </a:rPr>
              <a:t>TAC </a:t>
            </a:r>
            <a:r>
              <a:rPr kumimoji="0" lang="en-US" sz="800" b="0" i="0" u="none" strike="noStrike" kern="0" cap="none" spc="0" normalizeH="0" baseline="0" noProof="0">
                <a:ln>
                  <a:noFill/>
                </a:ln>
                <a:solidFill>
                  <a:srgbClr val="171A1C"/>
                </a:solidFill>
                <a:effectLst/>
                <a:uLnTx/>
                <a:uFillTx/>
                <a:latin typeface="Arial"/>
                <a:ea typeface="+mn-ea"/>
                <a:cs typeface="+mn-cs"/>
              </a:rPr>
              <a:t>7/29</a:t>
            </a:r>
          </a:p>
        </p:txBody>
      </p:sp>
      <p:sp>
        <p:nvSpPr>
          <p:cNvPr id="5031" name="TextBox 5031"/>
          <p:cNvSpPr txBox="1"/>
          <p:nvPr/>
        </p:nvSpPr>
        <p:spPr>
          <a:xfrm>
            <a:off x="10152380" y="5032375"/>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TAC </a:t>
            </a:r>
            <a:r>
              <a:rPr kumimoji="0" lang="en-US" sz="800" b="0" i="0" u="none" strike="noStrike" kern="1200" cap="none" spc="0" normalizeH="0" baseline="0" noProof="0">
                <a:ln>
                  <a:noFill/>
                </a:ln>
                <a:solidFill>
                  <a:srgbClr val="171A1C"/>
                </a:solidFill>
                <a:effectLst/>
                <a:uLnTx/>
                <a:uFillTx/>
                <a:latin typeface="Arial"/>
                <a:ea typeface="+mn-ea"/>
                <a:cs typeface="+mn-cs"/>
              </a:rPr>
              <a:t>2/24</a:t>
            </a:r>
          </a:p>
        </p:txBody>
      </p:sp>
      <p:sp>
        <p:nvSpPr>
          <p:cNvPr id="5033" name="TextBox 5033"/>
          <p:cNvSpPr txBox="1"/>
          <p:nvPr/>
        </p:nvSpPr>
        <p:spPr>
          <a:xfrm>
            <a:off x="10702290" y="5032375"/>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TAC </a:t>
            </a:r>
            <a:r>
              <a:rPr kumimoji="0" lang="en-US" sz="800" b="0" i="0" u="none" strike="noStrike" kern="1200" cap="none" spc="0" normalizeH="0" baseline="0" noProof="0">
                <a:ln>
                  <a:noFill/>
                </a:ln>
                <a:solidFill>
                  <a:srgbClr val="171A1C"/>
                </a:solidFill>
                <a:effectLst/>
                <a:uLnTx/>
                <a:uFillTx/>
                <a:latin typeface="Arial"/>
                <a:ea typeface="+mn-ea"/>
                <a:cs typeface="+mn-cs"/>
              </a:rPr>
              <a:t>3/24</a:t>
            </a:r>
          </a:p>
        </p:txBody>
      </p:sp>
      <p:sp>
        <p:nvSpPr>
          <p:cNvPr id="5035" name="TextBox 5035"/>
          <p:cNvSpPr txBox="1"/>
          <p:nvPr/>
        </p:nvSpPr>
        <p:spPr>
          <a:xfrm>
            <a:off x="11330395" y="5032375"/>
            <a:ext cx="558800" cy="123825"/>
          </a:xfrm>
          <a:prstGeom prst="rect">
            <a:avLst/>
          </a:prstGeom>
          <a:solidFill>
            <a:schemeClr val="bg1"/>
          </a:solid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71A1C"/>
                </a:solidFill>
                <a:effectLst/>
                <a:uLnTx/>
                <a:uFillTx/>
                <a:latin typeface="Arial"/>
                <a:ea typeface="+mn-ea"/>
                <a:cs typeface="+mn-cs"/>
              </a:rPr>
              <a:t>TAC </a:t>
            </a:r>
            <a:r>
              <a:rPr kumimoji="0" lang="en-US" sz="800" b="0" i="0" u="none" strike="noStrike" kern="1200" cap="none" spc="0" normalizeH="0" baseline="0" noProof="0">
                <a:ln>
                  <a:noFill/>
                </a:ln>
                <a:solidFill>
                  <a:srgbClr val="171A1C"/>
                </a:solidFill>
                <a:effectLst/>
                <a:uLnTx/>
                <a:uFillTx/>
                <a:latin typeface="Arial"/>
                <a:ea typeface="+mn-ea"/>
                <a:cs typeface="+mn-cs"/>
              </a:rPr>
              <a:t>4/28</a:t>
            </a:r>
          </a:p>
        </p:txBody>
      </p:sp>
      <p:sp>
        <p:nvSpPr>
          <p:cNvPr id="279" name="Oval 278">
            <a:extLst>
              <a:ext uri="{FF2B5EF4-FFF2-40B4-BE49-F238E27FC236}">
                <a16:creationId xmlns:a16="http://schemas.microsoft.com/office/drawing/2014/main" id="{A8A33D58-DEB4-14B1-E9FF-E387A6237965}"/>
              </a:ext>
            </a:extLst>
          </p:cNvPr>
          <p:cNvSpPr/>
          <p:nvPr>
            <p:custDataLst>
              <p:tags r:id="rId96"/>
            </p:custDataLst>
          </p:nvPr>
        </p:nvSpPr>
        <p:spPr bwMode="gray">
          <a:xfrm>
            <a:off x="9620250" y="5147730"/>
            <a:ext cx="177800" cy="177800"/>
          </a:xfrm>
          <a:prstGeom prst="ellipse">
            <a:avLst/>
          </a:prstGeom>
          <a:solidFill>
            <a:schemeClr val="bg1">
              <a:lumMod val="85000"/>
            </a:schemeClr>
          </a:solidFill>
          <a:ln w="9525" cap="flat" cmpd="sng" algn="ctr">
            <a:no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77" name="Oval 276">
            <a:extLst>
              <a:ext uri="{FF2B5EF4-FFF2-40B4-BE49-F238E27FC236}">
                <a16:creationId xmlns:a16="http://schemas.microsoft.com/office/drawing/2014/main" id="{A9FC15AB-0E24-6A29-1191-3BD24202958B}"/>
              </a:ext>
            </a:extLst>
          </p:cNvPr>
          <p:cNvSpPr/>
          <p:nvPr>
            <p:custDataLst>
              <p:tags r:id="rId97"/>
            </p:custDataLst>
          </p:nvPr>
        </p:nvSpPr>
        <p:spPr bwMode="gray">
          <a:xfrm>
            <a:off x="8395970" y="5147730"/>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75" name="Oval 274">
            <a:extLst>
              <a:ext uri="{FF2B5EF4-FFF2-40B4-BE49-F238E27FC236}">
                <a16:creationId xmlns:a16="http://schemas.microsoft.com/office/drawing/2014/main" id="{81B22BCB-AFCF-03AE-06AD-E7A0F6CD6187}"/>
              </a:ext>
            </a:extLst>
          </p:cNvPr>
          <p:cNvSpPr/>
          <p:nvPr>
            <p:custDataLst>
              <p:tags r:id="rId98"/>
            </p:custDataLst>
          </p:nvPr>
        </p:nvSpPr>
        <p:spPr bwMode="gray">
          <a:xfrm>
            <a:off x="7979410" y="5147730"/>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58" name="Oval 457">
            <a:extLst>
              <a:ext uri="{FF2B5EF4-FFF2-40B4-BE49-F238E27FC236}">
                <a16:creationId xmlns:a16="http://schemas.microsoft.com/office/drawing/2014/main" id="{734A4F06-5A5B-79C4-8AC8-16B55194B5AD}"/>
              </a:ext>
            </a:extLst>
          </p:cNvPr>
          <p:cNvSpPr/>
          <p:nvPr>
            <p:custDataLst>
              <p:tags r:id="rId99"/>
            </p:custDataLst>
          </p:nvPr>
        </p:nvSpPr>
        <p:spPr bwMode="gray">
          <a:xfrm>
            <a:off x="6744970" y="5147730"/>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503" name="Oval 502">
            <a:extLst>
              <a:ext uri="{FF2B5EF4-FFF2-40B4-BE49-F238E27FC236}">
                <a16:creationId xmlns:a16="http://schemas.microsoft.com/office/drawing/2014/main" id="{099C1C60-B690-F92A-8D4B-4E5C92E71A75}"/>
              </a:ext>
            </a:extLst>
          </p:cNvPr>
          <p:cNvSpPr/>
          <p:nvPr>
            <p:custDataLst>
              <p:tags r:id="rId100"/>
            </p:custDataLst>
          </p:nvPr>
        </p:nvSpPr>
        <p:spPr bwMode="gray">
          <a:xfrm>
            <a:off x="6205220" y="5147730"/>
            <a:ext cx="177800" cy="177800"/>
          </a:xfrm>
          <a:prstGeom prst="ellipse">
            <a:avLst/>
          </a:prstGeom>
          <a:solidFill>
            <a:srgbClr val="D0D0D0"/>
          </a:solidFill>
          <a:ln w="9525" cap="sq" cmpd="sng" algn="ctr">
            <a:solidFill>
              <a:srgbClr val="D0D0D0"/>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5030" name="Oval 5030"/>
          <p:cNvSpPr/>
          <p:nvPr/>
        </p:nvSpPr>
        <p:spPr bwMode="gray">
          <a:xfrm>
            <a:off x="10342880" y="5147730"/>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5032" name="Oval 5032"/>
          <p:cNvSpPr/>
          <p:nvPr/>
        </p:nvSpPr>
        <p:spPr bwMode="gray">
          <a:xfrm>
            <a:off x="10892790" y="5147730"/>
            <a:ext cx="177800" cy="177800"/>
          </a:xfrm>
          <a:prstGeom prst="ellipse">
            <a:avLst/>
          </a:prstGeom>
          <a:solidFill>
            <a:schemeClr val="accent6">
              <a:lumMod val="60000"/>
              <a:lumOff val="40000"/>
            </a:schemeClr>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5034" name="Oval 5034"/>
          <p:cNvSpPr/>
          <p:nvPr/>
        </p:nvSpPr>
        <p:spPr bwMode="gray">
          <a:xfrm>
            <a:off x="11520895" y="5147730"/>
            <a:ext cx="177800" cy="177800"/>
          </a:xfrm>
          <a:prstGeom prst="ellipse">
            <a:avLst/>
          </a:prstGeom>
          <a:solidFill>
            <a:srgbClr val="D0D0D0"/>
          </a:solidFill>
          <a:ln w="9525" cap="flat" cmpd="sng" algn="ctr">
            <a:solidFill>
              <a:srgbClr val="D0D0D0"/>
            </a:solidFill>
            <a:prstDash val="solid"/>
            <a:miter lim="800000"/>
            <a:headEnd type="none" w="med" len="med"/>
            <a:tailEnd type="none" w="med" len="med"/>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61" name="Rectangle 60">
            <a:extLst>
              <a:ext uri="{FF2B5EF4-FFF2-40B4-BE49-F238E27FC236}">
                <a16:creationId xmlns:a16="http://schemas.microsoft.com/office/drawing/2014/main" id="{51D8D232-C4DA-1E38-7398-DFC3F5887216}"/>
              </a:ext>
            </a:extLst>
          </p:cNvPr>
          <p:cNvSpPr/>
          <p:nvPr/>
        </p:nvSpPr>
        <p:spPr>
          <a:xfrm>
            <a:off x="5866327" y="5406653"/>
            <a:ext cx="5631177" cy="257149"/>
          </a:xfrm>
          <a:prstGeom prst="rect">
            <a:avLst/>
          </a:prstGeom>
          <a:solidFill>
            <a:schemeClr val="bg1"/>
          </a:solidFill>
          <a:ln w="635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100" i="1">
                <a:solidFill>
                  <a:schemeClr val="tx1"/>
                </a:solidFill>
              </a:rPr>
              <a:t>As needed</a:t>
            </a:r>
          </a:p>
        </p:txBody>
      </p:sp>
      <p:sp>
        <p:nvSpPr>
          <p:cNvPr id="4" name="Rectangle 3">
            <a:extLst>
              <a:ext uri="{FF2B5EF4-FFF2-40B4-BE49-F238E27FC236}">
                <a16:creationId xmlns:a16="http://schemas.microsoft.com/office/drawing/2014/main" id="{50064EF8-5CC1-265E-12C0-662E0AA8B65D}"/>
              </a:ext>
            </a:extLst>
          </p:cNvPr>
          <p:cNvSpPr/>
          <p:nvPr/>
        </p:nvSpPr>
        <p:spPr>
          <a:xfrm>
            <a:off x="1566336" y="3998441"/>
            <a:ext cx="682515" cy="1680373"/>
          </a:xfrm>
          <a:prstGeom prst="rect">
            <a:avLst/>
          </a:prstGeom>
          <a:solidFill>
            <a:schemeClr val="accent2">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000">
                <a:solidFill>
                  <a:schemeClr val="tx1"/>
                </a:solidFill>
              </a:rPr>
              <a:t>Specific sessions to be selected for updates</a:t>
            </a:r>
          </a:p>
        </p:txBody>
      </p:sp>
      <p:sp>
        <p:nvSpPr>
          <p:cNvPr id="13" name="Rectangle 12">
            <a:extLst>
              <a:ext uri="{FF2B5EF4-FFF2-40B4-BE49-F238E27FC236}">
                <a16:creationId xmlns:a16="http://schemas.microsoft.com/office/drawing/2014/main" id="{82E9F30B-8591-30EE-A9E7-8A33BF26EF1E}"/>
              </a:ext>
            </a:extLst>
          </p:cNvPr>
          <p:cNvSpPr/>
          <p:nvPr/>
        </p:nvSpPr>
        <p:spPr>
          <a:xfrm>
            <a:off x="2133600" y="2216087"/>
            <a:ext cx="7801101" cy="1715648"/>
          </a:xfrm>
          <a:prstGeom prst="rect">
            <a:avLst/>
          </a:prstGeom>
          <a:noFill/>
          <a:ln w="57150" cap="sq">
            <a:solidFill>
              <a:srgbClr val="FF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Tree>
    <p:extLst>
      <p:ext uri="{BB962C8B-B14F-4D97-AF65-F5344CB8AC3E}">
        <p14:creationId xmlns:p14="http://schemas.microsoft.com/office/powerpoint/2010/main" val="5924251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3" hidden="1">
            <a:extLst>
              <a:ext uri="{FF2B5EF4-FFF2-40B4-BE49-F238E27FC236}">
                <a16:creationId xmlns:a16="http://schemas.microsoft.com/office/drawing/2014/main" id="{E60BCEFF-AE45-25FB-5361-C4AFCB8EB844}"/>
              </a:ext>
            </a:extLst>
          </p:cNvPr>
          <p:cNvGraphicFramePr>
            <a:graphicFrameLocks noChangeAspect="1"/>
          </p:cNvGraphicFramePr>
          <p:nvPr>
            <p:custDataLst>
              <p:tags r:id="rId1"/>
            </p:custDataLst>
            <p:extLst>
              <p:ext uri="{D42A27DB-BD31-4B8C-83A1-F6EECF244321}">
                <p14:modId xmlns:p14="http://schemas.microsoft.com/office/powerpoint/2010/main" val="14171474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04" imgH="405" progId="TCLayout.ActiveDocument.1">
                  <p:embed/>
                </p:oleObj>
              </mc:Choice>
              <mc:Fallback>
                <p:oleObj name="think-cell Slide" r:id="rId5" imgW="404" imgH="405" progId="TCLayout.ActiveDocument.1">
                  <p:embed/>
                  <p:pic>
                    <p:nvPicPr>
                      <p:cNvPr id="5" name="Object 3" hidden="1">
                        <a:extLst>
                          <a:ext uri="{FF2B5EF4-FFF2-40B4-BE49-F238E27FC236}">
                            <a16:creationId xmlns:a16="http://schemas.microsoft.com/office/drawing/2014/main" id="{E60BCEFF-AE45-25FB-5361-C4AFCB8EB84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2. Slide Title">
            <a:extLst>
              <a:ext uri="{FF2B5EF4-FFF2-40B4-BE49-F238E27FC236}">
                <a16:creationId xmlns:a16="http://schemas.microsoft.com/office/drawing/2014/main" id="{5E1C28E6-CD7C-F2EB-320F-BFD7767B1470}"/>
              </a:ext>
            </a:extLst>
          </p:cNvPr>
          <p:cNvSpPr>
            <a:spLocks noGrp="1"/>
          </p:cNvSpPr>
          <p:nvPr>
            <p:ph type="title"/>
            <p:custDataLst>
              <p:tags r:id="rId2"/>
            </p:custDataLst>
          </p:nvPr>
        </p:nvSpPr>
        <p:spPr/>
        <p:txBody>
          <a:bodyPr vert="horz"/>
          <a:lstStyle/>
          <a:p>
            <a:r>
              <a:rPr lang="en-US"/>
              <a:t>Appendix</a:t>
            </a:r>
          </a:p>
        </p:txBody>
      </p:sp>
      <p:sp>
        <p:nvSpPr>
          <p:cNvPr id="2" name="Text Placeholder 1">
            <a:extLst>
              <a:ext uri="{FF2B5EF4-FFF2-40B4-BE49-F238E27FC236}">
                <a16:creationId xmlns:a16="http://schemas.microsoft.com/office/drawing/2014/main" id="{7D3E29CB-E99F-3F47-7D3B-D090CEE08BDB}"/>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6544780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EF4F32E-BBDA-7B4B-61FF-1540930F0860}"/>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 name="think-cell data - do not delete" hidden="1">
                        <a:extLst>
                          <a:ext uri="{FF2B5EF4-FFF2-40B4-BE49-F238E27FC236}">
                            <a16:creationId xmlns:a16="http://schemas.microsoft.com/office/drawing/2014/main" id="{3EF4F32E-BBDA-7B4B-61FF-1540930F0860}"/>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Subtitle 1">
            <a:extLst>
              <a:ext uri="{FF2B5EF4-FFF2-40B4-BE49-F238E27FC236}">
                <a16:creationId xmlns:a16="http://schemas.microsoft.com/office/drawing/2014/main" id="{8B4EE4B7-4CF2-A218-462E-074046EFF1C3}"/>
              </a:ext>
            </a:extLst>
          </p:cNvPr>
          <p:cNvSpPr>
            <a:spLocks noGrp="1"/>
          </p:cNvSpPr>
          <p:nvPr>
            <p:ph type="subTitle" idx="1"/>
          </p:nvPr>
        </p:nvSpPr>
        <p:spPr>
          <a:xfrm>
            <a:off x="683013" y="1226891"/>
            <a:ext cx="10401300" cy="4696480"/>
          </a:xfrm>
        </p:spPr>
        <p:txBody>
          <a:bodyPr/>
          <a:lstStyle/>
          <a:p>
            <a:pPr>
              <a:spcAft>
                <a:spcPts val="600"/>
              </a:spcAft>
            </a:pPr>
            <a:r>
              <a:rPr lang="en-US" sz="1400" b="1">
                <a:solidFill>
                  <a:schemeClr val="accent2">
                    <a:lumMod val="50000"/>
                  </a:schemeClr>
                </a:solidFill>
              </a:rPr>
              <a:t>Prior to 2020, Planning to committed load, until Permian growth broke the model:</a:t>
            </a:r>
          </a:p>
          <a:p>
            <a:pPr marL="171450" indent="-171450">
              <a:spcAft>
                <a:spcPts val="600"/>
              </a:spcAft>
              <a:buFont typeface="Arial" panose="020B0604020202020204" pitchFamily="34" charset="0"/>
              <a:buChar char="•"/>
            </a:pPr>
            <a:r>
              <a:rPr lang="en-US" sz="1400"/>
              <a:t>Early-2000s transmission planning centered on generation integration through Competitive Renewable Energy Zones (CREZ), moving energy generated by wind generation from West Texas to load centers</a:t>
            </a:r>
          </a:p>
          <a:p>
            <a:pPr marL="171450" indent="-171450">
              <a:spcAft>
                <a:spcPts val="600"/>
              </a:spcAft>
              <a:buFont typeface="Arial" panose="020B0604020202020204" pitchFamily="34" charset="0"/>
              <a:buChar char="•"/>
            </a:pPr>
            <a:r>
              <a:rPr lang="en-US" sz="1400"/>
              <a:t>Loads were able to interconnect seamlessly through interconnection requests submitted to TSPs</a:t>
            </a:r>
          </a:p>
          <a:p>
            <a:pPr marL="171450" indent="-171450">
              <a:spcAft>
                <a:spcPts val="600"/>
              </a:spcAft>
              <a:buFont typeface="Arial" panose="020B0604020202020204" pitchFamily="34" charset="0"/>
              <a:buChar char="•"/>
            </a:pPr>
            <a:r>
              <a:rPr lang="en-US" sz="1400"/>
              <a:t>ERCOT's December 2019 Delaware Basin Load Integration Study found that actual load requests in the Permian Basin far outpaced standard forecasts, prompting a five-stage plan for new 345-kV transmission lines</a:t>
            </a:r>
          </a:p>
          <a:p>
            <a:pPr>
              <a:spcAft>
                <a:spcPts val="600"/>
              </a:spcAft>
            </a:pPr>
            <a:r>
              <a:rPr lang="en-US" sz="1400" b="1">
                <a:solidFill>
                  <a:schemeClr val="accent2">
                    <a:lumMod val="50000"/>
                  </a:schemeClr>
                </a:solidFill>
              </a:rPr>
              <a:t>From 2020-2023, Load growth results in ERCOT pursuing a load-driven transmission planning process:</a:t>
            </a:r>
          </a:p>
          <a:p>
            <a:pPr marL="171450" lvl="0" indent="-171450">
              <a:spcAft>
                <a:spcPts val="600"/>
              </a:spcAft>
              <a:buFont typeface="Arial" panose="020B0604020202020204" pitchFamily="34" charset="0"/>
              <a:buChar char="•"/>
            </a:pPr>
            <a:r>
              <a:rPr lang="en-US" sz="1400"/>
              <a:t>In March 2022, ERCOT implemented an interim large-load interconnection process for specified loads seeking near-term interconnection. The process was designed to support compliance with NERC requirements, identify required transmission upgrades, and establish any interim reliable load limit pending those upgrades</a:t>
            </a:r>
          </a:p>
          <a:p>
            <a:pPr marL="171450" lvl="0" indent="-171450">
              <a:spcAft>
                <a:spcPts val="600"/>
              </a:spcAft>
              <a:buFont typeface="Arial" panose="020B0604020202020204" pitchFamily="34" charset="0"/>
              <a:buChar char="•"/>
            </a:pPr>
            <a:r>
              <a:rPr lang="en-US" sz="1400"/>
              <a:t>Following HB 5066’s enactment in 2023, the PUCT was required to direct ERCOT to identify regions where transmission capacity is insufficient for existing and forecasted load and to develop reliability plans</a:t>
            </a:r>
          </a:p>
          <a:p>
            <a:pPr lvl="0">
              <a:spcAft>
                <a:spcPts val="600"/>
              </a:spcAft>
            </a:pPr>
            <a:r>
              <a:rPr lang="en-US" sz="1400" b="1">
                <a:solidFill>
                  <a:schemeClr val="accent2">
                    <a:lumMod val="50000"/>
                  </a:schemeClr>
                </a:solidFill>
              </a:rPr>
              <a:t>Since 2024, ERCOT has responded to unprecedented load growth driven by computational load growth:</a:t>
            </a:r>
          </a:p>
          <a:p>
            <a:pPr marL="171450" lvl="0" indent="-171450">
              <a:spcAft>
                <a:spcPts val="600"/>
              </a:spcAft>
              <a:buFont typeface="Arial" panose="020B0604020202020204" pitchFamily="34" charset="0"/>
              <a:buChar char="•"/>
            </a:pPr>
            <a:r>
              <a:rPr lang="en-US" sz="1400"/>
              <a:t>In 2026, ERCOT implemented the PUCT-approved Batch Zero framework under SB 6-related large-load reforms. The process is intended to classify eligible large-load projects and study their collective transmission needs. ERCOT had planned to issue notifications by August 7, 2026, but delayed them after Governor Abbott’s August 3 directive requiring verification and audit of data-center projects before they advance</a:t>
            </a:r>
          </a:p>
          <a:p>
            <a:pPr marL="171450" lvl="0" indent="-171450">
              <a:spcAft>
                <a:spcPts val="600"/>
              </a:spcAft>
              <a:buFont typeface="Arial" panose="020B0604020202020204" pitchFamily="34" charset="0"/>
              <a:buChar char="•"/>
            </a:pPr>
            <a:r>
              <a:rPr lang="en-US" sz="1400"/>
              <a:t>Separately from Batch Zero, ERCOT’s longer-range transmission planning has evaluated EHV concepts, including potential 765-kV backbone facilities, as one option for accommodating exceptional forecasted load growth</a:t>
            </a:r>
          </a:p>
        </p:txBody>
      </p:sp>
      <p:sp>
        <p:nvSpPr>
          <p:cNvPr id="4" name="Title 3">
            <a:extLst>
              <a:ext uri="{FF2B5EF4-FFF2-40B4-BE49-F238E27FC236}">
                <a16:creationId xmlns:a16="http://schemas.microsoft.com/office/drawing/2014/main" id="{263803DD-7D63-9047-6946-04B885347130}"/>
              </a:ext>
            </a:extLst>
          </p:cNvPr>
          <p:cNvSpPr>
            <a:spLocks noGrp="1"/>
          </p:cNvSpPr>
          <p:nvPr>
            <p:ph type="title"/>
          </p:nvPr>
        </p:nvSpPr>
        <p:spPr>
          <a:xfrm>
            <a:off x="1154638" y="419100"/>
            <a:ext cx="10401300" cy="384721"/>
          </a:xfrm>
        </p:spPr>
        <p:txBody>
          <a:bodyPr vert="horz"/>
          <a:lstStyle/>
          <a:p>
            <a:r>
              <a:rPr lang="en-US"/>
              <a:t>Recent history of transmission planning</a:t>
            </a:r>
          </a:p>
        </p:txBody>
      </p:sp>
    </p:spTree>
    <p:extLst>
      <p:ext uri="{BB962C8B-B14F-4D97-AF65-F5344CB8AC3E}">
        <p14:creationId xmlns:p14="http://schemas.microsoft.com/office/powerpoint/2010/main" val="2196775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8D142-2E65-9E3B-692F-8E0FDE67F6A1}"/>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59AAC46E-B5DB-ECEB-B337-17C07CA76D8E}"/>
              </a:ext>
            </a:extLst>
          </p:cNvPr>
          <p:cNvGraphicFramePr>
            <a:graphicFrameLocks noChangeAspect="1"/>
          </p:cNvGraphicFramePr>
          <p:nvPr>
            <p:custDataLst>
              <p:tags r:id="rId1"/>
            </p:custDataLst>
            <p:extLst>
              <p:ext uri="{D42A27DB-BD31-4B8C-83A1-F6EECF244321}">
                <p14:modId xmlns:p14="http://schemas.microsoft.com/office/powerpoint/2010/main" val="23545613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8" imgW="404" imgH="403" progId="TCLayout.ActiveDocument.1">
                  <p:embed/>
                </p:oleObj>
              </mc:Choice>
              <mc:Fallback>
                <p:oleObj name="think-cell Slide" r:id="rId18" imgW="404" imgH="403" progId="TCLayout.ActiveDocument.1">
                  <p:embed/>
                  <p:pic>
                    <p:nvPicPr>
                      <p:cNvPr id="4" name="think-cell data - do not delete" hidden="1">
                        <a:extLst>
                          <a:ext uri="{FF2B5EF4-FFF2-40B4-BE49-F238E27FC236}">
                            <a16:creationId xmlns:a16="http://schemas.microsoft.com/office/drawing/2014/main" id="{59AAC46E-B5DB-ECEB-B337-17C07CA76D8E}"/>
                          </a:ext>
                        </a:extLst>
                      </p:cNvPr>
                      <p:cNvPicPr/>
                      <p:nvPr/>
                    </p:nvPicPr>
                    <p:blipFill>
                      <a:blip r:embed="rId19"/>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3C37EDAF-3ECF-3BD3-AF30-D9645D7C6BD5}"/>
              </a:ext>
            </a:extLst>
          </p:cNvPr>
          <p:cNvSpPr>
            <a:spLocks noGrp="1"/>
          </p:cNvSpPr>
          <p:nvPr>
            <p:ph type="title"/>
          </p:nvPr>
        </p:nvSpPr>
        <p:spPr>
          <a:xfrm>
            <a:off x="1257300" y="457200"/>
            <a:ext cx="10401300" cy="369332"/>
          </a:xfrm>
        </p:spPr>
        <p:txBody>
          <a:bodyPr vert="horz">
            <a:spAutoFit/>
          </a:bodyPr>
          <a:lstStyle/>
          <a:p>
            <a:r>
              <a:rPr lang="en-US">
                <a:solidFill>
                  <a:schemeClr val="accent2">
                    <a:lumMod val="75000"/>
                  </a:schemeClr>
                </a:solidFill>
                <a:cs typeface="Arial"/>
              </a:rPr>
              <a:t>Overview: </a:t>
            </a:r>
            <a:r>
              <a:rPr lang="en-US"/>
              <a:t>These requirements come from several sources</a:t>
            </a:r>
          </a:p>
        </p:txBody>
      </p:sp>
      <p:sp>
        <p:nvSpPr>
          <p:cNvPr id="6" name="TextBox 5">
            <a:extLst>
              <a:ext uri="{FF2B5EF4-FFF2-40B4-BE49-F238E27FC236}">
                <a16:creationId xmlns:a16="http://schemas.microsoft.com/office/drawing/2014/main" id="{5257DC71-78E9-51FD-1FE5-6DF9DD4AB828}"/>
              </a:ext>
            </a:extLst>
          </p:cNvPr>
          <p:cNvSpPr txBox="1">
            <a:spLocks/>
          </p:cNvSpPr>
          <p:nvPr/>
        </p:nvSpPr>
        <p:spPr>
          <a:xfrm>
            <a:off x="627379" y="1165281"/>
            <a:ext cx="2484417" cy="215444"/>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noProof="1"/>
              <a:t>Source</a:t>
            </a:r>
          </a:p>
        </p:txBody>
      </p:sp>
      <p:cxnSp>
        <p:nvCxnSpPr>
          <p:cNvPr id="7" name="LineBasicDefault 292">
            <a:extLst>
              <a:ext uri="{FF2B5EF4-FFF2-40B4-BE49-F238E27FC236}">
                <a16:creationId xmlns:a16="http://schemas.microsoft.com/office/drawing/2014/main" id="{A34A14AE-E084-E245-4682-74AAF5079652}"/>
              </a:ext>
            </a:extLst>
          </p:cNvPr>
          <p:cNvCxnSpPr>
            <a:cxnSpLocks/>
          </p:cNvCxnSpPr>
          <p:nvPr>
            <p:custDataLst>
              <p:tags r:id="rId2"/>
            </p:custDataLst>
          </p:nvPr>
        </p:nvCxnSpPr>
        <p:spPr>
          <a:xfrm>
            <a:off x="627380" y="1409053"/>
            <a:ext cx="2484417"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0" name="LineBasicDefault 12">
            <a:extLst>
              <a:ext uri="{FF2B5EF4-FFF2-40B4-BE49-F238E27FC236}">
                <a16:creationId xmlns:a16="http://schemas.microsoft.com/office/drawing/2014/main" id="{692098E5-EA5B-BAE2-F3C5-AF03FAC8E1D1}"/>
              </a:ext>
            </a:extLst>
          </p:cNvPr>
          <p:cNvCxnSpPr>
            <a:cxnSpLocks/>
          </p:cNvCxnSpPr>
          <p:nvPr>
            <p:custDataLst>
              <p:tags r:id="rId3"/>
            </p:custDataLst>
          </p:nvPr>
        </p:nvCxnSpPr>
        <p:spPr>
          <a:xfrm>
            <a:off x="627380" y="2383864"/>
            <a:ext cx="11031220" cy="0"/>
          </a:xfrm>
          <a:prstGeom prst="straightConnector1">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5" name="LineBasicDefault 12">
            <a:extLst>
              <a:ext uri="{FF2B5EF4-FFF2-40B4-BE49-F238E27FC236}">
                <a16:creationId xmlns:a16="http://schemas.microsoft.com/office/drawing/2014/main" id="{3D020917-CBB7-336E-9993-4DD0AC57AA66}"/>
              </a:ext>
            </a:extLst>
          </p:cNvPr>
          <p:cNvCxnSpPr>
            <a:cxnSpLocks/>
          </p:cNvCxnSpPr>
          <p:nvPr>
            <p:custDataLst>
              <p:tags r:id="rId4"/>
            </p:custDataLst>
          </p:nvPr>
        </p:nvCxnSpPr>
        <p:spPr>
          <a:xfrm>
            <a:off x="627380" y="3030571"/>
            <a:ext cx="11031220" cy="0"/>
          </a:xfrm>
          <a:prstGeom prst="straightConnector1">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0" name="LineBasicDefault 12">
            <a:extLst>
              <a:ext uri="{FF2B5EF4-FFF2-40B4-BE49-F238E27FC236}">
                <a16:creationId xmlns:a16="http://schemas.microsoft.com/office/drawing/2014/main" id="{8AA6E6AD-70A6-937A-F10E-02D3AF94D2E2}"/>
              </a:ext>
            </a:extLst>
          </p:cNvPr>
          <p:cNvCxnSpPr>
            <a:cxnSpLocks/>
          </p:cNvCxnSpPr>
          <p:nvPr>
            <p:custDataLst>
              <p:tags r:id="rId5"/>
            </p:custDataLst>
          </p:nvPr>
        </p:nvCxnSpPr>
        <p:spPr>
          <a:xfrm>
            <a:off x="627380" y="3857183"/>
            <a:ext cx="11031220" cy="0"/>
          </a:xfrm>
          <a:prstGeom prst="straightConnector1">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9C09E577-544D-4D38-BF84-71508FC73F34}"/>
              </a:ext>
            </a:extLst>
          </p:cNvPr>
          <p:cNvSpPr txBox="1">
            <a:spLocks/>
          </p:cNvSpPr>
          <p:nvPr/>
        </p:nvSpPr>
        <p:spPr>
          <a:xfrm>
            <a:off x="3166858" y="1165281"/>
            <a:ext cx="2527165" cy="215444"/>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noProof="1"/>
              <a:t>Primary focus</a:t>
            </a:r>
          </a:p>
        </p:txBody>
      </p:sp>
      <p:cxnSp>
        <p:nvCxnSpPr>
          <p:cNvPr id="14" name="LineBasicDefault 292">
            <a:extLst>
              <a:ext uri="{FF2B5EF4-FFF2-40B4-BE49-F238E27FC236}">
                <a16:creationId xmlns:a16="http://schemas.microsoft.com/office/drawing/2014/main" id="{89CC8F6D-43DF-E8B1-71CC-E406A0F14802}"/>
              </a:ext>
            </a:extLst>
          </p:cNvPr>
          <p:cNvCxnSpPr>
            <a:cxnSpLocks/>
          </p:cNvCxnSpPr>
          <p:nvPr>
            <p:custDataLst>
              <p:tags r:id="rId6"/>
            </p:custDataLst>
          </p:nvPr>
        </p:nvCxnSpPr>
        <p:spPr>
          <a:xfrm>
            <a:off x="3166858" y="1409053"/>
            <a:ext cx="2527165"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45" name="LineBasicDefault 12">
            <a:extLst>
              <a:ext uri="{FF2B5EF4-FFF2-40B4-BE49-F238E27FC236}">
                <a16:creationId xmlns:a16="http://schemas.microsoft.com/office/drawing/2014/main" id="{CD9EB90E-667F-0B94-B034-0EA04AE2EC07}"/>
              </a:ext>
            </a:extLst>
          </p:cNvPr>
          <p:cNvCxnSpPr>
            <a:cxnSpLocks/>
          </p:cNvCxnSpPr>
          <p:nvPr>
            <p:custDataLst>
              <p:tags r:id="rId7"/>
            </p:custDataLst>
          </p:nvPr>
        </p:nvCxnSpPr>
        <p:spPr>
          <a:xfrm>
            <a:off x="627380" y="4742285"/>
            <a:ext cx="11031220" cy="0"/>
          </a:xfrm>
          <a:prstGeom prst="straightConnector1">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2" name="LineBasicDefault 12">
            <a:extLst>
              <a:ext uri="{FF2B5EF4-FFF2-40B4-BE49-F238E27FC236}">
                <a16:creationId xmlns:a16="http://schemas.microsoft.com/office/drawing/2014/main" id="{28918512-BABC-2E62-B883-E943891BD1E4}"/>
              </a:ext>
            </a:extLst>
          </p:cNvPr>
          <p:cNvCxnSpPr>
            <a:cxnSpLocks/>
          </p:cNvCxnSpPr>
          <p:nvPr>
            <p:custDataLst>
              <p:tags r:id="rId8"/>
            </p:custDataLst>
          </p:nvPr>
        </p:nvCxnSpPr>
        <p:spPr>
          <a:xfrm>
            <a:off x="627380" y="5458684"/>
            <a:ext cx="11031220" cy="0"/>
          </a:xfrm>
          <a:prstGeom prst="straightConnector1">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073CF729-2400-7F39-79B7-3427DC3CD222}"/>
              </a:ext>
            </a:extLst>
          </p:cNvPr>
          <p:cNvSpPr txBox="1">
            <a:spLocks/>
          </p:cNvSpPr>
          <p:nvPr/>
        </p:nvSpPr>
        <p:spPr>
          <a:xfrm>
            <a:off x="6056674" y="1165281"/>
            <a:ext cx="5601926" cy="215444"/>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noProof="1"/>
              <a:t>Implications for ERCOT planning</a:t>
            </a:r>
          </a:p>
        </p:txBody>
      </p:sp>
      <p:cxnSp>
        <p:nvCxnSpPr>
          <p:cNvPr id="17" name="LineBasicDefault 292">
            <a:extLst>
              <a:ext uri="{FF2B5EF4-FFF2-40B4-BE49-F238E27FC236}">
                <a16:creationId xmlns:a16="http://schemas.microsoft.com/office/drawing/2014/main" id="{E64FA7BC-78AB-B417-8247-0A900793EE1D}"/>
              </a:ext>
            </a:extLst>
          </p:cNvPr>
          <p:cNvCxnSpPr>
            <a:cxnSpLocks/>
          </p:cNvCxnSpPr>
          <p:nvPr>
            <p:custDataLst>
              <p:tags r:id="rId9"/>
            </p:custDataLst>
          </p:nvPr>
        </p:nvCxnSpPr>
        <p:spPr>
          <a:xfrm>
            <a:off x="6056674" y="1409053"/>
            <a:ext cx="5601926"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C7CD950-B72B-86C8-2F7B-AC290B5F34BC}"/>
              </a:ext>
            </a:extLst>
          </p:cNvPr>
          <p:cNvSpPr txBox="1">
            <a:spLocks/>
          </p:cNvSpPr>
          <p:nvPr/>
        </p:nvSpPr>
        <p:spPr>
          <a:xfrm>
            <a:off x="836236" y="3987471"/>
            <a:ext cx="2275560" cy="184666"/>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171450" indent="-171450">
              <a:buFont typeface="Arial" panose="020B0604020202020204" pitchFamily="34" charset="0"/>
              <a:buChar char="•"/>
            </a:pPr>
            <a:r>
              <a:rPr lang="en-US" sz="1200"/>
              <a:t>PURA §37.056</a:t>
            </a:r>
            <a:endParaRPr lang="en-US" sz="1200" b="1" noProof="1"/>
          </a:p>
        </p:txBody>
      </p:sp>
      <p:sp>
        <p:nvSpPr>
          <p:cNvPr id="24" name="TrackerNumWhite 3">
            <a:extLst>
              <a:ext uri="{FF2B5EF4-FFF2-40B4-BE49-F238E27FC236}">
                <a16:creationId xmlns:a16="http://schemas.microsoft.com/office/drawing/2014/main" id="{FC3036FB-57FC-D8C5-1264-7FEAD301565E}"/>
              </a:ext>
            </a:extLst>
          </p:cNvPr>
          <p:cNvSpPr/>
          <p:nvPr>
            <p:custDataLst>
              <p:tags r:id="rId10"/>
            </p:custDataLst>
          </p:nvPr>
        </p:nvSpPr>
        <p:spPr>
          <a:xfrm>
            <a:off x="627380" y="3939346"/>
            <a:ext cx="296257" cy="279340"/>
          </a:xfrm>
          <a:prstGeom prst="ellipse">
            <a:avLst/>
          </a:prstGeom>
          <a:solidFill>
            <a:schemeClr val="bg1"/>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accent1"/>
                </a:solidFill>
              </a:rPr>
              <a:t>4</a:t>
            </a:r>
          </a:p>
        </p:txBody>
      </p:sp>
      <p:sp>
        <p:nvSpPr>
          <p:cNvPr id="20" name="TextBox 19">
            <a:extLst>
              <a:ext uri="{FF2B5EF4-FFF2-40B4-BE49-F238E27FC236}">
                <a16:creationId xmlns:a16="http://schemas.microsoft.com/office/drawing/2014/main" id="{B2527A20-15FE-4575-0BA8-6769A0272223}"/>
              </a:ext>
            </a:extLst>
          </p:cNvPr>
          <p:cNvSpPr txBox="1">
            <a:spLocks/>
          </p:cNvSpPr>
          <p:nvPr/>
        </p:nvSpPr>
        <p:spPr>
          <a:xfrm>
            <a:off x="3166858" y="3987471"/>
            <a:ext cx="2527165" cy="369332"/>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a:t>Transmission need and CCN justification</a:t>
            </a:r>
            <a:endParaRPr lang="en-US" sz="1200" b="1" noProof="1"/>
          </a:p>
        </p:txBody>
      </p:sp>
      <p:sp>
        <p:nvSpPr>
          <p:cNvPr id="21" name="TextBox 20">
            <a:extLst>
              <a:ext uri="{FF2B5EF4-FFF2-40B4-BE49-F238E27FC236}">
                <a16:creationId xmlns:a16="http://schemas.microsoft.com/office/drawing/2014/main" id="{37CB499D-2D7D-755F-89C2-63B4B34870A5}"/>
              </a:ext>
            </a:extLst>
          </p:cNvPr>
          <p:cNvSpPr txBox="1">
            <a:spLocks/>
          </p:cNvSpPr>
          <p:nvPr/>
        </p:nvSpPr>
        <p:spPr>
          <a:xfrm>
            <a:off x="6056674" y="3987471"/>
            <a:ext cx="5601926" cy="592470"/>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r>
              <a:rPr lang="en-US" sz="1200"/>
              <a:t>Transmission planning must incorporate future load growth and pending interconnection requests</a:t>
            </a:r>
          </a:p>
          <a:p>
            <a:pPr lvl="1"/>
            <a:r>
              <a:rPr lang="en-US" sz="1200"/>
              <a:t>Transmission planning must proactively identify reliability issues</a:t>
            </a:r>
          </a:p>
        </p:txBody>
      </p:sp>
      <p:sp>
        <p:nvSpPr>
          <p:cNvPr id="26" name="TextBox 25">
            <a:extLst>
              <a:ext uri="{FF2B5EF4-FFF2-40B4-BE49-F238E27FC236}">
                <a16:creationId xmlns:a16="http://schemas.microsoft.com/office/drawing/2014/main" id="{71D2427E-68DA-F4FE-411E-B003F745A795}"/>
              </a:ext>
            </a:extLst>
          </p:cNvPr>
          <p:cNvSpPr txBox="1">
            <a:spLocks/>
          </p:cNvSpPr>
          <p:nvPr/>
        </p:nvSpPr>
        <p:spPr>
          <a:xfrm>
            <a:off x="836236" y="4872573"/>
            <a:ext cx="2275560" cy="184666"/>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171450" indent="-171450">
              <a:buFont typeface="Arial" panose="020B0604020202020204" pitchFamily="34" charset="0"/>
              <a:buChar char="•"/>
            </a:pPr>
            <a:r>
              <a:rPr lang="en-US" sz="1200"/>
              <a:t>PURA §37.0561</a:t>
            </a:r>
            <a:endParaRPr lang="en-US" sz="1200" b="1" noProof="1"/>
          </a:p>
        </p:txBody>
      </p:sp>
      <p:sp>
        <p:nvSpPr>
          <p:cNvPr id="29" name="TrackerNumWhite 3">
            <a:extLst>
              <a:ext uri="{FF2B5EF4-FFF2-40B4-BE49-F238E27FC236}">
                <a16:creationId xmlns:a16="http://schemas.microsoft.com/office/drawing/2014/main" id="{C745AA76-B129-40D6-F010-11711B9708C9}"/>
              </a:ext>
            </a:extLst>
          </p:cNvPr>
          <p:cNvSpPr/>
          <p:nvPr>
            <p:custDataLst>
              <p:tags r:id="rId11"/>
            </p:custDataLst>
          </p:nvPr>
        </p:nvSpPr>
        <p:spPr>
          <a:xfrm>
            <a:off x="627380" y="4824448"/>
            <a:ext cx="296257" cy="279340"/>
          </a:xfrm>
          <a:prstGeom prst="ellipse">
            <a:avLst/>
          </a:prstGeom>
          <a:solidFill>
            <a:schemeClr val="bg1"/>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accent1"/>
                </a:solidFill>
              </a:rPr>
              <a:t>5</a:t>
            </a:r>
          </a:p>
        </p:txBody>
      </p:sp>
      <p:sp>
        <p:nvSpPr>
          <p:cNvPr id="27" name="TextBox 26">
            <a:extLst>
              <a:ext uri="{FF2B5EF4-FFF2-40B4-BE49-F238E27FC236}">
                <a16:creationId xmlns:a16="http://schemas.microsoft.com/office/drawing/2014/main" id="{6547E741-F28F-9385-B584-EA15ABAED5CF}"/>
              </a:ext>
            </a:extLst>
          </p:cNvPr>
          <p:cNvSpPr txBox="1">
            <a:spLocks/>
          </p:cNvSpPr>
          <p:nvPr/>
        </p:nvSpPr>
        <p:spPr>
          <a:xfrm>
            <a:off x="3166858" y="4872573"/>
            <a:ext cx="2527165" cy="369332"/>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a:t>Large-load qualification and interconnection requirements</a:t>
            </a:r>
            <a:endParaRPr lang="en-US" sz="1200" b="1" noProof="1"/>
          </a:p>
        </p:txBody>
      </p:sp>
      <p:sp>
        <p:nvSpPr>
          <p:cNvPr id="28" name="TextBox 27">
            <a:extLst>
              <a:ext uri="{FF2B5EF4-FFF2-40B4-BE49-F238E27FC236}">
                <a16:creationId xmlns:a16="http://schemas.microsoft.com/office/drawing/2014/main" id="{FC00DC02-53C2-5306-0E40-73774C859724}"/>
              </a:ext>
            </a:extLst>
          </p:cNvPr>
          <p:cNvSpPr txBox="1">
            <a:spLocks/>
          </p:cNvSpPr>
          <p:nvPr/>
        </p:nvSpPr>
        <p:spPr>
          <a:xfrm>
            <a:off x="6056674" y="4872573"/>
            <a:ext cx="5601926" cy="407804"/>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r>
              <a:rPr lang="en-US" sz="1200"/>
              <a:t>Differentiate committed load from speculative load using objective criteria</a:t>
            </a:r>
          </a:p>
          <a:p>
            <a:pPr lvl="1"/>
            <a:r>
              <a:rPr lang="en-US" sz="1200"/>
              <a:t>Incorporate large-load information into planning assumptions</a:t>
            </a:r>
          </a:p>
        </p:txBody>
      </p:sp>
      <p:sp>
        <p:nvSpPr>
          <p:cNvPr id="31" name="TextBox 30">
            <a:extLst>
              <a:ext uri="{FF2B5EF4-FFF2-40B4-BE49-F238E27FC236}">
                <a16:creationId xmlns:a16="http://schemas.microsoft.com/office/drawing/2014/main" id="{7ECCEBDB-D891-9426-593E-E014902A6F60}"/>
              </a:ext>
            </a:extLst>
          </p:cNvPr>
          <p:cNvSpPr txBox="1">
            <a:spLocks/>
          </p:cNvSpPr>
          <p:nvPr/>
        </p:nvSpPr>
        <p:spPr>
          <a:xfrm>
            <a:off x="836236" y="5588969"/>
            <a:ext cx="2275560" cy="184666"/>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171450" indent="-171450">
              <a:buFont typeface="Arial" panose="020B0604020202020204" pitchFamily="34" charset="0"/>
              <a:buChar char="•"/>
            </a:pPr>
            <a:r>
              <a:rPr lang="en-US" sz="1200"/>
              <a:t>PUCT Rule 25.101</a:t>
            </a:r>
            <a:endParaRPr lang="en-US" sz="1200" b="1" noProof="1"/>
          </a:p>
        </p:txBody>
      </p:sp>
      <p:sp>
        <p:nvSpPr>
          <p:cNvPr id="34" name="TrackerNumWhite 3">
            <a:extLst>
              <a:ext uri="{FF2B5EF4-FFF2-40B4-BE49-F238E27FC236}">
                <a16:creationId xmlns:a16="http://schemas.microsoft.com/office/drawing/2014/main" id="{71275536-C42E-1E72-6B5B-05E42D2BC027}"/>
              </a:ext>
            </a:extLst>
          </p:cNvPr>
          <p:cNvSpPr/>
          <p:nvPr>
            <p:custDataLst>
              <p:tags r:id="rId12"/>
            </p:custDataLst>
          </p:nvPr>
        </p:nvSpPr>
        <p:spPr>
          <a:xfrm>
            <a:off x="627380" y="5540844"/>
            <a:ext cx="296257" cy="279340"/>
          </a:xfrm>
          <a:prstGeom prst="ellipse">
            <a:avLst/>
          </a:prstGeom>
          <a:solidFill>
            <a:schemeClr val="bg1"/>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accent1"/>
                </a:solidFill>
              </a:rPr>
              <a:t>6</a:t>
            </a:r>
          </a:p>
        </p:txBody>
      </p:sp>
      <p:sp>
        <p:nvSpPr>
          <p:cNvPr id="32" name="TextBox 31">
            <a:extLst>
              <a:ext uri="{FF2B5EF4-FFF2-40B4-BE49-F238E27FC236}">
                <a16:creationId xmlns:a16="http://schemas.microsoft.com/office/drawing/2014/main" id="{A98F64A5-A7CB-DCC5-FD13-9D5757113B06}"/>
              </a:ext>
            </a:extLst>
          </p:cNvPr>
          <p:cNvSpPr txBox="1">
            <a:spLocks/>
          </p:cNvSpPr>
          <p:nvPr/>
        </p:nvSpPr>
        <p:spPr>
          <a:xfrm>
            <a:off x="3166858" y="5588969"/>
            <a:ext cx="2527165" cy="369332"/>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a:t>Reliability, resiliency, and CCN planning requirements</a:t>
            </a:r>
            <a:endParaRPr lang="en-US" sz="1200" b="1" noProof="1"/>
          </a:p>
        </p:txBody>
      </p:sp>
      <p:sp>
        <p:nvSpPr>
          <p:cNvPr id="33" name="TextBox 32">
            <a:extLst>
              <a:ext uri="{FF2B5EF4-FFF2-40B4-BE49-F238E27FC236}">
                <a16:creationId xmlns:a16="http://schemas.microsoft.com/office/drawing/2014/main" id="{84FB588C-85D7-12CA-D0C6-44386F44BAC4}"/>
              </a:ext>
            </a:extLst>
          </p:cNvPr>
          <p:cNvSpPr txBox="1">
            <a:spLocks/>
          </p:cNvSpPr>
          <p:nvPr/>
        </p:nvSpPr>
        <p:spPr>
          <a:xfrm>
            <a:off x="6056674" y="5588969"/>
            <a:ext cx="5601926" cy="592470"/>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r>
              <a:rPr lang="en-US" sz="1200"/>
              <a:t>Use scenario-based planning to evaluate future reliability and resiliency risks</a:t>
            </a:r>
          </a:p>
          <a:p>
            <a:pPr lvl="1"/>
            <a:r>
              <a:rPr lang="en-US" sz="1200"/>
              <a:t>Incorporate qualified large load growth and interconnection activity into reliability assessment</a:t>
            </a:r>
          </a:p>
        </p:txBody>
      </p:sp>
      <p:sp>
        <p:nvSpPr>
          <p:cNvPr id="36" name="TextBox 35">
            <a:extLst>
              <a:ext uri="{FF2B5EF4-FFF2-40B4-BE49-F238E27FC236}">
                <a16:creationId xmlns:a16="http://schemas.microsoft.com/office/drawing/2014/main" id="{B2D2A271-6CB0-9BBD-3FF6-D85A36B6779D}"/>
              </a:ext>
            </a:extLst>
          </p:cNvPr>
          <p:cNvSpPr txBox="1">
            <a:spLocks/>
          </p:cNvSpPr>
          <p:nvPr/>
        </p:nvSpPr>
        <p:spPr>
          <a:xfrm>
            <a:off x="836236" y="3120221"/>
            <a:ext cx="2275560" cy="553998"/>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171450" indent="-171450">
              <a:buFont typeface="Arial" panose="020B0604020202020204" pitchFamily="34" charset="0"/>
              <a:buChar char="•"/>
            </a:pPr>
            <a:r>
              <a:rPr lang="en-US" sz="1200"/>
              <a:t>Transmission Routing and Infrastructure Ownership Requirements</a:t>
            </a:r>
            <a:endParaRPr lang="en-US" sz="1200" b="1" noProof="1"/>
          </a:p>
        </p:txBody>
      </p:sp>
      <p:sp>
        <p:nvSpPr>
          <p:cNvPr id="39" name="TrackerNumWhite 3">
            <a:extLst>
              <a:ext uri="{FF2B5EF4-FFF2-40B4-BE49-F238E27FC236}">
                <a16:creationId xmlns:a16="http://schemas.microsoft.com/office/drawing/2014/main" id="{D42D9C61-1141-1A0D-AE16-F9B500158776}"/>
              </a:ext>
            </a:extLst>
          </p:cNvPr>
          <p:cNvSpPr/>
          <p:nvPr>
            <p:custDataLst>
              <p:tags r:id="rId13"/>
            </p:custDataLst>
          </p:nvPr>
        </p:nvSpPr>
        <p:spPr>
          <a:xfrm>
            <a:off x="627380" y="3072096"/>
            <a:ext cx="296257" cy="279340"/>
          </a:xfrm>
          <a:prstGeom prst="ellipse">
            <a:avLst/>
          </a:prstGeom>
          <a:solidFill>
            <a:schemeClr val="bg1"/>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accent1"/>
                </a:solidFill>
              </a:rPr>
              <a:t>3</a:t>
            </a:r>
          </a:p>
        </p:txBody>
      </p:sp>
      <p:sp>
        <p:nvSpPr>
          <p:cNvPr id="37" name="TextBox 36">
            <a:extLst>
              <a:ext uri="{FF2B5EF4-FFF2-40B4-BE49-F238E27FC236}">
                <a16:creationId xmlns:a16="http://schemas.microsoft.com/office/drawing/2014/main" id="{951F7734-8246-3F52-DFDA-35197CDDDB96}"/>
              </a:ext>
            </a:extLst>
          </p:cNvPr>
          <p:cNvSpPr txBox="1">
            <a:spLocks/>
          </p:cNvSpPr>
          <p:nvPr/>
        </p:nvSpPr>
        <p:spPr>
          <a:xfrm>
            <a:off x="3166858" y="3120221"/>
            <a:ext cx="2527165" cy="369332"/>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a:t>Routing, environmental, community, and constructability considerations</a:t>
            </a:r>
            <a:endParaRPr lang="en-US" sz="1200" b="1" noProof="1"/>
          </a:p>
        </p:txBody>
      </p:sp>
      <p:sp>
        <p:nvSpPr>
          <p:cNvPr id="38" name="TextBox 37">
            <a:extLst>
              <a:ext uri="{FF2B5EF4-FFF2-40B4-BE49-F238E27FC236}">
                <a16:creationId xmlns:a16="http://schemas.microsoft.com/office/drawing/2014/main" id="{B4B5F3B8-58F7-1A4B-67CB-61BD4DDDB3D8}"/>
              </a:ext>
            </a:extLst>
          </p:cNvPr>
          <p:cNvSpPr txBox="1">
            <a:spLocks/>
          </p:cNvSpPr>
          <p:nvPr/>
        </p:nvSpPr>
        <p:spPr>
          <a:xfrm>
            <a:off x="6056674" y="3120221"/>
            <a:ext cx="5601926" cy="815608"/>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r>
              <a:rPr lang="en-US" sz="1200"/>
              <a:t>Consider feasibility of implementation</a:t>
            </a:r>
          </a:p>
          <a:p>
            <a:pPr lvl="1"/>
            <a:r>
              <a:rPr lang="en-US" sz="1200"/>
              <a:t>Transmission plans must be translated into projects that can be assigned, certified, and executed by the appropriate TSP</a:t>
            </a:r>
          </a:p>
          <a:p>
            <a:pPr lvl="1"/>
            <a:endParaRPr lang="en-US" sz="1200" b="1" noProof="1"/>
          </a:p>
        </p:txBody>
      </p:sp>
      <p:sp>
        <p:nvSpPr>
          <p:cNvPr id="41" name="TextBox 40">
            <a:extLst>
              <a:ext uri="{FF2B5EF4-FFF2-40B4-BE49-F238E27FC236}">
                <a16:creationId xmlns:a16="http://schemas.microsoft.com/office/drawing/2014/main" id="{E002ED84-5A2A-C681-CC80-886BB9B71D59}"/>
              </a:ext>
            </a:extLst>
          </p:cNvPr>
          <p:cNvSpPr txBox="1">
            <a:spLocks/>
          </p:cNvSpPr>
          <p:nvPr/>
        </p:nvSpPr>
        <p:spPr>
          <a:xfrm>
            <a:off x="836236" y="1533271"/>
            <a:ext cx="2275560" cy="369332"/>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171450" indent="-171450">
              <a:buFont typeface="Arial" panose="020B0604020202020204" pitchFamily="34" charset="0"/>
              <a:buChar char="•"/>
            </a:pPr>
            <a:r>
              <a:rPr lang="en-US" sz="1200"/>
              <a:t>NERC TPL Reliability Requirements</a:t>
            </a:r>
            <a:endParaRPr lang="en-US" sz="1200" b="1" noProof="1"/>
          </a:p>
        </p:txBody>
      </p:sp>
      <p:sp>
        <p:nvSpPr>
          <p:cNvPr id="42" name="TextBox 41">
            <a:extLst>
              <a:ext uri="{FF2B5EF4-FFF2-40B4-BE49-F238E27FC236}">
                <a16:creationId xmlns:a16="http://schemas.microsoft.com/office/drawing/2014/main" id="{B60376CC-72C6-0460-6103-1BEAA83A2BF1}"/>
              </a:ext>
            </a:extLst>
          </p:cNvPr>
          <p:cNvSpPr txBox="1">
            <a:spLocks/>
          </p:cNvSpPr>
          <p:nvPr/>
        </p:nvSpPr>
        <p:spPr>
          <a:xfrm>
            <a:off x="3166858" y="1533271"/>
            <a:ext cx="2527165" cy="369332"/>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a:t>Reliability performance standards and corrective action planning</a:t>
            </a:r>
            <a:endParaRPr lang="en-US" sz="1200" b="1" noProof="1"/>
          </a:p>
        </p:txBody>
      </p:sp>
      <p:sp>
        <p:nvSpPr>
          <p:cNvPr id="44" name="TrackerNumWhite 3">
            <a:extLst>
              <a:ext uri="{FF2B5EF4-FFF2-40B4-BE49-F238E27FC236}">
                <a16:creationId xmlns:a16="http://schemas.microsoft.com/office/drawing/2014/main" id="{7E18F8C7-13FC-11AB-6A00-4349C9DD9B01}"/>
              </a:ext>
            </a:extLst>
          </p:cNvPr>
          <p:cNvSpPr/>
          <p:nvPr>
            <p:custDataLst>
              <p:tags r:id="rId14"/>
            </p:custDataLst>
          </p:nvPr>
        </p:nvSpPr>
        <p:spPr>
          <a:xfrm>
            <a:off x="627380" y="1485146"/>
            <a:ext cx="296257" cy="279340"/>
          </a:xfrm>
          <a:prstGeom prst="ellipse">
            <a:avLst/>
          </a:prstGeom>
          <a:solidFill>
            <a:schemeClr val="bg1"/>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accent1"/>
                </a:solidFill>
              </a:rPr>
              <a:t>1</a:t>
            </a:r>
          </a:p>
        </p:txBody>
      </p:sp>
      <p:sp>
        <p:nvSpPr>
          <p:cNvPr id="43" name="TextBox 42">
            <a:extLst>
              <a:ext uri="{FF2B5EF4-FFF2-40B4-BE49-F238E27FC236}">
                <a16:creationId xmlns:a16="http://schemas.microsoft.com/office/drawing/2014/main" id="{430C2E76-0E6D-D255-D3F1-E9B655DB7FA2}"/>
              </a:ext>
            </a:extLst>
          </p:cNvPr>
          <p:cNvSpPr txBox="1">
            <a:spLocks/>
          </p:cNvSpPr>
          <p:nvPr/>
        </p:nvSpPr>
        <p:spPr>
          <a:xfrm>
            <a:off x="6056674" y="1533271"/>
            <a:ext cx="5601926" cy="777136"/>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r>
              <a:rPr lang="en-US" sz="1200"/>
              <a:t>Planning assessments must evaluate normal conditions, contingency conditions, thermal performance, voltage performance, and stability performance</a:t>
            </a:r>
          </a:p>
          <a:p>
            <a:pPr lvl="1"/>
            <a:r>
              <a:rPr lang="en-US" sz="1200" noProof="1"/>
              <a:t>Corrective action must be identified</a:t>
            </a:r>
          </a:p>
        </p:txBody>
      </p:sp>
      <p:sp>
        <p:nvSpPr>
          <p:cNvPr id="48" name="TextBox 47">
            <a:extLst>
              <a:ext uri="{FF2B5EF4-FFF2-40B4-BE49-F238E27FC236}">
                <a16:creationId xmlns:a16="http://schemas.microsoft.com/office/drawing/2014/main" id="{324360AF-C255-D1B9-CA9C-61162E0A5A77}"/>
              </a:ext>
            </a:extLst>
          </p:cNvPr>
          <p:cNvSpPr txBox="1">
            <a:spLocks/>
          </p:cNvSpPr>
          <p:nvPr/>
        </p:nvSpPr>
        <p:spPr>
          <a:xfrm>
            <a:off x="836236" y="2514152"/>
            <a:ext cx="2275560" cy="184666"/>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171450" indent="-171450">
              <a:buFont typeface="Arial" panose="020B0604020202020204" pitchFamily="34" charset="0"/>
              <a:buChar char="•"/>
            </a:pPr>
            <a:r>
              <a:rPr lang="en-US" sz="1200"/>
              <a:t>NERC FAC/MOD Standards</a:t>
            </a:r>
            <a:endParaRPr lang="en-US" sz="1200" b="1" noProof="1"/>
          </a:p>
        </p:txBody>
      </p:sp>
      <p:sp>
        <p:nvSpPr>
          <p:cNvPr id="49" name="TextBox 48">
            <a:extLst>
              <a:ext uri="{FF2B5EF4-FFF2-40B4-BE49-F238E27FC236}">
                <a16:creationId xmlns:a16="http://schemas.microsoft.com/office/drawing/2014/main" id="{E229146D-7A46-D036-5991-31DF13CCEBB7}"/>
              </a:ext>
            </a:extLst>
          </p:cNvPr>
          <p:cNvSpPr txBox="1">
            <a:spLocks/>
          </p:cNvSpPr>
          <p:nvPr/>
        </p:nvSpPr>
        <p:spPr>
          <a:xfrm>
            <a:off x="3166858" y="2514152"/>
            <a:ext cx="2527165" cy="369332"/>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a:t>Facility ratings, planning data, and model governance</a:t>
            </a:r>
            <a:endParaRPr lang="en-US" sz="1200" b="1" noProof="1"/>
          </a:p>
        </p:txBody>
      </p:sp>
      <p:sp>
        <p:nvSpPr>
          <p:cNvPr id="51" name="TrackerNumWhite 3">
            <a:extLst>
              <a:ext uri="{FF2B5EF4-FFF2-40B4-BE49-F238E27FC236}">
                <a16:creationId xmlns:a16="http://schemas.microsoft.com/office/drawing/2014/main" id="{03C22B45-F6BB-AFE3-221F-187D1DB982F0}"/>
              </a:ext>
            </a:extLst>
          </p:cNvPr>
          <p:cNvSpPr/>
          <p:nvPr>
            <p:custDataLst>
              <p:tags r:id="rId15"/>
            </p:custDataLst>
          </p:nvPr>
        </p:nvSpPr>
        <p:spPr>
          <a:xfrm>
            <a:off x="627380" y="2466027"/>
            <a:ext cx="296257" cy="279340"/>
          </a:xfrm>
          <a:prstGeom prst="ellipse">
            <a:avLst/>
          </a:prstGeom>
          <a:solidFill>
            <a:schemeClr val="bg1"/>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accent1"/>
                </a:solidFill>
              </a:rPr>
              <a:t>2</a:t>
            </a:r>
          </a:p>
        </p:txBody>
      </p:sp>
      <p:sp>
        <p:nvSpPr>
          <p:cNvPr id="50" name="TextBox 49">
            <a:extLst>
              <a:ext uri="{FF2B5EF4-FFF2-40B4-BE49-F238E27FC236}">
                <a16:creationId xmlns:a16="http://schemas.microsoft.com/office/drawing/2014/main" id="{7436D362-A5FD-1B97-59EE-CD560B813CE5}"/>
              </a:ext>
            </a:extLst>
          </p:cNvPr>
          <p:cNvSpPr txBox="1">
            <a:spLocks/>
          </p:cNvSpPr>
          <p:nvPr/>
        </p:nvSpPr>
        <p:spPr>
          <a:xfrm>
            <a:off x="6056674" y="2514152"/>
            <a:ext cx="5601926" cy="369332"/>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r>
              <a:rPr lang="en-US" sz="1200" noProof="1"/>
              <a:t>Planning coordinator and transmission planners must jointly develop steady-state, dynamics, and short-circuit data ecosystem</a:t>
            </a:r>
          </a:p>
        </p:txBody>
      </p:sp>
      <p:sp>
        <p:nvSpPr>
          <p:cNvPr id="5" name="4. Footnote">
            <a:extLst>
              <a:ext uri="{FF2B5EF4-FFF2-40B4-BE49-F238E27FC236}">
                <a16:creationId xmlns:a16="http://schemas.microsoft.com/office/drawing/2014/main" id="{DD42A850-769A-46F4-1893-832849D6115E}"/>
              </a:ext>
            </a:extLst>
          </p:cNvPr>
          <p:cNvSpPr txBox="1"/>
          <p:nvPr>
            <p:custDataLst>
              <p:tags r:id="rId16"/>
            </p:custDataLst>
          </p:nvPr>
        </p:nvSpPr>
        <p:spPr>
          <a:xfrm>
            <a:off x="506347" y="6621384"/>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marL="0" indent="0"/>
            <a:r>
              <a:rPr lang="en-US"/>
              <a:t>Source: NERC TPL-001, NERC MOD-032, NERC FAC-002, PURA §37.056</a:t>
            </a:r>
            <a:r>
              <a:rPr lang="en-US" b="1" noProof="1"/>
              <a:t>, </a:t>
            </a:r>
            <a:r>
              <a:rPr lang="en-US"/>
              <a:t>PURA §37.0561</a:t>
            </a:r>
            <a:r>
              <a:rPr lang="en-US" b="1" noProof="1"/>
              <a:t>,</a:t>
            </a:r>
            <a:r>
              <a:rPr lang="en-US"/>
              <a:t> PUCT Rule 25.101</a:t>
            </a:r>
            <a:r>
              <a:rPr lang="en-US" b="1" noProof="1"/>
              <a:t>  </a:t>
            </a:r>
            <a:r>
              <a:rPr lang="en-US"/>
              <a:t> </a:t>
            </a:r>
          </a:p>
        </p:txBody>
      </p:sp>
    </p:spTree>
    <p:extLst>
      <p:ext uri="{BB962C8B-B14F-4D97-AF65-F5344CB8AC3E}">
        <p14:creationId xmlns:p14="http://schemas.microsoft.com/office/powerpoint/2010/main" val="3677445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6" hidden="1">
            <a:extLst>
              <a:ext uri="{FF2B5EF4-FFF2-40B4-BE49-F238E27FC236}">
                <a16:creationId xmlns:a16="http://schemas.microsoft.com/office/drawing/2014/main" id="{C2B78DA2-247B-0E49-94CC-C2B1F018DE86}"/>
              </a:ext>
            </a:extLst>
          </p:cNvPr>
          <p:cNvGraphicFramePr>
            <a:graphicFrameLocks noChangeAspect="1"/>
          </p:cNvGraphicFramePr>
          <p:nvPr>
            <p:custDataLst>
              <p:tags r:id="rId1"/>
            </p:custDataLst>
            <p:extLst>
              <p:ext uri="{D42A27DB-BD31-4B8C-83A1-F6EECF244321}">
                <p14:modId xmlns:p14="http://schemas.microsoft.com/office/powerpoint/2010/main" val="9592947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04" imgH="405" progId="TCLayout.ActiveDocument.1">
                  <p:embed/>
                </p:oleObj>
              </mc:Choice>
              <mc:Fallback>
                <p:oleObj name="think-cell Slide" r:id="rId5" imgW="404" imgH="405" progId="TCLayout.ActiveDocument.1">
                  <p:embed/>
                  <p:pic>
                    <p:nvPicPr>
                      <p:cNvPr id="5" name="Object 6" hidden="1">
                        <a:extLst>
                          <a:ext uri="{FF2B5EF4-FFF2-40B4-BE49-F238E27FC236}">
                            <a16:creationId xmlns:a16="http://schemas.microsoft.com/office/drawing/2014/main" id="{C2B78DA2-247B-0E49-94CC-C2B1F018DE8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1. On-page tracker">
            <a:extLst>
              <a:ext uri="{FF2B5EF4-FFF2-40B4-BE49-F238E27FC236}">
                <a16:creationId xmlns:a16="http://schemas.microsoft.com/office/drawing/2014/main" id="{DC54E662-7702-0FA1-AC1E-37F2A849AFFA}"/>
              </a:ext>
            </a:extLst>
          </p:cNvPr>
          <p:cNvSpPr>
            <a:spLocks noGrp="1"/>
          </p:cNvSpPr>
          <p:nvPr>
            <p:ph type="body" sz="quarter" idx="10"/>
            <p:custDataLst>
              <p:tags r:id="rId2"/>
            </p:custDataLst>
          </p:nvPr>
        </p:nvSpPr>
        <p:spPr/>
        <p:txBody>
          <a:bodyPr/>
          <a:lstStyle/>
          <a:p>
            <a:endParaRPr lang="en-US"/>
          </a:p>
        </p:txBody>
      </p:sp>
      <p:sp>
        <p:nvSpPr>
          <p:cNvPr id="4" name="2. Slide Title">
            <a:extLst>
              <a:ext uri="{FF2B5EF4-FFF2-40B4-BE49-F238E27FC236}">
                <a16:creationId xmlns:a16="http://schemas.microsoft.com/office/drawing/2014/main" id="{10330B2A-A625-D312-CD33-57770DDD21F4}"/>
              </a:ext>
            </a:extLst>
          </p:cNvPr>
          <p:cNvSpPr>
            <a:spLocks noGrp="1"/>
          </p:cNvSpPr>
          <p:nvPr>
            <p:ph type="title"/>
            <p:custDataLst>
              <p:tags r:id="rId3"/>
            </p:custDataLst>
          </p:nvPr>
        </p:nvSpPr>
        <p:spPr>
          <a:xfrm>
            <a:off x="1233896" y="433795"/>
            <a:ext cx="10266126" cy="384721"/>
          </a:xfrm>
        </p:spPr>
        <p:txBody>
          <a:bodyPr vert="horz"/>
          <a:lstStyle/>
          <a:p>
            <a:r>
              <a:rPr lang="en-US">
                <a:solidFill>
                  <a:schemeClr val="accent2">
                    <a:lumMod val="75000"/>
                  </a:schemeClr>
                </a:solidFill>
              </a:rPr>
              <a:t>Purpose of today’s workshop: </a:t>
            </a:r>
            <a:r>
              <a:rPr lang="en-US"/>
              <a:t>Your feedback in these workshops will help shape CTP</a:t>
            </a:r>
          </a:p>
        </p:txBody>
      </p:sp>
      <p:sp>
        <p:nvSpPr>
          <p:cNvPr id="9" name="Rectangle 8">
            <a:extLst>
              <a:ext uri="{FF2B5EF4-FFF2-40B4-BE49-F238E27FC236}">
                <a16:creationId xmlns:a16="http://schemas.microsoft.com/office/drawing/2014/main" id="{1D65A2D6-AFCA-1405-A3ED-ABE046C7C3A4}"/>
              </a:ext>
            </a:extLst>
          </p:cNvPr>
          <p:cNvSpPr/>
          <p:nvPr/>
        </p:nvSpPr>
        <p:spPr>
          <a:xfrm>
            <a:off x="1233896" y="1516888"/>
            <a:ext cx="9987645" cy="391987"/>
          </a:xfrm>
          <a:prstGeom prst="rect">
            <a:avLst/>
          </a:prstGeom>
          <a:solidFill>
            <a:srgbClr val="00576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300"/>
              </a:spcBef>
              <a:spcAft>
                <a:spcPts val="300"/>
              </a:spcAft>
            </a:pPr>
            <a:r>
              <a:rPr lang="en-US" b="1">
                <a:solidFill>
                  <a:schemeClr val="bg1"/>
                </a:solidFill>
              </a:rPr>
              <a:t>Context</a:t>
            </a:r>
          </a:p>
          <a:p>
            <a:pPr>
              <a:spcBef>
                <a:spcPts val="300"/>
              </a:spcBef>
              <a:spcAft>
                <a:spcPts val="300"/>
              </a:spcAft>
            </a:pPr>
            <a:endParaRPr lang="en-US">
              <a:solidFill>
                <a:schemeClr val="tx1"/>
              </a:solidFill>
            </a:endParaRPr>
          </a:p>
          <a:p>
            <a:pPr>
              <a:spcBef>
                <a:spcPts val="300"/>
              </a:spcBef>
              <a:spcAft>
                <a:spcPts val="300"/>
              </a:spcAft>
            </a:pPr>
            <a:endParaRPr lang="en-US">
              <a:solidFill>
                <a:schemeClr val="tx1"/>
              </a:solidFill>
            </a:endParaRPr>
          </a:p>
          <a:p>
            <a:pPr>
              <a:spcBef>
                <a:spcPts val="300"/>
              </a:spcBef>
              <a:spcAft>
                <a:spcPts val="300"/>
              </a:spcAft>
            </a:pPr>
            <a:endParaRPr lang="en-US">
              <a:solidFill>
                <a:schemeClr val="tx1"/>
              </a:solidFill>
            </a:endParaRPr>
          </a:p>
        </p:txBody>
      </p:sp>
      <p:sp>
        <p:nvSpPr>
          <p:cNvPr id="25" name="TextBox 24">
            <a:extLst>
              <a:ext uri="{FF2B5EF4-FFF2-40B4-BE49-F238E27FC236}">
                <a16:creationId xmlns:a16="http://schemas.microsoft.com/office/drawing/2014/main" id="{9CFDB4C3-3A21-748E-C751-2B12068B58CD}"/>
              </a:ext>
            </a:extLst>
          </p:cNvPr>
          <p:cNvSpPr txBox="1"/>
          <p:nvPr/>
        </p:nvSpPr>
        <p:spPr>
          <a:xfrm>
            <a:off x="1233896" y="2037823"/>
            <a:ext cx="9985987" cy="1077218"/>
          </a:xfrm>
          <a:prstGeom prst="rect">
            <a:avLst/>
          </a:prstGeom>
          <a:noFill/>
          <a:ln w="6350">
            <a:noFill/>
            <a:miter lim="800000"/>
          </a:ln>
        </p:spPr>
        <p:txBody>
          <a:bodyPr wrap="square" lIns="91440" tIns="45720" rIns="91440" bIns="45720" anchor="t">
            <a:spAutoFit/>
          </a:bodyPr>
          <a:lstStyle/>
          <a:p>
            <a:pPr>
              <a:spcBef>
                <a:spcPts val="300"/>
              </a:spcBef>
              <a:spcAft>
                <a:spcPts val="300"/>
              </a:spcAft>
            </a:pPr>
            <a:r>
              <a:rPr lang="en-US" sz="1600"/>
              <a:t>ERCOT is collaborating with stakeholders to develop a new Comprehensive Transmission Planning (CTP) and batch study process. CTP aims to close gaps that large load growth has exposed in how loads are studied, committed, and carried forward across batches, ultimately addressing a series of planning inefficiencies which TSPs have echoed to ERCOT</a:t>
            </a:r>
          </a:p>
        </p:txBody>
      </p:sp>
      <p:sp>
        <p:nvSpPr>
          <p:cNvPr id="29" name="TextBox 28">
            <a:extLst>
              <a:ext uri="{FF2B5EF4-FFF2-40B4-BE49-F238E27FC236}">
                <a16:creationId xmlns:a16="http://schemas.microsoft.com/office/drawing/2014/main" id="{6CA95C3C-7318-16AB-BE48-C21A0EDA876E}"/>
              </a:ext>
            </a:extLst>
          </p:cNvPr>
          <p:cNvSpPr txBox="1"/>
          <p:nvPr/>
        </p:nvSpPr>
        <p:spPr>
          <a:xfrm>
            <a:off x="1258577" y="3846947"/>
            <a:ext cx="9985987" cy="830997"/>
          </a:xfrm>
          <a:prstGeom prst="rect">
            <a:avLst/>
          </a:prstGeom>
          <a:noFill/>
          <a:ln w="6350">
            <a:noFill/>
            <a:miter lim="800000"/>
          </a:ln>
        </p:spPr>
        <p:txBody>
          <a:bodyPr wrap="square" lIns="91440" tIns="45720" rIns="91440" bIns="45720" anchor="t">
            <a:spAutoFit/>
          </a:bodyPr>
          <a:lstStyle/>
          <a:p>
            <a:pPr>
              <a:spcBef>
                <a:spcPts val="300"/>
              </a:spcBef>
              <a:spcAft>
                <a:spcPts val="300"/>
              </a:spcAft>
            </a:pPr>
            <a:r>
              <a:rPr lang="en-US" sz="1600"/>
              <a:t>TSPs and ERCOT will collaborate to shape the emerging details of the target end-state (single source of truth, evolved batch process, consolidated modeling, and streamlined endorsement). Here, stakeholders can surface open questions before drafting Revision Requests</a:t>
            </a:r>
          </a:p>
        </p:txBody>
      </p:sp>
      <p:sp>
        <p:nvSpPr>
          <p:cNvPr id="32" name="TextBox 31">
            <a:extLst>
              <a:ext uri="{FF2B5EF4-FFF2-40B4-BE49-F238E27FC236}">
                <a16:creationId xmlns:a16="http://schemas.microsoft.com/office/drawing/2014/main" id="{BC4C564B-0EF6-FFB5-3A93-189465286F20}"/>
              </a:ext>
            </a:extLst>
          </p:cNvPr>
          <p:cNvSpPr txBox="1"/>
          <p:nvPr/>
        </p:nvSpPr>
        <p:spPr>
          <a:xfrm>
            <a:off x="1258577" y="5474120"/>
            <a:ext cx="9985987" cy="584775"/>
          </a:xfrm>
          <a:prstGeom prst="rect">
            <a:avLst/>
          </a:prstGeom>
          <a:noFill/>
          <a:ln w="6350">
            <a:noFill/>
            <a:miter lim="800000"/>
          </a:ln>
        </p:spPr>
        <p:txBody>
          <a:bodyPr wrap="square">
            <a:spAutoFit/>
          </a:bodyPr>
          <a:lstStyle/>
          <a:p>
            <a:pPr>
              <a:spcBef>
                <a:spcPts val="300"/>
              </a:spcBef>
              <a:spcAft>
                <a:spcPts val="300"/>
              </a:spcAft>
            </a:pPr>
            <a:r>
              <a:rPr lang="en-US" sz="1600"/>
              <a:t>Workshop input will be used to align ERCOT and stakeholders on priority of scope for Revision Requests, which moves through stakeholder review and Board consideration toward a new CTP process</a:t>
            </a:r>
            <a:endParaRPr lang="en-US" sz="1600" b="1"/>
          </a:p>
        </p:txBody>
      </p:sp>
      <p:sp>
        <p:nvSpPr>
          <p:cNvPr id="34" name="Rectangle 33">
            <a:extLst>
              <a:ext uri="{FF2B5EF4-FFF2-40B4-BE49-F238E27FC236}">
                <a16:creationId xmlns:a16="http://schemas.microsoft.com/office/drawing/2014/main" id="{40D40DB3-E809-F261-3294-DD93187BDEA9}"/>
              </a:ext>
            </a:extLst>
          </p:cNvPr>
          <p:cNvSpPr/>
          <p:nvPr/>
        </p:nvSpPr>
        <p:spPr>
          <a:xfrm>
            <a:off x="1258577" y="3326011"/>
            <a:ext cx="9987645" cy="391987"/>
          </a:xfrm>
          <a:prstGeom prst="rect">
            <a:avLst/>
          </a:prstGeom>
          <a:solidFill>
            <a:srgbClr val="00576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300"/>
              </a:spcBef>
              <a:spcAft>
                <a:spcPts val="300"/>
              </a:spcAft>
            </a:pPr>
            <a:r>
              <a:rPr lang="en-US" b="1">
                <a:solidFill>
                  <a:schemeClr val="bg1"/>
                </a:solidFill>
              </a:rPr>
              <a:t>Purpose</a:t>
            </a:r>
          </a:p>
          <a:p>
            <a:pPr>
              <a:spcBef>
                <a:spcPts val="300"/>
              </a:spcBef>
              <a:spcAft>
                <a:spcPts val="300"/>
              </a:spcAft>
            </a:pPr>
            <a:endParaRPr lang="en-US">
              <a:solidFill>
                <a:schemeClr val="tx1"/>
              </a:solidFill>
            </a:endParaRPr>
          </a:p>
          <a:p>
            <a:pPr>
              <a:spcBef>
                <a:spcPts val="300"/>
              </a:spcBef>
              <a:spcAft>
                <a:spcPts val="300"/>
              </a:spcAft>
            </a:pPr>
            <a:endParaRPr lang="en-US">
              <a:solidFill>
                <a:schemeClr val="tx1"/>
              </a:solidFill>
            </a:endParaRPr>
          </a:p>
          <a:p>
            <a:pPr>
              <a:spcBef>
                <a:spcPts val="300"/>
              </a:spcBef>
              <a:spcAft>
                <a:spcPts val="300"/>
              </a:spcAft>
            </a:pPr>
            <a:endParaRPr lang="en-US">
              <a:solidFill>
                <a:schemeClr val="tx1"/>
              </a:solidFill>
            </a:endParaRPr>
          </a:p>
        </p:txBody>
      </p:sp>
      <p:sp>
        <p:nvSpPr>
          <p:cNvPr id="35" name="Rectangle 34">
            <a:extLst>
              <a:ext uri="{FF2B5EF4-FFF2-40B4-BE49-F238E27FC236}">
                <a16:creationId xmlns:a16="http://schemas.microsoft.com/office/drawing/2014/main" id="{3E175368-1EA7-BE10-B72A-0D890B56EF16}"/>
              </a:ext>
            </a:extLst>
          </p:cNvPr>
          <p:cNvSpPr/>
          <p:nvPr/>
        </p:nvSpPr>
        <p:spPr>
          <a:xfrm>
            <a:off x="1258577" y="4953184"/>
            <a:ext cx="9987645" cy="391987"/>
          </a:xfrm>
          <a:prstGeom prst="rect">
            <a:avLst/>
          </a:prstGeom>
          <a:solidFill>
            <a:srgbClr val="00576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300"/>
              </a:spcBef>
              <a:spcAft>
                <a:spcPts val="300"/>
              </a:spcAft>
            </a:pPr>
            <a:r>
              <a:rPr lang="en-US" b="1">
                <a:solidFill>
                  <a:schemeClr val="bg1"/>
                </a:solidFill>
              </a:rPr>
              <a:t>What comes next</a:t>
            </a:r>
          </a:p>
          <a:p>
            <a:pPr>
              <a:spcBef>
                <a:spcPts val="300"/>
              </a:spcBef>
              <a:spcAft>
                <a:spcPts val="300"/>
              </a:spcAft>
            </a:pPr>
            <a:endParaRPr lang="en-US">
              <a:solidFill>
                <a:schemeClr val="tx1"/>
              </a:solidFill>
            </a:endParaRPr>
          </a:p>
          <a:p>
            <a:pPr>
              <a:spcBef>
                <a:spcPts val="300"/>
              </a:spcBef>
              <a:spcAft>
                <a:spcPts val="300"/>
              </a:spcAft>
            </a:pPr>
            <a:endParaRPr lang="en-US">
              <a:solidFill>
                <a:schemeClr val="tx1"/>
              </a:solidFill>
            </a:endParaRPr>
          </a:p>
          <a:p>
            <a:pPr>
              <a:spcBef>
                <a:spcPts val="300"/>
              </a:spcBef>
              <a:spcAft>
                <a:spcPts val="300"/>
              </a:spcAft>
            </a:pPr>
            <a:endParaRPr lang="en-US">
              <a:solidFill>
                <a:schemeClr val="tx1"/>
              </a:solidFill>
            </a:endParaRPr>
          </a:p>
        </p:txBody>
      </p:sp>
    </p:spTree>
    <p:extLst>
      <p:ext uri="{BB962C8B-B14F-4D97-AF65-F5344CB8AC3E}">
        <p14:creationId xmlns:p14="http://schemas.microsoft.com/office/powerpoint/2010/main" val="1362521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6A2AA-5C14-01B5-8EC7-BB99DA34F16C}"/>
            </a:ext>
          </a:extLst>
        </p:cNvPr>
        <p:cNvGrpSpPr/>
        <p:nvPr/>
      </p:nvGrpSpPr>
      <p:grpSpPr>
        <a:xfrm>
          <a:off x="0" y="0"/>
          <a:ext cx="0" cy="0"/>
          <a:chOff x="0" y="0"/>
          <a:chExt cx="0" cy="0"/>
        </a:xfrm>
      </p:grpSpPr>
      <p:graphicFrame>
        <p:nvGraphicFramePr>
          <p:cNvPr id="8" name="Object 6" hidden="1">
            <a:extLst>
              <a:ext uri="{FF2B5EF4-FFF2-40B4-BE49-F238E27FC236}">
                <a16:creationId xmlns:a16="http://schemas.microsoft.com/office/drawing/2014/main" id="{3B720DCC-C52C-103D-2E08-BFC1435193C8}"/>
              </a:ext>
            </a:extLst>
          </p:cNvPr>
          <p:cNvGraphicFramePr>
            <a:graphicFrameLocks noChangeAspect="1"/>
          </p:cNvGraphicFramePr>
          <p:nvPr>
            <p:custDataLst>
              <p:tags r:id="rId1"/>
            </p:custDataLst>
            <p:extLst>
              <p:ext uri="{D42A27DB-BD31-4B8C-83A1-F6EECF244321}">
                <p14:modId xmlns:p14="http://schemas.microsoft.com/office/powerpoint/2010/main" val="27312249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2" imgW="404" imgH="403" progId="TCLayout.ActiveDocument.1">
                  <p:embed/>
                </p:oleObj>
              </mc:Choice>
              <mc:Fallback>
                <p:oleObj name="think-cell Slide" r:id="rId62" imgW="404" imgH="403" progId="TCLayout.ActiveDocument.1">
                  <p:embed/>
                  <p:pic>
                    <p:nvPicPr>
                      <p:cNvPr id="8" name="Object 6" hidden="1">
                        <a:extLst>
                          <a:ext uri="{FF2B5EF4-FFF2-40B4-BE49-F238E27FC236}">
                            <a16:creationId xmlns:a16="http://schemas.microsoft.com/office/drawing/2014/main" id="{3B720DCC-C52C-103D-2E08-BFC1435193C8}"/>
                          </a:ext>
                        </a:extLst>
                      </p:cNvPr>
                      <p:cNvPicPr/>
                      <p:nvPr/>
                    </p:nvPicPr>
                    <p:blipFill>
                      <a:blip r:embed="rId63"/>
                      <a:stretch>
                        <a:fillRect/>
                      </a:stretch>
                    </p:blipFill>
                    <p:spPr>
                      <a:xfrm>
                        <a:off x="1588" y="1588"/>
                        <a:ext cx="1588" cy="1588"/>
                      </a:xfrm>
                      <a:prstGeom prst="rect">
                        <a:avLst/>
                      </a:prstGeom>
                    </p:spPr>
                  </p:pic>
                </p:oleObj>
              </mc:Fallback>
            </mc:AlternateContent>
          </a:graphicData>
        </a:graphic>
      </p:graphicFrame>
      <p:sp>
        <p:nvSpPr>
          <p:cNvPr id="3" name="TrackerNumBlue 7">
            <a:extLst>
              <a:ext uri="{FF2B5EF4-FFF2-40B4-BE49-F238E27FC236}">
                <a16:creationId xmlns:a16="http://schemas.microsoft.com/office/drawing/2014/main" id="{F2DB334B-CA83-2C98-FD56-737C9F179D52}"/>
              </a:ext>
            </a:extLst>
          </p:cNvPr>
          <p:cNvSpPr>
            <a:spLocks noChangeAspect="1"/>
          </p:cNvSpPr>
          <p:nvPr>
            <p:custDataLst>
              <p:tags r:id="rId2"/>
            </p:custDataLst>
          </p:nvPr>
        </p:nvSpPr>
        <p:spPr>
          <a:xfrm>
            <a:off x="554737" y="1485388"/>
            <a:ext cx="239014" cy="239014"/>
          </a:xfrm>
          <a:prstGeom prst="ellipse">
            <a:avLst/>
          </a:prstGeom>
          <a:solidFill>
            <a:schemeClr val="accent1"/>
          </a:solidFill>
          <a:ln w="6350" cap="flat" cmpd="sng" algn="ctr">
            <a:noFill/>
            <a:prstDash val="solid"/>
          </a:ln>
          <a:effectLst/>
          <a:extLst>
            <a:ext uri="{91240B29-F687-4F45-9708-019B960494DF}">
              <a14:hiddenLine xmlns:a14="http://schemas.microsoft.com/office/drawing/2010/main" w="6350" cap="flat" cmpd="sng" algn="ctr">
                <a:solidFill>
                  <a:schemeClr val="accent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en-US" sz="1000" b="1">
                <a:solidFill>
                  <a:schemeClr val="bg1"/>
                </a:solidFill>
              </a:rPr>
              <a:t>1</a:t>
            </a:r>
          </a:p>
        </p:txBody>
      </p:sp>
      <p:sp>
        <p:nvSpPr>
          <p:cNvPr id="6" name="TrackerNumBlue 7">
            <a:extLst>
              <a:ext uri="{FF2B5EF4-FFF2-40B4-BE49-F238E27FC236}">
                <a16:creationId xmlns:a16="http://schemas.microsoft.com/office/drawing/2014/main" id="{F3165909-D482-D815-EB18-20C3D013BDB5}"/>
              </a:ext>
            </a:extLst>
          </p:cNvPr>
          <p:cNvSpPr>
            <a:spLocks noChangeAspect="1"/>
          </p:cNvSpPr>
          <p:nvPr>
            <p:custDataLst>
              <p:tags r:id="rId3"/>
            </p:custDataLst>
          </p:nvPr>
        </p:nvSpPr>
        <p:spPr>
          <a:xfrm>
            <a:off x="554737" y="1922071"/>
            <a:ext cx="239014" cy="239014"/>
          </a:xfrm>
          <a:prstGeom prst="ellipse">
            <a:avLst/>
          </a:prstGeom>
          <a:solidFill>
            <a:schemeClr val="accent1"/>
          </a:solidFill>
          <a:ln w="6350" cap="flat" cmpd="sng" algn="ctr">
            <a:noFill/>
            <a:prstDash val="solid"/>
          </a:ln>
          <a:effectLst/>
          <a:extLst>
            <a:ext uri="{91240B29-F687-4F45-9708-019B960494DF}">
              <a14:hiddenLine xmlns:a14="http://schemas.microsoft.com/office/drawing/2010/main" w="6350" cap="flat" cmpd="sng" algn="ctr">
                <a:solidFill>
                  <a:schemeClr val="accent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en-US" sz="1000" b="1">
                <a:solidFill>
                  <a:schemeClr val="bg1"/>
                </a:solidFill>
              </a:rPr>
              <a:t>2</a:t>
            </a:r>
          </a:p>
        </p:txBody>
      </p:sp>
      <p:sp>
        <p:nvSpPr>
          <p:cNvPr id="10" name="TrackerNumBlue 7">
            <a:extLst>
              <a:ext uri="{FF2B5EF4-FFF2-40B4-BE49-F238E27FC236}">
                <a16:creationId xmlns:a16="http://schemas.microsoft.com/office/drawing/2014/main" id="{F6EF2E71-9C78-2B89-B5C1-DB7502608AA7}"/>
              </a:ext>
            </a:extLst>
          </p:cNvPr>
          <p:cNvSpPr>
            <a:spLocks noChangeAspect="1"/>
          </p:cNvSpPr>
          <p:nvPr>
            <p:custDataLst>
              <p:tags r:id="rId4"/>
            </p:custDataLst>
          </p:nvPr>
        </p:nvSpPr>
        <p:spPr>
          <a:xfrm>
            <a:off x="554737" y="2278578"/>
            <a:ext cx="239014" cy="239014"/>
          </a:xfrm>
          <a:prstGeom prst="ellipse">
            <a:avLst/>
          </a:prstGeom>
          <a:solidFill>
            <a:schemeClr val="accent1"/>
          </a:solidFill>
          <a:ln w="6350" cap="flat" cmpd="sng" algn="ctr">
            <a:noFill/>
            <a:prstDash val="solid"/>
          </a:ln>
          <a:effectLst/>
          <a:extLst>
            <a:ext uri="{91240B29-F687-4F45-9708-019B960494DF}">
              <a14:hiddenLine xmlns:a14="http://schemas.microsoft.com/office/drawing/2010/main" w="6350" cap="flat" cmpd="sng" algn="ctr">
                <a:solidFill>
                  <a:schemeClr val="accent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en-US" sz="1000" b="1">
                <a:solidFill>
                  <a:schemeClr val="bg1"/>
                </a:solidFill>
              </a:rPr>
              <a:t>3</a:t>
            </a:r>
          </a:p>
        </p:txBody>
      </p:sp>
      <p:sp>
        <p:nvSpPr>
          <p:cNvPr id="16" name="TrackerNumBlue 7">
            <a:extLst>
              <a:ext uri="{FF2B5EF4-FFF2-40B4-BE49-F238E27FC236}">
                <a16:creationId xmlns:a16="http://schemas.microsoft.com/office/drawing/2014/main" id="{A8CEC75B-44C0-BD51-4DAE-E403F09C2DE0}"/>
              </a:ext>
            </a:extLst>
          </p:cNvPr>
          <p:cNvSpPr>
            <a:spLocks noChangeAspect="1"/>
          </p:cNvSpPr>
          <p:nvPr>
            <p:custDataLst>
              <p:tags r:id="rId5"/>
            </p:custDataLst>
          </p:nvPr>
        </p:nvSpPr>
        <p:spPr>
          <a:xfrm>
            <a:off x="554737" y="2700029"/>
            <a:ext cx="239014" cy="239014"/>
          </a:xfrm>
          <a:prstGeom prst="ellipse">
            <a:avLst/>
          </a:prstGeom>
          <a:solidFill>
            <a:schemeClr val="accent1"/>
          </a:solidFill>
          <a:ln w="6350" cap="flat" cmpd="sng" algn="ctr">
            <a:noFill/>
            <a:prstDash val="solid"/>
          </a:ln>
          <a:effectLst/>
          <a:extLst>
            <a:ext uri="{91240B29-F687-4F45-9708-019B960494DF}">
              <a14:hiddenLine xmlns:a14="http://schemas.microsoft.com/office/drawing/2010/main" w="6350" cap="flat" cmpd="sng" algn="ctr">
                <a:solidFill>
                  <a:schemeClr val="accent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en-US" sz="1000" b="1">
                <a:solidFill>
                  <a:schemeClr val="bg1"/>
                </a:solidFill>
              </a:rPr>
              <a:t>4</a:t>
            </a:r>
          </a:p>
        </p:txBody>
      </p:sp>
      <p:sp>
        <p:nvSpPr>
          <p:cNvPr id="17" name="TrackerNumBlue 7">
            <a:extLst>
              <a:ext uri="{FF2B5EF4-FFF2-40B4-BE49-F238E27FC236}">
                <a16:creationId xmlns:a16="http://schemas.microsoft.com/office/drawing/2014/main" id="{2E2D78EA-DAEF-1E5A-F13A-241A87B04A3D}"/>
              </a:ext>
            </a:extLst>
          </p:cNvPr>
          <p:cNvSpPr>
            <a:spLocks noChangeAspect="1"/>
          </p:cNvSpPr>
          <p:nvPr>
            <p:custDataLst>
              <p:tags r:id="rId6"/>
            </p:custDataLst>
          </p:nvPr>
        </p:nvSpPr>
        <p:spPr>
          <a:xfrm>
            <a:off x="554737" y="3092837"/>
            <a:ext cx="239014" cy="239014"/>
          </a:xfrm>
          <a:prstGeom prst="ellipse">
            <a:avLst/>
          </a:prstGeom>
          <a:solidFill>
            <a:schemeClr val="accent1"/>
          </a:solidFill>
          <a:ln w="6350" cap="flat" cmpd="sng" algn="ctr">
            <a:noFill/>
            <a:prstDash val="solid"/>
          </a:ln>
          <a:effectLst/>
          <a:extLst>
            <a:ext uri="{91240B29-F687-4F45-9708-019B960494DF}">
              <a14:hiddenLine xmlns:a14="http://schemas.microsoft.com/office/drawing/2010/main" w="6350" cap="flat" cmpd="sng" algn="ctr">
                <a:solidFill>
                  <a:schemeClr val="accent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en-US" sz="1000" b="1">
                <a:solidFill>
                  <a:schemeClr val="bg1"/>
                </a:solidFill>
              </a:rPr>
              <a:t>5</a:t>
            </a:r>
          </a:p>
        </p:txBody>
      </p:sp>
      <p:sp>
        <p:nvSpPr>
          <p:cNvPr id="18" name="TrackerNumBlue 7">
            <a:extLst>
              <a:ext uri="{FF2B5EF4-FFF2-40B4-BE49-F238E27FC236}">
                <a16:creationId xmlns:a16="http://schemas.microsoft.com/office/drawing/2014/main" id="{29FBD004-35E5-D0CE-81C5-B1D46AEA13E1}"/>
              </a:ext>
            </a:extLst>
          </p:cNvPr>
          <p:cNvSpPr>
            <a:spLocks noChangeAspect="1"/>
          </p:cNvSpPr>
          <p:nvPr>
            <p:custDataLst>
              <p:tags r:id="rId7"/>
            </p:custDataLst>
          </p:nvPr>
        </p:nvSpPr>
        <p:spPr>
          <a:xfrm>
            <a:off x="554737" y="3774683"/>
            <a:ext cx="239014" cy="239014"/>
          </a:xfrm>
          <a:prstGeom prst="ellipse">
            <a:avLst/>
          </a:prstGeom>
          <a:solidFill>
            <a:schemeClr val="accent1"/>
          </a:solidFill>
          <a:ln w="6350" cap="flat" cmpd="sng" algn="ctr">
            <a:noFill/>
            <a:prstDash val="solid"/>
          </a:ln>
          <a:effectLst/>
          <a:extLst>
            <a:ext uri="{91240B29-F687-4F45-9708-019B960494DF}">
              <a14:hiddenLine xmlns:a14="http://schemas.microsoft.com/office/drawing/2010/main" w="6350" cap="flat" cmpd="sng" algn="ctr">
                <a:solidFill>
                  <a:schemeClr val="accent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en-US" sz="1000" b="1">
                <a:solidFill>
                  <a:schemeClr val="bg1"/>
                </a:solidFill>
              </a:rPr>
              <a:t>6</a:t>
            </a:r>
          </a:p>
        </p:txBody>
      </p:sp>
      <p:sp>
        <p:nvSpPr>
          <p:cNvPr id="19" name="TrackerNumBlue 7">
            <a:extLst>
              <a:ext uri="{FF2B5EF4-FFF2-40B4-BE49-F238E27FC236}">
                <a16:creationId xmlns:a16="http://schemas.microsoft.com/office/drawing/2014/main" id="{33C993D9-AB30-2703-B348-E277FD161505}"/>
              </a:ext>
            </a:extLst>
          </p:cNvPr>
          <p:cNvSpPr>
            <a:spLocks noChangeAspect="1"/>
          </p:cNvSpPr>
          <p:nvPr>
            <p:custDataLst>
              <p:tags r:id="rId8"/>
            </p:custDataLst>
          </p:nvPr>
        </p:nvSpPr>
        <p:spPr>
          <a:xfrm>
            <a:off x="554737" y="4171558"/>
            <a:ext cx="239014" cy="239014"/>
          </a:xfrm>
          <a:prstGeom prst="ellipse">
            <a:avLst/>
          </a:prstGeom>
          <a:solidFill>
            <a:schemeClr val="accent1"/>
          </a:solidFill>
          <a:ln w="6350" cap="flat" cmpd="sng" algn="ctr">
            <a:noFill/>
            <a:prstDash val="solid"/>
          </a:ln>
          <a:effectLst/>
          <a:extLst>
            <a:ext uri="{91240B29-F687-4F45-9708-019B960494DF}">
              <a14:hiddenLine xmlns:a14="http://schemas.microsoft.com/office/drawing/2010/main" w="6350" cap="flat" cmpd="sng" algn="ctr">
                <a:solidFill>
                  <a:schemeClr val="accent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en-US" sz="1000" b="1">
                <a:solidFill>
                  <a:schemeClr val="bg1"/>
                </a:solidFill>
              </a:rPr>
              <a:t>7</a:t>
            </a:r>
          </a:p>
        </p:txBody>
      </p:sp>
      <p:sp>
        <p:nvSpPr>
          <p:cNvPr id="20" name="TrackerNumBlue 7">
            <a:extLst>
              <a:ext uri="{FF2B5EF4-FFF2-40B4-BE49-F238E27FC236}">
                <a16:creationId xmlns:a16="http://schemas.microsoft.com/office/drawing/2014/main" id="{36C176DE-0CC7-3E2E-663B-2D65ECD6F0EF}"/>
              </a:ext>
            </a:extLst>
          </p:cNvPr>
          <p:cNvSpPr>
            <a:spLocks noChangeAspect="1"/>
          </p:cNvSpPr>
          <p:nvPr>
            <p:custDataLst>
              <p:tags r:id="rId9"/>
            </p:custDataLst>
          </p:nvPr>
        </p:nvSpPr>
        <p:spPr>
          <a:xfrm>
            <a:off x="554737" y="4559478"/>
            <a:ext cx="239014" cy="239014"/>
          </a:xfrm>
          <a:prstGeom prst="ellipse">
            <a:avLst/>
          </a:prstGeom>
          <a:solidFill>
            <a:schemeClr val="accent1"/>
          </a:solidFill>
          <a:ln w="6350" cap="flat" cmpd="sng" algn="ctr">
            <a:noFill/>
            <a:prstDash val="solid"/>
          </a:ln>
          <a:effectLst/>
          <a:extLst>
            <a:ext uri="{91240B29-F687-4F45-9708-019B960494DF}">
              <a14:hiddenLine xmlns:a14="http://schemas.microsoft.com/office/drawing/2010/main" w="6350" cap="flat" cmpd="sng" algn="ctr">
                <a:solidFill>
                  <a:schemeClr val="accent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en-US" sz="1000" b="1">
                <a:solidFill>
                  <a:schemeClr val="bg1"/>
                </a:solidFill>
              </a:rPr>
              <a:t>8</a:t>
            </a:r>
          </a:p>
        </p:txBody>
      </p:sp>
      <p:sp>
        <p:nvSpPr>
          <p:cNvPr id="21" name="TrackerNumBlue 7">
            <a:extLst>
              <a:ext uri="{FF2B5EF4-FFF2-40B4-BE49-F238E27FC236}">
                <a16:creationId xmlns:a16="http://schemas.microsoft.com/office/drawing/2014/main" id="{AA1FED68-FA4A-117B-38AB-31E14A78C6B7}"/>
              </a:ext>
            </a:extLst>
          </p:cNvPr>
          <p:cNvSpPr>
            <a:spLocks noChangeAspect="1"/>
          </p:cNvSpPr>
          <p:nvPr>
            <p:custDataLst>
              <p:tags r:id="rId10"/>
            </p:custDataLst>
          </p:nvPr>
        </p:nvSpPr>
        <p:spPr>
          <a:xfrm>
            <a:off x="554737" y="4955096"/>
            <a:ext cx="239014" cy="239014"/>
          </a:xfrm>
          <a:prstGeom prst="ellipse">
            <a:avLst/>
          </a:prstGeom>
          <a:solidFill>
            <a:schemeClr val="accent1"/>
          </a:solidFill>
          <a:ln w="6350" cap="flat" cmpd="sng" algn="ctr">
            <a:noFill/>
            <a:prstDash val="solid"/>
          </a:ln>
          <a:effectLst/>
          <a:extLst>
            <a:ext uri="{91240B29-F687-4F45-9708-019B960494DF}">
              <a14:hiddenLine xmlns:a14="http://schemas.microsoft.com/office/drawing/2010/main" w="6350" cap="flat" cmpd="sng" algn="ctr">
                <a:solidFill>
                  <a:schemeClr val="accent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en-US" sz="1000" b="1">
                <a:solidFill>
                  <a:schemeClr val="bg1"/>
                </a:solidFill>
              </a:rPr>
              <a:t>9</a:t>
            </a:r>
          </a:p>
        </p:txBody>
      </p:sp>
      <p:sp>
        <p:nvSpPr>
          <p:cNvPr id="22" name="TrackerNumBlue 7">
            <a:extLst>
              <a:ext uri="{FF2B5EF4-FFF2-40B4-BE49-F238E27FC236}">
                <a16:creationId xmlns:a16="http://schemas.microsoft.com/office/drawing/2014/main" id="{F03A89A1-F43F-E897-B6A5-42E79B917248}"/>
              </a:ext>
            </a:extLst>
          </p:cNvPr>
          <p:cNvSpPr>
            <a:spLocks noChangeAspect="1"/>
          </p:cNvSpPr>
          <p:nvPr>
            <p:custDataLst>
              <p:tags r:id="rId11"/>
            </p:custDataLst>
          </p:nvPr>
        </p:nvSpPr>
        <p:spPr>
          <a:xfrm>
            <a:off x="554737" y="5340558"/>
            <a:ext cx="239014" cy="239014"/>
          </a:xfrm>
          <a:prstGeom prst="ellipse">
            <a:avLst/>
          </a:prstGeom>
          <a:solidFill>
            <a:schemeClr val="accent1"/>
          </a:solidFill>
          <a:ln w="6350" cap="flat" cmpd="sng" algn="ctr">
            <a:noFill/>
            <a:prstDash val="solid"/>
          </a:ln>
          <a:effectLst/>
          <a:extLst>
            <a:ext uri="{91240B29-F687-4F45-9708-019B960494DF}">
              <a14:hiddenLine xmlns:a14="http://schemas.microsoft.com/office/drawing/2010/main" w="6350" cap="flat" cmpd="sng" algn="ctr">
                <a:solidFill>
                  <a:schemeClr val="accent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en-US" sz="1000" b="1">
                <a:solidFill>
                  <a:schemeClr val="bg1"/>
                </a:solidFill>
              </a:rPr>
              <a:t>9</a:t>
            </a:r>
          </a:p>
        </p:txBody>
      </p:sp>
      <p:cxnSp>
        <p:nvCxnSpPr>
          <p:cNvPr id="523" name="Straight Connector 522">
            <a:extLst>
              <a:ext uri="{FF2B5EF4-FFF2-40B4-BE49-F238E27FC236}">
                <a16:creationId xmlns:a16="http://schemas.microsoft.com/office/drawing/2014/main" id="{95BDAE1B-6F6A-9461-6F5F-C82F93E38E7E}"/>
              </a:ext>
            </a:extLst>
          </p:cNvPr>
          <p:cNvCxnSpPr/>
          <p:nvPr>
            <p:custDataLst>
              <p:tags r:id="rId12"/>
            </p:custDataLst>
          </p:nvPr>
        </p:nvCxnSpPr>
        <p:spPr bwMode="auto">
          <a:xfrm>
            <a:off x="5957520" y="1429760"/>
            <a:ext cx="0" cy="4760913"/>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22" name="Straight Connector 521">
            <a:extLst>
              <a:ext uri="{FF2B5EF4-FFF2-40B4-BE49-F238E27FC236}">
                <a16:creationId xmlns:a16="http://schemas.microsoft.com/office/drawing/2014/main" id="{742400D9-AE23-83DF-602E-E3A3B4D4E722}"/>
              </a:ext>
            </a:extLst>
          </p:cNvPr>
          <p:cNvCxnSpPr/>
          <p:nvPr>
            <p:custDataLst>
              <p:tags r:id="rId13"/>
            </p:custDataLst>
          </p:nvPr>
        </p:nvCxnSpPr>
        <p:spPr bwMode="auto">
          <a:xfrm>
            <a:off x="5430181" y="1429760"/>
            <a:ext cx="0" cy="4760913"/>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21" name="Straight Connector 520">
            <a:extLst>
              <a:ext uri="{FF2B5EF4-FFF2-40B4-BE49-F238E27FC236}">
                <a16:creationId xmlns:a16="http://schemas.microsoft.com/office/drawing/2014/main" id="{F05A3289-E2E0-069C-CEE2-E4304A6A63E4}"/>
              </a:ext>
            </a:extLst>
          </p:cNvPr>
          <p:cNvCxnSpPr/>
          <p:nvPr>
            <p:custDataLst>
              <p:tags r:id="rId14"/>
            </p:custDataLst>
          </p:nvPr>
        </p:nvCxnSpPr>
        <p:spPr bwMode="auto">
          <a:xfrm>
            <a:off x="4902842" y="1429760"/>
            <a:ext cx="0" cy="4760913"/>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20" name="Straight Connector 519">
            <a:extLst>
              <a:ext uri="{FF2B5EF4-FFF2-40B4-BE49-F238E27FC236}">
                <a16:creationId xmlns:a16="http://schemas.microsoft.com/office/drawing/2014/main" id="{83182680-FFD2-DBC6-089C-ADC3EDF68C7E}"/>
              </a:ext>
            </a:extLst>
          </p:cNvPr>
          <p:cNvCxnSpPr/>
          <p:nvPr>
            <p:custDataLst>
              <p:tags r:id="rId15"/>
            </p:custDataLst>
          </p:nvPr>
        </p:nvCxnSpPr>
        <p:spPr bwMode="auto">
          <a:xfrm>
            <a:off x="4375503" y="1429760"/>
            <a:ext cx="0" cy="4760913"/>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19" name="Straight Connector 518">
            <a:extLst>
              <a:ext uri="{FF2B5EF4-FFF2-40B4-BE49-F238E27FC236}">
                <a16:creationId xmlns:a16="http://schemas.microsoft.com/office/drawing/2014/main" id="{AE0578E3-C354-013B-9896-1AE7E5AD450D}"/>
              </a:ext>
            </a:extLst>
          </p:cNvPr>
          <p:cNvCxnSpPr/>
          <p:nvPr>
            <p:custDataLst>
              <p:tags r:id="rId16"/>
            </p:custDataLst>
          </p:nvPr>
        </p:nvCxnSpPr>
        <p:spPr bwMode="auto">
          <a:xfrm>
            <a:off x="3848164" y="1429760"/>
            <a:ext cx="0" cy="4760913"/>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18" name="Straight Connector 517">
            <a:extLst>
              <a:ext uri="{FF2B5EF4-FFF2-40B4-BE49-F238E27FC236}">
                <a16:creationId xmlns:a16="http://schemas.microsoft.com/office/drawing/2014/main" id="{D86D78B8-4F2D-DF4D-034A-D0D2DF882BE2}"/>
              </a:ext>
            </a:extLst>
          </p:cNvPr>
          <p:cNvCxnSpPr/>
          <p:nvPr>
            <p:custDataLst>
              <p:tags r:id="rId17"/>
            </p:custDataLst>
          </p:nvPr>
        </p:nvCxnSpPr>
        <p:spPr bwMode="auto">
          <a:xfrm>
            <a:off x="3320825" y="1429760"/>
            <a:ext cx="0" cy="4760913"/>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17" name="Straight Connector 516">
            <a:extLst>
              <a:ext uri="{FF2B5EF4-FFF2-40B4-BE49-F238E27FC236}">
                <a16:creationId xmlns:a16="http://schemas.microsoft.com/office/drawing/2014/main" id="{51526D9F-FB7B-B1B6-53FE-EAF95AD0266D}"/>
              </a:ext>
            </a:extLst>
          </p:cNvPr>
          <p:cNvCxnSpPr/>
          <p:nvPr>
            <p:custDataLst>
              <p:tags r:id="rId18"/>
            </p:custDataLst>
          </p:nvPr>
        </p:nvCxnSpPr>
        <p:spPr bwMode="auto">
          <a:xfrm>
            <a:off x="2793486" y="1429760"/>
            <a:ext cx="0" cy="4760913"/>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2218F86A-3269-443D-618F-DD4D5A2D6C68}"/>
              </a:ext>
            </a:extLst>
          </p:cNvPr>
          <p:cNvCxnSpPr/>
          <p:nvPr>
            <p:custDataLst>
              <p:tags r:id="rId19"/>
            </p:custDataLst>
          </p:nvPr>
        </p:nvCxnSpPr>
        <p:spPr bwMode="auto">
          <a:xfrm>
            <a:off x="11634786" y="1429760"/>
            <a:ext cx="0" cy="4760913"/>
          </a:xfrm>
          <a:prstGeom prst="line">
            <a:avLst/>
          </a:prstGeom>
          <a:ln w="6350" cap="flat" cmpd="sng" algn="ctr">
            <a:solidFill>
              <a:srgbClr val="B3B3B3"/>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6EF15331-CD45-E427-3D4B-3F772AC13B67}"/>
              </a:ext>
            </a:extLst>
          </p:cNvPr>
          <p:cNvCxnSpPr/>
          <p:nvPr>
            <p:custDataLst>
              <p:tags r:id="rId20"/>
            </p:custDataLst>
          </p:nvPr>
        </p:nvCxnSpPr>
        <p:spPr bwMode="auto">
          <a:xfrm>
            <a:off x="2266147" y="1429760"/>
            <a:ext cx="0" cy="4760913"/>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30" name="Straight Connector 529">
            <a:extLst>
              <a:ext uri="{FF2B5EF4-FFF2-40B4-BE49-F238E27FC236}">
                <a16:creationId xmlns:a16="http://schemas.microsoft.com/office/drawing/2014/main" id="{8A563717-4933-FE4B-4A66-6BD7727FD2B7}"/>
              </a:ext>
            </a:extLst>
          </p:cNvPr>
          <p:cNvCxnSpPr/>
          <p:nvPr>
            <p:custDataLst>
              <p:tags r:id="rId21"/>
            </p:custDataLst>
          </p:nvPr>
        </p:nvCxnSpPr>
        <p:spPr bwMode="auto">
          <a:xfrm>
            <a:off x="11230912" y="1429760"/>
            <a:ext cx="0" cy="4760913"/>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24" name="Straight Connector 523">
            <a:extLst>
              <a:ext uri="{FF2B5EF4-FFF2-40B4-BE49-F238E27FC236}">
                <a16:creationId xmlns:a16="http://schemas.microsoft.com/office/drawing/2014/main" id="{55D4CA27-5FF5-9528-E4B2-4719636BFAA8}"/>
              </a:ext>
            </a:extLst>
          </p:cNvPr>
          <p:cNvCxnSpPr/>
          <p:nvPr>
            <p:custDataLst>
              <p:tags r:id="rId22"/>
            </p:custDataLst>
          </p:nvPr>
        </p:nvCxnSpPr>
        <p:spPr bwMode="auto">
          <a:xfrm>
            <a:off x="6484859" y="1429760"/>
            <a:ext cx="0" cy="4760913"/>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25" name="Straight Connector 524">
            <a:extLst>
              <a:ext uri="{FF2B5EF4-FFF2-40B4-BE49-F238E27FC236}">
                <a16:creationId xmlns:a16="http://schemas.microsoft.com/office/drawing/2014/main" id="{F8B851EF-06B0-44F0-AA0E-921A9E6C964B}"/>
              </a:ext>
            </a:extLst>
          </p:cNvPr>
          <p:cNvCxnSpPr/>
          <p:nvPr>
            <p:custDataLst>
              <p:tags r:id="rId23"/>
            </p:custDataLst>
          </p:nvPr>
        </p:nvCxnSpPr>
        <p:spPr bwMode="auto">
          <a:xfrm>
            <a:off x="7012198" y="1429760"/>
            <a:ext cx="0" cy="4760913"/>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26" name="Straight Connector 525">
            <a:extLst>
              <a:ext uri="{FF2B5EF4-FFF2-40B4-BE49-F238E27FC236}">
                <a16:creationId xmlns:a16="http://schemas.microsoft.com/office/drawing/2014/main" id="{83946CE8-C038-D33E-B257-573D6D8448A6}"/>
              </a:ext>
            </a:extLst>
          </p:cNvPr>
          <p:cNvCxnSpPr/>
          <p:nvPr>
            <p:custDataLst>
              <p:tags r:id="rId24"/>
            </p:custDataLst>
          </p:nvPr>
        </p:nvCxnSpPr>
        <p:spPr bwMode="auto">
          <a:xfrm>
            <a:off x="7539537" y="1429760"/>
            <a:ext cx="0" cy="4760913"/>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27" name="Straight Connector 526">
            <a:extLst>
              <a:ext uri="{FF2B5EF4-FFF2-40B4-BE49-F238E27FC236}">
                <a16:creationId xmlns:a16="http://schemas.microsoft.com/office/drawing/2014/main" id="{BAE018F4-11C6-8896-571A-D1A636930D39}"/>
              </a:ext>
            </a:extLst>
          </p:cNvPr>
          <p:cNvCxnSpPr>
            <a:cxnSpLocks/>
          </p:cNvCxnSpPr>
          <p:nvPr>
            <p:custDataLst>
              <p:tags r:id="rId25"/>
            </p:custDataLst>
          </p:nvPr>
        </p:nvCxnSpPr>
        <p:spPr bwMode="auto">
          <a:xfrm>
            <a:off x="8066876" y="1429760"/>
            <a:ext cx="0" cy="4760913"/>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28" name="Straight Connector 527">
            <a:extLst>
              <a:ext uri="{FF2B5EF4-FFF2-40B4-BE49-F238E27FC236}">
                <a16:creationId xmlns:a16="http://schemas.microsoft.com/office/drawing/2014/main" id="{2855A0A0-DC8B-8BEA-8E41-2CF3A49A33C2}"/>
              </a:ext>
            </a:extLst>
          </p:cNvPr>
          <p:cNvCxnSpPr/>
          <p:nvPr>
            <p:custDataLst>
              <p:tags r:id="rId26"/>
            </p:custDataLst>
          </p:nvPr>
        </p:nvCxnSpPr>
        <p:spPr bwMode="auto">
          <a:xfrm>
            <a:off x="9121554" y="1429760"/>
            <a:ext cx="0" cy="4760913"/>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29" name="Straight Connector 528">
            <a:extLst>
              <a:ext uri="{FF2B5EF4-FFF2-40B4-BE49-F238E27FC236}">
                <a16:creationId xmlns:a16="http://schemas.microsoft.com/office/drawing/2014/main" id="{749ACFE0-4702-B8CE-98C1-39AB74617B3E}"/>
              </a:ext>
            </a:extLst>
          </p:cNvPr>
          <p:cNvCxnSpPr/>
          <p:nvPr>
            <p:custDataLst>
              <p:tags r:id="rId27"/>
            </p:custDataLst>
          </p:nvPr>
        </p:nvCxnSpPr>
        <p:spPr bwMode="auto">
          <a:xfrm>
            <a:off x="10176232" y="1429760"/>
            <a:ext cx="0" cy="4760913"/>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18" name="Straight Connector 417">
            <a:extLst>
              <a:ext uri="{FF2B5EF4-FFF2-40B4-BE49-F238E27FC236}">
                <a16:creationId xmlns:a16="http://schemas.microsoft.com/office/drawing/2014/main" id="{A6F85C75-43C7-48CE-22A4-901A908CD5D7}"/>
              </a:ext>
            </a:extLst>
          </p:cNvPr>
          <p:cNvCxnSpPr/>
          <p:nvPr>
            <p:custDataLst>
              <p:tags r:id="rId28"/>
            </p:custDataLst>
          </p:nvPr>
        </p:nvCxnSpPr>
        <p:spPr bwMode="auto">
          <a:xfrm>
            <a:off x="893896" y="3679248"/>
            <a:ext cx="10740890" cy="0"/>
          </a:xfrm>
          <a:prstGeom prst="line">
            <a:avLst/>
          </a:prstGeom>
          <a:ln w="6350" cap="flat" cmpd="sng" algn="ctr">
            <a:solidFill>
              <a:srgbClr val="B3B3B3"/>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2" name="Straight Connector 421">
            <a:extLst>
              <a:ext uri="{FF2B5EF4-FFF2-40B4-BE49-F238E27FC236}">
                <a16:creationId xmlns:a16="http://schemas.microsoft.com/office/drawing/2014/main" id="{31917010-89E2-82BB-5B69-ADC98634871F}"/>
              </a:ext>
            </a:extLst>
          </p:cNvPr>
          <p:cNvCxnSpPr/>
          <p:nvPr>
            <p:custDataLst>
              <p:tags r:id="rId29"/>
            </p:custDataLst>
          </p:nvPr>
        </p:nvCxnSpPr>
        <p:spPr bwMode="auto">
          <a:xfrm>
            <a:off x="893896" y="5269923"/>
            <a:ext cx="10740890" cy="0"/>
          </a:xfrm>
          <a:prstGeom prst="line">
            <a:avLst/>
          </a:prstGeom>
          <a:ln w="6350" cap="flat" cmpd="sng" algn="ctr">
            <a:solidFill>
              <a:srgbClr val="B3B3B3"/>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4" name="Straight Connector 423">
            <a:extLst>
              <a:ext uri="{FF2B5EF4-FFF2-40B4-BE49-F238E27FC236}">
                <a16:creationId xmlns:a16="http://schemas.microsoft.com/office/drawing/2014/main" id="{E73F5DB1-827C-F499-4BE6-D5923EEA7FFA}"/>
              </a:ext>
            </a:extLst>
          </p:cNvPr>
          <p:cNvCxnSpPr/>
          <p:nvPr>
            <p:custDataLst>
              <p:tags r:id="rId30"/>
            </p:custDataLst>
          </p:nvPr>
        </p:nvCxnSpPr>
        <p:spPr bwMode="auto">
          <a:xfrm>
            <a:off x="893896" y="5928735"/>
            <a:ext cx="10740890" cy="0"/>
          </a:xfrm>
          <a:prstGeom prst="line">
            <a:avLst/>
          </a:prstGeom>
          <a:ln w="6350" cap="flat" cmpd="sng" algn="ctr">
            <a:solidFill>
              <a:srgbClr val="B3B3B3"/>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19" name="Straight Connector 418">
            <a:extLst>
              <a:ext uri="{FF2B5EF4-FFF2-40B4-BE49-F238E27FC236}">
                <a16:creationId xmlns:a16="http://schemas.microsoft.com/office/drawing/2014/main" id="{398E1570-CF38-CCAD-95E3-252E609EF8FD}"/>
              </a:ext>
            </a:extLst>
          </p:cNvPr>
          <p:cNvCxnSpPr/>
          <p:nvPr>
            <p:custDataLst>
              <p:tags r:id="rId31"/>
            </p:custDataLst>
          </p:nvPr>
        </p:nvCxnSpPr>
        <p:spPr bwMode="auto">
          <a:xfrm>
            <a:off x="893896" y="4077710"/>
            <a:ext cx="10740890" cy="0"/>
          </a:xfrm>
          <a:prstGeom prst="line">
            <a:avLst/>
          </a:prstGeom>
          <a:ln w="6350" cap="flat" cmpd="sng" algn="ctr">
            <a:solidFill>
              <a:srgbClr val="B3B3B3"/>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15" name="Straight Connector 414">
            <a:extLst>
              <a:ext uri="{FF2B5EF4-FFF2-40B4-BE49-F238E27FC236}">
                <a16:creationId xmlns:a16="http://schemas.microsoft.com/office/drawing/2014/main" id="{A2098FE3-B2EC-F1D5-74AE-DCB2307FA17E}"/>
              </a:ext>
            </a:extLst>
          </p:cNvPr>
          <p:cNvCxnSpPr/>
          <p:nvPr>
            <p:custDataLst>
              <p:tags r:id="rId32"/>
            </p:custDataLst>
          </p:nvPr>
        </p:nvCxnSpPr>
        <p:spPr bwMode="auto">
          <a:xfrm>
            <a:off x="893896" y="2621973"/>
            <a:ext cx="10740890" cy="0"/>
          </a:xfrm>
          <a:prstGeom prst="line">
            <a:avLst/>
          </a:prstGeom>
          <a:ln w="6350" cap="flat" cmpd="sng" algn="ctr">
            <a:solidFill>
              <a:srgbClr val="B3B3B3"/>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14" name="Straight Connector 413">
            <a:extLst>
              <a:ext uri="{FF2B5EF4-FFF2-40B4-BE49-F238E27FC236}">
                <a16:creationId xmlns:a16="http://schemas.microsoft.com/office/drawing/2014/main" id="{4DA5081B-840B-A71F-18E6-F9566D91B28A}"/>
              </a:ext>
            </a:extLst>
          </p:cNvPr>
          <p:cNvCxnSpPr/>
          <p:nvPr>
            <p:custDataLst>
              <p:tags r:id="rId33"/>
            </p:custDataLst>
          </p:nvPr>
        </p:nvCxnSpPr>
        <p:spPr bwMode="auto">
          <a:xfrm>
            <a:off x="893896" y="2225098"/>
            <a:ext cx="10740890" cy="0"/>
          </a:xfrm>
          <a:prstGeom prst="line">
            <a:avLst/>
          </a:prstGeom>
          <a:ln w="6350" cap="flat" cmpd="sng" algn="ctr">
            <a:solidFill>
              <a:srgbClr val="B3B3B3"/>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0" name="Straight Connector 419">
            <a:extLst>
              <a:ext uri="{FF2B5EF4-FFF2-40B4-BE49-F238E27FC236}">
                <a16:creationId xmlns:a16="http://schemas.microsoft.com/office/drawing/2014/main" id="{A3832604-6C82-7BF2-A59F-2371CF6A3ABF}"/>
              </a:ext>
            </a:extLst>
          </p:cNvPr>
          <p:cNvCxnSpPr/>
          <p:nvPr>
            <p:custDataLst>
              <p:tags r:id="rId34"/>
            </p:custDataLst>
          </p:nvPr>
        </p:nvCxnSpPr>
        <p:spPr bwMode="auto">
          <a:xfrm>
            <a:off x="893896" y="4474585"/>
            <a:ext cx="10740890" cy="0"/>
          </a:xfrm>
          <a:prstGeom prst="line">
            <a:avLst/>
          </a:prstGeom>
          <a:ln w="6350" cap="flat" cmpd="sng" algn="ctr">
            <a:solidFill>
              <a:srgbClr val="B3B3B3"/>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3" name="Straight Connector 422">
            <a:extLst>
              <a:ext uri="{FF2B5EF4-FFF2-40B4-BE49-F238E27FC236}">
                <a16:creationId xmlns:a16="http://schemas.microsoft.com/office/drawing/2014/main" id="{A9E16D91-9B45-B15D-2D75-375C7FA62174}"/>
              </a:ext>
            </a:extLst>
          </p:cNvPr>
          <p:cNvCxnSpPr/>
          <p:nvPr>
            <p:custDataLst>
              <p:tags r:id="rId35"/>
            </p:custDataLst>
          </p:nvPr>
        </p:nvCxnSpPr>
        <p:spPr bwMode="auto">
          <a:xfrm>
            <a:off x="893896" y="5668385"/>
            <a:ext cx="10740890" cy="0"/>
          </a:xfrm>
          <a:prstGeom prst="line">
            <a:avLst/>
          </a:prstGeom>
          <a:ln w="6350" cap="flat" cmpd="sng" algn="ctr">
            <a:solidFill>
              <a:srgbClr val="B3B3B3"/>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13" name="Straight Connector 412">
            <a:extLst>
              <a:ext uri="{FF2B5EF4-FFF2-40B4-BE49-F238E27FC236}">
                <a16:creationId xmlns:a16="http://schemas.microsoft.com/office/drawing/2014/main" id="{FF004B71-6479-CF2C-578D-E058BC9F1BD0}"/>
              </a:ext>
            </a:extLst>
          </p:cNvPr>
          <p:cNvCxnSpPr/>
          <p:nvPr>
            <p:custDataLst>
              <p:tags r:id="rId36"/>
            </p:custDataLst>
          </p:nvPr>
        </p:nvCxnSpPr>
        <p:spPr bwMode="auto">
          <a:xfrm>
            <a:off x="893896" y="1826635"/>
            <a:ext cx="10740890" cy="0"/>
          </a:xfrm>
          <a:prstGeom prst="line">
            <a:avLst/>
          </a:prstGeom>
          <a:ln w="6350" cap="flat" cmpd="sng" algn="ctr">
            <a:solidFill>
              <a:srgbClr val="B3B3B3"/>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1" name="Straight Connector 420">
            <a:extLst>
              <a:ext uri="{FF2B5EF4-FFF2-40B4-BE49-F238E27FC236}">
                <a16:creationId xmlns:a16="http://schemas.microsoft.com/office/drawing/2014/main" id="{CD2EE0CC-B653-7D11-5935-B54B2BA00403}"/>
              </a:ext>
            </a:extLst>
          </p:cNvPr>
          <p:cNvCxnSpPr/>
          <p:nvPr>
            <p:custDataLst>
              <p:tags r:id="rId37"/>
            </p:custDataLst>
          </p:nvPr>
        </p:nvCxnSpPr>
        <p:spPr bwMode="auto">
          <a:xfrm>
            <a:off x="893896" y="4873048"/>
            <a:ext cx="10740890" cy="0"/>
          </a:xfrm>
          <a:prstGeom prst="line">
            <a:avLst/>
          </a:prstGeom>
          <a:ln w="6350" cap="flat" cmpd="sng" algn="ctr">
            <a:solidFill>
              <a:srgbClr val="B3B3B3"/>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16" name="Straight Connector 415">
            <a:extLst>
              <a:ext uri="{FF2B5EF4-FFF2-40B4-BE49-F238E27FC236}">
                <a16:creationId xmlns:a16="http://schemas.microsoft.com/office/drawing/2014/main" id="{91FBBD72-1A8D-3E5A-87C8-95B316BF3021}"/>
              </a:ext>
            </a:extLst>
          </p:cNvPr>
          <p:cNvCxnSpPr/>
          <p:nvPr>
            <p:custDataLst>
              <p:tags r:id="rId38"/>
            </p:custDataLst>
          </p:nvPr>
        </p:nvCxnSpPr>
        <p:spPr bwMode="auto">
          <a:xfrm>
            <a:off x="893896" y="3020435"/>
            <a:ext cx="10740890" cy="0"/>
          </a:xfrm>
          <a:prstGeom prst="line">
            <a:avLst/>
          </a:prstGeom>
          <a:ln w="6350" cap="flat" cmpd="sng" algn="ctr">
            <a:solidFill>
              <a:srgbClr val="B3B3B3"/>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17" name="Straight Connector 416">
            <a:extLst>
              <a:ext uri="{FF2B5EF4-FFF2-40B4-BE49-F238E27FC236}">
                <a16:creationId xmlns:a16="http://schemas.microsoft.com/office/drawing/2014/main" id="{0D25519A-86AB-D8F9-E647-70364DE44429}"/>
              </a:ext>
            </a:extLst>
          </p:cNvPr>
          <p:cNvCxnSpPr/>
          <p:nvPr>
            <p:custDataLst>
              <p:tags r:id="rId39"/>
            </p:custDataLst>
          </p:nvPr>
        </p:nvCxnSpPr>
        <p:spPr bwMode="auto">
          <a:xfrm>
            <a:off x="893896" y="3417310"/>
            <a:ext cx="10740890" cy="0"/>
          </a:xfrm>
          <a:prstGeom prst="line">
            <a:avLst/>
          </a:prstGeom>
          <a:ln w="6350" cap="flat" cmpd="sng" algn="ctr">
            <a:solidFill>
              <a:srgbClr val="B3B3B3"/>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E9278F49-309D-EA4C-76B3-60A68438E80C}"/>
              </a:ext>
            </a:extLst>
          </p:cNvPr>
          <p:cNvCxnSpPr/>
          <p:nvPr>
            <p:custDataLst>
              <p:tags r:id="rId40"/>
            </p:custDataLst>
          </p:nvPr>
        </p:nvCxnSpPr>
        <p:spPr bwMode="auto">
          <a:xfrm>
            <a:off x="893895" y="6190673"/>
            <a:ext cx="10740891" cy="0"/>
          </a:xfrm>
          <a:prstGeom prst="line">
            <a:avLst/>
          </a:prstGeom>
          <a:ln w="19050"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539355EB-E158-6383-C118-85487C321605}"/>
              </a:ext>
            </a:extLst>
          </p:cNvPr>
          <p:cNvCxnSpPr/>
          <p:nvPr>
            <p:custDataLst>
              <p:tags r:id="rId41"/>
            </p:custDataLst>
          </p:nvPr>
        </p:nvCxnSpPr>
        <p:spPr bwMode="auto">
          <a:xfrm>
            <a:off x="893895" y="1420135"/>
            <a:ext cx="10740891" cy="0"/>
          </a:xfrm>
          <a:prstGeom prst="line">
            <a:avLst/>
          </a:prstGeom>
          <a:ln w="12700" cap="flat" cmpd="sng" algn="ctr">
            <a:solidFill>
              <a:srgbClr val="7F7F7F"/>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09" name="Straight Connector 508">
            <a:extLst>
              <a:ext uri="{FF2B5EF4-FFF2-40B4-BE49-F238E27FC236}">
                <a16:creationId xmlns:a16="http://schemas.microsoft.com/office/drawing/2014/main" id="{BF754564-9AD8-53B6-678B-3C0FAE4A705A}"/>
              </a:ext>
            </a:extLst>
          </p:cNvPr>
          <p:cNvCxnSpPr>
            <a:cxnSpLocks/>
          </p:cNvCxnSpPr>
          <p:nvPr>
            <p:custDataLst>
              <p:tags r:id="rId42"/>
            </p:custDataLst>
          </p:nvPr>
        </p:nvCxnSpPr>
        <p:spPr bwMode="gray">
          <a:xfrm>
            <a:off x="2266148" y="5793798"/>
            <a:ext cx="2737367" cy="0"/>
          </a:xfrm>
          <a:prstGeom prst="line">
            <a:avLst/>
          </a:prstGeom>
          <a:ln w="76200" cap="flat" cmpd="sng" algn="ctr">
            <a:solidFill>
              <a:srgbClr val="ED38A5"/>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10" name="Straight Connector 509">
            <a:extLst>
              <a:ext uri="{FF2B5EF4-FFF2-40B4-BE49-F238E27FC236}">
                <a16:creationId xmlns:a16="http://schemas.microsoft.com/office/drawing/2014/main" id="{3986FBB8-95EE-31D6-353D-ACCF0DF1BD1E}"/>
              </a:ext>
            </a:extLst>
          </p:cNvPr>
          <p:cNvCxnSpPr>
            <a:cxnSpLocks/>
          </p:cNvCxnSpPr>
          <p:nvPr>
            <p:custDataLst>
              <p:tags r:id="rId43"/>
            </p:custDataLst>
          </p:nvPr>
        </p:nvCxnSpPr>
        <p:spPr bwMode="gray">
          <a:xfrm>
            <a:off x="6484859" y="6055735"/>
            <a:ext cx="5149927" cy="0"/>
          </a:xfrm>
          <a:prstGeom prst="line">
            <a:avLst/>
          </a:prstGeom>
          <a:ln w="76200" cap="flat" cmpd="sng" algn="ctr">
            <a:solidFill>
              <a:srgbClr val="ED38A5"/>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197" name="TextBox 196">
            <a:extLst>
              <a:ext uri="{FF2B5EF4-FFF2-40B4-BE49-F238E27FC236}">
                <a16:creationId xmlns:a16="http://schemas.microsoft.com/office/drawing/2014/main" id="{C6E94C99-FB2B-4A87-3526-FB63B85D8BD9}"/>
              </a:ext>
            </a:extLst>
          </p:cNvPr>
          <p:cNvSpPr txBox="1"/>
          <p:nvPr/>
        </p:nvSpPr>
        <p:spPr>
          <a:xfrm>
            <a:off x="2793486" y="1240376"/>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Aug</a:t>
            </a:r>
          </a:p>
        </p:txBody>
      </p:sp>
      <p:sp>
        <p:nvSpPr>
          <p:cNvPr id="199" name="TextBox 198">
            <a:extLst>
              <a:ext uri="{FF2B5EF4-FFF2-40B4-BE49-F238E27FC236}">
                <a16:creationId xmlns:a16="http://schemas.microsoft.com/office/drawing/2014/main" id="{0F3EF12B-2DE1-9E9A-B210-46864CA0DF66}"/>
              </a:ext>
            </a:extLst>
          </p:cNvPr>
          <p:cNvSpPr txBox="1"/>
          <p:nvPr/>
        </p:nvSpPr>
        <p:spPr>
          <a:xfrm>
            <a:off x="3320825" y="1240376"/>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Sep</a:t>
            </a:r>
          </a:p>
        </p:txBody>
      </p:sp>
      <p:sp>
        <p:nvSpPr>
          <p:cNvPr id="201" name="TextBox 200">
            <a:extLst>
              <a:ext uri="{FF2B5EF4-FFF2-40B4-BE49-F238E27FC236}">
                <a16:creationId xmlns:a16="http://schemas.microsoft.com/office/drawing/2014/main" id="{0A7E168A-90BF-32F9-A6BA-272094311BD8}"/>
              </a:ext>
            </a:extLst>
          </p:cNvPr>
          <p:cNvSpPr txBox="1"/>
          <p:nvPr/>
        </p:nvSpPr>
        <p:spPr>
          <a:xfrm>
            <a:off x="3848164" y="1240376"/>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Oct</a:t>
            </a:r>
          </a:p>
        </p:txBody>
      </p:sp>
      <p:sp>
        <p:nvSpPr>
          <p:cNvPr id="203" name="TextBox 202">
            <a:extLst>
              <a:ext uri="{FF2B5EF4-FFF2-40B4-BE49-F238E27FC236}">
                <a16:creationId xmlns:a16="http://schemas.microsoft.com/office/drawing/2014/main" id="{736B7395-F1B7-1DAA-1C53-2F06D4D04F2E}"/>
              </a:ext>
            </a:extLst>
          </p:cNvPr>
          <p:cNvSpPr txBox="1"/>
          <p:nvPr/>
        </p:nvSpPr>
        <p:spPr>
          <a:xfrm>
            <a:off x="4375503" y="1240376"/>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Nov</a:t>
            </a:r>
          </a:p>
        </p:txBody>
      </p:sp>
      <p:sp>
        <p:nvSpPr>
          <p:cNvPr id="195" name="TextBox 194">
            <a:extLst>
              <a:ext uri="{FF2B5EF4-FFF2-40B4-BE49-F238E27FC236}">
                <a16:creationId xmlns:a16="http://schemas.microsoft.com/office/drawing/2014/main" id="{EF2F1942-8CF9-CBCC-62CE-6F2999BA6DF2}"/>
              </a:ext>
            </a:extLst>
          </p:cNvPr>
          <p:cNvSpPr txBox="1"/>
          <p:nvPr/>
        </p:nvSpPr>
        <p:spPr>
          <a:xfrm>
            <a:off x="2266147" y="1240376"/>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Jul</a:t>
            </a:r>
          </a:p>
        </p:txBody>
      </p:sp>
      <p:sp>
        <p:nvSpPr>
          <p:cNvPr id="205" name="TextBox 204">
            <a:extLst>
              <a:ext uri="{FF2B5EF4-FFF2-40B4-BE49-F238E27FC236}">
                <a16:creationId xmlns:a16="http://schemas.microsoft.com/office/drawing/2014/main" id="{F5F6AEF3-2D80-9D38-2EEB-C6C7A2AD02A7}"/>
              </a:ext>
            </a:extLst>
          </p:cNvPr>
          <p:cNvSpPr txBox="1"/>
          <p:nvPr/>
        </p:nvSpPr>
        <p:spPr>
          <a:xfrm>
            <a:off x="4902842" y="1240376"/>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Dec</a:t>
            </a:r>
          </a:p>
        </p:txBody>
      </p:sp>
      <p:sp>
        <p:nvSpPr>
          <p:cNvPr id="209" name="TextBox 208">
            <a:extLst>
              <a:ext uri="{FF2B5EF4-FFF2-40B4-BE49-F238E27FC236}">
                <a16:creationId xmlns:a16="http://schemas.microsoft.com/office/drawing/2014/main" id="{FDD85918-EA0A-2E2B-DA86-82C517A76F3F}"/>
              </a:ext>
            </a:extLst>
          </p:cNvPr>
          <p:cNvSpPr txBox="1"/>
          <p:nvPr/>
        </p:nvSpPr>
        <p:spPr>
          <a:xfrm>
            <a:off x="5957520" y="1240376"/>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Feb</a:t>
            </a:r>
          </a:p>
        </p:txBody>
      </p:sp>
      <p:sp>
        <p:nvSpPr>
          <p:cNvPr id="211" name="TextBox 210">
            <a:extLst>
              <a:ext uri="{FF2B5EF4-FFF2-40B4-BE49-F238E27FC236}">
                <a16:creationId xmlns:a16="http://schemas.microsoft.com/office/drawing/2014/main" id="{8DD6FA9F-4413-214D-1E42-99C70B87297D}"/>
              </a:ext>
            </a:extLst>
          </p:cNvPr>
          <p:cNvSpPr txBox="1"/>
          <p:nvPr/>
        </p:nvSpPr>
        <p:spPr>
          <a:xfrm>
            <a:off x="6484859" y="1240376"/>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Mar</a:t>
            </a:r>
          </a:p>
        </p:txBody>
      </p:sp>
      <p:sp>
        <p:nvSpPr>
          <p:cNvPr id="213" name="TextBox 212">
            <a:extLst>
              <a:ext uri="{FF2B5EF4-FFF2-40B4-BE49-F238E27FC236}">
                <a16:creationId xmlns:a16="http://schemas.microsoft.com/office/drawing/2014/main" id="{60D46979-7E9C-F195-5770-84EE9390BD4C}"/>
              </a:ext>
            </a:extLst>
          </p:cNvPr>
          <p:cNvSpPr txBox="1"/>
          <p:nvPr/>
        </p:nvSpPr>
        <p:spPr>
          <a:xfrm>
            <a:off x="7012198" y="1240376"/>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Apr</a:t>
            </a:r>
          </a:p>
        </p:txBody>
      </p:sp>
      <p:sp>
        <p:nvSpPr>
          <p:cNvPr id="215" name="TextBox 214">
            <a:extLst>
              <a:ext uri="{FF2B5EF4-FFF2-40B4-BE49-F238E27FC236}">
                <a16:creationId xmlns:a16="http://schemas.microsoft.com/office/drawing/2014/main" id="{712F87B1-5E62-6714-7C39-1844142F94D2}"/>
              </a:ext>
            </a:extLst>
          </p:cNvPr>
          <p:cNvSpPr txBox="1"/>
          <p:nvPr/>
        </p:nvSpPr>
        <p:spPr>
          <a:xfrm>
            <a:off x="7539537" y="1240376"/>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May</a:t>
            </a:r>
          </a:p>
        </p:txBody>
      </p:sp>
      <p:sp>
        <p:nvSpPr>
          <p:cNvPr id="217" name="TextBox 216">
            <a:extLst>
              <a:ext uri="{FF2B5EF4-FFF2-40B4-BE49-F238E27FC236}">
                <a16:creationId xmlns:a16="http://schemas.microsoft.com/office/drawing/2014/main" id="{645EFB19-0591-9A14-8950-019F3FCD8DD0}"/>
              </a:ext>
            </a:extLst>
          </p:cNvPr>
          <p:cNvSpPr txBox="1"/>
          <p:nvPr/>
        </p:nvSpPr>
        <p:spPr>
          <a:xfrm>
            <a:off x="8066876" y="1240376"/>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Jun</a:t>
            </a:r>
          </a:p>
        </p:txBody>
      </p:sp>
      <p:sp>
        <p:nvSpPr>
          <p:cNvPr id="219" name="TextBox 218">
            <a:extLst>
              <a:ext uri="{FF2B5EF4-FFF2-40B4-BE49-F238E27FC236}">
                <a16:creationId xmlns:a16="http://schemas.microsoft.com/office/drawing/2014/main" id="{37A71AFE-017A-1139-2EE5-C4E32F61618B}"/>
              </a:ext>
            </a:extLst>
          </p:cNvPr>
          <p:cNvSpPr txBox="1"/>
          <p:nvPr/>
        </p:nvSpPr>
        <p:spPr>
          <a:xfrm>
            <a:off x="9121554" y="1240376"/>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Aug</a:t>
            </a:r>
          </a:p>
        </p:txBody>
      </p:sp>
      <p:sp>
        <p:nvSpPr>
          <p:cNvPr id="221" name="TextBox 220">
            <a:extLst>
              <a:ext uri="{FF2B5EF4-FFF2-40B4-BE49-F238E27FC236}">
                <a16:creationId xmlns:a16="http://schemas.microsoft.com/office/drawing/2014/main" id="{8EB16180-7205-5662-E99B-2ACAF1469C77}"/>
              </a:ext>
            </a:extLst>
          </p:cNvPr>
          <p:cNvSpPr txBox="1"/>
          <p:nvPr/>
        </p:nvSpPr>
        <p:spPr>
          <a:xfrm>
            <a:off x="10176232" y="1240376"/>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Oct</a:t>
            </a:r>
          </a:p>
        </p:txBody>
      </p:sp>
      <p:sp>
        <p:nvSpPr>
          <p:cNvPr id="207" name="TextBox 206">
            <a:extLst>
              <a:ext uri="{FF2B5EF4-FFF2-40B4-BE49-F238E27FC236}">
                <a16:creationId xmlns:a16="http://schemas.microsoft.com/office/drawing/2014/main" id="{3B111D3E-E270-3111-8A1E-CCD0D558175C}"/>
              </a:ext>
            </a:extLst>
          </p:cNvPr>
          <p:cNvSpPr txBox="1"/>
          <p:nvPr/>
        </p:nvSpPr>
        <p:spPr>
          <a:xfrm>
            <a:off x="5430181" y="1240376"/>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Jan</a:t>
            </a:r>
          </a:p>
        </p:txBody>
      </p:sp>
      <p:sp>
        <p:nvSpPr>
          <p:cNvPr id="223" name="TextBox 222">
            <a:extLst>
              <a:ext uri="{FF2B5EF4-FFF2-40B4-BE49-F238E27FC236}">
                <a16:creationId xmlns:a16="http://schemas.microsoft.com/office/drawing/2014/main" id="{92CF6747-CAB8-DEFF-9C4B-2972FC33D4BE}"/>
              </a:ext>
            </a:extLst>
          </p:cNvPr>
          <p:cNvSpPr txBox="1"/>
          <p:nvPr/>
        </p:nvSpPr>
        <p:spPr>
          <a:xfrm>
            <a:off x="11230912" y="1240376"/>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Dec</a:t>
            </a:r>
          </a:p>
        </p:txBody>
      </p:sp>
      <p:sp>
        <p:nvSpPr>
          <p:cNvPr id="225" name="TextBox 224">
            <a:extLst>
              <a:ext uri="{FF2B5EF4-FFF2-40B4-BE49-F238E27FC236}">
                <a16:creationId xmlns:a16="http://schemas.microsoft.com/office/drawing/2014/main" id="{C4A8D6DF-321C-582A-10D6-5A517A4E25B2}"/>
              </a:ext>
            </a:extLst>
          </p:cNvPr>
          <p:cNvSpPr txBox="1">
            <a:spLocks/>
          </p:cNvSpPr>
          <p:nvPr/>
        </p:nvSpPr>
        <p:spPr>
          <a:xfrm>
            <a:off x="866774" y="4139623"/>
            <a:ext cx="1355936" cy="27699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b="1">
                <a:cs typeface="+mn-cs"/>
              </a:rPr>
              <a:t>RPG Comment Period</a:t>
            </a:r>
            <a:br>
              <a:rPr lang="en-US" sz="900" b="1">
                <a:cs typeface="+mn-cs"/>
              </a:rPr>
            </a:br>
            <a:r>
              <a:rPr lang="en-US" sz="900" b="1">
                <a:cs typeface="+mn-cs"/>
              </a:rPr>
              <a:t>(3 weeks)</a:t>
            </a:r>
          </a:p>
        </p:txBody>
      </p:sp>
      <p:sp>
        <p:nvSpPr>
          <p:cNvPr id="227" name="TextBox 226">
            <a:extLst>
              <a:ext uri="{FF2B5EF4-FFF2-40B4-BE49-F238E27FC236}">
                <a16:creationId xmlns:a16="http://schemas.microsoft.com/office/drawing/2014/main" id="{6386C611-DE9A-4EC5-A2D2-0F424CBE3562}"/>
              </a:ext>
            </a:extLst>
          </p:cNvPr>
          <p:cNvSpPr txBox="1">
            <a:spLocks/>
          </p:cNvSpPr>
          <p:nvPr/>
        </p:nvSpPr>
        <p:spPr>
          <a:xfrm>
            <a:off x="866774" y="4547730"/>
            <a:ext cx="1355936" cy="27699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b="1">
                <a:cs typeface="+mn-cs"/>
              </a:rPr>
              <a:t>RPG Study Mode</a:t>
            </a:r>
            <a:br>
              <a:rPr lang="en-US" sz="900" b="1">
                <a:cs typeface="+mn-cs"/>
              </a:rPr>
            </a:br>
            <a:r>
              <a:rPr lang="en-US" sz="900" b="1">
                <a:cs typeface="+mn-cs"/>
              </a:rPr>
              <a:t>(4-weeks, if required)</a:t>
            </a:r>
          </a:p>
        </p:txBody>
      </p:sp>
      <p:sp>
        <p:nvSpPr>
          <p:cNvPr id="229" name="TextBox 228">
            <a:extLst>
              <a:ext uri="{FF2B5EF4-FFF2-40B4-BE49-F238E27FC236}">
                <a16:creationId xmlns:a16="http://schemas.microsoft.com/office/drawing/2014/main" id="{5C5485F8-ED92-3D43-3290-38C5327EBEA1}"/>
              </a:ext>
            </a:extLst>
          </p:cNvPr>
          <p:cNvSpPr txBox="1">
            <a:spLocks/>
          </p:cNvSpPr>
          <p:nvPr/>
        </p:nvSpPr>
        <p:spPr>
          <a:xfrm>
            <a:off x="866774" y="4925315"/>
            <a:ext cx="1355936" cy="27699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b="1">
                <a:cs typeface="+mn-cs"/>
              </a:rPr>
              <a:t>TAC</a:t>
            </a:r>
            <a:br>
              <a:rPr lang="en-US" sz="900" b="1">
                <a:cs typeface="+mn-cs"/>
              </a:rPr>
            </a:br>
            <a:endParaRPr lang="en-US" sz="900" b="1">
              <a:cs typeface="+mn-cs"/>
            </a:endParaRPr>
          </a:p>
        </p:txBody>
      </p:sp>
      <p:sp>
        <p:nvSpPr>
          <p:cNvPr id="232" name="TextBox 231">
            <a:extLst>
              <a:ext uri="{FF2B5EF4-FFF2-40B4-BE49-F238E27FC236}">
                <a16:creationId xmlns:a16="http://schemas.microsoft.com/office/drawing/2014/main" id="{63322910-66B2-C395-A4DF-86FDF41F0178}"/>
              </a:ext>
            </a:extLst>
          </p:cNvPr>
          <p:cNvSpPr txBox="1">
            <a:spLocks/>
          </p:cNvSpPr>
          <p:nvPr/>
        </p:nvSpPr>
        <p:spPr>
          <a:xfrm>
            <a:off x="866774" y="5333423"/>
            <a:ext cx="1355936" cy="27699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b="1">
                <a:cs typeface="+mn-cs"/>
              </a:rPr>
              <a:t>Board</a:t>
            </a:r>
            <a:br>
              <a:rPr lang="en-US" sz="900" b="1">
                <a:cs typeface="+mn-cs"/>
              </a:rPr>
            </a:br>
            <a:endParaRPr lang="en-US" sz="900" b="1">
              <a:cs typeface="+mn-cs"/>
            </a:endParaRPr>
          </a:p>
        </p:txBody>
      </p:sp>
      <p:sp>
        <p:nvSpPr>
          <p:cNvPr id="237" name="TextBox 236">
            <a:extLst>
              <a:ext uri="{FF2B5EF4-FFF2-40B4-BE49-F238E27FC236}">
                <a16:creationId xmlns:a16="http://schemas.microsoft.com/office/drawing/2014/main" id="{43F86A2A-4987-8274-63F3-5B252FC4696D}"/>
              </a:ext>
            </a:extLst>
          </p:cNvPr>
          <p:cNvSpPr txBox="1">
            <a:spLocks/>
          </p:cNvSpPr>
          <p:nvPr/>
        </p:nvSpPr>
        <p:spPr>
          <a:xfrm>
            <a:off x="866774" y="5720653"/>
            <a:ext cx="1355936" cy="13849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b="1">
                <a:cs typeface="+mn-cs"/>
              </a:rPr>
              <a:t>2026 RTP</a:t>
            </a:r>
          </a:p>
        </p:txBody>
      </p:sp>
      <p:sp>
        <p:nvSpPr>
          <p:cNvPr id="239" name="TextBox 238">
            <a:extLst>
              <a:ext uri="{FF2B5EF4-FFF2-40B4-BE49-F238E27FC236}">
                <a16:creationId xmlns:a16="http://schemas.microsoft.com/office/drawing/2014/main" id="{D86D45EA-B9CB-4020-2671-454918E86A94}"/>
              </a:ext>
            </a:extLst>
          </p:cNvPr>
          <p:cNvSpPr txBox="1">
            <a:spLocks/>
          </p:cNvSpPr>
          <p:nvPr/>
        </p:nvSpPr>
        <p:spPr>
          <a:xfrm>
            <a:off x="866774" y="2695118"/>
            <a:ext cx="1355936" cy="27699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b="1">
                <a:cs typeface="+mn-cs"/>
              </a:rPr>
              <a:t>Final Report</a:t>
            </a:r>
            <a:br>
              <a:rPr lang="en-US" sz="900" b="1">
                <a:cs typeface="+mn-cs"/>
              </a:rPr>
            </a:br>
            <a:r>
              <a:rPr lang="en-US" sz="900" b="1">
                <a:cs typeface="+mn-cs"/>
              </a:rPr>
              <a:t>(2 weeks)</a:t>
            </a:r>
          </a:p>
        </p:txBody>
      </p:sp>
      <p:sp>
        <p:nvSpPr>
          <p:cNvPr id="241" name="TextBox 240">
            <a:extLst>
              <a:ext uri="{FF2B5EF4-FFF2-40B4-BE49-F238E27FC236}">
                <a16:creationId xmlns:a16="http://schemas.microsoft.com/office/drawing/2014/main" id="{FF01DDE8-A0B4-ADEA-B013-ABC2562B583B}"/>
              </a:ext>
            </a:extLst>
          </p:cNvPr>
          <p:cNvSpPr txBox="1">
            <a:spLocks/>
          </p:cNvSpPr>
          <p:nvPr/>
        </p:nvSpPr>
        <p:spPr>
          <a:xfrm>
            <a:off x="866774" y="5982590"/>
            <a:ext cx="1355936" cy="13849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b="1">
                <a:cs typeface="+mn-cs"/>
              </a:rPr>
              <a:t>2027 RTP</a:t>
            </a:r>
          </a:p>
        </p:txBody>
      </p:sp>
      <p:sp>
        <p:nvSpPr>
          <p:cNvPr id="245" name="TextBox 244">
            <a:extLst>
              <a:ext uri="{FF2B5EF4-FFF2-40B4-BE49-F238E27FC236}">
                <a16:creationId xmlns:a16="http://schemas.microsoft.com/office/drawing/2014/main" id="{86A6081A-2972-02E4-12E4-5E4CF7068247}"/>
              </a:ext>
            </a:extLst>
          </p:cNvPr>
          <p:cNvSpPr txBox="1">
            <a:spLocks/>
          </p:cNvSpPr>
          <p:nvPr/>
        </p:nvSpPr>
        <p:spPr>
          <a:xfrm>
            <a:off x="866774" y="2287010"/>
            <a:ext cx="1355936" cy="27699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b="1">
                <a:cs typeface="+mn-cs"/>
              </a:rPr>
              <a:t>Stability Screening Study (14 weeks)</a:t>
            </a:r>
          </a:p>
        </p:txBody>
      </p:sp>
      <p:sp>
        <p:nvSpPr>
          <p:cNvPr id="247" name="TextBox 246">
            <a:extLst>
              <a:ext uri="{FF2B5EF4-FFF2-40B4-BE49-F238E27FC236}">
                <a16:creationId xmlns:a16="http://schemas.microsoft.com/office/drawing/2014/main" id="{B27EDECE-CE5A-414B-E2FF-DBB1E1950DAA}"/>
              </a:ext>
            </a:extLst>
          </p:cNvPr>
          <p:cNvSpPr txBox="1">
            <a:spLocks/>
          </p:cNvSpPr>
          <p:nvPr/>
        </p:nvSpPr>
        <p:spPr>
          <a:xfrm>
            <a:off x="866774" y="1899780"/>
            <a:ext cx="1355936" cy="27699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b="1">
                <a:cs typeface="+mn-cs"/>
              </a:rPr>
              <a:t>Steady State Analysis</a:t>
            </a:r>
            <a:br>
              <a:rPr lang="en-US" sz="900" b="1">
                <a:cs typeface="+mn-cs"/>
              </a:rPr>
            </a:br>
            <a:r>
              <a:rPr lang="en-US" sz="900" b="1">
                <a:cs typeface="+mn-cs"/>
              </a:rPr>
              <a:t>(25 weeks)</a:t>
            </a:r>
          </a:p>
        </p:txBody>
      </p:sp>
      <p:sp>
        <p:nvSpPr>
          <p:cNvPr id="249" name="TextBox 248">
            <a:extLst>
              <a:ext uri="{FF2B5EF4-FFF2-40B4-BE49-F238E27FC236}">
                <a16:creationId xmlns:a16="http://schemas.microsoft.com/office/drawing/2014/main" id="{C8873994-5A88-33AE-7CB2-DDC28B6C2E14}"/>
              </a:ext>
            </a:extLst>
          </p:cNvPr>
          <p:cNvSpPr txBox="1">
            <a:spLocks/>
          </p:cNvSpPr>
          <p:nvPr/>
        </p:nvSpPr>
        <p:spPr>
          <a:xfrm>
            <a:off x="866774" y="3072703"/>
            <a:ext cx="1355936" cy="27699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b="1">
                <a:cs typeface="+mn-cs"/>
              </a:rPr>
              <a:t>Developer</a:t>
            </a:r>
            <a:br>
              <a:rPr lang="en-US" sz="900" b="1">
                <a:cs typeface="+mn-cs"/>
              </a:rPr>
            </a:br>
            <a:r>
              <a:rPr lang="en-US" sz="900" b="1">
                <a:cs typeface="+mn-cs"/>
              </a:rPr>
              <a:t>Commitment Deadline</a:t>
            </a:r>
          </a:p>
        </p:txBody>
      </p:sp>
      <p:sp>
        <p:nvSpPr>
          <p:cNvPr id="251" name="TextBox 250">
            <a:extLst>
              <a:ext uri="{FF2B5EF4-FFF2-40B4-BE49-F238E27FC236}">
                <a16:creationId xmlns:a16="http://schemas.microsoft.com/office/drawing/2014/main" id="{8B187207-AB53-FB07-4B03-E533F8BF1C41}"/>
              </a:ext>
            </a:extLst>
          </p:cNvPr>
          <p:cNvSpPr txBox="1">
            <a:spLocks/>
          </p:cNvSpPr>
          <p:nvPr/>
        </p:nvSpPr>
        <p:spPr>
          <a:xfrm>
            <a:off x="866774" y="3490455"/>
            <a:ext cx="1355936" cy="13849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b="1">
                <a:cs typeface="+mn-cs"/>
              </a:rPr>
              <a:t>FAC-002 Stability</a:t>
            </a:r>
          </a:p>
        </p:txBody>
      </p:sp>
      <p:sp>
        <p:nvSpPr>
          <p:cNvPr id="253" name="TextBox 252">
            <a:extLst>
              <a:ext uri="{FF2B5EF4-FFF2-40B4-BE49-F238E27FC236}">
                <a16:creationId xmlns:a16="http://schemas.microsoft.com/office/drawing/2014/main" id="{49DDF30B-3A19-6358-4229-C3C71E86C4D0}"/>
              </a:ext>
            </a:extLst>
          </p:cNvPr>
          <p:cNvSpPr txBox="1">
            <a:spLocks/>
          </p:cNvSpPr>
          <p:nvPr/>
        </p:nvSpPr>
        <p:spPr>
          <a:xfrm>
            <a:off x="866774" y="3742748"/>
            <a:ext cx="1355936" cy="27699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b="1">
                <a:cs typeface="+mn-cs"/>
              </a:rPr>
              <a:t>Batch Refinement Study</a:t>
            </a:r>
            <a:br>
              <a:rPr lang="en-US" sz="900" b="1">
                <a:cs typeface="+mn-cs"/>
              </a:rPr>
            </a:br>
            <a:r>
              <a:rPr lang="en-US" sz="900" b="1">
                <a:cs typeface="+mn-cs"/>
              </a:rPr>
              <a:t>(13 weeks)</a:t>
            </a:r>
          </a:p>
        </p:txBody>
      </p:sp>
      <p:sp>
        <p:nvSpPr>
          <p:cNvPr id="255" name="TextBox 254">
            <a:extLst>
              <a:ext uri="{FF2B5EF4-FFF2-40B4-BE49-F238E27FC236}">
                <a16:creationId xmlns:a16="http://schemas.microsoft.com/office/drawing/2014/main" id="{6E09152B-6346-E4A9-49B1-3F59D86AB114}"/>
              </a:ext>
            </a:extLst>
          </p:cNvPr>
          <p:cNvSpPr txBox="1">
            <a:spLocks/>
          </p:cNvSpPr>
          <p:nvPr/>
        </p:nvSpPr>
        <p:spPr>
          <a:xfrm>
            <a:off x="866774" y="1482028"/>
            <a:ext cx="1355936" cy="27699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b="1">
                <a:cs typeface="+mn-cs"/>
              </a:rPr>
              <a:t>Case Build</a:t>
            </a:r>
            <a:br>
              <a:rPr lang="en-US" sz="900" b="1">
                <a:cs typeface="+mn-cs"/>
              </a:rPr>
            </a:br>
            <a:r>
              <a:rPr lang="en-US" sz="900" b="1">
                <a:cs typeface="+mn-cs"/>
              </a:rPr>
              <a:t>(13 weeks)</a:t>
            </a:r>
          </a:p>
        </p:txBody>
      </p:sp>
      <p:sp>
        <p:nvSpPr>
          <p:cNvPr id="11" name="Slide Number Placeholder 5">
            <a:extLst>
              <a:ext uri="{FF2B5EF4-FFF2-40B4-BE49-F238E27FC236}">
                <a16:creationId xmlns:a16="http://schemas.microsoft.com/office/drawing/2014/main" id="{446A0615-E5CD-5431-1851-C00AA81E9E84}"/>
              </a:ext>
            </a:extLst>
          </p:cNvPr>
          <p:cNvSpPr>
            <a:spLocks noGrp="1"/>
          </p:cNvSpPr>
          <p:nvPr>
            <p:ph type="sldNum" sz="quarter" idx="12"/>
          </p:nvPr>
        </p:nvSpPr>
        <p:spPr/>
        <p:txBody>
          <a:bodyPr/>
          <a:lstStyle/>
          <a:p>
            <a:fld id="{BCDE79FB-97BA-492B-8D57-F1373F9ADA95}" type="slidenum">
              <a:rPr lang="en-US" smtClean="0"/>
              <a:t>7</a:t>
            </a:fld>
            <a:endParaRPr lang="en-US"/>
          </a:p>
        </p:txBody>
      </p:sp>
      <p:sp>
        <p:nvSpPr>
          <p:cNvPr id="4" name="TextBox 3">
            <a:extLst>
              <a:ext uri="{FF2B5EF4-FFF2-40B4-BE49-F238E27FC236}">
                <a16:creationId xmlns:a16="http://schemas.microsoft.com/office/drawing/2014/main" id="{4F6AF796-195F-94AE-5793-DD3989E955AF}"/>
              </a:ext>
            </a:extLst>
          </p:cNvPr>
          <p:cNvSpPr txBox="1">
            <a:spLocks/>
          </p:cNvSpPr>
          <p:nvPr/>
        </p:nvSpPr>
        <p:spPr>
          <a:xfrm>
            <a:off x="866774" y="1053241"/>
            <a:ext cx="1355936" cy="307777"/>
          </a:xfrm>
          <a:prstGeom prst="rect">
            <a:avLst/>
          </a:prstGeom>
        </p:spPr>
        <p:txBody>
          <a:bodyPr vert="horz" wrap="square" lIns="0" tIns="0" rIns="0" bIns="0" rtlCol="0" anchor="b"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spc="-20">
                <a:cs typeface="+mn-cs"/>
              </a:rPr>
              <a:t>Batch Zero</a:t>
            </a:r>
            <a:br>
              <a:rPr lang="en-US" sz="1000" b="1" spc="-20">
                <a:cs typeface="+mn-cs"/>
              </a:rPr>
            </a:br>
            <a:r>
              <a:rPr lang="en-US" sz="1000" b="1" spc="-20">
                <a:cs typeface="+mn-cs"/>
              </a:rPr>
              <a:t>(2028-2032)</a:t>
            </a:r>
          </a:p>
        </p:txBody>
      </p:sp>
      <p:sp>
        <p:nvSpPr>
          <p:cNvPr id="15" name="Title Placeholder 1">
            <a:extLst>
              <a:ext uri="{FF2B5EF4-FFF2-40B4-BE49-F238E27FC236}">
                <a16:creationId xmlns:a16="http://schemas.microsoft.com/office/drawing/2014/main" id="{9B5C516A-7762-A187-0C12-F8334DC5AA36}"/>
              </a:ext>
            </a:extLst>
          </p:cNvPr>
          <p:cNvSpPr>
            <a:spLocks noGrp="1"/>
          </p:cNvSpPr>
          <p:nvPr>
            <p:ph type="title"/>
          </p:nvPr>
        </p:nvSpPr>
        <p:spPr>
          <a:xfrm>
            <a:off x="1257300" y="432932"/>
            <a:ext cx="10401300" cy="369332"/>
          </a:xfrm>
          <a:noFill/>
          <a:ln/>
          <a:extLst>
            <a:ext uri="{909E8E84-426E-40DD-AFC4-6F175D3DCCD1}">
              <a14:hiddenFill xmlns:a14="http://schemas.microsoft.com/office/drawing/2010/main">
                <a:solidFill>
                  <a:srgbClr val="FFFFFF"/>
                </a:solidFill>
              </a14:hiddenFill>
            </a:ext>
          </a:extLst>
        </p:spPr>
        <p:txBody>
          <a:bodyPr vert="horz">
            <a:spAutoFit/>
          </a:bodyPr>
          <a:lstStyle/>
          <a:p>
            <a:r>
              <a:rPr lang="en-US">
                <a:solidFill>
                  <a:schemeClr val="accent2">
                    <a:lumMod val="75000"/>
                  </a:schemeClr>
                </a:solidFill>
              </a:rPr>
              <a:t>Recap (1/2): </a:t>
            </a:r>
            <a:r>
              <a:rPr lang="en-US"/>
              <a:t>Batch Zero recap</a:t>
            </a:r>
            <a:endParaRPr lang="en-US" b="0" i="1"/>
          </a:p>
        </p:txBody>
      </p:sp>
      <p:sp>
        <p:nvSpPr>
          <p:cNvPr id="2" name="TextBox 1">
            <a:extLst>
              <a:ext uri="{FF2B5EF4-FFF2-40B4-BE49-F238E27FC236}">
                <a16:creationId xmlns:a16="http://schemas.microsoft.com/office/drawing/2014/main" id="{9860D1EF-672C-6D7A-2E5B-BE8BCAC97209}"/>
              </a:ext>
            </a:extLst>
          </p:cNvPr>
          <p:cNvSpPr txBox="1"/>
          <p:nvPr/>
        </p:nvSpPr>
        <p:spPr>
          <a:xfrm>
            <a:off x="10703571" y="1240376"/>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Nov</a:t>
            </a:r>
          </a:p>
        </p:txBody>
      </p:sp>
      <p:sp>
        <p:nvSpPr>
          <p:cNvPr id="5" name="TextBox 4">
            <a:extLst>
              <a:ext uri="{FF2B5EF4-FFF2-40B4-BE49-F238E27FC236}">
                <a16:creationId xmlns:a16="http://schemas.microsoft.com/office/drawing/2014/main" id="{6917D2C8-89EF-CCB5-832D-FEE4CF55DD0E}"/>
              </a:ext>
            </a:extLst>
          </p:cNvPr>
          <p:cNvSpPr txBox="1"/>
          <p:nvPr/>
        </p:nvSpPr>
        <p:spPr>
          <a:xfrm>
            <a:off x="9648893" y="1240376"/>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Sep</a:t>
            </a:r>
          </a:p>
        </p:txBody>
      </p:sp>
      <p:sp>
        <p:nvSpPr>
          <p:cNvPr id="7" name="TextBox 6">
            <a:extLst>
              <a:ext uri="{FF2B5EF4-FFF2-40B4-BE49-F238E27FC236}">
                <a16:creationId xmlns:a16="http://schemas.microsoft.com/office/drawing/2014/main" id="{E96FA8F1-8179-5E96-C99F-044A7A9954A5}"/>
              </a:ext>
            </a:extLst>
          </p:cNvPr>
          <p:cNvSpPr txBox="1"/>
          <p:nvPr/>
        </p:nvSpPr>
        <p:spPr>
          <a:xfrm>
            <a:off x="8594215" y="1240376"/>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Jul</a:t>
            </a:r>
          </a:p>
        </p:txBody>
      </p:sp>
      <p:cxnSp>
        <p:nvCxnSpPr>
          <p:cNvPr id="9" name="Straight Connector 8">
            <a:extLst>
              <a:ext uri="{FF2B5EF4-FFF2-40B4-BE49-F238E27FC236}">
                <a16:creationId xmlns:a16="http://schemas.microsoft.com/office/drawing/2014/main" id="{D3014727-B403-9161-65DF-FF4257CD2A56}"/>
              </a:ext>
            </a:extLst>
          </p:cNvPr>
          <p:cNvCxnSpPr/>
          <p:nvPr>
            <p:custDataLst>
              <p:tags r:id="rId44"/>
            </p:custDataLst>
          </p:nvPr>
        </p:nvCxnSpPr>
        <p:spPr bwMode="auto">
          <a:xfrm>
            <a:off x="8594215" y="1429760"/>
            <a:ext cx="0" cy="4760913"/>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8B5F42B9-E0AD-22F5-CCCD-CEB86C857707}"/>
              </a:ext>
            </a:extLst>
          </p:cNvPr>
          <p:cNvCxnSpPr/>
          <p:nvPr>
            <p:custDataLst>
              <p:tags r:id="rId45"/>
            </p:custDataLst>
          </p:nvPr>
        </p:nvCxnSpPr>
        <p:spPr bwMode="auto">
          <a:xfrm>
            <a:off x="9648893" y="1429760"/>
            <a:ext cx="0" cy="4760913"/>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51B6567D-BBE6-10AB-CD37-CA9D4C963A41}"/>
              </a:ext>
            </a:extLst>
          </p:cNvPr>
          <p:cNvCxnSpPr/>
          <p:nvPr>
            <p:custDataLst>
              <p:tags r:id="rId46"/>
            </p:custDataLst>
          </p:nvPr>
        </p:nvCxnSpPr>
        <p:spPr bwMode="auto">
          <a:xfrm>
            <a:off x="10703571" y="1429760"/>
            <a:ext cx="0" cy="4760913"/>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7682C3B2-5DDC-93BD-0B61-179DA79FAA8C}"/>
              </a:ext>
            </a:extLst>
          </p:cNvPr>
          <p:cNvCxnSpPr>
            <a:cxnSpLocks/>
          </p:cNvCxnSpPr>
          <p:nvPr>
            <p:custDataLst>
              <p:tags r:id="rId47"/>
            </p:custDataLst>
          </p:nvPr>
        </p:nvCxnSpPr>
        <p:spPr bwMode="auto">
          <a:xfrm>
            <a:off x="2266147" y="1187407"/>
            <a:ext cx="3086689" cy="0"/>
          </a:xfrm>
          <a:prstGeom prst="line">
            <a:avLst/>
          </a:prstGeom>
          <a:ln w="6350" cap="flat" cmpd="sng" algn="ctr">
            <a:solidFill>
              <a:srgbClr val="B3B3B3"/>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FC2196B4-12E9-0D16-13AE-74D02D2115FE}"/>
              </a:ext>
            </a:extLst>
          </p:cNvPr>
          <p:cNvCxnSpPr>
            <a:cxnSpLocks/>
          </p:cNvCxnSpPr>
          <p:nvPr>
            <p:custDataLst>
              <p:tags r:id="rId48"/>
            </p:custDataLst>
          </p:nvPr>
        </p:nvCxnSpPr>
        <p:spPr bwMode="auto">
          <a:xfrm>
            <a:off x="5430181" y="1187407"/>
            <a:ext cx="6163441" cy="0"/>
          </a:xfrm>
          <a:prstGeom prst="line">
            <a:avLst/>
          </a:prstGeom>
          <a:ln w="6350" cap="flat" cmpd="sng" algn="ctr">
            <a:solidFill>
              <a:srgbClr val="B3B3B3"/>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28" name="TextBox 27">
            <a:extLst>
              <a:ext uri="{FF2B5EF4-FFF2-40B4-BE49-F238E27FC236}">
                <a16:creationId xmlns:a16="http://schemas.microsoft.com/office/drawing/2014/main" id="{8A463A96-E6C4-5BF6-CC43-7EA1951941B8}"/>
              </a:ext>
            </a:extLst>
          </p:cNvPr>
          <p:cNvSpPr txBox="1"/>
          <p:nvPr/>
        </p:nvSpPr>
        <p:spPr>
          <a:xfrm>
            <a:off x="2266147" y="994785"/>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2026</a:t>
            </a:r>
          </a:p>
        </p:txBody>
      </p:sp>
      <p:sp>
        <p:nvSpPr>
          <p:cNvPr id="29" name="TextBox 28">
            <a:extLst>
              <a:ext uri="{FF2B5EF4-FFF2-40B4-BE49-F238E27FC236}">
                <a16:creationId xmlns:a16="http://schemas.microsoft.com/office/drawing/2014/main" id="{52D377D1-AD94-1956-015F-11AE05CAB957}"/>
              </a:ext>
            </a:extLst>
          </p:cNvPr>
          <p:cNvSpPr txBox="1"/>
          <p:nvPr/>
        </p:nvSpPr>
        <p:spPr>
          <a:xfrm>
            <a:off x="5430181" y="994785"/>
            <a:ext cx="362710" cy="153888"/>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a:cs typeface="+mn-cs"/>
              </a:rPr>
              <a:t>2027</a:t>
            </a:r>
          </a:p>
        </p:txBody>
      </p:sp>
      <p:cxnSp>
        <p:nvCxnSpPr>
          <p:cNvPr id="39" name="Straight Connector 38">
            <a:extLst>
              <a:ext uri="{FF2B5EF4-FFF2-40B4-BE49-F238E27FC236}">
                <a16:creationId xmlns:a16="http://schemas.microsoft.com/office/drawing/2014/main" id="{37F49CF7-35B6-0689-624D-5DA70487566D}"/>
              </a:ext>
            </a:extLst>
          </p:cNvPr>
          <p:cNvCxnSpPr>
            <a:cxnSpLocks/>
          </p:cNvCxnSpPr>
          <p:nvPr>
            <p:custDataLst>
              <p:tags r:id="rId49"/>
            </p:custDataLst>
          </p:nvPr>
        </p:nvCxnSpPr>
        <p:spPr bwMode="gray">
          <a:xfrm>
            <a:off x="3609899" y="2037992"/>
            <a:ext cx="3402299" cy="0"/>
          </a:xfrm>
          <a:prstGeom prst="line">
            <a:avLst/>
          </a:prstGeom>
          <a:ln w="76200" cap="flat" cmpd="sng" algn="ctr">
            <a:solidFill>
              <a:srgbClr val="008395"/>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BDD9DC44-F50F-07B9-0C49-801EA5D39843}"/>
              </a:ext>
            </a:extLst>
          </p:cNvPr>
          <p:cNvCxnSpPr>
            <a:cxnSpLocks/>
          </p:cNvCxnSpPr>
          <p:nvPr>
            <p:custDataLst>
              <p:tags r:id="rId50"/>
            </p:custDataLst>
          </p:nvPr>
        </p:nvCxnSpPr>
        <p:spPr bwMode="gray">
          <a:xfrm>
            <a:off x="2266147" y="1555173"/>
            <a:ext cx="1582017" cy="0"/>
          </a:xfrm>
          <a:prstGeom prst="line">
            <a:avLst/>
          </a:prstGeom>
          <a:ln w="76200" cap="flat" cmpd="sng" algn="ctr">
            <a:solidFill>
              <a:srgbClr val="005764"/>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grpSp>
        <p:nvGrpSpPr>
          <p:cNvPr id="25" name="Group 24">
            <a:extLst>
              <a:ext uri="{FF2B5EF4-FFF2-40B4-BE49-F238E27FC236}">
                <a16:creationId xmlns:a16="http://schemas.microsoft.com/office/drawing/2014/main" id="{E5C8879A-18DE-0D05-10E3-92E0C03157E1}"/>
              </a:ext>
            </a:extLst>
          </p:cNvPr>
          <p:cNvGrpSpPr/>
          <p:nvPr/>
        </p:nvGrpSpPr>
        <p:grpSpPr>
          <a:xfrm>
            <a:off x="5115832" y="2350510"/>
            <a:ext cx="6504219" cy="3046413"/>
            <a:chOff x="3945276" y="2350510"/>
            <a:chExt cx="6504219" cy="3046413"/>
          </a:xfrm>
        </p:grpSpPr>
        <p:cxnSp>
          <p:nvCxnSpPr>
            <p:cNvPr id="38" name="Straight Connector 37">
              <a:extLst>
                <a:ext uri="{FF2B5EF4-FFF2-40B4-BE49-F238E27FC236}">
                  <a16:creationId xmlns:a16="http://schemas.microsoft.com/office/drawing/2014/main" id="{621F8AC9-BB4B-7F23-BDF1-692E05A3C502}"/>
                </a:ext>
              </a:extLst>
            </p:cNvPr>
            <p:cNvCxnSpPr>
              <a:cxnSpLocks/>
            </p:cNvCxnSpPr>
            <p:nvPr>
              <p:custDataLst>
                <p:tags r:id="rId51"/>
              </p:custDataLst>
            </p:nvPr>
          </p:nvCxnSpPr>
          <p:spPr bwMode="gray">
            <a:xfrm>
              <a:off x="5957520" y="3145848"/>
              <a:ext cx="1054678" cy="0"/>
            </a:xfrm>
            <a:prstGeom prst="line">
              <a:avLst/>
            </a:prstGeom>
            <a:ln w="76200" cap="flat" cmpd="sng" algn="ctr">
              <a:solidFill>
                <a:srgbClr val="FF000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CAFBB87B-4F4D-D39B-268A-3DF96F07FE63}"/>
                </a:ext>
              </a:extLst>
            </p:cNvPr>
            <p:cNvCxnSpPr>
              <a:cxnSpLocks/>
            </p:cNvCxnSpPr>
            <p:nvPr>
              <p:custDataLst>
                <p:tags r:id="rId52"/>
              </p:custDataLst>
            </p:nvPr>
          </p:nvCxnSpPr>
          <p:spPr bwMode="gray">
            <a:xfrm>
              <a:off x="3945276" y="2350510"/>
              <a:ext cx="2012244" cy="0"/>
            </a:xfrm>
            <a:prstGeom prst="line">
              <a:avLst/>
            </a:prstGeom>
            <a:ln w="76200" cap="flat" cmpd="sng" algn="ctr">
              <a:solidFill>
                <a:srgbClr val="44E8FF"/>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61BD822A-5549-89C0-C51B-D41B3B201F96}"/>
                </a:ext>
              </a:extLst>
            </p:cNvPr>
            <p:cNvCxnSpPr>
              <a:cxnSpLocks/>
            </p:cNvCxnSpPr>
            <p:nvPr>
              <p:custDataLst>
                <p:tags r:id="rId53"/>
              </p:custDataLst>
            </p:nvPr>
          </p:nvCxnSpPr>
          <p:spPr bwMode="gray">
            <a:xfrm>
              <a:off x="5807567" y="2748973"/>
              <a:ext cx="149953" cy="0"/>
            </a:xfrm>
            <a:prstGeom prst="line">
              <a:avLst/>
            </a:prstGeom>
            <a:ln w="76200" cap="flat" cmpd="sng" algn="ctr">
              <a:solidFill>
                <a:srgbClr val="82EFFF"/>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grpSp>
          <p:nvGrpSpPr>
            <p:cNvPr id="24" name="Group 23">
              <a:extLst>
                <a:ext uri="{FF2B5EF4-FFF2-40B4-BE49-F238E27FC236}">
                  <a16:creationId xmlns:a16="http://schemas.microsoft.com/office/drawing/2014/main" id="{935054EE-93A4-1446-95FF-758DEE5ACAE9}"/>
                </a:ext>
              </a:extLst>
            </p:cNvPr>
            <p:cNvGrpSpPr/>
            <p:nvPr/>
          </p:nvGrpSpPr>
          <p:grpSpPr>
            <a:xfrm>
              <a:off x="6940103" y="3544310"/>
              <a:ext cx="3509392" cy="1852613"/>
              <a:chOff x="6392985" y="3544310"/>
              <a:chExt cx="3509392" cy="1852613"/>
            </a:xfrm>
          </p:grpSpPr>
          <p:cxnSp>
            <p:nvCxnSpPr>
              <p:cNvPr id="34" name="Straight Connector 33">
                <a:extLst>
                  <a:ext uri="{FF2B5EF4-FFF2-40B4-BE49-F238E27FC236}">
                    <a16:creationId xmlns:a16="http://schemas.microsoft.com/office/drawing/2014/main" id="{9F2FFBE2-6E83-E013-7422-C206A42D1539}"/>
                  </a:ext>
                </a:extLst>
              </p:cNvPr>
              <p:cNvCxnSpPr>
                <a:cxnSpLocks/>
              </p:cNvCxnSpPr>
              <p:nvPr>
                <p:custDataLst>
                  <p:tags r:id="rId54"/>
                </p:custDataLst>
              </p:nvPr>
            </p:nvCxnSpPr>
            <p:spPr bwMode="gray">
              <a:xfrm>
                <a:off x="8066876" y="4203123"/>
                <a:ext cx="335619" cy="0"/>
              </a:xfrm>
              <a:prstGeom prst="line">
                <a:avLst/>
              </a:prstGeom>
              <a:ln w="76200" cap="flat" cmpd="sng" algn="ctr">
                <a:solidFill>
                  <a:srgbClr val="0071CC"/>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190AABF9-1CF8-5D04-F87D-3E564D272640}"/>
                  </a:ext>
                </a:extLst>
              </p:cNvPr>
              <p:cNvCxnSpPr/>
              <p:nvPr>
                <p:custDataLst>
                  <p:tags r:id="rId55"/>
                </p:custDataLst>
              </p:nvPr>
            </p:nvCxnSpPr>
            <p:spPr bwMode="gray">
              <a:xfrm>
                <a:off x="8431665" y="4601585"/>
                <a:ext cx="447109" cy="0"/>
              </a:xfrm>
              <a:prstGeom prst="line">
                <a:avLst/>
              </a:prstGeom>
              <a:ln w="76200" cap="flat" cmpd="sng" algn="ctr">
                <a:solidFill>
                  <a:srgbClr val="33A4FF"/>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D6F87C49-A7EE-DD90-1E96-4DD9D52F48BE}"/>
                  </a:ext>
                </a:extLst>
              </p:cNvPr>
              <p:cNvCxnSpPr/>
              <p:nvPr>
                <p:custDataLst>
                  <p:tags r:id="rId56"/>
                </p:custDataLst>
              </p:nvPr>
            </p:nvCxnSpPr>
            <p:spPr bwMode="gray">
              <a:xfrm>
                <a:off x="9461386" y="4998460"/>
                <a:ext cx="148393" cy="0"/>
              </a:xfrm>
              <a:prstGeom prst="line">
                <a:avLst/>
              </a:prstGeom>
              <a:ln w="76200" cap="flat" cmpd="sng" algn="ctr">
                <a:solidFill>
                  <a:srgbClr val="4537A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D050E6C9-8D0F-B54D-D91E-357C47D5695F}"/>
                  </a:ext>
                </a:extLst>
              </p:cNvPr>
              <p:cNvCxnSpPr/>
              <p:nvPr>
                <p:custDataLst>
                  <p:tags r:id="rId57"/>
                </p:custDataLst>
              </p:nvPr>
            </p:nvCxnSpPr>
            <p:spPr bwMode="gray">
              <a:xfrm>
                <a:off x="9753984" y="5396923"/>
                <a:ext cx="148393" cy="0"/>
              </a:xfrm>
              <a:prstGeom prst="line">
                <a:avLst/>
              </a:prstGeom>
              <a:ln w="76200" cap="flat" cmpd="sng" algn="ctr">
                <a:solidFill>
                  <a:srgbClr val="4537A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0FD5553A-F85D-8E30-9081-42C0D0AAC06B}"/>
                  </a:ext>
                </a:extLst>
              </p:cNvPr>
              <p:cNvCxnSpPr>
                <a:cxnSpLocks/>
              </p:cNvCxnSpPr>
              <p:nvPr>
                <p:custDataLst>
                  <p:tags r:id="rId58"/>
                </p:custDataLst>
              </p:nvPr>
            </p:nvCxnSpPr>
            <p:spPr bwMode="gray">
              <a:xfrm>
                <a:off x="6392985" y="3544310"/>
                <a:ext cx="1384552" cy="0"/>
              </a:xfrm>
              <a:prstGeom prst="line">
                <a:avLst/>
              </a:prstGeom>
              <a:ln w="76200" cap="flat" cmpd="sng" algn="ctr">
                <a:solidFill>
                  <a:srgbClr val="A5EFCA"/>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C7FB7DCE-2B09-A789-A7EC-00F319578EBC}"/>
                  </a:ext>
                </a:extLst>
              </p:cNvPr>
              <p:cNvCxnSpPr>
                <a:cxnSpLocks/>
              </p:cNvCxnSpPr>
              <p:nvPr>
                <p:custDataLst>
                  <p:tags r:id="rId59"/>
                </p:custDataLst>
              </p:nvPr>
            </p:nvCxnSpPr>
            <p:spPr bwMode="gray">
              <a:xfrm>
                <a:off x="6484859" y="3806248"/>
                <a:ext cx="1582017" cy="0"/>
              </a:xfrm>
              <a:prstGeom prst="line">
                <a:avLst/>
              </a:prstGeom>
              <a:ln w="76200" cap="flat" cmpd="sng" algn="ctr">
                <a:solidFill>
                  <a:srgbClr val="004F8E"/>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grpSp>
      </p:grpSp>
      <p:grpSp>
        <p:nvGrpSpPr>
          <p:cNvPr id="23" name="Group 22">
            <a:extLst>
              <a:ext uri="{FF2B5EF4-FFF2-40B4-BE49-F238E27FC236}">
                <a16:creationId xmlns:a16="http://schemas.microsoft.com/office/drawing/2014/main" id="{332BED0B-3E86-7EB3-C99B-F94D066987FE}"/>
              </a:ext>
            </a:extLst>
          </p:cNvPr>
          <p:cNvGrpSpPr/>
          <p:nvPr/>
        </p:nvGrpSpPr>
        <p:grpSpPr>
          <a:xfrm>
            <a:off x="7131573" y="1469968"/>
            <a:ext cx="4793727" cy="1597160"/>
            <a:chOff x="6841057" y="1291011"/>
            <a:chExt cx="4793727" cy="1597160"/>
          </a:xfrm>
          <a:effectLst>
            <a:outerShdw blurRad="50800" dist="38100" dir="2700000" algn="tl" rotWithShape="0">
              <a:prstClr val="black">
                <a:alpha val="40000"/>
              </a:prstClr>
            </a:outerShdw>
          </a:effectLst>
        </p:grpSpPr>
        <p:sp>
          <p:nvSpPr>
            <p:cNvPr id="30" name="Isosceles Triangle 29">
              <a:extLst>
                <a:ext uri="{FF2B5EF4-FFF2-40B4-BE49-F238E27FC236}">
                  <a16:creationId xmlns:a16="http://schemas.microsoft.com/office/drawing/2014/main" id="{42C8C24D-699F-616C-3C4C-200EB30983D7}"/>
                </a:ext>
              </a:extLst>
            </p:cNvPr>
            <p:cNvSpPr/>
            <p:nvPr/>
          </p:nvSpPr>
          <p:spPr>
            <a:xfrm>
              <a:off x="6841057" y="1892609"/>
              <a:ext cx="669679" cy="241880"/>
            </a:xfrm>
            <a:prstGeom prst="triangle">
              <a:avLst/>
            </a:prstGeom>
            <a:solidFill>
              <a:srgbClr val="E6EB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peech Bubble: Rectangle 30">
              <a:extLst>
                <a:ext uri="{FF2B5EF4-FFF2-40B4-BE49-F238E27FC236}">
                  <a16:creationId xmlns:a16="http://schemas.microsoft.com/office/drawing/2014/main" id="{530676FF-866D-2C96-41F6-0860A6835C6C}"/>
                </a:ext>
              </a:extLst>
            </p:cNvPr>
            <p:cNvSpPr/>
            <p:nvPr/>
          </p:nvSpPr>
          <p:spPr>
            <a:xfrm>
              <a:off x="7152711" y="1291011"/>
              <a:ext cx="4482073" cy="1597160"/>
            </a:xfrm>
            <a:prstGeom prst="wedgeRectCallout">
              <a:avLst>
                <a:gd name="adj1" fmla="val -59408"/>
                <a:gd name="adj2" fmla="val -16693"/>
              </a:avLst>
            </a:prstGeom>
            <a:solidFill>
              <a:srgbClr val="E6EBF0"/>
            </a:solidFill>
            <a:ln>
              <a:noFill/>
            </a:ln>
          </p:spPr>
          <p:style>
            <a:lnRef idx="2">
              <a:schemeClr val="accent1">
                <a:shade val="50000"/>
              </a:schemeClr>
            </a:lnRef>
            <a:fillRef idx="1">
              <a:schemeClr val="accent1"/>
            </a:fillRef>
            <a:effectRef idx="0">
              <a:schemeClr val="accent1"/>
            </a:effectRef>
            <a:fontRef idx="minor">
              <a:schemeClr val="lt1"/>
            </a:fontRef>
          </p:style>
          <p:txBody>
            <a:bodyPr lIns="38100" tIns="38100" rIns="38100" bIns="38100" rtlCol="0" anchor="ctr"/>
            <a:lstStyle/>
            <a:p>
              <a:pPr algn="ctr"/>
              <a:r>
                <a:rPr lang="en-US" sz="1000" b="1" spc="-20">
                  <a:solidFill>
                    <a:schemeClr val="tx1"/>
                  </a:solidFill>
                </a:rPr>
                <a:t>Steady State and Stability Analyses:</a:t>
              </a:r>
            </a:p>
            <a:p>
              <a:pPr marL="171450" indent="-171450">
                <a:buFont typeface="Arial" panose="020B0604020202020204" pitchFamily="34" charset="0"/>
                <a:buChar char="•"/>
              </a:pPr>
              <a:r>
                <a:rPr lang="en-US" sz="1000" i="1" spc="-20">
                  <a:solidFill>
                    <a:schemeClr val="tx1"/>
                  </a:solidFill>
                </a:rPr>
                <a:t>ERCOT: identification of criteria violations</a:t>
              </a:r>
            </a:p>
            <a:p>
              <a:pPr marL="171450" indent="-171450">
                <a:buFont typeface="Arial" panose="020B0604020202020204" pitchFamily="34" charset="0"/>
                <a:buChar char="•"/>
              </a:pPr>
              <a:r>
                <a:rPr lang="en-US" sz="1000" i="1" spc="-20">
                  <a:solidFill>
                    <a:schemeClr val="tx1"/>
                  </a:solidFill>
                </a:rPr>
                <a:t>ERCOT and TSPs: identification of transmission improvement projects and alternatives to resolve violations</a:t>
              </a:r>
            </a:p>
            <a:p>
              <a:pPr marL="171450" indent="-171450">
                <a:buFont typeface="Arial" panose="020B0604020202020204" pitchFamily="34" charset="0"/>
                <a:buChar char="•"/>
              </a:pPr>
              <a:r>
                <a:rPr lang="en-US" sz="1000" i="1" spc="-20">
                  <a:solidFill>
                    <a:schemeClr val="tx1"/>
                  </a:solidFill>
                </a:rPr>
                <a:t>TSPs: determination of transmission improvement feasibility and schedule</a:t>
              </a:r>
            </a:p>
            <a:p>
              <a:pPr marL="171450" indent="-171450">
                <a:buFont typeface="Arial" panose="020B0604020202020204" pitchFamily="34" charset="0"/>
                <a:buChar char="•"/>
              </a:pPr>
              <a:r>
                <a:rPr lang="en-US" sz="1000" i="1" spc="-20">
                  <a:solidFill>
                    <a:schemeClr val="tx1"/>
                  </a:solidFill>
                </a:rPr>
                <a:t>TSPs: provide transmission improvement cost estimates</a:t>
              </a:r>
            </a:p>
            <a:p>
              <a:pPr marL="171450" indent="-171450">
                <a:buFont typeface="Arial" panose="020B0604020202020204" pitchFamily="34" charset="0"/>
                <a:buChar char="•"/>
              </a:pPr>
              <a:r>
                <a:rPr lang="en-US" sz="1000" i="1" spc="-20">
                  <a:solidFill>
                    <a:schemeClr val="tx1"/>
                  </a:solidFill>
                </a:rPr>
                <a:t>ERCOT: determine transmission improvements for study purposes</a:t>
              </a:r>
            </a:p>
            <a:p>
              <a:pPr marL="171450" indent="-171450">
                <a:buFont typeface="Arial" panose="020B0604020202020204" pitchFamily="34" charset="0"/>
                <a:buChar char="•"/>
              </a:pPr>
              <a:r>
                <a:rPr lang="en-US" sz="1000" i="1" spc="-20">
                  <a:solidFill>
                    <a:schemeClr val="tx1"/>
                  </a:solidFill>
                </a:rPr>
                <a:t>ERCOT: determine reliably served MW for each load</a:t>
              </a:r>
            </a:p>
            <a:p>
              <a:pPr marL="171450" indent="-171450">
                <a:buFont typeface="Arial" panose="020B0604020202020204" pitchFamily="34" charset="0"/>
                <a:buChar char="•"/>
              </a:pPr>
              <a:r>
                <a:rPr lang="en-US" sz="1000" i="1" spc="-20">
                  <a:solidFill>
                    <a:schemeClr val="tx1"/>
                  </a:solidFill>
                </a:rPr>
                <a:t>ERCOT: create load request to transmission improvement mapping</a:t>
              </a:r>
            </a:p>
          </p:txBody>
        </p:sp>
      </p:grpSp>
      <p:sp>
        <p:nvSpPr>
          <p:cNvPr id="33" name="Speech Bubble: Rectangle 32">
            <a:extLst>
              <a:ext uri="{FF2B5EF4-FFF2-40B4-BE49-F238E27FC236}">
                <a16:creationId xmlns:a16="http://schemas.microsoft.com/office/drawing/2014/main" id="{653185D2-3B3F-C74D-4AAB-9AE15FE742C6}"/>
              </a:ext>
            </a:extLst>
          </p:cNvPr>
          <p:cNvSpPr/>
          <p:nvPr/>
        </p:nvSpPr>
        <p:spPr>
          <a:xfrm>
            <a:off x="4432167" y="3777466"/>
            <a:ext cx="3470080" cy="1530915"/>
          </a:xfrm>
          <a:prstGeom prst="wedgeRectCallout">
            <a:avLst>
              <a:gd name="adj1" fmla="val 59499"/>
              <a:gd name="adj2" fmla="val -40157"/>
            </a:avLst>
          </a:prstGeom>
          <a:solidFill>
            <a:srgbClr val="E6EB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tx1"/>
                </a:solidFill>
              </a:rPr>
              <a:t>Batch Refinement Study: </a:t>
            </a:r>
          </a:p>
          <a:p>
            <a:pPr marL="171450" indent="-171450">
              <a:buFont typeface="Arial" panose="020B0604020202020204" pitchFamily="34" charset="0"/>
              <a:buChar char="•"/>
            </a:pPr>
            <a:r>
              <a:rPr lang="en-US" sz="1000" i="1">
                <a:solidFill>
                  <a:schemeClr val="tx1"/>
                </a:solidFill>
              </a:rPr>
              <a:t>ERCOT: determine which transmission improvements identified in the Batch study are still required based on which loads met the commitment requirements</a:t>
            </a:r>
          </a:p>
          <a:p>
            <a:pPr marL="171450" indent="-171450">
              <a:buFont typeface="Arial" panose="020B0604020202020204" pitchFamily="34" charset="0"/>
              <a:buChar char="•"/>
            </a:pPr>
            <a:r>
              <a:rPr lang="en-US" sz="1000" i="1">
                <a:solidFill>
                  <a:schemeClr val="tx1"/>
                </a:solidFill>
              </a:rPr>
              <a:t>TSPs: provide cost estimates and refinement of transmission improvement projects and alternatives</a:t>
            </a:r>
          </a:p>
          <a:p>
            <a:pPr marL="171450" indent="-171450">
              <a:buFont typeface="Arial" panose="020B0604020202020204" pitchFamily="34" charset="0"/>
              <a:buChar char="•"/>
            </a:pPr>
            <a:r>
              <a:rPr lang="en-US" sz="1000" i="1">
                <a:solidFill>
                  <a:schemeClr val="tx1"/>
                </a:solidFill>
              </a:rPr>
              <a:t>ERCOT: refine and confirm transmission improvements for RPG submission</a:t>
            </a:r>
          </a:p>
          <a:p>
            <a:pPr marL="171450" indent="-171450">
              <a:buFont typeface="Arial" panose="020B0604020202020204" pitchFamily="34" charset="0"/>
              <a:buChar char="•"/>
            </a:pPr>
            <a:r>
              <a:rPr lang="en-US" sz="1000" i="1">
                <a:solidFill>
                  <a:schemeClr val="tx1"/>
                </a:solidFill>
              </a:rPr>
              <a:t>ERCOT: prepare final report and submit to RPG</a:t>
            </a:r>
          </a:p>
        </p:txBody>
      </p:sp>
      <p:sp>
        <p:nvSpPr>
          <p:cNvPr id="55" name="Rectangle 54">
            <a:extLst>
              <a:ext uri="{FF2B5EF4-FFF2-40B4-BE49-F238E27FC236}">
                <a16:creationId xmlns:a16="http://schemas.microsoft.com/office/drawing/2014/main" id="{880792CE-1DA1-E278-A721-76F4BAA58CF8}"/>
              </a:ext>
            </a:extLst>
          </p:cNvPr>
          <p:cNvSpPr/>
          <p:nvPr/>
        </p:nvSpPr>
        <p:spPr>
          <a:xfrm>
            <a:off x="2222710" y="930876"/>
            <a:ext cx="9435890" cy="473012"/>
          </a:xfrm>
          <a:prstGeom prst="rect">
            <a:avLst/>
          </a:prstGeom>
          <a:solidFill>
            <a:srgbClr val="FFFFFF">
              <a:alpha val="95000"/>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27" name="Rectangle 26">
            <a:extLst>
              <a:ext uri="{FF2B5EF4-FFF2-40B4-BE49-F238E27FC236}">
                <a16:creationId xmlns:a16="http://schemas.microsoft.com/office/drawing/2014/main" id="{0D85ACC7-8CA1-A26D-F96A-DA75EF207AFE}"/>
              </a:ext>
            </a:extLst>
          </p:cNvPr>
          <p:cNvSpPr/>
          <p:nvPr/>
        </p:nvSpPr>
        <p:spPr>
          <a:xfrm>
            <a:off x="4730110" y="952869"/>
            <a:ext cx="3993401" cy="369332"/>
          </a:xfrm>
          <a:prstGeom prst="rect">
            <a:avLst/>
          </a:prstGeom>
          <a:noFill/>
        </p:spPr>
        <p:txBody>
          <a:bodyPr wrap="none" lIns="91440" tIns="45720" rIns="91440" bIns="45720">
            <a:spAutoFit/>
          </a:bodyPr>
          <a:lstStyle/>
          <a:p>
            <a:pPr algn="ctr"/>
            <a:r>
              <a:rPr lang="en-US" b="0" i="1" cap="none" spc="0">
                <a:ln w="0"/>
                <a:solidFill>
                  <a:schemeClr val="accent1"/>
                </a:solidFill>
                <a:effectLst>
                  <a:outerShdw blurRad="38100" dist="25400" dir="5400000" algn="ctr" rotWithShape="0">
                    <a:srgbClr val="6E747A">
                      <a:alpha val="43000"/>
                    </a:srgbClr>
                  </a:outerShdw>
                </a:effectLst>
                <a:highlight>
                  <a:srgbClr val="FFFF00"/>
                </a:highlight>
              </a:rPr>
              <a:t>Calendar Dates at risk for Batch Zero</a:t>
            </a:r>
          </a:p>
        </p:txBody>
      </p:sp>
    </p:spTree>
    <p:extLst>
      <p:ext uri="{BB962C8B-B14F-4D97-AF65-F5344CB8AC3E}">
        <p14:creationId xmlns:p14="http://schemas.microsoft.com/office/powerpoint/2010/main" val="2048955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2C7B9-04DE-86A2-4CA4-5A713F54BC6B}"/>
            </a:ext>
          </a:extLst>
        </p:cNvPr>
        <p:cNvGrpSpPr/>
        <p:nvPr/>
      </p:nvGrpSpPr>
      <p:grpSpPr>
        <a:xfrm>
          <a:off x="0" y="0"/>
          <a:ext cx="0" cy="0"/>
          <a:chOff x="0" y="0"/>
          <a:chExt cx="0" cy="0"/>
        </a:xfrm>
      </p:grpSpPr>
      <p:graphicFrame>
        <p:nvGraphicFramePr>
          <p:cNvPr id="42" name="think-cell data - do not delete" hidden="1">
            <a:extLst>
              <a:ext uri="{FF2B5EF4-FFF2-40B4-BE49-F238E27FC236}">
                <a16:creationId xmlns:a16="http://schemas.microsoft.com/office/drawing/2014/main" id="{03891A52-E3F7-E986-B149-2039A0ED5980}"/>
              </a:ext>
            </a:extLst>
          </p:cNvPr>
          <p:cNvGraphicFramePr>
            <a:graphicFrameLocks noChangeAspect="1"/>
          </p:cNvGraphicFramePr>
          <p:nvPr>
            <p:custDataLst>
              <p:tags r:id="rId1"/>
            </p:custDataLst>
            <p:extLst>
              <p:ext uri="{D42A27DB-BD31-4B8C-83A1-F6EECF244321}">
                <p14:modId xmlns:p14="http://schemas.microsoft.com/office/powerpoint/2010/main" val="3582650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8" imgW="404" imgH="403" progId="TCLayout.ActiveDocument.1">
                  <p:embed/>
                </p:oleObj>
              </mc:Choice>
              <mc:Fallback>
                <p:oleObj name="think-cell Slide" r:id="rId18" imgW="404" imgH="403" progId="TCLayout.ActiveDocument.1">
                  <p:embed/>
                  <p:pic>
                    <p:nvPicPr>
                      <p:cNvPr id="42" name="think-cell data - do not delete" hidden="1">
                        <a:extLst>
                          <a:ext uri="{FF2B5EF4-FFF2-40B4-BE49-F238E27FC236}">
                            <a16:creationId xmlns:a16="http://schemas.microsoft.com/office/drawing/2014/main" id="{03891A52-E3F7-E986-B149-2039A0ED5980}"/>
                          </a:ext>
                        </a:extLst>
                      </p:cNvPr>
                      <p:cNvPicPr/>
                      <p:nvPr/>
                    </p:nvPicPr>
                    <p:blipFill>
                      <a:blip r:embed="rId19"/>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7DCA590D-D66F-E2AD-3803-21E93924A580}"/>
              </a:ext>
            </a:extLst>
          </p:cNvPr>
          <p:cNvSpPr>
            <a:spLocks noGrp="1"/>
          </p:cNvSpPr>
          <p:nvPr>
            <p:ph type="title"/>
          </p:nvPr>
        </p:nvSpPr>
        <p:spPr>
          <a:xfrm>
            <a:off x="1257300" y="457200"/>
            <a:ext cx="10401300" cy="738664"/>
          </a:xfrm>
        </p:spPr>
        <p:txBody>
          <a:bodyPr vert="horz">
            <a:spAutoFit/>
          </a:bodyPr>
          <a:lstStyle/>
          <a:p>
            <a:r>
              <a:rPr lang="en-US">
                <a:solidFill>
                  <a:schemeClr val="accent2">
                    <a:lumMod val="75000"/>
                  </a:schemeClr>
                </a:solidFill>
              </a:rPr>
              <a:t>Recap (2/2): </a:t>
            </a:r>
            <a:r>
              <a:rPr lang="en-US"/>
              <a:t>Batch Zero recap of “bookend” study and allocation </a:t>
            </a:r>
            <a:br>
              <a:rPr lang="en-US"/>
            </a:br>
            <a:endParaRPr lang="en-US"/>
          </a:p>
        </p:txBody>
      </p:sp>
      <p:sp>
        <p:nvSpPr>
          <p:cNvPr id="3" name="Slide Number Placeholder 4">
            <a:extLst>
              <a:ext uri="{FF2B5EF4-FFF2-40B4-BE49-F238E27FC236}">
                <a16:creationId xmlns:a16="http://schemas.microsoft.com/office/drawing/2014/main" id="{E39A4767-DFAB-0594-23B2-CCC2ACB6E5B7}"/>
              </a:ext>
            </a:extLst>
          </p:cNvPr>
          <p:cNvSpPr>
            <a:spLocks noGrp="1"/>
          </p:cNvSpPr>
          <p:nvPr>
            <p:ph type="sldNum" sz="quarter" idx="12"/>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8</a:t>
            </a:fld>
            <a:endParaRPr lang="en-US"/>
          </a:p>
        </p:txBody>
      </p:sp>
      <p:grpSp>
        <p:nvGrpSpPr>
          <p:cNvPr id="4" name="Group 3">
            <a:extLst>
              <a:ext uri="{FF2B5EF4-FFF2-40B4-BE49-F238E27FC236}">
                <a16:creationId xmlns:a16="http://schemas.microsoft.com/office/drawing/2014/main" id="{59BBDD54-8519-3077-27D3-5DFECF12C02B}"/>
              </a:ext>
            </a:extLst>
          </p:cNvPr>
          <p:cNvGrpSpPr/>
          <p:nvPr/>
        </p:nvGrpSpPr>
        <p:grpSpPr>
          <a:xfrm>
            <a:off x="554038" y="971602"/>
            <a:ext cx="7438157" cy="312738"/>
            <a:chOff x="554736" y="1030552"/>
            <a:chExt cx="7438157" cy="312822"/>
          </a:xfrm>
        </p:grpSpPr>
        <p:pic>
          <p:nvPicPr>
            <p:cNvPr id="5" name="Graphic 4">
              <a:extLst>
                <a:ext uri="{FF2B5EF4-FFF2-40B4-BE49-F238E27FC236}">
                  <a16:creationId xmlns:a16="http://schemas.microsoft.com/office/drawing/2014/main" id="{83859A9A-E48B-FAD1-F4A0-38375A4C2449}"/>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554736" y="1030552"/>
              <a:ext cx="312822" cy="312822"/>
            </a:xfrm>
            <a:prstGeom prst="rect">
              <a:avLst/>
            </a:prstGeom>
          </p:spPr>
        </p:pic>
        <p:sp>
          <p:nvSpPr>
            <p:cNvPr id="6" name="TextBox 5">
              <a:extLst>
                <a:ext uri="{FF2B5EF4-FFF2-40B4-BE49-F238E27FC236}">
                  <a16:creationId xmlns:a16="http://schemas.microsoft.com/office/drawing/2014/main" id="{20D938B9-C9C9-E0F0-909D-644488D8FBA3}"/>
                </a:ext>
              </a:extLst>
            </p:cNvPr>
            <p:cNvSpPr txBox="1">
              <a:spLocks/>
            </p:cNvSpPr>
            <p:nvPr/>
          </p:nvSpPr>
          <p:spPr>
            <a:xfrm>
              <a:off x="1025166" y="1079241"/>
              <a:ext cx="6967727" cy="215444"/>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b="1">
                  <a:solidFill>
                    <a:schemeClr val="bg1">
                      <a:lumMod val="50000"/>
                    </a:schemeClr>
                  </a:solidFill>
                </a:rPr>
                <a:t>Example: </a:t>
              </a:r>
              <a:r>
                <a:rPr lang="en-US" sz="1400">
                  <a:solidFill>
                    <a:schemeClr val="bg1">
                      <a:lumMod val="50000"/>
                    </a:schemeClr>
                  </a:solidFill>
                </a:rPr>
                <a:t>1,000 MW data center requiring full capacity by 2032</a:t>
              </a:r>
            </a:p>
          </p:txBody>
        </p:sp>
      </p:grpSp>
      <p:graphicFrame>
        <p:nvGraphicFramePr>
          <p:cNvPr id="59" name="Chart 58">
            <a:extLst>
              <a:ext uri="{FF2B5EF4-FFF2-40B4-BE49-F238E27FC236}">
                <a16:creationId xmlns:a16="http://schemas.microsoft.com/office/drawing/2014/main" id="{434175C2-B145-6EE9-679D-AC8800A42D66}"/>
              </a:ext>
            </a:extLst>
          </p:cNvPr>
          <p:cNvGraphicFramePr/>
          <p:nvPr>
            <p:custDataLst>
              <p:tags r:id="rId2"/>
            </p:custDataLst>
          </p:nvPr>
        </p:nvGraphicFramePr>
        <p:xfrm>
          <a:off x="471488" y="1595438"/>
          <a:ext cx="8085137" cy="1974850"/>
        </p:xfrm>
        <a:graphic>
          <a:graphicData uri="http://schemas.openxmlformats.org/drawingml/2006/chart">
            <c:chart xmlns:c="http://schemas.openxmlformats.org/drawingml/2006/chart" xmlns:r="http://schemas.openxmlformats.org/officeDocument/2006/relationships" r:id="rId21"/>
          </a:graphicData>
        </a:graphic>
      </p:graphicFrame>
      <p:sp>
        <p:nvSpPr>
          <p:cNvPr id="8" name="Text Placeholder 4">
            <a:extLst>
              <a:ext uri="{FF2B5EF4-FFF2-40B4-BE49-F238E27FC236}">
                <a16:creationId xmlns:a16="http://schemas.microsoft.com/office/drawing/2014/main" id="{D7F80F5B-08D2-C535-8950-2A6C0EB8EDF8}"/>
              </a:ext>
            </a:extLst>
          </p:cNvPr>
          <p:cNvSpPr>
            <a:spLocks noGrp="1"/>
          </p:cNvSpPr>
          <p:nvPr>
            <p:custDataLst>
              <p:tags r:id="rId3"/>
            </p:custDataLst>
          </p:nvPr>
        </p:nvSpPr>
        <p:spPr bwMode="auto">
          <a:xfrm>
            <a:off x="1057275" y="3378200"/>
            <a:ext cx="311150" cy="1603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lvl="0" algn="ctr">
              <a:spcBef>
                <a:spcPct val="0"/>
              </a:spcBef>
              <a:spcAft>
                <a:spcPct val="0"/>
              </a:spcAft>
            </a:pPr>
            <a:r>
              <a:rPr lang="en-US" altLang="en-US" sz="1050" b="1">
                <a:cs typeface="+mn-cs"/>
              </a:rPr>
              <a:t>2027</a:t>
            </a:r>
            <a:endParaRPr lang="en-US" sz="1050" b="1">
              <a:cs typeface="+mn-cs"/>
            </a:endParaRPr>
          </a:p>
        </p:txBody>
      </p:sp>
      <p:sp>
        <p:nvSpPr>
          <p:cNvPr id="9" name="Text Placeholder 4">
            <a:extLst>
              <a:ext uri="{FF2B5EF4-FFF2-40B4-BE49-F238E27FC236}">
                <a16:creationId xmlns:a16="http://schemas.microsoft.com/office/drawing/2014/main" id="{86EA43F9-E866-24AE-F564-7071ABFBD4A1}"/>
              </a:ext>
            </a:extLst>
          </p:cNvPr>
          <p:cNvSpPr>
            <a:spLocks noGrp="1"/>
          </p:cNvSpPr>
          <p:nvPr>
            <p:custDataLst>
              <p:tags r:id="rId4"/>
            </p:custDataLst>
          </p:nvPr>
        </p:nvSpPr>
        <p:spPr bwMode="auto">
          <a:xfrm>
            <a:off x="2378075" y="3378200"/>
            <a:ext cx="311150" cy="1603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lvl="0" algn="ctr">
              <a:spcBef>
                <a:spcPct val="0"/>
              </a:spcBef>
              <a:spcAft>
                <a:spcPct val="0"/>
              </a:spcAft>
              <a:buNone/>
            </a:pPr>
            <a:r>
              <a:rPr lang="en-US" sz="1050" b="1">
                <a:cs typeface="+mn-cs"/>
              </a:rPr>
              <a:t>2028</a:t>
            </a:r>
          </a:p>
        </p:txBody>
      </p:sp>
      <p:sp>
        <p:nvSpPr>
          <p:cNvPr id="10" name="Text Placeholder 4">
            <a:extLst>
              <a:ext uri="{FF2B5EF4-FFF2-40B4-BE49-F238E27FC236}">
                <a16:creationId xmlns:a16="http://schemas.microsoft.com/office/drawing/2014/main" id="{E3D9C20D-BE06-ECB8-6CD0-6BA8B8236884}"/>
              </a:ext>
            </a:extLst>
          </p:cNvPr>
          <p:cNvSpPr>
            <a:spLocks noGrp="1"/>
          </p:cNvSpPr>
          <p:nvPr>
            <p:custDataLst>
              <p:tags r:id="rId5"/>
            </p:custDataLst>
          </p:nvPr>
        </p:nvSpPr>
        <p:spPr bwMode="auto">
          <a:xfrm>
            <a:off x="3697288" y="3378200"/>
            <a:ext cx="311150" cy="1603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lvl="0" algn="ctr">
              <a:spcBef>
                <a:spcPct val="0"/>
              </a:spcBef>
              <a:spcAft>
                <a:spcPct val="0"/>
              </a:spcAft>
            </a:pPr>
            <a:r>
              <a:rPr lang="en-US" sz="1050" b="1">
                <a:cs typeface="+mn-cs"/>
              </a:rPr>
              <a:t>2029</a:t>
            </a:r>
          </a:p>
        </p:txBody>
      </p:sp>
      <p:sp>
        <p:nvSpPr>
          <p:cNvPr id="11" name="Text Placeholder 4">
            <a:extLst>
              <a:ext uri="{FF2B5EF4-FFF2-40B4-BE49-F238E27FC236}">
                <a16:creationId xmlns:a16="http://schemas.microsoft.com/office/drawing/2014/main" id="{DFEDC17F-4942-73E1-F335-7A8EC1393BD4}"/>
              </a:ext>
            </a:extLst>
          </p:cNvPr>
          <p:cNvSpPr>
            <a:spLocks noGrp="1"/>
          </p:cNvSpPr>
          <p:nvPr>
            <p:custDataLst>
              <p:tags r:id="rId6"/>
            </p:custDataLst>
          </p:nvPr>
        </p:nvSpPr>
        <p:spPr bwMode="auto">
          <a:xfrm>
            <a:off x="5018088" y="3378200"/>
            <a:ext cx="311150" cy="1603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lvl="0" algn="ctr">
              <a:spcBef>
                <a:spcPct val="0"/>
              </a:spcBef>
              <a:spcAft>
                <a:spcPct val="0"/>
              </a:spcAft>
            </a:pPr>
            <a:r>
              <a:rPr lang="en-US" sz="1050" b="1">
                <a:cs typeface="+mn-cs"/>
              </a:rPr>
              <a:t>2030</a:t>
            </a:r>
          </a:p>
        </p:txBody>
      </p:sp>
      <p:sp>
        <p:nvSpPr>
          <p:cNvPr id="12" name="Text Placeholder 4">
            <a:extLst>
              <a:ext uri="{FF2B5EF4-FFF2-40B4-BE49-F238E27FC236}">
                <a16:creationId xmlns:a16="http://schemas.microsoft.com/office/drawing/2014/main" id="{8F4ACA6B-B63C-1AE6-67B3-90BB2EE9C0A5}"/>
              </a:ext>
            </a:extLst>
          </p:cNvPr>
          <p:cNvSpPr>
            <a:spLocks noGrp="1"/>
          </p:cNvSpPr>
          <p:nvPr>
            <p:custDataLst>
              <p:tags r:id="rId7"/>
            </p:custDataLst>
          </p:nvPr>
        </p:nvSpPr>
        <p:spPr bwMode="auto">
          <a:xfrm>
            <a:off x="6337299" y="3378200"/>
            <a:ext cx="311150" cy="1603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lvl="0" algn="ctr">
              <a:spcBef>
                <a:spcPct val="0"/>
              </a:spcBef>
              <a:spcAft>
                <a:spcPct val="0"/>
              </a:spcAft>
            </a:pPr>
            <a:r>
              <a:rPr lang="en-US" sz="1050" b="1">
                <a:cs typeface="+mn-cs"/>
              </a:rPr>
              <a:t>2031</a:t>
            </a:r>
          </a:p>
        </p:txBody>
      </p:sp>
      <p:sp>
        <p:nvSpPr>
          <p:cNvPr id="13" name="Text Placeholder 4">
            <a:extLst>
              <a:ext uri="{FF2B5EF4-FFF2-40B4-BE49-F238E27FC236}">
                <a16:creationId xmlns:a16="http://schemas.microsoft.com/office/drawing/2014/main" id="{314D267F-BD43-D417-10DA-9F5A0F868C36}"/>
              </a:ext>
            </a:extLst>
          </p:cNvPr>
          <p:cNvSpPr>
            <a:spLocks noGrp="1"/>
          </p:cNvSpPr>
          <p:nvPr>
            <p:custDataLst>
              <p:tags r:id="rId8"/>
            </p:custDataLst>
          </p:nvPr>
        </p:nvSpPr>
        <p:spPr bwMode="auto">
          <a:xfrm>
            <a:off x="7658100" y="3378200"/>
            <a:ext cx="311150" cy="1603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lvl="0" algn="ctr">
              <a:spcBef>
                <a:spcPct val="0"/>
              </a:spcBef>
              <a:spcAft>
                <a:spcPct val="0"/>
              </a:spcAft>
            </a:pPr>
            <a:r>
              <a:rPr lang="en-US" altLang="en-US" sz="1050" b="1">
                <a:cs typeface="+mn-cs"/>
              </a:rPr>
              <a:t>2032</a:t>
            </a:r>
            <a:endParaRPr lang="en-US" sz="1050" b="1">
              <a:cs typeface="+mn-cs"/>
            </a:endParaRPr>
          </a:p>
        </p:txBody>
      </p:sp>
      <p:sp>
        <p:nvSpPr>
          <p:cNvPr id="43" name="Text Placeholder 2">
            <a:extLst>
              <a:ext uri="{FF2B5EF4-FFF2-40B4-BE49-F238E27FC236}">
                <a16:creationId xmlns:a16="http://schemas.microsoft.com/office/drawing/2014/main" id="{E117534D-C175-91CE-AB0E-8AF761299486}"/>
              </a:ext>
            </a:extLst>
          </p:cNvPr>
          <p:cNvSpPr>
            <a:spLocks noGrp="1"/>
          </p:cNvSpPr>
          <p:nvPr>
            <p:custDataLst>
              <p:tags r:id="rId9"/>
            </p:custDataLst>
          </p:nvPr>
        </p:nvSpPr>
        <p:spPr bwMode="gray">
          <a:xfrm>
            <a:off x="3722688" y="2589213"/>
            <a:ext cx="261938" cy="1603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9050" tIns="0" rIns="19050" bIns="0" rtlCol="0" anchor="b">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FAB30838-700D-4C78-ACAC-236B2B7CAB7F}" type="datetime'''4''''0''''''''''''''''''''''''0'''''''''''">
              <a:rPr lang="en-US" altLang="en-US" sz="1050" b="1" smtClean="0"/>
              <a:pPr lvl="0" algn="ctr">
                <a:spcBef>
                  <a:spcPct val="0"/>
                </a:spcBef>
                <a:spcAft>
                  <a:spcPct val="0"/>
                </a:spcAft>
              </a:pPr>
              <a:t>400</a:t>
            </a:fld>
            <a:endParaRPr lang="en-US" sz="1050" b="1"/>
          </a:p>
        </p:txBody>
      </p:sp>
      <p:sp>
        <p:nvSpPr>
          <p:cNvPr id="48" name="Text Placeholder 2">
            <a:extLst>
              <a:ext uri="{FF2B5EF4-FFF2-40B4-BE49-F238E27FC236}">
                <a16:creationId xmlns:a16="http://schemas.microsoft.com/office/drawing/2014/main" id="{E117534D-C175-91CE-AB0E-8AF761299486}"/>
              </a:ext>
            </a:extLst>
          </p:cNvPr>
          <p:cNvSpPr>
            <a:spLocks noGrp="1"/>
          </p:cNvSpPr>
          <p:nvPr>
            <p:custDataLst>
              <p:tags r:id="rId10"/>
            </p:custDataLst>
          </p:nvPr>
        </p:nvSpPr>
        <p:spPr bwMode="gray">
          <a:xfrm>
            <a:off x="6362700" y="2170113"/>
            <a:ext cx="261938" cy="1603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9050" tIns="0" rIns="19050" bIns="0" rtlCol="0" anchor="b">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5CCD234F-47E1-420D-A234-42DB029E3EAE}" type="datetime'''''''''''''7''''''''0''''0'''''''''''''''''''''''">
              <a:rPr lang="en-US" altLang="en-US" sz="1050" b="1" smtClean="0"/>
              <a:pPr lvl="0" algn="ctr">
                <a:spcBef>
                  <a:spcPct val="0"/>
                </a:spcBef>
                <a:spcAft>
                  <a:spcPct val="0"/>
                </a:spcAft>
              </a:pPr>
              <a:t>700</a:t>
            </a:fld>
            <a:endParaRPr lang="en-US" sz="1050" b="1"/>
          </a:p>
        </p:txBody>
      </p:sp>
      <p:grpSp>
        <p:nvGrpSpPr>
          <p:cNvPr id="14" name="Group 13">
            <a:extLst>
              <a:ext uri="{FF2B5EF4-FFF2-40B4-BE49-F238E27FC236}">
                <a16:creationId xmlns:a16="http://schemas.microsoft.com/office/drawing/2014/main" id="{5EA91701-CE4A-5F29-48A4-37F9DB808B05}"/>
              </a:ext>
            </a:extLst>
          </p:cNvPr>
          <p:cNvGrpSpPr/>
          <p:nvPr/>
        </p:nvGrpSpPr>
        <p:grpSpPr>
          <a:xfrm>
            <a:off x="554038" y="1482725"/>
            <a:ext cx="7918704" cy="211138"/>
            <a:chOff x="1257300" y="1665156"/>
            <a:chExt cx="2802637" cy="256495"/>
          </a:xfrm>
        </p:grpSpPr>
        <p:sp>
          <p:nvSpPr>
            <p:cNvPr id="15" name="TextBox 14">
              <a:extLst>
                <a:ext uri="{FF2B5EF4-FFF2-40B4-BE49-F238E27FC236}">
                  <a16:creationId xmlns:a16="http://schemas.microsoft.com/office/drawing/2014/main" id="{025C9B90-4561-A6B6-2EEC-0D4595382F3F}"/>
                </a:ext>
              </a:extLst>
            </p:cNvPr>
            <p:cNvSpPr txBox="1">
              <a:spLocks/>
            </p:cNvSpPr>
            <p:nvPr/>
          </p:nvSpPr>
          <p:spPr>
            <a:xfrm>
              <a:off x="1257300" y="1665156"/>
              <a:ext cx="2802637" cy="223447"/>
            </a:xfrm>
            <a:prstGeom prst="rect">
              <a:avLst/>
            </a:prstGeom>
          </p:spPr>
          <p:txBody>
            <a:bodyPr vert="horz" wrap="square" lIns="0" tIns="0" rIns="0" bIns="0" rtlCol="0">
              <a:spAutoFit/>
            </a:bodyPr>
            <a:lstStyle>
              <a:lvl1pPr lvl="0" indent="0">
                <a:lnSpc>
                  <a:spcPct val="100000"/>
                </a:lnSpc>
                <a:spcBef>
                  <a:spcPts val="300"/>
                </a:spcBef>
                <a:spcAft>
                  <a:spcPts val="300"/>
                </a:spcAft>
                <a:buFont typeface="Arial" panose="020B0604020202020204" pitchFamily="34" charset="0"/>
                <a:buNone/>
                <a:defRPr sz="1600" b="0"/>
              </a:lvl1pPr>
              <a:lvl2pPr marL="548640" lvl="1" indent="-182880">
                <a:lnSpc>
                  <a:spcPct val="100000"/>
                </a:lnSpc>
                <a:spcBef>
                  <a:spcPts val="300"/>
                </a:spcBef>
                <a:spcAft>
                  <a:spcPts val="300"/>
                </a:spcAft>
                <a:buFont typeface="Arial" panose="020B0604020202020204" pitchFamily="34" charset="0"/>
                <a:buChar char="•"/>
                <a:defRPr sz="1400" b="0"/>
              </a:lvl2pPr>
              <a:lvl3pPr marL="731520" lvl="2" indent="-182880">
                <a:lnSpc>
                  <a:spcPct val="100000"/>
                </a:lnSpc>
                <a:spcBef>
                  <a:spcPts val="300"/>
                </a:spcBef>
                <a:spcAft>
                  <a:spcPts val="300"/>
                </a:spcAft>
                <a:buFont typeface="Arial" panose="020B0604020202020204" pitchFamily="34" charset="0"/>
                <a:buChar char="◦"/>
                <a:defRPr sz="1400" b="0"/>
              </a:lvl3pPr>
              <a:lvl4pPr marL="914400" lvl="3" indent="-182880">
                <a:lnSpc>
                  <a:spcPct val="100000"/>
                </a:lnSpc>
                <a:spcBef>
                  <a:spcPts val="300"/>
                </a:spcBef>
                <a:spcAft>
                  <a:spcPts val="300"/>
                </a:spcAft>
                <a:buFont typeface="Arial" panose="020B0604020202020204" pitchFamily="34" charset="0"/>
                <a:buChar char="-"/>
                <a:defRPr sz="1400" b="0"/>
              </a:lvl4pPr>
              <a:lvl5pPr marL="1097280" lvl="4" indent="-182880">
                <a:lnSpc>
                  <a:spcPct val="100000"/>
                </a:lnSpc>
                <a:spcBef>
                  <a:spcPts val="300"/>
                </a:spcBef>
                <a:spcAft>
                  <a:spcPts val="300"/>
                </a:spcAft>
                <a:buFont typeface="Arial" panose="020B0604020202020204" pitchFamily="34" charset="0"/>
                <a:buChar char="•"/>
                <a:defRPr sz="1400" b="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1200" b="1"/>
                <a:t>Illustrative ramp schedule and allocation methodology by year</a:t>
              </a:r>
              <a:r>
                <a:rPr lang="en-US" sz="1200"/>
                <a:t>, MW</a:t>
              </a:r>
            </a:p>
          </p:txBody>
        </p:sp>
        <p:cxnSp>
          <p:nvCxnSpPr>
            <p:cNvPr id="16" name="LineBasicDefault 7">
              <a:extLst>
                <a:ext uri="{FF2B5EF4-FFF2-40B4-BE49-F238E27FC236}">
                  <a16:creationId xmlns:a16="http://schemas.microsoft.com/office/drawing/2014/main" id="{3CAD58B5-FC2D-8E20-014B-81E94851D8B6}"/>
                </a:ext>
              </a:extLst>
            </p:cNvPr>
            <p:cNvCxnSpPr>
              <a:cxnSpLocks/>
            </p:cNvCxnSpPr>
            <p:nvPr>
              <p:custDataLst>
                <p:tags r:id="rId16"/>
              </p:custDataLst>
            </p:nvPr>
          </p:nvCxnSpPr>
          <p:spPr>
            <a:xfrm>
              <a:off x="1257300" y="1921651"/>
              <a:ext cx="2802637" cy="0"/>
            </a:xfrm>
            <a:prstGeom prst="straightConnector1">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18" name="Group 17">
            <a:extLst>
              <a:ext uri="{FF2B5EF4-FFF2-40B4-BE49-F238E27FC236}">
                <a16:creationId xmlns:a16="http://schemas.microsoft.com/office/drawing/2014/main" id="{18B659D4-B227-711A-4A12-22ACF543E5ED}"/>
              </a:ext>
            </a:extLst>
          </p:cNvPr>
          <p:cNvGrpSpPr/>
          <p:nvPr/>
        </p:nvGrpSpPr>
        <p:grpSpPr>
          <a:xfrm>
            <a:off x="9097401" y="1482725"/>
            <a:ext cx="2775460" cy="211138"/>
            <a:chOff x="1257300" y="1665156"/>
            <a:chExt cx="2802637" cy="256495"/>
          </a:xfrm>
        </p:grpSpPr>
        <p:sp>
          <p:nvSpPr>
            <p:cNvPr id="19" name="TextBox 18">
              <a:extLst>
                <a:ext uri="{FF2B5EF4-FFF2-40B4-BE49-F238E27FC236}">
                  <a16:creationId xmlns:a16="http://schemas.microsoft.com/office/drawing/2014/main" id="{8A74BBC4-4ECA-2CC1-9C6D-F11E4708A326}"/>
                </a:ext>
              </a:extLst>
            </p:cNvPr>
            <p:cNvSpPr txBox="1">
              <a:spLocks/>
            </p:cNvSpPr>
            <p:nvPr/>
          </p:nvSpPr>
          <p:spPr>
            <a:xfrm>
              <a:off x="1257300" y="1665156"/>
              <a:ext cx="2802637" cy="223447"/>
            </a:xfrm>
            <a:prstGeom prst="rect">
              <a:avLst/>
            </a:prstGeom>
          </p:spPr>
          <p:txBody>
            <a:bodyPr vert="horz" wrap="square" lIns="0" tIns="0" rIns="0" bIns="0" rtlCol="0">
              <a:spAutoFit/>
            </a:bodyPr>
            <a:lstStyle>
              <a:lvl1pPr lvl="0" indent="0">
                <a:lnSpc>
                  <a:spcPct val="100000"/>
                </a:lnSpc>
                <a:spcBef>
                  <a:spcPts val="300"/>
                </a:spcBef>
                <a:spcAft>
                  <a:spcPts val="300"/>
                </a:spcAft>
                <a:buFont typeface="Arial" panose="020B0604020202020204" pitchFamily="34" charset="0"/>
                <a:buNone/>
                <a:defRPr sz="1600" b="0"/>
              </a:lvl1pPr>
              <a:lvl2pPr marL="548640" lvl="1" indent="-182880">
                <a:lnSpc>
                  <a:spcPct val="100000"/>
                </a:lnSpc>
                <a:spcBef>
                  <a:spcPts val="300"/>
                </a:spcBef>
                <a:spcAft>
                  <a:spcPts val="300"/>
                </a:spcAft>
                <a:buFont typeface="Arial" panose="020B0604020202020204" pitchFamily="34" charset="0"/>
                <a:buChar char="•"/>
                <a:defRPr sz="1400" b="0"/>
              </a:lvl2pPr>
              <a:lvl3pPr marL="731520" lvl="2" indent="-182880">
                <a:lnSpc>
                  <a:spcPct val="100000"/>
                </a:lnSpc>
                <a:spcBef>
                  <a:spcPts val="300"/>
                </a:spcBef>
                <a:spcAft>
                  <a:spcPts val="300"/>
                </a:spcAft>
                <a:buFont typeface="Arial" panose="020B0604020202020204" pitchFamily="34" charset="0"/>
                <a:buChar char="◦"/>
                <a:defRPr sz="1400" b="0"/>
              </a:lvl3pPr>
              <a:lvl4pPr marL="914400" lvl="3" indent="-182880">
                <a:lnSpc>
                  <a:spcPct val="100000"/>
                </a:lnSpc>
                <a:spcBef>
                  <a:spcPts val="300"/>
                </a:spcBef>
                <a:spcAft>
                  <a:spcPts val="300"/>
                </a:spcAft>
                <a:buFont typeface="Arial" panose="020B0604020202020204" pitchFamily="34" charset="0"/>
                <a:buChar char="-"/>
                <a:defRPr sz="1400" b="0"/>
              </a:lvl4pPr>
              <a:lvl5pPr marL="1097280" lvl="4" indent="-182880">
                <a:lnSpc>
                  <a:spcPct val="100000"/>
                </a:lnSpc>
                <a:spcBef>
                  <a:spcPts val="300"/>
                </a:spcBef>
                <a:spcAft>
                  <a:spcPts val="300"/>
                </a:spcAft>
                <a:buFont typeface="Arial" panose="020B0604020202020204" pitchFamily="34" charset="0"/>
                <a:buChar char="•"/>
                <a:defRPr sz="1400" b="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1200" b="1"/>
                <a:t>Key highlights</a:t>
              </a:r>
            </a:p>
          </p:txBody>
        </p:sp>
        <p:cxnSp>
          <p:nvCxnSpPr>
            <p:cNvPr id="20" name="LineBasicDefault 7">
              <a:extLst>
                <a:ext uri="{FF2B5EF4-FFF2-40B4-BE49-F238E27FC236}">
                  <a16:creationId xmlns:a16="http://schemas.microsoft.com/office/drawing/2014/main" id="{7675898A-8755-CC4C-638A-C423CF545625}"/>
                </a:ext>
              </a:extLst>
            </p:cNvPr>
            <p:cNvCxnSpPr>
              <a:cxnSpLocks/>
            </p:cNvCxnSpPr>
            <p:nvPr>
              <p:custDataLst>
                <p:tags r:id="rId15"/>
              </p:custDataLst>
            </p:nvPr>
          </p:nvCxnSpPr>
          <p:spPr>
            <a:xfrm>
              <a:off x="1257300" y="1921651"/>
              <a:ext cx="2802637" cy="0"/>
            </a:xfrm>
            <a:prstGeom prst="straightConnector1">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7" name="Group 6">
            <a:extLst>
              <a:ext uri="{FF2B5EF4-FFF2-40B4-BE49-F238E27FC236}">
                <a16:creationId xmlns:a16="http://schemas.microsoft.com/office/drawing/2014/main" id="{A6054360-F231-D59F-9A25-BE3FFE27079B}"/>
              </a:ext>
            </a:extLst>
          </p:cNvPr>
          <p:cNvGrpSpPr/>
          <p:nvPr/>
        </p:nvGrpSpPr>
        <p:grpSpPr>
          <a:xfrm>
            <a:off x="628409" y="3655079"/>
            <a:ext cx="7770260" cy="923330"/>
            <a:chOff x="628409" y="3655079"/>
            <a:chExt cx="7770260" cy="923330"/>
          </a:xfrm>
        </p:grpSpPr>
        <p:sp>
          <p:nvSpPr>
            <p:cNvPr id="21" name="TextBox 20">
              <a:extLst>
                <a:ext uri="{FF2B5EF4-FFF2-40B4-BE49-F238E27FC236}">
                  <a16:creationId xmlns:a16="http://schemas.microsoft.com/office/drawing/2014/main" id="{7DF6F0C5-DA22-B465-10A1-CB6EFFA72623}"/>
                </a:ext>
              </a:extLst>
            </p:cNvPr>
            <p:cNvSpPr txBox="1">
              <a:spLocks/>
            </p:cNvSpPr>
            <p:nvPr/>
          </p:nvSpPr>
          <p:spPr>
            <a:xfrm>
              <a:off x="628409" y="3655079"/>
              <a:ext cx="1168977" cy="923330"/>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spcBef>
                  <a:spcPts val="300"/>
                </a:spcBef>
                <a:spcAft>
                  <a:spcPts val="300"/>
                </a:spcAft>
              </a:pPr>
              <a:r>
                <a:rPr lang="en-US" sz="1200" b="1"/>
                <a:t>Not studied: </a:t>
              </a:r>
              <a:r>
                <a:rPr lang="en-US" sz="1200"/>
                <a:t>based on existing system capacity (no upgrades)</a:t>
              </a:r>
            </a:p>
          </p:txBody>
        </p:sp>
        <p:sp>
          <p:nvSpPr>
            <p:cNvPr id="22" name="TextBox 21">
              <a:extLst>
                <a:ext uri="{FF2B5EF4-FFF2-40B4-BE49-F238E27FC236}">
                  <a16:creationId xmlns:a16="http://schemas.microsoft.com/office/drawing/2014/main" id="{2C3B54DB-3ED4-8EE5-5C38-1C8BC19AB96B}"/>
                </a:ext>
              </a:extLst>
            </p:cNvPr>
            <p:cNvSpPr txBox="1">
              <a:spLocks/>
            </p:cNvSpPr>
            <p:nvPr/>
          </p:nvSpPr>
          <p:spPr>
            <a:xfrm>
              <a:off x="1948781" y="3658764"/>
              <a:ext cx="1168977"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spcBef>
                  <a:spcPts val="300"/>
                </a:spcBef>
                <a:spcAft>
                  <a:spcPts val="300"/>
                </a:spcAft>
              </a:pPr>
              <a:r>
                <a:rPr lang="en-US" sz="1200" b="1"/>
                <a:t>Fully studied</a:t>
              </a:r>
              <a:r>
                <a:rPr lang="en-US" sz="1200"/>
                <a:t> (all cases)</a:t>
              </a:r>
            </a:p>
          </p:txBody>
        </p:sp>
        <p:sp>
          <p:nvSpPr>
            <p:cNvPr id="23" name="TextBox 22">
              <a:extLst>
                <a:ext uri="{FF2B5EF4-FFF2-40B4-BE49-F238E27FC236}">
                  <a16:creationId xmlns:a16="http://schemas.microsoft.com/office/drawing/2014/main" id="{16F498A6-7BF2-62D2-3654-FAC3392FA5C5}"/>
                </a:ext>
              </a:extLst>
            </p:cNvPr>
            <p:cNvSpPr txBox="1">
              <a:spLocks/>
            </p:cNvSpPr>
            <p:nvPr/>
          </p:nvSpPr>
          <p:spPr>
            <a:xfrm>
              <a:off x="3269153" y="3658764"/>
              <a:ext cx="1168977" cy="553998"/>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spcBef>
                  <a:spcPts val="300"/>
                </a:spcBef>
                <a:spcAft>
                  <a:spcPts val="300"/>
                </a:spcAft>
              </a:pPr>
              <a:r>
                <a:rPr lang="en-US" sz="1200" b="1"/>
                <a:t>Allocated with incremental transmission</a:t>
              </a:r>
            </a:p>
          </p:txBody>
        </p:sp>
        <p:sp>
          <p:nvSpPr>
            <p:cNvPr id="24" name="TextBox 23">
              <a:extLst>
                <a:ext uri="{FF2B5EF4-FFF2-40B4-BE49-F238E27FC236}">
                  <a16:creationId xmlns:a16="http://schemas.microsoft.com/office/drawing/2014/main" id="{E61875D2-38BC-36F2-84BE-6F8620D32098}"/>
                </a:ext>
              </a:extLst>
            </p:cNvPr>
            <p:cNvSpPr txBox="1">
              <a:spLocks/>
            </p:cNvSpPr>
            <p:nvPr/>
          </p:nvSpPr>
          <p:spPr>
            <a:xfrm>
              <a:off x="4589525" y="3658764"/>
              <a:ext cx="1168977"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spcBef>
                  <a:spcPts val="300"/>
                </a:spcBef>
                <a:spcAft>
                  <a:spcPts val="300"/>
                </a:spcAft>
              </a:pPr>
              <a:r>
                <a:rPr lang="en-US" sz="1200" b="1"/>
                <a:t>Fully studied</a:t>
              </a:r>
              <a:r>
                <a:rPr lang="en-US" sz="1200"/>
                <a:t> (all cases)</a:t>
              </a:r>
            </a:p>
          </p:txBody>
        </p:sp>
        <p:sp>
          <p:nvSpPr>
            <p:cNvPr id="25" name="TextBox 24">
              <a:extLst>
                <a:ext uri="{FF2B5EF4-FFF2-40B4-BE49-F238E27FC236}">
                  <a16:creationId xmlns:a16="http://schemas.microsoft.com/office/drawing/2014/main" id="{DB842453-81D5-1920-94D9-325B24456DB1}"/>
                </a:ext>
              </a:extLst>
            </p:cNvPr>
            <p:cNvSpPr txBox="1">
              <a:spLocks/>
            </p:cNvSpPr>
            <p:nvPr/>
          </p:nvSpPr>
          <p:spPr>
            <a:xfrm>
              <a:off x="5909897" y="3658764"/>
              <a:ext cx="1168977" cy="553998"/>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spcBef>
                  <a:spcPts val="300"/>
                </a:spcBef>
                <a:spcAft>
                  <a:spcPts val="300"/>
                </a:spcAft>
              </a:pPr>
              <a:r>
                <a:rPr lang="en-US" sz="1200" b="1"/>
                <a:t>Allocated with incremental transmission</a:t>
              </a:r>
              <a:endParaRPr lang="en-US" sz="1200"/>
            </a:p>
          </p:txBody>
        </p:sp>
        <p:sp>
          <p:nvSpPr>
            <p:cNvPr id="26" name="TextBox 25">
              <a:extLst>
                <a:ext uri="{FF2B5EF4-FFF2-40B4-BE49-F238E27FC236}">
                  <a16:creationId xmlns:a16="http://schemas.microsoft.com/office/drawing/2014/main" id="{E3FF2444-188E-7DD9-5974-10B9AADD59E9}"/>
                </a:ext>
              </a:extLst>
            </p:cNvPr>
            <p:cNvSpPr txBox="1">
              <a:spLocks/>
            </p:cNvSpPr>
            <p:nvPr/>
          </p:nvSpPr>
          <p:spPr>
            <a:xfrm>
              <a:off x="7230269" y="3658764"/>
              <a:ext cx="1168400"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spcBef>
                  <a:spcPts val="300"/>
                </a:spcBef>
                <a:spcAft>
                  <a:spcPts val="300"/>
                </a:spcAft>
              </a:pPr>
              <a:r>
                <a:rPr lang="en-US" sz="1200" b="1"/>
                <a:t>Fully studied</a:t>
              </a:r>
              <a:r>
                <a:rPr lang="en-US" sz="1200"/>
                <a:t> (all cases)</a:t>
              </a:r>
            </a:p>
          </p:txBody>
        </p:sp>
      </p:grpSp>
      <p:sp>
        <p:nvSpPr>
          <p:cNvPr id="27" name="Rectangle 26">
            <a:extLst>
              <a:ext uri="{FF2B5EF4-FFF2-40B4-BE49-F238E27FC236}">
                <a16:creationId xmlns:a16="http://schemas.microsoft.com/office/drawing/2014/main" id="{0F3AD367-5435-20BB-861E-69473EDDA2BD}"/>
              </a:ext>
            </a:extLst>
          </p:cNvPr>
          <p:cNvSpPr/>
          <p:nvPr>
            <p:custDataLst>
              <p:tags r:id="rId11"/>
            </p:custDataLst>
          </p:nvPr>
        </p:nvSpPr>
        <p:spPr bwMode="auto">
          <a:xfrm>
            <a:off x="6923088" y="1474788"/>
            <a:ext cx="144463" cy="144463"/>
          </a:xfrm>
          <a:prstGeom prst="rect">
            <a:avLst/>
          </a:prstGeom>
          <a:solidFill>
            <a:schemeClr val="accent1"/>
          </a:solidFill>
          <a:ln w="9525" cap="sq" cmpd="sng" algn="ctr">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28" name="Rectangle 27">
            <a:extLst>
              <a:ext uri="{FF2B5EF4-FFF2-40B4-BE49-F238E27FC236}">
                <a16:creationId xmlns:a16="http://schemas.microsoft.com/office/drawing/2014/main" id="{6F2DECFE-3A9B-ACE8-0FBD-41891E289BF2}"/>
              </a:ext>
            </a:extLst>
          </p:cNvPr>
          <p:cNvSpPr/>
          <p:nvPr>
            <p:custDataLst>
              <p:tags r:id="rId12"/>
            </p:custDataLst>
          </p:nvPr>
        </p:nvSpPr>
        <p:spPr bwMode="auto">
          <a:xfrm>
            <a:off x="7673975" y="1474788"/>
            <a:ext cx="144463" cy="144463"/>
          </a:xfrm>
          <a:prstGeom prst="rect">
            <a:avLst/>
          </a:prstGeom>
          <a:solidFill>
            <a:srgbClr val="B3B3B3"/>
          </a:solidFill>
          <a:ln w="9525" cap="sq" cmpd="sng" algn="ctr">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30" name="Text Placeholder 4">
            <a:extLst>
              <a:ext uri="{FF2B5EF4-FFF2-40B4-BE49-F238E27FC236}">
                <a16:creationId xmlns:a16="http://schemas.microsoft.com/office/drawing/2014/main" id="{8EEF90F1-3783-4D60-988E-A57C04B4FB34}"/>
              </a:ext>
            </a:extLst>
          </p:cNvPr>
          <p:cNvSpPr>
            <a:spLocks noGrp="1"/>
          </p:cNvSpPr>
          <p:nvPr>
            <p:custDataLst>
              <p:tags r:id="rId13"/>
            </p:custDataLst>
          </p:nvPr>
        </p:nvSpPr>
        <p:spPr bwMode="auto">
          <a:xfrm>
            <a:off x="7118350" y="1471613"/>
            <a:ext cx="454025" cy="1603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lvl="0">
              <a:spcBef>
                <a:spcPct val="0"/>
              </a:spcBef>
              <a:spcAft>
                <a:spcPct val="0"/>
              </a:spcAft>
            </a:pPr>
            <a:fld id="{C5EB4E74-ACE4-49CE-9061-CCE06CDE9916}" type="datetime'''''''S''''''t''''''''''''''''u''''die''''''d'''''''''">
              <a:rPr lang="en-US" altLang="en-US" sz="1050" smtClean="0">
                <a:cs typeface="+mn-cs"/>
              </a:rPr>
              <a:pPr lvl="0">
                <a:spcBef>
                  <a:spcPct val="0"/>
                </a:spcBef>
                <a:spcAft>
                  <a:spcPct val="0"/>
                </a:spcAft>
              </a:pPr>
              <a:t>Studied</a:t>
            </a:fld>
            <a:endParaRPr lang="en-US" sz="1050">
              <a:cs typeface="+mn-cs"/>
            </a:endParaRPr>
          </a:p>
        </p:txBody>
      </p:sp>
      <p:sp>
        <p:nvSpPr>
          <p:cNvPr id="31" name="Text Placeholder 4">
            <a:extLst>
              <a:ext uri="{FF2B5EF4-FFF2-40B4-BE49-F238E27FC236}">
                <a16:creationId xmlns:a16="http://schemas.microsoft.com/office/drawing/2014/main" id="{E863E25E-ED25-17CB-2907-69D1B65EBB27}"/>
              </a:ext>
            </a:extLst>
          </p:cNvPr>
          <p:cNvSpPr>
            <a:spLocks noGrp="1"/>
          </p:cNvSpPr>
          <p:nvPr>
            <p:custDataLst>
              <p:tags r:id="rId14"/>
            </p:custDataLst>
          </p:nvPr>
        </p:nvSpPr>
        <p:spPr bwMode="auto">
          <a:xfrm>
            <a:off x="7869238" y="1471613"/>
            <a:ext cx="550863" cy="1603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lvl="0">
              <a:spcBef>
                <a:spcPct val="0"/>
              </a:spcBef>
              <a:spcAft>
                <a:spcPct val="0"/>
              </a:spcAft>
            </a:pPr>
            <a:fld id="{9513059E-A306-4181-8BD9-A4711737093F}" type="datetime'''''''A''''''''ll''oc''''''''''''''''''at''ed'''''''''">
              <a:rPr lang="en-US" altLang="en-US" sz="1050" smtClean="0">
                <a:cs typeface="+mn-cs"/>
              </a:rPr>
              <a:pPr lvl="0">
                <a:spcBef>
                  <a:spcPct val="0"/>
                </a:spcBef>
                <a:spcAft>
                  <a:spcPct val="0"/>
                </a:spcAft>
              </a:pPr>
              <a:t>Allocated</a:t>
            </a:fld>
            <a:endParaRPr lang="en-US" sz="1050">
              <a:cs typeface="+mn-cs"/>
            </a:endParaRPr>
          </a:p>
        </p:txBody>
      </p:sp>
      <p:sp>
        <p:nvSpPr>
          <p:cNvPr id="33" name="TextBox 32">
            <a:extLst>
              <a:ext uri="{FF2B5EF4-FFF2-40B4-BE49-F238E27FC236}">
                <a16:creationId xmlns:a16="http://schemas.microsoft.com/office/drawing/2014/main" id="{99A7DF8B-0215-DE55-E405-0C38B4CBC4BC}"/>
              </a:ext>
            </a:extLst>
          </p:cNvPr>
          <p:cNvSpPr txBox="1">
            <a:spLocks/>
          </p:cNvSpPr>
          <p:nvPr/>
        </p:nvSpPr>
        <p:spPr>
          <a:xfrm>
            <a:off x="9097401" y="1855346"/>
            <a:ext cx="2775460" cy="32624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71450" indent="-171450">
              <a:spcBef>
                <a:spcPts val="300"/>
              </a:spcBef>
              <a:spcAft>
                <a:spcPts val="300"/>
              </a:spcAft>
              <a:buFont typeface="Arial" panose="020B0604020202020204" pitchFamily="34" charset="0"/>
              <a:buChar char="•"/>
            </a:pPr>
            <a:r>
              <a:rPr lang="en-US" sz="1200"/>
              <a:t>Adjusted “bookend” study approach: </a:t>
            </a:r>
            <a:r>
              <a:rPr lang="en-US" sz="1200" b="1"/>
              <a:t>fully study 2028, 2030, and 2032</a:t>
            </a:r>
            <a:r>
              <a:rPr lang="en-US" sz="1200"/>
              <a:t>, </a:t>
            </a:r>
            <a:r>
              <a:rPr lang="en-US" sz="1200" b="1"/>
              <a:t>while allocating 2029 and 2031</a:t>
            </a:r>
            <a:r>
              <a:rPr lang="en-US" sz="1200"/>
              <a:t> using anchored transmission plans</a:t>
            </a:r>
          </a:p>
          <a:p>
            <a:pPr marL="171450" indent="-171450">
              <a:spcBef>
                <a:spcPts val="300"/>
              </a:spcBef>
              <a:spcAft>
                <a:spcPts val="300"/>
              </a:spcAft>
              <a:buFont typeface="Arial" panose="020B0604020202020204" pitchFamily="34" charset="0"/>
              <a:buChar char="•"/>
            </a:pPr>
            <a:r>
              <a:rPr lang="en-US" sz="1200" b="1"/>
              <a:t>Mitigates key developer concerns on “gap years”</a:t>
            </a:r>
            <a:r>
              <a:rPr lang="en-US" sz="1200"/>
              <a:t> by avoiding zero-allocation outcomes:</a:t>
            </a:r>
          </a:p>
          <a:p>
            <a:pPr marL="404813" lvl="1" indent="-171450">
              <a:spcBef>
                <a:spcPts val="300"/>
              </a:spcBef>
              <a:spcAft>
                <a:spcPts val="300"/>
              </a:spcAft>
              <a:buFont typeface="Arial" panose="020B0604020202020204" pitchFamily="34" charset="0"/>
              <a:buChar char="-"/>
            </a:pPr>
            <a:r>
              <a:rPr lang="en-US" sz="1200" b="1"/>
              <a:t>Improves project economics and bankability</a:t>
            </a:r>
            <a:r>
              <a:rPr lang="en-US" sz="1200"/>
              <a:t> by providing interim MW visibility, reducing delayed revenues/underutilization</a:t>
            </a:r>
          </a:p>
          <a:p>
            <a:pPr marL="404813" lvl="1" indent="-171450">
              <a:spcBef>
                <a:spcPts val="300"/>
              </a:spcBef>
              <a:spcAft>
                <a:spcPts val="300"/>
              </a:spcAft>
              <a:buFont typeface="Arial" panose="020B0604020202020204" pitchFamily="34" charset="0"/>
              <a:buChar char="-"/>
            </a:pPr>
            <a:r>
              <a:rPr lang="en-US" sz="1200" b="1"/>
              <a:t>Anchors allocation on years with major planned transmission additions</a:t>
            </a:r>
            <a:r>
              <a:rPr lang="en-US" sz="1200"/>
              <a:t> (e.g., backbone upgrades)</a:t>
            </a:r>
          </a:p>
          <a:p>
            <a:pPr marL="171450" indent="-171450">
              <a:spcBef>
                <a:spcPts val="300"/>
              </a:spcBef>
              <a:spcAft>
                <a:spcPts val="300"/>
              </a:spcAft>
              <a:buFont typeface="Arial" panose="020B0604020202020204" pitchFamily="34" charset="0"/>
              <a:buChar char="•"/>
            </a:pPr>
            <a:r>
              <a:rPr lang="en-US" sz="1200" b="1"/>
              <a:t>Extended batch by 10 weeks </a:t>
            </a:r>
            <a:endParaRPr lang="en-US" sz="1200"/>
          </a:p>
        </p:txBody>
      </p:sp>
      <p:pic>
        <p:nvPicPr>
          <p:cNvPr id="34" name="Graphic 33">
            <a:extLst>
              <a:ext uri="{FF2B5EF4-FFF2-40B4-BE49-F238E27FC236}">
                <a16:creationId xmlns:a16="http://schemas.microsoft.com/office/drawing/2014/main" id="{64B5EEFF-1500-DE3B-0C69-49B2E599971F}"/>
              </a:ext>
            </a:extLst>
          </p:cNvPr>
          <p:cNvPicPr>
            <a:picLocks/>
          </p:cNvPicPr>
          <p:nvPr/>
        </p:nvPicPr>
        <p:blipFill>
          <a:blip>
            <a:extLst>
              <a:ext uri="{96DAC541-7B7A-43D3-8B79-37D633B846F1}">
                <asvg:svgBlip xmlns:asvg="http://schemas.microsoft.com/office/drawing/2016/SVG/main" r:embed="rId22"/>
              </a:ext>
            </a:extLst>
          </a:blip>
          <a:stretch>
            <a:fillRect/>
          </a:stretch>
        </p:blipFill>
        <p:spPr>
          <a:xfrm>
            <a:off x="4671081" y="4906326"/>
            <a:ext cx="458002" cy="458002"/>
          </a:xfrm>
          <a:prstGeom prst="rect">
            <a:avLst/>
          </a:prstGeom>
        </p:spPr>
      </p:pic>
      <p:pic>
        <p:nvPicPr>
          <p:cNvPr id="35" name="Graphic 34">
            <a:extLst>
              <a:ext uri="{FF2B5EF4-FFF2-40B4-BE49-F238E27FC236}">
                <a16:creationId xmlns:a16="http://schemas.microsoft.com/office/drawing/2014/main" id="{6B9EB596-922F-2EA3-BD10-AF84FF7463DC}"/>
              </a:ext>
            </a:extLst>
          </p:cNvPr>
          <p:cNvPicPr>
            <a:picLocks/>
          </p:cNvPicPr>
          <p:nvPr/>
        </p:nvPicPr>
        <p:blipFill>
          <a:blip>
            <a:extLst>
              <a:ext uri="{96DAC541-7B7A-43D3-8B79-37D633B846F1}">
                <asvg:svgBlip xmlns:asvg="http://schemas.microsoft.com/office/drawing/2016/SVG/main" r:embed="rId23"/>
              </a:ext>
            </a:extLst>
          </a:blip>
          <a:stretch>
            <a:fillRect/>
          </a:stretch>
        </p:blipFill>
        <p:spPr>
          <a:xfrm>
            <a:off x="615682" y="4906326"/>
            <a:ext cx="458002" cy="458002"/>
          </a:xfrm>
          <a:prstGeom prst="rect">
            <a:avLst/>
          </a:prstGeom>
        </p:spPr>
      </p:pic>
      <p:sp>
        <p:nvSpPr>
          <p:cNvPr id="36" name="TextBox 35">
            <a:extLst>
              <a:ext uri="{FF2B5EF4-FFF2-40B4-BE49-F238E27FC236}">
                <a16:creationId xmlns:a16="http://schemas.microsoft.com/office/drawing/2014/main" id="{3E52086F-B56E-BC62-E13A-A04459EFC020}"/>
              </a:ext>
            </a:extLst>
          </p:cNvPr>
          <p:cNvSpPr txBox="1">
            <a:spLocks/>
          </p:cNvSpPr>
          <p:nvPr/>
        </p:nvSpPr>
        <p:spPr>
          <a:xfrm>
            <a:off x="1130704" y="4906326"/>
            <a:ext cx="3287183" cy="1523494"/>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t>Enablers</a:t>
            </a:r>
          </a:p>
          <a:p>
            <a:pPr marL="171450" indent="-171450">
              <a:spcBef>
                <a:spcPts val="300"/>
              </a:spcBef>
              <a:spcAft>
                <a:spcPts val="300"/>
              </a:spcAft>
              <a:buFont typeface="Arial" panose="020B0604020202020204" pitchFamily="34" charset="0"/>
              <a:buChar char="•"/>
            </a:pPr>
            <a:r>
              <a:rPr lang="en-US" sz="1200" b="1"/>
              <a:t>Early TSP involvement at study kickoff</a:t>
            </a:r>
            <a:r>
              <a:rPr lang="en-US" sz="1200"/>
              <a:t>, with a shared 2032 system case</a:t>
            </a:r>
          </a:p>
          <a:p>
            <a:pPr marL="171450" indent="-171450">
              <a:spcBef>
                <a:spcPts val="300"/>
              </a:spcBef>
              <a:spcAft>
                <a:spcPts val="300"/>
              </a:spcAft>
              <a:buFont typeface="Arial" panose="020B0604020202020204" pitchFamily="34" charset="0"/>
              <a:buChar char="•"/>
            </a:pPr>
            <a:r>
              <a:rPr lang="en-US" sz="1200" b="1"/>
              <a:t>Parallel development of transmission solutions </a:t>
            </a:r>
            <a:r>
              <a:rPr lang="en-US" sz="1200"/>
              <a:t>and cost estimates</a:t>
            </a:r>
          </a:p>
          <a:p>
            <a:pPr marL="171450" indent="-171450">
              <a:spcBef>
                <a:spcPts val="300"/>
              </a:spcBef>
              <a:spcAft>
                <a:spcPts val="300"/>
              </a:spcAft>
              <a:buFont typeface="Arial" panose="020B0604020202020204" pitchFamily="34" charset="0"/>
              <a:buChar char="•"/>
            </a:pPr>
            <a:r>
              <a:rPr lang="en-US" sz="1200" b="1"/>
              <a:t>Centralized ERCOT coordination</a:t>
            </a:r>
            <a:r>
              <a:rPr lang="en-US" sz="1200"/>
              <a:t>, consolidating TSP inputs into a single plan</a:t>
            </a:r>
          </a:p>
        </p:txBody>
      </p:sp>
      <p:sp>
        <p:nvSpPr>
          <p:cNvPr id="37" name="TextBox 36">
            <a:extLst>
              <a:ext uri="{FF2B5EF4-FFF2-40B4-BE49-F238E27FC236}">
                <a16:creationId xmlns:a16="http://schemas.microsoft.com/office/drawing/2014/main" id="{4A1BE821-878B-6A74-F2B8-7CB10F54335F}"/>
              </a:ext>
            </a:extLst>
          </p:cNvPr>
          <p:cNvSpPr txBox="1">
            <a:spLocks/>
          </p:cNvSpPr>
          <p:nvPr/>
        </p:nvSpPr>
        <p:spPr>
          <a:xfrm>
            <a:off x="5187951" y="4906326"/>
            <a:ext cx="3227388" cy="1523494"/>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t>Advantages</a:t>
            </a:r>
          </a:p>
          <a:p>
            <a:pPr marL="171450" indent="-171450">
              <a:spcBef>
                <a:spcPts val="300"/>
              </a:spcBef>
              <a:spcAft>
                <a:spcPts val="300"/>
              </a:spcAft>
              <a:buFont typeface="Arial" panose="020B0604020202020204" pitchFamily="34" charset="0"/>
              <a:buChar char="•"/>
            </a:pPr>
            <a:r>
              <a:rPr lang="en-US" sz="1200" b="1"/>
              <a:t>Delivers an actionable 2032 transmission plan within Batch Zero timeline</a:t>
            </a:r>
            <a:r>
              <a:rPr lang="en-US" sz="1200"/>
              <a:t>, avoiding reliance on future cycles </a:t>
            </a:r>
          </a:p>
          <a:p>
            <a:pPr marL="171450" indent="-171450">
              <a:spcBef>
                <a:spcPts val="300"/>
              </a:spcBef>
              <a:spcAft>
                <a:spcPts val="300"/>
              </a:spcAft>
              <a:buFont typeface="Arial" panose="020B0604020202020204" pitchFamily="34" charset="0"/>
              <a:buChar char="•"/>
            </a:pPr>
            <a:r>
              <a:rPr lang="en-US" sz="1200" b="1"/>
              <a:t>Provides full 2027-2032 visibility </a:t>
            </a:r>
            <a:r>
              <a:rPr lang="en-US" sz="1200"/>
              <a:t>for customer decisions</a:t>
            </a:r>
          </a:p>
          <a:p>
            <a:pPr marL="171450" indent="-171450">
              <a:spcBef>
                <a:spcPts val="300"/>
              </a:spcBef>
              <a:spcAft>
                <a:spcPts val="300"/>
              </a:spcAft>
              <a:buFont typeface="Arial" panose="020B0604020202020204" pitchFamily="34" charset="0"/>
              <a:buChar char="•"/>
            </a:pPr>
            <a:r>
              <a:rPr lang="en-US" sz="1200" b="1"/>
              <a:t>Reduces complexity and rework</a:t>
            </a:r>
          </a:p>
        </p:txBody>
      </p:sp>
      <p:sp>
        <p:nvSpPr>
          <p:cNvPr id="38" name="Rectangle 37">
            <a:extLst>
              <a:ext uri="{FF2B5EF4-FFF2-40B4-BE49-F238E27FC236}">
                <a16:creationId xmlns:a16="http://schemas.microsoft.com/office/drawing/2014/main" id="{A273846B-955F-3C06-393B-9C2C75279F9B}"/>
              </a:ext>
            </a:extLst>
          </p:cNvPr>
          <p:cNvSpPr/>
          <p:nvPr/>
        </p:nvSpPr>
        <p:spPr>
          <a:xfrm>
            <a:off x="554038" y="4869767"/>
            <a:ext cx="3863849" cy="1582402"/>
          </a:xfrm>
          <a:prstGeom prst="rect">
            <a:avLst/>
          </a:prstGeom>
          <a:noFill/>
          <a:ln w="190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39" name="Rectangle 38">
            <a:extLst>
              <a:ext uri="{FF2B5EF4-FFF2-40B4-BE49-F238E27FC236}">
                <a16:creationId xmlns:a16="http://schemas.microsoft.com/office/drawing/2014/main" id="{5DF8CF74-FA87-33F6-3062-9FA662095989}"/>
              </a:ext>
            </a:extLst>
          </p:cNvPr>
          <p:cNvSpPr/>
          <p:nvPr/>
        </p:nvSpPr>
        <p:spPr>
          <a:xfrm>
            <a:off x="4610100" y="4869767"/>
            <a:ext cx="3863975" cy="1582402"/>
          </a:xfrm>
          <a:prstGeom prst="rect">
            <a:avLst/>
          </a:prstGeom>
          <a:noFill/>
          <a:ln w="190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17" name="Rectangle 16">
            <a:extLst>
              <a:ext uri="{FF2B5EF4-FFF2-40B4-BE49-F238E27FC236}">
                <a16:creationId xmlns:a16="http://schemas.microsoft.com/office/drawing/2014/main" id="{C62C99A1-A5D8-5D21-AB83-6F9CC70D829D}"/>
              </a:ext>
            </a:extLst>
          </p:cNvPr>
          <p:cNvSpPr/>
          <p:nvPr/>
        </p:nvSpPr>
        <p:spPr>
          <a:xfrm>
            <a:off x="1948781" y="3624718"/>
            <a:ext cx="1168400" cy="657001"/>
          </a:xfrm>
          <a:prstGeom prst="rect">
            <a:avLst/>
          </a:prstGeom>
          <a:noFill/>
          <a:ln w="25400" cap="sq">
            <a:solidFill>
              <a:srgbClr val="FF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32" name="Rectangle 31">
            <a:extLst>
              <a:ext uri="{FF2B5EF4-FFF2-40B4-BE49-F238E27FC236}">
                <a16:creationId xmlns:a16="http://schemas.microsoft.com/office/drawing/2014/main" id="{9F81DB88-C0EF-FFDF-D149-BF02EBDC45E8}"/>
              </a:ext>
            </a:extLst>
          </p:cNvPr>
          <p:cNvSpPr/>
          <p:nvPr/>
        </p:nvSpPr>
        <p:spPr>
          <a:xfrm>
            <a:off x="4606772" y="3619037"/>
            <a:ext cx="1168400" cy="657001"/>
          </a:xfrm>
          <a:prstGeom prst="rect">
            <a:avLst/>
          </a:prstGeom>
          <a:noFill/>
          <a:ln w="25400" cap="sq">
            <a:solidFill>
              <a:srgbClr val="FF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41" name="Rectangle 40">
            <a:extLst>
              <a:ext uri="{FF2B5EF4-FFF2-40B4-BE49-F238E27FC236}">
                <a16:creationId xmlns:a16="http://schemas.microsoft.com/office/drawing/2014/main" id="{E70BD636-EF80-CF39-1124-6D3AAB08E936}"/>
              </a:ext>
            </a:extLst>
          </p:cNvPr>
          <p:cNvSpPr/>
          <p:nvPr/>
        </p:nvSpPr>
        <p:spPr>
          <a:xfrm>
            <a:off x="7246939" y="3619037"/>
            <a:ext cx="1168400" cy="657001"/>
          </a:xfrm>
          <a:prstGeom prst="rect">
            <a:avLst/>
          </a:prstGeom>
          <a:noFill/>
          <a:ln w="25400" cap="sq">
            <a:solidFill>
              <a:srgbClr val="FF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Tree>
    <p:extLst>
      <p:ext uri="{BB962C8B-B14F-4D97-AF65-F5344CB8AC3E}">
        <p14:creationId xmlns:p14="http://schemas.microsoft.com/office/powerpoint/2010/main" val="2072683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67A89-7C49-C1D9-D977-ABCF9BC3EE8B}"/>
            </a:ext>
          </a:extLst>
        </p:cNvPr>
        <p:cNvGrpSpPr/>
        <p:nvPr/>
      </p:nvGrpSpPr>
      <p:grpSpPr>
        <a:xfrm>
          <a:off x="0" y="0"/>
          <a:ext cx="0" cy="0"/>
          <a:chOff x="0" y="0"/>
          <a:chExt cx="0" cy="0"/>
        </a:xfrm>
      </p:grpSpPr>
      <p:graphicFrame>
        <p:nvGraphicFramePr>
          <p:cNvPr id="4" name="Object 6" hidden="1">
            <a:extLst>
              <a:ext uri="{FF2B5EF4-FFF2-40B4-BE49-F238E27FC236}">
                <a16:creationId xmlns:a16="http://schemas.microsoft.com/office/drawing/2014/main" id="{1C836B29-3C23-B661-3D8D-A252BC060E3D}"/>
              </a:ext>
            </a:extLst>
          </p:cNvPr>
          <p:cNvGraphicFramePr>
            <a:graphicFrameLocks noChangeAspect="1"/>
          </p:cNvGraphicFramePr>
          <p:nvPr>
            <p:custDataLst>
              <p:tags r:id="rId1"/>
            </p:custDataLst>
            <p:extLst>
              <p:ext uri="{D42A27DB-BD31-4B8C-83A1-F6EECF244321}">
                <p14:modId xmlns:p14="http://schemas.microsoft.com/office/powerpoint/2010/main" val="39227350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04" imgH="403" progId="TCLayout.ActiveDocument.1">
                  <p:embed/>
                </p:oleObj>
              </mc:Choice>
              <mc:Fallback>
                <p:oleObj name="think-cell Slide" r:id="rId6" imgW="404" imgH="403" progId="TCLayout.ActiveDocument.1">
                  <p:embed/>
                  <p:pic>
                    <p:nvPicPr>
                      <p:cNvPr id="4" name="Object 6" hidden="1">
                        <a:extLst>
                          <a:ext uri="{FF2B5EF4-FFF2-40B4-BE49-F238E27FC236}">
                            <a16:creationId xmlns:a16="http://schemas.microsoft.com/office/drawing/2014/main" id="{1C836B29-3C23-B661-3D8D-A252BC060E3D}"/>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2. Slide Title">
            <a:extLst>
              <a:ext uri="{FF2B5EF4-FFF2-40B4-BE49-F238E27FC236}">
                <a16:creationId xmlns:a16="http://schemas.microsoft.com/office/drawing/2014/main" id="{1436123C-01A4-F6B3-D0D3-A3AEDF317965}"/>
              </a:ext>
            </a:extLst>
          </p:cNvPr>
          <p:cNvSpPr>
            <a:spLocks noGrp="1"/>
          </p:cNvSpPr>
          <p:nvPr>
            <p:ph type="title"/>
            <p:custDataLst>
              <p:tags r:id="rId2"/>
            </p:custDataLst>
          </p:nvPr>
        </p:nvSpPr>
        <p:spPr>
          <a:xfrm>
            <a:off x="1213948" y="476576"/>
            <a:ext cx="10656775" cy="369332"/>
          </a:xfrm>
          <a:noFill/>
          <a:ln>
            <a:noFill/>
          </a:ln>
          <a:extLst>
            <a:ext uri="{909E8E84-426E-40DD-AFC4-6F175D3DCCD1}">
              <a14:hiddenFill xmlns:a14="http://schemas.microsoft.com/office/drawing/2010/main">
                <a:solidFill>
                  <a:srgbClr val="FFFFFF"/>
                </a:solidFill>
              </a14:hiddenFill>
            </a:ext>
          </a:extLst>
        </p:spPr>
        <p:txBody>
          <a:bodyPr vert="horz" wrap="square">
            <a:spAutoFit/>
          </a:bodyPr>
          <a:lstStyle/>
          <a:p>
            <a:r>
              <a:rPr lang="en-US">
                <a:solidFill>
                  <a:schemeClr val="accent2">
                    <a:lumMod val="75000"/>
                  </a:schemeClr>
                </a:solidFill>
              </a:rPr>
              <a:t>Future process: </a:t>
            </a:r>
            <a:r>
              <a:rPr lang="en-US"/>
              <a:t>Initial view on scope and potential high-level CTP design</a:t>
            </a:r>
          </a:p>
        </p:txBody>
      </p:sp>
      <p:sp>
        <p:nvSpPr>
          <p:cNvPr id="25" name="4. Footnote">
            <a:extLst>
              <a:ext uri="{FF2B5EF4-FFF2-40B4-BE49-F238E27FC236}">
                <a16:creationId xmlns:a16="http://schemas.microsoft.com/office/drawing/2014/main" id="{FE40FD17-1A8E-F0C4-9A5B-E2EAA96CEE02}"/>
              </a:ext>
            </a:extLst>
          </p:cNvPr>
          <p:cNvSpPr txBox="1"/>
          <p:nvPr>
            <p:custDataLst>
              <p:tags r:id="rId3"/>
            </p:custDataLst>
          </p:nvPr>
        </p:nvSpPr>
        <p:spPr>
          <a:xfrm>
            <a:off x="506347" y="6210706"/>
            <a:ext cx="7278624" cy="24622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marL="0" lvl="0" indent="0">
              <a:buAutoNum type="arabicPeriod"/>
            </a:pPr>
            <a:r>
              <a:rPr lang="en-US"/>
              <a:t>    TPL and Alternative Project Analytics</a:t>
            </a:r>
          </a:p>
          <a:p>
            <a:pPr marL="0" lvl="0" indent="0">
              <a:buAutoNum type="arabicPeriod"/>
            </a:pPr>
            <a:r>
              <a:rPr lang="en-US"/>
              <a:t>    Short circuit</a:t>
            </a:r>
          </a:p>
        </p:txBody>
      </p:sp>
      <p:sp>
        <p:nvSpPr>
          <p:cNvPr id="111" name="TextBox 110">
            <a:extLst>
              <a:ext uri="{FF2B5EF4-FFF2-40B4-BE49-F238E27FC236}">
                <a16:creationId xmlns:a16="http://schemas.microsoft.com/office/drawing/2014/main" id="{41990EB7-809D-64A5-DC5E-3A68F6711198}"/>
              </a:ext>
            </a:extLst>
          </p:cNvPr>
          <p:cNvSpPr txBox="1"/>
          <p:nvPr/>
        </p:nvSpPr>
        <p:spPr>
          <a:xfrm>
            <a:off x="634508" y="1342468"/>
            <a:ext cx="2308226" cy="169277"/>
          </a:xfrm>
          <a:prstGeom prst="rect">
            <a:avLst/>
          </a:prstGeom>
        </p:spPr>
        <p:txBody>
          <a:bodyPr vert="horz" wrap="square" lIns="0" tIns="0" rIns="0" bIns="0" rtlCol="0" anchor="ctr">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100" b="1">
                <a:solidFill>
                  <a:schemeClr val="tx1">
                    <a:lumMod val="75000"/>
                    <a:lumOff val="25000"/>
                  </a:schemeClr>
                </a:solidFill>
              </a:rPr>
              <a:t>Single source of truth</a:t>
            </a:r>
          </a:p>
        </p:txBody>
      </p:sp>
      <p:sp>
        <p:nvSpPr>
          <p:cNvPr id="112" name="TextBox 111">
            <a:extLst>
              <a:ext uri="{FF2B5EF4-FFF2-40B4-BE49-F238E27FC236}">
                <a16:creationId xmlns:a16="http://schemas.microsoft.com/office/drawing/2014/main" id="{95AF4ED9-677E-586F-D892-5AB54E420435}"/>
              </a:ext>
            </a:extLst>
          </p:cNvPr>
          <p:cNvSpPr txBox="1"/>
          <p:nvPr/>
        </p:nvSpPr>
        <p:spPr>
          <a:xfrm>
            <a:off x="3353969" y="1342468"/>
            <a:ext cx="1851026" cy="169277"/>
          </a:xfrm>
          <a:prstGeom prst="rect">
            <a:avLst/>
          </a:prstGeom>
        </p:spPr>
        <p:txBody>
          <a:bodyPr vert="horz" wrap="square" lIns="0" tIns="0" rIns="0" bIns="0" rtlCol="0" anchor="ctr">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100" b="1">
                <a:solidFill>
                  <a:schemeClr val="accent6">
                    <a:lumMod val="75000"/>
                  </a:schemeClr>
                </a:solidFill>
              </a:rPr>
              <a:t>Integrated batch process</a:t>
            </a:r>
          </a:p>
        </p:txBody>
      </p:sp>
      <p:sp>
        <p:nvSpPr>
          <p:cNvPr id="126" name="TextBox 125">
            <a:extLst>
              <a:ext uri="{FF2B5EF4-FFF2-40B4-BE49-F238E27FC236}">
                <a16:creationId xmlns:a16="http://schemas.microsoft.com/office/drawing/2014/main" id="{FCE6723B-F427-3A6F-4226-F7CB1FAC4874}"/>
              </a:ext>
            </a:extLst>
          </p:cNvPr>
          <p:cNvSpPr txBox="1"/>
          <p:nvPr/>
        </p:nvSpPr>
        <p:spPr>
          <a:xfrm>
            <a:off x="5743087" y="1342468"/>
            <a:ext cx="2891154" cy="169277"/>
          </a:xfrm>
          <a:prstGeom prst="rect">
            <a:avLst/>
          </a:prstGeom>
        </p:spPr>
        <p:txBody>
          <a:bodyPr vert="horz" wrap="square" lIns="0" tIns="0" rIns="0" bIns="0" rtlCol="0" anchor="ctr">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100" b="1">
                <a:solidFill>
                  <a:schemeClr val="accent4">
                    <a:lumMod val="75000"/>
                  </a:schemeClr>
                </a:solidFill>
              </a:rPr>
              <a:t>Consolidated modeling </a:t>
            </a:r>
            <a:r>
              <a:rPr lang="en-US" sz="1100"/>
              <a:t>and</a:t>
            </a:r>
            <a:r>
              <a:rPr lang="en-US" sz="1100">
                <a:solidFill>
                  <a:schemeClr val="accent4">
                    <a:lumMod val="75000"/>
                  </a:schemeClr>
                </a:solidFill>
              </a:rPr>
              <a:t> </a:t>
            </a:r>
            <a:r>
              <a:rPr lang="en-US" sz="1100" b="1">
                <a:solidFill>
                  <a:schemeClr val="accent5">
                    <a:lumMod val="75000"/>
                  </a:schemeClr>
                </a:solidFill>
              </a:rPr>
              <a:t>reliability study</a:t>
            </a:r>
          </a:p>
        </p:txBody>
      </p:sp>
      <p:sp>
        <p:nvSpPr>
          <p:cNvPr id="129" name="TextBox 128">
            <a:extLst>
              <a:ext uri="{FF2B5EF4-FFF2-40B4-BE49-F238E27FC236}">
                <a16:creationId xmlns:a16="http://schemas.microsoft.com/office/drawing/2014/main" id="{1E6F2186-BCD0-256B-321B-83845DAC4BCC}"/>
              </a:ext>
            </a:extLst>
          </p:cNvPr>
          <p:cNvSpPr txBox="1"/>
          <p:nvPr/>
        </p:nvSpPr>
        <p:spPr>
          <a:xfrm>
            <a:off x="9735168" y="1342468"/>
            <a:ext cx="2276475" cy="169277"/>
          </a:xfrm>
          <a:prstGeom prst="rect">
            <a:avLst/>
          </a:prstGeom>
        </p:spPr>
        <p:txBody>
          <a:bodyPr vert="horz" wrap="square" lIns="0" tIns="0" rIns="0" bIns="0" rtlCol="0" anchor="ctr">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100" b="1">
                <a:solidFill>
                  <a:srgbClr val="CC9B00"/>
                </a:solidFill>
              </a:rPr>
              <a:t>Streamlined endorsement</a:t>
            </a:r>
          </a:p>
        </p:txBody>
      </p:sp>
      <p:sp>
        <p:nvSpPr>
          <p:cNvPr id="213" name="Rectangle 212">
            <a:extLst>
              <a:ext uri="{FF2B5EF4-FFF2-40B4-BE49-F238E27FC236}">
                <a16:creationId xmlns:a16="http://schemas.microsoft.com/office/drawing/2014/main" id="{4AC40A10-82F4-5C90-D4D0-3C9EA09009EA}"/>
              </a:ext>
            </a:extLst>
          </p:cNvPr>
          <p:cNvSpPr>
            <a:spLocks/>
          </p:cNvSpPr>
          <p:nvPr/>
        </p:nvSpPr>
        <p:spPr>
          <a:xfrm>
            <a:off x="7140403" y="1617618"/>
            <a:ext cx="1493838" cy="2234685"/>
          </a:xfrm>
          <a:prstGeom prst="rect">
            <a:avLst/>
          </a:prstGeom>
          <a:solidFill>
            <a:schemeClr val="accent5">
              <a:lumMod val="20000"/>
              <a:lumOff val="80000"/>
            </a:schemeClr>
          </a:solidFill>
          <a:ln w="2857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15" name="Rectangle 214">
            <a:extLst>
              <a:ext uri="{FF2B5EF4-FFF2-40B4-BE49-F238E27FC236}">
                <a16:creationId xmlns:a16="http://schemas.microsoft.com/office/drawing/2014/main" id="{BC1342E6-B273-88F6-D9C6-5FC1C44B53EA}"/>
              </a:ext>
            </a:extLst>
          </p:cNvPr>
          <p:cNvSpPr>
            <a:spLocks/>
          </p:cNvSpPr>
          <p:nvPr/>
        </p:nvSpPr>
        <p:spPr>
          <a:xfrm>
            <a:off x="7176707" y="3923325"/>
            <a:ext cx="4501556" cy="32316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tx1"/>
                </a:solidFill>
              </a:rPr>
              <a:t>Stakeholder engagement and public comment (e.g., via monthly updates, to define stakeholder gates)</a:t>
            </a:r>
          </a:p>
        </p:txBody>
      </p:sp>
      <p:sp>
        <p:nvSpPr>
          <p:cNvPr id="216" name="Rectangle 215">
            <a:extLst>
              <a:ext uri="{FF2B5EF4-FFF2-40B4-BE49-F238E27FC236}">
                <a16:creationId xmlns:a16="http://schemas.microsoft.com/office/drawing/2014/main" id="{2205DEFA-322B-E024-8B97-EF8EC20B0023}"/>
              </a:ext>
            </a:extLst>
          </p:cNvPr>
          <p:cNvSpPr>
            <a:spLocks/>
          </p:cNvSpPr>
          <p:nvPr/>
        </p:nvSpPr>
        <p:spPr>
          <a:xfrm>
            <a:off x="5743087" y="1617618"/>
            <a:ext cx="1303338" cy="2234685"/>
          </a:xfrm>
          <a:prstGeom prst="rect">
            <a:avLst/>
          </a:prstGeom>
          <a:solidFill>
            <a:schemeClr val="accent4">
              <a:lumMod val="20000"/>
              <a:lumOff val="80000"/>
            </a:schemeClr>
          </a:solidFill>
          <a:ln w="285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18" name="Rectangle 217">
            <a:extLst>
              <a:ext uri="{FF2B5EF4-FFF2-40B4-BE49-F238E27FC236}">
                <a16:creationId xmlns:a16="http://schemas.microsoft.com/office/drawing/2014/main" id="{EAA921CC-DE93-70A2-FE08-DA25495449F7}"/>
              </a:ext>
            </a:extLst>
          </p:cNvPr>
          <p:cNvSpPr>
            <a:spLocks/>
          </p:cNvSpPr>
          <p:nvPr/>
        </p:nvSpPr>
        <p:spPr>
          <a:xfrm>
            <a:off x="3294778" y="1617657"/>
            <a:ext cx="2345440" cy="2234685"/>
          </a:xfrm>
          <a:prstGeom prst="rect">
            <a:avLst/>
          </a:prstGeom>
          <a:solidFill>
            <a:schemeClr val="accent6">
              <a:lumMod val="20000"/>
              <a:lumOff val="80000"/>
            </a:schemeClr>
          </a:solidFill>
          <a:ln w="285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19" name="Rectangle 218">
            <a:extLst>
              <a:ext uri="{FF2B5EF4-FFF2-40B4-BE49-F238E27FC236}">
                <a16:creationId xmlns:a16="http://schemas.microsoft.com/office/drawing/2014/main" id="{30DF2757-3E42-7CD1-3FF0-DF4E9F840FF4}"/>
              </a:ext>
            </a:extLst>
          </p:cNvPr>
          <p:cNvSpPr>
            <a:spLocks/>
          </p:cNvSpPr>
          <p:nvPr/>
        </p:nvSpPr>
        <p:spPr>
          <a:xfrm>
            <a:off x="629264" y="1663178"/>
            <a:ext cx="2492376" cy="4065588"/>
          </a:xfrm>
          <a:prstGeom prst="rect">
            <a:avLst/>
          </a:prstGeom>
          <a:solidFill>
            <a:schemeClr val="bg1">
              <a:lumMod val="95000"/>
            </a:schemeClr>
          </a:solidFill>
          <a:ln w="28575">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20" name="Rectangle 219">
            <a:extLst>
              <a:ext uri="{FF2B5EF4-FFF2-40B4-BE49-F238E27FC236}">
                <a16:creationId xmlns:a16="http://schemas.microsoft.com/office/drawing/2014/main" id="{F777A2C0-7F4E-7F98-D0E5-3EBDE161E758}"/>
              </a:ext>
            </a:extLst>
          </p:cNvPr>
          <p:cNvSpPr>
            <a:spLocks/>
          </p:cNvSpPr>
          <p:nvPr/>
        </p:nvSpPr>
        <p:spPr>
          <a:xfrm>
            <a:off x="764201" y="2891904"/>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ctr">
            <a:noAutofit/>
          </a:bodyPr>
          <a:lstStyle/>
          <a:p>
            <a:pPr algn="ctr"/>
            <a:r>
              <a:rPr lang="en-US" sz="900">
                <a:solidFill>
                  <a:schemeClr val="tx1"/>
                </a:solidFill>
              </a:rPr>
              <a:t>RIOO</a:t>
            </a:r>
          </a:p>
        </p:txBody>
      </p:sp>
      <p:sp>
        <p:nvSpPr>
          <p:cNvPr id="221" name="Rectangle 220">
            <a:extLst>
              <a:ext uri="{FF2B5EF4-FFF2-40B4-BE49-F238E27FC236}">
                <a16:creationId xmlns:a16="http://schemas.microsoft.com/office/drawing/2014/main" id="{37442931-3083-BC0A-131A-BA3E61BAFC66}"/>
              </a:ext>
            </a:extLst>
          </p:cNvPr>
          <p:cNvSpPr>
            <a:spLocks/>
          </p:cNvSpPr>
          <p:nvPr/>
        </p:nvSpPr>
        <p:spPr>
          <a:xfrm>
            <a:off x="764201" y="3852342"/>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ctr">
            <a:noAutofit/>
          </a:bodyPr>
          <a:lstStyle/>
          <a:p>
            <a:pPr algn="ctr"/>
            <a:r>
              <a:rPr lang="en-US" sz="900">
                <a:solidFill>
                  <a:schemeClr val="tx1"/>
                </a:solidFill>
              </a:rPr>
              <a:t>MOD, TPIT</a:t>
            </a:r>
          </a:p>
        </p:txBody>
      </p:sp>
      <p:sp>
        <p:nvSpPr>
          <p:cNvPr id="222" name="Rectangle 221">
            <a:extLst>
              <a:ext uri="{FF2B5EF4-FFF2-40B4-BE49-F238E27FC236}">
                <a16:creationId xmlns:a16="http://schemas.microsoft.com/office/drawing/2014/main" id="{BDD7C157-88BE-6DD2-C0E4-3ADED90F2C44}"/>
              </a:ext>
            </a:extLst>
          </p:cNvPr>
          <p:cNvSpPr>
            <a:spLocks/>
          </p:cNvSpPr>
          <p:nvPr/>
        </p:nvSpPr>
        <p:spPr>
          <a:xfrm>
            <a:off x="764201" y="4812779"/>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ctr">
            <a:noAutofit/>
          </a:bodyPr>
          <a:lstStyle/>
          <a:p>
            <a:pPr algn="ctr"/>
            <a:r>
              <a:rPr lang="en-US" sz="900">
                <a:solidFill>
                  <a:schemeClr val="tx1"/>
                </a:solidFill>
              </a:rPr>
              <a:t>Base Load Economic Forecast, TSP RFI</a:t>
            </a:r>
          </a:p>
        </p:txBody>
      </p:sp>
      <p:sp>
        <p:nvSpPr>
          <p:cNvPr id="223" name="Rectangle 222">
            <a:extLst>
              <a:ext uri="{FF2B5EF4-FFF2-40B4-BE49-F238E27FC236}">
                <a16:creationId xmlns:a16="http://schemas.microsoft.com/office/drawing/2014/main" id="{75F683F8-8A20-A931-8059-7BFDDD8AEDF1}"/>
              </a:ext>
            </a:extLst>
          </p:cNvPr>
          <p:cNvSpPr>
            <a:spLocks/>
          </p:cNvSpPr>
          <p:nvPr/>
        </p:nvSpPr>
        <p:spPr>
          <a:xfrm>
            <a:off x="3365747" y="1998142"/>
            <a:ext cx="593725" cy="64452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bg1"/>
                </a:solidFill>
              </a:rPr>
              <a:t>Batch model build</a:t>
            </a:r>
          </a:p>
        </p:txBody>
      </p:sp>
      <p:sp>
        <p:nvSpPr>
          <p:cNvPr id="224" name="Oval 223">
            <a:extLst>
              <a:ext uri="{FF2B5EF4-FFF2-40B4-BE49-F238E27FC236}">
                <a16:creationId xmlns:a16="http://schemas.microsoft.com/office/drawing/2014/main" id="{94795FEA-0CF6-744D-5C6C-64AB2DC99923}"/>
              </a:ext>
            </a:extLst>
          </p:cNvPr>
          <p:cNvSpPr>
            <a:spLocks/>
          </p:cNvSpPr>
          <p:nvPr/>
        </p:nvSpPr>
        <p:spPr>
          <a:xfrm>
            <a:off x="5963750" y="1866667"/>
            <a:ext cx="946149" cy="900736"/>
          </a:xfrm>
          <a:prstGeom prst="ellipse">
            <a:avLst/>
          </a:prstGeom>
          <a:solidFill>
            <a:schemeClr val="accent4">
              <a:lumMod val="75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850" b="1"/>
              <a:t>Post commitment</a:t>
            </a:r>
            <a:r>
              <a:rPr lang="en-US" sz="850" b="1">
                <a:solidFill>
                  <a:schemeClr val="bg1"/>
                </a:solidFill>
              </a:rPr>
              <a:t> &amp; </a:t>
            </a:r>
            <a:r>
              <a:rPr lang="en-US" sz="850" b="1"/>
              <a:t>CTP Year N Model</a:t>
            </a:r>
          </a:p>
        </p:txBody>
      </p:sp>
      <p:sp>
        <p:nvSpPr>
          <p:cNvPr id="225" name="Oval 224">
            <a:extLst>
              <a:ext uri="{FF2B5EF4-FFF2-40B4-BE49-F238E27FC236}">
                <a16:creationId xmlns:a16="http://schemas.microsoft.com/office/drawing/2014/main" id="{62E2CCEF-34B8-FE1B-F1CB-5B3EAA6A7424}"/>
              </a:ext>
            </a:extLst>
          </p:cNvPr>
          <p:cNvSpPr>
            <a:spLocks/>
          </p:cNvSpPr>
          <p:nvPr/>
        </p:nvSpPr>
        <p:spPr>
          <a:xfrm>
            <a:off x="8783887" y="1933546"/>
            <a:ext cx="804022" cy="777875"/>
          </a:xfrm>
          <a:prstGeom prst="ellipse">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900" b="1"/>
              <a:t>Final model snapshot</a:t>
            </a:r>
            <a:endParaRPr lang="en-US" sz="900"/>
          </a:p>
        </p:txBody>
      </p:sp>
      <p:sp>
        <p:nvSpPr>
          <p:cNvPr id="226" name="Diamond 225">
            <a:extLst>
              <a:ext uri="{FF2B5EF4-FFF2-40B4-BE49-F238E27FC236}">
                <a16:creationId xmlns:a16="http://schemas.microsoft.com/office/drawing/2014/main" id="{F5766F55-F924-952F-F2D5-DA9CB2427CA4}"/>
              </a:ext>
            </a:extLst>
          </p:cNvPr>
          <p:cNvSpPr/>
          <p:nvPr/>
        </p:nvSpPr>
        <p:spPr>
          <a:xfrm>
            <a:off x="1746864" y="2895079"/>
            <a:ext cx="1330325" cy="771525"/>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900" b="1"/>
              <a:t>Gen. data</a:t>
            </a:r>
          </a:p>
        </p:txBody>
      </p:sp>
      <p:sp>
        <p:nvSpPr>
          <p:cNvPr id="227" name="Diamond 226">
            <a:extLst>
              <a:ext uri="{FF2B5EF4-FFF2-40B4-BE49-F238E27FC236}">
                <a16:creationId xmlns:a16="http://schemas.microsoft.com/office/drawing/2014/main" id="{0D4241A0-DA9F-7862-661B-D6AA88B786EA}"/>
              </a:ext>
            </a:extLst>
          </p:cNvPr>
          <p:cNvSpPr/>
          <p:nvPr/>
        </p:nvSpPr>
        <p:spPr>
          <a:xfrm>
            <a:off x="1746864" y="3854723"/>
            <a:ext cx="1330325" cy="773113"/>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900" b="1"/>
              <a:t>Topology</a:t>
            </a:r>
            <a:br>
              <a:rPr lang="en-US" sz="900" b="1"/>
            </a:br>
            <a:r>
              <a:rPr lang="en-US" sz="900" b="1"/>
              <a:t>data</a:t>
            </a:r>
          </a:p>
        </p:txBody>
      </p:sp>
      <p:sp>
        <p:nvSpPr>
          <p:cNvPr id="228" name="Diamond 227">
            <a:extLst>
              <a:ext uri="{FF2B5EF4-FFF2-40B4-BE49-F238E27FC236}">
                <a16:creationId xmlns:a16="http://schemas.microsoft.com/office/drawing/2014/main" id="{7CF1E74B-9534-B8F2-A91E-ECA095CF5CE3}"/>
              </a:ext>
            </a:extLst>
          </p:cNvPr>
          <p:cNvSpPr/>
          <p:nvPr/>
        </p:nvSpPr>
        <p:spPr>
          <a:xfrm>
            <a:off x="1746864" y="4815160"/>
            <a:ext cx="1330325" cy="773113"/>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800" b="1"/>
              <a:t>Remaining </a:t>
            </a:r>
            <a:br>
              <a:rPr lang="en-US" sz="800" b="1"/>
            </a:br>
            <a:r>
              <a:rPr lang="en-US" sz="800" b="1"/>
              <a:t>load data</a:t>
            </a:r>
          </a:p>
          <a:p>
            <a:pPr algn="ctr"/>
            <a:r>
              <a:rPr lang="en-US" sz="800"/>
              <a:t>(medium, economic)</a:t>
            </a:r>
          </a:p>
        </p:txBody>
      </p:sp>
      <p:sp>
        <p:nvSpPr>
          <p:cNvPr id="229" name="Diamond 228">
            <a:extLst>
              <a:ext uri="{FF2B5EF4-FFF2-40B4-BE49-F238E27FC236}">
                <a16:creationId xmlns:a16="http://schemas.microsoft.com/office/drawing/2014/main" id="{502FEA09-5274-B682-A0C3-3CBB54575574}"/>
              </a:ext>
            </a:extLst>
          </p:cNvPr>
          <p:cNvSpPr/>
          <p:nvPr/>
        </p:nvSpPr>
        <p:spPr>
          <a:xfrm>
            <a:off x="1746864" y="1933848"/>
            <a:ext cx="1330325" cy="773113"/>
          </a:xfrm>
          <a:prstGeom prst="diamond">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900" b="1"/>
              <a:t>Large load data </a:t>
            </a:r>
            <a:r>
              <a:rPr lang="en-US" sz="900"/>
              <a:t>(from TSPs)</a:t>
            </a:r>
          </a:p>
        </p:txBody>
      </p:sp>
      <p:sp>
        <p:nvSpPr>
          <p:cNvPr id="230" name="Rectangle 229">
            <a:extLst>
              <a:ext uri="{FF2B5EF4-FFF2-40B4-BE49-F238E27FC236}">
                <a16:creationId xmlns:a16="http://schemas.microsoft.com/office/drawing/2014/main" id="{5716EC29-A263-BBE9-6C35-48F0EA5861CB}"/>
              </a:ext>
            </a:extLst>
          </p:cNvPr>
          <p:cNvSpPr>
            <a:spLocks/>
          </p:cNvSpPr>
          <p:nvPr/>
        </p:nvSpPr>
        <p:spPr>
          <a:xfrm>
            <a:off x="764201" y="1931467"/>
            <a:ext cx="827088" cy="77787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r>
              <a:rPr lang="en-US" sz="900">
                <a:solidFill>
                  <a:schemeClr val="tx1"/>
                </a:solidFill>
              </a:rPr>
              <a:t>ILLE large load data</a:t>
            </a:r>
          </a:p>
        </p:txBody>
      </p:sp>
      <p:sp>
        <p:nvSpPr>
          <p:cNvPr id="231" name="Rectangle 230">
            <a:extLst>
              <a:ext uri="{FF2B5EF4-FFF2-40B4-BE49-F238E27FC236}">
                <a16:creationId xmlns:a16="http://schemas.microsoft.com/office/drawing/2014/main" id="{1B1B28BC-1AA0-0D88-8FA8-43581BB34FF7}"/>
              </a:ext>
            </a:extLst>
          </p:cNvPr>
          <p:cNvSpPr>
            <a:spLocks/>
          </p:cNvSpPr>
          <p:nvPr/>
        </p:nvSpPr>
        <p:spPr>
          <a:xfrm>
            <a:off x="4888533" y="1998142"/>
            <a:ext cx="681038" cy="64452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bg1"/>
                </a:solidFill>
              </a:rPr>
              <a:t>Commit-</a:t>
            </a:r>
            <a:r>
              <a:rPr lang="en-US" sz="900" err="1">
                <a:solidFill>
                  <a:schemeClr val="bg1"/>
                </a:solidFill>
              </a:rPr>
              <a:t>ment</a:t>
            </a:r>
            <a:r>
              <a:rPr lang="en-US" sz="900">
                <a:solidFill>
                  <a:schemeClr val="bg1"/>
                </a:solidFill>
              </a:rPr>
              <a:t> window</a:t>
            </a:r>
          </a:p>
        </p:txBody>
      </p:sp>
      <p:grpSp>
        <p:nvGrpSpPr>
          <p:cNvPr id="3" name="Group 2">
            <a:extLst>
              <a:ext uri="{FF2B5EF4-FFF2-40B4-BE49-F238E27FC236}">
                <a16:creationId xmlns:a16="http://schemas.microsoft.com/office/drawing/2014/main" id="{52F6F8C3-5CF8-A4AD-1CA9-EFBE0928A2B0}"/>
              </a:ext>
            </a:extLst>
          </p:cNvPr>
          <p:cNvGrpSpPr/>
          <p:nvPr/>
        </p:nvGrpSpPr>
        <p:grpSpPr>
          <a:xfrm>
            <a:off x="9735168" y="1617618"/>
            <a:ext cx="1967707" cy="2234683"/>
            <a:chOff x="9096376" y="1949305"/>
            <a:chExt cx="2351087" cy="1599273"/>
          </a:xfrm>
        </p:grpSpPr>
        <p:sp>
          <p:nvSpPr>
            <p:cNvPr id="217" name="Rectangle 216">
              <a:extLst>
                <a:ext uri="{FF2B5EF4-FFF2-40B4-BE49-F238E27FC236}">
                  <a16:creationId xmlns:a16="http://schemas.microsoft.com/office/drawing/2014/main" id="{E8CB820E-9B25-BD89-5572-9233536E115F}"/>
                </a:ext>
              </a:extLst>
            </p:cNvPr>
            <p:cNvSpPr>
              <a:spLocks/>
            </p:cNvSpPr>
            <p:nvPr/>
          </p:nvSpPr>
          <p:spPr>
            <a:xfrm>
              <a:off x="9096376" y="1949305"/>
              <a:ext cx="2351087" cy="1599273"/>
            </a:xfrm>
            <a:prstGeom prst="rect">
              <a:avLst/>
            </a:prstGeom>
            <a:solidFill>
              <a:srgbClr val="F4EABE"/>
            </a:solid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900"/>
            </a:p>
          </p:txBody>
        </p:sp>
        <p:sp>
          <p:nvSpPr>
            <p:cNvPr id="232" name="Rectangle 231">
              <a:extLst>
                <a:ext uri="{FF2B5EF4-FFF2-40B4-BE49-F238E27FC236}">
                  <a16:creationId xmlns:a16="http://schemas.microsoft.com/office/drawing/2014/main" id="{5ECC3D0D-75C0-D4DB-7FAA-34F1981D4185}"/>
                </a:ext>
              </a:extLst>
            </p:cNvPr>
            <p:cNvSpPr>
              <a:spLocks/>
            </p:cNvSpPr>
            <p:nvPr/>
          </p:nvSpPr>
          <p:spPr>
            <a:xfrm>
              <a:off x="9255174" y="2197894"/>
              <a:ext cx="930176" cy="777875"/>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b="1">
                  <a:solidFill>
                    <a:schemeClr val="tx1"/>
                  </a:solidFill>
                </a:rPr>
                <a:t>Actionable Trans. Plan</a:t>
              </a:r>
            </a:p>
          </p:txBody>
        </p:sp>
        <p:sp>
          <p:nvSpPr>
            <p:cNvPr id="233" name="Rectangle 232">
              <a:extLst>
                <a:ext uri="{FF2B5EF4-FFF2-40B4-BE49-F238E27FC236}">
                  <a16:creationId xmlns:a16="http://schemas.microsoft.com/office/drawing/2014/main" id="{95E652FE-B34F-137C-7D97-AE18212CEFB8}"/>
                </a:ext>
              </a:extLst>
            </p:cNvPr>
            <p:cNvSpPr>
              <a:spLocks/>
            </p:cNvSpPr>
            <p:nvPr/>
          </p:nvSpPr>
          <p:spPr>
            <a:xfrm>
              <a:off x="10358488" y="2189098"/>
              <a:ext cx="930176" cy="777875"/>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b="1">
                  <a:solidFill>
                    <a:schemeClr val="tx1"/>
                  </a:solidFill>
                </a:rPr>
                <a:t>Endorsed Trans. Plan</a:t>
              </a:r>
            </a:p>
          </p:txBody>
        </p:sp>
      </p:grpSp>
      <p:cxnSp>
        <p:nvCxnSpPr>
          <p:cNvPr id="235" name="Straight Arrow Connector 234">
            <a:extLst>
              <a:ext uri="{FF2B5EF4-FFF2-40B4-BE49-F238E27FC236}">
                <a16:creationId xmlns:a16="http://schemas.microsoft.com/office/drawing/2014/main" id="{1DEB1D8B-EA7B-26EB-1D95-E580DE6BC616}"/>
              </a:ext>
            </a:extLst>
          </p:cNvPr>
          <p:cNvCxnSpPr>
            <a:cxnSpLocks/>
          </p:cNvCxnSpPr>
          <p:nvPr/>
        </p:nvCxnSpPr>
        <p:spPr>
          <a:xfrm>
            <a:off x="9587909" y="2320405"/>
            <a:ext cx="308445" cy="0"/>
          </a:xfrm>
          <a:prstGeom prst="straightConnector1">
            <a:avLst/>
          </a:prstGeom>
          <a:ln w="6350">
            <a:solidFill>
              <a:schemeClr val="tx1">
                <a:lumMod val="75000"/>
                <a:lumOff val="2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238" name="TextBox 237">
            <a:extLst>
              <a:ext uri="{FF2B5EF4-FFF2-40B4-BE49-F238E27FC236}">
                <a16:creationId xmlns:a16="http://schemas.microsoft.com/office/drawing/2014/main" id="{0274F8C6-47F1-A4A1-4635-80FAB9080056}"/>
              </a:ext>
            </a:extLst>
          </p:cNvPr>
          <p:cNvSpPr txBox="1">
            <a:spLocks/>
          </p:cNvSpPr>
          <p:nvPr/>
        </p:nvSpPr>
        <p:spPr>
          <a:xfrm>
            <a:off x="764201" y="1717153"/>
            <a:ext cx="2312988" cy="138499"/>
          </a:xfrm>
          <a:prstGeom prst="rect">
            <a:avLst/>
          </a:prstGeom>
        </p:spPr>
        <p:txBody>
          <a:bodyPr vert="horz" wrap="square" lIns="0" tIns="0" rIns="0" bIns="0" rtlCol="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Data inputs</a:t>
            </a:r>
          </a:p>
        </p:txBody>
      </p:sp>
      <p:sp>
        <p:nvSpPr>
          <p:cNvPr id="239" name="TextBox 238">
            <a:extLst>
              <a:ext uri="{FF2B5EF4-FFF2-40B4-BE49-F238E27FC236}">
                <a16:creationId xmlns:a16="http://schemas.microsoft.com/office/drawing/2014/main" id="{2F1D5B98-7D97-94DB-C452-5BCB383217C8}"/>
              </a:ext>
            </a:extLst>
          </p:cNvPr>
          <p:cNvSpPr txBox="1"/>
          <p:nvPr/>
        </p:nvSpPr>
        <p:spPr>
          <a:xfrm>
            <a:off x="3424851" y="1682229"/>
            <a:ext cx="1466850" cy="13849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Batch study</a:t>
            </a:r>
          </a:p>
        </p:txBody>
      </p:sp>
      <p:sp>
        <p:nvSpPr>
          <p:cNvPr id="240" name="TextBox 239">
            <a:extLst>
              <a:ext uri="{FF2B5EF4-FFF2-40B4-BE49-F238E27FC236}">
                <a16:creationId xmlns:a16="http://schemas.microsoft.com/office/drawing/2014/main" id="{F0CBE77B-D6A9-EBD4-4762-DB6F6660281A}"/>
              </a:ext>
            </a:extLst>
          </p:cNvPr>
          <p:cNvSpPr txBox="1">
            <a:spLocks/>
          </p:cNvSpPr>
          <p:nvPr/>
        </p:nvSpPr>
        <p:spPr>
          <a:xfrm>
            <a:off x="5866912" y="1682229"/>
            <a:ext cx="1095375" cy="138499"/>
          </a:xfrm>
          <a:prstGeom prst="rect">
            <a:avLst/>
          </a:prstGeom>
        </p:spPr>
        <p:txBody>
          <a:bodyPr vert="horz" wrap="square" lIns="0" tIns="0" rIns="0" bIns="0" rtlCol="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Modeling</a:t>
            </a:r>
          </a:p>
        </p:txBody>
      </p:sp>
      <p:sp>
        <p:nvSpPr>
          <p:cNvPr id="241" name="TextBox 240">
            <a:extLst>
              <a:ext uri="{FF2B5EF4-FFF2-40B4-BE49-F238E27FC236}">
                <a16:creationId xmlns:a16="http://schemas.microsoft.com/office/drawing/2014/main" id="{EDEE669D-C612-19A6-F097-F9786FCC0AF7}"/>
              </a:ext>
            </a:extLst>
          </p:cNvPr>
          <p:cNvSpPr txBox="1"/>
          <p:nvPr/>
        </p:nvSpPr>
        <p:spPr>
          <a:xfrm>
            <a:off x="9787556" y="1669111"/>
            <a:ext cx="1465263" cy="138499"/>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i="1"/>
              <a:t>Endorsement</a:t>
            </a:r>
          </a:p>
        </p:txBody>
      </p:sp>
      <p:sp>
        <p:nvSpPr>
          <p:cNvPr id="242" name="Rectangle 241">
            <a:extLst>
              <a:ext uri="{FF2B5EF4-FFF2-40B4-BE49-F238E27FC236}">
                <a16:creationId xmlns:a16="http://schemas.microsoft.com/office/drawing/2014/main" id="{FAEB6F0B-3500-ADE7-C4ED-4E2681D07D3C}"/>
              </a:ext>
            </a:extLst>
          </p:cNvPr>
          <p:cNvSpPr>
            <a:spLocks/>
          </p:cNvSpPr>
          <p:nvPr/>
        </p:nvSpPr>
        <p:spPr>
          <a:xfrm>
            <a:off x="7222954" y="1964774"/>
            <a:ext cx="1320800" cy="967927"/>
          </a:xfrm>
          <a:prstGeom prst="rect">
            <a:avLst/>
          </a:prstGeom>
          <a:solidFill>
            <a:srgbClr val="13683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endParaRPr lang="en-US" sz="900" b="1" baseline="30000">
              <a:solidFill>
                <a:schemeClr val="bg1"/>
              </a:solidFill>
            </a:endParaRPr>
          </a:p>
          <a:p>
            <a:pPr algn="ctr"/>
            <a:endParaRPr lang="en-US" sz="900" b="1" baseline="30000">
              <a:solidFill>
                <a:schemeClr val="bg1"/>
              </a:solidFill>
            </a:endParaRPr>
          </a:p>
          <a:p>
            <a:pPr algn="ctr"/>
            <a:endParaRPr lang="en-US" sz="900" b="1" baseline="30000">
              <a:solidFill>
                <a:schemeClr val="bg1"/>
              </a:solidFill>
            </a:endParaRPr>
          </a:p>
          <a:p>
            <a:pPr algn="ctr"/>
            <a:endParaRPr lang="en-US" sz="900" b="1">
              <a:solidFill>
                <a:schemeClr val="bg1"/>
              </a:solidFill>
            </a:endParaRPr>
          </a:p>
        </p:txBody>
      </p:sp>
      <p:sp>
        <p:nvSpPr>
          <p:cNvPr id="243" name="Rectangle 242">
            <a:extLst>
              <a:ext uri="{FF2B5EF4-FFF2-40B4-BE49-F238E27FC236}">
                <a16:creationId xmlns:a16="http://schemas.microsoft.com/office/drawing/2014/main" id="{41173E2B-9549-D74B-520E-71FDF7703F5C}"/>
              </a:ext>
            </a:extLst>
          </p:cNvPr>
          <p:cNvSpPr/>
          <p:nvPr/>
        </p:nvSpPr>
        <p:spPr>
          <a:xfrm>
            <a:off x="7295979" y="2201965"/>
            <a:ext cx="508000" cy="176213"/>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TPL</a:t>
            </a:r>
            <a:r>
              <a:rPr lang="en-US" sz="900" baseline="30000">
                <a:solidFill>
                  <a:schemeClr val="bg1"/>
                </a:solidFill>
              </a:rPr>
              <a:t>1</a:t>
            </a:r>
            <a:endParaRPr lang="en-US" sz="900">
              <a:solidFill>
                <a:schemeClr val="bg1"/>
              </a:solidFill>
            </a:endParaRPr>
          </a:p>
        </p:txBody>
      </p:sp>
      <p:sp>
        <p:nvSpPr>
          <p:cNvPr id="244" name="Rectangle 243">
            <a:extLst>
              <a:ext uri="{FF2B5EF4-FFF2-40B4-BE49-F238E27FC236}">
                <a16:creationId xmlns:a16="http://schemas.microsoft.com/office/drawing/2014/main" id="{0C988998-8005-C317-7B62-C424B62F5EAE}"/>
              </a:ext>
            </a:extLst>
          </p:cNvPr>
          <p:cNvSpPr>
            <a:spLocks/>
          </p:cNvSpPr>
          <p:nvPr/>
        </p:nvSpPr>
        <p:spPr>
          <a:xfrm>
            <a:off x="7295979" y="2435327"/>
            <a:ext cx="1138238" cy="171450"/>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Dynamic</a:t>
            </a:r>
          </a:p>
        </p:txBody>
      </p:sp>
      <p:sp>
        <p:nvSpPr>
          <p:cNvPr id="245" name="Rectangle 244">
            <a:extLst>
              <a:ext uri="{FF2B5EF4-FFF2-40B4-BE49-F238E27FC236}">
                <a16:creationId xmlns:a16="http://schemas.microsoft.com/office/drawing/2014/main" id="{C7A89F10-564A-0DB0-F7AC-CE34724FBB3E}"/>
              </a:ext>
            </a:extLst>
          </p:cNvPr>
          <p:cNvSpPr>
            <a:spLocks/>
          </p:cNvSpPr>
          <p:nvPr/>
        </p:nvSpPr>
        <p:spPr>
          <a:xfrm>
            <a:off x="7295979" y="2966450"/>
            <a:ext cx="1138238" cy="169863"/>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Economic</a:t>
            </a:r>
          </a:p>
        </p:txBody>
      </p:sp>
      <p:sp>
        <p:nvSpPr>
          <p:cNvPr id="246" name="Rectangle 245">
            <a:extLst>
              <a:ext uri="{FF2B5EF4-FFF2-40B4-BE49-F238E27FC236}">
                <a16:creationId xmlns:a16="http://schemas.microsoft.com/office/drawing/2014/main" id="{8D33E0FC-BEFC-79BD-14D3-CA3C9F370613}"/>
              </a:ext>
            </a:extLst>
          </p:cNvPr>
          <p:cNvSpPr/>
          <p:nvPr/>
        </p:nvSpPr>
        <p:spPr>
          <a:xfrm>
            <a:off x="7937329" y="2201965"/>
            <a:ext cx="506413" cy="176213"/>
          </a:xfrm>
          <a:prstGeom prst="rect">
            <a:avLst/>
          </a:prstGeom>
          <a:solidFill>
            <a:schemeClr val="accent5">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300"/>
              </a:spcBef>
              <a:spcAft>
                <a:spcPts val="300"/>
              </a:spcAft>
            </a:pPr>
            <a:r>
              <a:rPr lang="en-US" sz="900">
                <a:solidFill>
                  <a:schemeClr val="bg1"/>
                </a:solidFill>
              </a:rPr>
              <a:t>SC</a:t>
            </a:r>
            <a:r>
              <a:rPr lang="en-US" sz="900" baseline="30000">
                <a:solidFill>
                  <a:schemeClr val="bg1"/>
                </a:solidFill>
              </a:rPr>
              <a:t>2</a:t>
            </a:r>
            <a:endParaRPr lang="en-US" sz="900">
              <a:solidFill>
                <a:schemeClr val="bg1"/>
              </a:solidFill>
            </a:endParaRPr>
          </a:p>
        </p:txBody>
      </p:sp>
      <p:sp>
        <p:nvSpPr>
          <p:cNvPr id="247" name="Rectangle 246">
            <a:extLst>
              <a:ext uri="{FF2B5EF4-FFF2-40B4-BE49-F238E27FC236}">
                <a16:creationId xmlns:a16="http://schemas.microsoft.com/office/drawing/2014/main" id="{FF8DF47E-FBB6-E327-9796-FB230FE00D49}"/>
              </a:ext>
            </a:extLst>
          </p:cNvPr>
          <p:cNvSpPr>
            <a:spLocks/>
          </p:cNvSpPr>
          <p:nvPr/>
        </p:nvSpPr>
        <p:spPr>
          <a:xfrm>
            <a:off x="7295979" y="2662340"/>
            <a:ext cx="1138238" cy="169863"/>
          </a:xfrm>
          <a:prstGeom prst="rect">
            <a:avLst/>
          </a:prstGeom>
          <a:solidFill>
            <a:srgbClr val="1D9C5D"/>
          </a:solidFill>
          <a:ln w="381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ts val="300"/>
              </a:spcBef>
              <a:spcAft>
                <a:spcPts val="300"/>
              </a:spcAft>
            </a:pPr>
            <a:r>
              <a:rPr lang="en-US" sz="900">
                <a:solidFill>
                  <a:schemeClr val="bg1"/>
                </a:solidFill>
              </a:rPr>
              <a:t>RPG-like analysis</a:t>
            </a:r>
          </a:p>
        </p:txBody>
      </p:sp>
      <p:sp>
        <p:nvSpPr>
          <p:cNvPr id="248" name="TextBox 247">
            <a:extLst>
              <a:ext uri="{FF2B5EF4-FFF2-40B4-BE49-F238E27FC236}">
                <a16:creationId xmlns:a16="http://schemas.microsoft.com/office/drawing/2014/main" id="{7F38618A-1D4E-B0E9-2319-DA1BF5594142}"/>
              </a:ext>
            </a:extLst>
          </p:cNvPr>
          <p:cNvSpPr txBox="1">
            <a:spLocks/>
          </p:cNvSpPr>
          <p:nvPr/>
        </p:nvSpPr>
        <p:spPr>
          <a:xfrm>
            <a:off x="7222954" y="1682229"/>
            <a:ext cx="1320800" cy="138499"/>
          </a:xfrm>
          <a:prstGeom prst="rect">
            <a:avLst/>
          </a:prstGeom>
        </p:spPr>
        <p:txBody>
          <a:bodyPr vert="horz" wrap="square" lIns="0" tIns="0" rIns="0" bIns="0" rtlCol="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900" i="1"/>
              <a:t>Reliability study</a:t>
            </a:r>
          </a:p>
        </p:txBody>
      </p:sp>
      <p:sp>
        <p:nvSpPr>
          <p:cNvPr id="249" name="TextBox 248">
            <a:extLst>
              <a:ext uri="{FF2B5EF4-FFF2-40B4-BE49-F238E27FC236}">
                <a16:creationId xmlns:a16="http://schemas.microsoft.com/office/drawing/2014/main" id="{A1CA0724-2BEA-CAFD-AC60-B167DDAB5EB5}"/>
              </a:ext>
            </a:extLst>
          </p:cNvPr>
          <p:cNvSpPr txBox="1"/>
          <p:nvPr/>
        </p:nvSpPr>
        <p:spPr>
          <a:xfrm>
            <a:off x="7334912" y="1998142"/>
            <a:ext cx="1107996" cy="13849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buClr>
                <a:schemeClr val="tx2"/>
              </a:buClr>
            </a:pPr>
            <a:r>
              <a:rPr lang="en-US" sz="900" b="1">
                <a:solidFill>
                  <a:schemeClr val="bg1"/>
                </a:solidFill>
                <a:cs typeface="+mn-cs"/>
              </a:rPr>
              <a:t>CTP assessment</a:t>
            </a:r>
          </a:p>
        </p:txBody>
      </p:sp>
      <p:cxnSp>
        <p:nvCxnSpPr>
          <p:cNvPr id="250" name="Straight Arrow Connector 249">
            <a:extLst>
              <a:ext uri="{FF2B5EF4-FFF2-40B4-BE49-F238E27FC236}">
                <a16:creationId xmlns:a16="http://schemas.microsoft.com/office/drawing/2014/main" id="{063A70E9-9FF0-8DFA-4C4B-47B82666DBFA}"/>
              </a:ext>
            </a:extLst>
          </p:cNvPr>
          <p:cNvCxnSpPr>
            <a:cxnSpLocks/>
            <a:stCxn id="220" idx="3"/>
            <a:endCxn id="226" idx="1"/>
          </p:cNvCxnSpPr>
          <p:nvPr/>
        </p:nvCxnSpPr>
        <p:spPr>
          <a:xfrm>
            <a:off x="1591289" y="3280842"/>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1" name="Straight Arrow Connector 250">
            <a:extLst>
              <a:ext uri="{FF2B5EF4-FFF2-40B4-BE49-F238E27FC236}">
                <a16:creationId xmlns:a16="http://schemas.microsoft.com/office/drawing/2014/main" id="{E67BEF85-8806-8F31-BD3F-1045B3E4AF83}"/>
              </a:ext>
            </a:extLst>
          </p:cNvPr>
          <p:cNvCxnSpPr>
            <a:cxnSpLocks/>
            <a:stCxn id="222" idx="3"/>
            <a:endCxn id="228" idx="1"/>
          </p:cNvCxnSpPr>
          <p:nvPr/>
        </p:nvCxnSpPr>
        <p:spPr>
          <a:xfrm>
            <a:off x="1591289" y="5201717"/>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2" name="Straight Arrow Connector 251">
            <a:extLst>
              <a:ext uri="{FF2B5EF4-FFF2-40B4-BE49-F238E27FC236}">
                <a16:creationId xmlns:a16="http://schemas.microsoft.com/office/drawing/2014/main" id="{4DF07E1D-E2D9-51BF-16CA-8F45B7549046}"/>
              </a:ext>
            </a:extLst>
          </p:cNvPr>
          <p:cNvCxnSpPr>
            <a:cxnSpLocks/>
            <a:stCxn id="221" idx="3"/>
            <a:endCxn id="227" idx="1"/>
          </p:cNvCxnSpPr>
          <p:nvPr/>
        </p:nvCxnSpPr>
        <p:spPr>
          <a:xfrm>
            <a:off x="1591289" y="4241280"/>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3" name="Connector: Elbow 91">
            <a:extLst>
              <a:ext uri="{FF2B5EF4-FFF2-40B4-BE49-F238E27FC236}">
                <a16:creationId xmlns:a16="http://schemas.microsoft.com/office/drawing/2014/main" id="{DAEB7500-C182-FA41-9A82-B013D481FCA0}"/>
              </a:ext>
            </a:extLst>
          </p:cNvPr>
          <p:cNvCxnSpPr>
            <a:cxnSpLocks/>
            <a:stCxn id="229" idx="3"/>
            <a:endCxn id="223" idx="1"/>
          </p:cNvCxnSpPr>
          <p:nvPr/>
        </p:nvCxnSpPr>
        <p:spPr>
          <a:xfrm>
            <a:off x="3077189" y="2320405"/>
            <a:ext cx="288558"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4" name="Straight Arrow Connector 253">
            <a:extLst>
              <a:ext uri="{FF2B5EF4-FFF2-40B4-BE49-F238E27FC236}">
                <a16:creationId xmlns:a16="http://schemas.microsoft.com/office/drawing/2014/main" id="{EF55E421-F98F-82A2-5CE1-6A3D9D7BDA28}"/>
              </a:ext>
            </a:extLst>
          </p:cNvPr>
          <p:cNvCxnSpPr>
            <a:cxnSpLocks/>
            <a:stCxn id="230" idx="3"/>
            <a:endCxn id="229" idx="1"/>
          </p:cNvCxnSpPr>
          <p:nvPr/>
        </p:nvCxnSpPr>
        <p:spPr>
          <a:xfrm>
            <a:off x="1591289" y="2320405"/>
            <a:ext cx="155575"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5" name="Straight Arrow Connector 254">
            <a:extLst>
              <a:ext uri="{FF2B5EF4-FFF2-40B4-BE49-F238E27FC236}">
                <a16:creationId xmlns:a16="http://schemas.microsoft.com/office/drawing/2014/main" id="{4A7A5123-2075-F7C5-7EDE-3836B4DD6BE6}"/>
              </a:ext>
            </a:extLst>
          </p:cNvPr>
          <p:cNvCxnSpPr>
            <a:cxnSpLocks/>
            <a:stCxn id="231" idx="3"/>
            <a:endCxn id="224" idx="2"/>
          </p:cNvCxnSpPr>
          <p:nvPr/>
        </p:nvCxnSpPr>
        <p:spPr>
          <a:xfrm flipV="1">
            <a:off x="5569571" y="2317035"/>
            <a:ext cx="394179" cy="337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6" name="Connector: Elbow 255">
            <a:extLst>
              <a:ext uri="{FF2B5EF4-FFF2-40B4-BE49-F238E27FC236}">
                <a16:creationId xmlns:a16="http://schemas.microsoft.com/office/drawing/2014/main" id="{0B2C692A-E5D4-9D93-B33E-79D2CCFDD656}"/>
              </a:ext>
            </a:extLst>
          </p:cNvPr>
          <p:cNvCxnSpPr>
            <a:cxnSpLocks/>
            <a:stCxn id="233" idx="3"/>
            <a:endCxn id="221" idx="1"/>
          </p:cNvCxnSpPr>
          <p:nvPr/>
        </p:nvCxnSpPr>
        <p:spPr>
          <a:xfrm flipH="1">
            <a:off x="764201" y="2496151"/>
            <a:ext cx="10805770" cy="1745129"/>
          </a:xfrm>
          <a:prstGeom prst="bentConnector5">
            <a:avLst>
              <a:gd name="adj1" fmla="val -2116"/>
              <a:gd name="adj2" fmla="val 191970"/>
              <a:gd name="adj3" fmla="val 102116"/>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8" name="Connector: Elbow 257">
            <a:extLst>
              <a:ext uri="{FF2B5EF4-FFF2-40B4-BE49-F238E27FC236}">
                <a16:creationId xmlns:a16="http://schemas.microsoft.com/office/drawing/2014/main" id="{DEE75883-443D-B367-D21D-9E25BB1A6DDD}"/>
              </a:ext>
            </a:extLst>
          </p:cNvPr>
          <p:cNvCxnSpPr>
            <a:cxnSpLocks/>
            <a:stCxn id="225" idx="0"/>
            <a:endCxn id="223" idx="0"/>
          </p:cNvCxnSpPr>
          <p:nvPr/>
        </p:nvCxnSpPr>
        <p:spPr>
          <a:xfrm rot="16200000" flipH="1" flipV="1">
            <a:off x="6391956" y="-795800"/>
            <a:ext cx="64596" cy="5523288"/>
          </a:xfrm>
          <a:prstGeom prst="bentConnector3">
            <a:avLst>
              <a:gd name="adj1" fmla="val -135659"/>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59" name="Straight Arrow Connector 258">
            <a:extLst>
              <a:ext uri="{FF2B5EF4-FFF2-40B4-BE49-F238E27FC236}">
                <a16:creationId xmlns:a16="http://schemas.microsoft.com/office/drawing/2014/main" id="{FC356ED2-89A8-5926-EF57-34068F36C463}"/>
              </a:ext>
            </a:extLst>
          </p:cNvPr>
          <p:cNvCxnSpPr>
            <a:cxnSpLocks/>
          </p:cNvCxnSpPr>
          <p:nvPr/>
        </p:nvCxnSpPr>
        <p:spPr>
          <a:xfrm>
            <a:off x="6909899" y="2311949"/>
            <a:ext cx="333693"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60" name="Straight Arrow Connector 259">
            <a:extLst>
              <a:ext uri="{FF2B5EF4-FFF2-40B4-BE49-F238E27FC236}">
                <a16:creationId xmlns:a16="http://schemas.microsoft.com/office/drawing/2014/main" id="{D577A9C4-A9A1-AA9B-8B1D-880FF35DB975}"/>
              </a:ext>
            </a:extLst>
          </p:cNvPr>
          <p:cNvCxnSpPr>
            <a:cxnSpLocks/>
          </p:cNvCxnSpPr>
          <p:nvPr/>
        </p:nvCxnSpPr>
        <p:spPr>
          <a:xfrm>
            <a:off x="8543754" y="2311949"/>
            <a:ext cx="240133" cy="0"/>
          </a:xfrm>
          <a:prstGeom prst="straightConnector1">
            <a:avLst/>
          </a:prstGeom>
          <a:ln w="6350">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61" name="Straight Connector 103">
            <a:extLst>
              <a:ext uri="{FF2B5EF4-FFF2-40B4-BE49-F238E27FC236}">
                <a16:creationId xmlns:a16="http://schemas.microsoft.com/office/drawing/2014/main" id="{5643161D-65A7-F1FB-85AE-1594D9B5849D}"/>
              </a:ext>
            </a:extLst>
          </p:cNvPr>
          <p:cNvCxnSpPr>
            <a:cxnSpLocks/>
          </p:cNvCxnSpPr>
          <p:nvPr/>
        </p:nvCxnSpPr>
        <p:spPr>
          <a:xfrm rot="5400000" flipH="1" flipV="1">
            <a:off x="1688946" y="3701952"/>
            <a:ext cx="2873720" cy="125810"/>
          </a:xfrm>
          <a:prstGeom prst="bentConnector3">
            <a:avLst>
              <a:gd name="adj1" fmla="val 34"/>
            </a:avLst>
          </a:prstGeom>
          <a:ln w="6350">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262" name="Rectangle 261">
            <a:extLst>
              <a:ext uri="{FF2B5EF4-FFF2-40B4-BE49-F238E27FC236}">
                <a16:creationId xmlns:a16="http://schemas.microsoft.com/office/drawing/2014/main" id="{61D15741-789C-7A42-8C7E-0351DD18FB76}"/>
              </a:ext>
            </a:extLst>
          </p:cNvPr>
          <p:cNvSpPr/>
          <p:nvPr/>
        </p:nvSpPr>
        <p:spPr>
          <a:xfrm>
            <a:off x="3170852" y="3154184"/>
            <a:ext cx="176212" cy="125414"/>
          </a:xfrm>
          <a:prstGeom prst="rect">
            <a:avLst/>
          </a:prstGeom>
          <a:no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cxnSp>
        <p:nvCxnSpPr>
          <p:cNvPr id="9" name="Straight Arrow Connector 8">
            <a:extLst>
              <a:ext uri="{FF2B5EF4-FFF2-40B4-BE49-F238E27FC236}">
                <a16:creationId xmlns:a16="http://schemas.microsoft.com/office/drawing/2014/main" id="{B42FD192-2EC3-0709-0372-818AC11AD37A}"/>
              </a:ext>
            </a:extLst>
          </p:cNvPr>
          <p:cNvCxnSpPr>
            <a:cxnSpLocks/>
          </p:cNvCxnSpPr>
          <p:nvPr/>
        </p:nvCxnSpPr>
        <p:spPr>
          <a:xfrm>
            <a:off x="10646569" y="2327997"/>
            <a:ext cx="154222" cy="0"/>
          </a:xfrm>
          <a:prstGeom prst="straightConnector1">
            <a:avLst/>
          </a:prstGeom>
          <a:ln w="6350">
            <a:solidFill>
              <a:schemeClr val="tx1">
                <a:lumMod val="75000"/>
                <a:lumOff val="2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E429261B-0F63-453F-1F5A-2A0892F42FDE}"/>
              </a:ext>
            </a:extLst>
          </p:cNvPr>
          <p:cNvSpPr>
            <a:spLocks/>
          </p:cNvSpPr>
          <p:nvPr/>
        </p:nvSpPr>
        <p:spPr>
          <a:xfrm>
            <a:off x="4127140" y="1998142"/>
            <a:ext cx="593725" cy="64452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bg1"/>
                </a:solidFill>
              </a:rPr>
              <a:t>Batch study</a:t>
            </a:r>
          </a:p>
        </p:txBody>
      </p:sp>
      <p:cxnSp>
        <p:nvCxnSpPr>
          <p:cNvPr id="38" name="Straight Connector 103">
            <a:extLst>
              <a:ext uri="{FF2B5EF4-FFF2-40B4-BE49-F238E27FC236}">
                <a16:creationId xmlns:a16="http://schemas.microsoft.com/office/drawing/2014/main" id="{5A498C37-5D8E-5D52-D95F-E98A6DF01F7A}"/>
              </a:ext>
            </a:extLst>
          </p:cNvPr>
          <p:cNvCxnSpPr>
            <a:cxnSpLocks/>
          </p:cNvCxnSpPr>
          <p:nvPr/>
        </p:nvCxnSpPr>
        <p:spPr>
          <a:xfrm rot="10800000" flipV="1">
            <a:off x="3082739" y="3279596"/>
            <a:ext cx="105100" cy="1"/>
          </a:xfrm>
          <a:prstGeom prst="bentConnector3">
            <a:avLst>
              <a:gd name="adj1" fmla="val 50000"/>
            </a:avLst>
          </a:prstGeom>
          <a:ln w="6350">
            <a:solidFill>
              <a:schemeClr val="tx1">
                <a:lumMod val="75000"/>
                <a:lumOff val="25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47" name="Straight Connector 103">
            <a:extLst>
              <a:ext uri="{FF2B5EF4-FFF2-40B4-BE49-F238E27FC236}">
                <a16:creationId xmlns:a16="http://schemas.microsoft.com/office/drawing/2014/main" id="{F948B2A9-46C9-05E2-AB48-0D6738F6A3D3}"/>
              </a:ext>
            </a:extLst>
          </p:cNvPr>
          <p:cNvCxnSpPr>
            <a:cxnSpLocks/>
          </p:cNvCxnSpPr>
          <p:nvPr/>
        </p:nvCxnSpPr>
        <p:spPr>
          <a:xfrm rot="10800000" flipV="1">
            <a:off x="3080040" y="4238641"/>
            <a:ext cx="105100" cy="1"/>
          </a:xfrm>
          <a:prstGeom prst="bentConnector3">
            <a:avLst>
              <a:gd name="adj1" fmla="val 50000"/>
            </a:avLst>
          </a:prstGeom>
          <a:ln w="6350">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a16="http://schemas.microsoft.com/office/drawing/2014/main" id="{DEBADFA7-39CC-935F-5F2E-592458E3B588}"/>
              </a:ext>
            </a:extLst>
          </p:cNvPr>
          <p:cNvCxnSpPr>
            <a:stCxn id="223" idx="3"/>
            <a:endCxn id="17" idx="1"/>
          </p:cNvCxnSpPr>
          <p:nvPr/>
        </p:nvCxnSpPr>
        <p:spPr>
          <a:xfrm>
            <a:off x="3959472" y="2320405"/>
            <a:ext cx="167668" cy="0"/>
          </a:xfrm>
          <a:prstGeom prst="straightConnector1">
            <a:avLst/>
          </a:prstGeom>
          <a:ln w="6350" cap="flat">
            <a:solidFill>
              <a:schemeClr val="tx1"/>
            </a:solidFill>
            <a:prstDash val="sysDash"/>
            <a:miter lim="800000"/>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2295BD2F-9ADB-8412-C725-4937ECE285DE}"/>
              </a:ext>
            </a:extLst>
          </p:cNvPr>
          <p:cNvCxnSpPr>
            <a:stCxn id="17" idx="3"/>
            <a:endCxn id="231" idx="1"/>
          </p:cNvCxnSpPr>
          <p:nvPr/>
        </p:nvCxnSpPr>
        <p:spPr>
          <a:xfrm>
            <a:off x="4720865" y="2320405"/>
            <a:ext cx="167668" cy="0"/>
          </a:xfrm>
          <a:prstGeom prst="straightConnector1">
            <a:avLst/>
          </a:prstGeom>
          <a:ln w="6350" cap="flat">
            <a:solidFill>
              <a:schemeClr val="tx1"/>
            </a:solidFill>
            <a:prstDash val="sysDash"/>
            <a:miter lim="800000"/>
            <a:tailEnd type="triangle"/>
          </a:ln>
        </p:spPr>
        <p:style>
          <a:lnRef idx="1">
            <a:schemeClr val="accent1"/>
          </a:lnRef>
          <a:fillRef idx="0">
            <a:schemeClr val="accent1"/>
          </a:fillRef>
          <a:effectRef idx="0">
            <a:schemeClr val="accent1"/>
          </a:effectRef>
          <a:fontRef idx="minor">
            <a:schemeClr val="tx1"/>
          </a:fontRef>
        </p:style>
      </p:cxnSp>
      <p:cxnSp>
        <p:nvCxnSpPr>
          <p:cNvPr id="55" name="Straight Connector 103">
            <a:extLst>
              <a:ext uri="{FF2B5EF4-FFF2-40B4-BE49-F238E27FC236}">
                <a16:creationId xmlns:a16="http://schemas.microsoft.com/office/drawing/2014/main" id="{49FE197A-5B4E-FE77-3784-5C4518AE3A10}"/>
              </a:ext>
            </a:extLst>
          </p:cNvPr>
          <p:cNvCxnSpPr>
            <a:cxnSpLocks/>
            <a:stCxn id="227" idx="3"/>
          </p:cNvCxnSpPr>
          <p:nvPr/>
        </p:nvCxnSpPr>
        <p:spPr>
          <a:xfrm flipV="1">
            <a:off x="3077189" y="2320405"/>
            <a:ext cx="2625090" cy="1920875"/>
          </a:xfrm>
          <a:prstGeom prst="bentConnector3">
            <a:avLst>
              <a:gd name="adj1" fmla="val 99637"/>
            </a:avLst>
          </a:prstGeom>
          <a:ln w="6350">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214" name="Rectangle 213">
            <a:extLst>
              <a:ext uri="{FF2B5EF4-FFF2-40B4-BE49-F238E27FC236}">
                <a16:creationId xmlns:a16="http://schemas.microsoft.com/office/drawing/2014/main" id="{42C54515-F222-12DC-D1CE-FDAB8D5727AA}"/>
              </a:ext>
            </a:extLst>
          </p:cNvPr>
          <p:cNvSpPr>
            <a:spLocks/>
          </p:cNvSpPr>
          <p:nvPr/>
        </p:nvSpPr>
        <p:spPr>
          <a:xfrm>
            <a:off x="3361850" y="3451045"/>
            <a:ext cx="8316414" cy="32316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ctr">
            <a:noAutofit/>
          </a:bodyPr>
          <a:lstStyle/>
          <a:p>
            <a:pPr algn="ctr"/>
            <a:r>
              <a:rPr lang="en-US" sz="900">
                <a:solidFill>
                  <a:schemeClr val="tx1"/>
                </a:solidFill>
              </a:rPr>
              <a:t>TSP engagement</a:t>
            </a:r>
          </a:p>
        </p:txBody>
      </p:sp>
      <p:sp>
        <p:nvSpPr>
          <p:cNvPr id="6" name="TextBox 5">
            <a:extLst>
              <a:ext uri="{FF2B5EF4-FFF2-40B4-BE49-F238E27FC236}">
                <a16:creationId xmlns:a16="http://schemas.microsoft.com/office/drawing/2014/main" id="{FF72687F-0087-5547-5C44-F2E531061F90}"/>
              </a:ext>
            </a:extLst>
          </p:cNvPr>
          <p:cNvSpPr txBox="1"/>
          <p:nvPr/>
        </p:nvSpPr>
        <p:spPr>
          <a:xfrm>
            <a:off x="4488273" y="4571074"/>
            <a:ext cx="6859593" cy="1088488"/>
          </a:xfrm>
          <a:prstGeom prst="rect">
            <a:avLst/>
          </a:prstGeom>
          <a:solidFill>
            <a:schemeClr val="bg1">
              <a:lumMod val="95000"/>
            </a:schemeClr>
          </a:solidFill>
          <a:ln w="6350">
            <a:solidFill>
              <a:schemeClr val="accent3">
                <a:lumMod val="50000"/>
                <a:lumOff val="50000"/>
              </a:schemeClr>
            </a:solidFill>
            <a:miter lim="800000"/>
          </a:ln>
        </p:spPr>
        <p:txBody>
          <a:bodyPr vert="horz" wrap="square" lIns="91440" tIns="91440" rIns="0" bIns="0" rtlCol="0">
            <a:noAutofit/>
          </a:bodyPr>
          <a:lstStyle/>
          <a:p>
            <a:pPr algn="l">
              <a:spcBef>
                <a:spcPts val="300"/>
              </a:spcBef>
              <a:spcAft>
                <a:spcPts val="300"/>
              </a:spcAft>
              <a:buNone/>
            </a:pPr>
            <a:r>
              <a:rPr lang="en-US" sz="1400" b="1" i="1"/>
              <a:t>Key Design Change:</a:t>
            </a:r>
          </a:p>
          <a:p>
            <a:pPr algn="l">
              <a:spcBef>
                <a:spcPts val="300"/>
              </a:spcBef>
              <a:spcAft>
                <a:spcPts val="300"/>
              </a:spcAft>
              <a:buNone/>
            </a:pPr>
            <a:r>
              <a:rPr lang="en-US" sz="1400"/>
              <a:t>Post-commitment in Batch Zero proceeds to Batch Refinement Study/RPG</a:t>
            </a:r>
          </a:p>
          <a:p>
            <a:pPr algn="l">
              <a:spcBef>
                <a:spcPts val="300"/>
              </a:spcBef>
              <a:spcAft>
                <a:spcPts val="300"/>
              </a:spcAft>
              <a:buNone/>
            </a:pPr>
            <a:r>
              <a:rPr lang="en-US" sz="1400"/>
              <a:t>Post commitment in Batch 1+ feeds into full Planning Studies</a:t>
            </a:r>
          </a:p>
        </p:txBody>
      </p:sp>
      <p:cxnSp>
        <p:nvCxnSpPr>
          <p:cNvPr id="8" name="Straight Connector 7">
            <a:extLst>
              <a:ext uri="{FF2B5EF4-FFF2-40B4-BE49-F238E27FC236}">
                <a16:creationId xmlns:a16="http://schemas.microsoft.com/office/drawing/2014/main" id="{6BA12DDD-4E45-BAE0-D428-A81133123F02}"/>
              </a:ext>
            </a:extLst>
          </p:cNvPr>
          <p:cNvCxnSpPr>
            <a:cxnSpLocks/>
          </p:cNvCxnSpPr>
          <p:nvPr/>
        </p:nvCxnSpPr>
        <p:spPr>
          <a:xfrm flipV="1">
            <a:off x="5640218" y="3874817"/>
            <a:ext cx="0" cy="703709"/>
          </a:xfrm>
          <a:prstGeom prst="line">
            <a:avLst/>
          </a:prstGeom>
          <a:ln w="6350" cap="flat">
            <a:solidFill>
              <a:schemeClr val="accent3">
                <a:lumMod val="50000"/>
                <a:lumOff val="50000"/>
              </a:schemeClr>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01319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c90ee1e1-c015-415f-8aa1-dd21303cc84c"/>
  <p:tag name="NEWVI" val="true"/>
  <p:tag name="TEMPLATELASTEDITTED" val="2019-02-25 12:05 PM"/>
  <p:tag name="TEMPLATECREATED" val="2019-02-27 01:18 PM"/>
  <p:tag name="TEMPLATEVERSION" val="3"/>
  <p:tag name="BLUEONEFOURTHTITLEFONTCOLORFIXED" val="true"/>
  <p:tag name="DARKLAYOUTNAMESCHANGEDTOCONTRAST" val="true"/>
  <p:tag name="CTFIXED" val="Yes"/>
  <p:tag name="THINKCELLUNDODONOTDELETE" val="0"/>
  <p:tag name="TSCLIENT" val="True"/>
  <p:tag name="TEMPLATELASTEDITED" val="2021-12-13 05:24 PM"/>
  <p:tag name="LINKEDPICTURESLINKREMOVED" val="True"/>
  <p:tag name="TCCONTRASTACCENTS" val="4|5|6|7|8|9"/>
  <p:tag name="TCLIGHTACCENTS" val="4|5|6|7|8|9"/>
  <p:tag name="THINKCELLPRESENTATIONDONOTDELETE" val="&lt;?xml version=&quot;1.0&quot; encoding=&quot;UTF-16&quot; standalone=&quot;yes&quot;?&gt;&lt;root reqver=&quot;28224&quot;&gt;&lt;version val=&quot;35902&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1-%Y&lt;/m_strFormatTime&gt;&lt;m_yearfmt&gt;&lt;begin val=&quot;0&quot;/&gt;&lt;end val=&quot;0&quot;/&gt;&lt;/m_yearfmt&gt;&lt;/m_precDefaultDate&gt;&lt;m_precDefaultDay&gt;&lt;m_bNumberIsYear val=&quot;0&quot;/&gt;&lt;m_strFormatTime&gt;%d&lt;/m_strFormatTime&gt;&lt;m_yearfmt&gt;&lt;begin val=&quot;0&quot;/&gt;&lt;end val=&quot;4&quot;/&gt;&lt;/m_yearfmt&gt;&lt;/m_precDefaultDay&gt;&lt;m_precDefaultWeek&gt;&lt;m_bNumberIsYear val=&quot;0&quot;/&gt;&lt;m_strFormatTime&gt;%4&lt;/m_strFormatTime&gt;&lt;m_yearfmt&gt;&lt;begin val=&quot;0&quot;/&gt;&lt;end val=&quot;4&quot;/&gt;&lt;/m_yearfmt&gt;&lt;/m_precDefaultWeek&gt;&lt;m_precDefaultMonth&gt;&lt;m_bNumberIsYear val=&quot;0&quot;/&gt;&lt;m_strFormatTime&gt;%1&lt;/m_strFormatTime&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1&quot;&gt;&lt;elem m_fUsage=&quot;1.89999999999999991118E+00&quot;&gt;&lt;m_msothmcolidx val=&quot;0&quot;/&gt;&lt;m_rgb r=&quot;DC&quot; g=&quot;00&quot; b=&quot;13&quot;/&gt;&lt;/elem&gt;&lt;/m_vecMRU&gt;&lt;/m_mruColor&gt;&lt;m_eweekdayFirstOfWeek val=&quot;2&quot;/&gt;&lt;m_eweekdayFirstOfWorkweek val=&quot;2&quot;/&gt;&lt;m_eweekdayFirstOfWeekend val=&quot;7&quot;/&gt;&lt;/CPresentation&gt;&lt;/root&gt;"/>
  <p:tag name="ICONENCLOSURE" val="True"/>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SHAPENAME" val="5. Source"/>
</p:tagLst>
</file>

<file path=ppt/tags/tag10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SHAPENAME" val="5. Source"/>
</p:tagLst>
</file>

<file path=ppt/tags/tag105.xml><?xml version="1.0" encoding="utf-8"?>
<p:tagLst xmlns:a="http://schemas.openxmlformats.org/drawingml/2006/main" xmlns:r="http://schemas.openxmlformats.org/officeDocument/2006/relationships" xmlns:p="http://schemas.openxmlformats.org/presentationml/2006/main">
  <p:tag name="SHAPENAME" val="Titl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ZRYLYSbLzP8DsqQ5_IDvMg"/>
</p:tagLst>
</file>

<file path=ppt/tags/tag10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9.xml><?xml version="1.0" encoding="utf-8"?>
<p:tagLst xmlns:a="http://schemas.openxmlformats.org/drawingml/2006/main" xmlns:r="http://schemas.openxmlformats.org/officeDocument/2006/relationships" xmlns:p="http://schemas.openxmlformats.org/presentationml/2006/main">
  <p:tag name="SHAPENAME" val="4. Footnote"/>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10.xml><?xml version="1.0" encoding="utf-8"?>
<p:tagLst xmlns:a="http://schemas.openxmlformats.org/drawingml/2006/main" xmlns:r="http://schemas.openxmlformats.org/officeDocument/2006/relationships" xmlns:p="http://schemas.openxmlformats.org/presentationml/2006/main">
  <p:tag name="NAME" val="ACET"/>
</p:tagLst>
</file>

<file path=ppt/tags/tag111.xml><?xml version="1.0" encoding="utf-8"?>
<p:tagLst xmlns:a="http://schemas.openxmlformats.org/drawingml/2006/main" xmlns:r="http://schemas.openxmlformats.org/officeDocument/2006/relationships" xmlns:p="http://schemas.openxmlformats.org/presentationml/2006/main">
  <p:tag name="NAME" val="Moon"/>
</p:tagLst>
</file>

<file path=ppt/tags/tag112.xml><?xml version="1.0" encoding="utf-8"?>
<p:tagLst xmlns:a="http://schemas.openxmlformats.org/drawingml/2006/main" xmlns:r="http://schemas.openxmlformats.org/officeDocument/2006/relationships" xmlns:p="http://schemas.openxmlformats.org/presentationml/2006/main">
  <p:tag name="NAME" val="Moon"/>
</p:tagLst>
</file>

<file path=ppt/tags/tag113.xml><?xml version="1.0" encoding="utf-8"?>
<p:tagLst xmlns:a="http://schemas.openxmlformats.org/drawingml/2006/main" xmlns:r="http://schemas.openxmlformats.org/officeDocument/2006/relationships" xmlns:p="http://schemas.openxmlformats.org/presentationml/2006/main">
  <p:tag name="NAME" val="Moon"/>
</p:tagLst>
</file>

<file path=ppt/tags/tag114.xml><?xml version="1.0" encoding="utf-8"?>
<p:tagLst xmlns:a="http://schemas.openxmlformats.org/drawingml/2006/main" xmlns:r="http://schemas.openxmlformats.org/officeDocument/2006/relationships" xmlns:p="http://schemas.openxmlformats.org/presentationml/2006/main">
  <p:tag name="NAME" val="Moon"/>
</p:tagLst>
</file>

<file path=ppt/tags/tag115.xml><?xml version="1.0" encoding="utf-8"?>
<p:tagLst xmlns:a="http://schemas.openxmlformats.org/drawingml/2006/main" xmlns:r="http://schemas.openxmlformats.org/officeDocument/2006/relationships" xmlns:p="http://schemas.openxmlformats.org/presentationml/2006/main">
  <p:tag name="NAME" val="Moon"/>
</p:tagLst>
</file>

<file path=ppt/tags/tag116.xml><?xml version="1.0" encoding="utf-8"?>
<p:tagLst xmlns:a="http://schemas.openxmlformats.org/drawingml/2006/main" xmlns:r="http://schemas.openxmlformats.org/officeDocument/2006/relationships" xmlns:p="http://schemas.openxmlformats.org/presentationml/2006/main">
  <p:tag name="ANGLE" val="5"/>
</p:tagLst>
</file>

<file path=ppt/tags/tag117.xml><?xml version="1.0" encoding="utf-8"?>
<p:tagLst xmlns:a="http://schemas.openxmlformats.org/drawingml/2006/main" xmlns:r="http://schemas.openxmlformats.org/officeDocument/2006/relationships" xmlns:p="http://schemas.openxmlformats.org/presentationml/2006/main">
  <p:tag name="ANGLE" val="5"/>
</p:tagLst>
</file>

<file path=ppt/tags/tag118.xml><?xml version="1.0" encoding="utf-8"?>
<p:tagLst xmlns:a="http://schemas.openxmlformats.org/drawingml/2006/main" xmlns:r="http://schemas.openxmlformats.org/officeDocument/2006/relationships" xmlns:p="http://schemas.openxmlformats.org/presentationml/2006/main">
  <p:tag name="ANGLE" val="4"/>
</p:tagLst>
</file>

<file path=ppt/tags/tag119.xml><?xml version="1.0" encoding="utf-8"?>
<p:tagLst xmlns:a="http://schemas.openxmlformats.org/drawingml/2006/main" xmlns:r="http://schemas.openxmlformats.org/officeDocument/2006/relationships" xmlns:p="http://schemas.openxmlformats.org/presentationml/2006/main">
  <p:tag name="ANGLE" val="4"/>
</p:tagLst>
</file>

<file path=ppt/tags/tag12.xml><?xml version="1.0" encoding="utf-8"?>
<p:tagLst xmlns:a="http://schemas.openxmlformats.org/drawingml/2006/main" xmlns:r="http://schemas.openxmlformats.org/officeDocument/2006/relationships" xmlns:p="http://schemas.openxmlformats.org/presentationml/2006/main">
  <p:tag name="ANGLE" val="5"/>
</p:tagLst>
</file>

<file path=ppt/tags/tag120.xml><?xml version="1.0" encoding="utf-8"?>
<p:tagLst xmlns:a="http://schemas.openxmlformats.org/drawingml/2006/main" xmlns:r="http://schemas.openxmlformats.org/officeDocument/2006/relationships" xmlns:p="http://schemas.openxmlformats.org/presentationml/2006/main">
  <p:tag name="ANGLE" val="3"/>
</p:tagLst>
</file>

<file path=ppt/tags/tag121.xml><?xml version="1.0" encoding="utf-8"?>
<p:tagLst xmlns:a="http://schemas.openxmlformats.org/drawingml/2006/main" xmlns:r="http://schemas.openxmlformats.org/officeDocument/2006/relationships" xmlns:p="http://schemas.openxmlformats.org/presentationml/2006/main">
  <p:tag name="ANGLE" val="3"/>
</p:tagLst>
</file>

<file path=ppt/tags/tag122.xml><?xml version="1.0" encoding="utf-8"?>
<p:tagLst xmlns:a="http://schemas.openxmlformats.org/drawingml/2006/main" xmlns:r="http://schemas.openxmlformats.org/officeDocument/2006/relationships" xmlns:p="http://schemas.openxmlformats.org/presentationml/2006/main">
  <p:tag name="ANGLE" val="2"/>
</p:tagLst>
</file>

<file path=ppt/tags/tag123.xml><?xml version="1.0" encoding="utf-8"?>
<p:tagLst xmlns:a="http://schemas.openxmlformats.org/drawingml/2006/main" xmlns:r="http://schemas.openxmlformats.org/officeDocument/2006/relationships" xmlns:p="http://schemas.openxmlformats.org/presentationml/2006/main">
  <p:tag name="ANGLE" val="2"/>
</p:tagLst>
</file>

<file path=ppt/tags/tag124.xml><?xml version="1.0" encoding="utf-8"?>
<p:tagLst xmlns:a="http://schemas.openxmlformats.org/drawingml/2006/main" xmlns:r="http://schemas.openxmlformats.org/officeDocument/2006/relationships" xmlns:p="http://schemas.openxmlformats.org/presentationml/2006/main">
  <p:tag name="ANGLE" val="1"/>
</p:tagLst>
</file>

<file path=ppt/tags/tag125.xml><?xml version="1.0" encoding="utf-8"?>
<p:tagLst xmlns:a="http://schemas.openxmlformats.org/drawingml/2006/main" xmlns:r="http://schemas.openxmlformats.org/officeDocument/2006/relationships" xmlns:p="http://schemas.openxmlformats.org/presentationml/2006/main">
  <p:tag name="ANGLE" val="1"/>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28.xml><?xml version="1.0" encoding="utf-8"?>
<p:tagLst xmlns:a="http://schemas.openxmlformats.org/drawingml/2006/main" xmlns:r="http://schemas.openxmlformats.org/officeDocument/2006/relationships" xmlns:p="http://schemas.openxmlformats.org/presentationml/2006/main">
  <p:tag name="SHAPENAME" val="Subtitle"/>
</p:tagLst>
</file>

<file path=ppt/tags/tag129.xml><?xml version="1.0" encoding="utf-8"?>
<p:tagLst xmlns:a="http://schemas.openxmlformats.org/drawingml/2006/main" xmlns:r="http://schemas.openxmlformats.org/officeDocument/2006/relationships" xmlns:p="http://schemas.openxmlformats.org/presentationml/2006/main">
  <p:tag name="SHAPENAME" val="Title"/>
</p:tagLst>
</file>

<file path=ppt/tags/tag13.xml><?xml version="1.0" encoding="utf-8"?>
<p:tagLst xmlns:a="http://schemas.openxmlformats.org/drawingml/2006/main" xmlns:r="http://schemas.openxmlformats.org/officeDocument/2006/relationships" xmlns:p="http://schemas.openxmlformats.org/presentationml/2006/main">
  <p:tag name="ANGLE" val="5"/>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JvgJTIPPebpo6irFSQqHlA"/>
</p:tagLst>
</file>

<file path=ppt/tags/tag13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3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34.xml><?xml version="1.0" encoding="utf-8"?>
<p:tagLst xmlns:a="http://schemas.openxmlformats.org/drawingml/2006/main" xmlns:r="http://schemas.openxmlformats.org/officeDocument/2006/relationships" xmlns:p="http://schemas.openxmlformats.org/presentationml/2006/main">
  <p:tag name="SHAPENAME" val="5. Source"/>
</p:tagLst>
</file>

<file path=ppt/tags/tag13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xml><?xml version="1.0" encoding="utf-8"?>
<p:tagLst xmlns:a="http://schemas.openxmlformats.org/drawingml/2006/main" xmlns:r="http://schemas.openxmlformats.org/officeDocument/2006/relationships" xmlns:p="http://schemas.openxmlformats.org/presentationml/2006/main">
  <p:tag name="SHAPENAME" val="3. Subtitl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JvgJTIPPebpo6irFSQqHlA"/>
</p:tagLst>
</file>

<file path=ppt/tags/tag13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xml><?xml version="1.0" encoding="utf-8"?>
<p:tagLst xmlns:a="http://schemas.openxmlformats.org/drawingml/2006/main" xmlns:r="http://schemas.openxmlformats.org/officeDocument/2006/relationships" xmlns:p="http://schemas.openxmlformats.org/presentationml/2006/main">
  <p:tag name="ANGLE" val="4"/>
</p:tagLst>
</file>

<file path=ppt/tags/tag140.xml><?xml version="1.0" encoding="utf-8"?>
<p:tagLst xmlns:a="http://schemas.openxmlformats.org/drawingml/2006/main" xmlns:r="http://schemas.openxmlformats.org/officeDocument/2006/relationships" xmlns:p="http://schemas.openxmlformats.org/presentationml/2006/main">
  <p:tag name="SHAPENAME" val="5. Source"/>
</p:tagLst>
</file>

<file path=ppt/tags/tag1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FWrJZYiK81Dqg3AKqhPXmQ"/>
</p:tagLst>
</file>

<file path=ppt/tags/tag14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6.xml><?xml version="1.0" encoding="utf-8"?>
<p:tagLst xmlns:a="http://schemas.openxmlformats.org/drawingml/2006/main" xmlns:r="http://schemas.openxmlformats.org/officeDocument/2006/relationships" xmlns:p="http://schemas.openxmlformats.org/presentationml/2006/main">
  <p:tag name="SHAPENAME" val="5. Source"/>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TqRLcqlXddAIBcoL4_FmkA"/>
</p:tagLst>
</file>

<file path=ppt/tags/tag14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xml><?xml version="1.0" encoding="utf-8"?>
<p:tagLst xmlns:a="http://schemas.openxmlformats.org/drawingml/2006/main" xmlns:r="http://schemas.openxmlformats.org/officeDocument/2006/relationships" xmlns:p="http://schemas.openxmlformats.org/presentationml/2006/main">
  <p:tag name="ANGLE" val="4"/>
</p:tagLst>
</file>

<file path=ppt/tags/tag150.xml><?xml version="1.0" encoding="utf-8"?>
<p:tagLst xmlns:a="http://schemas.openxmlformats.org/drawingml/2006/main" xmlns:r="http://schemas.openxmlformats.org/officeDocument/2006/relationships" xmlns:p="http://schemas.openxmlformats.org/presentationml/2006/main">
  <p:tag name="SHAPENAME" val="5. Source"/>
</p:tagLst>
</file>

<file path=ppt/tags/tag1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zFTi586bxaRXNGLyq6cjUQ"/>
</p:tagLst>
</file>

<file path=ppt/tags/tag1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5.xml><?xml version="1.0" encoding="utf-8"?>
<p:tagLst xmlns:a="http://schemas.openxmlformats.org/drawingml/2006/main" xmlns:r="http://schemas.openxmlformats.org/officeDocument/2006/relationships" xmlns:p="http://schemas.openxmlformats.org/presentationml/2006/main">
  <p:tag name="SHAPENAME" val="5. Source"/>
</p:tagLst>
</file>

<file path=ppt/tags/tag15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fRnDxEIFDMpZ7XFucXEwcQ"/>
</p:tagLst>
</file>

<file path=ppt/tags/tag15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xml><?xml version="1.0" encoding="utf-8"?>
<p:tagLst xmlns:a="http://schemas.openxmlformats.org/drawingml/2006/main" xmlns:r="http://schemas.openxmlformats.org/officeDocument/2006/relationships" xmlns:p="http://schemas.openxmlformats.org/presentationml/2006/main">
  <p:tag name="ANGLE" val="3"/>
</p:tagLst>
</file>

<file path=ppt/tags/tag160.xml><?xml version="1.0" encoding="utf-8"?>
<p:tagLst xmlns:a="http://schemas.openxmlformats.org/drawingml/2006/main" xmlns:r="http://schemas.openxmlformats.org/officeDocument/2006/relationships" xmlns:p="http://schemas.openxmlformats.org/presentationml/2006/main">
  <p:tag name="SHAPENAME" val="3. Subtitle"/>
</p:tagLst>
</file>

<file path=ppt/tags/tag161.xml><?xml version="1.0" encoding="utf-8"?>
<p:tagLst xmlns:a="http://schemas.openxmlformats.org/drawingml/2006/main" xmlns:r="http://schemas.openxmlformats.org/officeDocument/2006/relationships" xmlns:p="http://schemas.openxmlformats.org/presentationml/2006/main">
  <p:tag name="SHAPENAME" val="5. Source"/>
</p:tagLst>
</file>

<file path=ppt/tags/tag16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Mlpk7TYHRxaIHe6.SUx9jg"/>
</p:tagLst>
</file>

<file path=ppt/tags/tag165.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6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7.xml><?xml version="1.0" encoding="utf-8"?>
<p:tagLst xmlns:a="http://schemas.openxmlformats.org/drawingml/2006/main" xmlns:r="http://schemas.openxmlformats.org/officeDocument/2006/relationships" xmlns:p="http://schemas.openxmlformats.org/presentationml/2006/main">
  <p:tag name="SHAPENAME" val="3. Subtitle"/>
</p:tagLst>
</file>

<file path=ppt/tags/tag168.xml><?xml version="1.0" encoding="utf-8"?>
<p:tagLst xmlns:a="http://schemas.openxmlformats.org/drawingml/2006/main" xmlns:r="http://schemas.openxmlformats.org/officeDocument/2006/relationships" xmlns:p="http://schemas.openxmlformats.org/presentationml/2006/main">
  <p:tag name="SHAPENAME" val="5. Source"/>
</p:tagLst>
</file>

<file path=ppt/tags/tag16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xml><?xml version="1.0" encoding="utf-8"?>
<p:tagLst xmlns:a="http://schemas.openxmlformats.org/drawingml/2006/main" xmlns:r="http://schemas.openxmlformats.org/officeDocument/2006/relationships" xmlns:p="http://schemas.openxmlformats.org/presentationml/2006/main">
  <p:tag name="ANGLE" val="3"/>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yA0evTD9FXplcSqw.av8MA"/>
</p:tagLst>
</file>

<file path=ppt/tags/tag172.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7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4.xml><?xml version="1.0" encoding="utf-8"?>
<p:tagLst xmlns:a="http://schemas.openxmlformats.org/drawingml/2006/main" xmlns:r="http://schemas.openxmlformats.org/officeDocument/2006/relationships" xmlns:p="http://schemas.openxmlformats.org/presentationml/2006/main">
  <p:tag name="SHAPENAME" val="3. Subtitle"/>
</p:tagLst>
</file>

<file path=ppt/tags/tag175.xml><?xml version="1.0" encoding="utf-8"?>
<p:tagLst xmlns:a="http://schemas.openxmlformats.org/drawingml/2006/main" xmlns:r="http://schemas.openxmlformats.org/officeDocument/2006/relationships" xmlns:p="http://schemas.openxmlformats.org/presentationml/2006/main">
  <p:tag name="SHAPENAME" val="5. Source"/>
</p:tagLst>
</file>

<file path=ppt/tags/tag1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2DWhDmC1QbRmt16_uxlW7g"/>
</p:tagLst>
</file>

<file path=ppt/tags/tag179.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8.xml><?xml version="1.0" encoding="utf-8"?>
<p:tagLst xmlns:a="http://schemas.openxmlformats.org/drawingml/2006/main" xmlns:r="http://schemas.openxmlformats.org/officeDocument/2006/relationships" xmlns:p="http://schemas.openxmlformats.org/presentationml/2006/main">
  <p:tag name="ANGLE" val="2"/>
</p:tagLst>
</file>

<file path=ppt/tags/tag18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1.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2.xml><?xml version="1.0" encoding="utf-8"?>
<p:tagLst xmlns:a="http://schemas.openxmlformats.org/drawingml/2006/main" xmlns:r="http://schemas.openxmlformats.org/officeDocument/2006/relationships" xmlns:p="http://schemas.openxmlformats.org/presentationml/2006/main">
  <p:tag name="SHAPENAME" val="5. Source"/>
</p:tagLst>
</file>

<file path=ppt/tags/tag18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1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7.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8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9.xml><?xml version="1.0" encoding="utf-8"?>
<p:tagLst xmlns:a="http://schemas.openxmlformats.org/drawingml/2006/main" xmlns:r="http://schemas.openxmlformats.org/officeDocument/2006/relationships" xmlns:p="http://schemas.openxmlformats.org/presentationml/2006/main">
  <p:tag name="SHAPENAME" val="5. Source"/>
</p:tagLst>
</file>

<file path=ppt/tags/tag19.xml><?xml version="1.0" encoding="utf-8"?>
<p:tagLst xmlns:a="http://schemas.openxmlformats.org/drawingml/2006/main" xmlns:r="http://schemas.openxmlformats.org/officeDocument/2006/relationships" xmlns:p="http://schemas.openxmlformats.org/presentationml/2006/main">
  <p:tag name="ANGLE" val="2"/>
</p:tagLst>
</file>

<file path=ppt/tags/tag19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BgETb3D.HcKF_v3xSvBqjg"/>
</p:tagLst>
</file>

<file path=ppt/tags/tag19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9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5.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6.xml><?xml version="1.0" encoding="utf-8"?>
<p:tagLst xmlns:a="http://schemas.openxmlformats.org/drawingml/2006/main" xmlns:r="http://schemas.openxmlformats.org/officeDocument/2006/relationships" xmlns:p="http://schemas.openxmlformats.org/presentationml/2006/main">
  <p:tag name="SHAPENAME" val="5. Source"/>
</p:tagLst>
</file>

<file path=ppt/tags/tag19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2DWhDmC1QbRmt16_uxlW7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ANGLE" val="1"/>
</p:tagLst>
</file>

<file path=ppt/tags/tag200.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0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2.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3.xml><?xml version="1.0" encoding="utf-8"?>
<p:tagLst xmlns:a="http://schemas.openxmlformats.org/drawingml/2006/main" xmlns:r="http://schemas.openxmlformats.org/officeDocument/2006/relationships" xmlns:p="http://schemas.openxmlformats.org/presentationml/2006/main">
  <p:tag name="SHAPENAME" val="5. Source"/>
</p:tagLst>
</file>

<file path=ppt/tags/tag20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207.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08.xml><?xml version="1.0" encoding="utf-8"?>
<p:tagLst xmlns:a="http://schemas.openxmlformats.org/drawingml/2006/main" xmlns:r="http://schemas.openxmlformats.org/officeDocument/2006/relationships" xmlns:p="http://schemas.openxmlformats.org/presentationml/2006/main">
  <p:tag name="SHAPENAME" val="5. Source"/>
</p:tagLst>
</file>

<file path=ppt/tags/tag20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xml><?xml version="1.0" encoding="utf-8"?>
<p:tagLst xmlns:a="http://schemas.openxmlformats.org/drawingml/2006/main" xmlns:r="http://schemas.openxmlformats.org/officeDocument/2006/relationships" xmlns:p="http://schemas.openxmlformats.org/presentationml/2006/main">
  <p:tag name="ANGLE" val="1"/>
</p:tagLst>
</file>

<file path=ppt/tags/tag21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1.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BgETb3D.HcKF_v3xSvBqjg"/>
</p:tagLst>
</file>

<file path=ppt/tags/tag21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15.xml><?xml version="1.0" encoding="utf-8"?>
<p:tagLst xmlns:a="http://schemas.openxmlformats.org/drawingml/2006/main" xmlns:r="http://schemas.openxmlformats.org/officeDocument/2006/relationships" xmlns:p="http://schemas.openxmlformats.org/presentationml/2006/main">
  <p:tag name="SHAPENAME" val="5. Source"/>
</p:tagLst>
</file>

<file path=ppt/tags/tag21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8.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tRw4BZlnvKEO9ZCIa9.28.w"/>
</p:tagLst>
</file>

<file path=ppt/tags/tag22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2.xml><?xml version="1.0" encoding="utf-8"?>
<p:tagLst xmlns:a="http://schemas.openxmlformats.org/drawingml/2006/main" xmlns:r="http://schemas.openxmlformats.org/officeDocument/2006/relationships" xmlns:p="http://schemas.openxmlformats.org/presentationml/2006/main">
  <p:tag name="SHAPENAME" val="5. Source"/>
</p:tagLst>
</file>

<file path=ppt/tags/tag22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5.xml><?xml version="1.0" encoding="utf-8"?>
<p:tagLst xmlns:a="http://schemas.openxmlformats.org/drawingml/2006/main" xmlns:r="http://schemas.openxmlformats.org/officeDocument/2006/relationships" xmlns:p="http://schemas.openxmlformats.org/presentationml/2006/main">
  <p:tag name="SHAPENAME" val="5. Source"/>
</p:tagLst>
</file>

<file path=ppt/tags/tag22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0ZwC.E6SE1RR63.DU9hTk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8kxsUSh0G_BsoPE7jruAkA"/>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xqdzCum.YzqIcqa8YsvhJg"/>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3dZfX8jWorCIwCVlU8oBag"/>
</p:tagLst>
</file>

<file path=ppt/tags/tag23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7.xml><?xml version="1.0" encoding="utf-8"?>
<p:tagLst xmlns:a="http://schemas.openxmlformats.org/drawingml/2006/main" xmlns:r="http://schemas.openxmlformats.org/officeDocument/2006/relationships" xmlns:p="http://schemas.openxmlformats.org/presentationml/2006/main">
  <p:tag name="HEIGHT" val="100.2042"/>
  <p:tag name="LEFT" val="45"/>
  <p:tag name="MTNUMBER" val="0.241041479278841"/>
  <p:tag name="MTTABLE" val="Cell"/>
  <p:tag name="TOP" val="139.3875"/>
  <p:tag name="WIDTH" val="425"/>
</p:tagLst>
</file>

<file path=ppt/tags/tag238.xml><?xml version="1.0" encoding="utf-8"?>
<p:tagLst xmlns:a="http://schemas.openxmlformats.org/drawingml/2006/main" xmlns:r="http://schemas.openxmlformats.org/officeDocument/2006/relationships" xmlns:p="http://schemas.openxmlformats.org/presentationml/2006/main">
  <p:tag name="HEIGHT" val="100.2042"/>
  <p:tag name="LEFT" val="490"/>
  <p:tag name="MTNUMBER" val="0.241041479278841"/>
  <p:tag name="MTTABLE" val="Cell"/>
  <p:tag name="TOP" val="139.3875"/>
  <p:tag name="WIDTH" val="425"/>
</p:tagLst>
</file>

<file path=ppt/tags/tag239.xml><?xml version="1.0" encoding="utf-8"?>
<p:tagLst xmlns:a="http://schemas.openxmlformats.org/drawingml/2006/main" xmlns:r="http://schemas.openxmlformats.org/officeDocument/2006/relationships" xmlns:p="http://schemas.openxmlformats.org/presentationml/2006/main">
  <p:tag name="MTNUMBER" val="0.241041479278841"/>
  <p:tag name="MTTABLE" val="HDiv"/>
</p:tagLst>
</file>

<file path=ppt/tags/tag2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40.xml><?xml version="1.0" encoding="utf-8"?>
<p:tagLst xmlns:a="http://schemas.openxmlformats.org/drawingml/2006/main" xmlns:r="http://schemas.openxmlformats.org/officeDocument/2006/relationships" xmlns:p="http://schemas.openxmlformats.org/presentationml/2006/main">
  <p:tag name="MTNUMBER" val="0.241041479278841"/>
  <p:tag name="MTTABLE" val="HDiv"/>
</p:tagLst>
</file>

<file path=ppt/tags/tag241.xml><?xml version="1.0" encoding="utf-8"?>
<p:tagLst xmlns:a="http://schemas.openxmlformats.org/drawingml/2006/main" xmlns:r="http://schemas.openxmlformats.org/officeDocument/2006/relationships" xmlns:p="http://schemas.openxmlformats.org/presentationml/2006/main">
  <p:tag name="HEIGHT" val="100.2042"/>
  <p:tag name="LEFT" val="45"/>
  <p:tag name="MTNUMBER" val="0.241041479278841"/>
  <p:tag name="MTTABLE" val="Cell"/>
  <p:tag name="TOP" val="249.5917"/>
  <p:tag name="WIDTH" val="425"/>
</p:tagLst>
</file>

<file path=ppt/tags/tag242.xml><?xml version="1.0" encoding="utf-8"?>
<p:tagLst xmlns:a="http://schemas.openxmlformats.org/drawingml/2006/main" xmlns:r="http://schemas.openxmlformats.org/officeDocument/2006/relationships" xmlns:p="http://schemas.openxmlformats.org/presentationml/2006/main">
  <p:tag name="HEIGHT" val="100.2042"/>
  <p:tag name="LEFT" val="490"/>
  <p:tag name="MTNUMBER" val="0.241041479278841"/>
  <p:tag name="MTTABLE" val="Cell"/>
  <p:tag name="TOP" val="249.5916"/>
  <p:tag name="WIDTH" val="425"/>
</p:tagLst>
</file>

<file path=ppt/tags/tag243.xml><?xml version="1.0" encoding="utf-8"?>
<p:tagLst xmlns:a="http://schemas.openxmlformats.org/drawingml/2006/main" xmlns:r="http://schemas.openxmlformats.org/officeDocument/2006/relationships" xmlns:p="http://schemas.openxmlformats.org/presentationml/2006/main">
  <p:tag name="HEIGHT" val="100.2042"/>
  <p:tag name="LEFT" val="45"/>
  <p:tag name="MTNUMBER" val="0.241041479278841"/>
  <p:tag name="MTTABLE" val="Cell"/>
  <p:tag name="TOP" val="359.7958"/>
  <p:tag name="WIDTH" val="425"/>
</p:tagLst>
</file>

<file path=ppt/tags/tag244.xml><?xml version="1.0" encoding="utf-8"?>
<p:tagLst xmlns:a="http://schemas.openxmlformats.org/drawingml/2006/main" xmlns:r="http://schemas.openxmlformats.org/officeDocument/2006/relationships" xmlns:p="http://schemas.openxmlformats.org/presentationml/2006/main">
  <p:tag name="HEIGHT" val="100.2042"/>
  <p:tag name="LEFT" val="490"/>
  <p:tag name="MTNUMBER" val="0.241041479278841"/>
  <p:tag name="MTTABLE" val="Cell"/>
  <p:tag name="TOP" val="359.7958"/>
  <p:tag name="WIDTH" val="425"/>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6.xml><?xml version="1.0" encoding="utf-8"?>
<p:tagLst xmlns:a="http://schemas.openxmlformats.org/drawingml/2006/main" xmlns:r="http://schemas.openxmlformats.org/officeDocument/2006/relationships" xmlns:p="http://schemas.openxmlformats.org/presentationml/2006/main">
  <p:tag name="NAME" val="LineBasicDefault"/>
</p:tagLst>
</file>

<file path=ppt/tags/tag247.xml><?xml version="1.0" encoding="utf-8"?>
<p:tagLst xmlns:a="http://schemas.openxmlformats.org/drawingml/2006/main" xmlns:r="http://schemas.openxmlformats.org/officeDocument/2006/relationships" xmlns:p="http://schemas.openxmlformats.org/presentationml/2006/main">
  <p:tag name="NAME" val="LineBasicDefault"/>
</p:tagLst>
</file>

<file path=ppt/tags/tag248.xml><?xml version="1.0" encoding="utf-8"?>
<p:tagLst xmlns:a="http://schemas.openxmlformats.org/drawingml/2006/main" xmlns:r="http://schemas.openxmlformats.org/officeDocument/2006/relationships" xmlns:p="http://schemas.openxmlformats.org/presentationml/2006/main">
  <p:tag name="NAME" val="LineBasicDefault"/>
</p:tagLst>
</file>

<file path=ppt/tags/tag249.xml><?xml version="1.0" encoding="utf-8"?>
<p:tagLst xmlns:a="http://schemas.openxmlformats.org/drawingml/2006/main" xmlns:r="http://schemas.openxmlformats.org/officeDocument/2006/relationships" xmlns:p="http://schemas.openxmlformats.org/presentationml/2006/main">
  <p:tag name="NAME" val="LineBasicDefault"/>
</p:tagLst>
</file>

<file path=ppt/tags/tag25.xml><?xml version="1.0" encoding="utf-8"?>
<p:tagLst xmlns:a="http://schemas.openxmlformats.org/drawingml/2006/main" xmlns:r="http://schemas.openxmlformats.org/officeDocument/2006/relationships" xmlns:p="http://schemas.openxmlformats.org/presentationml/2006/main">
  <p:tag name="SHAPENAME" val="Subtitle"/>
</p:tagLst>
</file>

<file path=ppt/tags/tag250.xml><?xml version="1.0" encoding="utf-8"?>
<p:tagLst xmlns:a="http://schemas.openxmlformats.org/drawingml/2006/main" xmlns:r="http://schemas.openxmlformats.org/officeDocument/2006/relationships" xmlns:p="http://schemas.openxmlformats.org/presentationml/2006/main">
  <p:tag name="NAME" val="LineBasicDefault"/>
</p:tagLst>
</file>

<file path=ppt/tags/tag251.xml><?xml version="1.0" encoding="utf-8"?>
<p:tagLst xmlns:a="http://schemas.openxmlformats.org/drawingml/2006/main" xmlns:r="http://schemas.openxmlformats.org/officeDocument/2006/relationships" xmlns:p="http://schemas.openxmlformats.org/presentationml/2006/main">
  <p:tag name="NAME" val="LineBasicDefault"/>
</p:tagLst>
</file>

<file path=ppt/tags/tag252.xml><?xml version="1.0" encoding="utf-8"?>
<p:tagLst xmlns:a="http://schemas.openxmlformats.org/drawingml/2006/main" xmlns:r="http://schemas.openxmlformats.org/officeDocument/2006/relationships" xmlns:p="http://schemas.openxmlformats.org/presentationml/2006/main">
  <p:tag name="NAME" val="LineBasicDefault"/>
</p:tagLst>
</file>

<file path=ppt/tags/tag253.xml><?xml version="1.0" encoding="utf-8"?>
<p:tagLst xmlns:a="http://schemas.openxmlformats.org/drawingml/2006/main" xmlns:r="http://schemas.openxmlformats.org/officeDocument/2006/relationships" xmlns:p="http://schemas.openxmlformats.org/presentationml/2006/main">
  <p:tag name="NAME" val="LineBasicDefault"/>
</p:tagLst>
</file>

<file path=ppt/tags/tag254.xml><?xml version="1.0" encoding="utf-8"?>
<p:tagLst xmlns:a="http://schemas.openxmlformats.org/drawingml/2006/main" xmlns:r="http://schemas.openxmlformats.org/officeDocument/2006/relationships" xmlns:p="http://schemas.openxmlformats.org/presentationml/2006/main">
  <p:tag name="NAME" val="TrackerNumWhite"/>
</p:tagLst>
</file>

<file path=ppt/tags/tag255.xml><?xml version="1.0" encoding="utf-8"?>
<p:tagLst xmlns:a="http://schemas.openxmlformats.org/drawingml/2006/main" xmlns:r="http://schemas.openxmlformats.org/officeDocument/2006/relationships" xmlns:p="http://schemas.openxmlformats.org/presentationml/2006/main">
  <p:tag name="NAME" val="TrackerNumWhite"/>
</p:tagLst>
</file>

<file path=ppt/tags/tag256.xml><?xml version="1.0" encoding="utf-8"?>
<p:tagLst xmlns:a="http://schemas.openxmlformats.org/drawingml/2006/main" xmlns:r="http://schemas.openxmlformats.org/officeDocument/2006/relationships" xmlns:p="http://schemas.openxmlformats.org/presentationml/2006/main">
  <p:tag name="NAME" val="TrackerNumWhite"/>
</p:tagLst>
</file>

<file path=ppt/tags/tag257.xml><?xml version="1.0" encoding="utf-8"?>
<p:tagLst xmlns:a="http://schemas.openxmlformats.org/drawingml/2006/main" xmlns:r="http://schemas.openxmlformats.org/officeDocument/2006/relationships" xmlns:p="http://schemas.openxmlformats.org/presentationml/2006/main">
  <p:tag name="NAME" val="TrackerNumWhite"/>
</p:tagLst>
</file>

<file path=ppt/tags/tag258.xml><?xml version="1.0" encoding="utf-8"?>
<p:tagLst xmlns:a="http://schemas.openxmlformats.org/drawingml/2006/main" xmlns:r="http://schemas.openxmlformats.org/officeDocument/2006/relationships" xmlns:p="http://schemas.openxmlformats.org/presentationml/2006/main">
  <p:tag name="NAME" val="TrackerNumWhite"/>
</p:tagLst>
</file>

<file path=ppt/tags/tag259.xml><?xml version="1.0" encoding="utf-8"?>
<p:tagLst xmlns:a="http://schemas.openxmlformats.org/drawingml/2006/main" xmlns:r="http://schemas.openxmlformats.org/officeDocument/2006/relationships" xmlns:p="http://schemas.openxmlformats.org/presentationml/2006/main">
  <p:tag name="NAME" val="TrackerNumWhite"/>
</p:tagLst>
</file>

<file path=ppt/tags/tag26.xml><?xml version="1.0" encoding="utf-8"?>
<p:tagLst xmlns:a="http://schemas.openxmlformats.org/drawingml/2006/main" xmlns:r="http://schemas.openxmlformats.org/officeDocument/2006/relationships" xmlns:p="http://schemas.openxmlformats.org/presentationml/2006/main">
  <p:tag name="SHAPENAME" val="Title"/>
</p:tagLst>
</file>

<file path=ppt/tags/tag260.xml><?xml version="1.0" encoding="utf-8"?>
<p:tagLst xmlns:a="http://schemas.openxmlformats.org/drawingml/2006/main" xmlns:r="http://schemas.openxmlformats.org/officeDocument/2006/relationships" xmlns:p="http://schemas.openxmlformats.org/presentationml/2006/main">
  <p:tag name="SHAPENAME" val="4. Footnote"/>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5.xml><?xml version="1.0" encoding="utf-8"?>
<p:tagLst xmlns:a="http://schemas.openxmlformats.org/drawingml/2006/main" xmlns:r="http://schemas.openxmlformats.org/officeDocument/2006/relationships" xmlns:p="http://schemas.openxmlformats.org/presentationml/2006/main">
  <p:tag name="NAME" val="TrackerNumBlue"/>
</p:tagLst>
</file>

<file path=ppt/tags/tag266.xml><?xml version="1.0" encoding="utf-8"?>
<p:tagLst xmlns:a="http://schemas.openxmlformats.org/drawingml/2006/main" xmlns:r="http://schemas.openxmlformats.org/officeDocument/2006/relationships" xmlns:p="http://schemas.openxmlformats.org/presentationml/2006/main">
  <p:tag name="NAME" val="TrackerNumBlue"/>
</p:tagLst>
</file>

<file path=ppt/tags/tag267.xml><?xml version="1.0" encoding="utf-8"?>
<p:tagLst xmlns:a="http://schemas.openxmlformats.org/drawingml/2006/main" xmlns:r="http://schemas.openxmlformats.org/officeDocument/2006/relationships" xmlns:p="http://schemas.openxmlformats.org/presentationml/2006/main">
  <p:tag name="NAME" val="TrackerNumBlue"/>
</p:tagLst>
</file>

<file path=ppt/tags/tag268.xml><?xml version="1.0" encoding="utf-8"?>
<p:tagLst xmlns:a="http://schemas.openxmlformats.org/drawingml/2006/main" xmlns:r="http://schemas.openxmlformats.org/officeDocument/2006/relationships" xmlns:p="http://schemas.openxmlformats.org/presentationml/2006/main">
  <p:tag name="NAME" val="TrackerNumBlue"/>
</p:tagLst>
</file>

<file path=ppt/tags/tag269.xml><?xml version="1.0" encoding="utf-8"?>
<p:tagLst xmlns:a="http://schemas.openxmlformats.org/drawingml/2006/main" xmlns:r="http://schemas.openxmlformats.org/officeDocument/2006/relationships" xmlns:p="http://schemas.openxmlformats.org/presentationml/2006/main">
  <p:tag name="NAME" val="TrackerNumBlu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0.xml><?xml version="1.0" encoding="utf-8"?>
<p:tagLst xmlns:a="http://schemas.openxmlformats.org/drawingml/2006/main" xmlns:r="http://schemas.openxmlformats.org/officeDocument/2006/relationships" xmlns:p="http://schemas.openxmlformats.org/presentationml/2006/main">
  <p:tag name="NAME" val="TrackerNumBlue"/>
</p:tagLst>
</file>

<file path=ppt/tags/tag271.xml><?xml version="1.0" encoding="utf-8"?>
<p:tagLst xmlns:a="http://schemas.openxmlformats.org/drawingml/2006/main" xmlns:r="http://schemas.openxmlformats.org/officeDocument/2006/relationships" xmlns:p="http://schemas.openxmlformats.org/presentationml/2006/main">
  <p:tag name="NAME" val="TrackerNumBlue"/>
</p:tagLst>
</file>

<file path=ppt/tags/tag272.xml><?xml version="1.0" encoding="utf-8"?>
<p:tagLst xmlns:a="http://schemas.openxmlformats.org/drawingml/2006/main" xmlns:r="http://schemas.openxmlformats.org/officeDocument/2006/relationships" xmlns:p="http://schemas.openxmlformats.org/presentationml/2006/main">
  <p:tag name="NAME" val="TrackerNumBlue"/>
</p:tagLst>
</file>

<file path=ppt/tags/tag273.xml><?xml version="1.0" encoding="utf-8"?>
<p:tagLst xmlns:a="http://schemas.openxmlformats.org/drawingml/2006/main" xmlns:r="http://schemas.openxmlformats.org/officeDocument/2006/relationships" xmlns:p="http://schemas.openxmlformats.org/presentationml/2006/main">
  <p:tag name="NAME" val="TrackerNumBlue"/>
</p:tagLst>
</file>

<file path=ppt/tags/tag274.xml><?xml version="1.0" encoding="utf-8"?>
<p:tagLst xmlns:a="http://schemas.openxmlformats.org/drawingml/2006/main" xmlns:r="http://schemas.openxmlformats.org/officeDocument/2006/relationships" xmlns:p="http://schemas.openxmlformats.org/presentationml/2006/main">
  <p:tag name="NAME" val="TrackerNumBlue"/>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eNldCE74D.THmCss__sNw"/>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YCM8RmvF1bY7Xf7fzs1zbA"/>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rbHG.H6RyS0KiQE9hIZwLw"/>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Z0dJGKQSNoB1kDQY8fQGOA"/>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tPnExXTo7rClGGfXK4aLL2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thE6SB.4UPIZPsXjRUm9LxQ"/>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tK7v..jmNr5Oi6qGFOXnlGA"/>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7S0tJLhImNyrvrV.61hL4Q"/>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DYxwYdoHW0YaNLq6xw9c9Q"/>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_CCkKgvC9OUAVA2j2NlNOg"/>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trCCSpaFfkZTUOLT0f0388g"/>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tOm7ZHXFavt_96._1OP05wg"/>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t9ADupPXP_Vu3kYY_EuvDOA"/>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tuRpo416RK8hSJ1m1gLDMew"/>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IZ_mIlOQdEZeKebMBtNY1w"/>
</p:tagLst>
</file>

<file path=ppt/tags/tag29.xml><?xml version="1.0" encoding="utf-8"?>
<p:tagLst xmlns:a="http://schemas.openxmlformats.org/drawingml/2006/main" xmlns:r="http://schemas.openxmlformats.org/officeDocument/2006/relationships" xmlns:p="http://schemas.openxmlformats.org/presentationml/2006/main">
  <p:tag name="SHAPENAME" val="3. Subtitle"/>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XPBVKJpXussB4MG6YiHXWA"/>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Kn_7XQMlqcMRUbp5hTuB2A"/>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tCJQhKl7uWaIfYaEuGcK6gw"/>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t.S2_8XViHjTE34NUm4Iq9w"/>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tp9rkn92M54wDqOcXuhcwyA"/>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UZsRVWCOrr64FFn4rJ2LIg"/>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i_X6n3wIpzFYlWrVhXoIRg"/>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tEd7Q6cAn9awU.X36k_wbWA"/>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t9jkllcsoJFUR2gG.BxYHnw"/>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tMfB_1__yeJL2B6liqJj0.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30.xml><?xml version="1.0" encoding="utf-8"?>
<p:tagLst xmlns:a="http://schemas.openxmlformats.org/drawingml/2006/main" xmlns:r="http://schemas.openxmlformats.org/officeDocument/2006/relationships" xmlns:p="http://schemas.openxmlformats.org/presentationml/2006/main">
  <p:tag name="SHAPENAME" val="5. Source"/>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tODlwBdxJTd5Pnol2Qua8qg"/>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_JUvzam9odstku2I3Nsl2g"/>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2uFt6Z2XHpy7qqYJ9_O2sw"/>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tbxdqdIx9XxLi60b_BcJA3A"/>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twp9wquWpPZfTD60DU8moUA"/>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P7ckVV1JiL7qQ20kGY3V4Q"/>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tyVsvlQfswNOtc8nfTvm0AA"/>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9ADupPXP_Vu3kYY_EuvDOA"/>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9ADupPXP_Vu3kYY_EuvDOA"/>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t9ADupPXP_Vu3kYY_EuvDOA"/>
</p:tagLst>
</file>

<file path=ppt/tags/tag3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ti_X6n3wIpzFYlWrVhXoIRg"/>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i_X6n3wIpzFYlWrVhXoIRg"/>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BJyeOcj8vThoFzc69cfTMQ"/>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tTjJR2NqTF3CxHRlXFxFVEg"/>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nUwXS_2S6bCyVi8CAJcmIA"/>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6ykrzpitoHyZQUHCaRfQ2g"/>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t5dMgsuaVMoRX6R5O2Yi1aA"/>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tV65fNnlfohmwPbrSoDi9zg"/>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tHuD91ZlZU9MloNxmNJfkVg"/>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ttYywC32SxDqrPh8ACFIy_A"/>
</p:tagLst>
</file>

<file path=ppt/tags/tag3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ty491DCHK.nV_IS86Vx7BXg"/>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tVtdRdXwMHP.CG045klb0qA"/>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tkXbNYezwm2aZeEYOfLUmZw"/>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tmiUxG6bvVdbmfs_fczdGyQ"/>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tP.OiFXxraO2ZqrxlstopYA"/>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t_e0xZ54KbMFqBtFShc_SYw"/>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tiSEyJNSlLA_W57.orRiO5Q"/>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tivD1y.ptfHVD7TDHrE_rag"/>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t9IJ2hnuWGo9lqMHSm_TnI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kXgfF9Tmjhcgd.JQr9WXtA"/>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trYgercI81up1ZgCNnu7y2w"/>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tDoCYCWtf7Q.SiAytMJbRsw"/>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t9jM9_ayLgI5DW7twh7FR5Q"/>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t.Y__W3I6VFn0r2YBOv5R3w"/>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tBf821fiK7CLp0ZcNy9BbmA"/>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tQe0O6RKmDjFcgCpX9SADMg"/>
</p:tagLst>
</file>

<file path=ppt/tags/tag337.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38.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4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1.xml><?xml version="1.0" encoding="utf-8"?>
<p:tagLst xmlns:a="http://schemas.openxmlformats.org/drawingml/2006/main" xmlns:r="http://schemas.openxmlformats.org/officeDocument/2006/relationships" xmlns:p="http://schemas.openxmlformats.org/presentationml/2006/main">
  <p:tag name="SHAPENAME" val="4. Footnote"/>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4.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45.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46.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9.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50.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51.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52.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tzeVgH0cu1Im57o8xS9jckg"/>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0ZwC.E6SE1RR63.DU9hTkQ"/>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tKnKnGm91dw2qYZgyJAFKrw"/>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tvR19tMB.i6TCx7lvq3nc0A"/>
</p:tagLst>
</file>

<file path=ppt/tags/tag35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6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2.xml><?xml version="1.0" encoding="utf-8"?>
<p:tagLst xmlns:a="http://schemas.openxmlformats.org/drawingml/2006/main" xmlns:r="http://schemas.openxmlformats.org/officeDocument/2006/relationships" xmlns:p="http://schemas.openxmlformats.org/presentationml/2006/main">
  <p:tag name="THINKCELLSHAPEDONOTDELETE" val="tYhTuk0M3xH3ezDpMX9R79w"/>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tYhTuk0M3xH3ezDpMX9R79w"/>
</p:tagLst>
</file>

<file path=ppt/tags/tag364.xml><?xml version="1.0" encoding="utf-8"?>
<p:tagLst xmlns:a="http://schemas.openxmlformats.org/drawingml/2006/main" xmlns:r="http://schemas.openxmlformats.org/officeDocument/2006/relationships" xmlns:p="http://schemas.openxmlformats.org/presentationml/2006/main">
  <p:tag name="NAME" val="SingleBoatText"/>
</p:tagLst>
</file>

<file path=ppt/tags/tag365.xml><?xml version="1.0" encoding="utf-8"?>
<p:tagLst xmlns:a="http://schemas.openxmlformats.org/drawingml/2006/main" xmlns:r="http://schemas.openxmlformats.org/officeDocument/2006/relationships" xmlns:p="http://schemas.openxmlformats.org/presentationml/2006/main">
  <p:tag name="NAME" val="SingleBoatText"/>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tdiVg2t_qsIXrMJX3Z0J1bw"/>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tXwxljSvyU3NvSenbiaRDqQ"/>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tlAppsggsW2ry2FjLAaOt6w"/>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tBR9.3.ZveXmLYmspzvwt.Q"/>
</p:tagLst>
</file>

<file path=ppt/tags/tag3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t3Q9JrmHo1RNq1oMxIM1Qjg"/>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t2diGSN0NpTRXIzsJI0lYkw"/>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tKYGQdrIbGHbHqFIP2c4l6Q"/>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tqwYTUKIRXhbZZgYCiWjHRQ"/>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tW6Zb2LjIs0u94vNMkU62GQ"/>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t0wIkzO_k2FNw3QCIqPm1bw"/>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tbGgRYkOokn0Ej3MBFsJkcA"/>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tc4Eh6B8xx57B3tm3GEroDw"/>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tSRaB14ASabmaK19POHpg3Q"/>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t0jyp2LZLBDsIPozs1UILUg"/>
</p:tagLst>
</file>

<file path=ppt/tags/tag3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t1yRgS2oZPxXU6D3giVasDg"/>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tdcTKRHzkMZ.SHFKSr_kJiQ"/>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tMGi52NfK__mp1aG7i1wR_w"/>
</p:tagLst>
</file>

<file path=ppt/tags/tag383.xml><?xml version="1.0" encoding="utf-8"?>
<p:tagLst xmlns:a="http://schemas.openxmlformats.org/drawingml/2006/main" xmlns:r="http://schemas.openxmlformats.org/officeDocument/2006/relationships" xmlns:p="http://schemas.openxmlformats.org/presentationml/2006/main">
  <p:tag name="THINKCELLSHAPEDONOTDELETE" val="t0gU.VRB7pyYdj7VMbNYTkg"/>
</p:tagLst>
</file>

<file path=ppt/tags/tag384.xml><?xml version="1.0" encoding="utf-8"?>
<p:tagLst xmlns:a="http://schemas.openxmlformats.org/drawingml/2006/main" xmlns:r="http://schemas.openxmlformats.org/officeDocument/2006/relationships" xmlns:p="http://schemas.openxmlformats.org/presentationml/2006/main">
  <p:tag name="THINKCELLSHAPEDONOTDELETE" val="tD68F4.heGH4MVM1tI_AHtw"/>
</p:tagLst>
</file>

<file path=ppt/tags/tag385.xml><?xml version="1.0" encoding="utf-8"?>
<p:tagLst xmlns:a="http://schemas.openxmlformats.org/drawingml/2006/main" xmlns:r="http://schemas.openxmlformats.org/officeDocument/2006/relationships" xmlns:p="http://schemas.openxmlformats.org/presentationml/2006/main">
  <p:tag name="THINKCELLSHAPEDONOTDELETE" val="tZ7A9n.6QQ4JVXikUJhN_.A"/>
</p:tagLst>
</file>

<file path=ppt/tags/tag386.xml><?xml version="1.0" encoding="utf-8"?>
<p:tagLst xmlns:a="http://schemas.openxmlformats.org/drawingml/2006/main" xmlns:r="http://schemas.openxmlformats.org/officeDocument/2006/relationships" xmlns:p="http://schemas.openxmlformats.org/presentationml/2006/main">
  <p:tag name="THINKCELLSHAPEDONOTDELETE" val="txDqquJYleACCS0XdXosilQ"/>
</p:tagLst>
</file>

<file path=ppt/tags/tag387.xml><?xml version="1.0" encoding="utf-8"?>
<p:tagLst xmlns:a="http://schemas.openxmlformats.org/drawingml/2006/main" xmlns:r="http://schemas.openxmlformats.org/officeDocument/2006/relationships" xmlns:p="http://schemas.openxmlformats.org/presentationml/2006/main">
  <p:tag name="THINKCELLSHAPEDONOTDELETE" val="tW4W9YMe_.fsSq2uuYrC0yQ"/>
</p:tagLst>
</file>

<file path=ppt/tags/tag388.xml><?xml version="1.0" encoding="utf-8"?>
<p:tagLst xmlns:a="http://schemas.openxmlformats.org/drawingml/2006/main" xmlns:r="http://schemas.openxmlformats.org/officeDocument/2006/relationships" xmlns:p="http://schemas.openxmlformats.org/presentationml/2006/main">
  <p:tag name="THINKCELLSHAPEDONOTDELETE" val="tLWt4m.l.pe3Jb.d_dfKPLA"/>
</p:tagLst>
</file>

<file path=ppt/tags/tag389.xml><?xml version="1.0" encoding="utf-8"?>
<p:tagLst xmlns:a="http://schemas.openxmlformats.org/drawingml/2006/main" xmlns:r="http://schemas.openxmlformats.org/officeDocument/2006/relationships" xmlns:p="http://schemas.openxmlformats.org/presentationml/2006/main">
  <p:tag name="THINKCELLSHAPEDONOTDELETE" val="txFZAWMQoS6pSDYiOXFqly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tphCLc6YjyV8ZSM5DaUiaTg"/>
</p:tagLst>
</file>

<file path=ppt/tags/tag391.xml><?xml version="1.0" encoding="utf-8"?>
<p:tagLst xmlns:a="http://schemas.openxmlformats.org/drawingml/2006/main" xmlns:r="http://schemas.openxmlformats.org/officeDocument/2006/relationships" xmlns:p="http://schemas.openxmlformats.org/presentationml/2006/main">
  <p:tag name="THINKCELLSHAPEDONOTDELETE" val="tUU8DAvxR3n8_HK_mrtYdFw"/>
</p:tagLst>
</file>

<file path=ppt/tags/tag392.xml><?xml version="1.0" encoding="utf-8"?>
<p:tagLst xmlns:a="http://schemas.openxmlformats.org/drawingml/2006/main" xmlns:r="http://schemas.openxmlformats.org/officeDocument/2006/relationships" xmlns:p="http://schemas.openxmlformats.org/presentationml/2006/main">
  <p:tag name="THINKCELLSHAPEDONOTDELETE" val="tMybk8eR7OphdvJ_HtKYFyw"/>
</p:tagLst>
</file>

<file path=ppt/tags/tag393.xml><?xml version="1.0" encoding="utf-8"?>
<p:tagLst xmlns:a="http://schemas.openxmlformats.org/drawingml/2006/main" xmlns:r="http://schemas.openxmlformats.org/officeDocument/2006/relationships" xmlns:p="http://schemas.openxmlformats.org/presentationml/2006/main">
  <p:tag name="THINKCELLSHAPEDONOTDELETE" val="tYhTuk0M3xH3ezDpMX9R79w"/>
</p:tagLst>
</file>

<file path=ppt/tags/tag394.xml><?xml version="1.0" encoding="utf-8"?>
<p:tagLst xmlns:a="http://schemas.openxmlformats.org/drawingml/2006/main" xmlns:r="http://schemas.openxmlformats.org/officeDocument/2006/relationships" xmlns:p="http://schemas.openxmlformats.org/presentationml/2006/main">
  <p:tag name="THINKCELLSHAPEDONOTDELETE" val="tV3YdMyuZa9H5lVW3UgSlLg"/>
</p:tagLst>
</file>

<file path=ppt/tags/tag395.xml><?xml version="1.0" encoding="utf-8"?>
<p:tagLst xmlns:a="http://schemas.openxmlformats.org/drawingml/2006/main" xmlns:r="http://schemas.openxmlformats.org/officeDocument/2006/relationships" xmlns:p="http://schemas.openxmlformats.org/presentationml/2006/main">
  <p:tag name="THINKCELLSHAPEDONOTDELETE" val="tkrsPuHVmDVbgItqvfax3jg"/>
</p:tagLst>
</file>

<file path=ppt/tags/tag396.xml><?xml version="1.0" encoding="utf-8"?>
<p:tagLst xmlns:a="http://schemas.openxmlformats.org/drawingml/2006/main" xmlns:r="http://schemas.openxmlformats.org/officeDocument/2006/relationships" xmlns:p="http://schemas.openxmlformats.org/presentationml/2006/main">
  <p:tag name="THINKCELLSHAPEDONOTDELETE" val="tKFlJjautCviFsBPiJjJJ1g"/>
</p:tagLst>
</file>

<file path=ppt/tags/tag397.xml><?xml version="1.0" encoding="utf-8"?>
<p:tagLst xmlns:a="http://schemas.openxmlformats.org/drawingml/2006/main" xmlns:r="http://schemas.openxmlformats.org/officeDocument/2006/relationships" xmlns:p="http://schemas.openxmlformats.org/presentationml/2006/main">
  <p:tag name="THINKCELLSHAPEDONOTDELETE" val="tOyw.y2VQUNLfaQgwoIBinw"/>
</p:tagLst>
</file>

<file path=ppt/tags/tag398.xml><?xml version="1.0" encoding="utf-8"?>
<p:tagLst xmlns:a="http://schemas.openxmlformats.org/drawingml/2006/main" xmlns:r="http://schemas.openxmlformats.org/officeDocument/2006/relationships" xmlns:p="http://schemas.openxmlformats.org/presentationml/2006/main">
  <p:tag name="THINKCELLSHAPEDONOTDELETE" val="tkC_pZQHLz20N3YQHyn5VGg"/>
</p:tagLst>
</file>

<file path=ppt/tags/tag399.xml><?xml version="1.0" encoding="utf-8"?>
<p:tagLst xmlns:a="http://schemas.openxmlformats.org/drawingml/2006/main" xmlns:r="http://schemas.openxmlformats.org/officeDocument/2006/relationships" xmlns:p="http://schemas.openxmlformats.org/presentationml/2006/main">
  <p:tag name="THINKCELLSHAPEDONOTDELETE" val="tEdgxnjC4a1CHLwqqX6jUdw"/>
</p:tagLst>
</file>

<file path=ppt/tags/tag4.xml><?xml version="1.0" encoding="utf-8"?>
<p:tagLst xmlns:a="http://schemas.openxmlformats.org/drawingml/2006/main" xmlns:r="http://schemas.openxmlformats.org/officeDocument/2006/relationships" xmlns:p="http://schemas.openxmlformats.org/presentationml/2006/main">
  <p:tag name="SHAPENAME" val="4. Footno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400.xml><?xml version="1.0" encoding="utf-8"?>
<p:tagLst xmlns:a="http://schemas.openxmlformats.org/drawingml/2006/main" xmlns:r="http://schemas.openxmlformats.org/officeDocument/2006/relationships" xmlns:p="http://schemas.openxmlformats.org/presentationml/2006/main">
  <p:tag name="THINKCELLSHAPEDONOTDELETE" val="trALkdwuMHoVGgQ7RmGuvRw"/>
</p:tagLst>
</file>

<file path=ppt/tags/tag401.xml><?xml version="1.0" encoding="utf-8"?>
<p:tagLst xmlns:a="http://schemas.openxmlformats.org/drawingml/2006/main" xmlns:r="http://schemas.openxmlformats.org/officeDocument/2006/relationships" xmlns:p="http://schemas.openxmlformats.org/presentationml/2006/main">
  <p:tag name="THINKCELLSHAPEDONOTDELETE" val="tWHnFJz9Qgh9JgOeNkXk0CQ"/>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to6A2kYJ5a89pkj26uApZRg"/>
</p:tagLst>
</file>

<file path=ppt/tags/tag403.xml><?xml version="1.0" encoding="utf-8"?>
<p:tagLst xmlns:a="http://schemas.openxmlformats.org/drawingml/2006/main" xmlns:r="http://schemas.openxmlformats.org/officeDocument/2006/relationships" xmlns:p="http://schemas.openxmlformats.org/presentationml/2006/main">
  <p:tag name="THINKCELLSHAPEDONOTDELETE" val="t3Msxy2TPH.i8vFw2zwgxfw"/>
</p:tagLst>
</file>

<file path=ppt/tags/tag404.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05.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06.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407.xml><?xml version="1.0" encoding="utf-8"?>
<p:tagLst xmlns:a="http://schemas.openxmlformats.org/drawingml/2006/main" xmlns:r="http://schemas.openxmlformats.org/officeDocument/2006/relationships" xmlns:p="http://schemas.openxmlformats.org/presentationml/2006/main">
  <p:tag name="NAME" val="SingleBoatText"/>
</p:tagLst>
</file>

<file path=ppt/tags/tag408.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409.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4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10.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411.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412.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413.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414.xml><?xml version="1.0" encoding="utf-8"?>
<p:tagLst xmlns:a="http://schemas.openxmlformats.org/drawingml/2006/main" xmlns:r="http://schemas.openxmlformats.org/officeDocument/2006/relationships" xmlns:p="http://schemas.openxmlformats.org/presentationml/2006/main">
  <p:tag name="NAME" val="SingleBoatText"/>
</p:tagLst>
</file>

<file path=ppt/tags/tag415.xml><?xml version="1.0" encoding="utf-8"?>
<p:tagLst xmlns:a="http://schemas.openxmlformats.org/drawingml/2006/main" xmlns:r="http://schemas.openxmlformats.org/officeDocument/2006/relationships" xmlns:p="http://schemas.openxmlformats.org/presentationml/2006/main">
  <p:tag name="NAME" val="SingleBoatText"/>
</p:tagLst>
</file>

<file path=ppt/tags/tag416.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417.xml><?xml version="1.0" encoding="utf-8"?>
<p:tagLst xmlns:a="http://schemas.openxmlformats.org/drawingml/2006/main" xmlns:r="http://schemas.openxmlformats.org/officeDocument/2006/relationships" xmlns:p="http://schemas.openxmlformats.org/presentationml/2006/main">
  <p:tag name="NAME" val="SingleBoatText"/>
</p:tagLst>
</file>

<file path=ppt/tags/tag418.xml><?xml version="1.0" encoding="utf-8"?>
<p:tagLst xmlns:a="http://schemas.openxmlformats.org/drawingml/2006/main" xmlns:r="http://schemas.openxmlformats.org/officeDocument/2006/relationships" xmlns:p="http://schemas.openxmlformats.org/presentationml/2006/main">
  <p:tag name="NAME" val="SingleBoatText"/>
</p:tagLst>
</file>

<file path=ppt/tags/tag419.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42.xml><?xml version="1.0" encoding="utf-8"?>
<p:tagLst xmlns:a="http://schemas.openxmlformats.org/drawingml/2006/main" xmlns:r="http://schemas.openxmlformats.org/officeDocument/2006/relationships" xmlns:p="http://schemas.openxmlformats.org/presentationml/2006/main">
  <p:tag name="SHAPENAME" val="5. Source"/>
</p:tagLst>
</file>

<file path=ppt/tags/tag420.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421.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422.xml><?xml version="1.0" encoding="utf-8"?>
<p:tagLst xmlns:a="http://schemas.openxmlformats.org/drawingml/2006/main" xmlns:r="http://schemas.openxmlformats.org/officeDocument/2006/relationships" xmlns:p="http://schemas.openxmlformats.org/presentationml/2006/main">
  <p:tag name="NAME" val="SingleBoatText"/>
</p:tagLst>
</file>

<file path=ppt/tags/tag423.xml><?xml version="1.0" encoding="utf-8"?>
<p:tagLst xmlns:a="http://schemas.openxmlformats.org/drawingml/2006/main" xmlns:r="http://schemas.openxmlformats.org/officeDocument/2006/relationships" xmlns:p="http://schemas.openxmlformats.org/presentationml/2006/main">
  <p:tag name="NAME" val="SingleBoatText"/>
</p:tagLst>
</file>

<file path=ppt/tags/tag424.xml><?xml version="1.0" encoding="utf-8"?>
<p:tagLst xmlns:a="http://schemas.openxmlformats.org/drawingml/2006/main" xmlns:r="http://schemas.openxmlformats.org/officeDocument/2006/relationships" xmlns:p="http://schemas.openxmlformats.org/presentationml/2006/main">
  <p:tag name="NAME" val="SingleBoatText"/>
</p:tagLst>
</file>

<file path=ppt/tags/tag425.xml><?xml version="1.0" encoding="utf-8"?>
<p:tagLst xmlns:a="http://schemas.openxmlformats.org/drawingml/2006/main" xmlns:r="http://schemas.openxmlformats.org/officeDocument/2006/relationships" xmlns:p="http://schemas.openxmlformats.org/presentationml/2006/main">
  <p:tag name="NAME" val="SingleBoatText"/>
</p:tagLst>
</file>

<file path=ppt/tags/tag426.xml><?xml version="1.0" encoding="utf-8"?>
<p:tagLst xmlns:a="http://schemas.openxmlformats.org/drawingml/2006/main" xmlns:r="http://schemas.openxmlformats.org/officeDocument/2006/relationships" xmlns:p="http://schemas.openxmlformats.org/presentationml/2006/main">
  <p:tag name="NAME" val="SingleBoatText"/>
</p:tagLst>
</file>

<file path=ppt/tags/tag427.xml><?xml version="1.0" encoding="utf-8"?>
<p:tagLst xmlns:a="http://schemas.openxmlformats.org/drawingml/2006/main" xmlns:r="http://schemas.openxmlformats.org/officeDocument/2006/relationships" xmlns:p="http://schemas.openxmlformats.org/presentationml/2006/main">
  <p:tag name="NAME" val="SingleBoatText"/>
</p:tagLst>
</file>

<file path=ppt/tags/tag428.xml><?xml version="1.0" encoding="utf-8"?>
<p:tagLst xmlns:a="http://schemas.openxmlformats.org/drawingml/2006/main" xmlns:r="http://schemas.openxmlformats.org/officeDocument/2006/relationships" xmlns:p="http://schemas.openxmlformats.org/presentationml/2006/main">
  <p:tag name="NAME" val="SingleBoatText"/>
</p:tagLst>
</file>

<file path=ppt/tags/tag429.xml><?xml version="1.0" encoding="utf-8"?>
<p:tagLst xmlns:a="http://schemas.openxmlformats.org/drawingml/2006/main" xmlns:r="http://schemas.openxmlformats.org/officeDocument/2006/relationships" xmlns:p="http://schemas.openxmlformats.org/presentationml/2006/main">
  <p:tag name="NAME" val="SingleBoatText"/>
</p:tagLst>
</file>

<file path=ppt/tags/tag4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30.xml><?xml version="1.0" encoding="utf-8"?>
<p:tagLst xmlns:a="http://schemas.openxmlformats.org/drawingml/2006/main" xmlns:r="http://schemas.openxmlformats.org/officeDocument/2006/relationships" xmlns:p="http://schemas.openxmlformats.org/presentationml/2006/main">
  <p:tag name="NAME" val="SingleBoatText"/>
</p:tagLst>
</file>

<file path=ppt/tags/tag431.xml><?xml version="1.0" encoding="utf-8"?>
<p:tagLst xmlns:a="http://schemas.openxmlformats.org/drawingml/2006/main" xmlns:r="http://schemas.openxmlformats.org/officeDocument/2006/relationships" xmlns:p="http://schemas.openxmlformats.org/presentationml/2006/main">
  <p:tag name="NAME" val="SingleBoatText"/>
</p:tagLst>
</file>

<file path=ppt/tags/tag432.xml><?xml version="1.0" encoding="utf-8"?>
<p:tagLst xmlns:a="http://schemas.openxmlformats.org/drawingml/2006/main" xmlns:r="http://schemas.openxmlformats.org/officeDocument/2006/relationships" xmlns:p="http://schemas.openxmlformats.org/presentationml/2006/main">
  <p:tag name="NAME" val="SingleBoatText"/>
</p:tagLst>
</file>

<file path=ppt/tags/tag433.xml><?xml version="1.0" encoding="utf-8"?>
<p:tagLst xmlns:a="http://schemas.openxmlformats.org/drawingml/2006/main" xmlns:r="http://schemas.openxmlformats.org/officeDocument/2006/relationships" xmlns:p="http://schemas.openxmlformats.org/presentationml/2006/main">
  <p:tag name="NAME" val="SingleBoatText"/>
</p:tagLst>
</file>

<file path=ppt/tags/tag434.xml><?xml version="1.0" encoding="utf-8"?>
<p:tagLst xmlns:a="http://schemas.openxmlformats.org/drawingml/2006/main" xmlns:r="http://schemas.openxmlformats.org/officeDocument/2006/relationships" xmlns:p="http://schemas.openxmlformats.org/presentationml/2006/main">
  <p:tag name="NAME" val="SingleBoatText"/>
</p:tagLst>
</file>

<file path=ppt/tags/tag435.xml><?xml version="1.0" encoding="utf-8"?>
<p:tagLst xmlns:a="http://schemas.openxmlformats.org/drawingml/2006/main" xmlns:r="http://schemas.openxmlformats.org/officeDocument/2006/relationships" xmlns:p="http://schemas.openxmlformats.org/presentationml/2006/main">
  <p:tag name="NAME" val="SingleBoatText"/>
</p:tagLst>
</file>

<file path=ppt/tags/tag436.xml><?xml version="1.0" encoding="utf-8"?>
<p:tagLst xmlns:a="http://schemas.openxmlformats.org/drawingml/2006/main" xmlns:r="http://schemas.openxmlformats.org/officeDocument/2006/relationships" xmlns:p="http://schemas.openxmlformats.org/presentationml/2006/main">
  <p:tag name="NAME" val="SingleBoatText"/>
</p:tagLst>
</file>

<file path=ppt/tags/tag437.xml><?xml version="1.0" encoding="utf-8"?>
<p:tagLst xmlns:a="http://schemas.openxmlformats.org/drawingml/2006/main" xmlns:r="http://schemas.openxmlformats.org/officeDocument/2006/relationships" xmlns:p="http://schemas.openxmlformats.org/presentationml/2006/main">
  <p:tag name="NAME" val="SingleBoatText"/>
</p:tagLst>
</file>

<file path=ppt/tags/tag438.xml><?xml version="1.0" encoding="utf-8"?>
<p:tagLst xmlns:a="http://schemas.openxmlformats.org/drawingml/2006/main" xmlns:r="http://schemas.openxmlformats.org/officeDocument/2006/relationships" xmlns:p="http://schemas.openxmlformats.org/presentationml/2006/main">
  <p:tag name="NAME" val="SingleBoatText"/>
</p:tagLst>
</file>

<file path=ppt/tags/tag439.xml><?xml version="1.0" encoding="utf-8"?>
<p:tagLst xmlns:a="http://schemas.openxmlformats.org/drawingml/2006/main" xmlns:r="http://schemas.openxmlformats.org/officeDocument/2006/relationships" xmlns:p="http://schemas.openxmlformats.org/presentationml/2006/main">
  <p:tag name="THINKCELLSHAPEDONOTDELETE" val="tLrsTsl7GIrzwP_r_tC3fa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0.xml><?xml version="1.0" encoding="utf-8"?>
<p:tagLst xmlns:a="http://schemas.openxmlformats.org/drawingml/2006/main" xmlns:r="http://schemas.openxmlformats.org/officeDocument/2006/relationships" xmlns:p="http://schemas.openxmlformats.org/presentationml/2006/main">
  <p:tag name="THINKCELLSHAPEDONOTDELETE" val="tpSAj8U99B.rBif1efqy7EQ"/>
</p:tagLst>
</file>

<file path=ppt/tags/tag441.xml><?xml version="1.0" encoding="utf-8"?>
<p:tagLst xmlns:a="http://schemas.openxmlformats.org/drawingml/2006/main" xmlns:r="http://schemas.openxmlformats.org/officeDocument/2006/relationships" xmlns:p="http://schemas.openxmlformats.org/presentationml/2006/main">
  <p:tag name="THINKCELLSHAPEDONOTDELETE" val="tF0STWSgcsL8XbmGwYV54cA"/>
</p:tagLst>
</file>

<file path=ppt/tags/tag442.xml><?xml version="1.0" encoding="utf-8"?>
<p:tagLst xmlns:a="http://schemas.openxmlformats.org/drawingml/2006/main" xmlns:r="http://schemas.openxmlformats.org/officeDocument/2006/relationships" xmlns:p="http://schemas.openxmlformats.org/presentationml/2006/main">
  <p:tag name="THINKCELLSHAPEDONOTDELETE" val="tgc.jFZczQ7pvnHi2LqoYkA"/>
</p:tagLst>
</file>

<file path=ppt/tags/tag443.xml><?xml version="1.0" encoding="utf-8"?>
<p:tagLst xmlns:a="http://schemas.openxmlformats.org/drawingml/2006/main" xmlns:r="http://schemas.openxmlformats.org/officeDocument/2006/relationships" xmlns:p="http://schemas.openxmlformats.org/presentationml/2006/main">
  <p:tag name="THINKCELLSHAPEDONOTDELETE" val="trMb6Gd0q9_dqiAjOOfJYIA"/>
</p:tagLst>
</file>

<file path=ppt/tags/tag444.xml><?xml version="1.0" encoding="utf-8"?>
<p:tagLst xmlns:a="http://schemas.openxmlformats.org/drawingml/2006/main" xmlns:r="http://schemas.openxmlformats.org/officeDocument/2006/relationships" xmlns:p="http://schemas.openxmlformats.org/presentationml/2006/main">
  <p:tag name="THINKCELLSHAPEDONOTDELETE" val="tp9eNkKCzwD.JZRRBEI8mZg"/>
</p:tagLst>
</file>

<file path=ppt/tags/tag445.xml><?xml version="1.0" encoding="utf-8"?>
<p:tagLst xmlns:a="http://schemas.openxmlformats.org/drawingml/2006/main" xmlns:r="http://schemas.openxmlformats.org/officeDocument/2006/relationships" xmlns:p="http://schemas.openxmlformats.org/presentationml/2006/main">
  <p:tag name="NAME" val="SingleBoatText"/>
</p:tagLst>
</file>

<file path=ppt/tags/tag446.xml><?xml version="1.0" encoding="utf-8"?>
<p:tagLst xmlns:a="http://schemas.openxmlformats.org/drawingml/2006/main" xmlns:r="http://schemas.openxmlformats.org/officeDocument/2006/relationships" xmlns:p="http://schemas.openxmlformats.org/presentationml/2006/main">
  <p:tag name="THINKCELLSHAPEDONOTDELETE" val="teV_3vMbLsIJqpwZdDOq2sA"/>
</p:tagLst>
</file>

<file path=ppt/tags/tag447.xml><?xml version="1.0" encoding="utf-8"?>
<p:tagLst xmlns:a="http://schemas.openxmlformats.org/drawingml/2006/main" xmlns:r="http://schemas.openxmlformats.org/officeDocument/2006/relationships" xmlns:p="http://schemas.openxmlformats.org/presentationml/2006/main">
  <p:tag name="THINKCELLSHAPEDONOTDELETE" val="t0wMasqOYitPrZpQydimkEQ"/>
</p:tagLst>
</file>

<file path=ppt/tags/tag448.xml><?xml version="1.0" encoding="utf-8"?>
<p:tagLst xmlns:a="http://schemas.openxmlformats.org/drawingml/2006/main" xmlns:r="http://schemas.openxmlformats.org/officeDocument/2006/relationships" xmlns:p="http://schemas.openxmlformats.org/presentationml/2006/main">
  <p:tag name="THINKCELLSHAPEDONOTDELETE" val="t397jiDhAAPb3vK9pLgABcw"/>
</p:tagLst>
</file>

<file path=ppt/tags/tag449.xml><?xml version="1.0" encoding="utf-8"?>
<p:tagLst xmlns:a="http://schemas.openxmlformats.org/drawingml/2006/main" xmlns:r="http://schemas.openxmlformats.org/officeDocument/2006/relationships" xmlns:p="http://schemas.openxmlformats.org/presentationml/2006/main">
  <p:tag name="THINKCELLSHAPEDONOTDELETE" val="tMybk7G0UDDnkc0D8vJtep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450.xml><?xml version="1.0" encoding="utf-8"?>
<p:tagLst xmlns:a="http://schemas.openxmlformats.org/drawingml/2006/main" xmlns:r="http://schemas.openxmlformats.org/officeDocument/2006/relationships" xmlns:p="http://schemas.openxmlformats.org/presentationml/2006/main">
  <p:tag name="THINKCELLSHAPEDONOTDELETE" val="tNMYHDHvikgxUJPKU4vwaeA"/>
</p:tagLst>
</file>

<file path=ppt/tags/tag451.xml><?xml version="1.0" encoding="utf-8"?>
<p:tagLst xmlns:a="http://schemas.openxmlformats.org/drawingml/2006/main" xmlns:r="http://schemas.openxmlformats.org/officeDocument/2006/relationships" xmlns:p="http://schemas.openxmlformats.org/presentationml/2006/main">
  <p:tag name="NAME" val="SingleBoatText"/>
</p:tagLst>
</file>

<file path=ppt/tags/tag452.xml><?xml version="1.0" encoding="utf-8"?>
<p:tagLst xmlns:a="http://schemas.openxmlformats.org/drawingml/2006/main" xmlns:r="http://schemas.openxmlformats.org/officeDocument/2006/relationships" xmlns:p="http://schemas.openxmlformats.org/presentationml/2006/main">
  <p:tag name="NAME" val="SingleBoatText"/>
</p:tagLst>
</file>

<file path=ppt/tags/tag453.xml><?xml version="1.0" encoding="utf-8"?>
<p:tagLst xmlns:a="http://schemas.openxmlformats.org/drawingml/2006/main" xmlns:r="http://schemas.openxmlformats.org/officeDocument/2006/relationships" xmlns:p="http://schemas.openxmlformats.org/presentationml/2006/main">
  <p:tag name="NAME" val="SingleBoatText"/>
</p:tagLst>
</file>

<file path=ppt/tags/tag454.xml><?xml version="1.0" encoding="utf-8"?>
<p:tagLst xmlns:a="http://schemas.openxmlformats.org/drawingml/2006/main" xmlns:r="http://schemas.openxmlformats.org/officeDocument/2006/relationships" xmlns:p="http://schemas.openxmlformats.org/presentationml/2006/main">
  <p:tag name="NAME" val="SingleBoatText"/>
</p:tagLst>
</file>

<file path=ppt/tags/tag455.xml><?xml version="1.0" encoding="utf-8"?>
<p:tagLst xmlns:a="http://schemas.openxmlformats.org/drawingml/2006/main" xmlns:r="http://schemas.openxmlformats.org/officeDocument/2006/relationships" xmlns:p="http://schemas.openxmlformats.org/presentationml/2006/main">
  <p:tag name="NAME" val="SingleBoatText"/>
</p:tagLst>
</file>

<file path=ppt/tags/tag456.xml><?xml version="1.0" encoding="utf-8"?>
<p:tagLst xmlns:a="http://schemas.openxmlformats.org/drawingml/2006/main" xmlns:r="http://schemas.openxmlformats.org/officeDocument/2006/relationships" xmlns:p="http://schemas.openxmlformats.org/presentationml/2006/main">
  <p:tag name="THINKCELLSHAPEDONOTDELETE" val="tqZdiCJc0r9GltUh8EVG6DQ"/>
</p:tagLst>
</file>

<file path=ppt/tags/tag457.xml><?xml version="1.0" encoding="utf-8"?>
<p:tagLst xmlns:a="http://schemas.openxmlformats.org/drawingml/2006/main" xmlns:r="http://schemas.openxmlformats.org/officeDocument/2006/relationships" xmlns:p="http://schemas.openxmlformats.org/presentationml/2006/main">
  <p:tag name="THINKCELLSHAPEDONOTDELETE" val="tKrHaG1D9Y84wOqGUq1NZow"/>
</p:tagLst>
</file>

<file path=ppt/tags/tag458.xml><?xml version="1.0" encoding="utf-8"?>
<p:tagLst xmlns:a="http://schemas.openxmlformats.org/drawingml/2006/main" xmlns:r="http://schemas.openxmlformats.org/officeDocument/2006/relationships" xmlns:p="http://schemas.openxmlformats.org/presentationml/2006/main">
  <p:tag name="THINKCELLSHAPEDONOTDELETE" val="tcPsE2bcY1F4Z0uPnIDyRhw"/>
</p:tagLst>
</file>

<file path=ppt/tags/tag459.xml><?xml version="1.0" encoding="utf-8"?>
<p:tagLst xmlns:a="http://schemas.openxmlformats.org/drawingml/2006/main" xmlns:r="http://schemas.openxmlformats.org/officeDocument/2006/relationships" xmlns:p="http://schemas.openxmlformats.org/presentationml/2006/main">
  <p:tag name="THINKCELLSHAPEDONOTDELETE" val="tHHu7ZaF3DsnJZ5q8vsBFRA"/>
</p:tagLst>
</file>

<file path=ppt/tags/tag4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60.xml><?xml version="1.0" encoding="utf-8"?>
<p:tagLst xmlns:a="http://schemas.openxmlformats.org/drawingml/2006/main" xmlns:r="http://schemas.openxmlformats.org/officeDocument/2006/relationships" xmlns:p="http://schemas.openxmlformats.org/presentationml/2006/main">
  <p:tag name="THINKCELLSHAPEDONOTDELETE" val="t1ThJLLiwd0h9jpySdfi0BA"/>
</p:tagLst>
</file>

<file path=ppt/tags/tag4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3.xml><?xml version="1.0" encoding="utf-8"?>
<p:tagLst xmlns:a="http://schemas.openxmlformats.org/drawingml/2006/main" xmlns:r="http://schemas.openxmlformats.org/officeDocument/2006/relationships" xmlns:p="http://schemas.openxmlformats.org/presentationml/2006/main">
  <p:tag name="HEIGHT" val="19.38748"/>
  <p:tag name="LEFT" val="223"/>
  <p:tag name="MTNUMBER" val="0.181155630937384"/>
  <p:tag name="MTTABLE" val="Cell"/>
  <p:tag name="TOP" val="110"/>
  <p:tag name="WIDTH" val="158"/>
</p:tagLst>
</file>

<file path=ppt/tags/tag464.xml><?xml version="1.0" encoding="utf-8"?>
<p:tagLst xmlns:a="http://schemas.openxmlformats.org/drawingml/2006/main" xmlns:r="http://schemas.openxmlformats.org/officeDocument/2006/relationships" xmlns:p="http://schemas.openxmlformats.org/presentationml/2006/main">
  <p:tag name="HEIGHT" val="19.38748"/>
  <p:tag name="LEFT" val="223"/>
  <p:tag name="MTNUMBER" val="0.181155630937384"/>
  <p:tag name="MTTABLE" val="Cell"/>
  <p:tag name="TOP" val="110"/>
  <p:tag name="WIDTH" val="158"/>
</p:tagLst>
</file>

<file path=ppt/tags/tag465.xml><?xml version="1.0" encoding="utf-8"?>
<p:tagLst xmlns:a="http://schemas.openxmlformats.org/drawingml/2006/main" xmlns:r="http://schemas.openxmlformats.org/officeDocument/2006/relationships" xmlns:p="http://schemas.openxmlformats.org/presentationml/2006/main">
  <p:tag name="MTNUMBER" val="0.181155630937384"/>
  <p:tag name="MTTABLE" val="HTitleDiv"/>
</p:tagLst>
</file>

<file path=ppt/tags/tag466.xml><?xml version="1.0" encoding="utf-8"?>
<p:tagLst xmlns:a="http://schemas.openxmlformats.org/drawingml/2006/main" xmlns:r="http://schemas.openxmlformats.org/officeDocument/2006/relationships" xmlns:p="http://schemas.openxmlformats.org/presentationml/2006/main">
  <p:tag name="HEIGHT" val="19.38748"/>
  <p:tag name="LEFT" val="401"/>
  <p:tag name="MTNUMBER" val="0.181155630937384"/>
  <p:tag name="MTTABLE" val="Cell"/>
  <p:tag name="TOP" val="110"/>
  <p:tag name="WIDTH" val="158"/>
</p:tagLst>
</file>

<file path=ppt/tags/tag467.xml><?xml version="1.0" encoding="utf-8"?>
<p:tagLst xmlns:a="http://schemas.openxmlformats.org/drawingml/2006/main" xmlns:r="http://schemas.openxmlformats.org/officeDocument/2006/relationships" xmlns:p="http://schemas.openxmlformats.org/presentationml/2006/main">
  <p:tag name="MTNUMBER" val="0.181155630937384"/>
  <p:tag name="MTTABLE" val="HDiv"/>
</p:tagLst>
</file>

<file path=ppt/tags/tag468.xml><?xml version="1.0" encoding="utf-8"?>
<p:tagLst xmlns:a="http://schemas.openxmlformats.org/drawingml/2006/main" xmlns:r="http://schemas.openxmlformats.org/officeDocument/2006/relationships" xmlns:p="http://schemas.openxmlformats.org/presentationml/2006/main">
  <p:tag name="HEIGHT" val="1.212483"/>
  <p:tag name="LEFT" val="223"/>
  <p:tag name="MTNUMBER" val="0.181155630937384"/>
  <p:tag name="MTTABLE" val="Cell"/>
  <p:tag name="TOP" val="139.3875"/>
  <p:tag name="WIDTH" val="158"/>
</p:tagLst>
</file>

<file path=ppt/tags/tag469.xml><?xml version="1.0" encoding="utf-8"?>
<p:tagLst xmlns:a="http://schemas.openxmlformats.org/drawingml/2006/main" xmlns:r="http://schemas.openxmlformats.org/officeDocument/2006/relationships" xmlns:p="http://schemas.openxmlformats.org/presentationml/2006/main">
  <p:tag name="HEIGHT" val="1.212483"/>
  <p:tag name="LEFT" val="579"/>
  <p:tag name="MTNUMBER" val="0.181155630937384"/>
  <p:tag name="MTTABLE" val="Cell"/>
  <p:tag name="TOP" val="139.3875"/>
  <p:tag name="WIDTH" val="158"/>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70.xml><?xml version="1.0" encoding="utf-8"?>
<p:tagLst xmlns:a="http://schemas.openxmlformats.org/drawingml/2006/main" xmlns:r="http://schemas.openxmlformats.org/officeDocument/2006/relationships" xmlns:p="http://schemas.openxmlformats.org/presentationml/2006/main">
  <p:tag name="HEIGHT" val="1.212483"/>
  <p:tag name="LEFT" val="223"/>
  <p:tag name="MTNUMBER" val="0.181155630937384"/>
  <p:tag name="MTTABLE" val="Cell"/>
  <p:tag name="TOP" val="139.3875"/>
  <p:tag name="WIDTH" val="158"/>
</p:tagLst>
</file>

<file path=ppt/tags/tag4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2.xml><?xml version="1.0" encoding="utf-8"?>
<p:tagLst xmlns:a="http://schemas.openxmlformats.org/drawingml/2006/main" xmlns:r="http://schemas.openxmlformats.org/officeDocument/2006/relationships" xmlns:p="http://schemas.openxmlformats.org/presentationml/2006/main">
  <p:tag name="HEIGHT" val="19.38748"/>
  <p:tag name="LEFT" val="223"/>
  <p:tag name="MTNUMBER" val="0.181155630937384"/>
  <p:tag name="MTTABLE" val="Cell"/>
  <p:tag name="TOP" val="110"/>
  <p:tag name="WIDTH" val="158"/>
</p:tagLst>
</file>

<file path=ppt/tags/tag473.xml><?xml version="1.0" encoding="utf-8"?>
<p:tagLst xmlns:a="http://schemas.openxmlformats.org/drawingml/2006/main" xmlns:r="http://schemas.openxmlformats.org/officeDocument/2006/relationships" xmlns:p="http://schemas.openxmlformats.org/presentationml/2006/main">
  <p:tag name="HEIGHT" val="19.38748"/>
  <p:tag name="LEFT" val="223"/>
  <p:tag name="MTNUMBER" val="0.181155630937384"/>
  <p:tag name="MTTABLE" val="Cell"/>
  <p:tag name="TOP" val="110"/>
  <p:tag name="WIDTH" val="158"/>
</p:tagLst>
</file>

<file path=ppt/tags/tag474.xml><?xml version="1.0" encoding="utf-8"?>
<p:tagLst xmlns:a="http://schemas.openxmlformats.org/drawingml/2006/main" xmlns:r="http://schemas.openxmlformats.org/officeDocument/2006/relationships" xmlns:p="http://schemas.openxmlformats.org/presentationml/2006/main">
  <p:tag name="MTNUMBER" val="0.181155630937384"/>
  <p:tag name="MTTABLE" val="HTitleDiv"/>
</p:tagLst>
</file>

<file path=ppt/tags/tag475.xml><?xml version="1.0" encoding="utf-8"?>
<p:tagLst xmlns:a="http://schemas.openxmlformats.org/drawingml/2006/main" xmlns:r="http://schemas.openxmlformats.org/officeDocument/2006/relationships" xmlns:p="http://schemas.openxmlformats.org/presentationml/2006/main">
  <p:tag name="HEIGHT" val="19.38748"/>
  <p:tag name="LEFT" val="401"/>
  <p:tag name="MTNUMBER" val="0.181155630937384"/>
  <p:tag name="MTTABLE" val="Cell"/>
  <p:tag name="TOP" val="110"/>
  <p:tag name="WIDTH" val="158"/>
</p:tagLst>
</file>

<file path=ppt/tags/tag476.xml><?xml version="1.0" encoding="utf-8"?>
<p:tagLst xmlns:a="http://schemas.openxmlformats.org/drawingml/2006/main" xmlns:r="http://schemas.openxmlformats.org/officeDocument/2006/relationships" xmlns:p="http://schemas.openxmlformats.org/presentationml/2006/main">
  <p:tag name="MTNUMBER" val="0.181155630937384"/>
  <p:tag name="MTTABLE" val="HDiv"/>
</p:tagLst>
</file>

<file path=ppt/tags/tag477.xml><?xml version="1.0" encoding="utf-8"?>
<p:tagLst xmlns:a="http://schemas.openxmlformats.org/drawingml/2006/main" xmlns:r="http://schemas.openxmlformats.org/officeDocument/2006/relationships" xmlns:p="http://schemas.openxmlformats.org/presentationml/2006/main">
  <p:tag name="HEIGHT" val="1.212483"/>
  <p:tag name="LEFT" val="223"/>
  <p:tag name="MTNUMBER" val="0.181155630937384"/>
  <p:tag name="MTTABLE" val="Cell"/>
  <p:tag name="TOP" val="139.3875"/>
  <p:tag name="WIDTH" val="158"/>
</p:tagLst>
</file>

<file path=ppt/tags/tag478.xml><?xml version="1.0" encoding="utf-8"?>
<p:tagLst xmlns:a="http://schemas.openxmlformats.org/drawingml/2006/main" xmlns:r="http://schemas.openxmlformats.org/officeDocument/2006/relationships" xmlns:p="http://schemas.openxmlformats.org/presentationml/2006/main">
  <p:tag name="HEIGHT" val="1.212483"/>
  <p:tag name="LEFT" val="579"/>
  <p:tag name="MTNUMBER" val="0.181155630937384"/>
  <p:tag name="MTTABLE" val="Cell"/>
  <p:tag name="TOP" val="139.3875"/>
  <p:tag name="WIDTH" val="158"/>
</p:tagLst>
</file>

<file path=ppt/tags/tag479.xml><?xml version="1.0" encoding="utf-8"?>
<p:tagLst xmlns:a="http://schemas.openxmlformats.org/drawingml/2006/main" xmlns:r="http://schemas.openxmlformats.org/officeDocument/2006/relationships" xmlns:p="http://schemas.openxmlformats.org/presentationml/2006/main">
  <p:tag name="HEIGHT" val="1.212483"/>
  <p:tag name="LEFT" val="223"/>
  <p:tag name="MTNUMBER" val="0.181155630937384"/>
  <p:tag name="MTTABLE" val="Cell"/>
  <p:tag name="TOP" val="139.3875"/>
  <p:tag name="WIDTH" val="158"/>
</p:tagLst>
</file>

<file path=ppt/tags/tag4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1.xml><?xml version="1.0" encoding="utf-8"?>
<p:tagLst xmlns:a="http://schemas.openxmlformats.org/drawingml/2006/main" xmlns:r="http://schemas.openxmlformats.org/officeDocument/2006/relationships" xmlns:p="http://schemas.openxmlformats.org/presentationml/2006/main">
  <p:tag name="HEIGHT" val="19.38748"/>
  <p:tag name="LEFT" val="223"/>
  <p:tag name="MTNUMBER" val="0.181155630937384"/>
  <p:tag name="MTTABLE" val="Cell"/>
  <p:tag name="TOP" val="110"/>
  <p:tag name="WIDTH" val="158"/>
</p:tagLst>
</file>

<file path=ppt/tags/tag482.xml><?xml version="1.0" encoding="utf-8"?>
<p:tagLst xmlns:a="http://schemas.openxmlformats.org/drawingml/2006/main" xmlns:r="http://schemas.openxmlformats.org/officeDocument/2006/relationships" xmlns:p="http://schemas.openxmlformats.org/presentationml/2006/main">
  <p:tag name="HEIGHT" val="19.38748"/>
  <p:tag name="LEFT" val="223"/>
  <p:tag name="MTNUMBER" val="0.181155630937384"/>
  <p:tag name="MTTABLE" val="Cell"/>
  <p:tag name="TOP" val="110"/>
  <p:tag name="WIDTH" val="158"/>
</p:tagLst>
</file>

<file path=ppt/tags/tag483.xml><?xml version="1.0" encoding="utf-8"?>
<p:tagLst xmlns:a="http://schemas.openxmlformats.org/drawingml/2006/main" xmlns:r="http://schemas.openxmlformats.org/officeDocument/2006/relationships" xmlns:p="http://schemas.openxmlformats.org/presentationml/2006/main">
  <p:tag name="MTNUMBER" val="0.181155630937384"/>
  <p:tag name="MTTABLE" val="HTitleDiv"/>
</p:tagLst>
</file>

<file path=ppt/tags/tag484.xml><?xml version="1.0" encoding="utf-8"?>
<p:tagLst xmlns:a="http://schemas.openxmlformats.org/drawingml/2006/main" xmlns:r="http://schemas.openxmlformats.org/officeDocument/2006/relationships" xmlns:p="http://schemas.openxmlformats.org/presentationml/2006/main">
  <p:tag name="HEIGHT" val="19.38748"/>
  <p:tag name="LEFT" val="401"/>
  <p:tag name="MTNUMBER" val="0.181155630937384"/>
  <p:tag name="MTTABLE" val="Cell"/>
  <p:tag name="TOP" val="110"/>
  <p:tag name="WIDTH" val="158"/>
</p:tagLst>
</file>

<file path=ppt/tags/tag485.xml><?xml version="1.0" encoding="utf-8"?>
<p:tagLst xmlns:a="http://schemas.openxmlformats.org/drawingml/2006/main" xmlns:r="http://schemas.openxmlformats.org/officeDocument/2006/relationships" xmlns:p="http://schemas.openxmlformats.org/presentationml/2006/main">
  <p:tag name="MTNUMBER" val="0.181155630937384"/>
  <p:tag name="MTTABLE" val="HTitleDiv"/>
</p:tagLst>
</file>

<file path=ppt/tags/tag486.xml><?xml version="1.0" encoding="utf-8"?>
<p:tagLst xmlns:a="http://schemas.openxmlformats.org/drawingml/2006/main" xmlns:r="http://schemas.openxmlformats.org/officeDocument/2006/relationships" xmlns:p="http://schemas.openxmlformats.org/presentationml/2006/main">
  <p:tag name="HEIGHT" val="1.212483"/>
  <p:tag name="LEFT" val="223"/>
  <p:tag name="MTNUMBER" val="0.181155630937384"/>
  <p:tag name="MTTABLE" val="Cell"/>
  <p:tag name="TOP" val="139.3875"/>
  <p:tag name="WIDTH" val="158"/>
</p:tagLst>
</file>

<file path=ppt/tags/tag487.xml><?xml version="1.0" encoding="utf-8"?>
<p:tagLst xmlns:a="http://schemas.openxmlformats.org/drawingml/2006/main" xmlns:r="http://schemas.openxmlformats.org/officeDocument/2006/relationships" xmlns:p="http://schemas.openxmlformats.org/presentationml/2006/main">
  <p:tag name="HEIGHT" val="1.212483"/>
  <p:tag name="LEFT" val="223"/>
  <p:tag name="MTNUMBER" val="0.181155630937384"/>
  <p:tag name="MTTABLE" val="Cell"/>
  <p:tag name="TOP" val="139.3875"/>
  <p:tag name="WIDTH" val="158"/>
</p:tagLst>
</file>

<file path=ppt/tags/tag4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9.xml><?xml version="1.0" encoding="utf-8"?>
<p:tagLst xmlns:a="http://schemas.openxmlformats.org/drawingml/2006/main" xmlns:r="http://schemas.openxmlformats.org/officeDocument/2006/relationships" xmlns:p="http://schemas.openxmlformats.org/presentationml/2006/main">
  <p:tag name="HEIGHT" val="1.212483"/>
  <p:tag name="LEFT" val="223"/>
  <p:tag name="MTNUMBER" val="0.181155630937384"/>
  <p:tag name="MTTABLE" val="Cell"/>
  <p:tag name="TOP" val="139.3875"/>
  <p:tag name="WIDTH" val="158"/>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0.xml><?xml version="1.0" encoding="utf-8"?>
<p:tagLst xmlns:a="http://schemas.openxmlformats.org/drawingml/2006/main" xmlns:r="http://schemas.openxmlformats.org/officeDocument/2006/relationships" xmlns:p="http://schemas.openxmlformats.org/presentationml/2006/main">
  <p:tag name="HEIGHT" val="19.38748"/>
  <p:tag name="LEFT" val="223"/>
  <p:tag name="MTNUMBER" val="0.181155630937384"/>
  <p:tag name="MTTABLE" val="Cell"/>
  <p:tag name="TOP" val="110"/>
  <p:tag name="WIDTH" val="158"/>
</p:tagLst>
</file>

<file path=ppt/tags/tag491.xml><?xml version="1.0" encoding="utf-8"?>
<p:tagLst xmlns:a="http://schemas.openxmlformats.org/drawingml/2006/main" xmlns:r="http://schemas.openxmlformats.org/officeDocument/2006/relationships" xmlns:p="http://schemas.openxmlformats.org/presentationml/2006/main">
  <p:tag name="HEIGHT" val="19.38748"/>
  <p:tag name="LEFT" val="223"/>
  <p:tag name="MTNUMBER" val="0.181155630937384"/>
  <p:tag name="MTTABLE" val="Cell"/>
  <p:tag name="TOP" val="110"/>
  <p:tag name="WIDTH" val="158"/>
</p:tagLst>
</file>

<file path=ppt/tags/tag492.xml><?xml version="1.0" encoding="utf-8"?>
<p:tagLst xmlns:a="http://schemas.openxmlformats.org/drawingml/2006/main" xmlns:r="http://schemas.openxmlformats.org/officeDocument/2006/relationships" xmlns:p="http://schemas.openxmlformats.org/presentationml/2006/main">
  <p:tag name="MTNUMBER" val="0.181155630937384"/>
  <p:tag name="MTTABLE" val="HTitleDiv"/>
</p:tagLst>
</file>

<file path=ppt/tags/tag493.xml><?xml version="1.0" encoding="utf-8"?>
<p:tagLst xmlns:a="http://schemas.openxmlformats.org/drawingml/2006/main" xmlns:r="http://schemas.openxmlformats.org/officeDocument/2006/relationships" xmlns:p="http://schemas.openxmlformats.org/presentationml/2006/main">
  <p:tag name="HEIGHT" val="19.38748"/>
  <p:tag name="LEFT" val="401"/>
  <p:tag name="MTNUMBER" val="0.181155630937384"/>
  <p:tag name="MTTABLE" val="Cell"/>
  <p:tag name="TOP" val="110"/>
  <p:tag name="WIDTH" val="158"/>
</p:tagLst>
</file>

<file path=ppt/tags/tag494.xml><?xml version="1.0" encoding="utf-8"?>
<p:tagLst xmlns:a="http://schemas.openxmlformats.org/drawingml/2006/main" xmlns:r="http://schemas.openxmlformats.org/officeDocument/2006/relationships" xmlns:p="http://schemas.openxmlformats.org/presentationml/2006/main">
  <p:tag name="MTNUMBER" val="0.181155630937384"/>
  <p:tag name="MTTABLE" val="HDiv"/>
</p:tagLst>
</file>

<file path=ppt/tags/tag495.xml><?xml version="1.0" encoding="utf-8"?>
<p:tagLst xmlns:a="http://schemas.openxmlformats.org/drawingml/2006/main" xmlns:r="http://schemas.openxmlformats.org/officeDocument/2006/relationships" xmlns:p="http://schemas.openxmlformats.org/presentationml/2006/main">
  <p:tag name="HEIGHT" val="1.212483"/>
  <p:tag name="LEFT" val="223"/>
  <p:tag name="MTNUMBER" val="0.181155630937384"/>
  <p:tag name="MTTABLE" val="Cell"/>
  <p:tag name="TOP" val="139.3875"/>
  <p:tag name="WIDTH" val="158"/>
</p:tagLst>
</file>

<file path=ppt/tags/tag4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7.xml><?xml version="1.0" encoding="utf-8"?>
<p:tagLst xmlns:a="http://schemas.openxmlformats.org/drawingml/2006/main" xmlns:r="http://schemas.openxmlformats.org/officeDocument/2006/relationships" xmlns:p="http://schemas.openxmlformats.org/presentationml/2006/main">
  <p:tag name="THINKCELLSHAPEDONOTDELETE" val="tXTDHow5EP4kYWwFkteJbmQ"/>
</p:tagLst>
</file>

<file path=ppt/tags/tag498.xml><?xml version="1.0" encoding="utf-8"?>
<p:tagLst xmlns:a="http://schemas.openxmlformats.org/drawingml/2006/main" xmlns:r="http://schemas.openxmlformats.org/officeDocument/2006/relationships" xmlns:p="http://schemas.openxmlformats.org/presentationml/2006/main">
  <p:tag name="THINKCELLSHAPEDONOTDELETE" val="tpsv9ZVI4cf4_4A_BhVKa_g"/>
</p:tagLst>
</file>

<file path=ppt/tags/tag499.xml><?xml version="1.0" encoding="utf-8"?>
<p:tagLst xmlns:a="http://schemas.openxmlformats.org/drawingml/2006/main" xmlns:r="http://schemas.openxmlformats.org/officeDocument/2006/relationships" xmlns:p="http://schemas.openxmlformats.org/presentationml/2006/main">
  <p:tag name="THINKCELLSHAPEDONOTDELETE" val="tV64ewv.kaCaKp1GQ4c7Lqw"/>
</p:tagLst>
</file>

<file path=ppt/tags/tag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500.xml><?xml version="1.0" encoding="utf-8"?>
<p:tagLst xmlns:a="http://schemas.openxmlformats.org/drawingml/2006/main" xmlns:r="http://schemas.openxmlformats.org/officeDocument/2006/relationships" xmlns:p="http://schemas.openxmlformats.org/presentationml/2006/main">
  <p:tag name="THINKCELLSHAPEDONOTDELETE" val="t0ZwC.E6SE1RR63.DU9hTkQ"/>
</p:tagLst>
</file>

<file path=ppt/tags/tag5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04.xml><?xml version="1.0" encoding="utf-8"?>
<p:tagLst xmlns:a="http://schemas.openxmlformats.org/drawingml/2006/main" xmlns:r="http://schemas.openxmlformats.org/officeDocument/2006/relationships" xmlns:p="http://schemas.openxmlformats.org/presentationml/2006/main">
  <p:tag name="SHAPENAME" val="4. Footnote"/>
</p:tagLst>
</file>

<file path=ppt/tags/tag505.xml><?xml version="1.0" encoding="utf-8"?>
<p:tagLst xmlns:a="http://schemas.openxmlformats.org/drawingml/2006/main" xmlns:r="http://schemas.openxmlformats.org/officeDocument/2006/relationships" xmlns:p="http://schemas.openxmlformats.org/presentationml/2006/main">
  <p:tag name="SHAPENAME" val="5. Source"/>
</p:tagLst>
</file>

<file path=ppt/tags/tag5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08.xml><?xml version="1.0" encoding="utf-8"?>
<p:tagLst xmlns:a="http://schemas.openxmlformats.org/drawingml/2006/main" xmlns:r="http://schemas.openxmlformats.org/officeDocument/2006/relationships" xmlns:p="http://schemas.openxmlformats.org/presentationml/2006/main">
  <p:tag name="SHAPENAME" val="4. Footnote"/>
</p:tagLst>
</file>

<file path=ppt/tags/tag509.xml><?xml version="1.0" encoding="utf-8"?>
<p:tagLst xmlns:a="http://schemas.openxmlformats.org/drawingml/2006/main" xmlns:r="http://schemas.openxmlformats.org/officeDocument/2006/relationships" xmlns:p="http://schemas.openxmlformats.org/presentationml/2006/main">
  <p:tag name="SHAPENAME" val="5. Source"/>
</p:tagLst>
</file>

<file path=ppt/tags/tag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12.xml><?xml version="1.0" encoding="utf-8"?>
<p:tagLst xmlns:a="http://schemas.openxmlformats.org/drawingml/2006/main" xmlns:r="http://schemas.openxmlformats.org/officeDocument/2006/relationships" xmlns:p="http://schemas.openxmlformats.org/presentationml/2006/main">
  <p:tag name="SHAPENAME" val="4. Footnote"/>
</p:tagLst>
</file>

<file path=ppt/tags/tag5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15.xml><?xml version="1.0" encoding="utf-8"?>
<p:tagLst xmlns:a="http://schemas.openxmlformats.org/drawingml/2006/main" xmlns:r="http://schemas.openxmlformats.org/officeDocument/2006/relationships" xmlns:p="http://schemas.openxmlformats.org/presentationml/2006/main">
  <p:tag name="SHAPENAME" val="4. Footnote"/>
</p:tagLst>
</file>

<file path=ppt/tags/tag516.xml><?xml version="1.0" encoding="utf-8"?>
<p:tagLst xmlns:a="http://schemas.openxmlformats.org/drawingml/2006/main" xmlns:r="http://schemas.openxmlformats.org/officeDocument/2006/relationships" xmlns:p="http://schemas.openxmlformats.org/presentationml/2006/main">
  <p:tag name="SHAPENAME" val="5. Source"/>
</p:tagLst>
</file>

<file path=ppt/tags/tag5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1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2.xml><?xml version="1.0" encoding="utf-8"?>
<p:tagLst xmlns:a="http://schemas.openxmlformats.org/drawingml/2006/main" xmlns:r="http://schemas.openxmlformats.org/officeDocument/2006/relationships" xmlns:p="http://schemas.openxmlformats.org/presentationml/2006/main">
  <p:tag name="SHAPENAME" val="5. Source"/>
</p:tagLst>
</file>

<file path=ppt/tags/tag520.xml><?xml version="1.0" encoding="utf-8"?>
<p:tagLst xmlns:a="http://schemas.openxmlformats.org/drawingml/2006/main" xmlns:r="http://schemas.openxmlformats.org/officeDocument/2006/relationships" xmlns:p="http://schemas.openxmlformats.org/presentationml/2006/main">
  <p:tag name="SHAPENAME" val="4. Footnote"/>
</p:tagLst>
</file>

<file path=ppt/tags/tag5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23.xml><?xml version="1.0" encoding="utf-8"?>
<p:tagLst xmlns:a="http://schemas.openxmlformats.org/drawingml/2006/main" xmlns:r="http://schemas.openxmlformats.org/officeDocument/2006/relationships" xmlns:p="http://schemas.openxmlformats.org/presentationml/2006/main">
  <p:tag name="SHAPENAME" val="4. Footnote"/>
</p:tagLst>
</file>

<file path=ppt/tags/tag524.xml><?xml version="1.0" encoding="utf-8"?>
<p:tagLst xmlns:a="http://schemas.openxmlformats.org/drawingml/2006/main" xmlns:r="http://schemas.openxmlformats.org/officeDocument/2006/relationships" xmlns:p="http://schemas.openxmlformats.org/presentationml/2006/main">
  <p:tag name="SHAPENAME" val="5. Source"/>
</p:tagLst>
</file>

<file path=ppt/tags/tag5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29.xml><?xml version="1.0" encoding="utf-8"?>
<p:tagLst xmlns:a="http://schemas.openxmlformats.org/drawingml/2006/main" xmlns:r="http://schemas.openxmlformats.org/officeDocument/2006/relationships" xmlns:p="http://schemas.openxmlformats.org/presentationml/2006/main">
  <p:tag name="NAME" val="LineBasicDefault"/>
</p:tagLst>
</file>

<file path=ppt/tags/tag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30.xml><?xml version="1.0" encoding="utf-8"?>
<p:tagLst xmlns:a="http://schemas.openxmlformats.org/drawingml/2006/main" xmlns:r="http://schemas.openxmlformats.org/officeDocument/2006/relationships" xmlns:p="http://schemas.openxmlformats.org/presentationml/2006/main">
  <p:tag name="NAME" val="LineBasicDefault"/>
</p:tagLst>
</file>

<file path=ppt/tags/tag531.xml><?xml version="1.0" encoding="utf-8"?>
<p:tagLst xmlns:a="http://schemas.openxmlformats.org/drawingml/2006/main" xmlns:r="http://schemas.openxmlformats.org/officeDocument/2006/relationships" xmlns:p="http://schemas.openxmlformats.org/presentationml/2006/main">
  <p:tag name="NAME" val="LineBasicDefault"/>
</p:tagLst>
</file>

<file path=ppt/tags/tag532.xml><?xml version="1.0" encoding="utf-8"?>
<p:tagLst xmlns:a="http://schemas.openxmlformats.org/drawingml/2006/main" xmlns:r="http://schemas.openxmlformats.org/officeDocument/2006/relationships" xmlns:p="http://schemas.openxmlformats.org/presentationml/2006/main">
  <p:tag name="NAME" val="LineBasicDefault"/>
</p:tagLst>
</file>

<file path=ppt/tags/tag533.xml><?xml version="1.0" encoding="utf-8"?>
<p:tagLst xmlns:a="http://schemas.openxmlformats.org/drawingml/2006/main" xmlns:r="http://schemas.openxmlformats.org/officeDocument/2006/relationships" xmlns:p="http://schemas.openxmlformats.org/presentationml/2006/main">
  <p:tag name="SYMBOLNAME" val="Asterisk"/>
  <p:tag name="CIRCLESTATUS" val="Blue"/>
  <p:tag name="NAME" val="AsteriskBlue"/>
</p:tagLst>
</file>

<file path=ppt/tags/tag534.xml><?xml version="1.0" encoding="utf-8"?>
<p:tagLst xmlns:a="http://schemas.openxmlformats.org/drawingml/2006/main" xmlns:r="http://schemas.openxmlformats.org/officeDocument/2006/relationships" xmlns:p="http://schemas.openxmlformats.org/presentationml/2006/main">
  <p:tag name="SYMBOLNAME" val="Asterisk"/>
  <p:tag name="CIRCLESTATUS" val="Blue"/>
  <p:tag name="NAME" val="AsteriskBlue"/>
</p:tagLst>
</file>

<file path=ppt/tags/tag535.xml><?xml version="1.0" encoding="utf-8"?>
<p:tagLst xmlns:a="http://schemas.openxmlformats.org/drawingml/2006/main" xmlns:r="http://schemas.openxmlformats.org/officeDocument/2006/relationships" xmlns:p="http://schemas.openxmlformats.org/presentationml/2006/main">
  <p:tag name="SYMBOLNAME" val="Asterisk"/>
  <p:tag name="CIRCLESTATUS" val="Blue"/>
  <p:tag name="NAME" val="AsteriskBlue"/>
</p:tagLst>
</file>

<file path=ppt/tags/tag536.xml><?xml version="1.0" encoding="utf-8"?>
<p:tagLst xmlns:a="http://schemas.openxmlformats.org/drawingml/2006/main" xmlns:r="http://schemas.openxmlformats.org/officeDocument/2006/relationships" xmlns:p="http://schemas.openxmlformats.org/presentationml/2006/main">
  <p:tag name="SYMBOLNAME" val="Asterisk"/>
  <p:tag name="CIRCLESTATUS" val="Blue"/>
  <p:tag name="NAME" val="AsteriskBlue"/>
</p:tagLst>
</file>

<file path=ppt/tags/tag537.xml><?xml version="1.0" encoding="utf-8"?>
<p:tagLst xmlns:a="http://schemas.openxmlformats.org/drawingml/2006/main" xmlns:r="http://schemas.openxmlformats.org/officeDocument/2006/relationships" xmlns:p="http://schemas.openxmlformats.org/presentationml/2006/main">
  <p:tag name="SYMBOLNAME" val="Asterisk"/>
  <p:tag name="CIRCLESTATUS" val="Blue"/>
  <p:tag name="NAME" val="AsteriskBlue"/>
</p:tagLst>
</file>

<file path=ppt/tags/tag5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44.xml><?xml version="1.0" encoding="utf-8"?>
<p:tagLst xmlns:a="http://schemas.openxmlformats.org/drawingml/2006/main" xmlns:r="http://schemas.openxmlformats.org/officeDocument/2006/relationships" xmlns:p="http://schemas.openxmlformats.org/presentationml/2006/main">
  <p:tag name="NAME" val="TrackerAlphaBlue"/>
</p:tagLst>
</file>

<file path=ppt/tags/tag545.xml><?xml version="1.0" encoding="utf-8"?>
<p:tagLst xmlns:a="http://schemas.openxmlformats.org/drawingml/2006/main" xmlns:r="http://schemas.openxmlformats.org/officeDocument/2006/relationships" xmlns:p="http://schemas.openxmlformats.org/presentationml/2006/main">
  <p:tag name="NAME" val="TrackerAlphaBlue"/>
</p:tagLst>
</file>

<file path=ppt/tags/tag546.xml><?xml version="1.0" encoding="utf-8"?>
<p:tagLst xmlns:a="http://schemas.openxmlformats.org/drawingml/2006/main" xmlns:r="http://schemas.openxmlformats.org/officeDocument/2006/relationships" xmlns:p="http://schemas.openxmlformats.org/presentationml/2006/main">
  <p:tag name="NAME" val="TrackerAlphaBlue"/>
</p:tagLst>
</file>

<file path=ppt/tags/tag547.xml><?xml version="1.0" encoding="utf-8"?>
<p:tagLst xmlns:a="http://schemas.openxmlformats.org/drawingml/2006/main" xmlns:r="http://schemas.openxmlformats.org/officeDocument/2006/relationships" xmlns:p="http://schemas.openxmlformats.org/presentationml/2006/main">
  <p:tag name="THINKCELLSHAPEDONOTDELETE" val="tlUUGeJ6mQmqzpfqMoyHHbQ"/>
</p:tagLst>
</file>

<file path=ppt/tags/tag548.xml><?xml version="1.0" encoding="utf-8"?>
<p:tagLst xmlns:a="http://schemas.openxmlformats.org/drawingml/2006/main" xmlns:r="http://schemas.openxmlformats.org/officeDocument/2006/relationships" xmlns:p="http://schemas.openxmlformats.org/presentationml/2006/main">
  <p:tag name="THINKCELLSHAPEDONOTDELETE" val="th4tC6aTFl_TzxPerfGuuog"/>
</p:tagLst>
</file>

<file path=ppt/tags/tag549.xml><?xml version="1.0" encoding="utf-8"?>
<p:tagLst xmlns:a="http://schemas.openxmlformats.org/drawingml/2006/main" xmlns:r="http://schemas.openxmlformats.org/officeDocument/2006/relationships" xmlns:p="http://schemas.openxmlformats.org/presentationml/2006/main">
  <p:tag name="THINKCELLSHAPEDONOTDELETE" val="t1O3ahMVGZEOcGIRvzGQk7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550.xml><?xml version="1.0" encoding="utf-8"?>
<p:tagLst xmlns:a="http://schemas.openxmlformats.org/drawingml/2006/main" xmlns:r="http://schemas.openxmlformats.org/officeDocument/2006/relationships" xmlns:p="http://schemas.openxmlformats.org/presentationml/2006/main">
  <p:tag name="THINKCELLSHAPEDONOTDELETE" val="t2EtNMAbYX3aSFYa62suIGw"/>
</p:tagLst>
</file>

<file path=ppt/tags/tag551.xml><?xml version="1.0" encoding="utf-8"?>
<p:tagLst xmlns:a="http://schemas.openxmlformats.org/drawingml/2006/main" xmlns:r="http://schemas.openxmlformats.org/officeDocument/2006/relationships" xmlns:p="http://schemas.openxmlformats.org/presentationml/2006/main">
  <p:tag name="THINKCELLSHAPEDONOTDELETE" val="tEPSnCKWlTKRlltpI.qBPjg"/>
</p:tagLst>
</file>

<file path=ppt/tags/tag552.xml><?xml version="1.0" encoding="utf-8"?>
<p:tagLst xmlns:a="http://schemas.openxmlformats.org/drawingml/2006/main" xmlns:r="http://schemas.openxmlformats.org/officeDocument/2006/relationships" xmlns:p="http://schemas.openxmlformats.org/presentationml/2006/main">
  <p:tag name="THINKCELLSHAPEDONOTDELETE" val="tUr8O9qBE2vxn21Nho8Dyhg"/>
</p:tagLst>
</file>

<file path=ppt/tags/tag553.xml><?xml version="1.0" encoding="utf-8"?>
<p:tagLst xmlns:a="http://schemas.openxmlformats.org/drawingml/2006/main" xmlns:r="http://schemas.openxmlformats.org/officeDocument/2006/relationships" xmlns:p="http://schemas.openxmlformats.org/presentationml/2006/main">
  <p:tag name="THINKCELLSHAPEDONOTDELETE" val="tfqbxoLDIWxzCGxW4cNjZ8A"/>
</p:tagLst>
</file>

<file path=ppt/tags/tag554.xml><?xml version="1.0" encoding="utf-8"?>
<p:tagLst xmlns:a="http://schemas.openxmlformats.org/drawingml/2006/main" xmlns:r="http://schemas.openxmlformats.org/officeDocument/2006/relationships" xmlns:p="http://schemas.openxmlformats.org/presentationml/2006/main">
  <p:tag name="THINKCELLSHAPEDONOTDELETE" val="t6cpeQ8o6km9iFvfgguecHw"/>
</p:tagLst>
</file>

<file path=ppt/tags/tag555.xml><?xml version="1.0" encoding="utf-8"?>
<p:tagLst xmlns:a="http://schemas.openxmlformats.org/drawingml/2006/main" xmlns:r="http://schemas.openxmlformats.org/officeDocument/2006/relationships" xmlns:p="http://schemas.openxmlformats.org/presentationml/2006/main">
  <p:tag name="MTNUMBER" val="0.494538374009793"/>
  <p:tag name="MTTABLE" val="HDiv"/>
</p:tagLst>
</file>

<file path=ppt/tags/tag556.xml><?xml version="1.0" encoding="utf-8"?>
<p:tagLst xmlns:a="http://schemas.openxmlformats.org/drawingml/2006/main" xmlns:r="http://schemas.openxmlformats.org/officeDocument/2006/relationships" xmlns:p="http://schemas.openxmlformats.org/presentationml/2006/main">
  <p:tag name="MTNUMBER" val="0.494538374009793"/>
  <p:tag name="MTTABLE" val="HDiv"/>
</p:tagLst>
</file>

<file path=ppt/tags/tag5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59.xml><?xml version="1.0" encoding="utf-8"?>
<p:tagLst xmlns:a="http://schemas.openxmlformats.org/drawingml/2006/main" xmlns:r="http://schemas.openxmlformats.org/officeDocument/2006/relationships" xmlns:p="http://schemas.openxmlformats.org/presentationml/2006/main">
  <p:tag name="NAME" val="CustomIcon"/>
</p:tagLst>
</file>

<file path=ppt/tags/tag5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60.xml><?xml version="1.0" encoding="utf-8"?>
<p:tagLst xmlns:a="http://schemas.openxmlformats.org/drawingml/2006/main" xmlns:r="http://schemas.openxmlformats.org/officeDocument/2006/relationships" xmlns:p="http://schemas.openxmlformats.org/presentationml/2006/main">
  <p:tag name="NAME" val="CustomIcon"/>
</p:tagLst>
</file>

<file path=ppt/tags/tag561.xml><?xml version="1.0" encoding="utf-8"?>
<p:tagLst xmlns:a="http://schemas.openxmlformats.org/drawingml/2006/main" xmlns:r="http://schemas.openxmlformats.org/officeDocument/2006/relationships" xmlns:p="http://schemas.openxmlformats.org/presentationml/2006/main">
  <p:tag name="NAME" val="CustomIcon"/>
</p:tagLst>
</file>

<file path=ppt/tags/tag562.xml><?xml version="1.0" encoding="utf-8"?>
<p:tagLst xmlns:a="http://schemas.openxmlformats.org/drawingml/2006/main" xmlns:r="http://schemas.openxmlformats.org/officeDocument/2006/relationships" xmlns:p="http://schemas.openxmlformats.org/presentationml/2006/main">
  <p:tag name="NAME" val="CustomIcon"/>
</p:tagLst>
</file>

<file path=ppt/tags/tag563.xml><?xml version="1.0" encoding="utf-8"?>
<p:tagLst xmlns:a="http://schemas.openxmlformats.org/drawingml/2006/main" xmlns:r="http://schemas.openxmlformats.org/officeDocument/2006/relationships" xmlns:p="http://schemas.openxmlformats.org/presentationml/2006/main">
  <p:tag name="NAME" val="CustomIcon"/>
</p:tagLst>
</file>

<file path=ppt/tags/tag5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66.xml><?xml version="1.0" encoding="utf-8"?>
<p:tagLst xmlns:a="http://schemas.openxmlformats.org/drawingml/2006/main" xmlns:r="http://schemas.openxmlformats.org/officeDocument/2006/relationships" xmlns:p="http://schemas.openxmlformats.org/presentationml/2006/main">
  <p:tag name="NAME" val="CustomIcon"/>
</p:tagLst>
</file>

<file path=ppt/tags/tag567.xml><?xml version="1.0" encoding="utf-8"?>
<p:tagLst xmlns:a="http://schemas.openxmlformats.org/drawingml/2006/main" xmlns:r="http://schemas.openxmlformats.org/officeDocument/2006/relationships" xmlns:p="http://schemas.openxmlformats.org/presentationml/2006/main">
  <p:tag name="NAME" val="CustomIcon"/>
</p:tagLst>
</file>

<file path=ppt/tags/tag568.xml><?xml version="1.0" encoding="utf-8"?>
<p:tagLst xmlns:a="http://schemas.openxmlformats.org/drawingml/2006/main" xmlns:r="http://schemas.openxmlformats.org/officeDocument/2006/relationships" xmlns:p="http://schemas.openxmlformats.org/presentationml/2006/main">
  <p:tag name="NAME" val="CustomIcon"/>
</p:tagLst>
</file>

<file path=ppt/tags/tag569.xml><?xml version="1.0" encoding="utf-8"?>
<p:tagLst xmlns:a="http://schemas.openxmlformats.org/drawingml/2006/main" xmlns:r="http://schemas.openxmlformats.org/officeDocument/2006/relationships" xmlns:p="http://schemas.openxmlformats.org/presentationml/2006/main">
  <p:tag name="NAME" val="CustomIcon"/>
</p:tagLst>
</file>

<file path=ppt/tags/tag57.xml><?xml version="1.0" encoding="utf-8"?>
<p:tagLst xmlns:a="http://schemas.openxmlformats.org/drawingml/2006/main" xmlns:r="http://schemas.openxmlformats.org/officeDocument/2006/relationships" xmlns:p="http://schemas.openxmlformats.org/presentationml/2006/main">
  <p:tag name="SHAPENAME" val="3. Subtitle"/>
</p:tagLst>
</file>

<file path=ppt/tags/tag5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7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73.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5"/>
  <p:tag name="TOP" val="110"/>
  <p:tag name="HEIGHT" val="19.38748"/>
</p:tagLst>
</file>

<file path=ppt/tags/tag574.xml><?xml version="1.0" encoding="utf-8"?>
<p:tagLst xmlns:a="http://schemas.openxmlformats.org/drawingml/2006/main" xmlns:r="http://schemas.openxmlformats.org/officeDocument/2006/relationships" xmlns:p="http://schemas.openxmlformats.org/presentationml/2006/main">
  <p:tag name="MTTABLE" val="HTitleDiv"/>
  <p:tag name="MTNUMBER" val="0.198335410188108"/>
</p:tagLst>
</file>

<file path=ppt/tags/tag575.xml><?xml version="1.0" encoding="utf-8"?>
<p:tagLst xmlns:a="http://schemas.openxmlformats.org/drawingml/2006/main" xmlns:r="http://schemas.openxmlformats.org/officeDocument/2006/relationships" xmlns:p="http://schemas.openxmlformats.org/presentationml/2006/main">
  <p:tag name="MTTABLE" val="HDiv"/>
  <p:tag name="MTNUMBER" val="0.198335410188108"/>
</p:tagLst>
</file>

<file path=ppt/tags/tag576.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110"/>
  <p:tag name="HEIGHT" val="19.38748"/>
</p:tagLst>
</file>

<file path=ppt/tags/tag577.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139.3875"/>
  <p:tag name="HEIGHT" val="25.07653"/>
</p:tagLst>
</file>

<file path=ppt/tags/tag578.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174.464"/>
  <p:tag name="HEIGHT" val="25.07653"/>
</p:tagLst>
</file>

<file path=ppt/tags/tag579.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209.5406"/>
  <p:tag name="HEIGHT" val="25.07653"/>
</p:tagLst>
</file>

<file path=ppt/tags/tag58.xml><?xml version="1.0" encoding="utf-8"?>
<p:tagLst xmlns:a="http://schemas.openxmlformats.org/drawingml/2006/main" xmlns:r="http://schemas.openxmlformats.org/officeDocument/2006/relationships" xmlns:p="http://schemas.openxmlformats.org/presentationml/2006/main">
  <p:tag name="SHAPENAME" val="5. Source"/>
</p:tagLst>
</file>

<file path=ppt/tags/tag580.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244.6171"/>
  <p:tag name="HEIGHT" val="25.07653"/>
</p:tagLst>
</file>

<file path=ppt/tags/tag581.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279.6936"/>
  <p:tag name="HEIGHT" val="25.07653"/>
</p:tagLst>
</file>

<file path=ppt/tags/tag582.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314.7702"/>
  <p:tag name="HEIGHT" val="25.07653"/>
</p:tagLst>
</file>

<file path=ppt/tags/tag583.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349.8467"/>
  <p:tag name="HEIGHT" val="25.07653"/>
</p:tagLst>
</file>

<file path=ppt/tags/tag584.xml><?xml version="1.0" encoding="utf-8"?>
<p:tagLst xmlns:a="http://schemas.openxmlformats.org/drawingml/2006/main" xmlns:r="http://schemas.openxmlformats.org/officeDocument/2006/relationships" xmlns:p="http://schemas.openxmlformats.org/presentationml/2006/main">
  <p:tag name="MTTABLE" val="HDiv"/>
  <p:tag name="MTNUMBER" val="0.198335410188108"/>
</p:tagLst>
</file>

<file path=ppt/tags/tag585.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279.6936"/>
  <p:tag name="HEIGHT" val="25.07653"/>
</p:tagLst>
</file>

<file path=ppt/tags/tag586.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314.7702"/>
  <p:tag name="HEIGHT" val="25.07653"/>
</p:tagLst>
</file>

<file path=ppt/tags/tag587.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349.8467"/>
  <p:tag name="HEIGHT" val="25.07653"/>
</p:tagLst>
</file>

<file path=ppt/tags/tag588.xml><?xml version="1.0" encoding="utf-8"?>
<p:tagLst xmlns:a="http://schemas.openxmlformats.org/drawingml/2006/main" xmlns:r="http://schemas.openxmlformats.org/officeDocument/2006/relationships" xmlns:p="http://schemas.openxmlformats.org/presentationml/2006/main">
  <p:tag name="MTTABLE" val="HDiv"/>
  <p:tag name="MTNUMBER" val="0.198335410188108"/>
</p:tagLst>
</file>

<file path=ppt/tags/tag589.xml><?xml version="1.0" encoding="utf-8"?>
<p:tagLst xmlns:a="http://schemas.openxmlformats.org/drawingml/2006/main" xmlns:r="http://schemas.openxmlformats.org/officeDocument/2006/relationships" xmlns:p="http://schemas.openxmlformats.org/presentationml/2006/main">
  <p:tag name="MTTABLE" val="HDiv"/>
  <p:tag name="MTNUMBER" val="0.198335410188108"/>
</p:tagLst>
</file>

<file path=ppt/tags/tag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90.xml><?xml version="1.0" encoding="utf-8"?>
<p:tagLst xmlns:a="http://schemas.openxmlformats.org/drawingml/2006/main" xmlns:r="http://schemas.openxmlformats.org/officeDocument/2006/relationships" xmlns:p="http://schemas.openxmlformats.org/presentationml/2006/main">
  <p:tag name="MTTABLE" val="HDiv"/>
  <p:tag name="MTNUMBER" val="0.198335410188108"/>
</p:tagLst>
</file>

<file path=ppt/tags/tag591.xml><?xml version="1.0" encoding="utf-8"?>
<p:tagLst xmlns:a="http://schemas.openxmlformats.org/drawingml/2006/main" xmlns:r="http://schemas.openxmlformats.org/officeDocument/2006/relationships" xmlns:p="http://schemas.openxmlformats.org/presentationml/2006/main">
  <p:tag name="MTTABLE" val="HDiv"/>
  <p:tag name="MTNUMBER" val="0.198335410188108"/>
</p:tagLst>
</file>

<file path=ppt/tags/tag592.xml><?xml version="1.0" encoding="utf-8"?>
<p:tagLst xmlns:a="http://schemas.openxmlformats.org/drawingml/2006/main" xmlns:r="http://schemas.openxmlformats.org/officeDocument/2006/relationships" xmlns:p="http://schemas.openxmlformats.org/presentationml/2006/main">
  <p:tag name="MTTABLE" val="HDiv"/>
  <p:tag name="MTNUMBER" val="0.198335410188108"/>
</p:tagLst>
</file>

<file path=ppt/tags/tag593.xml><?xml version="1.0" encoding="utf-8"?>
<p:tagLst xmlns:a="http://schemas.openxmlformats.org/drawingml/2006/main" xmlns:r="http://schemas.openxmlformats.org/officeDocument/2006/relationships" xmlns:p="http://schemas.openxmlformats.org/presentationml/2006/main">
  <p:tag name="MTTABLE" val="HDiv"/>
  <p:tag name="MTNUMBER" val="0.198335410188108"/>
</p:tagLst>
</file>

<file path=ppt/tags/tag594.xml><?xml version="1.0" encoding="utf-8"?>
<p:tagLst xmlns:a="http://schemas.openxmlformats.org/drawingml/2006/main" xmlns:r="http://schemas.openxmlformats.org/officeDocument/2006/relationships" xmlns:p="http://schemas.openxmlformats.org/presentationml/2006/main">
  <p:tag name="MTTABLE" val="HDiv"/>
  <p:tag name="MTNUMBER" val="0.198335410188108"/>
</p:tagLst>
</file>

<file path=ppt/tags/tag5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9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98.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5"/>
  <p:tag name="TOP" val="110"/>
  <p:tag name="HEIGHT" val="19.38748"/>
</p:tagLst>
</file>

<file path=ppt/tags/tag599.xml><?xml version="1.0" encoding="utf-8"?>
<p:tagLst xmlns:a="http://schemas.openxmlformats.org/drawingml/2006/main" xmlns:r="http://schemas.openxmlformats.org/officeDocument/2006/relationships" xmlns:p="http://schemas.openxmlformats.org/presentationml/2006/main">
  <p:tag name="MTTABLE" val="HTitleDiv"/>
  <p:tag name="MTNUMBER" val="0.198335410188108"/>
</p:tagLst>
</file>

<file path=ppt/tags/tag6.xml><?xml version="1.0" encoding="utf-8"?>
<p:tagLst xmlns:a="http://schemas.openxmlformats.org/drawingml/2006/main" xmlns:r="http://schemas.openxmlformats.org/officeDocument/2006/relationships" xmlns:p="http://schemas.openxmlformats.org/presentationml/2006/main">
  <p:tag name="NAME" val="ACET"/>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0.xml><?xml version="1.0" encoding="utf-8"?>
<p:tagLst xmlns:a="http://schemas.openxmlformats.org/drawingml/2006/main" xmlns:r="http://schemas.openxmlformats.org/officeDocument/2006/relationships" xmlns:p="http://schemas.openxmlformats.org/presentationml/2006/main">
  <p:tag name="MTTABLE" val="HDiv"/>
  <p:tag name="MTNUMBER" val="0.198335410188108"/>
</p:tagLst>
</file>

<file path=ppt/tags/tag601.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110"/>
  <p:tag name="HEIGHT" val="19.38748"/>
</p:tagLst>
</file>

<file path=ppt/tags/tag602.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139.3875"/>
  <p:tag name="HEIGHT" val="25.07653"/>
</p:tagLst>
</file>

<file path=ppt/tags/tag603.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174.464"/>
  <p:tag name="HEIGHT" val="25.07653"/>
</p:tagLst>
</file>

<file path=ppt/tags/tag604.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209.5406"/>
  <p:tag name="HEIGHT" val="25.07653"/>
</p:tagLst>
</file>

<file path=ppt/tags/tag605.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244.6171"/>
  <p:tag name="HEIGHT" val="25.07653"/>
</p:tagLst>
</file>

<file path=ppt/tags/tag606.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279.6936"/>
  <p:tag name="HEIGHT" val="25.07653"/>
</p:tagLst>
</file>

<file path=ppt/tags/tag607.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314.7702"/>
  <p:tag name="HEIGHT" val="25.07653"/>
</p:tagLst>
</file>

<file path=ppt/tags/tag608.xml><?xml version="1.0" encoding="utf-8"?>
<p:tagLst xmlns:a="http://schemas.openxmlformats.org/drawingml/2006/main" xmlns:r="http://schemas.openxmlformats.org/officeDocument/2006/relationships" xmlns:p="http://schemas.openxmlformats.org/presentationml/2006/main">
  <p:tag name="WIDTH" val="425"/>
  <p:tag name="MTTABLE" val="Cell"/>
  <p:tag name="MTNUMBER" val="0.198335410188108"/>
  <p:tag name="LEFT" val="490"/>
  <p:tag name="TOP" val="349.8467"/>
  <p:tag name="HEIGHT" val="25.07653"/>
</p:tagLst>
</file>

<file path=ppt/tags/tag609.xml><?xml version="1.0" encoding="utf-8"?>
<p:tagLst xmlns:a="http://schemas.openxmlformats.org/drawingml/2006/main" xmlns:r="http://schemas.openxmlformats.org/officeDocument/2006/relationships" xmlns:p="http://schemas.openxmlformats.org/presentationml/2006/main">
  <p:tag name="MTTABLE" val="HDiv"/>
  <p:tag name="MTNUMBER" val="0.198335410188108"/>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610.xml><?xml version="1.0" encoding="utf-8"?>
<p:tagLst xmlns:a="http://schemas.openxmlformats.org/drawingml/2006/main" xmlns:r="http://schemas.openxmlformats.org/officeDocument/2006/relationships" xmlns:p="http://schemas.openxmlformats.org/presentationml/2006/main">
  <p:tag name="MTTABLE" val="HDiv"/>
  <p:tag name="MTNUMBER" val="0.198335410188108"/>
</p:tagLst>
</file>

<file path=ppt/tags/tag611.xml><?xml version="1.0" encoding="utf-8"?>
<p:tagLst xmlns:a="http://schemas.openxmlformats.org/drawingml/2006/main" xmlns:r="http://schemas.openxmlformats.org/officeDocument/2006/relationships" xmlns:p="http://schemas.openxmlformats.org/presentationml/2006/main">
  <p:tag name="MTTABLE" val="HDiv"/>
  <p:tag name="MTNUMBER" val="0.198335410188108"/>
</p:tagLst>
</file>

<file path=ppt/tags/tag612.xml><?xml version="1.0" encoding="utf-8"?>
<p:tagLst xmlns:a="http://schemas.openxmlformats.org/drawingml/2006/main" xmlns:r="http://schemas.openxmlformats.org/officeDocument/2006/relationships" xmlns:p="http://schemas.openxmlformats.org/presentationml/2006/main">
  <p:tag name="MTTABLE" val="HDiv"/>
  <p:tag name="MTNUMBER" val="0.198335410188108"/>
</p:tagLst>
</file>

<file path=ppt/tags/tag613.xml><?xml version="1.0" encoding="utf-8"?>
<p:tagLst xmlns:a="http://schemas.openxmlformats.org/drawingml/2006/main" xmlns:r="http://schemas.openxmlformats.org/officeDocument/2006/relationships" xmlns:p="http://schemas.openxmlformats.org/presentationml/2006/main">
  <p:tag name="MTTABLE" val="HDiv"/>
  <p:tag name="MTNUMBER" val="0.198335410188108"/>
</p:tagLst>
</file>

<file path=ppt/tags/tag6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1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17.xml><?xml version="1.0" encoding="utf-8"?>
<p:tagLst xmlns:a="http://schemas.openxmlformats.org/drawingml/2006/main" xmlns:r="http://schemas.openxmlformats.org/officeDocument/2006/relationships" xmlns:p="http://schemas.openxmlformats.org/presentationml/2006/main">
  <p:tag name="SHAPENAME" val="4. Footnote"/>
</p:tagLst>
</file>

<file path=ppt/tags/tag618.xml><?xml version="1.0" encoding="utf-8"?>
<p:tagLst xmlns:a="http://schemas.openxmlformats.org/drawingml/2006/main" xmlns:r="http://schemas.openxmlformats.org/officeDocument/2006/relationships" xmlns:p="http://schemas.openxmlformats.org/presentationml/2006/main">
  <p:tag name="1LEVEL" val="20"/>
  <p:tag name="2LEVEL" val="10"/>
  <p:tag name="3LEVEL" val="5"/>
  <p:tag name="4LEVEL" val="2.5"/>
  <p:tag name="5LEVEL" val="1.25"/>
</p:tagLst>
</file>

<file path=ppt/tags/tag619.xml><?xml version="1.0" encoding="utf-8"?>
<p:tagLst xmlns:a="http://schemas.openxmlformats.org/drawingml/2006/main" xmlns:r="http://schemas.openxmlformats.org/officeDocument/2006/relationships" xmlns:p="http://schemas.openxmlformats.org/presentationml/2006/main">
  <p:tag name="1LEVEL" val="20"/>
  <p:tag name="2LEVEL" val="10"/>
  <p:tag name="3LEVEL" val="5"/>
  <p:tag name="4LEVEL" val="2.5"/>
  <p:tag name="5LEVEL" val="1.25"/>
</p:tagLst>
</file>

<file path=ppt/tags/tag6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22.xml><?xml version="1.0" encoding="utf-8"?>
<p:tagLst xmlns:a="http://schemas.openxmlformats.org/drawingml/2006/main" xmlns:r="http://schemas.openxmlformats.org/officeDocument/2006/relationships" xmlns:p="http://schemas.openxmlformats.org/presentationml/2006/main">
  <p:tag name="THINKCELLSHAPEDONOTDELETE" val="tYhTuk0M3xH3ezDpMX9R79w"/>
</p:tagLst>
</file>

<file path=ppt/tags/tag623.xml><?xml version="1.0" encoding="utf-8"?>
<p:tagLst xmlns:a="http://schemas.openxmlformats.org/drawingml/2006/main" xmlns:r="http://schemas.openxmlformats.org/officeDocument/2006/relationships" xmlns:p="http://schemas.openxmlformats.org/presentationml/2006/main">
  <p:tag name="THINKCELLSHAPEDONOTDELETE" val="tYhTuk0M3xH3ezDpMX9R79w"/>
</p:tagLst>
</file>

<file path=ppt/tags/tag624.xml><?xml version="1.0" encoding="utf-8"?>
<p:tagLst xmlns:a="http://schemas.openxmlformats.org/drawingml/2006/main" xmlns:r="http://schemas.openxmlformats.org/officeDocument/2006/relationships" xmlns:p="http://schemas.openxmlformats.org/presentationml/2006/main">
  <p:tag name="NAME" val="SingleBoatText"/>
</p:tagLst>
</file>

<file path=ppt/tags/tag625.xml><?xml version="1.0" encoding="utf-8"?>
<p:tagLst xmlns:a="http://schemas.openxmlformats.org/drawingml/2006/main" xmlns:r="http://schemas.openxmlformats.org/officeDocument/2006/relationships" xmlns:p="http://schemas.openxmlformats.org/presentationml/2006/main">
  <p:tag name="NAME" val="SingleBoatText"/>
</p:tagLst>
</file>

<file path=ppt/tags/tag626.xml><?xml version="1.0" encoding="utf-8"?>
<p:tagLst xmlns:a="http://schemas.openxmlformats.org/drawingml/2006/main" xmlns:r="http://schemas.openxmlformats.org/officeDocument/2006/relationships" xmlns:p="http://schemas.openxmlformats.org/presentationml/2006/main">
  <p:tag name="THINKCELLSHAPEDONOTDELETE" val="tdiVg2t_qsIXrMJX3Z0J1bw"/>
</p:tagLst>
</file>

<file path=ppt/tags/tag627.xml><?xml version="1.0" encoding="utf-8"?>
<p:tagLst xmlns:a="http://schemas.openxmlformats.org/drawingml/2006/main" xmlns:r="http://schemas.openxmlformats.org/officeDocument/2006/relationships" xmlns:p="http://schemas.openxmlformats.org/presentationml/2006/main">
  <p:tag name="THINKCELLSHAPEDONOTDELETE" val="tXwxljSvyU3NvSenbiaRDqQ"/>
</p:tagLst>
</file>

<file path=ppt/tags/tag628.xml><?xml version="1.0" encoding="utf-8"?>
<p:tagLst xmlns:a="http://schemas.openxmlformats.org/drawingml/2006/main" xmlns:r="http://schemas.openxmlformats.org/officeDocument/2006/relationships" xmlns:p="http://schemas.openxmlformats.org/presentationml/2006/main">
  <p:tag name="THINKCELLSHAPEDONOTDELETE" val="tlAppsggsW2ry2FjLAaOt6w"/>
</p:tagLst>
</file>

<file path=ppt/tags/tag629.xml><?xml version="1.0" encoding="utf-8"?>
<p:tagLst xmlns:a="http://schemas.openxmlformats.org/drawingml/2006/main" xmlns:r="http://schemas.openxmlformats.org/officeDocument/2006/relationships" xmlns:p="http://schemas.openxmlformats.org/presentationml/2006/main">
  <p:tag name="THINKCELLSHAPEDONOTDELETE" val="tBR9.3.ZveXmLYmspzvwt.Q"/>
</p:tagLst>
</file>

<file path=ppt/tags/tag63.xml><?xml version="1.0" encoding="utf-8"?>
<p:tagLst xmlns:a="http://schemas.openxmlformats.org/drawingml/2006/main" xmlns:r="http://schemas.openxmlformats.org/officeDocument/2006/relationships" xmlns:p="http://schemas.openxmlformats.org/presentationml/2006/main">
  <p:tag name="SHAPENAME" val="3. Subtitle"/>
</p:tagLst>
</file>

<file path=ppt/tags/tag630.xml><?xml version="1.0" encoding="utf-8"?>
<p:tagLst xmlns:a="http://schemas.openxmlformats.org/drawingml/2006/main" xmlns:r="http://schemas.openxmlformats.org/officeDocument/2006/relationships" xmlns:p="http://schemas.openxmlformats.org/presentationml/2006/main">
  <p:tag name="THINKCELLSHAPEDONOTDELETE" val="t3Q9JrmHo1RNq1oMxIM1Qjg"/>
</p:tagLst>
</file>

<file path=ppt/tags/tag631.xml><?xml version="1.0" encoding="utf-8"?>
<p:tagLst xmlns:a="http://schemas.openxmlformats.org/drawingml/2006/main" xmlns:r="http://schemas.openxmlformats.org/officeDocument/2006/relationships" xmlns:p="http://schemas.openxmlformats.org/presentationml/2006/main">
  <p:tag name="THINKCELLSHAPEDONOTDELETE" val="t2diGSN0NpTRXIzsJI0lYkw"/>
</p:tagLst>
</file>

<file path=ppt/tags/tag632.xml><?xml version="1.0" encoding="utf-8"?>
<p:tagLst xmlns:a="http://schemas.openxmlformats.org/drawingml/2006/main" xmlns:r="http://schemas.openxmlformats.org/officeDocument/2006/relationships" xmlns:p="http://schemas.openxmlformats.org/presentationml/2006/main">
  <p:tag name="THINKCELLSHAPEDONOTDELETE" val="tKYGQdrIbGHbHqFIP2c4l6Q"/>
</p:tagLst>
</file>

<file path=ppt/tags/tag633.xml><?xml version="1.0" encoding="utf-8"?>
<p:tagLst xmlns:a="http://schemas.openxmlformats.org/drawingml/2006/main" xmlns:r="http://schemas.openxmlformats.org/officeDocument/2006/relationships" xmlns:p="http://schemas.openxmlformats.org/presentationml/2006/main">
  <p:tag name="THINKCELLSHAPEDONOTDELETE" val="tqwYTUKIRXhbZZgYCiWjHRQ"/>
</p:tagLst>
</file>

<file path=ppt/tags/tag634.xml><?xml version="1.0" encoding="utf-8"?>
<p:tagLst xmlns:a="http://schemas.openxmlformats.org/drawingml/2006/main" xmlns:r="http://schemas.openxmlformats.org/officeDocument/2006/relationships" xmlns:p="http://schemas.openxmlformats.org/presentationml/2006/main">
  <p:tag name="THINKCELLSHAPEDONOTDELETE" val="tW6Zb2LjIs0u94vNMkU62GQ"/>
</p:tagLst>
</file>

<file path=ppt/tags/tag635.xml><?xml version="1.0" encoding="utf-8"?>
<p:tagLst xmlns:a="http://schemas.openxmlformats.org/drawingml/2006/main" xmlns:r="http://schemas.openxmlformats.org/officeDocument/2006/relationships" xmlns:p="http://schemas.openxmlformats.org/presentationml/2006/main">
  <p:tag name="THINKCELLSHAPEDONOTDELETE" val="t0wIkzO_k2FNw3QCIqPm1bw"/>
</p:tagLst>
</file>

<file path=ppt/tags/tag636.xml><?xml version="1.0" encoding="utf-8"?>
<p:tagLst xmlns:a="http://schemas.openxmlformats.org/drawingml/2006/main" xmlns:r="http://schemas.openxmlformats.org/officeDocument/2006/relationships" xmlns:p="http://schemas.openxmlformats.org/presentationml/2006/main">
  <p:tag name="THINKCELLSHAPEDONOTDELETE" val="tbGgRYkOokn0Ej3MBFsJkcA"/>
</p:tagLst>
</file>

<file path=ppt/tags/tag637.xml><?xml version="1.0" encoding="utf-8"?>
<p:tagLst xmlns:a="http://schemas.openxmlformats.org/drawingml/2006/main" xmlns:r="http://schemas.openxmlformats.org/officeDocument/2006/relationships" xmlns:p="http://schemas.openxmlformats.org/presentationml/2006/main">
  <p:tag name="THINKCELLSHAPEDONOTDELETE" val="tc4Eh6B8xx57B3tm3GEroDw"/>
</p:tagLst>
</file>

<file path=ppt/tags/tag638.xml><?xml version="1.0" encoding="utf-8"?>
<p:tagLst xmlns:a="http://schemas.openxmlformats.org/drawingml/2006/main" xmlns:r="http://schemas.openxmlformats.org/officeDocument/2006/relationships" xmlns:p="http://schemas.openxmlformats.org/presentationml/2006/main">
  <p:tag name="THINKCELLSHAPEDONOTDELETE" val="tSRaB14ASabmaK19POHpg3Q"/>
</p:tagLst>
</file>

<file path=ppt/tags/tag639.xml><?xml version="1.0" encoding="utf-8"?>
<p:tagLst xmlns:a="http://schemas.openxmlformats.org/drawingml/2006/main" xmlns:r="http://schemas.openxmlformats.org/officeDocument/2006/relationships" xmlns:p="http://schemas.openxmlformats.org/presentationml/2006/main">
  <p:tag name="THINKCELLSHAPEDONOTDELETE" val="t0jyp2LZLBDsIPozs1UILUg"/>
</p:tagLst>
</file>

<file path=ppt/tags/tag64.xml><?xml version="1.0" encoding="utf-8"?>
<p:tagLst xmlns:a="http://schemas.openxmlformats.org/drawingml/2006/main" xmlns:r="http://schemas.openxmlformats.org/officeDocument/2006/relationships" xmlns:p="http://schemas.openxmlformats.org/presentationml/2006/main">
  <p:tag name="SHAPENAME" val="5. Source"/>
</p:tagLst>
</file>

<file path=ppt/tags/tag640.xml><?xml version="1.0" encoding="utf-8"?>
<p:tagLst xmlns:a="http://schemas.openxmlformats.org/drawingml/2006/main" xmlns:r="http://schemas.openxmlformats.org/officeDocument/2006/relationships" xmlns:p="http://schemas.openxmlformats.org/presentationml/2006/main">
  <p:tag name="THINKCELLSHAPEDONOTDELETE" val="t1yRgS2oZPxXU6D3giVasDg"/>
</p:tagLst>
</file>

<file path=ppt/tags/tag641.xml><?xml version="1.0" encoding="utf-8"?>
<p:tagLst xmlns:a="http://schemas.openxmlformats.org/drawingml/2006/main" xmlns:r="http://schemas.openxmlformats.org/officeDocument/2006/relationships" xmlns:p="http://schemas.openxmlformats.org/presentationml/2006/main">
  <p:tag name="THINKCELLSHAPEDONOTDELETE" val="tdcTKRHzkMZ.SHFKSr_kJiQ"/>
</p:tagLst>
</file>

<file path=ppt/tags/tag642.xml><?xml version="1.0" encoding="utf-8"?>
<p:tagLst xmlns:a="http://schemas.openxmlformats.org/drawingml/2006/main" xmlns:r="http://schemas.openxmlformats.org/officeDocument/2006/relationships" xmlns:p="http://schemas.openxmlformats.org/presentationml/2006/main">
  <p:tag name="THINKCELLSHAPEDONOTDELETE" val="tMGi52NfK__mp1aG7i1wR_w"/>
</p:tagLst>
</file>

<file path=ppt/tags/tag643.xml><?xml version="1.0" encoding="utf-8"?>
<p:tagLst xmlns:a="http://schemas.openxmlformats.org/drawingml/2006/main" xmlns:r="http://schemas.openxmlformats.org/officeDocument/2006/relationships" xmlns:p="http://schemas.openxmlformats.org/presentationml/2006/main">
  <p:tag name="THINKCELLSHAPEDONOTDELETE" val="t0gU.VRB7pyYdj7VMbNYTkg"/>
</p:tagLst>
</file>

<file path=ppt/tags/tag644.xml><?xml version="1.0" encoding="utf-8"?>
<p:tagLst xmlns:a="http://schemas.openxmlformats.org/drawingml/2006/main" xmlns:r="http://schemas.openxmlformats.org/officeDocument/2006/relationships" xmlns:p="http://schemas.openxmlformats.org/presentationml/2006/main">
  <p:tag name="THINKCELLSHAPEDONOTDELETE" val="tD68F4.heGH4MVM1tI_AHtw"/>
</p:tagLst>
</file>

<file path=ppt/tags/tag645.xml><?xml version="1.0" encoding="utf-8"?>
<p:tagLst xmlns:a="http://schemas.openxmlformats.org/drawingml/2006/main" xmlns:r="http://schemas.openxmlformats.org/officeDocument/2006/relationships" xmlns:p="http://schemas.openxmlformats.org/presentationml/2006/main">
  <p:tag name="THINKCELLSHAPEDONOTDELETE" val="tZ7A9n.6QQ4JVXikUJhN_.A"/>
</p:tagLst>
</file>

<file path=ppt/tags/tag646.xml><?xml version="1.0" encoding="utf-8"?>
<p:tagLst xmlns:a="http://schemas.openxmlformats.org/drawingml/2006/main" xmlns:r="http://schemas.openxmlformats.org/officeDocument/2006/relationships" xmlns:p="http://schemas.openxmlformats.org/presentationml/2006/main">
  <p:tag name="THINKCELLSHAPEDONOTDELETE" val="txDqquJYleACCS0XdXosilQ"/>
</p:tagLst>
</file>

<file path=ppt/tags/tag647.xml><?xml version="1.0" encoding="utf-8"?>
<p:tagLst xmlns:a="http://schemas.openxmlformats.org/drawingml/2006/main" xmlns:r="http://schemas.openxmlformats.org/officeDocument/2006/relationships" xmlns:p="http://schemas.openxmlformats.org/presentationml/2006/main">
  <p:tag name="THINKCELLSHAPEDONOTDELETE" val="tW4W9YMe_.fsSq2uuYrC0yQ"/>
</p:tagLst>
</file>

<file path=ppt/tags/tag648.xml><?xml version="1.0" encoding="utf-8"?>
<p:tagLst xmlns:a="http://schemas.openxmlformats.org/drawingml/2006/main" xmlns:r="http://schemas.openxmlformats.org/officeDocument/2006/relationships" xmlns:p="http://schemas.openxmlformats.org/presentationml/2006/main">
  <p:tag name="THINKCELLSHAPEDONOTDELETE" val="tLWt4m.l.pe3Jb.d_dfKPLA"/>
</p:tagLst>
</file>

<file path=ppt/tags/tag649.xml><?xml version="1.0" encoding="utf-8"?>
<p:tagLst xmlns:a="http://schemas.openxmlformats.org/drawingml/2006/main" xmlns:r="http://schemas.openxmlformats.org/officeDocument/2006/relationships" xmlns:p="http://schemas.openxmlformats.org/presentationml/2006/main">
  <p:tag name="THINKCELLSHAPEDONOTDELETE" val="txFZAWMQoS6pSDYiOXFqlyA"/>
</p:tagLst>
</file>

<file path=ppt/tags/tag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50.xml><?xml version="1.0" encoding="utf-8"?>
<p:tagLst xmlns:a="http://schemas.openxmlformats.org/drawingml/2006/main" xmlns:r="http://schemas.openxmlformats.org/officeDocument/2006/relationships" xmlns:p="http://schemas.openxmlformats.org/presentationml/2006/main">
  <p:tag name="THINKCELLSHAPEDONOTDELETE" val="tphCLc6YjyV8ZSM5DaUiaTg"/>
</p:tagLst>
</file>

<file path=ppt/tags/tag651.xml><?xml version="1.0" encoding="utf-8"?>
<p:tagLst xmlns:a="http://schemas.openxmlformats.org/drawingml/2006/main" xmlns:r="http://schemas.openxmlformats.org/officeDocument/2006/relationships" xmlns:p="http://schemas.openxmlformats.org/presentationml/2006/main">
  <p:tag name="THINKCELLSHAPEDONOTDELETE" val="tUU8DAvxR3n8_HK_mrtYdFw"/>
</p:tagLst>
</file>

<file path=ppt/tags/tag652.xml><?xml version="1.0" encoding="utf-8"?>
<p:tagLst xmlns:a="http://schemas.openxmlformats.org/drawingml/2006/main" xmlns:r="http://schemas.openxmlformats.org/officeDocument/2006/relationships" xmlns:p="http://schemas.openxmlformats.org/presentationml/2006/main">
  <p:tag name="THINKCELLSHAPEDONOTDELETE" val="tMybk8eR7OphdvJ_HtKYFyw"/>
</p:tagLst>
</file>

<file path=ppt/tags/tag653.xml><?xml version="1.0" encoding="utf-8"?>
<p:tagLst xmlns:a="http://schemas.openxmlformats.org/drawingml/2006/main" xmlns:r="http://schemas.openxmlformats.org/officeDocument/2006/relationships" xmlns:p="http://schemas.openxmlformats.org/presentationml/2006/main">
  <p:tag name="THINKCELLSHAPEDONOTDELETE" val="tYhTuk0M3xH3ezDpMX9R79w"/>
</p:tagLst>
</file>

<file path=ppt/tags/tag654.xml><?xml version="1.0" encoding="utf-8"?>
<p:tagLst xmlns:a="http://schemas.openxmlformats.org/drawingml/2006/main" xmlns:r="http://schemas.openxmlformats.org/officeDocument/2006/relationships" xmlns:p="http://schemas.openxmlformats.org/presentationml/2006/main">
  <p:tag name="THINKCELLSHAPEDONOTDELETE" val="tV3YdMyuZa9H5lVW3UgSlLg"/>
</p:tagLst>
</file>

<file path=ppt/tags/tag655.xml><?xml version="1.0" encoding="utf-8"?>
<p:tagLst xmlns:a="http://schemas.openxmlformats.org/drawingml/2006/main" xmlns:r="http://schemas.openxmlformats.org/officeDocument/2006/relationships" xmlns:p="http://schemas.openxmlformats.org/presentationml/2006/main">
  <p:tag name="THINKCELLSHAPEDONOTDELETE" val="tkrsPuHVmDVbgItqvfax3jg"/>
</p:tagLst>
</file>

<file path=ppt/tags/tag656.xml><?xml version="1.0" encoding="utf-8"?>
<p:tagLst xmlns:a="http://schemas.openxmlformats.org/drawingml/2006/main" xmlns:r="http://schemas.openxmlformats.org/officeDocument/2006/relationships" xmlns:p="http://schemas.openxmlformats.org/presentationml/2006/main">
  <p:tag name="THINKCELLSHAPEDONOTDELETE" val="tKFlJjautCviFsBPiJjJJ1g"/>
</p:tagLst>
</file>

<file path=ppt/tags/tag657.xml><?xml version="1.0" encoding="utf-8"?>
<p:tagLst xmlns:a="http://schemas.openxmlformats.org/drawingml/2006/main" xmlns:r="http://schemas.openxmlformats.org/officeDocument/2006/relationships" xmlns:p="http://schemas.openxmlformats.org/presentationml/2006/main">
  <p:tag name="THINKCELLSHAPEDONOTDELETE" val="tOyw.y2VQUNLfaQgwoIBinw"/>
</p:tagLst>
</file>

<file path=ppt/tags/tag658.xml><?xml version="1.0" encoding="utf-8"?>
<p:tagLst xmlns:a="http://schemas.openxmlformats.org/drawingml/2006/main" xmlns:r="http://schemas.openxmlformats.org/officeDocument/2006/relationships" xmlns:p="http://schemas.openxmlformats.org/presentationml/2006/main">
  <p:tag name="THINKCELLSHAPEDONOTDELETE" val="tkC_pZQHLz20N3YQHyn5VGg"/>
</p:tagLst>
</file>

<file path=ppt/tags/tag659.xml><?xml version="1.0" encoding="utf-8"?>
<p:tagLst xmlns:a="http://schemas.openxmlformats.org/drawingml/2006/main" xmlns:r="http://schemas.openxmlformats.org/officeDocument/2006/relationships" xmlns:p="http://schemas.openxmlformats.org/presentationml/2006/main">
  <p:tag name="THINKCELLSHAPEDONOTDELETE" val="tEdgxnjC4a1CHLwqqX6jUdw"/>
</p:tagLst>
</file>

<file path=ppt/tags/tag6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60.xml><?xml version="1.0" encoding="utf-8"?>
<p:tagLst xmlns:a="http://schemas.openxmlformats.org/drawingml/2006/main" xmlns:r="http://schemas.openxmlformats.org/officeDocument/2006/relationships" xmlns:p="http://schemas.openxmlformats.org/presentationml/2006/main">
  <p:tag name="THINKCELLSHAPEDONOTDELETE" val="trALkdwuMHoVGgQ7RmGuvRw"/>
</p:tagLst>
</file>

<file path=ppt/tags/tag661.xml><?xml version="1.0" encoding="utf-8"?>
<p:tagLst xmlns:a="http://schemas.openxmlformats.org/drawingml/2006/main" xmlns:r="http://schemas.openxmlformats.org/officeDocument/2006/relationships" xmlns:p="http://schemas.openxmlformats.org/presentationml/2006/main">
  <p:tag name="THINKCELLSHAPEDONOTDELETE" val="tWHnFJz9Qgh9JgOeNkXk0CQ"/>
</p:tagLst>
</file>

<file path=ppt/tags/tag662.xml><?xml version="1.0" encoding="utf-8"?>
<p:tagLst xmlns:a="http://schemas.openxmlformats.org/drawingml/2006/main" xmlns:r="http://schemas.openxmlformats.org/officeDocument/2006/relationships" xmlns:p="http://schemas.openxmlformats.org/presentationml/2006/main">
  <p:tag name="THINKCELLSHAPEDONOTDELETE" val="to6A2kYJ5a89pkj26uApZRg"/>
</p:tagLst>
</file>

<file path=ppt/tags/tag663.xml><?xml version="1.0" encoding="utf-8"?>
<p:tagLst xmlns:a="http://schemas.openxmlformats.org/drawingml/2006/main" xmlns:r="http://schemas.openxmlformats.org/officeDocument/2006/relationships" xmlns:p="http://schemas.openxmlformats.org/presentationml/2006/main">
  <p:tag name="THINKCELLSHAPEDONOTDELETE" val="t3Msxy2TPH.i8vFw2zwgxfw"/>
</p:tagLst>
</file>

<file path=ppt/tags/tag664.xml><?xml version="1.0" encoding="utf-8"?>
<p:tagLst xmlns:a="http://schemas.openxmlformats.org/drawingml/2006/main" xmlns:r="http://schemas.openxmlformats.org/officeDocument/2006/relationships" xmlns:p="http://schemas.openxmlformats.org/presentationml/2006/main">
  <p:tag name="NAME" val="LineBasicDefault"/>
</p:tagLst>
</file>

<file path=ppt/tags/tag665.xml><?xml version="1.0" encoding="utf-8"?>
<p:tagLst xmlns:a="http://schemas.openxmlformats.org/drawingml/2006/main" xmlns:r="http://schemas.openxmlformats.org/officeDocument/2006/relationships" xmlns:p="http://schemas.openxmlformats.org/presentationml/2006/main">
  <p:tag name="NAME" val="LineBasicDefault"/>
</p:tagLst>
</file>

<file path=ppt/tags/tag666.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667.xml><?xml version="1.0" encoding="utf-8"?>
<p:tagLst xmlns:a="http://schemas.openxmlformats.org/drawingml/2006/main" xmlns:r="http://schemas.openxmlformats.org/officeDocument/2006/relationships" xmlns:p="http://schemas.openxmlformats.org/presentationml/2006/main">
  <p:tag name="NAME" val="SingleBoatText"/>
</p:tagLst>
</file>

<file path=ppt/tags/tag668.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669.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0.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671.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672.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673.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674.xml><?xml version="1.0" encoding="utf-8"?>
<p:tagLst xmlns:a="http://schemas.openxmlformats.org/drawingml/2006/main" xmlns:r="http://schemas.openxmlformats.org/officeDocument/2006/relationships" xmlns:p="http://schemas.openxmlformats.org/presentationml/2006/main">
  <p:tag name="NAME" val="SingleBoatText"/>
</p:tagLst>
</file>

<file path=ppt/tags/tag675.xml><?xml version="1.0" encoding="utf-8"?>
<p:tagLst xmlns:a="http://schemas.openxmlformats.org/drawingml/2006/main" xmlns:r="http://schemas.openxmlformats.org/officeDocument/2006/relationships" xmlns:p="http://schemas.openxmlformats.org/presentationml/2006/main">
  <p:tag name="NAME" val="SingleBoatText"/>
</p:tagLst>
</file>

<file path=ppt/tags/tag676.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677.xml><?xml version="1.0" encoding="utf-8"?>
<p:tagLst xmlns:a="http://schemas.openxmlformats.org/drawingml/2006/main" xmlns:r="http://schemas.openxmlformats.org/officeDocument/2006/relationships" xmlns:p="http://schemas.openxmlformats.org/presentationml/2006/main">
  <p:tag name="NAME" val="SingleBoatText"/>
</p:tagLst>
</file>

<file path=ppt/tags/tag678.xml><?xml version="1.0" encoding="utf-8"?>
<p:tagLst xmlns:a="http://schemas.openxmlformats.org/drawingml/2006/main" xmlns:r="http://schemas.openxmlformats.org/officeDocument/2006/relationships" xmlns:p="http://schemas.openxmlformats.org/presentationml/2006/main">
  <p:tag name="NAME" val="SingleBoatText"/>
</p:tagLst>
</file>

<file path=ppt/tags/tag679.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680.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681.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682.xml><?xml version="1.0" encoding="utf-8"?>
<p:tagLst xmlns:a="http://schemas.openxmlformats.org/drawingml/2006/main" xmlns:r="http://schemas.openxmlformats.org/officeDocument/2006/relationships" xmlns:p="http://schemas.openxmlformats.org/presentationml/2006/main">
  <p:tag name="NAME" val="SingleBoatText"/>
</p:tagLst>
</file>

<file path=ppt/tags/tag683.xml><?xml version="1.0" encoding="utf-8"?>
<p:tagLst xmlns:a="http://schemas.openxmlformats.org/drawingml/2006/main" xmlns:r="http://schemas.openxmlformats.org/officeDocument/2006/relationships" xmlns:p="http://schemas.openxmlformats.org/presentationml/2006/main">
  <p:tag name="NAME" val="SingleBoatText"/>
</p:tagLst>
</file>

<file path=ppt/tags/tag684.xml><?xml version="1.0" encoding="utf-8"?>
<p:tagLst xmlns:a="http://schemas.openxmlformats.org/drawingml/2006/main" xmlns:r="http://schemas.openxmlformats.org/officeDocument/2006/relationships" xmlns:p="http://schemas.openxmlformats.org/presentationml/2006/main">
  <p:tag name="NAME" val="SingleBoatText"/>
</p:tagLst>
</file>

<file path=ppt/tags/tag685.xml><?xml version="1.0" encoding="utf-8"?>
<p:tagLst xmlns:a="http://schemas.openxmlformats.org/drawingml/2006/main" xmlns:r="http://schemas.openxmlformats.org/officeDocument/2006/relationships" xmlns:p="http://schemas.openxmlformats.org/presentationml/2006/main">
  <p:tag name="NAME" val="SingleBoatText"/>
</p:tagLst>
</file>

<file path=ppt/tags/tag686.xml><?xml version="1.0" encoding="utf-8"?>
<p:tagLst xmlns:a="http://schemas.openxmlformats.org/drawingml/2006/main" xmlns:r="http://schemas.openxmlformats.org/officeDocument/2006/relationships" xmlns:p="http://schemas.openxmlformats.org/presentationml/2006/main">
  <p:tag name="NAME" val="SingleBoatText"/>
</p:tagLst>
</file>

<file path=ppt/tags/tag687.xml><?xml version="1.0" encoding="utf-8"?>
<p:tagLst xmlns:a="http://schemas.openxmlformats.org/drawingml/2006/main" xmlns:r="http://schemas.openxmlformats.org/officeDocument/2006/relationships" xmlns:p="http://schemas.openxmlformats.org/presentationml/2006/main">
  <p:tag name="NAME" val="SingleBoatText"/>
</p:tagLst>
</file>

<file path=ppt/tags/tag688.xml><?xml version="1.0" encoding="utf-8"?>
<p:tagLst xmlns:a="http://schemas.openxmlformats.org/drawingml/2006/main" xmlns:r="http://schemas.openxmlformats.org/officeDocument/2006/relationships" xmlns:p="http://schemas.openxmlformats.org/presentationml/2006/main">
  <p:tag name="NAME" val="SingleBoatText"/>
</p:tagLst>
</file>

<file path=ppt/tags/tag689.xml><?xml version="1.0" encoding="utf-8"?>
<p:tagLst xmlns:a="http://schemas.openxmlformats.org/drawingml/2006/main" xmlns:r="http://schemas.openxmlformats.org/officeDocument/2006/relationships" xmlns:p="http://schemas.openxmlformats.org/presentationml/2006/main">
  <p:tag name="NAME" val="SingleBoatText"/>
</p:tagLst>
</file>

<file path=ppt/tags/tag6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90.xml><?xml version="1.0" encoding="utf-8"?>
<p:tagLst xmlns:a="http://schemas.openxmlformats.org/drawingml/2006/main" xmlns:r="http://schemas.openxmlformats.org/officeDocument/2006/relationships" xmlns:p="http://schemas.openxmlformats.org/presentationml/2006/main">
  <p:tag name="NAME" val="SingleBoatText"/>
</p:tagLst>
</file>

<file path=ppt/tags/tag691.xml><?xml version="1.0" encoding="utf-8"?>
<p:tagLst xmlns:a="http://schemas.openxmlformats.org/drawingml/2006/main" xmlns:r="http://schemas.openxmlformats.org/officeDocument/2006/relationships" xmlns:p="http://schemas.openxmlformats.org/presentationml/2006/main">
  <p:tag name="NAME" val="SingleBoatText"/>
</p:tagLst>
</file>

<file path=ppt/tags/tag692.xml><?xml version="1.0" encoding="utf-8"?>
<p:tagLst xmlns:a="http://schemas.openxmlformats.org/drawingml/2006/main" xmlns:r="http://schemas.openxmlformats.org/officeDocument/2006/relationships" xmlns:p="http://schemas.openxmlformats.org/presentationml/2006/main">
  <p:tag name="NAME" val="SingleBoatText"/>
</p:tagLst>
</file>

<file path=ppt/tags/tag693.xml><?xml version="1.0" encoding="utf-8"?>
<p:tagLst xmlns:a="http://schemas.openxmlformats.org/drawingml/2006/main" xmlns:r="http://schemas.openxmlformats.org/officeDocument/2006/relationships" xmlns:p="http://schemas.openxmlformats.org/presentationml/2006/main">
  <p:tag name="NAME" val="SingleBoatText"/>
</p:tagLst>
</file>

<file path=ppt/tags/tag694.xml><?xml version="1.0" encoding="utf-8"?>
<p:tagLst xmlns:a="http://schemas.openxmlformats.org/drawingml/2006/main" xmlns:r="http://schemas.openxmlformats.org/officeDocument/2006/relationships" xmlns:p="http://schemas.openxmlformats.org/presentationml/2006/main">
  <p:tag name="NAME" val="SingleBoatText"/>
</p:tagLst>
</file>

<file path=ppt/tags/tag695.xml><?xml version="1.0" encoding="utf-8"?>
<p:tagLst xmlns:a="http://schemas.openxmlformats.org/drawingml/2006/main" xmlns:r="http://schemas.openxmlformats.org/officeDocument/2006/relationships" xmlns:p="http://schemas.openxmlformats.org/presentationml/2006/main">
  <p:tag name="NAME" val="SingleBoatText"/>
</p:tagLst>
</file>

<file path=ppt/tags/tag696.xml><?xml version="1.0" encoding="utf-8"?>
<p:tagLst xmlns:a="http://schemas.openxmlformats.org/drawingml/2006/main" xmlns:r="http://schemas.openxmlformats.org/officeDocument/2006/relationships" xmlns:p="http://schemas.openxmlformats.org/presentationml/2006/main">
  <p:tag name="NAME" val="SingleBoatText"/>
</p:tagLst>
</file>

<file path=ppt/tags/tag697.xml><?xml version="1.0" encoding="utf-8"?>
<p:tagLst xmlns:a="http://schemas.openxmlformats.org/drawingml/2006/main" xmlns:r="http://schemas.openxmlformats.org/officeDocument/2006/relationships" xmlns:p="http://schemas.openxmlformats.org/presentationml/2006/main">
  <p:tag name="NAME" val="SingleBoatText"/>
</p:tagLst>
</file>

<file path=ppt/tags/tag698.xml><?xml version="1.0" encoding="utf-8"?>
<p:tagLst xmlns:a="http://schemas.openxmlformats.org/drawingml/2006/main" xmlns:r="http://schemas.openxmlformats.org/officeDocument/2006/relationships" xmlns:p="http://schemas.openxmlformats.org/presentationml/2006/main">
  <p:tag name="NAME" val="SingleBoatText"/>
</p:tagLst>
</file>

<file path=ppt/tags/tag699.xml><?xml version="1.0" encoding="utf-8"?>
<p:tagLst xmlns:a="http://schemas.openxmlformats.org/drawingml/2006/main" xmlns:r="http://schemas.openxmlformats.org/officeDocument/2006/relationships" xmlns:p="http://schemas.openxmlformats.org/presentationml/2006/main">
  <p:tag name="THINKCELLSHAPEDONOTDELETE" val="tLrsTsl7GIrzwP_r_tC3faQ"/>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3. Subtitle"/>
</p:tagLst>
</file>

<file path=ppt/tags/tag700.xml><?xml version="1.0" encoding="utf-8"?>
<p:tagLst xmlns:a="http://schemas.openxmlformats.org/drawingml/2006/main" xmlns:r="http://schemas.openxmlformats.org/officeDocument/2006/relationships" xmlns:p="http://schemas.openxmlformats.org/presentationml/2006/main">
  <p:tag name="THINKCELLSHAPEDONOTDELETE" val="tpSAj8U99B.rBif1efqy7EQ"/>
</p:tagLst>
</file>

<file path=ppt/tags/tag701.xml><?xml version="1.0" encoding="utf-8"?>
<p:tagLst xmlns:a="http://schemas.openxmlformats.org/drawingml/2006/main" xmlns:r="http://schemas.openxmlformats.org/officeDocument/2006/relationships" xmlns:p="http://schemas.openxmlformats.org/presentationml/2006/main">
  <p:tag name="THINKCELLSHAPEDONOTDELETE" val="tF0STWSgcsL8XbmGwYV54cA"/>
</p:tagLst>
</file>

<file path=ppt/tags/tag702.xml><?xml version="1.0" encoding="utf-8"?>
<p:tagLst xmlns:a="http://schemas.openxmlformats.org/drawingml/2006/main" xmlns:r="http://schemas.openxmlformats.org/officeDocument/2006/relationships" xmlns:p="http://schemas.openxmlformats.org/presentationml/2006/main">
  <p:tag name="THINKCELLSHAPEDONOTDELETE" val="tgc.jFZczQ7pvnHi2LqoYkA"/>
</p:tagLst>
</file>

<file path=ppt/tags/tag703.xml><?xml version="1.0" encoding="utf-8"?>
<p:tagLst xmlns:a="http://schemas.openxmlformats.org/drawingml/2006/main" xmlns:r="http://schemas.openxmlformats.org/officeDocument/2006/relationships" xmlns:p="http://schemas.openxmlformats.org/presentationml/2006/main">
  <p:tag name="THINKCELLSHAPEDONOTDELETE" val="trMb6Gd0q9_dqiAjOOfJYIA"/>
</p:tagLst>
</file>

<file path=ppt/tags/tag704.xml><?xml version="1.0" encoding="utf-8"?>
<p:tagLst xmlns:a="http://schemas.openxmlformats.org/drawingml/2006/main" xmlns:r="http://schemas.openxmlformats.org/officeDocument/2006/relationships" xmlns:p="http://schemas.openxmlformats.org/presentationml/2006/main">
  <p:tag name="THINKCELLSHAPEDONOTDELETE" val="tp9eNkKCzwD.JZRRBEI8mZg"/>
</p:tagLst>
</file>

<file path=ppt/tags/tag705.xml><?xml version="1.0" encoding="utf-8"?>
<p:tagLst xmlns:a="http://schemas.openxmlformats.org/drawingml/2006/main" xmlns:r="http://schemas.openxmlformats.org/officeDocument/2006/relationships" xmlns:p="http://schemas.openxmlformats.org/presentationml/2006/main">
  <p:tag name="NAME" val="SingleBoatText"/>
</p:tagLst>
</file>

<file path=ppt/tags/tag706.xml><?xml version="1.0" encoding="utf-8"?>
<p:tagLst xmlns:a="http://schemas.openxmlformats.org/drawingml/2006/main" xmlns:r="http://schemas.openxmlformats.org/officeDocument/2006/relationships" xmlns:p="http://schemas.openxmlformats.org/presentationml/2006/main">
  <p:tag name="THINKCELLSHAPEDONOTDELETE" val="teV_3vMbLsIJqpwZdDOq2sA"/>
</p:tagLst>
</file>

<file path=ppt/tags/tag707.xml><?xml version="1.0" encoding="utf-8"?>
<p:tagLst xmlns:a="http://schemas.openxmlformats.org/drawingml/2006/main" xmlns:r="http://schemas.openxmlformats.org/officeDocument/2006/relationships" xmlns:p="http://schemas.openxmlformats.org/presentationml/2006/main">
  <p:tag name="THINKCELLSHAPEDONOTDELETE" val="t0wMasqOYitPrZpQydimkEQ"/>
</p:tagLst>
</file>

<file path=ppt/tags/tag708.xml><?xml version="1.0" encoding="utf-8"?>
<p:tagLst xmlns:a="http://schemas.openxmlformats.org/drawingml/2006/main" xmlns:r="http://schemas.openxmlformats.org/officeDocument/2006/relationships" xmlns:p="http://schemas.openxmlformats.org/presentationml/2006/main">
  <p:tag name="THINKCELLSHAPEDONOTDELETE" val="t397jiDhAAPb3vK9pLgABcw"/>
</p:tagLst>
</file>

<file path=ppt/tags/tag709.xml><?xml version="1.0" encoding="utf-8"?>
<p:tagLst xmlns:a="http://schemas.openxmlformats.org/drawingml/2006/main" xmlns:r="http://schemas.openxmlformats.org/officeDocument/2006/relationships" xmlns:p="http://schemas.openxmlformats.org/presentationml/2006/main">
  <p:tag name="THINKCELLSHAPEDONOTDELETE" val="tMybk7G0UDDnkc0D8vJtepg"/>
</p:tagLst>
</file>

<file path=ppt/tags/tag71.xml><?xml version="1.0" encoding="utf-8"?>
<p:tagLst xmlns:a="http://schemas.openxmlformats.org/drawingml/2006/main" xmlns:r="http://schemas.openxmlformats.org/officeDocument/2006/relationships" xmlns:p="http://schemas.openxmlformats.org/presentationml/2006/main">
  <p:tag name="SHAPENAME" val="5. Source"/>
</p:tagLst>
</file>

<file path=ppt/tags/tag710.xml><?xml version="1.0" encoding="utf-8"?>
<p:tagLst xmlns:a="http://schemas.openxmlformats.org/drawingml/2006/main" xmlns:r="http://schemas.openxmlformats.org/officeDocument/2006/relationships" xmlns:p="http://schemas.openxmlformats.org/presentationml/2006/main">
  <p:tag name="THINKCELLSHAPEDONOTDELETE" val="tNMYHDHvikgxUJPKU4vwaeA"/>
</p:tagLst>
</file>

<file path=ppt/tags/tag711.xml><?xml version="1.0" encoding="utf-8"?>
<p:tagLst xmlns:a="http://schemas.openxmlformats.org/drawingml/2006/main" xmlns:r="http://schemas.openxmlformats.org/officeDocument/2006/relationships" xmlns:p="http://schemas.openxmlformats.org/presentationml/2006/main">
  <p:tag name="NAME" val="SingleBoatText"/>
</p:tagLst>
</file>

<file path=ppt/tags/tag712.xml><?xml version="1.0" encoding="utf-8"?>
<p:tagLst xmlns:a="http://schemas.openxmlformats.org/drawingml/2006/main" xmlns:r="http://schemas.openxmlformats.org/officeDocument/2006/relationships" xmlns:p="http://schemas.openxmlformats.org/presentationml/2006/main">
  <p:tag name="NAME" val="SingleBoatText"/>
</p:tagLst>
</file>

<file path=ppt/tags/tag713.xml><?xml version="1.0" encoding="utf-8"?>
<p:tagLst xmlns:a="http://schemas.openxmlformats.org/drawingml/2006/main" xmlns:r="http://schemas.openxmlformats.org/officeDocument/2006/relationships" xmlns:p="http://schemas.openxmlformats.org/presentationml/2006/main">
  <p:tag name="NAME" val="SingleBoatText"/>
</p:tagLst>
</file>

<file path=ppt/tags/tag714.xml><?xml version="1.0" encoding="utf-8"?>
<p:tagLst xmlns:a="http://schemas.openxmlformats.org/drawingml/2006/main" xmlns:r="http://schemas.openxmlformats.org/officeDocument/2006/relationships" xmlns:p="http://schemas.openxmlformats.org/presentationml/2006/main">
  <p:tag name="NAME" val="SingleBoatText"/>
</p:tagLst>
</file>

<file path=ppt/tags/tag715.xml><?xml version="1.0" encoding="utf-8"?>
<p:tagLst xmlns:a="http://schemas.openxmlformats.org/drawingml/2006/main" xmlns:r="http://schemas.openxmlformats.org/officeDocument/2006/relationships" xmlns:p="http://schemas.openxmlformats.org/presentationml/2006/main">
  <p:tag name="NAME" val="SingleBoatText"/>
</p:tagLst>
</file>

<file path=ppt/tags/tag716.xml><?xml version="1.0" encoding="utf-8"?>
<p:tagLst xmlns:a="http://schemas.openxmlformats.org/drawingml/2006/main" xmlns:r="http://schemas.openxmlformats.org/officeDocument/2006/relationships" xmlns:p="http://schemas.openxmlformats.org/presentationml/2006/main">
  <p:tag name="THINKCELLSHAPEDONOTDELETE" val="tqZdiCJc0r9GltUh8EVG6DQ"/>
</p:tagLst>
</file>

<file path=ppt/tags/tag717.xml><?xml version="1.0" encoding="utf-8"?>
<p:tagLst xmlns:a="http://schemas.openxmlformats.org/drawingml/2006/main" xmlns:r="http://schemas.openxmlformats.org/officeDocument/2006/relationships" xmlns:p="http://schemas.openxmlformats.org/presentationml/2006/main">
  <p:tag name="THINKCELLSHAPEDONOTDELETE" val="tKrHaG1D9Y84wOqGUq1NZow"/>
</p:tagLst>
</file>

<file path=ppt/tags/tag718.xml><?xml version="1.0" encoding="utf-8"?>
<p:tagLst xmlns:a="http://schemas.openxmlformats.org/drawingml/2006/main" xmlns:r="http://schemas.openxmlformats.org/officeDocument/2006/relationships" xmlns:p="http://schemas.openxmlformats.org/presentationml/2006/main">
  <p:tag name="THINKCELLSHAPEDONOTDELETE" val="tcPsE2bcY1F4Z0uPnIDyRhw"/>
</p:tagLst>
</file>

<file path=ppt/tags/tag719.xml><?xml version="1.0" encoding="utf-8"?>
<p:tagLst xmlns:a="http://schemas.openxmlformats.org/drawingml/2006/main" xmlns:r="http://schemas.openxmlformats.org/officeDocument/2006/relationships" xmlns:p="http://schemas.openxmlformats.org/presentationml/2006/main">
  <p:tag name="THINKCELLSHAPEDONOTDELETE" val="tHHu7ZaF3DsnJZ5q8vsBFRA"/>
</p:tagLst>
</file>

<file path=ppt/tags/tag7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20.xml><?xml version="1.0" encoding="utf-8"?>
<p:tagLst xmlns:a="http://schemas.openxmlformats.org/drawingml/2006/main" xmlns:r="http://schemas.openxmlformats.org/officeDocument/2006/relationships" xmlns:p="http://schemas.openxmlformats.org/presentationml/2006/main">
  <p:tag name="THINKCELLSHAPEDONOTDELETE" val="t1ThJLLiwd0h9jpySdfi0BA"/>
</p:tagLst>
</file>

<file path=ppt/tags/tag7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4.xml><?xml version="1.0" encoding="utf-8"?>
<p:tagLst xmlns:a="http://schemas.openxmlformats.org/drawingml/2006/main" xmlns:r="http://schemas.openxmlformats.org/officeDocument/2006/relationships" xmlns:p="http://schemas.openxmlformats.org/presentationml/2006/main">
  <p:tag name="THINKCELLSHAPEDONOTDELETE" val="tT.9NharhLXyeV8yPYnMBqA"/>
</p:tagLst>
</file>

<file path=ppt/tags/tag725.xml><?xml version="1.0" encoding="utf-8"?>
<p:tagLst xmlns:a="http://schemas.openxmlformats.org/drawingml/2006/main" xmlns:r="http://schemas.openxmlformats.org/officeDocument/2006/relationships" xmlns:p="http://schemas.openxmlformats.org/presentationml/2006/main">
  <p:tag name="THINKCELLSHAPEDONOTDELETE" val="tcWqusb9IjImeK_yQjy9wRg"/>
</p:tagLst>
</file>

<file path=ppt/tags/tag726.xml><?xml version="1.0" encoding="utf-8"?>
<p:tagLst xmlns:a="http://schemas.openxmlformats.org/drawingml/2006/main" xmlns:r="http://schemas.openxmlformats.org/officeDocument/2006/relationships" xmlns:p="http://schemas.openxmlformats.org/presentationml/2006/main">
  <p:tag name="THINKCELLSHAPEDONOTDELETE" val="t0ZwC.E6SE1RR63.DU9hTkQ"/>
</p:tagLst>
</file>

<file path=ppt/tags/tag727.xml><?xml version="1.0" encoding="utf-8"?>
<p:tagLst xmlns:a="http://schemas.openxmlformats.org/drawingml/2006/main" xmlns:r="http://schemas.openxmlformats.org/officeDocument/2006/relationships" xmlns:p="http://schemas.openxmlformats.org/presentationml/2006/main">
  <p:tag name="THINKCELLSHAPEDONOTDELETE" val="tVi_XQsHsYzidVhE7mQCInQ"/>
</p:tagLst>
</file>

<file path=ppt/tags/tag72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3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31.xml><?xml version="1.0" encoding="utf-8"?>
<p:tagLst xmlns:a="http://schemas.openxmlformats.org/drawingml/2006/main" xmlns:r="http://schemas.openxmlformats.org/officeDocument/2006/relationships" xmlns:p="http://schemas.openxmlformats.org/presentationml/2006/main">
  <p:tag name="ISLEGEND" val="true"/>
</p:tagLst>
</file>

<file path=ppt/tags/tag7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3.xml><?xml version="1.0" encoding="utf-8"?>
<p:tagLst xmlns:a="http://schemas.openxmlformats.org/drawingml/2006/main" xmlns:r="http://schemas.openxmlformats.org/officeDocument/2006/relationships" xmlns:p="http://schemas.openxmlformats.org/presentationml/2006/main">
  <p:tag name="THINKCELLSHAPEDONOTDELETE" val="tYhTuk0M3xH3ezDpMX9R79w"/>
</p:tagLst>
</file>

<file path=ppt/tags/tag734.xml><?xml version="1.0" encoding="utf-8"?>
<p:tagLst xmlns:a="http://schemas.openxmlformats.org/drawingml/2006/main" xmlns:r="http://schemas.openxmlformats.org/officeDocument/2006/relationships" xmlns:p="http://schemas.openxmlformats.org/presentationml/2006/main">
  <p:tag name="THINKCELLSHAPEDONOTDELETE" val="tYhTuk0M3xH3ezDpMX9R79w"/>
</p:tagLst>
</file>

<file path=ppt/tags/tag735.xml><?xml version="1.0" encoding="utf-8"?>
<p:tagLst xmlns:a="http://schemas.openxmlformats.org/drawingml/2006/main" xmlns:r="http://schemas.openxmlformats.org/officeDocument/2006/relationships" xmlns:p="http://schemas.openxmlformats.org/presentationml/2006/main">
  <p:tag name="NAME" val="SingleBoatText"/>
</p:tagLst>
</file>

<file path=ppt/tags/tag736.xml><?xml version="1.0" encoding="utf-8"?>
<p:tagLst xmlns:a="http://schemas.openxmlformats.org/drawingml/2006/main" xmlns:r="http://schemas.openxmlformats.org/officeDocument/2006/relationships" xmlns:p="http://schemas.openxmlformats.org/presentationml/2006/main">
  <p:tag name="NAME" val="SingleBoatText"/>
</p:tagLst>
</file>

<file path=ppt/tags/tag737.xml><?xml version="1.0" encoding="utf-8"?>
<p:tagLst xmlns:a="http://schemas.openxmlformats.org/drawingml/2006/main" xmlns:r="http://schemas.openxmlformats.org/officeDocument/2006/relationships" xmlns:p="http://schemas.openxmlformats.org/presentationml/2006/main">
  <p:tag name="THINKCELLSHAPEDONOTDELETE" val="tdiVg2t_qsIXrMJX3Z0J1bw"/>
</p:tagLst>
</file>

<file path=ppt/tags/tag738.xml><?xml version="1.0" encoding="utf-8"?>
<p:tagLst xmlns:a="http://schemas.openxmlformats.org/drawingml/2006/main" xmlns:r="http://schemas.openxmlformats.org/officeDocument/2006/relationships" xmlns:p="http://schemas.openxmlformats.org/presentationml/2006/main">
  <p:tag name="THINKCELLSHAPEDONOTDELETE" val="tXwxljSvyU3NvSenbiaRDqQ"/>
</p:tagLst>
</file>

<file path=ppt/tags/tag739.xml><?xml version="1.0" encoding="utf-8"?>
<p:tagLst xmlns:a="http://schemas.openxmlformats.org/drawingml/2006/main" xmlns:r="http://schemas.openxmlformats.org/officeDocument/2006/relationships" xmlns:p="http://schemas.openxmlformats.org/presentationml/2006/main">
  <p:tag name="THINKCELLSHAPEDONOTDELETE" val="tlAppsggsW2ry2FjLAaOt6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0.xml><?xml version="1.0" encoding="utf-8"?>
<p:tagLst xmlns:a="http://schemas.openxmlformats.org/drawingml/2006/main" xmlns:r="http://schemas.openxmlformats.org/officeDocument/2006/relationships" xmlns:p="http://schemas.openxmlformats.org/presentationml/2006/main">
  <p:tag name="THINKCELLSHAPEDONOTDELETE" val="tBR9.3.ZveXmLYmspzvwt.Q"/>
</p:tagLst>
</file>

<file path=ppt/tags/tag741.xml><?xml version="1.0" encoding="utf-8"?>
<p:tagLst xmlns:a="http://schemas.openxmlformats.org/drawingml/2006/main" xmlns:r="http://schemas.openxmlformats.org/officeDocument/2006/relationships" xmlns:p="http://schemas.openxmlformats.org/presentationml/2006/main">
  <p:tag name="THINKCELLSHAPEDONOTDELETE" val="t3Q9JrmHo1RNq1oMxIM1Qjg"/>
</p:tagLst>
</file>

<file path=ppt/tags/tag742.xml><?xml version="1.0" encoding="utf-8"?>
<p:tagLst xmlns:a="http://schemas.openxmlformats.org/drawingml/2006/main" xmlns:r="http://schemas.openxmlformats.org/officeDocument/2006/relationships" xmlns:p="http://schemas.openxmlformats.org/presentationml/2006/main">
  <p:tag name="THINKCELLSHAPEDONOTDELETE" val="t2diGSN0NpTRXIzsJI0lYkw"/>
</p:tagLst>
</file>

<file path=ppt/tags/tag743.xml><?xml version="1.0" encoding="utf-8"?>
<p:tagLst xmlns:a="http://schemas.openxmlformats.org/drawingml/2006/main" xmlns:r="http://schemas.openxmlformats.org/officeDocument/2006/relationships" xmlns:p="http://schemas.openxmlformats.org/presentationml/2006/main">
  <p:tag name="THINKCELLSHAPEDONOTDELETE" val="tKYGQdrIbGHbHqFIP2c4l6Q"/>
</p:tagLst>
</file>

<file path=ppt/tags/tag744.xml><?xml version="1.0" encoding="utf-8"?>
<p:tagLst xmlns:a="http://schemas.openxmlformats.org/drawingml/2006/main" xmlns:r="http://schemas.openxmlformats.org/officeDocument/2006/relationships" xmlns:p="http://schemas.openxmlformats.org/presentationml/2006/main">
  <p:tag name="THINKCELLSHAPEDONOTDELETE" val="tqwYTUKIRXhbZZgYCiWjHRQ"/>
</p:tagLst>
</file>

<file path=ppt/tags/tag745.xml><?xml version="1.0" encoding="utf-8"?>
<p:tagLst xmlns:a="http://schemas.openxmlformats.org/drawingml/2006/main" xmlns:r="http://schemas.openxmlformats.org/officeDocument/2006/relationships" xmlns:p="http://schemas.openxmlformats.org/presentationml/2006/main">
  <p:tag name="THINKCELLSHAPEDONOTDELETE" val="tW6Zb2LjIs0u94vNMkU62GQ"/>
</p:tagLst>
</file>

<file path=ppt/tags/tag746.xml><?xml version="1.0" encoding="utf-8"?>
<p:tagLst xmlns:a="http://schemas.openxmlformats.org/drawingml/2006/main" xmlns:r="http://schemas.openxmlformats.org/officeDocument/2006/relationships" xmlns:p="http://schemas.openxmlformats.org/presentationml/2006/main">
  <p:tag name="THINKCELLSHAPEDONOTDELETE" val="t0wIkzO_k2FNw3QCIqPm1bw"/>
</p:tagLst>
</file>

<file path=ppt/tags/tag747.xml><?xml version="1.0" encoding="utf-8"?>
<p:tagLst xmlns:a="http://schemas.openxmlformats.org/drawingml/2006/main" xmlns:r="http://schemas.openxmlformats.org/officeDocument/2006/relationships" xmlns:p="http://schemas.openxmlformats.org/presentationml/2006/main">
  <p:tag name="THINKCELLSHAPEDONOTDELETE" val="tbGgRYkOokn0Ej3MBFsJkcA"/>
</p:tagLst>
</file>

<file path=ppt/tags/tag748.xml><?xml version="1.0" encoding="utf-8"?>
<p:tagLst xmlns:a="http://schemas.openxmlformats.org/drawingml/2006/main" xmlns:r="http://schemas.openxmlformats.org/officeDocument/2006/relationships" xmlns:p="http://schemas.openxmlformats.org/presentationml/2006/main">
  <p:tag name="THINKCELLSHAPEDONOTDELETE" val="tc4Eh6B8xx57B3tm3GEroDw"/>
</p:tagLst>
</file>

<file path=ppt/tags/tag749.xml><?xml version="1.0" encoding="utf-8"?>
<p:tagLst xmlns:a="http://schemas.openxmlformats.org/drawingml/2006/main" xmlns:r="http://schemas.openxmlformats.org/officeDocument/2006/relationships" xmlns:p="http://schemas.openxmlformats.org/presentationml/2006/main">
  <p:tag name="THINKCELLSHAPEDONOTDELETE" val="tSRaB14ASabmaK19POHpg3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750.xml><?xml version="1.0" encoding="utf-8"?>
<p:tagLst xmlns:a="http://schemas.openxmlformats.org/drawingml/2006/main" xmlns:r="http://schemas.openxmlformats.org/officeDocument/2006/relationships" xmlns:p="http://schemas.openxmlformats.org/presentationml/2006/main">
  <p:tag name="THINKCELLSHAPEDONOTDELETE" val="t0jyp2LZLBDsIPozs1UILUg"/>
</p:tagLst>
</file>

<file path=ppt/tags/tag751.xml><?xml version="1.0" encoding="utf-8"?>
<p:tagLst xmlns:a="http://schemas.openxmlformats.org/drawingml/2006/main" xmlns:r="http://schemas.openxmlformats.org/officeDocument/2006/relationships" xmlns:p="http://schemas.openxmlformats.org/presentationml/2006/main">
  <p:tag name="THINKCELLSHAPEDONOTDELETE" val="t1yRgS2oZPxXU6D3giVasDg"/>
</p:tagLst>
</file>

<file path=ppt/tags/tag752.xml><?xml version="1.0" encoding="utf-8"?>
<p:tagLst xmlns:a="http://schemas.openxmlformats.org/drawingml/2006/main" xmlns:r="http://schemas.openxmlformats.org/officeDocument/2006/relationships" xmlns:p="http://schemas.openxmlformats.org/presentationml/2006/main">
  <p:tag name="THINKCELLSHAPEDONOTDELETE" val="tdcTKRHzkMZ.SHFKSr_kJiQ"/>
</p:tagLst>
</file>

<file path=ppt/tags/tag753.xml><?xml version="1.0" encoding="utf-8"?>
<p:tagLst xmlns:a="http://schemas.openxmlformats.org/drawingml/2006/main" xmlns:r="http://schemas.openxmlformats.org/officeDocument/2006/relationships" xmlns:p="http://schemas.openxmlformats.org/presentationml/2006/main">
  <p:tag name="THINKCELLSHAPEDONOTDELETE" val="tMGi52NfK__mp1aG7i1wR_w"/>
</p:tagLst>
</file>

<file path=ppt/tags/tag754.xml><?xml version="1.0" encoding="utf-8"?>
<p:tagLst xmlns:a="http://schemas.openxmlformats.org/drawingml/2006/main" xmlns:r="http://schemas.openxmlformats.org/officeDocument/2006/relationships" xmlns:p="http://schemas.openxmlformats.org/presentationml/2006/main">
  <p:tag name="THINKCELLSHAPEDONOTDELETE" val="t0gU.VRB7pyYdj7VMbNYTkg"/>
</p:tagLst>
</file>

<file path=ppt/tags/tag755.xml><?xml version="1.0" encoding="utf-8"?>
<p:tagLst xmlns:a="http://schemas.openxmlformats.org/drawingml/2006/main" xmlns:r="http://schemas.openxmlformats.org/officeDocument/2006/relationships" xmlns:p="http://schemas.openxmlformats.org/presentationml/2006/main">
  <p:tag name="THINKCELLSHAPEDONOTDELETE" val="tD68F4.heGH4MVM1tI_AHtw"/>
</p:tagLst>
</file>

<file path=ppt/tags/tag756.xml><?xml version="1.0" encoding="utf-8"?>
<p:tagLst xmlns:a="http://schemas.openxmlformats.org/drawingml/2006/main" xmlns:r="http://schemas.openxmlformats.org/officeDocument/2006/relationships" xmlns:p="http://schemas.openxmlformats.org/presentationml/2006/main">
  <p:tag name="THINKCELLSHAPEDONOTDELETE" val="tZ7A9n.6QQ4JVXikUJhN_.A"/>
</p:tagLst>
</file>

<file path=ppt/tags/tag757.xml><?xml version="1.0" encoding="utf-8"?>
<p:tagLst xmlns:a="http://schemas.openxmlformats.org/drawingml/2006/main" xmlns:r="http://schemas.openxmlformats.org/officeDocument/2006/relationships" xmlns:p="http://schemas.openxmlformats.org/presentationml/2006/main">
  <p:tag name="THINKCELLSHAPEDONOTDELETE" val="txDqquJYleACCS0XdXosilQ"/>
</p:tagLst>
</file>

<file path=ppt/tags/tag758.xml><?xml version="1.0" encoding="utf-8"?>
<p:tagLst xmlns:a="http://schemas.openxmlformats.org/drawingml/2006/main" xmlns:r="http://schemas.openxmlformats.org/officeDocument/2006/relationships" xmlns:p="http://schemas.openxmlformats.org/presentationml/2006/main">
  <p:tag name="THINKCELLSHAPEDONOTDELETE" val="tW4W9YMe_.fsSq2uuYrC0yQ"/>
</p:tagLst>
</file>

<file path=ppt/tags/tag759.xml><?xml version="1.0" encoding="utf-8"?>
<p:tagLst xmlns:a="http://schemas.openxmlformats.org/drawingml/2006/main" xmlns:r="http://schemas.openxmlformats.org/officeDocument/2006/relationships" xmlns:p="http://schemas.openxmlformats.org/presentationml/2006/main">
  <p:tag name="THINKCELLSHAPEDONOTDELETE" val="tLWt4m.l.pe3Jb.d_dfKPLA"/>
</p:tagLst>
</file>

<file path=ppt/tags/tag7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60.xml><?xml version="1.0" encoding="utf-8"?>
<p:tagLst xmlns:a="http://schemas.openxmlformats.org/drawingml/2006/main" xmlns:r="http://schemas.openxmlformats.org/officeDocument/2006/relationships" xmlns:p="http://schemas.openxmlformats.org/presentationml/2006/main">
  <p:tag name="THINKCELLSHAPEDONOTDELETE" val="txFZAWMQoS6pSDYiOXFqlyA"/>
</p:tagLst>
</file>

<file path=ppt/tags/tag761.xml><?xml version="1.0" encoding="utf-8"?>
<p:tagLst xmlns:a="http://schemas.openxmlformats.org/drawingml/2006/main" xmlns:r="http://schemas.openxmlformats.org/officeDocument/2006/relationships" xmlns:p="http://schemas.openxmlformats.org/presentationml/2006/main">
  <p:tag name="THINKCELLSHAPEDONOTDELETE" val="tphCLc6YjyV8ZSM5DaUiaTg"/>
</p:tagLst>
</file>

<file path=ppt/tags/tag762.xml><?xml version="1.0" encoding="utf-8"?>
<p:tagLst xmlns:a="http://schemas.openxmlformats.org/drawingml/2006/main" xmlns:r="http://schemas.openxmlformats.org/officeDocument/2006/relationships" xmlns:p="http://schemas.openxmlformats.org/presentationml/2006/main">
  <p:tag name="THINKCELLSHAPEDONOTDELETE" val="tUU8DAvxR3n8_HK_mrtYdFw"/>
</p:tagLst>
</file>

<file path=ppt/tags/tag763.xml><?xml version="1.0" encoding="utf-8"?>
<p:tagLst xmlns:a="http://schemas.openxmlformats.org/drawingml/2006/main" xmlns:r="http://schemas.openxmlformats.org/officeDocument/2006/relationships" xmlns:p="http://schemas.openxmlformats.org/presentationml/2006/main">
  <p:tag name="THINKCELLSHAPEDONOTDELETE" val="tMybk8eR7OphdvJ_HtKYFyw"/>
</p:tagLst>
</file>

<file path=ppt/tags/tag764.xml><?xml version="1.0" encoding="utf-8"?>
<p:tagLst xmlns:a="http://schemas.openxmlformats.org/drawingml/2006/main" xmlns:r="http://schemas.openxmlformats.org/officeDocument/2006/relationships" xmlns:p="http://schemas.openxmlformats.org/presentationml/2006/main">
  <p:tag name="THINKCELLSHAPEDONOTDELETE" val="tYhTuk0M3xH3ezDpMX9R79w"/>
</p:tagLst>
</file>

<file path=ppt/tags/tag765.xml><?xml version="1.0" encoding="utf-8"?>
<p:tagLst xmlns:a="http://schemas.openxmlformats.org/drawingml/2006/main" xmlns:r="http://schemas.openxmlformats.org/officeDocument/2006/relationships" xmlns:p="http://schemas.openxmlformats.org/presentationml/2006/main">
  <p:tag name="THINKCELLSHAPEDONOTDELETE" val="tV3YdMyuZa9H5lVW3UgSlLg"/>
</p:tagLst>
</file>

<file path=ppt/tags/tag766.xml><?xml version="1.0" encoding="utf-8"?>
<p:tagLst xmlns:a="http://schemas.openxmlformats.org/drawingml/2006/main" xmlns:r="http://schemas.openxmlformats.org/officeDocument/2006/relationships" xmlns:p="http://schemas.openxmlformats.org/presentationml/2006/main">
  <p:tag name="THINKCELLSHAPEDONOTDELETE" val="tkrsPuHVmDVbgItqvfax3jg"/>
</p:tagLst>
</file>

<file path=ppt/tags/tag767.xml><?xml version="1.0" encoding="utf-8"?>
<p:tagLst xmlns:a="http://schemas.openxmlformats.org/drawingml/2006/main" xmlns:r="http://schemas.openxmlformats.org/officeDocument/2006/relationships" xmlns:p="http://schemas.openxmlformats.org/presentationml/2006/main">
  <p:tag name="THINKCELLSHAPEDONOTDELETE" val="tKFlJjautCviFsBPiJjJJ1g"/>
</p:tagLst>
</file>

<file path=ppt/tags/tag768.xml><?xml version="1.0" encoding="utf-8"?>
<p:tagLst xmlns:a="http://schemas.openxmlformats.org/drawingml/2006/main" xmlns:r="http://schemas.openxmlformats.org/officeDocument/2006/relationships" xmlns:p="http://schemas.openxmlformats.org/presentationml/2006/main">
  <p:tag name="THINKCELLSHAPEDONOTDELETE" val="tOyw.y2VQUNLfaQgwoIBinw"/>
</p:tagLst>
</file>

<file path=ppt/tags/tag769.xml><?xml version="1.0" encoding="utf-8"?>
<p:tagLst xmlns:a="http://schemas.openxmlformats.org/drawingml/2006/main" xmlns:r="http://schemas.openxmlformats.org/officeDocument/2006/relationships" xmlns:p="http://schemas.openxmlformats.org/presentationml/2006/main">
  <p:tag name="THINKCELLSHAPEDONOTDELETE" val="tkC_pZQHLz20N3YQHyn5VGg"/>
</p:tagLst>
</file>

<file path=ppt/tags/tag7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70.xml><?xml version="1.0" encoding="utf-8"?>
<p:tagLst xmlns:a="http://schemas.openxmlformats.org/drawingml/2006/main" xmlns:r="http://schemas.openxmlformats.org/officeDocument/2006/relationships" xmlns:p="http://schemas.openxmlformats.org/presentationml/2006/main">
  <p:tag name="THINKCELLSHAPEDONOTDELETE" val="tEdgxnjC4a1CHLwqqX6jUdw"/>
</p:tagLst>
</file>

<file path=ppt/tags/tag771.xml><?xml version="1.0" encoding="utf-8"?>
<p:tagLst xmlns:a="http://schemas.openxmlformats.org/drawingml/2006/main" xmlns:r="http://schemas.openxmlformats.org/officeDocument/2006/relationships" xmlns:p="http://schemas.openxmlformats.org/presentationml/2006/main">
  <p:tag name="THINKCELLSHAPEDONOTDELETE" val="trALkdwuMHoVGgQ7RmGuvRw"/>
</p:tagLst>
</file>

<file path=ppt/tags/tag772.xml><?xml version="1.0" encoding="utf-8"?>
<p:tagLst xmlns:a="http://schemas.openxmlformats.org/drawingml/2006/main" xmlns:r="http://schemas.openxmlformats.org/officeDocument/2006/relationships" xmlns:p="http://schemas.openxmlformats.org/presentationml/2006/main">
  <p:tag name="THINKCELLSHAPEDONOTDELETE" val="tWHnFJz9Qgh9JgOeNkXk0CQ"/>
</p:tagLst>
</file>

<file path=ppt/tags/tag773.xml><?xml version="1.0" encoding="utf-8"?>
<p:tagLst xmlns:a="http://schemas.openxmlformats.org/drawingml/2006/main" xmlns:r="http://schemas.openxmlformats.org/officeDocument/2006/relationships" xmlns:p="http://schemas.openxmlformats.org/presentationml/2006/main">
  <p:tag name="THINKCELLSHAPEDONOTDELETE" val="to6A2kYJ5a89pkj26uApZRg"/>
</p:tagLst>
</file>

<file path=ppt/tags/tag774.xml><?xml version="1.0" encoding="utf-8"?>
<p:tagLst xmlns:a="http://schemas.openxmlformats.org/drawingml/2006/main" xmlns:r="http://schemas.openxmlformats.org/officeDocument/2006/relationships" xmlns:p="http://schemas.openxmlformats.org/presentationml/2006/main">
  <p:tag name="THINKCELLSHAPEDONOTDELETE" val="t3Msxy2TPH.i8vFw2zwgxfw"/>
</p:tagLst>
</file>

<file path=ppt/tags/tag775.xml><?xml version="1.0" encoding="utf-8"?>
<p:tagLst xmlns:a="http://schemas.openxmlformats.org/drawingml/2006/main" xmlns:r="http://schemas.openxmlformats.org/officeDocument/2006/relationships" xmlns:p="http://schemas.openxmlformats.org/presentationml/2006/main">
  <p:tag name="NAME" val="LineBasicDefault"/>
</p:tagLst>
</file>

<file path=ppt/tags/tag776.xml><?xml version="1.0" encoding="utf-8"?>
<p:tagLst xmlns:a="http://schemas.openxmlformats.org/drawingml/2006/main" xmlns:r="http://schemas.openxmlformats.org/officeDocument/2006/relationships" xmlns:p="http://schemas.openxmlformats.org/presentationml/2006/main">
  <p:tag name="NAME" val="LineBasicDefault"/>
</p:tagLst>
</file>

<file path=ppt/tags/tag777.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778.xml><?xml version="1.0" encoding="utf-8"?>
<p:tagLst xmlns:a="http://schemas.openxmlformats.org/drawingml/2006/main" xmlns:r="http://schemas.openxmlformats.org/officeDocument/2006/relationships" xmlns:p="http://schemas.openxmlformats.org/presentationml/2006/main">
  <p:tag name="NAME" val="SingleBoatText"/>
</p:tagLst>
</file>

<file path=ppt/tags/tag779.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78.xml><?xml version="1.0" encoding="utf-8"?>
<p:tagLst xmlns:a="http://schemas.openxmlformats.org/drawingml/2006/main" xmlns:r="http://schemas.openxmlformats.org/officeDocument/2006/relationships" xmlns:p="http://schemas.openxmlformats.org/presentationml/2006/main">
  <p:tag name="SHAPENAME" val="3. Subtitle"/>
</p:tagLst>
</file>

<file path=ppt/tags/tag780.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781.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782.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783.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784.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785.xml><?xml version="1.0" encoding="utf-8"?>
<p:tagLst xmlns:a="http://schemas.openxmlformats.org/drawingml/2006/main" xmlns:r="http://schemas.openxmlformats.org/officeDocument/2006/relationships" xmlns:p="http://schemas.openxmlformats.org/presentationml/2006/main">
  <p:tag name="NAME" val="SingleBoatText"/>
</p:tagLst>
</file>

<file path=ppt/tags/tag786.xml><?xml version="1.0" encoding="utf-8"?>
<p:tagLst xmlns:a="http://schemas.openxmlformats.org/drawingml/2006/main" xmlns:r="http://schemas.openxmlformats.org/officeDocument/2006/relationships" xmlns:p="http://schemas.openxmlformats.org/presentationml/2006/main">
  <p:tag name="NAME" val="SingleBoatText"/>
</p:tagLst>
</file>

<file path=ppt/tags/tag787.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788.xml><?xml version="1.0" encoding="utf-8"?>
<p:tagLst xmlns:a="http://schemas.openxmlformats.org/drawingml/2006/main" xmlns:r="http://schemas.openxmlformats.org/officeDocument/2006/relationships" xmlns:p="http://schemas.openxmlformats.org/presentationml/2006/main">
  <p:tag name="NAME" val="SingleBoatText"/>
</p:tagLst>
</file>

<file path=ppt/tags/tag789.xml><?xml version="1.0" encoding="utf-8"?>
<p:tagLst xmlns:a="http://schemas.openxmlformats.org/drawingml/2006/main" xmlns:r="http://schemas.openxmlformats.org/officeDocument/2006/relationships" xmlns:p="http://schemas.openxmlformats.org/presentationml/2006/main">
  <p:tag name="NAME" val="SingleBoatText"/>
</p:tagLst>
</file>

<file path=ppt/tags/tag79.xml><?xml version="1.0" encoding="utf-8"?>
<p:tagLst xmlns:a="http://schemas.openxmlformats.org/drawingml/2006/main" xmlns:r="http://schemas.openxmlformats.org/officeDocument/2006/relationships" xmlns:p="http://schemas.openxmlformats.org/presentationml/2006/main">
  <p:tag name="SHAPENAME" val="5. Source"/>
</p:tagLst>
</file>

<file path=ppt/tags/tag790.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791.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792.xml><?xml version="1.0" encoding="utf-8"?>
<p:tagLst xmlns:a="http://schemas.openxmlformats.org/drawingml/2006/main" xmlns:r="http://schemas.openxmlformats.org/officeDocument/2006/relationships" xmlns:p="http://schemas.openxmlformats.org/presentationml/2006/main">
  <p:tag name="NAME" val="GreyLineSeparatorDefault"/>
</p:tagLst>
</file>

<file path=ppt/tags/tag793.xml><?xml version="1.0" encoding="utf-8"?>
<p:tagLst xmlns:a="http://schemas.openxmlformats.org/drawingml/2006/main" xmlns:r="http://schemas.openxmlformats.org/officeDocument/2006/relationships" xmlns:p="http://schemas.openxmlformats.org/presentationml/2006/main">
  <p:tag name="NAME" val="SingleBoatText"/>
</p:tagLst>
</file>

<file path=ppt/tags/tag794.xml><?xml version="1.0" encoding="utf-8"?>
<p:tagLst xmlns:a="http://schemas.openxmlformats.org/drawingml/2006/main" xmlns:r="http://schemas.openxmlformats.org/officeDocument/2006/relationships" xmlns:p="http://schemas.openxmlformats.org/presentationml/2006/main">
  <p:tag name="NAME" val="SingleBoatText"/>
</p:tagLst>
</file>

<file path=ppt/tags/tag795.xml><?xml version="1.0" encoding="utf-8"?>
<p:tagLst xmlns:a="http://schemas.openxmlformats.org/drawingml/2006/main" xmlns:r="http://schemas.openxmlformats.org/officeDocument/2006/relationships" xmlns:p="http://schemas.openxmlformats.org/presentationml/2006/main">
  <p:tag name="NAME" val="SingleBoatText"/>
</p:tagLst>
</file>

<file path=ppt/tags/tag796.xml><?xml version="1.0" encoding="utf-8"?>
<p:tagLst xmlns:a="http://schemas.openxmlformats.org/drawingml/2006/main" xmlns:r="http://schemas.openxmlformats.org/officeDocument/2006/relationships" xmlns:p="http://schemas.openxmlformats.org/presentationml/2006/main">
  <p:tag name="NAME" val="SingleBoatText"/>
</p:tagLst>
</file>

<file path=ppt/tags/tag797.xml><?xml version="1.0" encoding="utf-8"?>
<p:tagLst xmlns:a="http://schemas.openxmlformats.org/drawingml/2006/main" xmlns:r="http://schemas.openxmlformats.org/officeDocument/2006/relationships" xmlns:p="http://schemas.openxmlformats.org/presentationml/2006/main">
  <p:tag name="NAME" val="SingleBoatText"/>
</p:tagLst>
</file>

<file path=ppt/tags/tag798.xml><?xml version="1.0" encoding="utf-8"?>
<p:tagLst xmlns:a="http://schemas.openxmlformats.org/drawingml/2006/main" xmlns:r="http://schemas.openxmlformats.org/officeDocument/2006/relationships" xmlns:p="http://schemas.openxmlformats.org/presentationml/2006/main">
  <p:tag name="NAME" val="SingleBoatText"/>
</p:tagLst>
</file>

<file path=ppt/tags/tag799.xml><?xml version="1.0" encoding="utf-8"?>
<p:tagLst xmlns:a="http://schemas.openxmlformats.org/drawingml/2006/main" xmlns:r="http://schemas.openxmlformats.org/officeDocument/2006/relationships" xmlns:p="http://schemas.openxmlformats.org/presentationml/2006/main">
  <p:tag name="NAME" val="SingleBoatText"/>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00.xml><?xml version="1.0" encoding="utf-8"?>
<p:tagLst xmlns:a="http://schemas.openxmlformats.org/drawingml/2006/main" xmlns:r="http://schemas.openxmlformats.org/officeDocument/2006/relationships" xmlns:p="http://schemas.openxmlformats.org/presentationml/2006/main">
  <p:tag name="NAME" val="SingleBoatText"/>
</p:tagLst>
</file>

<file path=ppt/tags/tag801.xml><?xml version="1.0" encoding="utf-8"?>
<p:tagLst xmlns:a="http://schemas.openxmlformats.org/drawingml/2006/main" xmlns:r="http://schemas.openxmlformats.org/officeDocument/2006/relationships" xmlns:p="http://schemas.openxmlformats.org/presentationml/2006/main">
  <p:tag name="NAME" val="SingleBoatText"/>
</p:tagLst>
</file>

<file path=ppt/tags/tag802.xml><?xml version="1.0" encoding="utf-8"?>
<p:tagLst xmlns:a="http://schemas.openxmlformats.org/drawingml/2006/main" xmlns:r="http://schemas.openxmlformats.org/officeDocument/2006/relationships" xmlns:p="http://schemas.openxmlformats.org/presentationml/2006/main">
  <p:tag name="NAME" val="SingleBoatText"/>
</p:tagLst>
</file>

<file path=ppt/tags/tag803.xml><?xml version="1.0" encoding="utf-8"?>
<p:tagLst xmlns:a="http://schemas.openxmlformats.org/drawingml/2006/main" xmlns:r="http://schemas.openxmlformats.org/officeDocument/2006/relationships" xmlns:p="http://schemas.openxmlformats.org/presentationml/2006/main">
  <p:tag name="NAME" val="SingleBoatText"/>
</p:tagLst>
</file>

<file path=ppt/tags/tag804.xml><?xml version="1.0" encoding="utf-8"?>
<p:tagLst xmlns:a="http://schemas.openxmlformats.org/drawingml/2006/main" xmlns:r="http://schemas.openxmlformats.org/officeDocument/2006/relationships" xmlns:p="http://schemas.openxmlformats.org/presentationml/2006/main">
  <p:tag name="NAME" val="SingleBoatText"/>
</p:tagLst>
</file>

<file path=ppt/tags/tag805.xml><?xml version="1.0" encoding="utf-8"?>
<p:tagLst xmlns:a="http://schemas.openxmlformats.org/drawingml/2006/main" xmlns:r="http://schemas.openxmlformats.org/officeDocument/2006/relationships" xmlns:p="http://schemas.openxmlformats.org/presentationml/2006/main">
  <p:tag name="NAME" val="SingleBoatText"/>
</p:tagLst>
</file>

<file path=ppt/tags/tag806.xml><?xml version="1.0" encoding="utf-8"?>
<p:tagLst xmlns:a="http://schemas.openxmlformats.org/drawingml/2006/main" xmlns:r="http://schemas.openxmlformats.org/officeDocument/2006/relationships" xmlns:p="http://schemas.openxmlformats.org/presentationml/2006/main">
  <p:tag name="NAME" val="SingleBoatText"/>
</p:tagLst>
</file>

<file path=ppt/tags/tag807.xml><?xml version="1.0" encoding="utf-8"?>
<p:tagLst xmlns:a="http://schemas.openxmlformats.org/drawingml/2006/main" xmlns:r="http://schemas.openxmlformats.org/officeDocument/2006/relationships" xmlns:p="http://schemas.openxmlformats.org/presentationml/2006/main">
  <p:tag name="NAME" val="SingleBoatText"/>
</p:tagLst>
</file>

<file path=ppt/tags/tag808.xml><?xml version="1.0" encoding="utf-8"?>
<p:tagLst xmlns:a="http://schemas.openxmlformats.org/drawingml/2006/main" xmlns:r="http://schemas.openxmlformats.org/officeDocument/2006/relationships" xmlns:p="http://schemas.openxmlformats.org/presentationml/2006/main">
  <p:tag name="NAME" val="SingleBoatText"/>
</p:tagLst>
</file>

<file path=ppt/tags/tag809.xml><?xml version="1.0" encoding="utf-8"?>
<p:tagLst xmlns:a="http://schemas.openxmlformats.org/drawingml/2006/main" xmlns:r="http://schemas.openxmlformats.org/officeDocument/2006/relationships" xmlns:p="http://schemas.openxmlformats.org/presentationml/2006/main">
  <p:tag name="NAME" val="SingleBoatText"/>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0.xml><?xml version="1.0" encoding="utf-8"?>
<p:tagLst xmlns:a="http://schemas.openxmlformats.org/drawingml/2006/main" xmlns:r="http://schemas.openxmlformats.org/officeDocument/2006/relationships" xmlns:p="http://schemas.openxmlformats.org/presentationml/2006/main">
  <p:tag name="THINKCELLSHAPEDONOTDELETE" val="tLrsTsl7GIrzwP_r_tC3faQ"/>
</p:tagLst>
</file>

<file path=ppt/tags/tag811.xml><?xml version="1.0" encoding="utf-8"?>
<p:tagLst xmlns:a="http://schemas.openxmlformats.org/drawingml/2006/main" xmlns:r="http://schemas.openxmlformats.org/officeDocument/2006/relationships" xmlns:p="http://schemas.openxmlformats.org/presentationml/2006/main">
  <p:tag name="THINKCELLSHAPEDONOTDELETE" val="tpSAj8U99B.rBif1efqy7EQ"/>
</p:tagLst>
</file>

<file path=ppt/tags/tag812.xml><?xml version="1.0" encoding="utf-8"?>
<p:tagLst xmlns:a="http://schemas.openxmlformats.org/drawingml/2006/main" xmlns:r="http://schemas.openxmlformats.org/officeDocument/2006/relationships" xmlns:p="http://schemas.openxmlformats.org/presentationml/2006/main">
  <p:tag name="THINKCELLSHAPEDONOTDELETE" val="tF0STWSgcsL8XbmGwYV54cA"/>
</p:tagLst>
</file>

<file path=ppt/tags/tag813.xml><?xml version="1.0" encoding="utf-8"?>
<p:tagLst xmlns:a="http://schemas.openxmlformats.org/drawingml/2006/main" xmlns:r="http://schemas.openxmlformats.org/officeDocument/2006/relationships" xmlns:p="http://schemas.openxmlformats.org/presentationml/2006/main">
  <p:tag name="THINKCELLSHAPEDONOTDELETE" val="tgc.jFZczQ7pvnHi2LqoYkA"/>
</p:tagLst>
</file>

<file path=ppt/tags/tag814.xml><?xml version="1.0" encoding="utf-8"?>
<p:tagLst xmlns:a="http://schemas.openxmlformats.org/drawingml/2006/main" xmlns:r="http://schemas.openxmlformats.org/officeDocument/2006/relationships" xmlns:p="http://schemas.openxmlformats.org/presentationml/2006/main">
  <p:tag name="THINKCELLSHAPEDONOTDELETE" val="trMb6Gd0q9_dqiAjOOfJYIA"/>
</p:tagLst>
</file>

<file path=ppt/tags/tag815.xml><?xml version="1.0" encoding="utf-8"?>
<p:tagLst xmlns:a="http://schemas.openxmlformats.org/drawingml/2006/main" xmlns:r="http://schemas.openxmlformats.org/officeDocument/2006/relationships" xmlns:p="http://schemas.openxmlformats.org/presentationml/2006/main">
  <p:tag name="THINKCELLSHAPEDONOTDELETE" val="tp9eNkKCzwD.JZRRBEI8mZg"/>
</p:tagLst>
</file>

<file path=ppt/tags/tag816.xml><?xml version="1.0" encoding="utf-8"?>
<p:tagLst xmlns:a="http://schemas.openxmlformats.org/drawingml/2006/main" xmlns:r="http://schemas.openxmlformats.org/officeDocument/2006/relationships" xmlns:p="http://schemas.openxmlformats.org/presentationml/2006/main">
  <p:tag name="NAME" val="SingleBoatText"/>
</p:tagLst>
</file>

<file path=ppt/tags/tag817.xml><?xml version="1.0" encoding="utf-8"?>
<p:tagLst xmlns:a="http://schemas.openxmlformats.org/drawingml/2006/main" xmlns:r="http://schemas.openxmlformats.org/officeDocument/2006/relationships" xmlns:p="http://schemas.openxmlformats.org/presentationml/2006/main">
  <p:tag name="THINKCELLSHAPEDONOTDELETE" val="teV_3vMbLsIJqpwZdDOq2sA"/>
</p:tagLst>
</file>

<file path=ppt/tags/tag818.xml><?xml version="1.0" encoding="utf-8"?>
<p:tagLst xmlns:a="http://schemas.openxmlformats.org/drawingml/2006/main" xmlns:r="http://schemas.openxmlformats.org/officeDocument/2006/relationships" xmlns:p="http://schemas.openxmlformats.org/presentationml/2006/main">
  <p:tag name="THINKCELLSHAPEDONOTDELETE" val="t0wMasqOYitPrZpQydimkEQ"/>
</p:tagLst>
</file>

<file path=ppt/tags/tag819.xml><?xml version="1.0" encoding="utf-8"?>
<p:tagLst xmlns:a="http://schemas.openxmlformats.org/drawingml/2006/main" xmlns:r="http://schemas.openxmlformats.org/officeDocument/2006/relationships" xmlns:p="http://schemas.openxmlformats.org/presentationml/2006/main">
  <p:tag name="THINKCELLSHAPEDONOTDELETE" val="t397jiDhAAPb3vK9pLgABcw"/>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820.xml><?xml version="1.0" encoding="utf-8"?>
<p:tagLst xmlns:a="http://schemas.openxmlformats.org/drawingml/2006/main" xmlns:r="http://schemas.openxmlformats.org/officeDocument/2006/relationships" xmlns:p="http://schemas.openxmlformats.org/presentationml/2006/main">
  <p:tag name="THINKCELLSHAPEDONOTDELETE" val="tMybk7G0UDDnkc0D8vJtepg"/>
</p:tagLst>
</file>

<file path=ppt/tags/tag821.xml><?xml version="1.0" encoding="utf-8"?>
<p:tagLst xmlns:a="http://schemas.openxmlformats.org/drawingml/2006/main" xmlns:r="http://schemas.openxmlformats.org/officeDocument/2006/relationships" xmlns:p="http://schemas.openxmlformats.org/presentationml/2006/main">
  <p:tag name="THINKCELLSHAPEDONOTDELETE" val="tNMYHDHvikgxUJPKU4vwaeA"/>
</p:tagLst>
</file>

<file path=ppt/tags/tag822.xml><?xml version="1.0" encoding="utf-8"?>
<p:tagLst xmlns:a="http://schemas.openxmlformats.org/drawingml/2006/main" xmlns:r="http://schemas.openxmlformats.org/officeDocument/2006/relationships" xmlns:p="http://schemas.openxmlformats.org/presentationml/2006/main">
  <p:tag name="NAME" val="SingleBoatText"/>
</p:tagLst>
</file>

<file path=ppt/tags/tag823.xml><?xml version="1.0" encoding="utf-8"?>
<p:tagLst xmlns:a="http://schemas.openxmlformats.org/drawingml/2006/main" xmlns:r="http://schemas.openxmlformats.org/officeDocument/2006/relationships" xmlns:p="http://schemas.openxmlformats.org/presentationml/2006/main">
  <p:tag name="NAME" val="SingleBoatText"/>
</p:tagLst>
</file>

<file path=ppt/tags/tag824.xml><?xml version="1.0" encoding="utf-8"?>
<p:tagLst xmlns:a="http://schemas.openxmlformats.org/drawingml/2006/main" xmlns:r="http://schemas.openxmlformats.org/officeDocument/2006/relationships" xmlns:p="http://schemas.openxmlformats.org/presentationml/2006/main">
  <p:tag name="NAME" val="SingleBoatText"/>
</p:tagLst>
</file>

<file path=ppt/tags/tag825.xml><?xml version="1.0" encoding="utf-8"?>
<p:tagLst xmlns:a="http://schemas.openxmlformats.org/drawingml/2006/main" xmlns:r="http://schemas.openxmlformats.org/officeDocument/2006/relationships" xmlns:p="http://schemas.openxmlformats.org/presentationml/2006/main">
  <p:tag name="NAME" val="SingleBoatText"/>
</p:tagLst>
</file>

<file path=ppt/tags/tag826.xml><?xml version="1.0" encoding="utf-8"?>
<p:tagLst xmlns:a="http://schemas.openxmlformats.org/drawingml/2006/main" xmlns:r="http://schemas.openxmlformats.org/officeDocument/2006/relationships" xmlns:p="http://schemas.openxmlformats.org/presentationml/2006/main">
  <p:tag name="NAME" val="SingleBoatText"/>
</p:tagLst>
</file>

<file path=ppt/tags/tag827.xml><?xml version="1.0" encoding="utf-8"?>
<p:tagLst xmlns:a="http://schemas.openxmlformats.org/drawingml/2006/main" xmlns:r="http://schemas.openxmlformats.org/officeDocument/2006/relationships" xmlns:p="http://schemas.openxmlformats.org/presentationml/2006/main">
  <p:tag name="THINKCELLSHAPEDONOTDELETE" val="tqZdiCJc0r9GltUh8EVG6DQ"/>
</p:tagLst>
</file>

<file path=ppt/tags/tag828.xml><?xml version="1.0" encoding="utf-8"?>
<p:tagLst xmlns:a="http://schemas.openxmlformats.org/drawingml/2006/main" xmlns:r="http://schemas.openxmlformats.org/officeDocument/2006/relationships" xmlns:p="http://schemas.openxmlformats.org/presentationml/2006/main">
  <p:tag name="THINKCELLSHAPEDONOTDELETE" val="tKrHaG1D9Y84wOqGUq1NZow"/>
</p:tagLst>
</file>

<file path=ppt/tags/tag829.xml><?xml version="1.0" encoding="utf-8"?>
<p:tagLst xmlns:a="http://schemas.openxmlformats.org/drawingml/2006/main" xmlns:r="http://schemas.openxmlformats.org/officeDocument/2006/relationships" xmlns:p="http://schemas.openxmlformats.org/presentationml/2006/main">
  <p:tag name="THINKCELLSHAPEDONOTDELETE" val="tcPsE2bcY1F4Z0uPnIDyRhw"/>
</p:tagLst>
</file>

<file path=ppt/tags/tag8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30.xml><?xml version="1.0" encoding="utf-8"?>
<p:tagLst xmlns:a="http://schemas.openxmlformats.org/drawingml/2006/main" xmlns:r="http://schemas.openxmlformats.org/officeDocument/2006/relationships" xmlns:p="http://schemas.openxmlformats.org/presentationml/2006/main">
  <p:tag name="THINKCELLSHAPEDONOTDELETE" val="tHHu7ZaF3DsnJZ5q8vsBFRA"/>
</p:tagLst>
</file>

<file path=ppt/tags/tag831.xml><?xml version="1.0" encoding="utf-8"?>
<p:tagLst xmlns:a="http://schemas.openxmlformats.org/drawingml/2006/main" xmlns:r="http://schemas.openxmlformats.org/officeDocument/2006/relationships" xmlns:p="http://schemas.openxmlformats.org/presentationml/2006/main">
  <p:tag name="THINKCELLSHAPEDONOTDELETE" val="t1ThJLLiwd0h9jpySdfi0BA"/>
</p:tagLst>
</file>

<file path=ppt/tags/tag8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86.xml><?xml version="1.0" encoding="utf-8"?>
<p:tagLst xmlns:a="http://schemas.openxmlformats.org/drawingml/2006/main" xmlns:r="http://schemas.openxmlformats.org/officeDocument/2006/relationships" xmlns:p="http://schemas.openxmlformats.org/presentationml/2006/main">
  <p:tag name="SHAPENAME" val="5. Source"/>
</p:tagLst>
</file>

<file path=ppt/tags/tag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9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2.xml><?xml version="1.0" encoding="utf-8"?>
<p:tagLst xmlns:a="http://schemas.openxmlformats.org/drawingml/2006/main" xmlns:r="http://schemas.openxmlformats.org/officeDocument/2006/relationships" xmlns:p="http://schemas.openxmlformats.org/presentationml/2006/main">
  <p:tag name="SHAPENAME" val="3. Subtitle"/>
</p:tagLst>
</file>

<file path=ppt/tags/tag93.xml><?xml version="1.0" encoding="utf-8"?>
<p:tagLst xmlns:a="http://schemas.openxmlformats.org/drawingml/2006/main" xmlns:r="http://schemas.openxmlformats.org/officeDocument/2006/relationships" xmlns:p="http://schemas.openxmlformats.org/presentationml/2006/main">
  <p:tag name="SHAPENAME" val="5. Source"/>
</p:tagLst>
</file>

<file path=ppt/tags/tag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9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8.xml><?xml version="1.0" encoding="utf-8"?>
<p:tagLst xmlns:a="http://schemas.openxmlformats.org/drawingml/2006/main" xmlns:r="http://schemas.openxmlformats.org/officeDocument/2006/relationships" xmlns:p="http://schemas.openxmlformats.org/presentationml/2006/main">
  <p:tag name="SHAPENAME" val="5. Source"/>
</p:tagLst>
</file>

<file path=ppt/tags/tag99.xml><?xml version="1.0" encoding="utf-8"?>
<p:tagLst xmlns:a="http://schemas.openxmlformats.org/drawingml/2006/main" xmlns:r="http://schemas.openxmlformats.org/officeDocument/2006/relationships" xmlns:p="http://schemas.openxmlformats.org/presentationml/2006/main">
  <p:tag name="SHAPENAME" val="1. On-page tracker"/>
</p:tagLst>
</file>

<file path=ppt/theme/theme1.xml><?xml version="1.0" encoding="utf-8"?>
<a:theme xmlns:a="http://schemas.openxmlformats.org/drawingml/2006/main" name="White">
  <a:themeElements>
    <a:clrScheme name="Scheme1">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1211NH01_CF_16x9_ENG_V1" id="{4A613D7B-9113-4CAC-A3D5-39B239B93BAF}" vid="{C24AB2ED-F39E-467B-A5B1-B0FEAF0B9306}"/>
    </a:ext>
  </a:extLst>
</a:theme>
</file>

<file path=ppt/theme/theme2.xml><?xml version="1.0" encoding="utf-8"?>
<a:theme xmlns:a="http://schemas.openxmlformats.org/drawingml/2006/main" name="Contrast">
  <a:themeElements>
    <a:clrScheme name="Scheme2">
      <a:dk1>
        <a:srgbClr val="FFFFFF"/>
      </a:dk1>
      <a:lt1>
        <a:srgbClr val="005763"/>
      </a:lt1>
      <a:dk2>
        <a:srgbClr val="171A1C"/>
      </a:dk2>
      <a:lt2>
        <a:srgbClr val="171A1C"/>
      </a:lt2>
      <a:accent1>
        <a:srgbClr val="FFFFFF"/>
      </a:accent1>
      <a:accent2>
        <a:srgbClr val="3DBED1"/>
      </a:accent2>
      <a:accent3>
        <a:srgbClr val="26D07C"/>
      </a:accent3>
      <a:accent4>
        <a:srgbClr val="867ED0"/>
      </a:accent4>
      <a:accent5>
        <a:srgbClr val="0063B4"/>
      </a:accent5>
      <a:accent6>
        <a:srgbClr val="003865"/>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2">
        <a:dk1>
          <a:srgbClr val="FFFFFF"/>
        </a:dk1>
        <a:lt1>
          <a:srgbClr val="005763"/>
        </a:lt1>
        <a:dk2>
          <a:srgbClr val="171A1C"/>
        </a:dk2>
        <a:lt2>
          <a:srgbClr val="171A1C"/>
        </a:lt2>
        <a:accent1>
          <a:srgbClr val="FFFFFF"/>
        </a:accent1>
        <a:accent2>
          <a:srgbClr val="3DBED1"/>
        </a:accent2>
        <a:accent3>
          <a:srgbClr val="26D07C"/>
        </a:accent3>
        <a:accent4>
          <a:srgbClr val="867ED0"/>
        </a:accent4>
        <a:accent5>
          <a:srgbClr val="0063B4"/>
        </a:accent5>
        <a:accent6>
          <a:srgbClr val="003865"/>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1211NH01_CF_16x9_ENG_V1" id="{4A613D7B-9113-4CAC-A3D5-39B239B93BAF}" vid="{AE90783A-B68D-4001-A0A8-A8AAEBB64B5F}"/>
    </a:ext>
  </a:extLst>
</a:theme>
</file>

<file path=ppt/theme/theme3.xml><?xml version="1.0" encoding="utf-8"?>
<a:theme xmlns:a="http://schemas.openxmlformats.org/drawingml/2006/main" name="Office Theme">
  <a:themeElements>
    <a:clrScheme name="Custom Scheme">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Custom Scheme">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2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CD0E9D229717A45A0F014C745A02018" ma:contentTypeVersion="10" ma:contentTypeDescription="Create a new document." ma:contentTypeScope="" ma:versionID="f3d69bc3bfd0aac6724cf821c4b9b5ef">
  <xsd:schema xmlns:xsd="http://www.w3.org/2001/XMLSchema" xmlns:xs="http://www.w3.org/2001/XMLSchema" xmlns:p="http://schemas.microsoft.com/office/2006/metadata/properties" xmlns:ns2="f419a087-1e80-495d-85c4-486fa6b09cae" xmlns:ns3="c37ac4fa-902d-4f29-bbdc-3877ea87d1ce" targetNamespace="http://schemas.microsoft.com/office/2006/metadata/properties" ma:root="true" ma:fieldsID="971f991f8e9e1bdcc84bdb1939d05c3d" ns2:_="" ns3:_="">
    <xsd:import namespace="f419a087-1e80-495d-85c4-486fa6b09cae"/>
    <xsd:import namespace="c37ac4fa-902d-4f29-bbdc-3877ea87d1c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19a087-1e80-495d-85c4-486fa6b09c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102f585-f336-4ab5-8023-668eed9f00b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37ac4fa-902d-4f29-bbdc-3877ea87d1c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2af1a2d-7cff-4f55-99dc-3de56818a427}" ma:internalName="TaxCatchAll" ma:showField="CatchAllData" ma:web="c37ac4fa-902d-4f29-bbdc-3877ea87d1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419a087-1e80-495d-85c4-486fa6b09cae">
      <Terms xmlns="http://schemas.microsoft.com/office/infopath/2007/PartnerControls"/>
    </lcf76f155ced4ddcb4097134ff3c332f>
    <TaxCatchAll xmlns="c37ac4fa-902d-4f29-bbdc-3877ea87d1ce" xsi:nil="true"/>
  </documentManagement>
</p:properties>
</file>

<file path=customXml/itemProps1.xml><?xml version="1.0" encoding="utf-8"?>
<ds:datastoreItem xmlns:ds="http://schemas.openxmlformats.org/officeDocument/2006/customXml" ds:itemID="{FFD46882-1D15-49C4-8BA9-62FD5140B91E}">
  <ds:schemaRefs>
    <ds:schemaRef ds:uri="http://schemas.microsoft.com/sharepoint/v3/contenttype/forms"/>
  </ds:schemaRefs>
</ds:datastoreItem>
</file>

<file path=customXml/itemProps2.xml><?xml version="1.0" encoding="utf-8"?>
<ds:datastoreItem xmlns:ds="http://schemas.openxmlformats.org/officeDocument/2006/customXml" ds:itemID="{19239A93-7572-4652-8EF8-713B0B203FFE}">
  <ds:schemaRefs>
    <ds:schemaRef ds:uri="c37ac4fa-902d-4f29-bbdc-3877ea87d1ce"/>
    <ds:schemaRef ds:uri="f419a087-1e80-495d-85c4-486fa6b09ca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E6BA347-E531-45B2-8AE8-1D3D5C2791F1}">
  <ds:schemaRefs>
    <ds:schemaRef ds:uri="c37ac4fa-902d-4f29-bbdc-3877ea87d1ce"/>
    <ds:schemaRef ds:uri="f419a087-1e80-495d-85c4-486fa6b09ca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20260713 ERCOT Template_updated</Template>
  <Application>Microsoft Office PowerPoint</Application>
  <PresentationFormat>Widescreen</PresentationFormat>
  <Slides>43</Slides>
  <Notes>24</Notes>
  <HiddenSlides>0</HiddenSlides>
  <ScaleCrop>false</ScaleCrop>
  <HeadingPairs>
    <vt:vector size="4" baseType="variant">
      <vt:variant>
        <vt:lpstr>Theme</vt:lpstr>
      </vt:variant>
      <vt:variant>
        <vt:i4>2</vt:i4>
      </vt:variant>
      <vt:variant>
        <vt:lpstr>Slide Titles</vt:lpstr>
      </vt:variant>
      <vt:variant>
        <vt:i4>43</vt:i4>
      </vt:variant>
    </vt:vector>
  </HeadingPairs>
  <TitlesOfParts>
    <vt:vector size="45" baseType="lpstr">
      <vt:lpstr>White</vt:lpstr>
      <vt:lpstr>Contrast</vt:lpstr>
      <vt:lpstr>Comprehensive Transmission Planning and Batch 1+</vt:lpstr>
      <vt:lpstr>PowerPoint Presentation</vt:lpstr>
      <vt:lpstr>Overview: ERCOT is reimagining transmission planning with a more integrated and efficient process that preserves reliability</vt:lpstr>
      <vt:lpstr>Overview: Comprehensive Transmission Planning will need to continue to deliver the core requirements mandated by NERC, PUCT, and PURA</vt:lpstr>
      <vt:lpstr>Overview: These requirements come from several sources</vt:lpstr>
      <vt:lpstr>Purpose of today’s workshop: Your feedback in these workshops will help shape CTP</vt:lpstr>
      <vt:lpstr>Recap (1/2): Batch Zero recap</vt:lpstr>
      <vt:lpstr>Recap (2/2): Batch Zero recap of “bookend” study and allocation  </vt:lpstr>
      <vt:lpstr>Future process: Initial view on scope and potential high-level CTP design</vt:lpstr>
      <vt:lpstr>Future process – Overall CTP scope: Starting point for ERCOT Integrate batch process, streamline modeling and planning processes, and define clear governance handoffs</vt:lpstr>
      <vt:lpstr>Future process – Batch 1+: Starting point for ERCOT  Initial Batch 1+ Revision Requests priorities span four focus areas to continue advancing the Large Load framework</vt:lpstr>
      <vt:lpstr>PowerPoint Presentation</vt:lpstr>
      <vt:lpstr>Over the last few weeks, we have conducted TSP interviews</vt:lpstr>
      <vt:lpstr>Stakeholder roadmap: Path to Batch 1+ and CTP Board approval</vt:lpstr>
      <vt:lpstr>TSP engagement summary to date</vt:lpstr>
      <vt:lpstr>Scope issues discussed by ERCOT and TSPs (1/4)</vt:lpstr>
      <vt:lpstr>Scope issues discussed by ERCOT and TSPs (2/4)</vt:lpstr>
      <vt:lpstr>Scope issues discussed by ERCOT and TSPs (3/4)</vt:lpstr>
      <vt:lpstr>Scope issues discussed by ERCOT and TSPs (4/4)</vt:lpstr>
      <vt:lpstr>PowerPoint Presentation</vt:lpstr>
      <vt:lpstr>ERCOT welcomes your input on design choices across the process</vt:lpstr>
      <vt:lpstr>We will address these choices by process phase</vt:lpstr>
      <vt:lpstr>Reliability study: Example choices for your consideration</vt:lpstr>
      <vt:lpstr>We will address these choices by process phase</vt:lpstr>
      <vt:lpstr>Modeling: Example choices for your consideration</vt:lpstr>
      <vt:lpstr>We will address these choices by process phase</vt:lpstr>
      <vt:lpstr>Batch study: Scope history of Batch 1+</vt:lpstr>
      <vt:lpstr>Batch study: Initial Batch 1+ Revision Requests priorities span four focus areas to continue advancing the Large Load framework</vt:lpstr>
      <vt:lpstr>Batch study: Batch study interaction process (strawman)</vt:lpstr>
      <vt:lpstr>Batch study: Large Load Batch Tracking Number</vt:lpstr>
      <vt:lpstr>Batch study: Requesting Study of Unfulfilled Ramp Request </vt:lpstr>
      <vt:lpstr>Batch study: Treatment of non-committed large loads in subsequent batches</vt:lpstr>
      <vt:lpstr>Batch study: Treatment of loads excluded from Batch Zero</vt:lpstr>
      <vt:lpstr>Batch study: ERCOT is considering potential BYOG enhancements1 (1/2)</vt:lpstr>
      <vt:lpstr>Batch study: ERCOT is considering potential BYOG enhancements1 (2/2)</vt:lpstr>
      <vt:lpstr>Next steps</vt:lpstr>
      <vt:lpstr>Reminder of overall schedule</vt:lpstr>
      <vt:lpstr>Thank you Q&amp;A</vt:lpstr>
      <vt:lpstr>PowerPoint Presentation</vt:lpstr>
      <vt:lpstr>ERCOT is transitioning to stakeholder workshops</vt:lpstr>
      <vt:lpstr>Stakeholder roadmap: Path to Batch 1+ and CTP Board approval</vt:lpstr>
      <vt:lpstr>Appendix</vt:lpstr>
      <vt:lpstr>Recent history of transmission planning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revision>3</cp:revision>
  <dcterms:created xsi:type="dcterms:W3CDTF">2026-08-27T20:45:19Z</dcterms:created>
  <dcterms:modified xsi:type="dcterms:W3CDTF">2026-08-27T21:00:18Z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3303d7c-e5a3-4cc8-90eb-69bfd7570ac4_Enabled">
    <vt:lpwstr>true</vt:lpwstr>
  </property>
  <property fmtid="{D5CDD505-2E9C-101B-9397-08002B2CF9AE}" pid="3" name="MSIP_Label_83303d7c-e5a3-4cc8-90eb-69bfd7570ac4_SetDate">
    <vt:lpwstr>2026-08-27T20:45:21Z</vt:lpwstr>
  </property>
  <property fmtid="{D5CDD505-2E9C-101B-9397-08002B2CF9AE}" pid="4" name="MSIP_Label_83303d7c-e5a3-4cc8-90eb-69bfd7570ac4_Method">
    <vt:lpwstr>Standard</vt:lpwstr>
  </property>
  <property fmtid="{D5CDD505-2E9C-101B-9397-08002B2CF9AE}" pid="5" name="MSIP_Label_83303d7c-e5a3-4cc8-90eb-69bfd7570ac4_Name">
    <vt:lpwstr>Client Confidential Information-SLV1</vt:lpwstr>
  </property>
  <property fmtid="{D5CDD505-2E9C-101B-9397-08002B2CF9AE}" pid="6" name="MSIP_Label_83303d7c-e5a3-4cc8-90eb-69bfd7570ac4_SiteId">
    <vt:lpwstr>cc8936bc-9382-4fff-87cb-6f55999549e7</vt:lpwstr>
  </property>
  <property fmtid="{D5CDD505-2E9C-101B-9397-08002B2CF9AE}" pid="7" name="MSIP_Label_83303d7c-e5a3-4cc8-90eb-69bfd7570ac4_ActionId">
    <vt:lpwstr>aae1e430-db63-4814-b2e8-31a9d24071e2</vt:lpwstr>
  </property>
  <property fmtid="{D5CDD505-2E9C-101B-9397-08002B2CF9AE}" pid="8" name="MSIP_Label_83303d7c-e5a3-4cc8-90eb-69bfd7570ac4_ContentBits">
    <vt:lpwstr>0</vt:lpwstr>
  </property>
  <property fmtid="{D5CDD505-2E9C-101B-9397-08002B2CF9AE}" pid="9" name="MSIP_Label_83303d7c-e5a3-4cc8-90eb-69bfd7570ac4_Tag">
    <vt:lpwstr>10, 3, 0, 1</vt:lpwstr>
  </property>
  <property fmtid="{D5CDD505-2E9C-101B-9397-08002B2CF9AE}" pid="10" name="MSIP_Label_7084cbda-52b8-46fb-a7b7-cb5bd465ed85_Method">
    <vt:lpwstr>Standard</vt:lpwstr>
  </property>
  <property fmtid="{D5CDD505-2E9C-101B-9397-08002B2CF9AE}" pid="11" name="MSIP_Label_41a75552-f860-45e1-90d5-c0b4fc08c5e4_Enabled">
    <vt:lpwstr>True</vt:lpwstr>
  </property>
  <property fmtid="{D5CDD505-2E9C-101B-9397-08002B2CF9AE}" pid="12" name="_dlc_DocIdItemGuid">
    <vt:lpwstr>56fd7b4c-eb98-4912-a78e-471c41c33359</vt:lpwstr>
  </property>
  <property fmtid="{D5CDD505-2E9C-101B-9397-08002B2CF9AE}" pid="13" name="MSIP_Label_7084cbda-52b8-46fb-a7b7-cb5bd465ed85_Tag">
    <vt:lpwstr>10, 3, 0, 2</vt:lpwstr>
  </property>
  <property fmtid="{D5CDD505-2E9C-101B-9397-08002B2CF9AE}" pid="14" name="MSIP_Label_7084cbda-52b8-46fb-a7b7-cb5bd465ed85_SetDate">
    <vt:lpwstr>2026-07-24T20:22:50Z</vt:lpwstr>
  </property>
  <property fmtid="{D5CDD505-2E9C-101B-9397-08002B2CF9AE}" pid="15" name="MSIP_Label_83303d7c-e5a3-4cc8-90eb-69bfd7570ac4_Extended_MSFT_Method">
    <vt:lpwstr>Standard</vt:lpwstr>
  </property>
  <property fmtid="{D5CDD505-2E9C-101B-9397-08002B2CF9AE}" pid="16" name="Sensitivity">
    <vt:lpwstr>Client \ Client Confidential Client</vt:lpwstr>
  </property>
  <property fmtid="{D5CDD505-2E9C-101B-9397-08002B2CF9AE}" pid="17" name="MSIP_Label_41a75552-f860-45e1-90d5-c0b4fc08c5e4_Name">
    <vt:lpwstr>Client</vt:lpwstr>
  </property>
  <property fmtid="{D5CDD505-2E9C-101B-9397-08002B2CF9AE}" pid="18" name="MSIP_Label_7084cbda-52b8-46fb-a7b7-cb5bd465ed85_ContentBits">
    <vt:lpwstr>0</vt:lpwstr>
  </property>
  <property fmtid="{D5CDD505-2E9C-101B-9397-08002B2CF9AE}" pid="19" name="MSIP_Label_41a75552-f860-45e1-90d5-c0b4fc08c5e4_SetDate">
    <vt:lpwstr>2026-07-15T00:40:42Z</vt:lpwstr>
  </property>
  <property fmtid="{D5CDD505-2E9C-101B-9397-08002B2CF9AE}" pid="20" name="ContentTypeId">
    <vt:lpwstr>0x0101003CD0E9D229717A45A0F014C745A02018</vt:lpwstr>
  </property>
  <property fmtid="{D5CDD505-2E9C-101B-9397-08002B2CF9AE}" pid="21" name="MSIP_Label_7084cbda-52b8-46fb-a7b7-cb5bd465ed85_SiteId">
    <vt:lpwstr>0afb747d-bff7-4596-a9fc-950ef9e0ec45</vt:lpwstr>
  </property>
  <property fmtid="{D5CDD505-2E9C-101B-9397-08002B2CF9AE}" pid="22" name="MSIP_Label_41a75552-f860-45e1-90d5-c0b4fc08c5e4_Extended_MSFT_Method">
    <vt:lpwstr>Standard</vt:lpwstr>
  </property>
  <property fmtid="{D5CDD505-2E9C-101B-9397-08002B2CF9AE}" pid="23" name="MediaServiceImageTags">
    <vt:lpwstr/>
  </property>
  <property fmtid="{D5CDD505-2E9C-101B-9397-08002B2CF9AE}" pid="24" name="MSIP_Label_7084cbda-52b8-46fb-a7b7-cb5bd465ed85_Name">
    <vt:lpwstr>Internal</vt:lpwstr>
  </property>
  <property fmtid="{D5CDD505-2E9C-101B-9397-08002B2CF9AE}" pid="25" name="MSIP_Label_83303d7c-e5a3-4cc8-90eb-69bfd7570ac4_Parent">
    <vt:lpwstr>41a75552-f860-45e1-90d5-c0b4fc08c5e4</vt:lpwstr>
  </property>
  <property fmtid="{D5CDD505-2E9C-101B-9397-08002B2CF9AE}" pid="26" name="MSIP_Label_41a75552-f860-45e1-90d5-c0b4fc08c5e4_SiteId">
    <vt:lpwstr>cc8936bc-9382-4fff-87cb-6f55999549e7</vt:lpwstr>
  </property>
  <property fmtid="{D5CDD505-2E9C-101B-9397-08002B2CF9AE}" pid="27" name="MSIP_Label_41a75552-f860-45e1-90d5-c0b4fc08c5e4_ActionId">
    <vt:lpwstr>0ef0f68d-b196-4110-b7e8-450e790b2de3</vt:lpwstr>
  </property>
  <property fmtid="{D5CDD505-2E9C-101B-9397-08002B2CF9AE}" pid="28" name="MSIP_Label_83303d7c-e5a3-4cc8-90eb-69bfd7570ac4_Removed">
    <vt:lpwstr>False</vt:lpwstr>
  </property>
  <property fmtid="{D5CDD505-2E9C-101B-9397-08002B2CF9AE}" pid="29" name="MSIP_Label_7084cbda-52b8-46fb-a7b7-cb5bd465ed85_ActionId">
    <vt:lpwstr>5967daee-7ff7-4092-b8af-bbe4535babfa</vt:lpwstr>
  </property>
  <property fmtid="{D5CDD505-2E9C-101B-9397-08002B2CF9AE}" pid="30" name="MSIP_Label_7084cbda-52b8-46fb-a7b7-cb5bd465ed85_Enabled">
    <vt:lpwstr>true</vt:lpwstr>
  </property>
  <property fmtid="{D5CDD505-2E9C-101B-9397-08002B2CF9AE}" pid="31" name="TemplateLastEdited">
    <vt:lpwstr>2021-12-13 05:24 PM</vt:lpwstr>
  </property>
</Properties>
</file>