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webextensions/webextension2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1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  <p:sldMasterId id="2147483864" r:id="rId5"/>
  </p:sldMasterIdLst>
  <p:notesMasterIdLst>
    <p:notesMasterId r:id="rId11"/>
  </p:notesMasterIdLst>
  <p:handoutMasterIdLst>
    <p:handoutMasterId r:id="rId12"/>
  </p:handoutMasterIdLst>
  <p:sldIdLst>
    <p:sldId id="2147478991" r:id="rId6"/>
    <p:sldId id="2147483384" r:id="rId7"/>
    <p:sldId id="2147483352" r:id="rId8"/>
    <p:sldId id="2147478992" r:id="rId9"/>
    <p:sldId id="267" r:id="rId10"/>
  </p:sldIdLst>
  <p:sldSz cx="12192000" cy="6858000"/>
  <p:notesSz cx="7102475" cy="9388475"/>
  <p:embeddedFontLst>
    <p:embeddedFont>
      <p:font typeface="Segoe UI" panose="020B0502040204020203" pitchFamily="3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49B4FA2-690C-49F0-8490-F2308770A626}">
          <p14:sldIdLst>
            <p14:sldId id="2147478991"/>
            <p14:sldId id="2147483384"/>
            <p14:sldId id="2147483352"/>
            <p14:sldId id="2147478992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9B"/>
    <a:srgbClr val="867ED0"/>
    <a:srgbClr val="CFCCEC"/>
    <a:srgbClr val="DC0013"/>
    <a:srgbClr val="CC9B00"/>
    <a:srgbClr val="F4EABE"/>
    <a:srgbClr val="E7E5F6"/>
    <a:srgbClr val="F1F0FA"/>
    <a:srgbClr val="E1EAEB"/>
    <a:srgbClr val="E6E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250" y="2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font" Target="fonts/font1.fntdata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font" Target="fonts/font3.fntdata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04BC41E-EAC0-4D88-BA59-21A53C68F87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B5C4BB-B13C-4942-8E14-023ED14A3DB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BD5B6C-20AF-4F0F-889A-7AADC7535123}" type="datetime3">
              <a:rPr lang="en-US" smtClean="0"/>
              <a:t>21 August 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221145-1027-4A39-B15A-DD84A26C203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147719-50F5-4089-8123-86F5AF9C8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8918575"/>
            <a:ext cx="3078163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10F73-99D1-48E7-A408-B5EB5C839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19651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14400" tIns="47114" rIns="94229" bIns="47114" rtlCol="0"/>
          <a:lstStyle>
            <a:lvl1pPr algn="l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71054"/>
          </a:xfrm>
          <a:prstGeom prst="rect">
            <a:avLst/>
          </a:prstGeom>
        </p:spPr>
        <p:txBody>
          <a:bodyPr vert="horz" lIns="94229" tIns="47114" rIns="914400" bIns="47114" rtlCol="0"/>
          <a:lstStyle>
            <a:lvl1pPr algn="r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fld id="{1DF34805-1F01-4BDA-A8CA-FCEA2B4BC8D0}" type="datetime3">
              <a:rPr lang="en-US" smtClean="0"/>
              <a:pPr/>
              <a:t>21 August 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35012" y="563563"/>
            <a:ext cx="5632450" cy="3168650"/>
          </a:xfrm>
          <a:prstGeom prst="rect">
            <a:avLst/>
          </a:prstGeom>
          <a:noFill/>
          <a:ln w="6350">
            <a:solidFill>
              <a:prstClr val="black"/>
            </a:solidFill>
          </a:ln>
        </p:spPr>
        <p:txBody>
          <a:bodyPr vert="horz" lIns="94229" tIns="47114" rIns="94229" bIns="47114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71053"/>
          </a:xfrm>
          <a:prstGeom prst="rect">
            <a:avLst/>
          </a:prstGeom>
        </p:spPr>
        <p:txBody>
          <a:bodyPr vert="horz" lIns="914400" tIns="47114" rIns="94229" bIns="47114" rtlCol="0" anchor="b"/>
          <a:lstStyle>
            <a:lvl1pPr algn="l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917422"/>
            <a:ext cx="3077739" cy="471053"/>
          </a:xfrm>
          <a:prstGeom prst="rect">
            <a:avLst/>
          </a:prstGeom>
        </p:spPr>
        <p:txBody>
          <a:bodyPr vert="horz" lIns="94229" tIns="47114" rIns="914400" bIns="47114" rtlCol="0" anchor="b"/>
          <a:lstStyle>
            <a:lvl1pPr algn="r" rtl="0">
              <a:defRPr sz="900">
                <a:latin typeface="+mn-lt"/>
                <a:cs typeface="Arial" panose="020B0604020202020204" pitchFamily="34" charset="0"/>
              </a:defRPr>
            </a:lvl1pPr>
          </a:lstStyle>
          <a:p>
            <a:fld id="{CF5EBCF4-26FC-4F76-8DA1-52FDDC328D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2FEA09E-B533-4D4E-953A-87FE390760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35012" y="4518025"/>
            <a:ext cx="5632450" cy="1000274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006664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lnSpc>
        <a:spcPct val="100000"/>
      </a:lnSpc>
      <a:spcBef>
        <a:spcPts val="300"/>
      </a:spcBef>
      <a:spcAft>
        <a:spcPts val="300"/>
      </a:spcAft>
      <a:defRPr lang="en-US" sz="1100" kern="1200">
        <a:solidFill>
          <a:schemeClr val="tx1"/>
        </a:solidFill>
        <a:latin typeface="+mn-lt"/>
        <a:ea typeface="+mn-ea"/>
        <a:cs typeface="Arial" panose="020B0604020202020204" pitchFamily="34" charset="0"/>
      </a:defRPr>
    </a:lvl1pPr>
    <a:lvl2pPr marL="144000" indent="-144000" algn="l" defTabSz="914400" rtl="0" eaLnBrk="1" latinLnBrk="0" hangingPunct="1">
      <a:spcAft>
        <a:spcPts val="300"/>
      </a:spcAft>
      <a:buSzPct val="110000"/>
      <a:buFont typeface="Wingdings" panose="05000000000000000000" pitchFamily="2" charset="2"/>
      <a:buChar char=""/>
      <a:defRPr lang="en-US" sz="1100" kern="1200">
        <a:solidFill>
          <a:schemeClr val="tx1"/>
        </a:solidFill>
        <a:latin typeface="+mn-lt"/>
        <a:ea typeface="+mn-ea"/>
        <a:cs typeface="+mn-cs"/>
      </a:defRPr>
    </a:lvl2pPr>
    <a:lvl3pPr marL="288000" indent="-144000" algn="l" defTabSz="914400" rtl="0" eaLnBrk="1" latinLnBrk="0" hangingPunct="1">
      <a:spcAft>
        <a:spcPts val="300"/>
      </a:spcAft>
      <a:buSzPct val="110000"/>
      <a:buFont typeface="Arial" panose="020B0604020202020204" pitchFamily="34" charset="0"/>
      <a:buChar char="‒"/>
      <a:defRPr lang="en-US" sz="1100" kern="1200">
        <a:solidFill>
          <a:schemeClr val="tx1"/>
        </a:solidFill>
        <a:latin typeface="+mn-lt"/>
        <a:ea typeface="+mn-ea"/>
        <a:cs typeface="+mn-cs"/>
      </a:defRPr>
    </a:lvl3pPr>
    <a:lvl4pPr marL="432000" indent="-144000" algn="l" defTabSz="914400" rtl="0" eaLnBrk="1" latinLnBrk="0" hangingPunct="1">
      <a:spcAft>
        <a:spcPts val="300"/>
      </a:spcAft>
      <a:buSzPct val="100000"/>
      <a:buFont typeface="Arial" panose="020B0604020202020204" pitchFamily="34" charset="0"/>
      <a:buChar char="•"/>
      <a:defRPr lang="en-US" sz="1100" kern="1200">
        <a:solidFill>
          <a:schemeClr val="tx1"/>
        </a:solidFill>
        <a:latin typeface="+mn-lt"/>
        <a:ea typeface="+mn-ea"/>
        <a:cs typeface="+mn-cs"/>
      </a:defRPr>
    </a:lvl4pPr>
    <a:lvl5pPr marL="576000" indent="-144000" algn="l" defTabSz="914400" rtl="0" eaLnBrk="1" latinLnBrk="0" hangingPunct="1">
      <a:spcAft>
        <a:spcPts val="300"/>
      </a:spcAft>
      <a:buFont typeface="Arial" panose="020B0604020202020204" pitchFamily="34" charset="0"/>
      <a:buChar char="̶"/>
      <a:defRPr lang="en-US"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FE9C35-1CB2-C51C-CB1C-49636C429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36E290-DFB7-D04C-2F56-493A91900EA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704850" y="554038"/>
            <a:ext cx="5540375" cy="311785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7983DB-A463-B3C9-C167-3A9FC8AD76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19241" y="4444685"/>
            <a:ext cx="5511593" cy="16927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1E227F-BECD-F047-9A90-9ECC07F9C32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4FC4A73-EF24-4DBD-BE03-C4CAACADD3D7}" type="datetime3">
              <a:rPr lang="en-US" smtClean="0"/>
              <a:t>21 August 2026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220C03-AF02-0558-18B8-67281CCE01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5EBCF4-26FC-4F76-8DA1-52FDDC328D4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0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24.xml"/><Relationship Id="rId7" Type="http://schemas.openxmlformats.org/officeDocument/2006/relationships/oleObject" Target="../embeddings/oleObject2.bin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6.xml"/><Relationship Id="rId10" Type="http://schemas.openxmlformats.org/officeDocument/2006/relationships/image" Target="../media/image5.svg"/><Relationship Id="rId4" Type="http://schemas.openxmlformats.org/officeDocument/2006/relationships/tags" Target="../tags/tag25.xml"/><Relationship Id="rId9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6.xml"/><Relationship Id="rId7" Type="http://schemas.openxmlformats.org/officeDocument/2006/relationships/tags" Target="../tags/tag80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2.svg"/><Relationship Id="rId5" Type="http://schemas.openxmlformats.org/officeDocument/2006/relationships/tags" Target="../tags/tag78.xml"/><Relationship Id="rId10" Type="http://schemas.openxmlformats.org/officeDocument/2006/relationships/image" Target="../media/image1.emf"/><Relationship Id="rId4" Type="http://schemas.openxmlformats.org/officeDocument/2006/relationships/tags" Target="../tags/tag77.xml"/><Relationship Id="rId9" Type="http://schemas.openxmlformats.org/officeDocument/2006/relationships/oleObject" Target="../embeddings/oleObject11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image" Target="../media/image2.svg"/><Relationship Id="rId5" Type="http://schemas.openxmlformats.org/officeDocument/2006/relationships/tags" Target="../tags/tag85.xml"/><Relationship Id="rId10" Type="http://schemas.openxmlformats.org/officeDocument/2006/relationships/image" Target="../media/image6.emf"/><Relationship Id="rId4" Type="http://schemas.openxmlformats.org/officeDocument/2006/relationships/tags" Target="../tags/tag84.xml"/><Relationship Id="rId9" Type="http://schemas.openxmlformats.org/officeDocument/2006/relationships/oleObject" Target="../embeddings/oleObject12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../media/image2.svg"/><Relationship Id="rId5" Type="http://schemas.openxmlformats.org/officeDocument/2006/relationships/tags" Target="../tags/tag92.xml"/><Relationship Id="rId10" Type="http://schemas.openxmlformats.org/officeDocument/2006/relationships/image" Target="../media/image1.emf"/><Relationship Id="rId4" Type="http://schemas.openxmlformats.org/officeDocument/2006/relationships/tags" Target="../tags/tag91.xml"/><Relationship Id="rId9" Type="http://schemas.openxmlformats.org/officeDocument/2006/relationships/oleObject" Target="../embeddings/oleObject13.bin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97.xml"/><Relationship Id="rId7" Type="http://schemas.openxmlformats.org/officeDocument/2006/relationships/oleObject" Target="../embeddings/oleObject14.bin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9" Type="http://schemas.openxmlformats.org/officeDocument/2006/relationships/image" Target="../media/image2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02.xml"/><Relationship Id="rId7" Type="http://schemas.openxmlformats.org/officeDocument/2006/relationships/image" Target="../media/image2.svg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5.bin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tags" Target="../tags/tag105.xml"/><Relationship Id="rId7" Type="http://schemas.openxmlformats.org/officeDocument/2006/relationships/image" Target="../media/image4.svg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6.bin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tags" Target="../tags/tag29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1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tags" Target="../tags/tag128.xml"/><Relationship Id="rId7" Type="http://schemas.openxmlformats.org/officeDocument/2006/relationships/image" Target="../media/image3.emf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oleObject" Target="../embeddings/oleObject18.bin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129.xml"/><Relationship Id="rId9" Type="http://schemas.openxmlformats.org/officeDocument/2006/relationships/image" Target="../media/image5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tags" Target="../tags/tag132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9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tags" Target="../tags/tag138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44.xml"/><Relationship Id="rId7" Type="http://schemas.openxmlformats.org/officeDocument/2006/relationships/oleObject" Target="../embeddings/oleObject21.bin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49.xml"/><Relationship Id="rId7" Type="http://schemas.openxmlformats.org/officeDocument/2006/relationships/oleObject" Target="../embeddings/oleObject22.bin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1.xml"/><Relationship Id="rId4" Type="http://schemas.openxmlformats.org/officeDocument/2006/relationships/tags" Target="../tags/tag150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154.xml"/><Relationship Id="rId7" Type="http://schemas.openxmlformats.org/officeDocument/2006/relationships/oleObject" Target="../embeddings/oleObject23.bin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.bin"/><Relationship Id="rId3" Type="http://schemas.openxmlformats.org/officeDocument/2006/relationships/tags" Target="../tags/tag15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9" Type="http://schemas.openxmlformats.org/officeDocument/2006/relationships/image" Target="../media/image3.emf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65.xml"/><Relationship Id="rId7" Type="http://schemas.openxmlformats.org/officeDocument/2006/relationships/tags" Target="../tags/tag169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11" Type="http://schemas.openxmlformats.org/officeDocument/2006/relationships/image" Target="../media/image2.svg"/><Relationship Id="rId5" Type="http://schemas.openxmlformats.org/officeDocument/2006/relationships/tags" Target="../tags/tag167.xml"/><Relationship Id="rId10" Type="http://schemas.openxmlformats.org/officeDocument/2006/relationships/image" Target="../media/image1.emf"/><Relationship Id="rId4" Type="http://schemas.openxmlformats.org/officeDocument/2006/relationships/tags" Target="../tags/tag166.xml"/><Relationship Id="rId9" Type="http://schemas.openxmlformats.org/officeDocument/2006/relationships/oleObject" Target="../embeddings/oleObject25.bin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image" Target="../media/image2.svg"/><Relationship Id="rId5" Type="http://schemas.openxmlformats.org/officeDocument/2006/relationships/tags" Target="../tags/tag174.xml"/><Relationship Id="rId10" Type="http://schemas.openxmlformats.org/officeDocument/2006/relationships/image" Target="../media/image1.emf"/><Relationship Id="rId4" Type="http://schemas.openxmlformats.org/officeDocument/2006/relationships/tags" Target="../tags/tag173.xml"/><Relationship Id="rId9" Type="http://schemas.openxmlformats.org/officeDocument/2006/relationships/oleObject" Target="../embeddings/oleObject26.bin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tags" Target="../tags/tag3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9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image" Target="../media/image2.svg"/><Relationship Id="rId5" Type="http://schemas.openxmlformats.org/officeDocument/2006/relationships/tags" Target="../tags/tag181.xml"/><Relationship Id="rId10" Type="http://schemas.openxmlformats.org/officeDocument/2006/relationships/image" Target="../media/image3.emf"/><Relationship Id="rId4" Type="http://schemas.openxmlformats.org/officeDocument/2006/relationships/tags" Target="../tags/tag180.xml"/><Relationship Id="rId9" Type="http://schemas.openxmlformats.org/officeDocument/2006/relationships/oleObject" Target="../embeddings/oleObject27.bin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86.xml"/><Relationship Id="rId7" Type="http://schemas.openxmlformats.org/officeDocument/2006/relationships/tags" Target="../tags/tag190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image" Target="../media/image2.svg"/><Relationship Id="rId5" Type="http://schemas.openxmlformats.org/officeDocument/2006/relationships/tags" Target="../tags/tag188.xml"/><Relationship Id="rId10" Type="http://schemas.openxmlformats.org/officeDocument/2006/relationships/image" Target="../media/image1.emf"/><Relationship Id="rId4" Type="http://schemas.openxmlformats.org/officeDocument/2006/relationships/tags" Target="../tags/tag187.xml"/><Relationship Id="rId9" Type="http://schemas.openxmlformats.org/officeDocument/2006/relationships/oleObject" Target="../embeddings/oleObject28.bin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93.xml"/><Relationship Id="rId7" Type="http://schemas.openxmlformats.org/officeDocument/2006/relationships/tags" Target="../tags/tag197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2.svg"/><Relationship Id="rId5" Type="http://schemas.openxmlformats.org/officeDocument/2006/relationships/tags" Target="../tags/tag195.xml"/><Relationship Id="rId10" Type="http://schemas.openxmlformats.org/officeDocument/2006/relationships/image" Target="../media/image3.emf"/><Relationship Id="rId4" Type="http://schemas.openxmlformats.org/officeDocument/2006/relationships/tags" Target="../tags/tag194.xml"/><Relationship Id="rId9" Type="http://schemas.openxmlformats.org/officeDocument/2006/relationships/oleObject" Target="../embeddings/oleObject29.bin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00.xml"/><Relationship Id="rId7" Type="http://schemas.openxmlformats.org/officeDocument/2006/relationships/tags" Target="../tags/tag204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tags" Target="../tags/tag203.xml"/><Relationship Id="rId11" Type="http://schemas.openxmlformats.org/officeDocument/2006/relationships/image" Target="../media/image7.svg"/><Relationship Id="rId5" Type="http://schemas.openxmlformats.org/officeDocument/2006/relationships/tags" Target="../tags/tag202.xml"/><Relationship Id="rId10" Type="http://schemas.openxmlformats.org/officeDocument/2006/relationships/image" Target="../media/image3.emf"/><Relationship Id="rId4" Type="http://schemas.openxmlformats.org/officeDocument/2006/relationships/tags" Target="../tags/tag201.xml"/><Relationship Id="rId9" Type="http://schemas.openxmlformats.org/officeDocument/2006/relationships/oleObject" Target="../embeddings/oleObject30.bin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07.xml"/><Relationship Id="rId7" Type="http://schemas.openxmlformats.org/officeDocument/2006/relationships/tags" Target="../tags/tag211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tags" Target="../tags/tag210.xml"/><Relationship Id="rId11" Type="http://schemas.openxmlformats.org/officeDocument/2006/relationships/image" Target="../media/image7.svg"/><Relationship Id="rId5" Type="http://schemas.openxmlformats.org/officeDocument/2006/relationships/tags" Target="../tags/tag209.xml"/><Relationship Id="rId10" Type="http://schemas.openxmlformats.org/officeDocument/2006/relationships/image" Target="../media/image1.emf"/><Relationship Id="rId4" Type="http://schemas.openxmlformats.org/officeDocument/2006/relationships/tags" Target="../tags/tag208.xml"/><Relationship Id="rId9" Type="http://schemas.openxmlformats.org/officeDocument/2006/relationships/oleObject" Target="../embeddings/oleObject31.bin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14.xml"/><Relationship Id="rId7" Type="http://schemas.openxmlformats.org/officeDocument/2006/relationships/tags" Target="../tags/tag218.xml"/><Relationship Id="rId2" Type="http://schemas.openxmlformats.org/officeDocument/2006/relationships/tags" Target="../tags/tag213.xml"/><Relationship Id="rId1" Type="http://schemas.openxmlformats.org/officeDocument/2006/relationships/tags" Target="../tags/tag212.xml"/><Relationship Id="rId6" Type="http://schemas.openxmlformats.org/officeDocument/2006/relationships/tags" Target="../tags/tag217.xml"/><Relationship Id="rId11" Type="http://schemas.openxmlformats.org/officeDocument/2006/relationships/image" Target="../media/image7.svg"/><Relationship Id="rId5" Type="http://schemas.openxmlformats.org/officeDocument/2006/relationships/tags" Target="../tags/tag216.xml"/><Relationship Id="rId10" Type="http://schemas.openxmlformats.org/officeDocument/2006/relationships/image" Target="../media/image3.emf"/><Relationship Id="rId4" Type="http://schemas.openxmlformats.org/officeDocument/2006/relationships/tags" Target="../tags/tag215.xml"/><Relationship Id="rId9" Type="http://schemas.openxmlformats.org/officeDocument/2006/relationships/oleObject" Target="../embeddings/oleObject32.bin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221.xml"/><Relationship Id="rId7" Type="http://schemas.openxmlformats.org/officeDocument/2006/relationships/oleObject" Target="../embeddings/oleObject33.bin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9" Type="http://schemas.openxmlformats.org/officeDocument/2006/relationships/image" Target="../media/image7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7" Type="http://schemas.openxmlformats.org/officeDocument/2006/relationships/image" Target="../media/image7.svg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34.bin"/><Relationship Id="rId4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41.xml"/><Relationship Id="rId7" Type="http://schemas.openxmlformats.org/officeDocument/2006/relationships/oleObject" Target="../embeddings/oleObject5.bin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2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46.xml"/><Relationship Id="rId7" Type="http://schemas.openxmlformats.org/officeDocument/2006/relationships/oleObject" Target="../embeddings/oleObject6.bin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tags" Target="../tags/tag51.xml"/><Relationship Id="rId7" Type="http://schemas.openxmlformats.org/officeDocument/2006/relationships/oleObject" Target="../embeddings/oleObject7.bin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tags" Target="../tags/tag5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9" Type="http://schemas.openxmlformats.org/officeDocument/2006/relationships/image" Target="../media/image3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2.svg"/><Relationship Id="rId5" Type="http://schemas.openxmlformats.org/officeDocument/2006/relationships/tags" Target="../tags/tag64.xml"/><Relationship Id="rId10" Type="http://schemas.openxmlformats.org/officeDocument/2006/relationships/image" Target="../media/image1.emf"/><Relationship Id="rId4" Type="http://schemas.openxmlformats.org/officeDocument/2006/relationships/tags" Target="../tags/tag63.xml"/><Relationship Id="rId9" Type="http://schemas.openxmlformats.org/officeDocument/2006/relationships/oleObject" Target="../embeddings/oleObject9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image" Target="../media/image2.svg"/><Relationship Id="rId5" Type="http://schemas.openxmlformats.org/officeDocument/2006/relationships/tags" Target="../tags/tag71.xml"/><Relationship Id="rId10" Type="http://schemas.openxmlformats.org/officeDocument/2006/relationships/image" Target="../media/image1.emf"/><Relationship Id="rId4" Type="http://schemas.openxmlformats.org/officeDocument/2006/relationships/tags" Target="../tags/tag70.xml"/><Relationship Id="rId9" Type="http://schemas.openxmlformats.org/officeDocument/2006/relationships/oleObject" Target="../embeddings/oleObject10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>
            <a:extLst>
              <a:ext uri="{FF2B5EF4-FFF2-40B4-BE49-F238E27FC236}">
                <a16:creationId xmlns:a16="http://schemas.microsoft.com/office/drawing/2014/main" id="{33B562A0-3D6C-45D0-9E85-8A28A804D0F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304463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7" name="Object 6" hidden="1">
                        <a:extLst>
                          <a:ext uri="{FF2B5EF4-FFF2-40B4-BE49-F238E27FC236}">
                            <a16:creationId xmlns:a16="http://schemas.microsoft.com/office/drawing/2014/main" id="{33B562A0-3D6C-45D0-9E85-8A28A804D0F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7DF8A425-7B3D-B79D-68A1-4B0F98C3B7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0A2A8C0-ED01-D4E2-966A-701913F53A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ERCOT logo white on background">
            <a:extLst>
              <a:ext uri="{FF2B5EF4-FFF2-40B4-BE49-F238E27FC236}">
                <a16:creationId xmlns:a16="http://schemas.microsoft.com/office/drawing/2014/main" id="{D828ACED-21FC-9540-4544-BDD42571B6B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 bwMode="ltGray"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9997ED1-F455-FBE3-4D46-8A4E1ED725A0}"/>
              </a:ext>
            </a:extLst>
          </p:cNvPr>
          <p:cNvSpPr txBox="1"/>
          <p:nvPr userDrawn="1"/>
        </p:nvSpPr>
        <p:spPr bwMode="ltGray"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2F7CC1D8-FB44-CC7F-6C5F-904FE146D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59827" t="14818" r="10238" b="43257"/>
          <a:stretch>
            <a:fillRect/>
          </a:stretch>
        </p:blipFill>
        <p:spPr bwMode="ltGray">
          <a:xfrm>
            <a:off x="-1" y="-1"/>
            <a:ext cx="12192001" cy="5732047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5325ADA2-BD8F-BE1C-EA1D-85F55782BFE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B89E4361-BBCE-0CFF-F7BE-689D74414D43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940675F-AA10-02E2-0179-4E668AD237FB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CC42428D-965F-410A-AAB0-2F4E028AF07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Documenttype">
            <a:extLst>
              <a:ext uri="{FF2B5EF4-FFF2-40B4-BE49-F238E27FC236}">
                <a16:creationId xmlns:a16="http://schemas.microsoft.com/office/drawing/2014/main" id="{0CADA7EB-5C2E-4AD4-A32E-534A28817C8A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5074920" y="3750920"/>
            <a:ext cx="655986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buNone/>
              <a:defRPr lang="en-US" sz="1600" dirty="0"/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C85A1636-E33D-4640-A4BA-89E2008C1ED4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74920" y="3229953"/>
            <a:ext cx="6559868" cy="27699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sz="180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20" name="Title">
            <a:extLst>
              <a:ext uri="{FF2B5EF4-FFF2-40B4-BE49-F238E27FC236}">
                <a16:creationId xmlns:a16="http://schemas.microsoft.com/office/drawing/2014/main" id="{AA4E4E19-7239-46DA-AE24-CE9556C9BE7D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74920" y="2071888"/>
            <a:ext cx="6559868" cy="984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en-US" sz="3200" dirty="0"/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3058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69329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1725BD87-3C3D-45F6-BBCF-F06FD867659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4363212" cy="36933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4363212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9BE4D1E-183A-499B-BFC7-798294EB7AE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8BD7ADC2-D0F6-4EC2-C19C-10C5EBF0369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 descr="ERCOT logo">
            <a:extLst>
              <a:ext uri="{FF2B5EF4-FFF2-40B4-BE49-F238E27FC236}">
                <a16:creationId xmlns:a16="http://schemas.microsoft.com/office/drawing/2014/main" id="{9D637F88-21EA-5629-CA40-CEA49BB36AB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83403F89-94C7-19E8-12C2-F0D073F4E8E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DE00D355-9AE9-86A7-D296-153D866CD6A5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9BAABE1-E0CA-8C96-B8F2-0CF2F167B5F0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961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293AC4C-5B2F-4A0C-8C9B-7295BEE1F4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910691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72" imgH="588" progId="TCLayout.ActiveDocument.1">
                  <p:embed/>
                </p:oleObj>
              </mc:Choice>
              <mc:Fallback>
                <p:oleObj name="think-cell Slide" r:id="rId9" imgW="572" imgH="588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293AC4C-5B2F-4A0C-8C9B-7295BEE1F4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D668F04-7049-40BA-8D63-D8BBB692131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0415F114-7B0E-43F2-8881-F0D9FB2A643B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57300" y="419100"/>
            <a:ext cx="6265164" cy="36933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Light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712BED6B-950C-4FB8-AEE1-14FA61D013FF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6265164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F25A304F-F50E-4F96-991D-CFEB07060178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C393009-0681-4A8F-A1E9-19E10A949DC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A7DF4EA-E9D5-9CC2-0045-50759C51757B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 descr="ERCOT logo">
            <a:extLst>
              <a:ext uri="{FF2B5EF4-FFF2-40B4-BE49-F238E27FC236}">
                <a16:creationId xmlns:a16="http://schemas.microsoft.com/office/drawing/2014/main" id="{CFAA0829-9BD8-C6C6-A87B-258DD17331B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5AD52AC8-0228-B22F-0CD8-BA9B0DA848A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B4E1335-FFE4-407C-F934-7CE5B4BCB503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68B0B9B-16D8-31E4-AC09-2F4586E3387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51837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/4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9F7114D8-6025-4386-BA96-B034FE6B3CD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2853480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9F7114D8-6025-4386-BA96-B034FE6B3CD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50854476-2923-4515-A585-4477FF86118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3" name="RectangleLight">
            <a:extLst>
              <a:ext uri="{FF2B5EF4-FFF2-40B4-BE49-F238E27FC236}">
                <a16:creationId xmlns:a16="http://schemas.microsoft.com/office/drawing/2014/main" id="{A80E2F68-4ED6-42EF-9858-2FE4B1382825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noProof="0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8FFC5EFA-01A0-4033-8D7E-3C2B1F490A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7216140" cy="36933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1555BB7F-874D-4148-9E84-841F62C8E9D4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721614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u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" name="5. Source" hidden="1">
            <a:extLst>
              <a:ext uri="{FF2B5EF4-FFF2-40B4-BE49-F238E27FC236}">
                <a16:creationId xmlns:a16="http://schemas.microsoft.com/office/drawing/2014/main" id="{F5E9C22A-A356-4521-A359-338A663DFEA2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DEC2F904-C5C8-4B39-9C46-6CA56144D86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2C11732-EE70-E5D4-0D18-E48EAB78CA77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Graphic 6" descr="ERCOT logo">
            <a:extLst>
              <a:ext uri="{FF2B5EF4-FFF2-40B4-BE49-F238E27FC236}">
                <a16:creationId xmlns:a16="http://schemas.microsoft.com/office/drawing/2014/main" id="{346AA99B-4C64-B194-3799-5B23B2D429F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5980EAAE-78D6-5E1E-A135-50F6EEB4F4E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3E68F600-688F-E911-0774-2E4B5867EDA9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1119CB-8CB7-7A17-8ADC-716B90E1259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0368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648A5D5-75B9-4F02-A4CB-B3C65A9BF2C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18483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648A5D5-75B9-4F02-A4CB-B3C65A9BF2C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58AAF75-30DC-408A-933A-149F2D14D18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57300" y="419100"/>
            <a:ext cx="10401300" cy="115416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br>
              <a:rPr lang="en-US"/>
            </a:br>
            <a:endParaRPr lang="en-US"/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81E2484B-3E40-408C-A350-5EB40C8A09F0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931AA88E-24E2-4493-A340-98EE8666A3B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9" name="Sticker" hidden="1">
            <a:extLst>
              <a:ext uri="{FF2B5EF4-FFF2-40B4-BE49-F238E27FC236}">
                <a16:creationId xmlns:a16="http://schemas.microsoft.com/office/drawing/2014/main" id="{2B5F1846-DB86-4338-8AFA-F2C1B534B900}"/>
              </a:ext>
            </a:extLst>
          </p:cNvPr>
          <p:cNvSpPr txBox="1"/>
          <p:nvPr userDrawn="1"/>
        </p:nvSpPr>
        <p:spPr>
          <a:xfrm>
            <a:off x="1257300" y="1666051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CB5DE-34BD-D917-1DA9-F6429D02254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 descr="ERCOT logo">
            <a:extLst>
              <a:ext uri="{FF2B5EF4-FFF2-40B4-BE49-F238E27FC236}">
                <a16:creationId xmlns:a16="http://schemas.microsoft.com/office/drawing/2014/main" id="{E71518B9-3EC1-B7E8-599C-2A353F697F7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2" name="Group 11" descr="Confidential document label">
            <a:extLst>
              <a:ext uri="{FF2B5EF4-FFF2-40B4-BE49-F238E27FC236}">
                <a16:creationId xmlns:a16="http://schemas.microsoft.com/office/drawing/2014/main" id="{53A7157B-4031-511A-275C-69B708EB6A5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57115B1-6C82-8066-58C6-7487CAEEC305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EADAD122-D75B-86C2-219F-E97D5E1FE264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0824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20E9A7C-FB74-480B-8212-8CE5C1AF5D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996402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20E9A7C-FB74-480B-8212-8CE5C1AF5D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09F9A864-CDB7-4063-BBF8-591908AA18D0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D5E1493-E8EF-4031-B447-85DA0B4181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809A4A6A-66A0-4297-B6D0-B6E9BBC8B42F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Graphic 3" descr="ERCOT logo">
            <a:extLst>
              <a:ext uri="{FF2B5EF4-FFF2-40B4-BE49-F238E27FC236}">
                <a16:creationId xmlns:a16="http://schemas.microsoft.com/office/drawing/2014/main" id="{E8756272-C43E-B4AD-36B6-45F8118944D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5" name="Group 4" descr="Confidential document label">
            <a:extLst>
              <a:ext uri="{FF2B5EF4-FFF2-40B4-BE49-F238E27FC236}">
                <a16:creationId xmlns:a16="http://schemas.microsoft.com/office/drawing/2014/main" id="{9C46E349-26B2-9EE6-3002-9B57A51A42B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490559F-5C79-B3EB-75A5-92B3657B6809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1CB6F67-9DD7-3155-8032-81C621DD34AC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3007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A954CCC1-5027-4384-BFF6-B54153C697A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829395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A954CCC1-5027-4384-BFF6-B54153C697A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330AE89A-7771-4A6E-A02D-893DCB66C876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54735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9A1D2FA-0AB5-68EF-A733-D776EFA563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D6516DD-2CF1-A84A-9562-936B7FEE1E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phic 5" descr="ERCOT logo white on background">
            <a:extLst>
              <a:ext uri="{FF2B5EF4-FFF2-40B4-BE49-F238E27FC236}">
                <a16:creationId xmlns:a16="http://schemas.microsoft.com/office/drawing/2014/main" id="{A227FAE6-A0C7-8280-D5CB-43FCE259AC5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 bwMode="ltGray"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D3B525-D4DB-CE79-3CB1-8FEAA9B2A017}"/>
              </a:ext>
            </a:extLst>
          </p:cNvPr>
          <p:cNvSpPr txBox="1"/>
          <p:nvPr userDrawn="1"/>
        </p:nvSpPr>
        <p:spPr bwMode="ltGray"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6DA6520-917E-48A7-9423-39B09915C8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59827" t="14818" r="10238" b="43257"/>
          <a:stretch>
            <a:fillRect/>
          </a:stretch>
        </p:blipFill>
        <p:spPr bwMode="ltGray">
          <a:xfrm>
            <a:off x="-1" y="-1"/>
            <a:ext cx="12192001" cy="5732047"/>
          </a:xfrm>
          <a:prstGeom prst="rect">
            <a:avLst/>
          </a:prstGeom>
        </p:spPr>
      </p:pic>
      <p:grpSp>
        <p:nvGrpSpPr>
          <p:cNvPr id="10" name="Group 9" descr="Confidential document label">
            <a:extLst>
              <a:ext uri="{FF2B5EF4-FFF2-40B4-BE49-F238E27FC236}">
                <a16:creationId xmlns:a16="http://schemas.microsoft.com/office/drawing/2014/main" id="{A8DEDC98-E3F2-AB13-5AAE-3959F42AED1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FBCF4F6-31AA-2A1C-C5AB-20806CD975FF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06A469E-8F1F-FC1C-3DBD-305ADB4A3472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  <p:sp>
        <p:nvSpPr>
          <p:cNvPr id="13" name="Title">
            <a:extLst>
              <a:ext uri="{FF2B5EF4-FFF2-40B4-BE49-F238E27FC236}">
                <a16:creationId xmlns:a16="http://schemas.microsoft.com/office/drawing/2014/main" id="{6E3D88C4-A906-F9B4-5983-50713C6370A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074920" y="2071888"/>
            <a:ext cx="6559868" cy="984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defRPr lang="en-US" sz="3200" dirty="0"/>
            </a:lvl1pPr>
          </a:lstStyle>
          <a:p>
            <a:pPr lvl="0"/>
            <a:r>
              <a:rPr lang="en-US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664705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6F8A40-F0D0-857B-E8A8-1B3161AC4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DC5253-5E42-F62E-EA4E-3AB21BA87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 descr="ERCOT logo white on background">
            <a:extLst>
              <a:ext uri="{FF2B5EF4-FFF2-40B4-BE49-F238E27FC236}">
                <a16:creationId xmlns:a16="http://schemas.microsoft.com/office/drawing/2014/main" id="{590365CF-9C80-03DF-D245-DBE4EBA333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A1A5353-DA71-B6B2-BDDB-2FB68F1F0909}"/>
              </a:ext>
            </a:extLst>
          </p:cNvPr>
          <p:cNvSpPr txBox="1"/>
          <p:nvPr userDrawn="1"/>
        </p:nvSpPr>
        <p:spPr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1B94DDE-8E3F-CACF-1508-79E6F98F5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9827" t="14818" r="10238" b="43257"/>
          <a:stretch>
            <a:fillRect/>
          </a:stretch>
        </p:blipFill>
        <p:spPr>
          <a:xfrm>
            <a:off x="-1" y="-1"/>
            <a:ext cx="12192001" cy="57320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CF6855-B24E-92AB-2FE8-002F720AEB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074920" y="2062263"/>
            <a:ext cx="6316168" cy="3366409"/>
          </a:xfrm>
          <a:prstGeom prst="rect">
            <a:avLst/>
          </a:prstGeom>
        </p:spPr>
        <p:txBody>
          <a:bodyPr anchor="t"/>
          <a:lstStyle>
            <a:lvl1pPr algn="l">
              <a:defRPr lang="en-US" sz="2000" b="1" dirty="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br>
              <a:rPr lang="en-US"/>
            </a:br>
            <a:endParaRPr lang="en-US"/>
          </a:p>
        </p:txBody>
      </p:sp>
      <p:grpSp>
        <p:nvGrpSpPr>
          <p:cNvPr id="4" name="Group 3" descr="Confidential document label">
            <a:extLst>
              <a:ext uri="{FF2B5EF4-FFF2-40B4-BE49-F238E27FC236}">
                <a16:creationId xmlns:a16="http://schemas.microsoft.com/office/drawing/2014/main" id="{3ACD3351-1310-1995-FBF5-C78E0D355E2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2844F90C-CE92-12EF-3D6A-28DA02C5F925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393FF68-0A7C-70BE-A749-080F1689BE6B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9022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endix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24F3841-022A-64DD-C790-8E712FB9DD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461962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Graphic 18" descr="ERCOT logo">
            <a:extLst>
              <a:ext uri="{FF2B5EF4-FFF2-40B4-BE49-F238E27FC236}">
                <a16:creationId xmlns:a16="http://schemas.microsoft.com/office/drawing/2014/main" id="{B751E01E-9D1B-AB32-9537-F544F49949EB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137956" y="108220"/>
            <a:ext cx="703682" cy="259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AB5A33-CD56-3912-4016-20DF30F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869" y="1430448"/>
            <a:ext cx="4064224" cy="1848259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113BE72E-F22F-EA59-A56F-ACBBDAEAF81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0869" y="3501136"/>
            <a:ext cx="4078434" cy="682625"/>
          </a:xfrm>
        </p:spPr>
        <p:txBody>
          <a:bodyPr wrap="square"/>
          <a:lstStyle>
            <a:lvl1pPr>
              <a:defRPr sz="2400" b="1">
                <a:solidFill>
                  <a:srgbClr val="00829B"/>
                </a:solidFill>
              </a:defRPr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A05AE35-B341-C586-A0DD-9B916DA1D8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76825" y="1371600"/>
            <a:ext cx="6581775" cy="4800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23DE44-506E-FCA1-8F5C-9F7354AAE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869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grpSp>
        <p:nvGrpSpPr>
          <p:cNvPr id="6" name="Group 5" descr="Confidential document label">
            <a:extLst>
              <a:ext uri="{FF2B5EF4-FFF2-40B4-BE49-F238E27FC236}">
                <a16:creationId xmlns:a16="http://schemas.microsoft.com/office/drawing/2014/main" id="{4C6D97EC-3710-D88C-1C40-89CE31E86E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F5B14A2-7A6E-A0FB-5E69-B70B689001BC}"/>
                </a:ext>
              </a:extLst>
            </p:cNvPr>
            <p:cNvSpPr/>
            <p:nvPr/>
          </p:nvSpPr>
          <p:spPr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40F589A-E496-F9BA-2E36-85E570C0D17D}"/>
                </a:ext>
              </a:extLst>
            </p:cNvPr>
            <p:cNvSpPr txBox="1"/>
            <p:nvPr/>
          </p:nvSpPr>
          <p:spPr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bg1"/>
                  </a:solidFill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171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B285AF9-0372-9C81-F75D-2589F4F487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91780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de Keyn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6867525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28CAB249-6E2A-0D66-037F-C8C994EC04E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 flipH="1">
            <a:off x="7598003" y="1676400"/>
            <a:ext cx="4060596" cy="3190875"/>
          </a:xfrm>
          <a:prstGeom prst="foldedCorner">
            <a:avLst>
              <a:gd name="adj" fmla="val 8542"/>
            </a:avLst>
          </a:prstGeom>
          <a:solidFill>
            <a:schemeClr val="accent1">
              <a:lumMod val="10000"/>
              <a:lumOff val="90000"/>
            </a:schemeClr>
          </a:solidFill>
          <a:ln w="12700" cap="rnd">
            <a:solidFill>
              <a:schemeClr val="accent2"/>
            </a:solidFill>
          </a:ln>
        </p:spPr>
        <p:txBody>
          <a:bodyPr vert="horz" wrap="square" lIns="365760" tIns="91440" rIns="91440" bIns="91440">
            <a:noAutofit/>
          </a:bodyPr>
          <a:lstStyle>
            <a:lvl1pPr marL="0" indent="0">
              <a:buNone/>
              <a:defRPr lang="en-US" b="1" dirty="0"/>
            </a:lvl1pPr>
            <a:lvl2pPr marL="548640" indent="-182880">
              <a:buFont typeface="Arial" panose="020B0604020202020204" pitchFamily="34" charset="0"/>
              <a:buChar char="•"/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6181630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257300" y="864105"/>
            <a:ext cx="10401300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b="0" baseline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8326FFD0-8389-4032-AAB8-00C262CAF746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257300" y="419100"/>
            <a:ext cx="10401300" cy="384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547E845D-F15A-5FF7-BCBD-E399BCCA39AE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2243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27592878-2087-441A-BF63-8BAC67297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914400"/>
          </a:xfrm>
          <a:prstGeom prst="rect">
            <a:avLst/>
          </a:prstGeom>
          <a:noFill/>
        </p:spPr>
        <p:txBody>
          <a:bodyPr vert="horz" lIns="0" tIns="0" rIns="0" bIns="0" rtlCol="0" anchor="t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75DFB14-F372-06CE-E1C3-58DFC53BCF1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95300" y="1676400"/>
            <a:ext cx="11187714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9F717B5-930A-9245-9888-15FD3932C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" y="6356350"/>
            <a:ext cx="8010526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FCF93DBC-D2B3-EAA9-B573-4CBB1A9ECD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16884" y="6356350"/>
            <a:ext cx="277327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7533FE6-6102-A20B-2C52-DA18949D1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58600" y="6356350"/>
            <a:ext cx="533400" cy="365125"/>
          </a:xfrm>
        </p:spPr>
        <p:txBody>
          <a:bodyPr/>
          <a:lstStyle/>
          <a:p>
            <a:fld id="{BCDE79FB-97BA-492B-8D57-F1373F9ADA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5031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5874AF67-BBA0-48F4-BB9F-52963443351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384773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592" imgH="591" progId="TCLayout.ActiveDocument.1">
                  <p:embed/>
                </p:oleObj>
              </mc:Choice>
              <mc:Fallback>
                <p:oleObj name="think-cell Slide" r:id="rId6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5874AF67-BBA0-48F4-BB9F-52963443351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85C4A621-19FC-A8C3-F7DA-AB0F32B21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F777F45-55F4-5E6D-024F-60E25174AD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/>
          </p:cNvSpPr>
          <p:nvPr userDrawn="1"/>
        </p:nvSpPr>
        <p:spPr bwMode="ltGray">
          <a:xfrm>
            <a:off x="0" y="0"/>
            <a:ext cx="420624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1000">
                <a:srgbClr val="B1E5ED">
                  <a:alpha val="6667"/>
                </a:srgbClr>
              </a:gs>
              <a:gs pos="71000">
                <a:srgbClr val="2794A4">
                  <a:alpha val="83922"/>
                </a:srgbClr>
              </a:gs>
              <a:gs pos="98000">
                <a:srgbClr val="00343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ERCOT logo white on background">
            <a:extLst>
              <a:ext uri="{FF2B5EF4-FFF2-40B4-BE49-F238E27FC236}">
                <a16:creationId xmlns:a16="http://schemas.microsoft.com/office/drawing/2014/main" id="{BABDE992-14D0-DC06-5632-921A617C927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 bwMode="ltGray">
          <a:xfrm>
            <a:off x="974555" y="1125953"/>
            <a:ext cx="2425881" cy="889910"/>
          </a:xfrm>
          <a:prstGeom prst="rect">
            <a:avLst/>
          </a:prstGeom>
          <a:effectLst>
            <a:outerShdw blurRad="50800" dist="12700" dir="10800000" algn="r" rotWithShape="0">
              <a:schemeClr val="tx2">
                <a:alpha val="40000"/>
              </a:scheme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A667C4-71EB-319E-965A-63C4FF6BE0E0}"/>
              </a:ext>
            </a:extLst>
          </p:cNvPr>
          <p:cNvSpPr txBox="1"/>
          <p:nvPr userDrawn="1"/>
        </p:nvSpPr>
        <p:spPr bwMode="ltGray">
          <a:xfrm>
            <a:off x="-91688" y="503044"/>
            <a:ext cx="116297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00" b="1" spc="0">
                <a:solidFill>
                  <a:schemeClr val="bg1"/>
                </a:solidFill>
              </a:rPr>
              <a:t>CONFIDENTIAL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7196CFC-3E86-B8BD-E093-4F28B9158F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9827" t="14818" r="10238" b="43257"/>
          <a:stretch>
            <a:fillRect/>
          </a:stretch>
        </p:blipFill>
        <p:spPr bwMode="ltGray">
          <a:xfrm>
            <a:off x="-1" y="-1"/>
            <a:ext cx="12192001" cy="5732047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E0F86DF4-D209-AF27-2BEA-883BE190B86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EC5A0479-C527-8FBF-0B02-6C73DE9ACC65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0446C61-4C4A-5AFD-771C-43E23CD13ED1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spc="0">
                  <a:solidFill>
                    <a:schemeClr val="tx1"/>
                  </a:solidFill>
                </a:rPr>
                <a:t>CONFIDENTIAL</a:t>
              </a:r>
            </a:p>
          </p:txBody>
        </p:sp>
      </p:grpSp>
      <p:sp>
        <p:nvSpPr>
          <p:cNvPr id="12" name="Documenttype">
            <a:extLst>
              <a:ext uri="{FF2B5EF4-FFF2-40B4-BE49-F238E27FC236}">
                <a16:creationId xmlns:a16="http://schemas.microsoft.com/office/drawing/2014/main" id="{94BE84BF-5065-97D3-2F09-7AF24169EAA9}"/>
              </a:ext>
            </a:extLst>
          </p:cNvPr>
          <p:cNvSpPr>
            <a:spLocks noGrp="1"/>
          </p:cNvSpPr>
          <p:nvPr>
            <p:ph type="body" sz="quarter" idx="13" hasCustomPrompt="1"/>
            <p:custDataLst>
              <p:tags r:id="rId2"/>
            </p:custDataLst>
          </p:nvPr>
        </p:nvSpPr>
        <p:spPr>
          <a:xfrm>
            <a:off x="5074920" y="3750920"/>
            <a:ext cx="6559868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buNone/>
              <a:defRPr lang="en-US" sz="1600" dirty="0"/>
            </a:lvl1pPr>
            <a:lvl2pPr marL="115888" indent="0">
              <a:buNone/>
              <a:defRPr>
                <a:solidFill>
                  <a:schemeClr val="bg1"/>
                </a:solidFill>
              </a:defRPr>
            </a:lvl2pPr>
            <a:lvl3pPr marL="466344" indent="0">
              <a:buNone/>
              <a:defRPr>
                <a:solidFill>
                  <a:schemeClr val="bg1"/>
                </a:solidFill>
              </a:defRPr>
            </a:lvl3pPr>
            <a:lvl4pPr marL="813816" indent="0">
              <a:buNone/>
              <a:defRPr>
                <a:solidFill>
                  <a:schemeClr val="bg1"/>
                </a:solidFill>
              </a:defRPr>
            </a:lvl4pPr>
            <a:lvl5pPr marL="1161288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>
              <a:buNone/>
            </a:pPr>
            <a:r>
              <a:rPr lang="en-US"/>
              <a:t>Edit date or title/role</a:t>
            </a:r>
          </a:p>
        </p:txBody>
      </p:sp>
      <p:sp>
        <p:nvSpPr>
          <p:cNvPr id="13" name="Subtitle">
            <a:extLst>
              <a:ext uri="{FF2B5EF4-FFF2-40B4-BE49-F238E27FC236}">
                <a16:creationId xmlns:a16="http://schemas.microsoft.com/office/drawing/2014/main" id="{7667E67B-A98E-04B2-0FC3-D6C7F8F66A0F}"/>
              </a:ext>
            </a:extLst>
          </p:cNvPr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5074920" y="3229953"/>
            <a:ext cx="6559868" cy="276999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sz="180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14" name="Title">
            <a:extLst>
              <a:ext uri="{FF2B5EF4-FFF2-40B4-BE49-F238E27FC236}">
                <a16:creationId xmlns:a16="http://schemas.microsoft.com/office/drawing/2014/main" id="{381A0205-FDD7-9F2F-342F-8452E94CCBB5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074920" y="2071888"/>
            <a:ext cx="6559868" cy="98488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b" anchorCtr="0">
            <a:noAutofit/>
          </a:bodyPr>
          <a:lstStyle>
            <a:lvl1pPr rtl="0">
              <a:defRPr lang="en-US" sz="3200" dirty="0"/>
            </a:lvl1pPr>
          </a:lstStyle>
          <a:p>
            <a:pPr lvl="0"/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885933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93576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D3A330D-704F-4050-81F6-50A136E78604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2. Slide Title">
            <a:extLst>
              <a:ext uri="{FF2B5EF4-FFF2-40B4-BE49-F238E27FC236}">
                <a16:creationId xmlns:a16="http://schemas.microsoft.com/office/drawing/2014/main" id="{5C829ED6-90BF-4B02-AD53-C2B66EC5467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57300" y="419100"/>
            <a:ext cx="10401300" cy="38472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rtl="0"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0F8ABF34-9C24-45F4-B9AE-EDBE37FAC548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1257300" y="864105"/>
            <a:ext cx="10401300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>
            <a:lvl1pPr marL="0" indent="0" algn="l" rtl="0">
              <a:buNone/>
              <a:defRPr lang="en-US" b="0" baseline="0" dirty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>
              <a:buNone/>
            </a:pPr>
            <a:r>
              <a:rPr lang="en-US"/>
              <a:t>Click to edit Master subtitle style</a:t>
            </a:r>
          </a:p>
        </p:txBody>
      </p:sp>
      <p:sp>
        <p:nvSpPr>
          <p:cNvPr id="9" name="5. Source" hidden="1">
            <a:extLst>
              <a:ext uri="{FF2B5EF4-FFF2-40B4-BE49-F238E27FC236}">
                <a16:creationId xmlns:a16="http://schemas.microsoft.com/office/drawing/2014/main" id="{0CC39C66-1ED1-4BBF-87FB-6C74C9A461BE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sz="80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0364ABB4-AE33-4DE9-A20C-DBDBFEC0CA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noFill/>
          <a:ln w="635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09EE125-7504-84B1-6FCB-F408F60465B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5150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2-lin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6D01440F-CB45-4B1E-BF2B-97953CB3550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805114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6D01440F-CB45-4B1E-BF2B-97953CB3550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" name="Sticker" hidden="1">
            <a:extLst>
              <a:ext uri="{FF2B5EF4-FFF2-40B4-BE49-F238E27FC236}">
                <a16:creationId xmlns:a16="http://schemas.microsoft.com/office/drawing/2014/main" id="{1BE78E90-512D-48A0-A845-A06C7B40AA52}"/>
              </a:ext>
            </a:extLst>
          </p:cNvPr>
          <p:cNvSpPr txBox="1"/>
          <p:nvPr userDrawn="1"/>
        </p:nvSpPr>
        <p:spPr>
          <a:xfrm>
            <a:off x="1257300" y="152814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101" name="3. Subtitle">
            <a:extLst>
              <a:ext uri="{FF2B5EF4-FFF2-40B4-BE49-F238E27FC236}">
                <a16:creationId xmlns:a16="http://schemas.microsoft.com/office/drawing/2014/main" id="{8AB5A759-C8C6-4E92-997D-BA04067A36CE}"/>
              </a:ext>
            </a:extLst>
          </p:cNvPr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257300" y="1238341"/>
            <a:ext cx="1040130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ED3A330D-704F-4050-81F6-50A136E78604}"/>
              </a:ext>
            </a:extLst>
          </p:cNvPr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3" name="2. Slide Title">
            <a:extLst>
              <a:ext uri="{FF2B5EF4-FFF2-40B4-BE49-F238E27FC236}">
                <a16:creationId xmlns:a16="http://schemas.microsoft.com/office/drawing/2014/main" id="{5C829ED6-90BF-4B02-AD53-C2B66EC5467C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57300" y="419100"/>
            <a:ext cx="10401300" cy="738664"/>
          </a:xfrm>
        </p:spPr>
        <p:txBody>
          <a:bodyPr vert="horz">
            <a:spAutoFit/>
          </a:bodyPr>
          <a:lstStyle>
            <a:lvl1pPr rtl="0">
              <a:defRPr/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9" name="5. Source" hidden="1">
            <a:extLst>
              <a:ext uri="{FF2B5EF4-FFF2-40B4-BE49-F238E27FC236}">
                <a16:creationId xmlns:a16="http://schemas.microsoft.com/office/drawing/2014/main" id="{0CC39C66-1ED1-4BBF-87FB-6C74C9A461BE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0364ABB4-AE33-4DE9-A20C-DBDBFEC0CA1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45F793F-BCB2-BF9E-75A9-6648AB097085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698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>
            <a:extLst>
              <a:ext uri="{FF2B5EF4-FFF2-40B4-BE49-F238E27FC236}">
                <a16:creationId xmlns:a16="http://schemas.microsoft.com/office/drawing/2014/main" id="{6EDB0C68-81D8-4BCB-8FED-587D098337D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92403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8" name="Object 7" hidden="1">
                        <a:extLst>
                          <a:ext uri="{FF2B5EF4-FFF2-40B4-BE49-F238E27FC236}">
                            <a16:creationId xmlns:a16="http://schemas.microsoft.com/office/drawing/2014/main" id="{6EDB0C68-81D8-4BCB-8FED-587D098337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98EAA134-9792-4D41-898E-A83D3A4E3D6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426D1E7-87F3-7F62-A3B9-97E229ECEB45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9C812B9-B2F9-43D8-66F1-9EA1327780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ltGray">
          <a:xfrm>
            <a:off x="0" y="0"/>
            <a:ext cx="4619625" cy="685800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B4B1C98D-0A6F-589E-E4F9-D134A9D75BDF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3813048" cy="769441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65587E3C-79CD-BE79-0944-9EFEB3E09EC8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4"/>
            </p:custDataLst>
          </p:nvPr>
        </p:nvSpPr>
        <p:spPr>
          <a:xfrm>
            <a:off x="1257300" y="41597"/>
            <a:ext cx="3110484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pic>
        <p:nvPicPr>
          <p:cNvPr id="12" name="Graphic 11" descr="ERCOT logo">
            <a:extLst>
              <a:ext uri="{FF2B5EF4-FFF2-40B4-BE49-F238E27FC236}">
                <a16:creationId xmlns:a16="http://schemas.microsoft.com/office/drawing/2014/main" id="{5818E563-6DDF-6B96-41FC-0F80B94ADAF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3" name="Group 12" descr="Confidential document label">
            <a:extLst>
              <a:ext uri="{FF2B5EF4-FFF2-40B4-BE49-F238E27FC236}">
                <a16:creationId xmlns:a16="http://schemas.microsoft.com/office/drawing/2014/main" id="{AE342CE8-D5C2-BD98-6903-4CC5BD209AA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2E9A4EE-CF84-34D0-2898-9050B8214B9A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29D15D5-4AC1-3F06-3115-CB7D66B074E0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33F722E2-991C-4728-97C9-8D281DB3C594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</p:spTree>
    <p:extLst>
      <p:ext uri="{BB962C8B-B14F-4D97-AF65-F5344CB8AC3E}">
        <p14:creationId xmlns:p14="http://schemas.microsoft.com/office/powerpoint/2010/main" val="9219664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E10AAB5F-CF0A-4C58-81CA-92C1A8CB900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307630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E10AAB5F-CF0A-4C58-81CA-92C1A8CB90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DA53433-5DFE-4583-A5C0-DE3F3C3DDE8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677DA9EB-F148-4622-AB71-9F38D348578D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29A5BC72-B58B-4282-B0EA-EE79CC589D7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DE0DD4A-961B-3A1B-92C2-A85D6BCF87B7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945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98064E9-3153-4628-A7D5-81F8DEADB0D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6333983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98064E9-3153-4628-A7D5-81F8DEADB0D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A4FCABF2-1291-4CAB-A39C-0FDD2FD8A1F5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E222DC4C-FD9F-4495-B0EA-3E6F1E35596A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4376B40D-309A-4442-81B2-638CDEBB2F76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8F89071A-FCD4-4931-B959-81108D770B1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F3D238D-7E75-18E8-7991-57F27E145C3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0153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rast 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52273FB-3270-4181-86FF-C1D92782D49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776530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52273FB-3270-4181-86FF-C1D92782D4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DE3D51E-EFF4-4CED-8D1C-0D351D7D32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3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FB296734-15F7-4BDF-BF7F-AD560B3E09D7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 anchor="b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en-US"/>
              <a:t>“Click to add quote</a:t>
            </a:r>
          </a:p>
        </p:txBody>
      </p:sp>
      <p:sp>
        <p:nvSpPr>
          <p:cNvPr id="9" name="3. Subtitle">
            <a:extLst>
              <a:ext uri="{FF2B5EF4-FFF2-40B4-BE49-F238E27FC236}">
                <a16:creationId xmlns:a16="http://schemas.microsoft.com/office/drawing/2014/main" id="{F91EA195-0A6B-4141-BE0A-C29B8632D98B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quote source</a:t>
            </a:r>
          </a:p>
        </p:txBody>
      </p:sp>
      <p:sp>
        <p:nvSpPr>
          <p:cNvPr id="11" name="5. Source" hidden="1">
            <a:extLst>
              <a:ext uri="{FF2B5EF4-FFF2-40B4-BE49-F238E27FC236}">
                <a16:creationId xmlns:a16="http://schemas.microsoft.com/office/drawing/2014/main" id="{C5FBD0AF-1EDD-41EB-9A6E-173435ADFFE5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878CBA30-A797-424E-A56B-F43F015ECE96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0605453-7447-9A88-ED86-80A3D0F5D82E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78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3A3BA4A-22A3-4843-892F-E42C155B4288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86306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3A3BA4A-22A3-4843-892F-E42C155B428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A2BA1E0C-CA9F-489D-B144-727B655BD19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Dark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9" name="2. Slide Title">
            <a:extLst>
              <a:ext uri="{FF2B5EF4-FFF2-40B4-BE49-F238E27FC236}">
                <a16:creationId xmlns:a16="http://schemas.microsoft.com/office/drawing/2014/main" id="{7C125983-42A9-42F7-AA00-F56CD87B285E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6347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D41FF9F-DFB7-4DFF-B338-08A2CA649393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06347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064AC035-5239-45FF-8383-33CBCD30D33E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E97B40B-AFF2-4819-823D-9831ADC756CA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E6B5FF6-B760-D681-5564-716AD506ED54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Graphic 10" descr="ERCOT logo">
            <a:extLst>
              <a:ext uri="{FF2B5EF4-FFF2-40B4-BE49-F238E27FC236}">
                <a16:creationId xmlns:a16="http://schemas.microsoft.com/office/drawing/2014/main" id="{1E9F2B06-455E-FFEA-A0FD-95E7ADA88FE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2" name="Group 11" descr="Confidential document label">
            <a:extLst>
              <a:ext uri="{FF2B5EF4-FFF2-40B4-BE49-F238E27FC236}">
                <a16:creationId xmlns:a16="http://schemas.microsoft.com/office/drawing/2014/main" id="{89EED44A-4AD0-60C7-997F-9B7133E4FC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E5C4119-DEDB-ACC7-2624-27722CCD1921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21E11B4-B8D3-2E8A-F916-2D8594F7BD5E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9981856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" hidden="1">
            <a:extLst>
              <a:ext uri="{FF2B5EF4-FFF2-40B4-BE49-F238E27FC236}">
                <a16:creationId xmlns:a16="http://schemas.microsoft.com/office/drawing/2014/main" id="{D6AD2A36-39D2-411F-97A0-A924098965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7106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4" name="Object 2" hidden="1">
                        <a:extLst>
                          <a:ext uri="{FF2B5EF4-FFF2-40B4-BE49-F238E27FC236}">
                            <a16:creationId xmlns:a16="http://schemas.microsoft.com/office/drawing/2014/main" id="{D6AD2A36-39D2-411F-97A0-A924098965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6FA1A46-CC63-4D80-904D-B75922926F0D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Dark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F2EA5A09-84EC-4368-8C76-0BEA141A4333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6347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4BAE0A91-D3D3-4C9A-9F81-3C13D960A34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506347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5" name="5. Source" hidden="1">
            <a:extLst>
              <a:ext uri="{FF2B5EF4-FFF2-40B4-BE49-F238E27FC236}">
                <a16:creationId xmlns:a16="http://schemas.microsoft.com/office/drawing/2014/main" id="{6BA86AD8-0ECF-4EA8-B346-D8EA2716E80C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2635D98B-97DC-4A80-82A3-A8B3C701B736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465575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DB7E456-7B02-E79C-D670-650E8124BA8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0B546EE7-A07A-A8CA-0109-201D7F017BD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83EC7693-1E31-87D7-425C-38AE91D40A4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5B0E693-06CC-DBBE-DDEF-6C689D056DD6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F782D986-10C1-9BF6-AC3C-0EE4DF3AACDB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695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8EFF8A2-0FB9-4B25-8B8D-49235327498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872181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13" imgH="416" progId="TCLayout.ActiveDocument.1">
                  <p:embed/>
                </p:oleObj>
              </mc:Choice>
              <mc:Fallback>
                <p:oleObj name="think-cell Slide" r:id="rId8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8EFF8A2-0FB9-4B25-8B8D-49235327498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1" hidden="1">
            <a:extLst>
              <a:ext uri="{FF2B5EF4-FFF2-40B4-BE49-F238E27FC236}">
                <a16:creationId xmlns:a16="http://schemas.microsoft.com/office/drawing/2014/main" id="{FCC3A0E6-E630-4C26-B008-93BA0B5B1109}"/>
              </a:ext>
            </a:extLst>
          </p:cNvPr>
          <p:cNvSpPr/>
          <p:nvPr userDrawn="1">
            <p:custDataLst>
              <p:tags r:id="rId2"/>
            </p:custDataLst>
          </p:nvPr>
        </p:nvSpPr>
        <p:spPr bwMode="gray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9" name="Sticker" hidden="1">
            <a:extLst>
              <a:ext uri="{FF2B5EF4-FFF2-40B4-BE49-F238E27FC236}">
                <a16:creationId xmlns:a16="http://schemas.microsoft.com/office/drawing/2014/main" id="{64F3132B-1605-45D5-B06F-B703D774997D}"/>
              </a:ext>
            </a:extLst>
          </p:cNvPr>
          <p:cNvSpPr txBox="1"/>
          <p:nvPr userDrawn="1"/>
        </p:nvSpPr>
        <p:spPr bwMode="gray">
          <a:xfrm>
            <a:off x="1257300" y="1528142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14" name="3. Subtitle">
            <a:extLst>
              <a:ext uri="{FF2B5EF4-FFF2-40B4-BE49-F238E27FC236}">
                <a16:creationId xmlns:a16="http://schemas.microsoft.com/office/drawing/2014/main" id="{D4D36123-678D-4B6C-A648-186F85BE34AE}"/>
              </a:ext>
            </a:extLst>
          </p:cNvPr>
          <p:cNvSpPr>
            <a:spLocks noGrp="1"/>
          </p:cNvSpPr>
          <p:nvPr userDrawn="1">
            <p:ph type="subTitle" idx="1"/>
            <p:custDataLst>
              <p:tags r:id="rId3"/>
            </p:custDataLst>
          </p:nvPr>
        </p:nvSpPr>
        <p:spPr bwMode="gray">
          <a:xfrm>
            <a:off x="1257300" y="1238341"/>
            <a:ext cx="1040130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9238B1D6-2095-4826-AA45-9A4E6F7D1A16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 bwMode="gray"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C30AC055-11D5-4540-94E4-C3B7BE6EFD7D}"/>
              </a:ext>
            </a:extLst>
          </p:cNvPr>
          <p:cNvSpPr>
            <a:spLocks noGrp="1"/>
          </p:cNvSpPr>
          <p:nvPr userDrawn="1">
            <p:ph type="body" sz="quarter" idx="10" hasCustomPrompt="1"/>
            <p:custDataLst>
              <p:tags r:id="rId5"/>
            </p:custDataLst>
          </p:nvPr>
        </p:nvSpPr>
        <p:spPr bwMode="gray"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0" name="2. Slide Title">
            <a:extLst>
              <a:ext uri="{FF2B5EF4-FFF2-40B4-BE49-F238E27FC236}">
                <a16:creationId xmlns:a16="http://schemas.microsoft.com/office/drawing/2014/main" id="{8326FFD0-8389-4032-AAB8-00C262CAF746}"/>
              </a:ext>
            </a:extLst>
          </p:cNvPr>
          <p:cNvSpPr>
            <a:spLocks noGrp="1"/>
          </p:cNvSpPr>
          <p:nvPr userDrawn="1">
            <p:ph type="title" hasCustomPrompt="1"/>
            <p:custDataLst>
              <p:tags r:id="rId6"/>
            </p:custDataLst>
          </p:nvPr>
        </p:nvSpPr>
        <p:spPr bwMode="gray">
          <a:xfrm>
            <a:off x="1257300" y="419100"/>
            <a:ext cx="10401300" cy="769441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>
              <a:defRPr/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8A8A94-DEF1-F7BD-BA5C-4D5D2951D12C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2787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1/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F17EEF9-3DB9-4A02-BE2D-DE37DFD2B1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46856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F17EEF9-3DB9-4A02-BE2D-DE37DFD2B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F6D83EC-F243-46BA-8827-531E63D39DA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6092952" y="0"/>
            <a:ext cx="609904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4363212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4363212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6404B0A-A2B8-4CC0-AACE-22B9A9D22DC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5E717F-8E00-D7E0-55D8-3030A8AD3C4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Graphic 8" descr="ERCOT logo">
            <a:extLst>
              <a:ext uri="{FF2B5EF4-FFF2-40B4-BE49-F238E27FC236}">
                <a16:creationId xmlns:a16="http://schemas.microsoft.com/office/drawing/2014/main" id="{1297EAA3-94AA-1916-B5B3-7D7CC5845C9D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1" name="Group 10" descr="Confidential document label">
            <a:extLst>
              <a:ext uri="{FF2B5EF4-FFF2-40B4-BE49-F238E27FC236}">
                <a16:creationId xmlns:a16="http://schemas.microsoft.com/office/drawing/2014/main" id="{8905CEE6-2BB4-8447-68B8-AF3B9BED20E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2B46A18-472A-CAE4-A2D3-B78B1052BF23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2F08996-737A-2908-7864-A631917DF233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77398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2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B55F70-6D9A-415C-82BE-CBDB3A3541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821258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B55F70-6D9A-415C-82BE-CBDB3A354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7B8DBD3-5ABF-4E0A-9F2E-53C58888D15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E1D61C74-F3E2-42EF-998D-BEC7B3EBD0BC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257300" y="419100"/>
            <a:ext cx="6265164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4"/>
            </p:custDataLst>
          </p:nvPr>
        </p:nvSpPr>
        <p:spPr bwMode="ltGray">
          <a:xfrm>
            <a:off x="7830312" y="0"/>
            <a:ext cx="436168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48CA3F7F-79C3-4776-BD80-2B6BECA0AF60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6265164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5. Source" hidden="1">
            <a:extLst>
              <a:ext uri="{FF2B5EF4-FFF2-40B4-BE49-F238E27FC236}">
                <a16:creationId xmlns:a16="http://schemas.microsoft.com/office/drawing/2014/main" id="{143701BF-655B-4E75-9AF7-14445CDB19BD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bg2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6F53EF37-F1B6-47E2-A119-A2386F59B295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6C141EE-DA0D-C523-59AA-952F8FF3D90F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Graphic 7" descr="ERCOT logo">
            <a:extLst>
              <a:ext uri="{FF2B5EF4-FFF2-40B4-BE49-F238E27FC236}">
                <a16:creationId xmlns:a16="http://schemas.microsoft.com/office/drawing/2014/main" id="{EC10871A-2E1D-E298-809C-763EBA54E08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9" name="Group 8" descr="Confidential document label">
            <a:extLst>
              <a:ext uri="{FF2B5EF4-FFF2-40B4-BE49-F238E27FC236}">
                <a16:creationId xmlns:a16="http://schemas.microsoft.com/office/drawing/2014/main" id="{1A8502FA-D54B-EC7A-61BE-B6B232ACCFF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A4334C9-5480-D835-86DC-282F297A6BBE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92188A2-1B2F-0996-0665-59383C93DE6C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3422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3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B19533A-7C36-4239-BCB1-336E4EF4EA9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033294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73" imgH="473" progId="TCLayout.ActiveDocument.1">
                  <p:embed/>
                </p:oleObj>
              </mc:Choice>
              <mc:Fallback>
                <p:oleObj name="think-cell Slide" r:id="rId9" imgW="473" imgH="47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B19533A-7C36-4239-BCB1-336E4EF4E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F05418DB-2F6D-4E1E-889F-DE7C7630E9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RectangleLight">
            <a:extLst>
              <a:ext uri="{FF2B5EF4-FFF2-40B4-BE49-F238E27FC236}">
                <a16:creationId xmlns:a16="http://schemas.microsoft.com/office/drawing/2014/main" id="{65BA59B8-E166-40EF-A08B-73C27149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8781416" y="0"/>
            <a:ext cx="341058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7216140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7216140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768EECA-1A03-46B2-B9BB-3C455A3710A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bg2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41EC87-CBA1-E891-5DE0-58B97EB1216B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Graphic 6" descr="ERCOT logo">
            <a:extLst>
              <a:ext uri="{FF2B5EF4-FFF2-40B4-BE49-F238E27FC236}">
                <a16:creationId xmlns:a16="http://schemas.microsoft.com/office/drawing/2014/main" id="{CA397051-A56D-9EAF-9412-5934F4BBE80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E5AB6FB5-21BC-206A-F8E6-07188FBD1B1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00A717F-521F-3A3D-B0BC-97951FE19A22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B79AD19-3B31-C448-6175-CB5007C164F0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9118233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1/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F17EEF9-3DB9-4A02-BE2D-DE37DFD2B16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192481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592" imgH="591" progId="TCLayout.ActiveDocument.1">
                  <p:embed/>
                </p:oleObj>
              </mc:Choice>
              <mc:Fallback>
                <p:oleObj name="think-cell Slide" r:id="rId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F17EEF9-3DB9-4A02-BE2D-DE37DFD2B1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8F6D83EC-F243-46BA-8827-531E63D39DA3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609904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2. Slide Title">
            <a:extLst>
              <a:ext uri="{FF2B5EF4-FFF2-40B4-BE49-F238E27FC236}">
                <a16:creationId xmlns:a16="http://schemas.microsoft.com/office/drawing/2014/main" id="{80B9914A-DB55-4BC1-945B-6BCB69651471}"/>
              </a:ext>
            </a:extLst>
          </p:cNvPr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257300" y="419100"/>
            <a:ext cx="4363212" cy="369332"/>
          </a:xfrm>
        </p:spPr>
        <p:txBody>
          <a:bodyPr vert="horz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3. Subtitle">
            <a:extLst>
              <a:ext uri="{FF2B5EF4-FFF2-40B4-BE49-F238E27FC236}">
                <a16:creationId xmlns:a16="http://schemas.microsoft.com/office/drawing/2014/main" id="{DFAFB1F1-9351-4B71-8B28-70BD6B35E3B1}"/>
              </a:ext>
            </a:extLst>
          </p:cNvPr>
          <p:cNvSpPr>
            <a:spLocks noGrp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257300" y="864105"/>
            <a:ext cx="4363212" cy="246221"/>
          </a:xfrm>
          <a:prstGeom prst="rect">
            <a:avLst/>
          </a:prstGeom>
        </p:spPr>
        <p:txBody>
          <a:bodyPr wrap="square">
            <a:no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A6404B0A-A2B8-4CC0-AACE-22B9A9D22DC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7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5383962-1DD6-695C-BAF5-679965E357F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E79FB-97BA-492B-8D57-F1373F9ADA95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7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57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Graphic 8" descr="ERCOT logo">
            <a:extLst>
              <a:ext uri="{FF2B5EF4-FFF2-40B4-BE49-F238E27FC236}">
                <a16:creationId xmlns:a16="http://schemas.microsoft.com/office/drawing/2014/main" id="{FC90C51A-84C8-E2D2-1FF5-D08AB2E115B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1" name="Group 10" descr="Confidential document label">
            <a:extLst>
              <a:ext uri="{FF2B5EF4-FFF2-40B4-BE49-F238E27FC236}">
                <a16:creationId xmlns:a16="http://schemas.microsoft.com/office/drawing/2014/main" id="{B96F6DCB-55D5-377C-CF4C-EDB32810FFD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33A73EE-E938-28AE-4FEC-DFB1CA90A13A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833678A-2E8C-EB97-6B69-0EAF6CD9CB25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78739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2/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CB55F70-6D9A-415C-82BE-CBDB3A3541E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470486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CB55F70-6D9A-415C-82BE-CBDB3A354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C7B8DBD3-5ABF-4E0A-9F2E-53C58888D156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RectangleDark">
            <a:extLst>
              <a:ext uri="{FF2B5EF4-FFF2-40B4-BE49-F238E27FC236}">
                <a16:creationId xmlns:a16="http://schemas.microsoft.com/office/drawing/2014/main" id="{2365F90A-9CD8-40EE-93CD-2729135A9569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4361688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18" name="5. Source" hidden="1">
            <a:extLst>
              <a:ext uri="{FF2B5EF4-FFF2-40B4-BE49-F238E27FC236}">
                <a16:creationId xmlns:a16="http://schemas.microsoft.com/office/drawing/2014/main" id="{143701BF-655B-4E75-9AF7-14445CDB19BD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6967729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>
                <a:solidFill>
                  <a:schemeClr val="tx1"/>
                </a:solidFill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6F53EF37-F1B6-47E2-A119-A2386F59B295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465576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A2A8C6A2-26B8-46D0-B6A4-4D8C91B2772E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6347" y="2744369"/>
            <a:ext cx="3465576" cy="769441"/>
          </a:xfrm>
          <a:prstGeom prst="rect">
            <a:avLst/>
          </a:prstGeom>
        </p:spPr>
        <p:txBody>
          <a:bodyPr vert="horz" wrap="square" anchor="b">
            <a:noAutofit/>
          </a:bodyPr>
          <a:lstStyle>
            <a:lvl1pPr algn="l"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63DE0353-99BC-4322-9D9F-E3C1556B87A4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6347" y="3659644"/>
            <a:ext cx="3465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AF68975-F613-E01D-087E-A6836FCDA0D3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E79FB-97BA-492B-8D57-F1373F9ADA95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7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57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D3484F0A-889B-9BD8-FFC5-146FCEA2F62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6" name="Group 5" descr="Confidential document label">
            <a:extLst>
              <a:ext uri="{FF2B5EF4-FFF2-40B4-BE49-F238E27FC236}">
                <a16:creationId xmlns:a16="http://schemas.microsoft.com/office/drawing/2014/main" id="{1871A4E8-CF08-68F8-7041-AECA4D465FF0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6A3133A-BDC3-3D49-9206-468D38F41324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E77DDC7-2056-B61C-4A9F-5404A1F00E0E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19942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everse Contrast 3/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B19533A-7C36-4239-BCB1-336E4EF4EA9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390845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73" imgH="473" progId="TCLayout.ActiveDocument.1">
                  <p:embed/>
                </p:oleObj>
              </mc:Choice>
              <mc:Fallback>
                <p:oleObj name="think-cell Slide" r:id="rId9" imgW="473" imgH="473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B19533A-7C36-4239-BCB1-336E4EF4EA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F05418DB-2F6D-4E1E-889F-DE7C7630E9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2" name="RectangleLight">
            <a:extLst>
              <a:ext uri="{FF2B5EF4-FFF2-40B4-BE49-F238E27FC236}">
                <a16:creationId xmlns:a16="http://schemas.microsoft.com/office/drawing/2014/main" id="{65BA59B8-E166-40EF-A08B-73C27149A153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0" y="0"/>
            <a:ext cx="3410584" cy="6858000"/>
          </a:xfrm>
          <a:prstGeom prst="rect">
            <a:avLst/>
          </a:prstGeom>
          <a:solidFill>
            <a:schemeClr val="bg1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0F0F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" name="5. Source" hidden="1">
            <a:extLst>
              <a:ext uri="{FF2B5EF4-FFF2-40B4-BE49-F238E27FC236}">
                <a16:creationId xmlns:a16="http://schemas.microsoft.com/office/drawing/2014/main" id="{4F4B7457-0497-46CF-9E9B-69EB8E74CC15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panose="020B0604020202020204" pitchFamily="34" charset="0"/>
              </a:rPr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768EECA-1A03-46B2-B9BB-3C455A3710A4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2514600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noAutofit/>
          </a:bodyPr>
          <a:lstStyle>
            <a:lvl1pPr rtl="0">
              <a:defRPr lang="en-US" sz="800" b="0" dirty="0">
                <a:solidFill>
                  <a:schemeClr val="tx1"/>
                </a:solidFill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201E918A-7ADD-4595-9E5C-36C3D305CA4A}"/>
              </a:ext>
            </a:extLst>
          </p:cNvPr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06347" y="2744369"/>
            <a:ext cx="2514600" cy="769441"/>
          </a:xfrm>
        </p:spPr>
        <p:txBody>
          <a:bodyPr vert="horz" anchor="b">
            <a:noAutofit/>
          </a:bodyPr>
          <a:lstStyle>
            <a:lvl1pPr rtl="0"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</a:t>
            </a:r>
          </a:p>
        </p:txBody>
      </p:sp>
      <p:sp>
        <p:nvSpPr>
          <p:cNvPr id="12" name="3. Subtitle">
            <a:extLst>
              <a:ext uri="{FF2B5EF4-FFF2-40B4-BE49-F238E27FC236}">
                <a16:creationId xmlns:a16="http://schemas.microsoft.com/office/drawing/2014/main" id="{A0895B2F-2F72-4935-BC7F-BEA280D6C542}"/>
              </a:ext>
            </a:extLst>
          </p:cNvPr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506347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B3CD5B4A-F3BD-BBB6-3280-04177728C47F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DE79FB-97BA-492B-8D57-F1373F9ADA95}" type="slidenum">
              <a:rPr kumimoji="0" 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576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576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744FB596-1D74-F1C4-90EC-6DCDBA888EB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6" name="Group 5" descr="Confidential document label">
            <a:extLst>
              <a:ext uri="{FF2B5EF4-FFF2-40B4-BE49-F238E27FC236}">
                <a16:creationId xmlns:a16="http://schemas.microsoft.com/office/drawing/2014/main" id="{4FB2C39F-2B32-A0C3-5541-BBB894400ACF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1473503-8E8E-D69A-3B5F-BC049E1285C6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978B41C-4F14-AAC6-C952-AC9E0656BA83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0587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3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D937BF69-DBBB-44FA-AA65-8999BD8B4E5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237476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D937BF69-DBBB-44FA-AA65-8999BD8B4E5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0440E0BC-D285-4CB0-BC8F-8E2C57BF2A20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98" name="Sticker" hidden="1">
            <a:extLst>
              <a:ext uri="{FF2B5EF4-FFF2-40B4-BE49-F238E27FC236}">
                <a16:creationId xmlns:a16="http://schemas.microsoft.com/office/drawing/2014/main" id="{02AE8CE4-BD27-40D4-AB6E-9F41E7636086}"/>
              </a:ext>
            </a:extLst>
          </p:cNvPr>
          <p:cNvSpPr txBox="1"/>
          <p:nvPr userDrawn="1"/>
        </p:nvSpPr>
        <p:spPr>
          <a:xfrm>
            <a:off x="1257300" y="1666051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/>
          <a:p>
            <a:pPr algn="l" rtl="0">
              <a:spcBef>
                <a:spcPts val="300"/>
              </a:spcBef>
              <a:spcAft>
                <a:spcPts val="300"/>
              </a:spcAft>
              <a:buNone/>
            </a:pPr>
            <a:r>
              <a:rPr lang="en-US" sz="800" b="1" cap="all" baseline="0"/>
              <a:t>STICKER</a:t>
            </a:r>
          </a:p>
        </p:txBody>
      </p:sp>
      <p:sp>
        <p:nvSpPr>
          <p:cNvPr id="4" name="2. Slide Title">
            <a:extLst>
              <a:ext uri="{FF2B5EF4-FFF2-40B4-BE49-F238E27FC236}">
                <a16:creationId xmlns:a16="http://schemas.microsoft.com/office/drawing/2014/main" id="{6C3D89FC-A4B9-4683-B64F-B0644150274F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57300" y="419100"/>
            <a:ext cx="10401300" cy="1154162"/>
          </a:xfrm>
        </p:spPr>
        <p:txBody>
          <a:bodyPr vert="horz">
            <a:noAutofit/>
          </a:bodyPr>
          <a:lstStyle>
            <a:lvl1pPr rtl="0">
              <a:defRPr/>
            </a:lvl1pPr>
          </a:lstStyle>
          <a:p>
            <a:r>
              <a:rPr lang="en-US"/>
              <a:t>Click to </a:t>
            </a:r>
            <a:br>
              <a:rPr lang="en-US"/>
            </a:br>
            <a:r>
              <a:rPr lang="en-US"/>
              <a:t>edit Master 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10" name="5. Source" hidden="1">
            <a:extLst>
              <a:ext uri="{FF2B5EF4-FFF2-40B4-BE49-F238E27FC236}">
                <a16:creationId xmlns:a16="http://schemas.microsoft.com/office/drawing/2014/main" id="{67B1A162-B59D-4B89-B39B-FBDD9E751175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8" name="1. On-page tracker">
            <a:extLst>
              <a:ext uri="{FF2B5EF4-FFF2-40B4-BE49-F238E27FC236}">
                <a16:creationId xmlns:a16="http://schemas.microsoft.com/office/drawing/2014/main" id="{B5C5F547-1B1B-411D-99AF-7DE767A71F1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367E9-D36F-93F5-3156-A330091787E3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 descr="ERCOT logo">
            <a:extLst>
              <a:ext uri="{FF2B5EF4-FFF2-40B4-BE49-F238E27FC236}">
                <a16:creationId xmlns:a16="http://schemas.microsoft.com/office/drawing/2014/main" id="{29E039D9-06E3-12DF-B359-D3CCED82FF2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4" name="Group 13" descr="Confidential document label">
            <a:extLst>
              <a:ext uri="{FF2B5EF4-FFF2-40B4-BE49-F238E27FC236}">
                <a16:creationId xmlns:a16="http://schemas.microsoft.com/office/drawing/2014/main" id="{EB10089C-97B6-2632-D93B-8D1D9332E61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B1F988A-5868-C2AD-8202-F828D362128B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0521CD5-5F34-FB85-974A-114A7778128B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21634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rast Cus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7CD2BF5E-92A7-41C4-93AE-C72274D09CB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00859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592" imgH="591" progId="TCLayout.ActiveDocument.1">
                  <p:embed/>
                </p:oleObj>
              </mc:Choice>
              <mc:Fallback>
                <p:oleObj name="think-cell Slide" r:id="rId5" imgW="592" imgH="591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7CD2BF5E-92A7-41C4-93AE-C72274D09CB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48684DB6-320C-4E95-A29C-791B412C8164}"/>
              </a:ext>
            </a:extLst>
          </p:cNvPr>
          <p:cNvSpPr txBox="1"/>
          <p:nvPr userDrawn="1">
            <p:custDataLst>
              <p:tags r:id="rId2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7" name="1. On-page tracker">
            <a:extLst>
              <a:ext uri="{FF2B5EF4-FFF2-40B4-BE49-F238E27FC236}">
                <a16:creationId xmlns:a16="http://schemas.microsoft.com/office/drawing/2014/main" id="{E9E206AB-587F-4AC2-9EF7-AA339899F4B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D86F177-9879-EC15-3E06-62357106A517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Graphic 3" descr="ERCOT logo">
            <a:extLst>
              <a:ext uri="{FF2B5EF4-FFF2-40B4-BE49-F238E27FC236}">
                <a16:creationId xmlns:a16="http://schemas.microsoft.com/office/drawing/2014/main" id="{8567FB9A-7D42-3913-993A-805483D9323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8" name="Group 7" descr="Confidential document label">
            <a:extLst>
              <a:ext uri="{FF2B5EF4-FFF2-40B4-BE49-F238E27FC236}">
                <a16:creationId xmlns:a16="http://schemas.microsoft.com/office/drawing/2014/main" id="{8F3226A5-FA36-9470-B73E-C7E135DD078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EA451E7-C2CF-C04D-9BB3-C90BFAEA71BF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EA84857-0314-6AE3-EEFF-61F8EE6D4E58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9649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p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ct 9" hidden="1">
            <a:extLst>
              <a:ext uri="{FF2B5EF4-FFF2-40B4-BE49-F238E27FC236}">
                <a16:creationId xmlns:a16="http://schemas.microsoft.com/office/drawing/2014/main" id="{9BA84E71-6FE7-4585-B82E-BE560331194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7253270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10" name="Object 9" hidden="1">
                        <a:extLst>
                          <a:ext uri="{FF2B5EF4-FFF2-40B4-BE49-F238E27FC236}">
                            <a16:creationId xmlns:a16="http://schemas.microsoft.com/office/drawing/2014/main" id="{9BA84E71-6FE7-4585-B82E-BE560331194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E1CA8053-080D-DE1A-040C-F504789F7C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ltGray">
          <a:xfrm>
            <a:off x="0" y="0"/>
            <a:ext cx="4619625" cy="6858000"/>
          </a:xfrm>
          <a:prstGeom prst="rect">
            <a:avLst/>
          </a:prstGeom>
          <a:solidFill>
            <a:srgbClr val="E6EBEF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8" hidden="1">
            <a:extLst>
              <a:ext uri="{FF2B5EF4-FFF2-40B4-BE49-F238E27FC236}">
                <a16:creationId xmlns:a16="http://schemas.microsoft.com/office/drawing/2014/main" id="{D62A08AB-557D-4245-84FA-9DB6B6C6845A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3813048" cy="769441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rtl="0">
              <a:lnSpc>
                <a:spcPct val="100000"/>
              </a:lnSpc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0E2D5DBB-C1B8-4A27-836D-C2E6D553234D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1" name="1. On-page tracker">
            <a:extLst>
              <a:ext uri="{FF2B5EF4-FFF2-40B4-BE49-F238E27FC236}">
                <a16:creationId xmlns:a16="http://schemas.microsoft.com/office/drawing/2014/main" id="{A2582D75-79F8-4634-92EF-A9F0840C018B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110484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D2836D2D-E552-3EC2-DAC0-EE904B0CAECB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3" name="Graphic 12" descr="ERCOT logo">
            <a:extLst>
              <a:ext uri="{FF2B5EF4-FFF2-40B4-BE49-F238E27FC236}">
                <a16:creationId xmlns:a16="http://schemas.microsoft.com/office/drawing/2014/main" id="{0BCAEE56-28C5-4932-BE83-F3FB05271820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14" name="Group 13" descr="Confidential document label">
            <a:extLst>
              <a:ext uri="{FF2B5EF4-FFF2-40B4-BE49-F238E27FC236}">
                <a16:creationId xmlns:a16="http://schemas.microsoft.com/office/drawing/2014/main" id="{52BCA280-1FF4-B153-A60D-6852660F4E8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E1A0056-64E3-136B-C6E4-3EFA4B6B3D79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70631B-63C3-845B-2D4E-7912F7755954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2498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C4F5195-E8F7-4A2F-B02E-643BB3D8838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655678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C4F5195-E8F7-4A2F-B02E-643BB3D883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515EFC92-5E3D-4BDC-A378-85D30212A9E2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2. Slide Title">
            <a:extLst>
              <a:ext uri="{FF2B5EF4-FFF2-40B4-BE49-F238E27FC236}">
                <a16:creationId xmlns:a16="http://schemas.microsoft.com/office/drawing/2014/main" id="{064E079D-5BD2-4787-A7F2-0859A1CB5E94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3044280"/>
            <a:ext cx="5065776" cy="769441"/>
          </a:xfrm>
          <a:prstGeom prst="rect">
            <a:avLst/>
          </a:prstGeom>
        </p:spPr>
        <p:txBody>
          <a:bodyPr vert="horz" rIns="365760" anchor="ctr">
            <a:noAutofit/>
          </a:bodyPr>
          <a:lstStyle>
            <a:lvl1pPr rtl="0">
              <a:defRPr>
                <a:ln w="6350" cap="flat">
                  <a:noFill/>
                  <a:miter lim="800000"/>
                </a:ln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5. Source" hidden="1">
            <a:extLst>
              <a:ext uri="{FF2B5EF4-FFF2-40B4-BE49-F238E27FC236}">
                <a16:creationId xmlns:a16="http://schemas.microsoft.com/office/drawing/2014/main" id="{C0D33C43-5B9F-44B4-82FA-BAAD11A7FB8E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E4983596-431B-4F12-AA07-76914CD3DEE7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F818F9E-2A47-4287-BE8F-EB90A0DC00A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707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05B6D76-6B4B-4ED5-B8F1-5D1D0983125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70691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592" imgH="591" progId="TCLayout.ActiveDocument.1">
                  <p:embed/>
                </p:oleObj>
              </mc:Choice>
              <mc:Fallback>
                <p:oleObj name="think-cell Slide" r:id="rId7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05B6D76-6B4B-4ED5-B8F1-5D1D0983125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BDCF374B-2477-45CD-A00B-B8676A45ACDF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4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2. Slide Title">
            <a:extLst>
              <a:ext uri="{FF2B5EF4-FFF2-40B4-BE49-F238E27FC236}">
                <a16:creationId xmlns:a16="http://schemas.microsoft.com/office/drawing/2014/main" id="{99495DFD-8D6A-4DD8-AE3A-47FA42AA0A4F}"/>
              </a:ext>
            </a:extLst>
          </p:cNvPr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06347" y="4580468"/>
            <a:ext cx="11082528" cy="677108"/>
          </a:xfrm>
        </p:spPr>
        <p:txBody>
          <a:bodyPr vert="horz" anchor="b">
            <a:noAutofit/>
          </a:bodyPr>
          <a:lstStyle>
            <a:lvl1pPr rtl="0">
              <a:lnSpc>
                <a:spcPct val="100000"/>
              </a:lnSpc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5. Source" hidden="1">
            <a:extLst>
              <a:ext uri="{FF2B5EF4-FFF2-40B4-BE49-F238E27FC236}">
                <a16:creationId xmlns:a16="http://schemas.microsoft.com/office/drawing/2014/main" id="{B871FE09-BB6E-4334-B0EA-E52395AA61B3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9" name="1. On-page tracker">
            <a:extLst>
              <a:ext uri="{FF2B5EF4-FFF2-40B4-BE49-F238E27FC236}">
                <a16:creationId xmlns:a16="http://schemas.microsoft.com/office/drawing/2014/main" id="{FA764DC8-CEA6-42F3-8E66-7C768AAD275E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5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BEE1DE6-268C-0F8F-08AA-17C1EE9B2B80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70631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EC6EE29E-F64A-419F-BFB0-EEDEB71953F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465036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592" imgH="591" progId="TCLayout.ActiveDocument.1">
                  <p:embed/>
                </p:oleObj>
              </mc:Choice>
              <mc:Fallback>
                <p:oleObj name="think-cell Slide" r:id="rId8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EC6EE29E-F64A-419F-BFB0-EEDEB71953F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69526043-F22A-4ED3-B0A1-DD7C4F83AF9B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34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8" name="2. Slide Title">
            <a:extLst>
              <a:ext uri="{FF2B5EF4-FFF2-40B4-BE49-F238E27FC236}">
                <a16:creationId xmlns:a16="http://schemas.microsoft.com/office/drawing/2014/main" id="{EA735538-C733-4892-93A4-7B433D8B8293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05712" y="3556229"/>
            <a:ext cx="9180576" cy="523220"/>
          </a:xfrm>
          <a:prstGeom prst="rect">
            <a:avLst/>
          </a:prstGeom>
        </p:spPr>
        <p:txBody>
          <a:bodyPr vert="horz" anchor="b">
            <a:spAutoFit/>
          </a:bodyPr>
          <a:lstStyle>
            <a:lvl1pPr rtl="0">
              <a:lnSpc>
                <a:spcPct val="105000"/>
              </a:lnSpc>
              <a:defRPr sz="3400"/>
            </a:lvl1pPr>
          </a:lstStyle>
          <a:p>
            <a:r>
              <a:rPr lang="en-US"/>
              <a:t>“Click to add quote</a:t>
            </a:r>
          </a:p>
        </p:txBody>
      </p:sp>
      <p:sp>
        <p:nvSpPr>
          <p:cNvPr id="6" name="3. Subtitle">
            <a:extLst>
              <a:ext uri="{FF2B5EF4-FFF2-40B4-BE49-F238E27FC236}">
                <a16:creationId xmlns:a16="http://schemas.microsoft.com/office/drawing/2014/main" id="{8DB5022C-F66C-4018-82F3-195571DDD527}"/>
              </a:ext>
            </a:extLst>
          </p:cNvPr>
          <p:cNvSpPr>
            <a:spLocks noGrp="1"/>
          </p:cNvSpPr>
          <p:nvPr>
            <p:ph type="subTitle" idx="1" hasCustomPrompt="1"/>
            <p:custDataLst>
              <p:tags r:id="rId4"/>
            </p:custDataLst>
          </p:nvPr>
        </p:nvSpPr>
        <p:spPr>
          <a:xfrm>
            <a:off x="1505712" y="4284630"/>
            <a:ext cx="9180576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quote source</a:t>
            </a:r>
          </a:p>
        </p:txBody>
      </p:sp>
      <p:sp>
        <p:nvSpPr>
          <p:cNvPr id="7" name="5. Source" hidden="1">
            <a:extLst>
              <a:ext uri="{FF2B5EF4-FFF2-40B4-BE49-F238E27FC236}">
                <a16:creationId xmlns:a16="http://schemas.microsoft.com/office/drawing/2014/main" id="{97195F4E-ECA7-41A9-AFF3-0C4DAD103DA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556D1499-3230-4098-85B2-D4CC7CA621F1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843338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12E13C-E7B3-E4D4-9C1D-30A101C829C1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697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DA8D6A48-EE20-4EB4-A234-9F3B16C0287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559152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DA8D6A48-EE20-4EB4-A234-9F3B16C0287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1" hidden="1">
            <a:extLst>
              <a:ext uri="{FF2B5EF4-FFF2-40B4-BE49-F238E27FC236}">
                <a16:creationId xmlns:a16="http://schemas.microsoft.com/office/drawing/2014/main" id="{67C50C85-5FB9-4798-A8A4-1DA5B9F3ACC9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3413760" y="0"/>
            <a:ext cx="8778240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A4DBA574-6D59-4DFD-82A7-9B1E9AEB906E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6347" y="3659644"/>
            <a:ext cx="2514600" cy="49244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25B2DE14-9B3F-4199-B082-9FEB12CE57EA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96552B7E-7081-4EA8-9351-FE4C7216ADF2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2514601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BD1E8CEA-59CA-420E-955C-4C9FBA24773C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6347" y="2744369"/>
            <a:ext cx="2514600" cy="76944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A014AA7-911F-B58E-445F-FCD6ABEC8D46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C7B8CEBD-E7E6-FE69-AFE5-8BEA82650A8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9C520136-6064-D02F-FFC8-60BA23C890C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5D94892-B5B1-1C5B-A625-23E0F20EEA7B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402A3FF-0A7F-11D6-D2BD-5F777995790D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9416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EE6E84E-0DE7-4EEF-8932-BF42153B3B56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365779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" imgW="413" imgH="416" progId="TCLayout.ActiveDocument.1">
                  <p:embed/>
                </p:oleObj>
              </mc:Choice>
              <mc:Fallback>
                <p:oleObj name="think-cell Slide" r:id="rId9" imgW="413" imgH="41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EE6E84E-0DE7-4EEF-8932-BF42153B3B5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 hidden="1">
            <a:extLst>
              <a:ext uri="{FF2B5EF4-FFF2-40B4-BE49-F238E27FC236}">
                <a16:creationId xmlns:a16="http://schemas.microsoft.com/office/drawing/2014/main" id="{29D2CA90-0144-4292-9526-98A508F53171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6" name="RectangleLight">
            <a:extLst>
              <a:ext uri="{FF2B5EF4-FFF2-40B4-BE49-F238E27FC236}">
                <a16:creationId xmlns:a16="http://schemas.microsoft.com/office/drawing/2014/main" id="{3FA229FA-A3E6-464F-8FAE-54175450EBEB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ltGray">
          <a:xfrm>
            <a:off x="4364736" y="0"/>
            <a:ext cx="7827264" cy="6858000"/>
          </a:xfrm>
          <a:prstGeom prst="rect">
            <a:avLst/>
          </a:prstGeom>
          <a:solidFill>
            <a:srgbClr val="E6EBEF"/>
          </a:solidFill>
          <a:ln w="63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>
              <a:solidFill>
                <a:srgbClr val="F0F0F0"/>
              </a:solidFill>
              <a:latin typeface="Arial" panose="020B0604020202020204" pitchFamily="34" charset="0"/>
            </a:endParaRPr>
          </a:p>
        </p:txBody>
      </p:sp>
      <p:sp>
        <p:nvSpPr>
          <p:cNvPr id="20" name="3. Subtitle">
            <a:extLst>
              <a:ext uri="{FF2B5EF4-FFF2-40B4-BE49-F238E27FC236}">
                <a16:creationId xmlns:a16="http://schemas.microsoft.com/office/drawing/2014/main" id="{9F06A69A-B095-4159-932B-3658DD253FDF}"/>
              </a:ext>
            </a:extLst>
          </p:cNvPr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>
          <a:xfrm>
            <a:off x="506347" y="3659644"/>
            <a:ext cx="3465575" cy="24622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rtl="0">
              <a:buNone/>
              <a:defRPr sz="1600" b="0" baseline="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5. Source" hidden="1">
            <a:extLst>
              <a:ext uri="{FF2B5EF4-FFF2-40B4-BE49-F238E27FC236}">
                <a16:creationId xmlns:a16="http://schemas.microsoft.com/office/drawing/2014/main" id="{DA204BE1-D5C8-4D03-9090-21D41FEC78E0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506347" y="6501669"/>
            <a:ext cx="7277861" cy="12311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Font typeface="Segoe UI" panose="020B0502040204020203" pitchFamily="34" charset="0"/>
              <a:buChar char="​"/>
              <a:defRPr lang="en-US" sz="900" dirty="0">
                <a:cs typeface="Arial" panose="020B0604020202020204" pitchFamily="34" charset="0"/>
              </a:defRPr>
            </a:lvl1pPr>
            <a:lvl2pPr marL="228600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pitchFamily="2" charset="2"/>
              <a:buChar char=""/>
              <a:defRPr sz="1600">
                <a:cs typeface="Arial" panose="020B0604020202020204" pitchFamily="34" charset="0"/>
              </a:defRPr>
            </a:lvl2pPr>
            <a:lvl3pPr marL="515938" indent="-2873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—"/>
              <a:defRPr sz="1600">
                <a:cs typeface="Arial" panose="020B0604020202020204" pitchFamily="34" charset="0"/>
              </a:defRPr>
            </a:lvl3pPr>
            <a:lvl4pPr marL="742950" indent="-18256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»"/>
              <a:defRPr sz="1600">
                <a:cs typeface="Arial" panose="020B0604020202020204" pitchFamily="34" charset="0"/>
              </a:defRPr>
            </a:lvl4pPr>
            <a:lvl5pPr marL="914400" indent="-1365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›"/>
              <a:defRPr sz="1600">
                <a:cs typeface="Arial" panose="020B0604020202020204" pitchFamily="34" charset="0"/>
              </a:defRPr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rtl="0"/>
            <a:r>
              <a:rPr lang="en-US" sz="800"/>
              <a:t>Source: …</a:t>
            </a:r>
          </a:p>
        </p:txBody>
      </p:sp>
      <p:sp>
        <p:nvSpPr>
          <p:cNvPr id="10" name="1. On-page tracker">
            <a:extLst>
              <a:ext uri="{FF2B5EF4-FFF2-40B4-BE49-F238E27FC236}">
                <a16:creationId xmlns:a16="http://schemas.microsoft.com/office/drawing/2014/main" id="{79C07342-0520-417C-B878-54C94CBD8539}"/>
              </a:ext>
            </a:extLst>
          </p:cNvPr>
          <p:cNvSpPr>
            <a:spLocks noGrp="1"/>
          </p:cNvSpPr>
          <p:nvPr>
            <p:ph type="body" sz="quarter" idx="10" hasCustomPrompt="1"/>
            <p:custDataLst>
              <p:tags r:id="rId6"/>
            </p:custDataLst>
          </p:nvPr>
        </p:nvSpPr>
        <p:spPr>
          <a:xfrm>
            <a:off x="1257300" y="41597"/>
            <a:ext cx="3465577" cy="123111"/>
          </a:xfrm>
          <a:prstGeom prst="rect">
            <a:avLst/>
          </a:prstGeom>
          <a:ln w="6350">
            <a:noFill/>
            <a:miter lim="800000"/>
          </a:ln>
        </p:spPr>
        <p:txBody>
          <a:bodyPr vert="horz" wrap="square" lIns="0" tIns="0" rIns="0" bIns="0" rtlCol="0">
            <a:spAutoFit/>
          </a:bodyPr>
          <a:lstStyle>
            <a:lvl1pPr rtl="0">
              <a:defRPr lang="en-US" sz="800" b="0" dirty="0">
                <a:cs typeface="+mn-cs"/>
              </a:defRPr>
            </a:lvl1pPr>
          </a:lstStyle>
          <a:p>
            <a:pPr lvl="0">
              <a:buNone/>
            </a:pPr>
            <a:r>
              <a:rPr lang="en-US"/>
              <a:t>Add tracker</a:t>
            </a:r>
          </a:p>
        </p:txBody>
      </p:sp>
      <p:sp>
        <p:nvSpPr>
          <p:cNvPr id="11" name="2. Slide Title">
            <a:extLst>
              <a:ext uri="{FF2B5EF4-FFF2-40B4-BE49-F238E27FC236}">
                <a16:creationId xmlns:a16="http://schemas.microsoft.com/office/drawing/2014/main" id="{B064DA18-FA54-43C0-B981-F306F40179F4}"/>
              </a:ext>
            </a:extLst>
          </p:cNvPr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6347" y="2744369"/>
            <a:ext cx="3465574" cy="76944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137F09C0-3C66-2DA8-48F4-5EBF7DB3C308}"/>
              </a:ext>
            </a:extLst>
          </p:cNvPr>
          <p:cNvSpPr txBox="1">
            <a:spLocks/>
          </p:cNvSpPr>
          <p:nvPr userDrawn="1"/>
        </p:nvSpPr>
        <p:spPr>
          <a:xfrm>
            <a:off x="11658600" y="6356350"/>
            <a:ext cx="533400" cy="365125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CDE79FB-97BA-492B-8D57-F1373F9ADA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Graphic 4" descr="ERCOT logo">
            <a:extLst>
              <a:ext uri="{FF2B5EF4-FFF2-40B4-BE49-F238E27FC236}">
                <a16:creationId xmlns:a16="http://schemas.microsoft.com/office/drawing/2014/main" id="{5693BB58-77E5-498B-C0E0-F8346103C704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7" name="Group 6" descr="Confidential document label">
            <a:extLst>
              <a:ext uri="{FF2B5EF4-FFF2-40B4-BE49-F238E27FC236}">
                <a16:creationId xmlns:a16="http://schemas.microsoft.com/office/drawing/2014/main" id="{75D4ACC5-9130-F7B0-2A78-F226B993C5F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6E5F30A-F87B-E8DC-9D25-AF81A7D5E8AD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CBC3D32-0092-69E6-9D5A-6997E64A4FE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7509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9" Type="http://schemas.openxmlformats.org/officeDocument/2006/relationships/tags" Target="../tags/tag19.xml"/><Relationship Id="rId21" Type="http://schemas.openxmlformats.org/officeDocument/2006/relationships/theme" Target="../theme/theme1.xml"/><Relationship Id="rId34" Type="http://schemas.openxmlformats.org/officeDocument/2006/relationships/tags" Target="../tags/tag14.xml"/><Relationship Id="rId42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ags" Target="../tags/tag9.xml"/><Relationship Id="rId41" Type="http://schemas.openxmlformats.org/officeDocument/2006/relationships/tags" Target="../tags/tag2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32" Type="http://schemas.openxmlformats.org/officeDocument/2006/relationships/tags" Target="../tags/tag12.xml"/><Relationship Id="rId37" Type="http://schemas.openxmlformats.org/officeDocument/2006/relationships/tags" Target="../tags/tag17.xml"/><Relationship Id="rId40" Type="http://schemas.openxmlformats.org/officeDocument/2006/relationships/tags" Target="../tags/tag2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28" Type="http://schemas.openxmlformats.org/officeDocument/2006/relationships/tags" Target="../tags/tag8.xml"/><Relationship Id="rId36" Type="http://schemas.openxmlformats.org/officeDocument/2006/relationships/tags" Target="../tags/tag1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11.xml"/><Relationship Id="rId44" Type="http://schemas.openxmlformats.org/officeDocument/2006/relationships/image" Target="../media/image2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Relationship Id="rId27" Type="http://schemas.openxmlformats.org/officeDocument/2006/relationships/tags" Target="../tags/tag7.xml"/><Relationship Id="rId30" Type="http://schemas.openxmlformats.org/officeDocument/2006/relationships/tags" Target="../tags/tag10.xml"/><Relationship Id="rId35" Type="http://schemas.openxmlformats.org/officeDocument/2006/relationships/tags" Target="../tags/tag15.xml"/><Relationship Id="rId43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33" Type="http://schemas.openxmlformats.org/officeDocument/2006/relationships/tags" Target="../tags/tag13.xml"/><Relationship Id="rId38" Type="http://schemas.openxmlformats.org/officeDocument/2006/relationships/tags" Target="../tags/tag1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33.xml"/><Relationship Id="rId18" Type="http://schemas.openxmlformats.org/officeDocument/2006/relationships/theme" Target="../theme/theme2.xml"/><Relationship Id="rId26" Type="http://schemas.openxmlformats.org/officeDocument/2006/relationships/tags" Target="../tags/tag113.xml"/><Relationship Id="rId39" Type="http://schemas.openxmlformats.org/officeDocument/2006/relationships/oleObject" Target="../embeddings/oleObject17.bin"/><Relationship Id="rId21" Type="http://schemas.openxmlformats.org/officeDocument/2006/relationships/tags" Target="../tags/tag108.xml"/><Relationship Id="rId34" Type="http://schemas.openxmlformats.org/officeDocument/2006/relationships/tags" Target="../tags/tag121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tags" Target="../tags/tag107.xml"/><Relationship Id="rId29" Type="http://schemas.openxmlformats.org/officeDocument/2006/relationships/tags" Target="../tags/tag116.xml"/><Relationship Id="rId41" Type="http://schemas.openxmlformats.org/officeDocument/2006/relationships/image" Target="../media/image7.svg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24" Type="http://schemas.openxmlformats.org/officeDocument/2006/relationships/tags" Target="../tags/tag111.xml"/><Relationship Id="rId32" Type="http://schemas.openxmlformats.org/officeDocument/2006/relationships/tags" Target="../tags/tag119.xml"/><Relationship Id="rId37" Type="http://schemas.openxmlformats.org/officeDocument/2006/relationships/tags" Target="../tags/tag124.xml"/><Relationship Id="rId40" Type="http://schemas.openxmlformats.org/officeDocument/2006/relationships/image" Target="../media/image3.emf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23" Type="http://schemas.openxmlformats.org/officeDocument/2006/relationships/tags" Target="../tags/tag110.xml"/><Relationship Id="rId28" Type="http://schemas.openxmlformats.org/officeDocument/2006/relationships/tags" Target="../tags/tag115.xml"/><Relationship Id="rId36" Type="http://schemas.openxmlformats.org/officeDocument/2006/relationships/tags" Target="../tags/tag123.xml"/><Relationship Id="rId10" Type="http://schemas.openxmlformats.org/officeDocument/2006/relationships/slideLayout" Target="../slideLayouts/slideLayout30.xml"/><Relationship Id="rId19" Type="http://schemas.openxmlformats.org/officeDocument/2006/relationships/tags" Target="../tags/tag106.xml"/><Relationship Id="rId31" Type="http://schemas.openxmlformats.org/officeDocument/2006/relationships/tags" Target="../tags/tag118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tags" Target="../tags/tag109.xml"/><Relationship Id="rId27" Type="http://schemas.openxmlformats.org/officeDocument/2006/relationships/tags" Target="../tags/tag114.xml"/><Relationship Id="rId30" Type="http://schemas.openxmlformats.org/officeDocument/2006/relationships/tags" Target="../tags/tag117.xml"/><Relationship Id="rId35" Type="http://schemas.openxmlformats.org/officeDocument/2006/relationships/tags" Target="../tags/tag122.xml"/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5" Type="http://schemas.openxmlformats.org/officeDocument/2006/relationships/tags" Target="../tags/tag112.xml"/><Relationship Id="rId33" Type="http://schemas.openxmlformats.org/officeDocument/2006/relationships/tags" Target="../tags/tag120.xml"/><Relationship Id="rId38" Type="http://schemas.openxmlformats.org/officeDocument/2006/relationships/tags" Target="../tags/tag1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 hidden="1">
            <a:extLst>
              <a:ext uri="{FF2B5EF4-FFF2-40B4-BE49-F238E27FC236}">
                <a16:creationId xmlns:a16="http://schemas.microsoft.com/office/drawing/2014/main" id="{4BC40847-AF8B-4097-9A07-2349A751A05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2"/>
            </p:custDataLst>
            <p:extLst>
              <p:ext uri="{D42A27DB-BD31-4B8C-83A1-F6EECF244321}">
                <p14:modId xmlns:p14="http://schemas.microsoft.com/office/powerpoint/2010/main" val="37532556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2" imgW="413" imgH="416" progId="TCLayout.ActiveDocument.1">
                  <p:embed/>
                </p:oleObj>
              </mc:Choice>
              <mc:Fallback>
                <p:oleObj name="think-cell Slide" r:id="rId42" imgW="413" imgH="416" progId="TCLayout.ActiveDocument.1">
                  <p:embed/>
                  <p:pic>
                    <p:nvPicPr>
                      <p:cNvPr id="3" name="Object 6" hidden="1">
                        <a:extLst>
                          <a:ext uri="{FF2B5EF4-FFF2-40B4-BE49-F238E27FC236}">
                            <a16:creationId xmlns:a16="http://schemas.microsoft.com/office/drawing/2014/main" id="{4BC40847-AF8B-4097-9A07-2349A751A05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" name="Grid" hidden="1">
            <a:extLst>
              <a:ext uri="{FF2B5EF4-FFF2-40B4-BE49-F238E27FC236}">
                <a16:creationId xmlns:a16="http://schemas.microsoft.com/office/drawing/2014/main" id="{C58099A2-43F1-73D5-0DC9-C64498E1CC21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AD967622-317B-12AF-4141-4B16F60960C5}"/>
                </a:ext>
              </a:extLst>
            </p:cNvPr>
            <p:cNvSpPr>
              <a:spLocks/>
            </p:cNvSpPr>
            <p:nvPr/>
          </p:nvSpPr>
          <p:spPr bwMode="gray">
            <a:xfrm>
              <a:off x="3176" y="0"/>
              <a:ext cx="12185651" cy="6858000"/>
            </a:xfrm>
            <a:custGeom>
              <a:avLst/>
              <a:gdLst>
                <a:gd name="csX0" fmla="*/ 495187 w 12185651"/>
                <a:gd name="csY0" fmla="*/ 1705105 h 6858000"/>
                <a:gd name="csX1" fmla="*/ 495187 w 12185651"/>
                <a:gd name="csY1" fmla="*/ 1709928 h 6858000"/>
                <a:gd name="csX2" fmla="*/ 493832 w 12185651"/>
                <a:gd name="csY2" fmla="*/ 1709928 h 6858000"/>
                <a:gd name="csX3" fmla="*/ 493832 w 12185651"/>
                <a:gd name="csY3" fmla="*/ 6217920 h 6858000"/>
                <a:gd name="csX4" fmla="*/ 495187 w 12185651"/>
                <a:gd name="csY4" fmla="*/ 6217920 h 6858000"/>
                <a:gd name="csX5" fmla="*/ 11669150 w 12185651"/>
                <a:gd name="csY5" fmla="*/ 6217920 h 6858000"/>
                <a:gd name="csX6" fmla="*/ 11669610 w 12185651"/>
                <a:gd name="csY6" fmla="*/ 6217920 h 6858000"/>
                <a:gd name="csX7" fmla="*/ 11669610 w 12185651"/>
                <a:gd name="csY7" fmla="*/ 1709928 h 6858000"/>
                <a:gd name="csX8" fmla="*/ 11669150 w 12185651"/>
                <a:gd name="csY8" fmla="*/ 1709928 h 6858000"/>
                <a:gd name="csX9" fmla="*/ 11669150 w 12185651"/>
                <a:gd name="csY9" fmla="*/ 1705105 h 6858000"/>
                <a:gd name="csX10" fmla="*/ 0 w 12185651"/>
                <a:gd name="csY10" fmla="*/ 0 h 6858000"/>
                <a:gd name="csX11" fmla="*/ 12185651 w 12185651"/>
                <a:gd name="csY11" fmla="*/ 0 h 6858000"/>
                <a:gd name="csX12" fmla="*/ 12185651 w 12185651"/>
                <a:gd name="csY12" fmla="*/ 6858000 h 6858000"/>
                <a:gd name="csX13" fmla="*/ 0 w 12185651"/>
                <a:gd name="csY13" fmla="*/ 6858000 h 6858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2185651" h="6858000">
                  <a:moveTo>
                    <a:pt x="495187" y="1705105"/>
                  </a:moveTo>
                  <a:lnTo>
                    <a:pt x="495187" y="1709928"/>
                  </a:lnTo>
                  <a:lnTo>
                    <a:pt x="493832" y="1709928"/>
                  </a:lnTo>
                  <a:lnTo>
                    <a:pt x="493832" y="6217920"/>
                  </a:lnTo>
                  <a:lnTo>
                    <a:pt x="495187" y="6217920"/>
                  </a:lnTo>
                  <a:lnTo>
                    <a:pt x="11669150" y="6217920"/>
                  </a:lnTo>
                  <a:lnTo>
                    <a:pt x="11669610" y="6217920"/>
                  </a:lnTo>
                  <a:lnTo>
                    <a:pt x="11669610" y="1709928"/>
                  </a:lnTo>
                  <a:lnTo>
                    <a:pt x="11669150" y="1709928"/>
                  </a:lnTo>
                  <a:lnTo>
                    <a:pt x="11669150" y="1705105"/>
                  </a:lnTo>
                  <a:close/>
                  <a:moveTo>
                    <a:pt x="0" y="0"/>
                  </a:moveTo>
                  <a:lnTo>
                    <a:pt x="12185651" y="0"/>
                  </a:lnTo>
                  <a:lnTo>
                    <a:pt x="1218565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 rtl="0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2C7B2A14-B4F9-6600-FA8E-E720FED1E65E}"/>
                </a:ext>
              </a:extLst>
            </p:cNvPr>
            <p:cNvGrpSpPr/>
            <p:nvPr/>
          </p:nvGrpSpPr>
          <p:grpSpPr>
            <a:xfrm>
              <a:off x="0" y="0"/>
              <a:ext cx="12192000" cy="6684264"/>
              <a:chOff x="0" y="0"/>
              <a:chExt cx="12188952" cy="6684264"/>
            </a:xfrm>
          </p:grpSpPr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DE1F32E0-4CDC-6698-49D7-19E801AD47B4}"/>
                  </a:ext>
                </a:extLst>
              </p:cNvPr>
              <p:cNvCxnSpPr/>
              <p:nvPr userDrawn="1"/>
            </p:nvCxnSpPr>
            <p:spPr bwMode="gray">
              <a:xfrm>
                <a:off x="0" y="6217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8E5AF76-2365-3719-9E6A-624C271F5B88}"/>
                  </a:ext>
                </a:extLst>
              </p:cNvPr>
              <p:cNvCxnSpPr/>
              <p:nvPr userDrawn="1"/>
            </p:nvCxnSpPr>
            <p:spPr bwMode="gray">
              <a:xfrm>
                <a:off x="0" y="3108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87D2FCAF-0C5B-1CC9-56BA-57CE94BE4F8C}"/>
                  </a:ext>
                </a:extLst>
              </p:cNvPr>
              <p:cNvCxnSpPr/>
              <p:nvPr userDrawn="1"/>
            </p:nvCxnSpPr>
            <p:spPr bwMode="gray">
              <a:xfrm>
                <a:off x="0" y="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4F51463C-38AC-3269-694E-F74889C4DBC0}"/>
                  </a:ext>
                </a:extLst>
              </p:cNvPr>
              <p:cNvCxnSpPr/>
              <p:nvPr userDrawn="1"/>
            </p:nvCxnSpPr>
            <p:spPr bwMode="gray">
              <a:xfrm>
                <a:off x="0" y="12435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AD2B7C59-7D66-CAA2-0B70-DA605D7EE0E3}"/>
                  </a:ext>
                </a:extLst>
              </p:cNvPr>
              <p:cNvCxnSpPr/>
              <p:nvPr userDrawn="1"/>
            </p:nvCxnSpPr>
            <p:spPr bwMode="gray">
              <a:xfrm>
                <a:off x="0" y="9326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2A5F03BD-9B83-1996-ACC2-A88E7CDC2ABD}"/>
                  </a:ext>
                </a:extLst>
              </p:cNvPr>
              <p:cNvCxnSpPr/>
              <p:nvPr userDrawn="1"/>
            </p:nvCxnSpPr>
            <p:spPr bwMode="gray">
              <a:xfrm>
                <a:off x="0" y="18653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FAEC9D91-8F2C-4BBB-1C23-E86D34997F15}"/>
                  </a:ext>
                </a:extLst>
              </p:cNvPr>
              <p:cNvCxnSpPr/>
              <p:nvPr userDrawn="1"/>
            </p:nvCxnSpPr>
            <p:spPr bwMode="gray">
              <a:xfrm>
                <a:off x="0" y="15544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723477D6-C106-97EA-B905-77DC0F9E4804}"/>
                  </a:ext>
                </a:extLst>
              </p:cNvPr>
              <p:cNvCxnSpPr/>
              <p:nvPr userDrawn="1"/>
            </p:nvCxnSpPr>
            <p:spPr bwMode="gray">
              <a:xfrm>
                <a:off x="0" y="24871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7C0B1D0B-82BC-B488-8D59-CF0A058EAB22}"/>
                  </a:ext>
                </a:extLst>
              </p:cNvPr>
              <p:cNvCxnSpPr/>
              <p:nvPr userDrawn="1"/>
            </p:nvCxnSpPr>
            <p:spPr bwMode="gray">
              <a:xfrm>
                <a:off x="0" y="21762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463C5340-12AE-C378-C685-714AF89C4753}"/>
                  </a:ext>
                </a:extLst>
              </p:cNvPr>
              <p:cNvCxnSpPr/>
              <p:nvPr userDrawn="1"/>
            </p:nvCxnSpPr>
            <p:spPr bwMode="gray">
              <a:xfrm>
                <a:off x="0" y="310896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68805B4C-4BFE-9CCC-E504-9687BF35D756}"/>
                  </a:ext>
                </a:extLst>
              </p:cNvPr>
              <p:cNvCxnSpPr/>
              <p:nvPr userDrawn="1"/>
            </p:nvCxnSpPr>
            <p:spPr bwMode="gray">
              <a:xfrm>
                <a:off x="0" y="27980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CE3A289E-ADF4-8633-581C-90E333851DFA}"/>
                  </a:ext>
                </a:extLst>
              </p:cNvPr>
              <p:cNvCxnSpPr/>
              <p:nvPr userDrawn="1"/>
            </p:nvCxnSpPr>
            <p:spPr bwMode="gray">
              <a:xfrm>
                <a:off x="0" y="373075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3D259FA2-E549-EEA7-3DCA-2BCBFFC341E4}"/>
                  </a:ext>
                </a:extLst>
              </p:cNvPr>
              <p:cNvCxnSpPr/>
              <p:nvPr userDrawn="1"/>
            </p:nvCxnSpPr>
            <p:spPr bwMode="gray">
              <a:xfrm>
                <a:off x="0" y="341985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E5059EA0-E687-D3A8-89CF-119949DFCE3C}"/>
                  </a:ext>
                </a:extLst>
              </p:cNvPr>
              <p:cNvCxnSpPr/>
              <p:nvPr userDrawn="1"/>
            </p:nvCxnSpPr>
            <p:spPr bwMode="gray">
              <a:xfrm>
                <a:off x="0" y="43525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5448F76E-5490-6E9B-D859-256AD05722B3}"/>
                  </a:ext>
                </a:extLst>
              </p:cNvPr>
              <p:cNvCxnSpPr/>
              <p:nvPr userDrawn="1"/>
            </p:nvCxnSpPr>
            <p:spPr bwMode="gray">
              <a:xfrm>
                <a:off x="0" y="40416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2D9F6CE2-9B0C-4FBB-9869-FD86B945828A}"/>
                  </a:ext>
                </a:extLst>
              </p:cNvPr>
              <p:cNvCxnSpPr/>
              <p:nvPr userDrawn="1"/>
            </p:nvCxnSpPr>
            <p:spPr bwMode="gray">
              <a:xfrm>
                <a:off x="0" y="49743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2C455ECE-06F8-BEB1-3A39-06FCBBDC8B46}"/>
                  </a:ext>
                </a:extLst>
              </p:cNvPr>
              <p:cNvCxnSpPr/>
              <p:nvPr userDrawn="1"/>
            </p:nvCxnSpPr>
            <p:spPr bwMode="gray">
              <a:xfrm>
                <a:off x="0" y="46634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A75020C0-C8CF-4D8F-2333-F97DB0FDCBA0}"/>
                  </a:ext>
                </a:extLst>
              </p:cNvPr>
              <p:cNvCxnSpPr/>
              <p:nvPr userDrawn="1"/>
            </p:nvCxnSpPr>
            <p:spPr bwMode="gray">
              <a:xfrm>
                <a:off x="0" y="55961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8F0505A0-AE86-8E40-740E-F341E5F434D4}"/>
                  </a:ext>
                </a:extLst>
              </p:cNvPr>
              <p:cNvCxnSpPr/>
              <p:nvPr userDrawn="1"/>
            </p:nvCxnSpPr>
            <p:spPr bwMode="gray">
              <a:xfrm>
                <a:off x="0" y="52852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3569B3A4-3F25-8C1E-0D26-00677BEB8F7D}"/>
                  </a:ext>
                </a:extLst>
              </p:cNvPr>
              <p:cNvCxnSpPr/>
              <p:nvPr userDrawn="1"/>
            </p:nvCxnSpPr>
            <p:spPr bwMode="gray">
              <a:xfrm>
                <a:off x="0" y="62179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51A50EFB-9CB3-D50E-9A80-68D099FD7EB8}"/>
                  </a:ext>
                </a:extLst>
              </p:cNvPr>
              <p:cNvCxnSpPr/>
              <p:nvPr userDrawn="1"/>
            </p:nvCxnSpPr>
            <p:spPr bwMode="gray">
              <a:xfrm>
                <a:off x="0" y="59070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366A1392-FEF0-D918-0762-A96FB167A3DB}"/>
                  </a:ext>
                </a:extLst>
              </p:cNvPr>
              <p:cNvCxnSpPr/>
              <p:nvPr userDrawn="1"/>
            </p:nvCxnSpPr>
            <p:spPr bwMode="gray">
              <a:xfrm>
                <a:off x="0" y="65288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2E56BA94-ABBD-BD99-2BAE-73801A82D1A3}"/>
                  </a:ext>
                </a:extLst>
              </p:cNvPr>
              <p:cNvCxnSpPr/>
              <p:nvPr userDrawn="1"/>
            </p:nvCxnSpPr>
            <p:spPr bwMode="gray">
              <a:xfrm>
                <a:off x="0" y="7772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CAA91405-0DA5-52A3-6936-E8A510536412}"/>
                  </a:ext>
                </a:extLst>
              </p:cNvPr>
              <p:cNvCxnSpPr/>
              <p:nvPr userDrawn="1"/>
            </p:nvCxnSpPr>
            <p:spPr bwMode="gray">
              <a:xfrm>
                <a:off x="0" y="4663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C2375E22-4D34-958F-E804-6A70DE1AB3B1}"/>
                  </a:ext>
                </a:extLst>
              </p:cNvPr>
              <p:cNvCxnSpPr/>
              <p:nvPr userDrawn="1"/>
            </p:nvCxnSpPr>
            <p:spPr bwMode="gray">
              <a:xfrm>
                <a:off x="0" y="1554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272AF7B2-8E4E-DCDE-2995-402C473D763A}"/>
                  </a:ext>
                </a:extLst>
              </p:cNvPr>
              <p:cNvCxnSpPr/>
              <p:nvPr userDrawn="1"/>
            </p:nvCxnSpPr>
            <p:spPr bwMode="gray">
              <a:xfrm>
                <a:off x="0" y="13990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EBE899EC-9B33-013D-C573-7A6D498A860C}"/>
                  </a:ext>
                </a:extLst>
              </p:cNvPr>
              <p:cNvCxnSpPr/>
              <p:nvPr userDrawn="1"/>
            </p:nvCxnSpPr>
            <p:spPr bwMode="gray">
              <a:xfrm>
                <a:off x="0" y="10881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E9536502-6DE6-969B-F8D4-1153F7FB8DF0}"/>
                  </a:ext>
                </a:extLst>
              </p:cNvPr>
              <p:cNvCxnSpPr/>
              <p:nvPr userDrawn="1"/>
            </p:nvCxnSpPr>
            <p:spPr bwMode="gray">
              <a:xfrm>
                <a:off x="0" y="20208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3BD091AE-900F-3958-3AAF-FB8FE25C3C3E}"/>
                  </a:ext>
                </a:extLst>
              </p:cNvPr>
              <p:cNvCxnSpPr/>
              <p:nvPr userDrawn="1"/>
            </p:nvCxnSpPr>
            <p:spPr bwMode="gray">
              <a:xfrm>
                <a:off x="0" y="17099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0734DAC0-D857-C43A-86B2-44A93A26C2A8}"/>
                  </a:ext>
                </a:extLst>
              </p:cNvPr>
              <p:cNvCxnSpPr/>
              <p:nvPr userDrawn="1"/>
            </p:nvCxnSpPr>
            <p:spPr bwMode="gray">
              <a:xfrm>
                <a:off x="0" y="26426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15B00483-D2A2-B0E6-744F-D60D96FFB3C8}"/>
                  </a:ext>
                </a:extLst>
              </p:cNvPr>
              <p:cNvCxnSpPr/>
              <p:nvPr userDrawn="1"/>
            </p:nvCxnSpPr>
            <p:spPr bwMode="gray">
              <a:xfrm>
                <a:off x="0" y="23317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92CBFF66-DD8F-8876-DB1A-421969E50ABF}"/>
                  </a:ext>
                </a:extLst>
              </p:cNvPr>
              <p:cNvCxnSpPr/>
              <p:nvPr userDrawn="1"/>
            </p:nvCxnSpPr>
            <p:spPr bwMode="gray">
              <a:xfrm>
                <a:off x="0" y="326440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E45D36B0-25FA-99E4-5C7C-801CD869BD65}"/>
                  </a:ext>
                </a:extLst>
              </p:cNvPr>
              <p:cNvCxnSpPr/>
              <p:nvPr userDrawn="1"/>
            </p:nvCxnSpPr>
            <p:spPr bwMode="gray">
              <a:xfrm>
                <a:off x="0" y="295351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C2E30387-3ACC-921E-F087-4522D2E91B2D}"/>
                  </a:ext>
                </a:extLst>
              </p:cNvPr>
              <p:cNvCxnSpPr/>
              <p:nvPr userDrawn="1"/>
            </p:nvCxnSpPr>
            <p:spPr bwMode="gray">
              <a:xfrm>
                <a:off x="0" y="388620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ADAF6300-E2A7-F3EC-F9C6-7EC176F84E30}"/>
                  </a:ext>
                </a:extLst>
              </p:cNvPr>
              <p:cNvCxnSpPr/>
              <p:nvPr userDrawn="1"/>
            </p:nvCxnSpPr>
            <p:spPr bwMode="gray">
              <a:xfrm>
                <a:off x="0" y="357530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E6EEDCB0-39B5-AD02-E94F-5CAF89E017D0}"/>
                  </a:ext>
                </a:extLst>
              </p:cNvPr>
              <p:cNvCxnSpPr/>
              <p:nvPr userDrawn="1"/>
            </p:nvCxnSpPr>
            <p:spPr bwMode="gray">
              <a:xfrm>
                <a:off x="0" y="45079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36A8FEF6-F990-EB90-E9F8-1E407109DB6C}"/>
                  </a:ext>
                </a:extLst>
              </p:cNvPr>
              <p:cNvCxnSpPr/>
              <p:nvPr userDrawn="1"/>
            </p:nvCxnSpPr>
            <p:spPr bwMode="gray">
              <a:xfrm>
                <a:off x="0" y="41970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FCDFCE8A-D151-D90F-962B-1337BED2D758}"/>
                  </a:ext>
                </a:extLst>
              </p:cNvPr>
              <p:cNvCxnSpPr/>
              <p:nvPr userDrawn="1"/>
            </p:nvCxnSpPr>
            <p:spPr bwMode="gray">
              <a:xfrm>
                <a:off x="0" y="51297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38062D47-40CF-6EE1-F77D-D01FE0FCEC7B}"/>
                  </a:ext>
                </a:extLst>
              </p:cNvPr>
              <p:cNvCxnSpPr/>
              <p:nvPr userDrawn="1"/>
            </p:nvCxnSpPr>
            <p:spPr bwMode="gray">
              <a:xfrm>
                <a:off x="0" y="48188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BB13D39F-7556-4D2D-AF3B-1F0DF1D34E25}"/>
                  </a:ext>
                </a:extLst>
              </p:cNvPr>
              <p:cNvCxnSpPr/>
              <p:nvPr userDrawn="1"/>
            </p:nvCxnSpPr>
            <p:spPr bwMode="gray">
              <a:xfrm>
                <a:off x="0" y="57515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3E0A1FD4-3AFF-8125-2962-63FF3B71B73E}"/>
                  </a:ext>
                </a:extLst>
              </p:cNvPr>
              <p:cNvCxnSpPr/>
              <p:nvPr userDrawn="1"/>
            </p:nvCxnSpPr>
            <p:spPr bwMode="gray">
              <a:xfrm>
                <a:off x="0" y="54406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47B182F3-5264-ECA4-6FDD-12A049AC7EC2}"/>
                  </a:ext>
                </a:extLst>
              </p:cNvPr>
              <p:cNvCxnSpPr/>
              <p:nvPr userDrawn="1"/>
            </p:nvCxnSpPr>
            <p:spPr bwMode="gray">
              <a:xfrm>
                <a:off x="0" y="63733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66065D46-B262-0F75-11B2-1C09FF88BD82}"/>
                  </a:ext>
                </a:extLst>
              </p:cNvPr>
              <p:cNvCxnSpPr/>
              <p:nvPr userDrawn="1"/>
            </p:nvCxnSpPr>
            <p:spPr bwMode="gray">
              <a:xfrm>
                <a:off x="0" y="60624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B6BAB468-567A-AB82-59D0-C05743DAEB25}"/>
                  </a:ext>
                </a:extLst>
              </p:cNvPr>
              <p:cNvCxnSpPr/>
              <p:nvPr userDrawn="1"/>
            </p:nvCxnSpPr>
            <p:spPr bwMode="gray">
              <a:xfrm>
                <a:off x="0" y="66842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F24A56F-CD8C-7816-E401-A77DBB269338}"/>
                </a:ext>
              </a:extLst>
            </p:cNvPr>
            <p:cNvSpPr/>
            <p:nvPr userDrawn="1"/>
          </p:nvSpPr>
          <p:spPr bwMode="gray">
            <a:xfrm>
              <a:off x="49836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35792F9A-ED64-49C2-5F7B-34A61663F24B}"/>
                </a:ext>
              </a:extLst>
            </p:cNvPr>
            <p:cNvCxnSpPr/>
            <p:nvPr/>
          </p:nvCxnSpPr>
          <p:spPr bwMode="gray">
            <a:xfrm>
              <a:off x="80560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5D0CF25-D542-DC84-0641-D958BEBD52FD}"/>
                </a:ext>
              </a:extLst>
            </p:cNvPr>
            <p:cNvCxnSpPr/>
            <p:nvPr/>
          </p:nvCxnSpPr>
          <p:spPr bwMode="gray">
            <a:xfrm>
              <a:off x="1136509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D478DE5-0B1C-43D1-184A-81142DFA7A2D}"/>
                </a:ext>
              </a:extLst>
            </p:cNvPr>
            <p:cNvCxnSpPr/>
            <p:nvPr/>
          </p:nvCxnSpPr>
          <p:spPr bwMode="gray">
            <a:xfrm>
              <a:off x="17655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D1C3D6D5-EE43-2148-B768-C7FF9C6790DB}"/>
                </a:ext>
              </a:extLst>
            </p:cNvPr>
            <p:cNvCxnSpPr/>
            <p:nvPr/>
          </p:nvCxnSpPr>
          <p:spPr bwMode="gray">
            <a:xfrm>
              <a:off x="272550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D019C98-A256-3289-5BF5-CB356218D1B5}"/>
                </a:ext>
              </a:extLst>
            </p:cNvPr>
            <p:cNvCxnSpPr/>
            <p:nvPr/>
          </p:nvCxnSpPr>
          <p:spPr bwMode="gray">
            <a:xfrm>
              <a:off x="368546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ECC6C752-CAEF-57F1-40F2-2C2DC47D6E06}"/>
                </a:ext>
              </a:extLst>
            </p:cNvPr>
            <p:cNvCxnSpPr/>
            <p:nvPr/>
          </p:nvCxnSpPr>
          <p:spPr bwMode="gray">
            <a:xfrm>
              <a:off x="464541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A8590E25-32DF-E1D8-CEE4-0315B47C6D3A}"/>
                </a:ext>
              </a:extLst>
            </p:cNvPr>
            <p:cNvCxnSpPr/>
            <p:nvPr/>
          </p:nvCxnSpPr>
          <p:spPr bwMode="gray">
            <a:xfrm>
              <a:off x="560537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08565232-F26A-265E-0DDB-85F1D4A991FB}"/>
                </a:ext>
              </a:extLst>
            </p:cNvPr>
            <p:cNvCxnSpPr/>
            <p:nvPr/>
          </p:nvCxnSpPr>
          <p:spPr bwMode="gray">
            <a:xfrm>
              <a:off x="656532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5C3E88AB-7CE0-D5E1-2741-ECA798936D38}"/>
                </a:ext>
              </a:extLst>
            </p:cNvPr>
            <p:cNvCxnSpPr/>
            <p:nvPr/>
          </p:nvCxnSpPr>
          <p:spPr bwMode="gray">
            <a:xfrm>
              <a:off x="752527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94F413BB-BE01-CB8C-CD48-DD596F0A1DA0}"/>
                </a:ext>
              </a:extLst>
            </p:cNvPr>
            <p:cNvCxnSpPr/>
            <p:nvPr/>
          </p:nvCxnSpPr>
          <p:spPr bwMode="gray">
            <a:xfrm>
              <a:off x="848523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72B02C09-E59D-DCDA-D4EC-DC71449E930B}"/>
                </a:ext>
              </a:extLst>
            </p:cNvPr>
            <p:cNvCxnSpPr/>
            <p:nvPr/>
          </p:nvCxnSpPr>
          <p:spPr bwMode="gray">
            <a:xfrm>
              <a:off x="944518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Connector 132">
              <a:extLst>
                <a:ext uri="{FF2B5EF4-FFF2-40B4-BE49-F238E27FC236}">
                  <a16:creationId xmlns:a16="http://schemas.microsoft.com/office/drawing/2014/main" id="{4CC1E997-4C1C-587B-DB74-9AE44F70E437}"/>
                </a:ext>
              </a:extLst>
            </p:cNvPr>
            <p:cNvCxnSpPr/>
            <p:nvPr/>
          </p:nvCxnSpPr>
          <p:spPr bwMode="gray">
            <a:xfrm>
              <a:off x="1040514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316FCA35-89AD-E863-2E95-C07E298C569A}"/>
                </a:ext>
              </a:extLst>
            </p:cNvPr>
            <p:cNvSpPr/>
            <p:nvPr/>
          </p:nvSpPr>
          <p:spPr bwMode="gray">
            <a:xfrm>
              <a:off x="0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840DB65-661D-DCDA-BA8C-B5FB4F97F614}"/>
                </a:ext>
              </a:extLst>
            </p:cNvPr>
            <p:cNvSpPr/>
            <p:nvPr/>
          </p:nvSpPr>
          <p:spPr bwMode="gray">
            <a:xfrm>
              <a:off x="111606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2682C1A9-1634-C64B-89F4-B47DBD2A1857}"/>
                </a:ext>
              </a:extLst>
            </p:cNvPr>
            <p:cNvSpPr/>
            <p:nvPr/>
          </p:nvSpPr>
          <p:spPr bwMode="gray">
            <a:xfrm>
              <a:off x="2076020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98345A8-2C62-F3DE-3462-AF4F00DEE2E1}"/>
                </a:ext>
              </a:extLst>
            </p:cNvPr>
            <p:cNvSpPr/>
            <p:nvPr/>
          </p:nvSpPr>
          <p:spPr bwMode="gray">
            <a:xfrm>
              <a:off x="303597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69874650-58A8-5914-1753-7DDE41F5FB13}"/>
                </a:ext>
              </a:extLst>
            </p:cNvPr>
            <p:cNvSpPr/>
            <p:nvPr/>
          </p:nvSpPr>
          <p:spPr bwMode="gray">
            <a:xfrm>
              <a:off x="11672325" y="0"/>
              <a:ext cx="519676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895A1999-31CF-B4E4-363A-EB391BF5F8E4}"/>
                </a:ext>
              </a:extLst>
            </p:cNvPr>
            <p:cNvSpPr/>
            <p:nvPr/>
          </p:nvSpPr>
          <p:spPr bwMode="gray">
            <a:xfrm>
              <a:off x="4955881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0CA62468-1571-D63C-AF70-5D0241AF919F}"/>
                </a:ext>
              </a:extLst>
            </p:cNvPr>
            <p:cNvSpPr/>
            <p:nvPr/>
          </p:nvSpPr>
          <p:spPr bwMode="gray">
            <a:xfrm>
              <a:off x="591583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C604688-7A6C-C9FF-2075-9CFF97407C27}"/>
                </a:ext>
              </a:extLst>
            </p:cNvPr>
            <p:cNvSpPr/>
            <p:nvPr/>
          </p:nvSpPr>
          <p:spPr bwMode="gray">
            <a:xfrm>
              <a:off x="6875789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6718B8C-740C-2A11-529D-C255044D047F}"/>
                </a:ext>
              </a:extLst>
            </p:cNvPr>
            <p:cNvSpPr/>
            <p:nvPr/>
          </p:nvSpPr>
          <p:spPr bwMode="gray">
            <a:xfrm>
              <a:off x="783574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E2888313-66CB-862B-67AE-B7C17C5931C1}"/>
                </a:ext>
              </a:extLst>
            </p:cNvPr>
            <p:cNvSpPr/>
            <p:nvPr/>
          </p:nvSpPr>
          <p:spPr bwMode="gray">
            <a:xfrm>
              <a:off x="8795698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5786A18-52CE-6DF5-6E1F-FA3B84A95C6B}"/>
                </a:ext>
              </a:extLst>
            </p:cNvPr>
            <p:cNvSpPr/>
            <p:nvPr/>
          </p:nvSpPr>
          <p:spPr bwMode="gray">
            <a:xfrm>
              <a:off x="9755651" y="0"/>
              <a:ext cx="342251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A1501297-A5CF-3D53-6E58-AAE3E3BA7DD1}"/>
                </a:ext>
              </a:extLst>
            </p:cNvPr>
            <p:cNvSpPr/>
            <p:nvPr/>
          </p:nvSpPr>
          <p:spPr bwMode="gray">
            <a:xfrm>
              <a:off x="10715604" y="0"/>
              <a:ext cx="339018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64694E4-62D8-3FB1-2B46-94FD968BE851}"/>
                </a:ext>
              </a:extLst>
            </p:cNvPr>
            <p:cNvSpPr/>
            <p:nvPr/>
          </p:nvSpPr>
          <p:spPr bwMode="gray">
            <a:xfrm>
              <a:off x="721804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FA2F6B5A-39DB-98E6-FABB-07C5D953C7A3}"/>
                </a:ext>
              </a:extLst>
            </p:cNvPr>
            <p:cNvSpPr/>
            <p:nvPr userDrawn="1"/>
          </p:nvSpPr>
          <p:spPr bwMode="gray">
            <a:xfrm>
              <a:off x="145831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A076C46A-6A63-5ABB-FC76-6816AB173C75}"/>
                </a:ext>
              </a:extLst>
            </p:cNvPr>
            <p:cNvSpPr/>
            <p:nvPr userDrawn="1"/>
          </p:nvSpPr>
          <p:spPr bwMode="gray">
            <a:xfrm>
              <a:off x="241827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5CE82597-A534-E738-9C53-62FBEB7DA8C5}"/>
                </a:ext>
              </a:extLst>
            </p:cNvPr>
            <p:cNvSpPr/>
            <p:nvPr userDrawn="1"/>
          </p:nvSpPr>
          <p:spPr bwMode="gray">
            <a:xfrm>
              <a:off x="337822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457C07F7-57BF-720E-A336-31E041C8ECED}"/>
                </a:ext>
              </a:extLst>
            </p:cNvPr>
            <p:cNvSpPr/>
            <p:nvPr userDrawn="1"/>
          </p:nvSpPr>
          <p:spPr bwMode="gray">
            <a:xfrm>
              <a:off x="4338178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32908A4-FDC8-40E3-960D-A3AB33372249}"/>
                </a:ext>
              </a:extLst>
            </p:cNvPr>
            <p:cNvSpPr/>
            <p:nvPr userDrawn="1"/>
          </p:nvSpPr>
          <p:spPr bwMode="gray">
            <a:xfrm>
              <a:off x="529813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31C62273-39A5-A8F3-33CD-C728682FDBC8}"/>
                </a:ext>
              </a:extLst>
            </p:cNvPr>
            <p:cNvSpPr/>
            <p:nvPr userDrawn="1"/>
          </p:nvSpPr>
          <p:spPr bwMode="gray">
            <a:xfrm>
              <a:off x="625808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6751D48B-EBDD-91C1-6CE5-2014E01A797F}"/>
                </a:ext>
              </a:extLst>
            </p:cNvPr>
            <p:cNvSpPr/>
            <p:nvPr userDrawn="1"/>
          </p:nvSpPr>
          <p:spPr bwMode="gray">
            <a:xfrm>
              <a:off x="817799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055E1C72-52A0-6BB8-C77A-445D30320D03}"/>
                </a:ext>
              </a:extLst>
            </p:cNvPr>
            <p:cNvSpPr/>
            <p:nvPr userDrawn="1"/>
          </p:nvSpPr>
          <p:spPr bwMode="gray">
            <a:xfrm>
              <a:off x="9137948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B28D2DFC-5B7D-CBAE-7486-8DE073FD5E4D}"/>
                </a:ext>
              </a:extLst>
            </p:cNvPr>
            <p:cNvSpPr/>
            <p:nvPr userDrawn="1"/>
          </p:nvSpPr>
          <p:spPr bwMode="gray">
            <a:xfrm>
              <a:off x="10097903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C4D466EE-A0A5-37D2-B5CD-13B48FAA6BD0}"/>
                </a:ext>
              </a:extLst>
            </p:cNvPr>
            <p:cNvSpPr/>
            <p:nvPr userDrawn="1"/>
          </p:nvSpPr>
          <p:spPr bwMode="gray">
            <a:xfrm>
              <a:off x="11057859" y="0"/>
              <a:ext cx="614466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57" name="main body box">
              <a:extLst>
                <a:ext uri="{FF2B5EF4-FFF2-40B4-BE49-F238E27FC236}">
                  <a16:creationId xmlns:a16="http://schemas.microsoft.com/office/drawing/2014/main" id="{02F51348-9BE4-584B-65AF-E5AB16C4E9DA}"/>
                </a:ext>
              </a:extLst>
            </p:cNvPr>
            <p:cNvSpPr/>
            <p:nvPr userDrawn="1"/>
          </p:nvSpPr>
          <p:spPr bwMode="gray">
            <a:xfrm>
              <a:off x="498362" y="1709928"/>
              <a:ext cx="11173963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D5996B12-A324-F8D2-C365-D6A3483F1743}"/>
                </a:ext>
              </a:extLst>
            </p:cNvPr>
            <p:cNvCxnSpPr/>
            <p:nvPr userDrawn="1"/>
          </p:nvCxnSpPr>
          <p:spPr bwMode="gray">
            <a:xfrm>
              <a:off x="498362" y="2167038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3A9B9733-EEEC-15FF-309A-15AD129C4445}"/>
                </a:ext>
              </a:extLst>
            </p:cNvPr>
            <p:cNvCxnSpPr/>
            <p:nvPr userDrawn="1"/>
          </p:nvCxnSpPr>
          <p:spPr bwMode="gray">
            <a:xfrm>
              <a:off x="498362" y="1710219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1B6D2B6E-2CAD-07D3-83C5-6A55C3940241}"/>
                </a:ext>
              </a:extLst>
            </p:cNvPr>
            <p:cNvSpPr/>
            <p:nvPr/>
          </p:nvSpPr>
          <p:spPr bwMode="gray">
            <a:xfrm>
              <a:off x="3746746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15B28737-798E-48D4-BBDB-8EB35CB9FFFB}"/>
              </a:ext>
            </a:extLst>
          </p:cNvPr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6" name="4. Footnote" hidden="1">
            <a:extLst>
              <a:ext uri="{FF2B5EF4-FFF2-40B4-BE49-F238E27FC236}">
                <a16:creationId xmlns:a16="http://schemas.microsoft.com/office/drawing/2014/main" id="{772E4927-517C-4D61-9929-9FFDE5F31A03}"/>
              </a:ext>
            </a:extLst>
          </p:cNvPr>
          <p:cNvSpPr txBox="1"/>
          <p:nvPr userDrawn="1">
            <p:custDataLst>
              <p:tags r:id="rId24"/>
            </p:custDataLst>
          </p:nvPr>
        </p:nvSpPr>
        <p:spPr>
          <a:xfrm>
            <a:off x="506347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57" name="2. Slide Title">
            <a:extLst>
              <a:ext uri="{FF2B5EF4-FFF2-40B4-BE49-F238E27FC236}">
                <a16:creationId xmlns:a16="http://schemas.microsoft.com/office/drawing/2014/main" id="{98FF70AE-7EF6-4E5B-9FFE-B44C852C9FBA}"/>
              </a:ext>
            </a:extLst>
          </p:cNvPr>
          <p:cNvSpPr>
            <a:spLocks noGrp="1"/>
          </p:cNvSpPr>
          <p:nvPr>
            <p:ph type="title"/>
            <p:custDataLst>
              <p:tags r:id="rId25"/>
            </p:custDataLst>
          </p:nvPr>
        </p:nvSpPr>
        <p:spPr>
          <a:xfrm>
            <a:off x="1257300" y="419100"/>
            <a:ext cx="10401300" cy="384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9" name="ACET" hidden="1">
            <a:extLst>
              <a:ext uri="{FF2B5EF4-FFF2-40B4-BE49-F238E27FC236}">
                <a16:creationId xmlns:a16="http://schemas.microsoft.com/office/drawing/2014/main" id="{62CF7362-20CB-4908-AFFE-D4E2B9A5DF3B}"/>
              </a:ext>
            </a:extLst>
          </p:cNvPr>
          <p:cNvSpPr txBox="1"/>
          <p:nvPr userDrawn="1">
            <p:custDataLst>
              <p:tags r:id="rId26"/>
            </p:custDataLst>
          </p:nvPr>
        </p:nvSpPr>
        <p:spPr>
          <a:xfrm>
            <a:off x="5987738" y="2170800"/>
            <a:ext cx="3049253" cy="5693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Above Chart Exhibit Title</a:t>
            </a:r>
          </a:p>
          <a:p>
            <a:pPr lvl="0"/>
            <a:r>
              <a:rPr lang="en-US" b="0"/>
              <a:t>Unit of Measure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1F3293-4EFE-461D-940D-7EE66BAE31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347" y="2170800"/>
            <a:ext cx="2484655" cy="16312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5" name="Sticker" hidden="1">
            <a:extLst>
              <a:ext uri="{FF2B5EF4-FFF2-40B4-BE49-F238E27FC236}">
                <a16:creationId xmlns:a16="http://schemas.microsoft.com/office/drawing/2014/main" id="{97ED2832-F2D3-4BBC-B741-D13502E9DAA9}"/>
              </a:ext>
            </a:extLst>
          </p:cNvPr>
          <p:cNvSpPr txBox="1"/>
          <p:nvPr userDrawn="1"/>
        </p:nvSpPr>
        <p:spPr>
          <a:xfrm>
            <a:off x="1257300" y="1185999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/>
            <a:r>
              <a:rPr lang="en-US"/>
              <a:t>STICKER</a:t>
            </a:r>
          </a:p>
        </p:txBody>
      </p:sp>
      <p:grpSp>
        <p:nvGrpSpPr>
          <p:cNvPr id="6" name="LegendLines" hidden="1">
            <a:extLst>
              <a:ext uri="{FF2B5EF4-FFF2-40B4-BE49-F238E27FC236}">
                <a16:creationId xmlns:a16="http://schemas.microsoft.com/office/drawing/2014/main" id="{1A2A6B00-E851-A6C6-0775-96C8FFFD5BF0}"/>
              </a:ext>
            </a:extLst>
          </p:cNvPr>
          <p:cNvGrpSpPr/>
          <p:nvPr userDrawn="1"/>
        </p:nvGrpSpPr>
        <p:grpSpPr>
          <a:xfrm>
            <a:off x="10317304" y="3355023"/>
            <a:ext cx="1319960" cy="958286"/>
            <a:chOff x="10162879" y="3243772"/>
            <a:chExt cx="1319960" cy="958286"/>
          </a:xfrm>
        </p:grpSpPr>
        <p:sp>
          <p:nvSpPr>
            <p:cNvPr id="7" name="Legend1" hidden="1">
              <a:extLst>
                <a:ext uri="{FF2B5EF4-FFF2-40B4-BE49-F238E27FC236}">
                  <a16:creationId xmlns:a16="http://schemas.microsoft.com/office/drawing/2014/main" id="{B0948F1D-32D7-E047-3A4F-1F074B6726AC}"/>
                </a:ext>
              </a:extLst>
            </p:cNvPr>
            <p:cNvSpPr txBox="1"/>
            <p:nvPr/>
          </p:nvSpPr>
          <p:spPr>
            <a:xfrm>
              <a:off x="10886522" y="324377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8" name="Legend2" hidden="1">
              <a:extLst>
                <a:ext uri="{FF2B5EF4-FFF2-40B4-BE49-F238E27FC236}">
                  <a16:creationId xmlns:a16="http://schemas.microsoft.com/office/drawing/2014/main" id="{3B9C4E14-3D94-976A-EBAA-6D76012E8EC7}"/>
                </a:ext>
              </a:extLst>
            </p:cNvPr>
            <p:cNvSpPr txBox="1"/>
            <p:nvPr/>
          </p:nvSpPr>
          <p:spPr>
            <a:xfrm>
              <a:off x="10886522" y="3615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9" name="Legend3" hidden="1">
              <a:extLst>
                <a:ext uri="{FF2B5EF4-FFF2-40B4-BE49-F238E27FC236}">
                  <a16:creationId xmlns:a16="http://schemas.microsoft.com/office/drawing/2014/main" id="{86713641-C939-1F16-1975-65E4EB770082}"/>
                </a:ext>
              </a:extLst>
            </p:cNvPr>
            <p:cNvSpPr txBox="1"/>
            <p:nvPr/>
          </p:nvSpPr>
          <p:spPr>
            <a:xfrm>
              <a:off x="10886522" y="398661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0" name="LineLegend3" hidden="1">
              <a:extLst>
                <a:ext uri="{FF2B5EF4-FFF2-40B4-BE49-F238E27FC236}">
                  <a16:creationId xmlns:a16="http://schemas.microsoft.com/office/drawing/2014/main" id="{47B4DBD2-043A-82F7-D39D-C757B75AF150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ea typeface="+mn-ea"/>
              </a:endParaRPr>
            </a:p>
          </p:txBody>
        </p:sp>
        <p:sp>
          <p:nvSpPr>
            <p:cNvPr id="11" name="LineLegend2" hidden="1">
              <a:extLst>
                <a:ext uri="{FF2B5EF4-FFF2-40B4-BE49-F238E27FC236}">
                  <a16:creationId xmlns:a16="http://schemas.microsoft.com/office/drawing/2014/main" id="{46778FED-C3BC-8DFC-A476-02735806CD63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ea typeface="+mn-ea"/>
              </a:endParaRPr>
            </a:p>
          </p:txBody>
        </p:sp>
        <p:sp>
          <p:nvSpPr>
            <p:cNvPr id="12" name="LineLegend1" hidden="1">
              <a:extLst>
                <a:ext uri="{FF2B5EF4-FFF2-40B4-BE49-F238E27FC236}">
                  <a16:creationId xmlns:a16="http://schemas.microsoft.com/office/drawing/2014/main" id="{C8BB46BB-75FD-3B25-84B2-709A33E4CF1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ea typeface="+mn-ea"/>
              </a:endParaRPr>
            </a:p>
          </p:txBody>
        </p:sp>
      </p:grpSp>
      <p:grpSp>
        <p:nvGrpSpPr>
          <p:cNvPr id="13" name="LegendMoons" hidden="1">
            <a:extLst>
              <a:ext uri="{FF2B5EF4-FFF2-40B4-BE49-F238E27FC236}">
                <a16:creationId xmlns:a16="http://schemas.microsoft.com/office/drawing/2014/main" id="{E92073CC-09E8-815A-E7D4-96174AFA435F}"/>
              </a:ext>
            </a:extLst>
          </p:cNvPr>
          <p:cNvGrpSpPr/>
          <p:nvPr userDrawn="1"/>
        </p:nvGrpSpPr>
        <p:grpSpPr>
          <a:xfrm>
            <a:off x="10688315" y="1415983"/>
            <a:ext cx="948949" cy="1731859"/>
            <a:chOff x="7723680" y="1702457"/>
            <a:chExt cx="948949" cy="1731859"/>
          </a:xfrm>
        </p:grpSpPr>
        <p:sp>
          <p:nvSpPr>
            <p:cNvPr id="14" name="Legend1" hidden="1">
              <a:extLst>
                <a:ext uri="{FF2B5EF4-FFF2-40B4-BE49-F238E27FC236}">
                  <a16:creationId xmlns:a16="http://schemas.microsoft.com/office/drawing/2014/main" id="{BA396821-D6DC-68F2-F944-628593C4232E}"/>
                </a:ext>
              </a:extLst>
            </p:cNvPr>
            <p:cNvSpPr txBox="1"/>
            <p:nvPr/>
          </p:nvSpPr>
          <p:spPr>
            <a:xfrm>
              <a:off x="8076312" y="1709816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" name="Legend2" hidden="1">
              <a:extLst>
                <a:ext uri="{FF2B5EF4-FFF2-40B4-BE49-F238E27FC236}">
                  <a16:creationId xmlns:a16="http://schemas.microsoft.com/office/drawing/2014/main" id="{685611F7-C6F9-6432-FEFA-33A7695FDC1C}"/>
                </a:ext>
              </a:extLst>
            </p:cNvPr>
            <p:cNvSpPr txBox="1"/>
            <p:nvPr/>
          </p:nvSpPr>
          <p:spPr>
            <a:xfrm>
              <a:off x="8076312" y="2085275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7" name="Legend3" hidden="1">
              <a:extLst>
                <a:ext uri="{FF2B5EF4-FFF2-40B4-BE49-F238E27FC236}">
                  <a16:creationId xmlns:a16="http://schemas.microsoft.com/office/drawing/2014/main" id="{2383FEDB-1A31-6EBC-3114-E6128C4E866A}"/>
                </a:ext>
              </a:extLst>
            </p:cNvPr>
            <p:cNvSpPr txBox="1"/>
            <p:nvPr/>
          </p:nvSpPr>
          <p:spPr>
            <a:xfrm>
              <a:off x="8076312" y="246073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8" name="Legend4" hidden="1">
              <a:extLst>
                <a:ext uri="{FF2B5EF4-FFF2-40B4-BE49-F238E27FC236}">
                  <a16:creationId xmlns:a16="http://schemas.microsoft.com/office/drawing/2014/main" id="{A17CCF41-0481-771D-D795-F466A3F00410}"/>
                </a:ext>
              </a:extLst>
            </p:cNvPr>
            <p:cNvSpPr txBox="1"/>
            <p:nvPr/>
          </p:nvSpPr>
          <p:spPr>
            <a:xfrm>
              <a:off x="8076312" y="2836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" name="Legend5" hidden="1">
              <a:extLst>
                <a:ext uri="{FF2B5EF4-FFF2-40B4-BE49-F238E27FC236}">
                  <a16:creationId xmlns:a16="http://schemas.microsoft.com/office/drawing/2014/main" id="{7DE6AA38-7DD5-7D8F-1D78-4FA6A8E2C3EE}"/>
                </a:ext>
              </a:extLst>
            </p:cNvPr>
            <p:cNvSpPr txBox="1"/>
            <p:nvPr/>
          </p:nvSpPr>
          <p:spPr>
            <a:xfrm>
              <a:off x="8076312" y="321165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20" name="MoonLegend1" hidden="1">
              <a:extLst>
                <a:ext uri="{FF2B5EF4-FFF2-40B4-BE49-F238E27FC236}">
                  <a16:creationId xmlns:a16="http://schemas.microsoft.com/office/drawing/2014/main" id="{BEC8061A-639C-C1F2-B195-BC871D0C484B}"/>
                </a:ext>
              </a:extLst>
            </p:cNvPr>
            <p:cNvGrpSpPr>
              <a:grpSpLocks noChangeAspect="1"/>
            </p:cNvGrpSpPr>
            <p:nvPr>
              <p:custDataLst>
                <p:tags r:id="rId27"/>
              </p:custDataLst>
            </p:nvPr>
          </p:nvGrpSpPr>
          <p:grpSpPr>
            <a:xfrm>
              <a:off x="7723680" y="1702457"/>
              <a:ext cx="228600" cy="228600"/>
              <a:chOff x="762000" y="1270000"/>
              <a:chExt cx="254000" cy="254000"/>
            </a:xfrm>
          </p:grpSpPr>
          <p:sp>
            <p:nvSpPr>
              <p:cNvPr id="33" name="Oval 32" hidden="1">
                <a:extLst>
                  <a:ext uri="{FF2B5EF4-FFF2-40B4-BE49-F238E27FC236}">
                    <a16:creationId xmlns:a16="http://schemas.microsoft.com/office/drawing/2014/main" id="{01E3CB4A-2C36-57CF-0642-73A68A013AF0}"/>
                  </a:ext>
                </a:extLst>
              </p:cNvPr>
              <p:cNvSpPr/>
              <p:nvPr>
                <p:custDataLst>
                  <p:tags r:id="rId4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Arc 33" hidden="1">
                <a:extLst>
                  <a:ext uri="{FF2B5EF4-FFF2-40B4-BE49-F238E27FC236}">
                    <a16:creationId xmlns:a16="http://schemas.microsoft.com/office/drawing/2014/main" id="{206AD483-C9FB-F19F-BDA2-42218FC0A76B}"/>
                  </a:ext>
                </a:extLst>
              </p:cNvPr>
              <p:cNvSpPr/>
              <p:nvPr>
                <p:custDataLst>
                  <p:tags r:id="rId4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1" name="MoonLegend2" hidden="1">
              <a:extLst>
                <a:ext uri="{FF2B5EF4-FFF2-40B4-BE49-F238E27FC236}">
                  <a16:creationId xmlns:a16="http://schemas.microsoft.com/office/drawing/2014/main" id="{BCF7D4BB-AD7B-A94A-C3ED-EE969EBBF613}"/>
                </a:ext>
              </a:extLst>
            </p:cNvPr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>
            <a:xfrm>
              <a:off x="7723680" y="2078270"/>
              <a:ext cx="228600" cy="228600"/>
              <a:chOff x="762000" y="1270000"/>
              <a:chExt cx="254000" cy="254000"/>
            </a:xfrm>
          </p:grpSpPr>
          <p:sp>
            <p:nvSpPr>
              <p:cNvPr id="31" name="Oval 30" hidden="1">
                <a:extLst>
                  <a:ext uri="{FF2B5EF4-FFF2-40B4-BE49-F238E27FC236}">
                    <a16:creationId xmlns:a16="http://schemas.microsoft.com/office/drawing/2014/main" id="{98D58616-E96C-DBA9-850B-1E06C5715815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Arc 31" hidden="1">
                <a:extLst>
                  <a:ext uri="{FF2B5EF4-FFF2-40B4-BE49-F238E27FC236}">
                    <a16:creationId xmlns:a16="http://schemas.microsoft.com/office/drawing/2014/main" id="{130DA8AA-7F05-AC11-901C-E6561A571D25}"/>
                  </a:ext>
                </a:extLst>
              </p:cNvPr>
              <p:cNvSpPr/>
              <p:nvPr>
                <p:custDataLst>
                  <p:tags r:id="rId3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2" name="MoonLegend3" hidden="1">
              <a:extLst>
                <a:ext uri="{FF2B5EF4-FFF2-40B4-BE49-F238E27FC236}">
                  <a16:creationId xmlns:a16="http://schemas.microsoft.com/office/drawing/2014/main" id="{659AD58A-FA71-D2A7-3C98-FB338701055E}"/>
                </a:ext>
              </a:extLst>
            </p:cNvPr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>
            <a:xfrm>
              <a:off x="7723680" y="2454085"/>
              <a:ext cx="228600" cy="228600"/>
              <a:chOff x="762000" y="1270000"/>
              <a:chExt cx="254000" cy="254000"/>
            </a:xfrm>
          </p:grpSpPr>
          <p:sp>
            <p:nvSpPr>
              <p:cNvPr id="29" name="Oval 28" hidden="1">
                <a:extLst>
                  <a:ext uri="{FF2B5EF4-FFF2-40B4-BE49-F238E27FC236}">
                    <a16:creationId xmlns:a16="http://schemas.microsoft.com/office/drawing/2014/main" id="{AE1A84DB-0709-5DF3-A104-EC8211389285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Arc 29" hidden="1">
                <a:extLst>
                  <a:ext uri="{FF2B5EF4-FFF2-40B4-BE49-F238E27FC236}">
                    <a16:creationId xmlns:a16="http://schemas.microsoft.com/office/drawing/2014/main" id="{1659E7EA-9764-1540-9E7B-8A72E8EC4149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3" name="MoonLegend4" hidden="1">
              <a:extLst>
                <a:ext uri="{FF2B5EF4-FFF2-40B4-BE49-F238E27FC236}">
                  <a16:creationId xmlns:a16="http://schemas.microsoft.com/office/drawing/2014/main" id="{5F87A633-194C-B2C0-341F-9C034A1FF26F}"/>
                </a:ext>
              </a:extLst>
            </p:cNvPr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>
            <a:xfrm>
              <a:off x="7723680" y="2829900"/>
              <a:ext cx="228600" cy="228600"/>
              <a:chOff x="762000" y="1270000"/>
              <a:chExt cx="254000" cy="254000"/>
            </a:xfrm>
          </p:grpSpPr>
          <p:sp>
            <p:nvSpPr>
              <p:cNvPr id="27" name="Oval 26" hidden="1">
                <a:extLst>
                  <a:ext uri="{FF2B5EF4-FFF2-40B4-BE49-F238E27FC236}">
                    <a16:creationId xmlns:a16="http://schemas.microsoft.com/office/drawing/2014/main" id="{C7A0735A-9E88-6876-6700-A328F906B3D4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Arc 27" hidden="1">
                <a:extLst>
                  <a:ext uri="{FF2B5EF4-FFF2-40B4-BE49-F238E27FC236}">
                    <a16:creationId xmlns:a16="http://schemas.microsoft.com/office/drawing/2014/main" id="{41D76F1A-A675-11CE-6D70-B6E257E0C43A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24" name="MoonLegend5" hidden="1">
              <a:extLst>
                <a:ext uri="{FF2B5EF4-FFF2-40B4-BE49-F238E27FC236}">
                  <a16:creationId xmlns:a16="http://schemas.microsoft.com/office/drawing/2014/main" id="{16965441-C33E-EE3C-91FF-48E63353D521}"/>
                </a:ext>
              </a:extLst>
            </p:cNvPr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>
            <a:xfrm>
              <a:off x="7723680" y="3205716"/>
              <a:ext cx="228600" cy="228600"/>
              <a:chOff x="762000" y="1270000"/>
              <a:chExt cx="254000" cy="254000"/>
            </a:xfrm>
          </p:grpSpPr>
          <p:sp>
            <p:nvSpPr>
              <p:cNvPr id="25" name="Oval 24" hidden="1">
                <a:extLst>
                  <a:ext uri="{FF2B5EF4-FFF2-40B4-BE49-F238E27FC236}">
                    <a16:creationId xmlns:a16="http://schemas.microsoft.com/office/drawing/2014/main" id="{24774CDF-1B78-D71F-2B84-73605DC42019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Arc 25" hidden="1">
                <a:extLst>
                  <a:ext uri="{FF2B5EF4-FFF2-40B4-BE49-F238E27FC236}">
                    <a16:creationId xmlns:a16="http://schemas.microsoft.com/office/drawing/2014/main" id="{E63FCAFB-87D7-3112-FB43-39C312653FA9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1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</p:grpSp>
      <p:grpSp>
        <p:nvGrpSpPr>
          <p:cNvPr id="35" name="LegendBoxes" hidden="1">
            <a:extLst>
              <a:ext uri="{FF2B5EF4-FFF2-40B4-BE49-F238E27FC236}">
                <a16:creationId xmlns:a16="http://schemas.microsoft.com/office/drawing/2014/main" id="{98466E22-44E0-0A46-EA7F-C6123BA29858}"/>
              </a:ext>
            </a:extLst>
          </p:cNvPr>
          <p:cNvGrpSpPr/>
          <p:nvPr userDrawn="1"/>
        </p:nvGrpSpPr>
        <p:grpSpPr>
          <a:xfrm>
            <a:off x="10714801" y="4520490"/>
            <a:ext cx="922463" cy="1717282"/>
            <a:chOff x="10652400" y="4322824"/>
            <a:chExt cx="922463" cy="1717282"/>
          </a:xfrm>
        </p:grpSpPr>
        <p:sp>
          <p:nvSpPr>
            <p:cNvPr id="36" name="RectangleLegend1" hidden="1">
              <a:extLst>
                <a:ext uri="{FF2B5EF4-FFF2-40B4-BE49-F238E27FC236}">
                  <a16:creationId xmlns:a16="http://schemas.microsoft.com/office/drawing/2014/main" id="{55F069A2-053F-3DD0-99CE-8A5B25D886C4}"/>
                </a:ext>
              </a:extLst>
            </p:cNvPr>
            <p:cNvSpPr/>
            <p:nvPr/>
          </p:nvSpPr>
          <p:spPr>
            <a:xfrm>
              <a:off x="1065240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7" name="RectangleLegend2" hidden="1">
              <a:extLst>
                <a:ext uri="{FF2B5EF4-FFF2-40B4-BE49-F238E27FC236}">
                  <a16:creationId xmlns:a16="http://schemas.microsoft.com/office/drawing/2014/main" id="{ABE056C0-E144-F94D-AB91-9378238D0222}"/>
                </a:ext>
              </a:extLst>
            </p:cNvPr>
            <p:cNvSpPr/>
            <p:nvPr/>
          </p:nvSpPr>
          <p:spPr>
            <a:xfrm>
              <a:off x="1065240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8" name="RectangleLegend3" hidden="1">
              <a:extLst>
                <a:ext uri="{FF2B5EF4-FFF2-40B4-BE49-F238E27FC236}">
                  <a16:creationId xmlns:a16="http://schemas.microsoft.com/office/drawing/2014/main" id="{6FE1CCF5-1902-A1E1-6A7C-A6D165616967}"/>
                </a:ext>
              </a:extLst>
            </p:cNvPr>
            <p:cNvSpPr/>
            <p:nvPr/>
          </p:nvSpPr>
          <p:spPr>
            <a:xfrm>
              <a:off x="1065240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9" name="RectangleLegend4" hidden="1">
              <a:extLst>
                <a:ext uri="{FF2B5EF4-FFF2-40B4-BE49-F238E27FC236}">
                  <a16:creationId xmlns:a16="http://schemas.microsoft.com/office/drawing/2014/main" id="{B0453890-132F-BDE5-BB78-95501EF7048F}"/>
                </a:ext>
              </a:extLst>
            </p:cNvPr>
            <p:cNvSpPr/>
            <p:nvPr/>
          </p:nvSpPr>
          <p:spPr>
            <a:xfrm>
              <a:off x="1065240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40" name="RectangleLegend5" hidden="1">
              <a:extLst>
                <a:ext uri="{FF2B5EF4-FFF2-40B4-BE49-F238E27FC236}">
                  <a16:creationId xmlns:a16="http://schemas.microsoft.com/office/drawing/2014/main" id="{E4A22588-BF85-BD4C-AD95-6260620C1C31}"/>
                </a:ext>
              </a:extLst>
            </p:cNvPr>
            <p:cNvSpPr/>
            <p:nvPr/>
          </p:nvSpPr>
          <p:spPr>
            <a:xfrm>
              <a:off x="1065240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41" name="Legend1" hidden="1">
              <a:extLst>
                <a:ext uri="{FF2B5EF4-FFF2-40B4-BE49-F238E27FC236}">
                  <a16:creationId xmlns:a16="http://schemas.microsoft.com/office/drawing/2014/main" id="{A781611F-D0CA-4872-6721-410D6A23A1DF}"/>
                </a:ext>
              </a:extLst>
            </p:cNvPr>
            <p:cNvSpPr txBox="1"/>
            <p:nvPr/>
          </p:nvSpPr>
          <p:spPr>
            <a:xfrm>
              <a:off x="10978546" y="432282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2" name="Legend2" hidden="1">
              <a:extLst>
                <a:ext uri="{FF2B5EF4-FFF2-40B4-BE49-F238E27FC236}">
                  <a16:creationId xmlns:a16="http://schemas.microsoft.com/office/drawing/2014/main" id="{734587DB-9E6B-A01C-549B-BB9B4E5947F8}"/>
                </a:ext>
              </a:extLst>
            </p:cNvPr>
            <p:cNvSpPr txBox="1"/>
            <p:nvPr/>
          </p:nvSpPr>
          <p:spPr>
            <a:xfrm>
              <a:off x="10978546" y="470232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3" name="Legend3" hidden="1">
              <a:extLst>
                <a:ext uri="{FF2B5EF4-FFF2-40B4-BE49-F238E27FC236}">
                  <a16:creationId xmlns:a16="http://schemas.microsoft.com/office/drawing/2014/main" id="{5E6721B9-867E-8802-54CB-51006C5FC4A9}"/>
                </a:ext>
              </a:extLst>
            </p:cNvPr>
            <p:cNvSpPr txBox="1"/>
            <p:nvPr/>
          </p:nvSpPr>
          <p:spPr>
            <a:xfrm>
              <a:off x="10978546" y="508182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4" name="Legend4" hidden="1">
              <a:extLst>
                <a:ext uri="{FF2B5EF4-FFF2-40B4-BE49-F238E27FC236}">
                  <a16:creationId xmlns:a16="http://schemas.microsoft.com/office/drawing/2014/main" id="{200E8FF1-02A8-E616-38DC-42DD1A86C644}"/>
                </a:ext>
              </a:extLst>
            </p:cNvPr>
            <p:cNvSpPr txBox="1"/>
            <p:nvPr/>
          </p:nvSpPr>
          <p:spPr>
            <a:xfrm>
              <a:off x="10978546" y="54532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45" name="Legend5" hidden="1">
              <a:extLst>
                <a:ext uri="{FF2B5EF4-FFF2-40B4-BE49-F238E27FC236}">
                  <a16:creationId xmlns:a16="http://schemas.microsoft.com/office/drawing/2014/main" id="{CFAEFAF0-DF00-13F7-495C-556C56074E92}"/>
                </a:ext>
              </a:extLst>
            </p:cNvPr>
            <p:cNvSpPr txBox="1"/>
            <p:nvPr/>
          </p:nvSpPr>
          <p:spPr>
            <a:xfrm>
              <a:off x="10978545" y="582466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pic>
        <p:nvPicPr>
          <p:cNvPr id="4" name="Graphic 3" descr="ERCOT logo">
            <a:extLst>
              <a:ext uri="{FF2B5EF4-FFF2-40B4-BE49-F238E27FC236}">
                <a16:creationId xmlns:a16="http://schemas.microsoft.com/office/drawing/2014/main" id="{FCABBF9F-6CBC-7D04-0A90-19EEDB1D2C56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46" name="Group 45" descr="Confidential document label">
            <a:extLst>
              <a:ext uri="{FF2B5EF4-FFF2-40B4-BE49-F238E27FC236}">
                <a16:creationId xmlns:a16="http://schemas.microsoft.com/office/drawing/2014/main" id="{BFEF6603-7240-B184-BD12-9B47B8A493F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C1AC1269-9505-75F8-9E6A-5A90C7B1C3C8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698EE4F-2412-A9C5-D0D2-420B0B4BA154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PUBLIC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69229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654" r:id="rId2"/>
    <p:sldLayoutId id="2147483897" r:id="rId3"/>
    <p:sldLayoutId id="2147483807" r:id="rId4"/>
    <p:sldLayoutId id="2147483800" r:id="rId5"/>
    <p:sldLayoutId id="2147483659" r:id="rId6"/>
    <p:sldLayoutId id="2147483804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706" r:id="rId14"/>
    <p:sldLayoutId id="2147483718" r:id="rId15"/>
    <p:sldLayoutId id="2147483899" r:id="rId16"/>
    <p:sldLayoutId id="2147483900" r:id="rId17"/>
    <p:sldLayoutId id="2147483901" r:id="rId18"/>
    <p:sldLayoutId id="2147483903" r:id="rId19"/>
    <p:sldLayoutId id="2147483904" r:id="rId2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400" b="1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lang="en-US" sz="1600" kern="1200" dirty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Wingdings" panose="05000000000000000000" pitchFamily="2" charset="2"/>
        <a:buChar char="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442913" indent="-21431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Arial" panose="020B0604020202020204" pitchFamily="34" charset="0"/>
        <a:buChar char="‒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598488" indent="-1524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817563" indent="-1476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̶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 userDrawn="1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80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pos="312" userDrawn="1">
          <p15:clr>
            <a:srgbClr val="F26B43"/>
          </p15:clr>
        </p15:guide>
        <p15:guide id="8" orient="horz" pos="41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740B17A4-151A-442A-85BB-61D97FD47CD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20856252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9" imgW="592" imgH="591" progId="TCLayout.ActiveDocument.1">
                  <p:embed/>
                </p:oleObj>
              </mc:Choice>
              <mc:Fallback>
                <p:oleObj name="think-cell Slide" r:id="rId39" imgW="592" imgH="591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740B17A4-151A-442A-85BB-61D97FD47CD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" name="Grid" hidden="1">
            <a:extLst>
              <a:ext uri="{FF2B5EF4-FFF2-40B4-BE49-F238E27FC236}">
                <a16:creationId xmlns:a16="http://schemas.microsoft.com/office/drawing/2014/main" id="{632041B4-666A-18B6-D534-B7ADE3B6577C}"/>
              </a:ext>
            </a:extLst>
          </p:cNvPr>
          <p:cNvGrpSpPr/>
          <p:nvPr userDrawn="1"/>
        </p:nvGrpSpPr>
        <p:grpSpPr>
          <a:xfrm>
            <a:off x="0" y="0"/>
            <a:ext cx="12192001" cy="6858000"/>
            <a:chOff x="0" y="0"/>
            <a:chExt cx="12192001" cy="6858000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EEFC842-8F8D-9353-73F3-4ED164C17FB9}"/>
                </a:ext>
              </a:extLst>
            </p:cNvPr>
            <p:cNvSpPr>
              <a:spLocks/>
            </p:cNvSpPr>
            <p:nvPr/>
          </p:nvSpPr>
          <p:spPr bwMode="gray">
            <a:xfrm>
              <a:off x="3176" y="0"/>
              <a:ext cx="12185651" cy="6858000"/>
            </a:xfrm>
            <a:custGeom>
              <a:avLst/>
              <a:gdLst>
                <a:gd name="csX0" fmla="*/ 495187 w 12185651"/>
                <a:gd name="csY0" fmla="*/ 1705105 h 6858000"/>
                <a:gd name="csX1" fmla="*/ 495187 w 12185651"/>
                <a:gd name="csY1" fmla="*/ 1709928 h 6858000"/>
                <a:gd name="csX2" fmla="*/ 493832 w 12185651"/>
                <a:gd name="csY2" fmla="*/ 1709928 h 6858000"/>
                <a:gd name="csX3" fmla="*/ 493832 w 12185651"/>
                <a:gd name="csY3" fmla="*/ 6217920 h 6858000"/>
                <a:gd name="csX4" fmla="*/ 495187 w 12185651"/>
                <a:gd name="csY4" fmla="*/ 6217920 h 6858000"/>
                <a:gd name="csX5" fmla="*/ 11669150 w 12185651"/>
                <a:gd name="csY5" fmla="*/ 6217920 h 6858000"/>
                <a:gd name="csX6" fmla="*/ 11669610 w 12185651"/>
                <a:gd name="csY6" fmla="*/ 6217920 h 6858000"/>
                <a:gd name="csX7" fmla="*/ 11669610 w 12185651"/>
                <a:gd name="csY7" fmla="*/ 1709928 h 6858000"/>
                <a:gd name="csX8" fmla="*/ 11669150 w 12185651"/>
                <a:gd name="csY8" fmla="*/ 1709928 h 6858000"/>
                <a:gd name="csX9" fmla="*/ 11669150 w 12185651"/>
                <a:gd name="csY9" fmla="*/ 1705105 h 6858000"/>
                <a:gd name="csX10" fmla="*/ 0 w 12185651"/>
                <a:gd name="csY10" fmla="*/ 0 h 6858000"/>
                <a:gd name="csX11" fmla="*/ 12185651 w 12185651"/>
                <a:gd name="csY11" fmla="*/ 0 h 6858000"/>
                <a:gd name="csX12" fmla="*/ 12185651 w 12185651"/>
                <a:gd name="csY12" fmla="*/ 6858000 h 6858000"/>
                <a:gd name="csX13" fmla="*/ 0 w 12185651"/>
                <a:gd name="csY13" fmla="*/ 6858000 h 6858000"/>
              </a:gdLst>
              <a:ahLst/>
              <a:cxnLst>
                <a:cxn ang="0">
                  <a:pos x="csX0" y="csY0"/>
                </a:cxn>
                <a:cxn ang="0">
                  <a:pos x="csX1" y="csY1"/>
                </a:cxn>
                <a:cxn ang="0">
                  <a:pos x="csX2" y="csY2"/>
                </a:cxn>
                <a:cxn ang="0">
                  <a:pos x="csX3" y="csY3"/>
                </a:cxn>
                <a:cxn ang="0">
                  <a:pos x="csX4" y="csY4"/>
                </a:cxn>
                <a:cxn ang="0">
                  <a:pos x="csX5" y="csY5"/>
                </a:cxn>
                <a:cxn ang="0">
                  <a:pos x="csX6" y="csY6"/>
                </a:cxn>
                <a:cxn ang="0">
                  <a:pos x="csX7" y="csY7"/>
                </a:cxn>
                <a:cxn ang="0">
                  <a:pos x="csX8" y="csY8"/>
                </a:cxn>
                <a:cxn ang="0">
                  <a:pos x="csX9" y="csY9"/>
                </a:cxn>
                <a:cxn ang="0">
                  <a:pos x="csX10" y="csY10"/>
                </a:cxn>
                <a:cxn ang="0">
                  <a:pos x="csX11" y="csY11"/>
                </a:cxn>
                <a:cxn ang="0">
                  <a:pos x="csX12" y="csY12"/>
                </a:cxn>
                <a:cxn ang="0">
                  <a:pos x="csX13" y="csY13"/>
                </a:cxn>
              </a:cxnLst>
              <a:rect l="l" t="t" r="r" b="b"/>
              <a:pathLst>
                <a:path w="12185651" h="6858000">
                  <a:moveTo>
                    <a:pt x="495187" y="1705105"/>
                  </a:moveTo>
                  <a:lnTo>
                    <a:pt x="495187" y="1709928"/>
                  </a:lnTo>
                  <a:lnTo>
                    <a:pt x="493832" y="1709928"/>
                  </a:lnTo>
                  <a:lnTo>
                    <a:pt x="493832" y="6217920"/>
                  </a:lnTo>
                  <a:lnTo>
                    <a:pt x="495187" y="6217920"/>
                  </a:lnTo>
                  <a:lnTo>
                    <a:pt x="11669150" y="6217920"/>
                  </a:lnTo>
                  <a:lnTo>
                    <a:pt x="11669610" y="6217920"/>
                  </a:lnTo>
                  <a:lnTo>
                    <a:pt x="11669610" y="1709928"/>
                  </a:lnTo>
                  <a:lnTo>
                    <a:pt x="11669150" y="1709928"/>
                  </a:lnTo>
                  <a:lnTo>
                    <a:pt x="11669150" y="1705105"/>
                  </a:lnTo>
                  <a:close/>
                  <a:moveTo>
                    <a:pt x="0" y="0"/>
                  </a:moveTo>
                  <a:lnTo>
                    <a:pt x="12185651" y="0"/>
                  </a:lnTo>
                  <a:lnTo>
                    <a:pt x="1218565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000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 rtl="0"/>
              <a:endParaRPr lang="en-US">
                <a:solidFill>
                  <a:schemeClr val="tx1"/>
                </a:solidFill>
                <a:latin typeface="+mn-lt"/>
              </a:endParaRPr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3D8DB45B-8531-AFBC-B9BA-87182EC622D8}"/>
                </a:ext>
              </a:extLst>
            </p:cNvPr>
            <p:cNvGrpSpPr/>
            <p:nvPr/>
          </p:nvGrpSpPr>
          <p:grpSpPr>
            <a:xfrm>
              <a:off x="0" y="0"/>
              <a:ext cx="12192000" cy="6684264"/>
              <a:chOff x="0" y="0"/>
              <a:chExt cx="12188952" cy="6684264"/>
            </a:xfrm>
          </p:grpSpPr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A960346A-05DD-8864-8796-DBDC2B26C4F4}"/>
                  </a:ext>
                </a:extLst>
              </p:cNvPr>
              <p:cNvCxnSpPr/>
              <p:nvPr userDrawn="1"/>
            </p:nvCxnSpPr>
            <p:spPr bwMode="gray">
              <a:xfrm>
                <a:off x="0" y="6217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00622571-6C82-6489-30E6-959CF74F157C}"/>
                  </a:ext>
                </a:extLst>
              </p:cNvPr>
              <p:cNvCxnSpPr/>
              <p:nvPr userDrawn="1"/>
            </p:nvCxnSpPr>
            <p:spPr bwMode="gray">
              <a:xfrm>
                <a:off x="0" y="3108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76FA8C4-0D2B-C269-1FF8-47B57AEE894C}"/>
                  </a:ext>
                </a:extLst>
              </p:cNvPr>
              <p:cNvCxnSpPr/>
              <p:nvPr userDrawn="1"/>
            </p:nvCxnSpPr>
            <p:spPr bwMode="gray">
              <a:xfrm>
                <a:off x="0" y="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8DF9A34C-2F53-5E64-9B03-057903B7A51E}"/>
                  </a:ext>
                </a:extLst>
              </p:cNvPr>
              <p:cNvCxnSpPr/>
              <p:nvPr userDrawn="1"/>
            </p:nvCxnSpPr>
            <p:spPr bwMode="gray">
              <a:xfrm>
                <a:off x="0" y="12435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>
                <a:extLst>
                  <a:ext uri="{FF2B5EF4-FFF2-40B4-BE49-F238E27FC236}">
                    <a16:creationId xmlns:a16="http://schemas.microsoft.com/office/drawing/2014/main" id="{6C8D3064-C31B-9864-310F-93D34A04F308}"/>
                  </a:ext>
                </a:extLst>
              </p:cNvPr>
              <p:cNvCxnSpPr/>
              <p:nvPr userDrawn="1"/>
            </p:nvCxnSpPr>
            <p:spPr bwMode="gray">
              <a:xfrm>
                <a:off x="0" y="9326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5CF07D1D-E834-3160-722A-81E83671AD55}"/>
                  </a:ext>
                </a:extLst>
              </p:cNvPr>
              <p:cNvCxnSpPr/>
              <p:nvPr userDrawn="1"/>
            </p:nvCxnSpPr>
            <p:spPr bwMode="gray">
              <a:xfrm>
                <a:off x="0" y="18653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49D7BE6B-C1BC-74FF-A392-C2BF4ED15AD3}"/>
                  </a:ext>
                </a:extLst>
              </p:cNvPr>
              <p:cNvCxnSpPr/>
              <p:nvPr userDrawn="1"/>
            </p:nvCxnSpPr>
            <p:spPr bwMode="gray">
              <a:xfrm>
                <a:off x="0" y="15544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63BB5EA5-F877-CD0A-40D1-D9D69C984424}"/>
                  </a:ext>
                </a:extLst>
              </p:cNvPr>
              <p:cNvCxnSpPr/>
              <p:nvPr userDrawn="1"/>
            </p:nvCxnSpPr>
            <p:spPr bwMode="gray">
              <a:xfrm>
                <a:off x="0" y="24871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EA1A33CC-0ED6-4E22-4099-F67A253578D5}"/>
                  </a:ext>
                </a:extLst>
              </p:cNvPr>
              <p:cNvCxnSpPr/>
              <p:nvPr userDrawn="1"/>
            </p:nvCxnSpPr>
            <p:spPr bwMode="gray">
              <a:xfrm>
                <a:off x="0" y="21762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41AE0483-B2CB-F9A9-2A1E-08D2B6C995F3}"/>
                  </a:ext>
                </a:extLst>
              </p:cNvPr>
              <p:cNvCxnSpPr/>
              <p:nvPr userDrawn="1"/>
            </p:nvCxnSpPr>
            <p:spPr bwMode="gray">
              <a:xfrm>
                <a:off x="0" y="310896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>
                <a:extLst>
                  <a:ext uri="{FF2B5EF4-FFF2-40B4-BE49-F238E27FC236}">
                    <a16:creationId xmlns:a16="http://schemas.microsoft.com/office/drawing/2014/main" id="{356EA94C-8C73-472D-9A67-05197F7ABDAB}"/>
                  </a:ext>
                </a:extLst>
              </p:cNvPr>
              <p:cNvCxnSpPr/>
              <p:nvPr userDrawn="1"/>
            </p:nvCxnSpPr>
            <p:spPr bwMode="gray">
              <a:xfrm>
                <a:off x="0" y="27980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AF124B38-3EF7-E770-4762-D65B016EE12A}"/>
                  </a:ext>
                </a:extLst>
              </p:cNvPr>
              <p:cNvCxnSpPr/>
              <p:nvPr userDrawn="1"/>
            </p:nvCxnSpPr>
            <p:spPr bwMode="gray">
              <a:xfrm>
                <a:off x="0" y="373075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451738A1-665A-B5E7-00F7-16221616B2C4}"/>
                  </a:ext>
                </a:extLst>
              </p:cNvPr>
              <p:cNvCxnSpPr/>
              <p:nvPr userDrawn="1"/>
            </p:nvCxnSpPr>
            <p:spPr bwMode="gray">
              <a:xfrm>
                <a:off x="0" y="341985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29C92565-835D-932A-20F8-762482449BB0}"/>
                  </a:ext>
                </a:extLst>
              </p:cNvPr>
              <p:cNvCxnSpPr/>
              <p:nvPr userDrawn="1"/>
            </p:nvCxnSpPr>
            <p:spPr bwMode="gray">
              <a:xfrm>
                <a:off x="0" y="43525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4DBC53AF-023D-B587-8169-939871767764}"/>
                  </a:ext>
                </a:extLst>
              </p:cNvPr>
              <p:cNvCxnSpPr/>
              <p:nvPr userDrawn="1"/>
            </p:nvCxnSpPr>
            <p:spPr bwMode="gray">
              <a:xfrm>
                <a:off x="0" y="40416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A513D2A0-6580-9120-AD3B-09A0BCB43A9F}"/>
                  </a:ext>
                </a:extLst>
              </p:cNvPr>
              <p:cNvCxnSpPr/>
              <p:nvPr userDrawn="1"/>
            </p:nvCxnSpPr>
            <p:spPr bwMode="gray">
              <a:xfrm>
                <a:off x="0" y="49743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183CF304-A9ED-2B42-8658-37B1082C4B1C}"/>
                  </a:ext>
                </a:extLst>
              </p:cNvPr>
              <p:cNvCxnSpPr/>
              <p:nvPr userDrawn="1"/>
            </p:nvCxnSpPr>
            <p:spPr bwMode="gray">
              <a:xfrm>
                <a:off x="0" y="46634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F540ACF2-DE7C-D309-4B72-CFD8A1F4C198}"/>
                  </a:ext>
                </a:extLst>
              </p:cNvPr>
              <p:cNvCxnSpPr/>
              <p:nvPr userDrawn="1"/>
            </p:nvCxnSpPr>
            <p:spPr bwMode="gray">
              <a:xfrm>
                <a:off x="0" y="55961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4579B56A-9186-F9C8-FF26-9687F6845CA3}"/>
                  </a:ext>
                </a:extLst>
              </p:cNvPr>
              <p:cNvCxnSpPr/>
              <p:nvPr userDrawn="1"/>
            </p:nvCxnSpPr>
            <p:spPr bwMode="gray">
              <a:xfrm>
                <a:off x="0" y="52852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7A2ACB4B-6FFD-D2E2-9F97-FAB61AE306C4}"/>
                  </a:ext>
                </a:extLst>
              </p:cNvPr>
              <p:cNvCxnSpPr/>
              <p:nvPr userDrawn="1"/>
            </p:nvCxnSpPr>
            <p:spPr bwMode="gray">
              <a:xfrm>
                <a:off x="0" y="62179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8948F241-C2AA-85BB-773B-03C3C2D91C50}"/>
                  </a:ext>
                </a:extLst>
              </p:cNvPr>
              <p:cNvCxnSpPr/>
              <p:nvPr userDrawn="1"/>
            </p:nvCxnSpPr>
            <p:spPr bwMode="gray">
              <a:xfrm>
                <a:off x="0" y="59070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57ED2A19-B697-D33A-E947-765E8859E68D}"/>
                  </a:ext>
                </a:extLst>
              </p:cNvPr>
              <p:cNvCxnSpPr/>
              <p:nvPr userDrawn="1"/>
            </p:nvCxnSpPr>
            <p:spPr bwMode="gray">
              <a:xfrm>
                <a:off x="0" y="65288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7BFC9BC4-7C96-A309-CF94-5B866EA3C442}"/>
                  </a:ext>
                </a:extLst>
              </p:cNvPr>
              <p:cNvCxnSpPr/>
              <p:nvPr userDrawn="1"/>
            </p:nvCxnSpPr>
            <p:spPr bwMode="gray">
              <a:xfrm>
                <a:off x="0" y="77724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E269AF35-5522-B641-416B-F962BA118BF3}"/>
                  </a:ext>
                </a:extLst>
              </p:cNvPr>
              <p:cNvCxnSpPr/>
              <p:nvPr userDrawn="1"/>
            </p:nvCxnSpPr>
            <p:spPr bwMode="gray">
              <a:xfrm>
                <a:off x="0" y="46634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0644FB4E-96B8-1605-6650-9BF7CFDE843A}"/>
                  </a:ext>
                </a:extLst>
              </p:cNvPr>
              <p:cNvCxnSpPr/>
              <p:nvPr userDrawn="1"/>
            </p:nvCxnSpPr>
            <p:spPr bwMode="gray">
              <a:xfrm>
                <a:off x="0" y="15544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A1012A81-FA2C-124F-7AF9-A51305671F3A}"/>
                  </a:ext>
                </a:extLst>
              </p:cNvPr>
              <p:cNvCxnSpPr/>
              <p:nvPr userDrawn="1"/>
            </p:nvCxnSpPr>
            <p:spPr bwMode="gray">
              <a:xfrm>
                <a:off x="0" y="139903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B012F39F-4D5F-FA89-F45E-2827E216C4D7}"/>
                  </a:ext>
                </a:extLst>
              </p:cNvPr>
              <p:cNvCxnSpPr/>
              <p:nvPr userDrawn="1"/>
            </p:nvCxnSpPr>
            <p:spPr bwMode="gray">
              <a:xfrm>
                <a:off x="0" y="108813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A473836E-EF42-1AA6-C3B7-DB032CB6D9A9}"/>
                  </a:ext>
                </a:extLst>
              </p:cNvPr>
              <p:cNvCxnSpPr/>
              <p:nvPr userDrawn="1"/>
            </p:nvCxnSpPr>
            <p:spPr bwMode="gray">
              <a:xfrm>
                <a:off x="0" y="202082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704F48A5-47B9-072C-0A5C-B5C58D8ACD2B}"/>
                  </a:ext>
                </a:extLst>
              </p:cNvPr>
              <p:cNvCxnSpPr/>
              <p:nvPr userDrawn="1"/>
            </p:nvCxnSpPr>
            <p:spPr bwMode="gray">
              <a:xfrm>
                <a:off x="0" y="170992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61F3E07E-D752-7728-12D5-56C5A2AF7B50}"/>
                  </a:ext>
                </a:extLst>
              </p:cNvPr>
              <p:cNvCxnSpPr/>
              <p:nvPr userDrawn="1"/>
            </p:nvCxnSpPr>
            <p:spPr bwMode="gray">
              <a:xfrm>
                <a:off x="0" y="264261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1B67ADC9-2B99-519B-16BF-D71DB1EF9535}"/>
                  </a:ext>
                </a:extLst>
              </p:cNvPr>
              <p:cNvCxnSpPr/>
              <p:nvPr userDrawn="1"/>
            </p:nvCxnSpPr>
            <p:spPr bwMode="gray">
              <a:xfrm>
                <a:off x="0" y="233172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8D07F1E3-A89F-79E3-74F6-4E594EF58325}"/>
                  </a:ext>
                </a:extLst>
              </p:cNvPr>
              <p:cNvCxnSpPr/>
              <p:nvPr userDrawn="1"/>
            </p:nvCxnSpPr>
            <p:spPr bwMode="gray">
              <a:xfrm>
                <a:off x="0" y="326440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316E6825-6564-390D-A62C-B74B56AD1BC2}"/>
                  </a:ext>
                </a:extLst>
              </p:cNvPr>
              <p:cNvCxnSpPr/>
              <p:nvPr userDrawn="1"/>
            </p:nvCxnSpPr>
            <p:spPr bwMode="gray">
              <a:xfrm>
                <a:off x="0" y="295351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A47D7E98-3909-894D-9BD2-4141EF2E4F33}"/>
                  </a:ext>
                </a:extLst>
              </p:cNvPr>
              <p:cNvCxnSpPr/>
              <p:nvPr userDrawn="1"/>
            </p:nvCxnSpPr>
            <p:spPr bwMode="gray">
              <a:xfrm>
                <a:off x="0" y="388620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F44BD52D-9390-8084-0F7D-FFA0392F1C05}"/>
                  </a:ext>
                </a:extLst>
              </p:cNvPr>
              <p:cNvCxnSpPr/>
              <p:nvPr userDrawn="1"/>
            </p:nvCxnSpPr>
            <p:spPr bwMode="gray">
              <a:xfrm>
                <a:off x="0" y="357530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Straight Connector 283">
                <a:extLst>
                  <a:ext uri="{FF2B5EF4-FFF2-40B4-BE49-F238E27FC236}">
                    <a16:creationId xmlns:a16="http://schemas.microsoft.com/office/drawing/2014/main" id="{B7A7EE84-D172-7F2A-1874-1D62453E29D0}"/>
                  </a:ext>
                </a:extLst>
              </p:cNvPr>
              <p:cNvCxnSpPr/>
              <p:nvPr userDrawn="1"/>
            </p:nvCxnSpPr>
            <p:spPr bwMode="gray">
              <a:xfrm>
                <a:off x="0" y="450799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Straight Connector 284">
                <a:extLst>
                  <a:ext uri="{FF2B5EF4-FFF2-40B4-BE49-F238E27FC236}">
                    <a16:creationId xmlns:a16="http://schemas.microsoft.com/office/drawing/2014/main" id="{58164A21-1850-1864-D2A2-AC6F7408A9AC}"/>
                  </a:ext>
                </a:extLst>
              </p:cNvPr>
              <p:cNvCxnSpPr/>
              <p:nvPr userDrawn="1"/>
            </p:nvCxnSpPr>
            <p:spPr bwMode="gray">
              <a:xfrm>
                <a:off x="0" y="419709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>
                <a:extLst>
                  <a:ext uri="{FF2B5EF4-FFF2-40B4-BE49-F238E27FC236}">
                    <a16:creationId xmlns:a16="http://schemas.microsoft.com/office/drawing/2014/main" id="{60D0DC5B-8F1E-721D-51E1-2BF247B2D27E}"/>
                  </a:ext>
                </a:extLst>
              </p:cNvPr>
              <p:cNvCxnSpPr/>
              <p:nvPr userDrawn="1"/>
            </p:nvCxnSpPr>
            <p:spPr bwMode="gray">
              <a:xfrm>
                <a:off x="0" y="512978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>
                <a:extLst>
                  <a:ext uri="{FF2B5EF4-FFF2-40B4-BE49-F238E27FC236}">
                    <a16:creationId xmlns:a16="http://schemas.microsoft.com/office/drawing/2014/main" id="{955243B9-82D9-4E90-90B5-4CB107289FBC}"/>
                  </a:ext>
                </a:extLst>
              </p:cNvPr>
              <p:cNvCxnSpPr/>
              <p:nvPr userDrawn="1"/>
            </p:nvCxnSpPr>
            <p:spPr bwMode="gray">
              <a:xfrm>
                <a:off x="0" y="481888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>
                <a:extLst>
                  <a:ext uri="{FF2B5EF4-FFF2-40B4-BE49-F238E27FC236}">
                    <a16:creationId xmlns:a16="http://schemas.microsoft.com/office/drawing/2014/main" id="{D98467C3-B270-419B-0773-EAC1A903D4B6}"/>
                  </a:ext>
                </a:extLst>
              </p:cNvPr>
              <p:cNvCxnSpPr/>
              <p:nvPr userDrawn="1"/>
            </p:nvCxnSpPr>
            <p:spPr bwMode="gray">
              <a:xfrm>
                <a:off x="0" y="5751576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Straight Connector 288">
                <a:extLst>
                  <a:ext uri="{FF2B5EF4-FFF2-40B4-BE49-F238E27FC236}">
                    <a16:creationId xmlns:a16="http://schemas.microsoft.com/office/drawing/2014/main" id="{9CF46C4B-A907-A7DA-FA07-AAC01C9E4194}"/>
                  </a:ext>
                </a:extLst>
              </p:cNvPr>
              <p:cNvCxnSpPr/>
              <p:nvPr userDrawn="1"/>
            </p:nvCxnSpPr>
            <p:spPr bwMode="gray">
              <a:xfrm>
                <a:off x="0" y="5440680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Straight Connector 289">
                <a:extLst>
                  <a:ext uri="{FF2B5EF4-FFF2-40B4-BE49-F238E27FC236}">
                    <a16:creationId xmlns:a16="http://schemas.microsoft.com/office/drawing/2014/main" id="{93ED2F01-F4BA-289F-7665-EA49996B31D5}"/>
                  </a:ext>
                </a:extLst>
              </p:cNvPr>
              <p:cNvCxnSpPr/>
              <p:nvPr userDrawn="1"/>
            </p:nvCxnSpPr>
            <p:spPr bwMode="gray">
              <a:xfrm>
                <a:off x="0" y="6373368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D2236794-2CDC-C43C-B9D6-BD81F9482C06}"/>
                  </a:ext>
                </a:extLst>
              </p:cNvPr>
              <p:cNvCxnSpPr/>
              <p:nvPr userDrawn="1"/>
            </p:nvCxnSpPr>
            <p:spPr bwMode="gray">
              <a:xfrm>
                <a:off x="0" y="6062472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>
                <a:extLst>
                  <a:ext uri="{FF2B5EF4-FFF2-40B4-BE49-F238E27FC236}">
                    <a16:creationId xmlns:a16="http://schemas.microsoft.com/office/drawing/2014/main" id="{70200682-FCC1-F49A-9039-A716694011A5}"/>
                  </a:ext>
                </a:extLst>
              </p:cNvPr>
              <p:cNvCxnSpPr/>
              <p:nvPr userDrawn="1"/>
            </p:nvCxnSpPr>
            <p:spPr bwMode="gray">
              <a:xfrm>
                <a:off x="0" y="6684264"/>
                <a:ext cx="12188952" cy="0"/>
              </a:xfrm>
              <a:prstGeom prst="line">
                <a:avLst/>
              </a:prstGeom>
              <a:ln w="6350">
                <a:solidFill>
                  <a:srgbClr val="19D3C5">
                    <a:alpha val="20000"/>
                  </a:srgbClr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A7BA9B35-BD10-54A7-6E8D-AE9753A31A64}"/>
                </a:ext>
              </a:extLst>
            </p:cNvPr>
            <p:cNvSpPr/>
            <p:nvPr userDrawn="1"/>
          </p:nvSpPr>
          <p:spPr bwMode="gray">
            <a:xfrm>
              <a:off x="49836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805D6EF7-4592-4647-DCC7-723FF3F9EB2E}"/>
                </a:ext>
              </a:extLst>
            </p:cNvPr>
            <p:cNvCxnSpPr/>
            <p:nvPr/>
          </p:nvCxnSpPr>
          <p:spPr bwMode="gray">
            <a:xfrm>
              <a:off x="805600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CA5813F-8092-7A56-06D8-918A15D60A8C}"/>
                </a:ext>
              </a:extLst>
            </p:cNvPr>
            <p:cNvCxnSpPr/>
            <p:nvPr/>
          </p:nvCxnSpPr>
          <p:spPr bwMode="gray">
            <a:xfrm>
              <a:off x="1136509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AF842D9-F922-1771-60D7-E18D29B600C3}"/>
                </a:ext>
              </a:extLst>
            </p:cNvPr>
            <p:cNvCxnSpPr/>
            <p:nvPr/>
          </p:nvCxnSpPr>
          <p:spPr bwMode="gray">
            <a:xfrm>
              <a:off x="1765554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D636300-9541-6B01-ACF6-C39FDF61FB48}"/>
                </a:ext>
              </a:extLst>
            </p:cNvPr>
            <p:cNvCxnSpPr/>
            <p:nvPr/>
          </p:nvCxnSpPr>
          <p:spPr bwMode="gray">
            <a:xfrm>
              <a:off x="2725508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34C3372-BE00-F4E0-33B1-51DF62E5EECC}"/>
                </a:ext>
              </a:extLst>
            </p:cNvPr>
            <p:cNvCxnSpPr/>
            <p:nvPr/>
          </p:nvCxnSpPr>
          <p:spPr bwMode="gray">
            <a:xfrm>
              <a:off x="368546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D9B554EB-F922-3915-3715-81A4065B0DB2}"/>
                </a:ext>
              </a:extLst>
            </p:cNvPr>
            <p:cNvCxnSpPr/>
            <p:nvPr/>
          </p:nvCxnSpPr>
          <p:spPr bwMode="gray">
            <a:xfrm>
              <a:off x="464541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CC9C4BE-7650-D149-DC4C-BB64844C50DC}"/>
                </a:ext>
              </a:extLst>
            </p:cNvPr>
            <p:cNvCxnSpPr/>
            <p:nvPr/>
          </p:nvCxnSpPr>
          <p:spPr bwMode="gray">
            <a:xfrm>
              <a:off x="5605371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9A2837BF-A0F9-4035-EB80-42F09C0AF59A}"/>
                </a:ext>
              </a:extLst>
            </p:cNvPr>
            <p:cNvCxnSpPr/>
            <p:nvPr/>
          </p:nvCxnSpPr>
          <p:spPr bwMode="gray">
            <a:xfrm>
              <a:off x="6565325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128">
              <a:extLst>
                <a:ext uri="{FF2B5EF4-FFF2-40B4-BE49-F238E27FC236}">
                  <a16:creationId xmlns:a16="http://schemas.microsoft.com/office/drawing/2014/main" id="{3709FEF2-6709-EC9C-411F-97C0175CBAF7}"/>
                </a:ext>
              </a:extLst>
            </p:cNvPr>
            <p:cNvCxnSpPr/>
            <p:nvPr/>
          </p:nvCxnSpPr>
          <p:spPr bwMode="gray">
            <a:xfrm>
              <a:off x="7525279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>
              <a:extLst>
                <a:ext uri="{FF2B5EF4-FFF2-40B4-BE49-F238E27FC236}">
                  <a16:creationId xmlns:a16="http://schemas.microsoft.com/office/drawing/2014/main" id="{782EE530-8567-12B0-7DC1-BFB44A2D192B}"/>
                </a:ext>
              </a:extLst>
            </p:cNvPr>
            <p:cNvCxnSpPr/>
            <p:nvPr/>
          </p:nvCxnSpPr>
          <p:spPr bwMode="gray">
            <a:xfrm>
              <a:off x="8485233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C51A4AC0-6E5B-FB4D-243B-623DB728E8AF}"/>
                </a:ext>
              </a:extLst>
            </p:cNvPr>
            <p:cNvCxnSpPr/>
            <p:nvPr/>
          </p:nvCxnSpPr>
          <p:spPr bwMode="gray">
            <a:xfrm>
              <a:off x="9445187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>
              <a:extLst>
                <a:ext uri="{FF2B5EF4-FFF2-40B4-BE49-F238E27FC236}">
                  <a16:creationId xmlns:a16="http://schemas.microsoft.com/office/drawing/2014/main" id="{FB6BE42F-AD90-D297-CC7E-BDA801618B45}"/>
                </a:ext>
              </a:extLst>
            </p:cNvPr>
            <p:cNvCxnSpPr/>
            <p:nvPr/>
          </p:nvCxnSpPr>
          <p:spPr bwMode="gray">
            <a:xfrm>
              <a:off x="10405142" y="0"/>
              <a:ext cx="0" cy="6858000"/>
            </a:xfrm>
            <a:prstGeom prst="line">
              <a:avLst/>
            </a:prstGeom>
            <a:ln>
              <a:solidFill>
                <a:srgbClr val="19D3C5">
                  <a:alpha val="40000"/>
                </a:srgbClr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A63A2AD6-35BF-B9E8-5AF1-487848290DF0}"/>
                </a:ext>
              </a:extLst>
            </p:cNvPr>
            <p:cNvSpPr/>
            <p:nvPr/>
          </p:nvSpPr>
          <p:spPr bwMode="gray">
            <a:xfrm>
              <a:off x="0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04F327BD-84E8-DA4E-4BE1-AB8921BE5F68}"/>
                </a:ext>
              </a:extLst>
            </p:cNvPr>
            <p:cNvSpPr/>
            <p:nvPr/>
          </p:nvSpPr>
          <p:spPr bwMode="gray">
            <a:xfrm>
              <a:off x="111606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64C5367F-5223-44B8-5F72-4CD4A38B62E8}"/>
                </a:ext>
              </a:extLst>
            </p:cNvPr>
            <p:cNvSpPr/>
            <p:nvPr/>
          </p:nvSpPr>
          <p:spPr bwMode="gray">
            <a:xfrm>
              <a:off x="2076020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CA480305-9C7C-672D-90A5-21582D1F4668}"/>
                </a:ext>
              </a:extLst>
            </p:cNvPr>
            <p:cNvSpPr/>
            <p:nvPr/>
          </p:nvSpPr>
          <p:spPr bwMode="gray">
            <a:xfrm>
              <a:off x="303597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A8BF03C9-9DDF-E5A9-CF9A-6C1D65672478}"/>
                </a:ext>
              </a:extLst>
            </p:cNvPr>
            <p:cNvSpPr/>
            <p:nvPr/>
          </p:nvSpPr>
          <p:spPr bwMode="gray">
            <a:xfrm>
              <a:off x="11672325" y="0"/>
              <a:ext cx="519676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BE6B8537-CD12-5647-06C5-2487381AC1FF}"/>
                </a:ext>
              </a:extLst>
            </p:cNvPr>
            <p:cNvSpPr/>
            <p:nvPr/>
          </p:nvSpPr>
          <p:spPr bwMode="gray">
            <a:xfrm>
              <a:off x="4955881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43310C5B-4147-584E-504A-D06990F66310}"/>
                </a:ext>
              </a:extLst>
            </p:cNvPr>
            <p:cNvSpPr/>
            <p:nvPr/>
          </p:nvSpPr>
          <p:spPr bwMode="gray">
            <a:xfrm>
              <a:off x="5915835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4E255047-2F6E-462A-F3F5-891043521636}"/>
                </a:ext>
              </a:extLst>
            </p:cNvPr>
            <p:cNvSpPr/>
            <p:nvPr/>
          </p:nvSpPr>
          <p:spPr bwMode="gray">
            <a:xfrm>
              <a:off x="6875789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6D436559-A322-9A59-4207-F65CF5883602}"/>
                </a:ext>
              </a:extLst>
            </p:cNvPr>
            <p:cNvSpPr/>
            <p:nvPr/>
          </p:nvSpPr>
          <p:spPr bwMode="gray">
            <a:xfrm>
              <a:off x="7835744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21832BB5-436F-0843-9BFD-F77F00F35554}"/>
                </a:ext>
              </a:extLst>
            </p:cNvPr>
            <p:cNvSpPr/>
            <p:nvPr/>
          </p:nvSpPr>
          <p:spPr bwMode="gray">
            <a:xfrm>
              <a:off x="8795698" y="0"/>
              <a:ext cx="342252" cy="6858000"/>
            </a:xfrm>
            <a:custGeom>
              <a:avLst/>
              <a:gdLst>
                <a:gd name="connsiteX0" fmla="*/ 0 w 339451"/>
                <a:gd name="connsiteY0" fmla="*/ 0 h 6858000"/>
                <a:gd name="connsiteX1" fmla="*/ 339451 w 339451"/>
                <a:gd name="connsiteY1" fmla="*/ 0 h 6858000"/>
                <a:gd name="connsiteX2" fmla="*/ 339451 w 339451"/>
                <a:gd name="connsiteY2" fmla="*/ 6858000 h 6858000"/>
                <a:gd name="connsiteX3" fmla="*/ 0 w 339451"/>
                <a:gd name="connsiteY3" fmla="*/ 6858000 h 6858000"/>
                <a:gd name="connsiteX4" fmla="*/ 0 w 339451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1" h="6858000">
                  <a:moveTo>
                    <a:pt x="0" y="0"/>
                  </a:moveTo>
                  <a:lnTo>
                    <a:pt x="339451" y="0"/>
                  </a:lnTo>
                  <a:lnTo>
                    <a:pt x="339451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0E60423A-05F1-B323-F13D-8705A578ECA5}"/>
                </a:ext>
              </a:extLst>
            </p:cNvPr>
            <p:cNvSpPr/>
            <p:nvPr/>
          </p:nvSpPr>
          <p:spPr bwMode="gray">
            <a:xfrm>
              <a:off x="9755651" y="0"/>
              <a:ext cx="342251" cy="6858000"/>
            </a:xfrm>
            <a:custGeom>
              <a:avLst/>
              <a:gdLst>
                <a:gd name="connsiteX0" fmla="*/ 0 w 339450"/>
                <a:gd name="connsiteY0" fmla="*/ 0 h 6858000"/>
                <a:gd name="connsiteX1" fmla="*/ 339450 w 339450"/>
                <a:gd name="connsiteY1" fmla="*/ 0 h 6858000"/>
                <a:gd name="connsiteX2" fmla="*/ 339450 w 339450"/>
                <a:gd name="connsiteY2" fmla="*/ 6858000 h 6858000"/>
                <a:gd name="connsiteX3" fmla="*/ 0 w 339450"/>
                <a:gd name="connsiteY3" fmla="*/ 6858000 h 6858000"/>
                <a:gd name="connsiteX4" fmla="*/ 0 w 339450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450" h="6858000">
                  <a:moveTo>
                    <a:pt x="0" y="0"/>
                  </a:moveTo>
                  <a:lnTo>
                    <a:pt x="339450" y="0"/>
                  </a:lnTo>
                  <a:lnTo>
                    <a:pt x="33945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50803051-0C13-8267-2CF4-6B30585A43B5}"/>
                </a:ext>
              </a:extLst>
            </p:cNvPr>
            <p:cNvSpPr/>
            <p:nvPr/>
          </p:nvSpPr>
          <p:spPr bwMode="gray">
            <a:xfrm>
              <a:off x="10715604" y="0"/>
              <a:ext cx="339018" cy="6858000"/>
            </a:xfrm>
            <a:custGeom>
              <a:avLst/>
              <a:gdLst>
                <a:gd name="connsiteX0" fmla="*/ 0 w 336244"/>
                <a:gd name="connsiteY0" fmla="*/ 0 h 6858000"/>
                <a:gd name="connsiteX1" fmla="*/ 336244 w 336244"/>
                <a:gd name="connsiteY1" fmla="*/ 0 h 6858000"/>
                <a:gd name="connsiteX2" fmla="*/ 336244 w 336244"/>
                <a:gd name="connsiteY2" fmla="*/ 6858000 h 6858000"/>
                <a:gd name="connsiteX3" fmla="*/ 0 w 336244"/>
                <a:gd name="connsiteY3" fmla="*/ 6858000 h 6858000"/>
                <a:gd name="connsiteX4" fmla="*/ 0 w 336244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244" h="6858000">
                  <a:moveTo>
                    <a:pt x="0" y="0"/>
                  </a:moveTo>
                  <a:lnTo>
                    <a:pt x="336244" y="0"/>
                  </a:lnTo>
                  <a:lnTo>
                    <a:pt x="336244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1C26421F-2CC5-B3EC-75C2-01D2F73380B6}"/>
                </a:ext>
              </a:extLst>
            </p:cNvPr>
            <p:cNvSpPr/>
            <p:nvPr/>
          </p:nvSpPr>
          <p:spPr bwMode="gray">
            <a:xfrm>
              <a:off x="721804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69" name="Freeform: Shape 168">
              <a:extLst>
                <a:ext uri="{FF2B5EF4-FFF2-40B4-BE49-F238E27FC236}">
                  <a16:creationId xmlns:a16="http://schemas.microsoft.com/office/drawing/2014/main" id="{C4ED0383-3817-B3DF-FD60-13A900F6CEF9}"/>
                </a:ext>
              </a:extLst>
            </p:cNvPr>
            <p:cNvSpPr/>
            <p:nvPr userDrawn="1"/>
          </p:nvSpPr>
          <p:spPr bwMode="gray">
            <a:xfrm>
              <a:off x="145831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4F43B358-E44A-6751-E571-ED18D07CBADF}"/>
                </a:ext>
              </a:extLst>
            </p:cNvPr>
            <p:cNvSpPr/>
            <p:nvPr userDrawn="1"/>
          </p:nvSpPr>
          <p:spPr bwMode="gray">
            <a:xfrm>
              <a:off x="2418270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4D7D8B14-7B77-CEB8-5180-8555C511C006}"/>
                </a:ext>
              </a:extLst>
            </p:cNvPr>
            <p:cNvSpPr/>
            <p:nvPr userDrawn="1"/>
          </p:nvSpPr>
          <p:spPr bwMode="gray">
            <a:xfrm>
              <a:off x="337822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98C595E7-4DF2-0430-0DD0-11965911A240}"/>
                </a:ext>
              </a:extLst>
            </p:cNvPr>
            <p:cNvSpPr/>
            <p:nvPr userDrawn="1"/>
          </p:nvSpPr>
          <p:spPr bwMode="gray">
            <a:xfrm>
              <a:off x="4338178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9F432294-7D1A-443C-3C5C-6A5845D82DA4}"/>
                </a:ext>
              </a:extLst>
            </p:cNvPr>
            <p:cNvSpPr/>
            <p:nvPr userDrawn="1"/>
          </p:nvSpPr>
          <p:spPr bwMode="gray">
            <a:xfrm>
              <a:off x="5298132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E38697B3-A030-9BE7-A801-88F691759B21}"/>
                </a:ext>
              </a:extLst>
            </p:cNvPr>
            <p:cNvSpPr/>
            <p:nvPr userDrawn="1"/>
          </p:nvSpPr>
          <p:spPr bwMode="gray">
            <a:xfrm>
              <a:off x="6258086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0F48E6B6-EB55-F803-C5D2-BF9D0A7FCF6A}"/>
                </a:ext>
              </a:extLst>
            </p:cNvPr>
            <p:cNvSpPr/>
            <p:nvPr userDrawn="1"/>
          </p:nvSpPr>
          <p:spPr bwMode="gray">
            <a:xfrm>
              <a:off x="8177994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84030D83-8388-355B-D7B5-F0CD81BE925B}"/>
                </a:ext>
              </a:extLst>
            </p:cNvPr>
            <p:cNvSpPr/>
            <p:nvPr userDrawn="1"/>
          </p:nvSpPr>
          <p:spPr bwMode="gray">
            <a:xfrm>
              <a:off x="9137948" y="0"/>
              <a:ext cx="614476" cy="6858000"/>
            </a:xfrm>
            <a:custGeom>
              <a:avLst/>
              <a:gdLst>
                <a:gd name="connsiteX0" fmla="*/ 0 w 609448"/>
                <a:gd name="connsiteY0" fmla="*/ 0 h 6858000"/>
                <a:gd name="connsiteX1" fmla="*/ 609448 w 609448"/>
                <a:gd name="connsiteY1" fmla="*/ 0 h 6858000"/>
                <a:gd name="connsiteX2" fmla="*/ 609448 w 609448"/>
                <a:gd name="connsiteY2" fmla="*/ 6858000 h 6858000"/>
                <a:gd name="connsiteX3" fmla="*/ 0 w 609448"/>
                <a:gd name="connsiteY3" fmla="*/ 6858000 h 6858000"/>
                <a:gd name="connsiteX4" fmla="*/ 0 w 60944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8" h="6858000">
                  <a:moveTo>
                    <a:pt x="0" y="0"/>
                  </a:moveTo>
                  <a:lnTo>
                    <a:pt x="609448" y="0"/>
                  </a:lnTo>
                  <a:lnTo>
                    <a:pt x="60944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152E2C25-B844-1FB7-36CC-991D5AE3307F}"/>
                </a:ext>
              </a:extLst>
            </p:cNvPr>
            <p:cNvSpPr/>
            <p:nvPr userDrawn="1"/>
          </p:nvSpPr>
          <p:spPr bwMode="gray">
            <a:xfrm>
              <a:off x="10097903" y="0"/>
              <a:ext cx="614475" cy="6858000"/>
            </a:xfrm>
            <a:custGeom>
              <a:avLst/>
              <a:gdLst>
                <a:gd name="connsiteX0" fmla="*/ 0 w 609447"/>
                <a:gd name="connsiteY0" fmla="*/ 0 h 6858000"/>
                <a:gd name="connsiteX1" fmla="*/ 609447 w 609447"/>
                <a:gd name="connsiteY1" fmla="*/ 0 h 6858000"/>
                <a:gd name="connsiteX2" fmla="*/ 609447 w 609447"/>
                <a:gd name="connsiteY2" fmla="*/ 6858000 h 6858000"/>
                <a:gd name="connsiteX3" fmla="*/ 0 w 609447"/>
                <a:gd name="connsiteY3" fmla="*/ 6858000 h 6858000"/>
                <a:gd name="connsiteX4" fmla="*/ 0 w 609447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47" h="6858000">
                  <a:moveTo>
                    <a:pt x="0" y="0"/>
                  </a:moveTo>
                  <a:lnTo>
                    <a:pt x="609447" y="0"/>
                  </a:lnTo>
                  <a:lnTo>
                    <a:pt x="609447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F364198B-A15D-3ED8-8C17-50F0BCE55B18}"/>
                </a:ext>
              </a:extLst>
            </p:cNvPr>
            <p:cNvSpPr/>
            <p:nvPr userDrawn="1"/>
          </p:nvSpPr>
          <p:spPr bwMode="gray">
            <a:xfrm>
              <a:off x="11057859" y="0"/>
              <a:ext cx="614466" cy="6858000"/>
            </a:xfrm>
            <a:custGeom>
              <a:avLst/>
              <a:gdLst>
                <a:gd name="connsiteX0" fmla="*/ 0 w 609438"/>
                <a:gd name="connsiteY0" fmla="*/ 0 h 6858000"/>
                <a:gd name="connsiteX1" fmla="*/ 609438 w 609438"/>
                <a:gd name="connsiteY1" fmla="*/ 0 h 6858000"/>
                <a:gd name="connsiteX2" fmla="*/ 609438 w 609438"/>
                <a:gd name="connsiteY2" fmla="*/ 6858000 h 6858000"/>
                <a:gd name="connsiteX3" fmla="*/ 0 w 609438"/>
                <a:gd name="connsiteY3" fmla="*/ 6858000 h 6858000"/>
                <a:gd name="connsiteX4" fmla="*/ 0 w 609438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9438" h="6858000">
                  <a:moveTo>
                    <a:pt x="0" y="0"/>
                  </a:moveTo>
                  <a:lnTo>
                    <a:pt x="609438" y="0"/>
                  </a:lnTo>
                  <a:lnTo>
                    <a:pt x="609438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79" name="main body box">
              <a:extLst>
                <a:ext uri="{FF2B5EF4-FFF2-40B4-BE49-F238E27FC236}">
                  <a16:creationId xmlns:a16="http://schemas.microsoft.com/office/drawing/2014/main" id="{0554BF74-A3F5-8727-575A-B88142E71F56}"/>
                </a:ext>
              </a:extLst>
            </p:cNvPr>
            <p:cNvSpPr/>
            <p:nvPr userDrawn="1"/>
          </p:nvSpPr>
          <p:spPr bwMode="gray">
            <a:xfrm>
              <a:off x="498362" y="1709928"/>
              <a:ext cx="11173963" cy="4507992"/>
            </a:xfrm>
            <a:prstGeom prst="rect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  <p:txBody>
            <a:bodyPr vert="horz" wrap="square" lIns="68572" tIns="34286" rIns="68572" bIns="34286" numCol="1" anchor="t" anchorCtr="0" compatLnSpc="1">
              <a:prstTxWarp prst="textNoShape">
                <a:avLst/>
              </a:prstTxWarp>
              <a:noAutofit/>
            </a:bodyPr>
            <a:lstStyle/>
            <a:p>
              <a:pPr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6C660190-25EF-7DF7-F88A-4CD167B65845}"/>
                </a:ext>
              </a:extLst>
            </p:cNvPr>
            <p:cNvCxnSpPr/>
            <p:nvPr userDrawn="1"/>
          </p:nvCxnSpPr>
          <p:spPr bwMode="gray">
            <a:xfrm>
              <a:off x="498362" y="2167038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500ECA43-FAAF-9740-B298-74387BCA88EB}"/>
                </a:ext>
              </a:extLst>
            </p:cNvPr>
            <p:cNvCxnSpPr/>
            <p:nvPr userDrawn="1"/>
          </p:nvCxnSpPr>
          <p:spPr bwMode="gray">
            <a:xfrm>
              <a:off x="498362" y="1710219"/>
              <a:ext cx="11173963" cy="0"/>
            </a:xfrm>
            <a:prstGeom prst="line">
              <a:avLst/>
            </a:prstGeom>
            <a:noFill/>
            <a:ln w="12700">
              <a:solidFill>
                <a:srgbClr val="19D3C5">
                  <a:alpha val="50000"/>
                </a:srgbClr>
              </a:solidFill>
            </a:ln>
          </p:spPr>
        </p:cxn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02881560-005B-F582-DC12-10936DABD810}"/>
                </a:ext>
              </a:extLst>
            </p:cNvPr>
            <p:cNvSpPr/>
            <p:nvPr/>
          </p:nvSpPr>
          <p:spPr bwMode="gray">
            <a:xfrm>
              <a:off x="3746746" y="0"/>
              <a:ext cx="498362" cy="6858000"/>
            </a:xfrm>
            <a:custGeom>
              <a:avLst/>
              <a:gdLst>
                <a:gd name="connsiteX0" fmla="*/ 0 w 553212"/>
                <a:gd name="connsiteY0" fmla="*/ 0 h 6858000"/>
                <a:gd name="connsiteX1" fmla="*/ 553212 w 553212"/>
                <a:gd name="connsiteY1" fmla="*/ 0 h 6858000"/>
                <a:gd name="connsiteX2" fmla="*/ 553212 w 553212"/>
                <a:gd name="connsiteY2" fmla="*/ 6858000 h 6858000"/>
                <a:gd name="connsiteX3" fmla="*/ 0 w 553212"/>
                <a:gd name="connsiteY3" fmla="*/ 6858000 h 6858000"/>
                <a:gd name="connsiteX4" fmla="*/ 0 w 553212"/>
                <a:gd name="connsiteY4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3212" h="6858000">
                  <a:moveTo>
                    <a:pt x="0" y="0"/>
                  </a:moveTo>
                  <a:lnTo>
                    <a:pt x="553212" y="0"/>
                  </a:lnTo>
                  <a:lnTo>
                    <a:pt x="553212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vert270" wrap="square" lIns="68572" tIns="34286" rIns="68572" bIns="3428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 rtl="0"/>
              <a:endParaRPr lang="en-US" sz="132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2" name="Rectangle 1" hidden="1">
            <a:extLst>
              <a:ext uri="{FF2B5EF4-FFF2-40B4-BE49-F238E27FC236}">
                <a16:creationId xmlns:a16="http://schemas.microsoft.com/office/drawing/2014/main" id="{FB3399E7-290D-4CE6-AA08-2DA0CF307E1C}"/>
              </a:ext>
            </a:extLst>
          </p:cNvPr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algn="ctr" rtl="0">
              <a:spcBef>
                <a:spcPts val="300"/>
              </a:spcBef>
              <a:spcAft>
                <a:spcPts val="300"/>
              </a:spcAft>
            </a:pPr>
            <a:endParaRPr lang="en-US" sz="2500" b="1" i="0" baseline="0">
              <a:solidFill>
                <a:schemeClr val="bg1"/>
              </a:solidFill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272" name="Sticker" hidden="1">
            <a:extLst>
              <a:ext uri="{FF2B5EF4-FFF2-40B4-BE49-F238E27FC236}">
                <a16:creationId xmlns:a16="http://schemas.microsoft.com/office/drawing/2014/main" id="{B441B46A-23BA-471B-96B6-498030A9A587}"/>
              </a:ext>
            </a:extLst>
          </p:cNvPr>
          <p:cNvSpPr txBox="1"/>
          <p:nvPr userDrawn="1"/>
        </p:nvSpPr>
        <p:spPr>
          <a:xfrm>
            <a:off x="1257300" y="1185999"/>
            <a:ext cx="450444" cy="123111"/>
          </a:xfrm>
          <a:prstGeom prst="rect">
            <a:avLst/>
          </a:prstGeom>
          <a:noFill/>
          <a:ln w="6350">
            <a:noFill/>
            <a:miter lim="800000"/>
          </a:ln>
        </p:spPr>
        <p:txBody>
          <a:bodyPr vert="horz" wrap="none" lIns="0" tIns="0" rIns="0" bIns="0" rtlCol="0">
            <a:spAutoFit/>
          </a:bodyPr>
          <a:lstStyle>
            <a:defPPr>
              <a:defRPr lang="en-US"/>
            </a:defPPr>
            <a:lvl1pPr>
              <a:spcBef>
                <a:spcPts val="300"/>
              </a:spcBef>
              <a:spcAft>
                <a:spcPts val="300"/>
              </a:spcAft>
              <a:buNone/>
              <a:defRPr sz="800" b="1" cap="all" baseline="0"/>
            </a:lvl1pPr>
          </a:lstStyle>
          <a:p>
            <a:pPr lvl="0"/>
            <a:r>
              <a:rPr lang="en-US"/>
              <a:t>STICKER</a:t>
            </a:r>
          </a:p>
        </p:txBody>
      </p:sp>
      <p:sp>
        <p:nvSpPr>
          <p:cNvPr id="53" name="2. Slide Title">
            <a:extLst>
              <a:ext uri="{FF2B5EF4-FFF2-40B4-BE49-F238E27FC236}">
                <a16:creationId xmlns:a16="http://schemas.microsoft.com/office/drawing/2014/main" id="{7C8D601E-A2E1-4979-AE83-B694B9829662}"/>
              </a:ext>
            </a:extLst>
          </p:cNvPr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1257300" y="419100"/>
            <a:ext cx="10401300" cy="3847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5" name="4. Footnote" hidden="1">
            <a:extLst>
              <a:ext uri="{FF2B5EF4-FFF2-40B4-BE49-F238E27FC236}">
                <a16:creationId xmlns:a16="http://schemas.microsoft.com/office/drawing/2014/main" id="{56E3DC21-21DB-42FE-8721-1BC0E89F13AE}"/>
              </a:ext>
            </a:extLst>
          </p:cNvPr>
          <p:cNvSpPr txBox="1"/>
          <p:nvPr userDrawn="1">
            <p:custDataLst>
              <p:tags r:id="rId22"/>
            </p:custDataLst>
          </p:nvPr>
        </p:nvSpPr>
        <p:spPr>
          <a:xfrm>
            <a:off x="506347" y="6278400"/>
            <a:ext cx="7278624" cy="12311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Footnotes</a:t>
            </a:r>
          </a:p>
        </p:txBody>
      </p:sp>
      <p:sp>
        <p:nvSpPr>
          <p:cNvPr id="207" name="ACET" hidden="1">
            <a:extLst>
              <a:ext uri="{FF2B5EF4-FFF2-40B4-BE49-F238E27FC236}">
                <a16:creationId xmlns:a16="http://schemas.microsoft.com/office/drawing/2014/main" id="{9C1AB688-8E46-4BED-871D-3FE073C183F2}"/>
              </a:ext>
            </a:extLst>
          </p:cNvPr>
          <p:cNvSpPr txBox="1"/>
          <p:nvPr userDrawn="1">
            <p:custDataLst>
              <p:tags r:id="rId23"/>
            </p:custDataLst>
          </p:nvPr>
        </p:nvSpPr>
        <p:spPr>
          <a:xfrm>
            <a:off x="5987738" y="2170800"/>
            <a:ext cx="3049253" cy="5693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0" tIns="0" rIns="0" bIns="0" rtlCol="0" anchor="t" anchorCtr="0">
            <a:spAutoFit/>
          </a:bodyPr>
          <a:lstStyle>
            <a:defPPr>
              <a:defRPr lang="en-US"/>
            </a:defPPr>
            <a:lvl1pPr lv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egoe UI" panose="020B0502040204020203" pitchFamily="34" charset="0"/>
              <a:buChar char="​"/>
              <a:defRPr sz="1600" b="1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Wingdings" panose="05000000000000000000" pitchFamily="2" charset="2"/>
              <a:buChar char=""/>
              <a:defRPr sz="160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10000"/>
              <a:buFont typeface="Arial" panose="020B0604020202020204" pitchFamily="34" charset="0"/>
              <a:buChar char="‒"/>
              <a:defRPr sz="160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60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̶"/>
              <a:defRPr sz="160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/>
            <a:r>
              <a:rPr lang="en-US"/>
              <a:t>Above Chart Exhibit Title</a:t>
            </a:r>
          </a:p>
          <a:p>
            <a:pPr lvl="0"/>
            <a:r>
              <a:rPr lang="en-US" b="0"/>
              <a:t>Unit of Measure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A8BC65-10CC-4404-9B17-2797DDA477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6347" y="2170800"/>
            <a:ext cx="2484655" cy="13843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6" name="LegendBoxes" hidden="1">
            <a:extLst>
              <a:ext uri="{FF2B5EF4-FFF2-40B4-BE49-F238E27FC236}">
                <a16:creationId xmlns:a16="http://schemas.microsoft.com/office/drawing/2014/main" id="{618A361E-56C1-0710-9364-AD9BA9D341C9}"/>
              </a:ext>
            </a:extLst>
          </p:cNvPr>
          <p:cNvGrpSpPr/>
          <p:nvPr userDrawn="1"/>
        </p:nvGrpSpPr>
        <p:grpSpPr>
          <a:xfrm>
            <a:off x="10714801" y="4520490"/>
            <a:ext cx="922463" cy="1717282"/>
            <a:chOff x="10554770" y="4322824"/>
            <a:chExt cx="922463" cy="1717282"/>
          </a:xfrm>
        </p:grpSpPr>
        <p:sp>
          <p:nvSpPr>
            <p:cNvPr id="7" name="RectangleLegend1" hidden="1">
              <a:extLst>
                <a:ext uri="{FF2B5EF4-FFF2-40B4-BE49-F238E27FC236}">
                  <a16:creationId xmlns:a16="http://schemas.microsoft.com/office/drawing/2014/main" id="{CEF80927-8DE1-0F5F-9303-61251F7F9AAB}"/>
                </a:ext>
              </a:extLst>
            </p:cNvPr>
            <p:cNvSpPr/>
            <p:nvPr/>
          </p:nvSpPr>
          <p:spPr>
            <a:xfrm>
              <a:off x="10554770" y="4344182"/>
              <a:ext cx="172729" cy="172729"/>
            </a:xfrm>
            <a:prstGeom prst="rect">
              <a:avLst/>
            </a:prstGeom>
            <a:solidFill>
              <a:schemeClr val="accent1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8" name="RectangleLegend2" hidden="1">
              <a:extLst>
                <a:ext uri="{FF2B5EF4-FFF2-40B4-BE49-F238E27FC236}">
                  <a16:creationId xmlns:a16="http://schemas.microsoft.com/office/drawing/2014/main" id="{78D24C94-58B6-0D50-CA1D-B06C757F39B2}"/>
                </a:ext>
              </a:extLst>
            </p:cNvPr>
            <p:cNvSpPr/>
            <p:nvPr/>
          </p:nvSpPr>
          <p:spPr>
            <a:xfrm>
              <a:off x="10554770" y="4723680"/>
              <a:ext cx="172729" cy="172729"/>
            </a:xfrm>
            <a:prstGeom prst="rect">
              <a:avLst/>
            </a:prstGeom>
            <a:solidFill>
              <a:schemeClr val="accent2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9" name="RectangleLegend3" hidden="1">
              <a:extLst>
                <a:ext uri="{FF2B5EF4-FFF2-40B4-BE49-F238E27FC236}">
                  <a16:creationId xmlns:a16="http://schemas.microsoft.com/office/drawing/2014/main" id="{F9C29C13-211A-7BBF-FD51-EFE4F464602E}"/>
                </a:ext>
              </a:extLst>
            </p:cNvPr>
            <p:cNvSpPr/>
            <p:nvPr/>
          </p:nvSpPr>
          <p:spPr>
            <a:xfrm>
              <a:off x="10554770" y="5097276"/>
              <a:ext cx="172729" cy="172729"/>
            </a:xfrm>
            <a:prstGeom prst="rect">
              <a:avLst/>
            </a:prstGeom>
            <a:solidFill>
              <a:schemeClr val="accent3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0" name="RectangleLegend4" hidden="1">
              <a:extLst>
                <a:ext uri="{FF2B5EF4-FFF2-40B4-BE49-F238E27FC236}">
                  <a16:creationId xmlns:a16="http://schemas.microsoft.com/office/drawing/2014/main" id="{E4604D04-8930-6E52-1698-880CB7F6F171}"/>
                </a:ext>
              </a:extLst>
            </p:cNvPr>
            <p:cNvSpPr/>
            <p:nvPr/>
          </p:nvSpPr>
          <p:spPr>
            <a:xfrm>
              <a:off x="10554770" y="5470872"/>
              <a:ext cx="172729" cy="172729"/>
            </a:xfrm>
            <a:prstGeom prst="rect">
              <a:avLst/>
            </a:prstGeom>
            <a:solidFill>
              <a:schemeClr val="accent4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1" name="RectangleLegend5" hidden="1">
              <a:extLst>
                <a:ext uri="{FF2B5EF4-FFF2-40B4-BE49-F238E27FC236}">
                  <a16:creationId xmlns:a16="http://schemas.microsoft.com/office/drawing/2014/main" id="{6E77DDA1-62C7-E773-96DC-8A5354ACD242}"/>
                </a:ext>
              </a:extLst>
            </p:cNvPr>
            <p:cNvSpPr/>
            <p:nvPr/>
          </p:nvSpPr>
          <p:spPr>
            <a:xfrm>
              <a:off x="10554770" y="5844468"/>
              <a:ext cx="172729" cy="172729"/>
            </a:xfrm>
            <a:prstGeom prst="rect">
              <a:avLst/>
            </a:prstGeom>
            <a:solidFill>
              <a:schemeClr val="accent5"/>
            </a:solidFill>
            <a:ln w="6350" cap="sq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12" name="Legend1" hidden="1">
              <a:extLst>
                <a:ext uri="{FF2B5EF4-FFF2-40B4-BE49-F238E27FC236}">
                  <a16:creationId xmlns:a16="http://schemas.microsoft.com/office/drawing/2014/main" id="{4CAD1D38-3AC8-E14E-1A48-661D9D0837D5}"/>
                </a:ext>
              </a:extLst>
            </p:cNvPr>
            <p:cNvSpPr txBox="1"/>
            <p:nvPr/>
          </p:nvSpPr>
          <p:spPr>
            <a:xfrm>
              <a:off x="10880916" y="432282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3" name="Legend2" hidden="1">
              <a:extLst>
                <a:ext uri="{FF2B5EF4-FFF2-40B4-BE49-F238E27FC236}">
                  <a16:creationId xmlns:a16="http://schemas.microsoft.com/office/drawing/2014/main" id="{952A64F0-4C2C-B548-978F-AA480A7DF0DD}"/>
                </a:ext>
              </a:extLst>
            </p:cNvPr>
            <p:cNvSpPr txBox="1"/>
            <p:nvPr/>
          </p:nvSpPr>
          <p:spPr>
            <a:xfrm>
              <a:off x="10880916" y="470232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4" name="Legend3" hidden="1">
              <a:extLst>
                <a:ext uri="{FF2B5EF4-FFF2-40B4-BE49-F238E27FC236}">
                  <a16:creationId xmlns:a16="http://schemas.microsoft.com/office/drawing/2014/main" id="{7BDB0BA0-6FA8-6D98-DF75-0487C0539194}"/>
                </a:ext>
              </a:extLst>
            </p:cNvPr>
            <p:cNvSpPr txBox="1"/>
            <p:nvPr/>
          </p:nvSpPr>
          <p:spPr>
            <a:xfrm>
              <a:off x="10880916" y="508182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5" name="Legend4" hidden="1">
              <a:extLst>
                <a:ext uri="{FF2B5EF4-FFF2-40B4-BE49-F238E27FC236}">
                  <a16:creationId xmlns:a16="http://schemas.microsoft.com/office/drawing/2014/main" id="{5A27D16B-16E3-393F-8EED-BDDEBC0C6676}"/>
                </a:ext>
              </a:extLst>
            </p:cNvPr>
            <p:cNvSpPr txBox="1"/>
            <p:nvPr/>
          </p:nvSpPr>
          <p:spPr>
            <a:xfrm>
              <a:off x="10880916" y="54532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6" name="Legend5" hidden="1">
              <a:extLst>
                <a:ext uri="{FF2B5EF4-FFF2-40B4-BE49-F238E27FC236}">
                  <a16:creationId xmlns:a16="http://schemas.microsoft.com/office/drawing/2014/main" id="{E2212C7B-E5B2-1E95-3615-DF625BC5526F}"/>
                </a:ext>
              </a:extLst>
            </p:cNvPr>
            <p:cNvSpPr txBox="1"/>
            <p:nvPr/>
          </p:nvSpPr>
          <p:spPr>
            <a:xfrm>
              <a:off x="10880915" y="582466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</p:grpSp>
      <p:grpSp>
        <p:nvGrpSpPr>
          <p:cNvPr id="17" name="LegendLines" hidden="1">
            <a:extLst>
              <a:ext uri="{FF2B5EF4-FFF2-40B4-BE49-F238E27FC236}">
                <a16:creationId xmlns:a16="http://schemas.microsoft.com/office/drawing/2014/main" id="{631F7078-149E-E9DC-20AB-C94790498F14}"/>
              </a:ext>
            </a:extLst>
          </p:cNvPr>
          <p:cNvGrpSpPr/>
          <p:nvPr userDrawn="1"/>
        </p:nvGrpSpPr>
        <p:grpSpPr>
          <a:xfrm>
            <a:off x="10317304" y="3355023"/>
            <a:ext cx="1319960" cy="958286"/>
            <a:chOff x="10162879" y="3243772"/>
            <a:chExt cx="1319960" cy="958286"/>
          </a:xfrm>
        </p:grpSpPr>
        <p:sp>
          <p:nvSpPr>
            <p:cNvPr id="18" name="Legend1" hidden="1">
              <a:extLst>
                <a:ext uri="{FF2B5EF4-FFF2-40B4-BE49-F238E27FC236}">
                  <a16:creationId xmlns:a16="http://schemas.microsoft.com/office/drawing/2014/main" id="{017A23D6-7F61-7CE6-9D80-38EF75CA1B02}"/>
                </a:ext>
              </a:extLst>
            </p:cNvPr>
            <p:cNvSpPr txBox="1"/>
            <p:nvPr/>
          </p:nvSpPr>
          <p:spPr>
            <a:xfrm>
              <a:off x="10886522" y="3243772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19" name="Legend2" hidden="1">
              <a:extLst>
                <a:ext uri="{FF2B5EF4-FFF2-40B4-BE49-F238E27FC236}">
                  <a16:creationId xmlns:a16="http://schemas.microsoft.com/office/drawing/2014/main" id="{E94BE784-F552-15DE-CD59-778B834A9C3E}"/>
                </a:ext>
              </a:extLst>
            </p:cNvPr>
            <p:cNvSpPr txBox="1"/>
            <p:nvPr/>
          </p:nvSpPr>
          <p:spPr>
            <a:xfrm>
              <a:off x="10886522" y="3615193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0" name="Legend3" hidden="1">
              <a:extLst>
                <a:ext uri="{FF2B5EF4-FFF2-40B4-BE49-F238E27FC236}">
                  <a16:creationId xmlns:a16="http://schemas.microsoft.com/office/drawing/2014/main" id="{36E630D2-CAE2-3795-DDA0-FB14D8470242}"/>
                </a:ext>
              </a:extLst>
            </p:cNvPr>
            <p:cNvSpPr txBox="1"/>
            <p:nvPr/>
          </p:nvSpPr>
          <p:spPr>
            <a:xfrm>
              <a:off x="10886522" y="3986614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1" name="LineLegend3" hidden="1">
              <a:extLst>
                <a:ext uri="{FF2B5EF4-FFF2-40B4-BE49-F238E27FC236}">
                  <a16:creationId xmlns:a16="http://schemas.microsoft.com/office/drawing/2014/main" id="{D1456A83-35C5-DDF3-7ACD-3A1C1D9014E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409278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latin typeface="+mn-lt"/>
                <a:ea typeface="+mn-ea"/>
              </a:endParaRPr>
            </a:p>
          </p:txBody>
        </p:sp>
        <p:sp>
          <p:nvSpPr>
            <p:cNvPr id="22" name="LineLegend2" hidden="1">
              <a:extLst>
                <a:ext uri="{FF2B5EF4-FFF2-40B4-BE49-F238E27FC236}">
                  <a16:creationId xmlns:a16="http://schemas.microsoft.com/office/drawing/2014/main" id="{8F4FEFCA-34E1-C3E3-9C9A-C56CA34F52EF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719425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latin typeface="+mn-lt"/>
                <a:ea typeface="+mn-ea"/>
              </a:endParaRPr>
            </a:p>
          </p:txBody>
        </p:sp>
        <p:sp>
          <p:nvSpPr>
            <p:cNvPr id="23" name="LineLegend1" hidden="1">
              <a:extLst>
                <a:ext uri="{FF2B5EF4-FFF2-40B4-BE49-F238E27FC236}">
                  <a16:creationId xmlns:a16="http://schemas.microsoft.com/office/drawing/2014/main" id="{EA8F5EA5-104F-BBF8-4040-4AFC9C56AE54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0162879" y="3351494"/>
              <a:ext cx="457200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sz="1400" baseline="0">
                <a:latin typeface="+mn-lt"/>
                <a:ea typeface="+mn-ea"/>
              </a:endParaRPr>
            </a:p>
          </p:txBody>
        </p:sp>
      </p:grpSp>
      <p:grpSp>
        <p:nvGrpSpPr>
          <p:cNvPr id="24" name="LegendMoons" hidden="1">
            <a:extLst>
              <a:ext uri="{FF2B5EF4-FFF2-40B4-BE49-F238E27FC236}">
                <a16:creationId xmlns:a16="http://schemas.microsoft.com/office/drawing/2014/main" id="{61D7A721-B642-C739-CA7E-004825DC93CE}"/>
              </a:ext>
            </a:extLst>
          </p:cNvPr>
          <p:cNvGrpSpPr/>
          <p:nvPr userDrawn="1"/>
        </p:nvGrpSpPr>
        <p:grpSpPr>
          <a:xfrm>
            <a:off x="10688315" y="1415983"/>
            <a:ext cx="948949" cy="1731859"/>
            <a:chOff x="7716535" y="2630582"/>
            <a:chExt cx="948949" cy="1731859"/>
          </a:xfrm>
        </p:grpSpPr>
        <p:sp>
          <p:nvSpPr>
            <p:cNvPr id="25" name="Legend1" hidden="1">
              <a:extLst>
                <a:ext uri="{FF2B5EF4-FFF2-40B4-BE49-F238E27FC236}">
                  <a16:creationId xmlns:a16="http://schemas.microsoft.com/office/drawing/2014/main" id="{CF1397D6-412E-E365-26EC-9E02FC6FFA02}"/>
                </a:ext>
              </a:extLst>
            </p:cNvPr>
            <p:cNvSpPr txBox="1"/>
            <p:nvPr/>
          </p:nvSpPr>
          <p:spPr>
            <a:xfrm>
              <a:off x="8069167" y="2637941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6" name="Legend2" hidden="1">
              <a:extLst>
                <a:ext uri="{FF2B5EF4-FFF2-40B4-BE49-F238E27FC236}">
                  <a16:creationId xmlns:a16="http://schemas.microsoft.com/office/drawing/2014/main" id="{087B45B4-B164-822D-70E3-6AFC827575C2}"/>
                </a:ext>
              </a:extLst>
            </p:cNvPr>
            <p:cNvSpPr txBox="1"/>
            <p:nvPr/>
          </p:nvSpPr>
          <p:spPr>
            <a:xfrm>
              <a:off x="8069167" y="3013400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7" name="Legend3" hidden="1">
              <a:extLst>
                <a:ext uri="{FF2B5EF4-FFF2-40B4-BE49-F238E27FC236}">
                  <a16:creationId xmlns:a16="http://schemas.microsoft.com/office/drawing/2014/main" id="{8C5EEA0F-E8E3-BB46-4B4B-7487CDB939AB}"/>
                </a:ext>
              </a:extLst>
            </p:cNvPr>
            <p:cNvSpPr txBox="1"/>
            <p:nvPr/>
          </p:nvSpPr>
          <p:spPr>
            <a:xfrm>
              <a:off x="8069167" y="3388859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8" name="Legend4" hidden="1">
              <a:extLst>
                <a:ext uri="{FF2B5EF4-FFF2-40B4-BE49-F238E27FC236}">
                  <a16:creationId xmlns:a16="http://schemas.microsoft.com/office/drawing/2014/main" id="{4E8D3CC5-EF27-1BBD-CCF4-5EA2CF714A07}"/>
                </a:ext>
              </a:extLst>
            </p:cNvPr>
            <p:cNvSpPr txBox="1"/>
            <p:nvPr/>
          </p:nvSpPr>
          <p:spPr>
            <a:xfrm>
              <a:off x="8069167" y="3764318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sp>
          <p:nvSpPr>
            <p:cNvPr id="29" name="Legend5" hidden="1">
              <a:extLst>
                <a:ext uri="{FF2B5EF4-FFF2-40B4-BE49-F238E27FC236}">
                  <a16:creationId xmlns:a16="http://schemas.microsoft.com/office/drawing/2014/main" id="{763130DD-7784-288F-3884-F2789ABC7FD8}"/>
                </a:ext>
              </a:extLst>
            </p:cNvPr>
            <p:cNvSpPr txBox="1"/>
            <p:nvPr/>
          </p:nvSpPr>
          <p:spPr>
            <a:xfrm>
              <a:off x="8069167" y="4139779"/>
              <a:ext cx="596317" cy="21544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wrap="none" lIns="0" tIns="0" rIns="0" bIns="0" rtlCol="0" anchor="ctr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sz="1400"/>
                <a:t>Legend</a:t>
              </a:r>
            </a:p>
          </p:txBody>
        </p:sp>
        <p:grpSp>
          <p:nvGrpSpPr>
            <p:cNvPr id="30" name="MoonLegend1" hidden="1">
              <a:extLst>
                <a:ext uri="{FF2B5EF4-FFF2-40B4-BE49-F238E27FC236}">
                  <a16:creationId xmlns:a16="http://schemas.microsoft.com/office/drawing/2014/main" id="{C48EC909-E842-2DF8-A1E2-9029A6008879}"/>
                </a:ext>
              </a:extLst>
            </p:cNvPr>
            <p:cNvGrpSpPr>
              <a:grpSpLocks noChangeAspect="1"/>
            </p:cNvGrpSpPr>
            <p:nvPr>
              <p:custDataLst>
                <p:tags r:id="rId24"/>
              </p:custDataLst>
            </p:nvPr>
          </p:nvGrpSpPr>
          <p:grpSpPr>
            <a:xfrm>
              <a:off x="7716535" y="2630582"/>
              <a:ext cx="228600" cy="228600"/>
              <a:chOff x="762000" y="1270000"/>
              <a:chExt cx="254000" cy="254000"/>
            </a:xfrm>
          </p:grpSpPr>
          <p:sp>
            <p:nvSpPr>
              <p:cNvPr id="43" name="Oval 42" hidden="1">
                <a:extLst>
                  <a:ext uri="{FF2B5EF4-FFF2-40B4-BE49-F238E27FC236}">
                    <a16:creationId xmlns:a16="http://schemas.microsoft.com/office/drawing/2014/main" id="{BC6D6E29-3FEB-7DFA-7BE9-0A667076E7D4}"/>
                  </a:ext>
                </a:extLst>
              </p:cNvPr>
              <p:cNvSpPr/>
              <p:nvPr>
                <p:custDataLst>
                  <p:tags r:id="rId37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4" name="Arc 43" hidden="1">
                <a:extLst>
                  <a:ext uri="{FF2B5EF4-FFF2-40B4-BE49-F238E27FC236}">
                    <a16:creationId xmlns:a16="http://schemas.microsoft.com/office/drawing/2014/main" id="{422EB5B6-AE8D-28EE-F3D1-5BF1D7070908}"/>
                  </a:ext>
                </a:extLst>
              </p:cNvPr>
              <p:cNvSpPr/>
              <p:nvPr>
                <p:custDataLst>
                  <p:tags r:id="rId38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1" name="MoonLegend2" hidden="1">
              <a:extLst>
                <a:ext uri="{FF2B5EF4-FFF2-40B4-BE49-F238E27FC236}">
                  <a16:creationId xmlns:a16="http://schemas.microsoft.com/office/drawing/2014/main" id="{1610CBEB-39ED-6FC9-F085-15F6811D6A1C}"/>
                </a:ext>
              </a:extLst>
            </p:cNvPr>
            <p:cNvGrpSpPr>
              <a:grpSpLocks noChangeAspect="1"/>
            </p:cNvGrpSpPr>
            <p:nvPr>
              <p:custDataLst>
                <p:tags r:id="rId25"/>
              </p:custDataLst>
            </p:nvPr>
          </p:nvGrpSpPr>
          <p:grpSpPr>
            <a:xfrm>
              <a:off x="7716535" y="3006395"/>
              <a:ext cx="228600" cy="228600"/>
              <a:chOff x="762000" y="1270000"/>
              <a:chExt cx="254000" cy="254000"/>
            </a:xfrm>
          </p:grpSpPr>
          <p:sp>
            <p:nvSpPr>
              <p:cNvPr id="41" name="Oval 40" hidden="1">
                <a:extLst>
                  <a:ext uri="{FF2B5EF4-FFF2-40B4-BE49-F238E27FC236}">
                    <a16:creationId xmlns:a16="http://schemas.microsoft.com/office/drawing/2014/main" id="{044482CC-A31D-DE22-22A6-91C66BC523F9}"/>
                  </a:ext>
                </a:extLst>
              </p:cNvPr>
              <p:cNvSpPr/>
              <p:nvPr>
                <p:custDataLst>
                  <p:tags r:id="rId35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Arc 41" hidden="1">
                <a:extLst>
                  <a:ext uri="{FF2B5EF4-FFF2-40B4-BE49-F238E27FC236}">
                    <a16:creationId xmlns:a16="http://schemas.microsoft.com/office/drawing/2014/main" id="{239A68D0-9715-22BA-3529-CA8E72745864}"/>
                  </a:ext>
                </a:extLst>
              </p:cNvPr>
              <p:cNvSpPr/>
              <p:nvPr>
                <p:custDataLst>
                  <p:tags r:id="rId36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2" name="MoonLegend3" hidden="1">
              <a:extLst>
                <a:ext uri="{FF2B5EF4-FFF2-40B4-BE49-F238E27FC236}">
                  <a16:creationId xmlns:a16="http://schemas.microsoft.com/office/drawing/2014/main" id="{5E007904-9F53-6B6D-CD89-C3297C6ECAC8}"/>
                </a:ext>
              </a:extLst>
            </p:cNvPr>
            <p:cNvGrpSpPr>
              <a:grpSpLocks noChangeAspect="1"/>
            </p:cNvGrpSpPr>
            <p:nvPr>
              <p:custDataLst>
                <p:tags r:id="rId26"/>
              </p:custDataLst>
            </p:nvPr>
          </p:nvGrpSpPr>
          <p:grpSpPr>
            <a:xfrm>
              <a:off x="7716535" y="3382210"/>
              <a:ext cx="228600" cy="228600"/>
              <a:chOff x="762000" y="1270000"/>
              <a:chExt cx="254000" cy="254000"/>
            </a:xfrm>
          </p:grpSpPr>
          <p:sp>
            <p:nvSpPr>
              <p:cNvPr id="39" name="Oval 38" hidden="1">
                <a:extLst>
                  <a:ext uri="{FF2B5EF4-FFF2-40B4-BE49-F238E27FC236}">
                    <a16:creationId xmlns:a16="http://schemas.microsoft.com/office/drawing/2014/main" id="{EE40A750-D21C-9BB5-1655-4D19D9E29F43}"/>
                  </a:ext>
                </a:extLst>
              </p:cNvPr>
              <p:cNvSpPr/>
              <p:nvPr>
                <p:custDataLst>
                  <p:tags r:id="rId33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Arc 39" hidden="1">
                <a:extLst>
                  <a:ext uri="{FF2B5EF4-FFF2-40B4-BE49-F238E27FC236}">
                    <a16:creationId xmlns:a16="http://schemas.microsoft.com/office/drawing/2014/main" id="{05C25772-7849-BB93-B1CF-EEBC82B4F5A4}"/>
                  </a:ext>
                </a:extLst>
              </p:cNvPr>
              <p:cNvSpPr/>
              <p:nvPr>
                <p:custDataLst>
                  <p:tags r:id="rId34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54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3" name="MoonLegend4" hidden="1">
              <a:extLst>
                <a:ext uri="{FF2B5EF4-FFF2-40B4-BE49-F238E27FC236}">
                  <a16:creationId xmlns:a16="http://schemas.microsoft.com/office/drawing/2014/main" id="{75E95314-CF28-A1E3-D180-8EAC4827E2D0}"/>
                </a:ext>
              </a:extLst>
            </p:cNvPr>
            <p:cNvGrpSpPr>
              <a:grpSpLocks noChangeAspect="1"/>
            </p:cNvGrpSpPr>
            <p:nvPr>
              <p:custDataLst>
                <p:tags r:id="rId27"/>
              </p:custDataLst>
            </p:nvPr>
          </p:nvGrpSpPr>
          <p:grpSpPr>
            <a:xfrm>
              <a:off x="7716535" y="3758025"/>
              <a:ext cx="228600" cy="228600"/>
              <a:chOff x="762000" y="1270000"/>
              <a:chExt cx="254000" cy="254000"/>
            </a:xfrm>
          </p:grpSpPr>
          <p:sp>
            <p:nvSpPr>
              <p:cNvPr id="37" name="Oval 36" hidden="1">
                <a:extLst>
                  <a:ext uri="{FF2B5EF4-FFF2-40B4-BE49-F238E27FC236}">
                    <a16:creationId xmlns:a16="http://schemas.microsoft.com/office/drawing/2014/main" id="{D13CF699-33C0-0B1F-A3F0-916C4222DB85}"/>
                  </a:ext>
                </a:extLst>
              </p:cNvPr>
              <p:cNvSpPr/>
              <p:nvPr>
                <p:custDataLst>
                  <p:tags r:id="rId31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8" name="Arc 37" hidden="1">
                <a:extLst>
                  <a:ext uri="{FF2B5EF4-FFF2-40B4-BE49-F238E27FC236}">
                    <a16:creationId xmlns:a16="http://schemas.microsoft.com/office/drawing/2014/main" id="{5A273096-FBB5-B354-FACC-32A9B75A4070}"/>
                  </a:ext>
                </a:extLst>
              </p:cNvPr>
              <p:cNvSpPr/>
              <p:nvPr>
                <p:custDataLst>
                  <p:tags r:id="rId32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08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  <p:grpSp>
          <p:nvGrpSpPr>
            <p:cNvPr id="34" name="MoonLegend5" hidden="1">
              <a:extLst>
                <a:ext uri="{FF2B5EF4-FFF2-40B4-BE49-F238E27FC236}">
                  <a16:creationId xmlns:a16="http://schemas.microsoft.com/office/drawing/2014/main" id="{F160AA29-5FEF-6CCB-4A66-CC1C9BC72ED1}"/>
                </a:ext>
              </a:extLst>
            </p:cNvPr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>
            <a:xfrm>
              <a:off x="7716535" y="4133841"/>
              <a:ext cx="228600" cy="228600"/>
              <a:chOff x="762000" y="1270000"/>
              <a:chExt cx="254000" cy="254000"/>
            </a:xfrm>
          </p:grpSpPr>
          <p:sp>
            <p:nvSpPr>
              <p:cNvPr id="35" name="Oval 34" hidden="1">
                <a:extLst>
                  <a:ext uri="{FF2B5EF4-FFF2-40B4-BE49-F238E27FC236}">
                    <a16:creationId xmlns:a16="http://schemas.microsoft.com/office/drawing/2014/main" id="{BB59D254-DFFC-2E63-B697-0E28B26A9B5D}"/>
                  </a:ext>
                </a:extLst>
              </p:cNvPr>
              <p:cNvSpPr/>
              <p:nvPr>
                <p:custDataLst>
                  <p:tags r:id="rId29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ellipse">
                <a:avLst/>
              </a:prstGeom>
              <a:solidFill>
                <a:srgbClr val="D0D0D0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Arc 35" hidden="1">
                <a:extLst>
                  <a:ext uri="{FF2B5EF4-FFF2-40B4-BE49-F238E27FC236}">
                    <a16:creationId xmlns:a16="http://schemas.microsoft.com/office/drawing/2014/main" id="{84BBAEA0-D865-431D-A90C-BDDD6D488830}"/>
                  </a:ext>
                </a:extLst>
              </p:cNvPr>
              <p:cNvSpPr/>
              <p:nvPr>
                <p:custDataLst>
                  <p:tags r:id="rId30"/>
                </p:custDataLst>
              </p:nvPr>
            </p:nvSpPr>
            <p:spPr>
              <a:xfrm>
                <a:off x="762000" y="1270000"/>
                <a:ext cx="254000" cy="254000"/>
              </a:xfrm>
              <a:prstGeom prst="arc">
                <a:avLst>
                  <a:gd name="adj1" fmla="val 16200000"/>
                  <a:gd name="adj2" fmla="val 16200000"/>
                </a:avLst>
              </a:prstGeom>
              <a:solidFill>
                <a:schemeClr val="accent2"/>
              </a:solidFill>
              <a:ln w="9525" cap="flat" cmpd="sng" algn="ctr">
                <a:noFill/>
                <a:prstDash val="solid"/>
              </a:ln>
              <a:effectLst/>
              <a:extLst>
                <a:ext uri="{91240B29-F687-4F45-9708-019B960494DF}">
                  <a14:hiddenLine xmlns:a14="http://schemas.microsoft.com/office/drawing/2010/main" w="0" cap="flat" cmpd="sng" algn="ctr">
                    <a:solidFill>
                      <a:schemeClr val="bg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sz="1400"/>
              </a:p>
            </p:txBody>
          </p:sp>
        </p:grpSp>
      </p:grpSp>
      <p:pic>
        <p:nvPicPr>
          <p:cNvPr id="47" name="Graphic 46" descr="ERCOT logo">
            <a:extLst>
              <a:ext uri="{FF2B5EF4-FFF2-40B4-BE49-F238E27FC236}">
                <a16:creationId xmlns:a16="http://schemas.microsoft.com/office/drawing/2014/main" id="{9E649B98-C39D-CB3F-2C51-C8FCAF7343A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rcRect/>
          <a:stretch/>
        </p:blipFill>
        <p:spPr bwMode="ltGray">
          <a:xfrm>
            <a:off x="137956" y="108220"/>
            <a:ext cx="703682" cy="259285"/>
          </a:xfrm>
          <a:prstGeom prst="rect">
            <a:avLst/>
          </a:prstGeom>
        </p:spPr>
      </p:pic>
      <p:grpSp>
        <p:nvGrpSpPr>
          <p:cNvPr id="48" name="Group 47" descr="Confidential document label">
            <a:extLst>
              <a:ext uri="{FF2B5EF4-FFF2-40B4-BE49-F238E27FC236}">
                <a16:creationId xmlns:a16="http://schemas.microsoft.com/office/drawing/2014/main" id="{D0EF56AE-9C2D-6286-2884-4EABB8EA2C9D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GrpSpPr/>
          <p:nvPr userDrawn="1"/>
        </p:nvGrpSpPr>
        <p:grpSpPr bwMode="ltGray">
          <a:xfrm>
            <a:off x="-91688" y="457199"/>
            <a:ext cx="1162970" cy="358775"/>
            <a:chOff x="-91688" y="6362698"/>
            <a:chExt cx="1162970" cy="358775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3898969-517E-4A27-9A80-23E611586AB0}"/>
                </a:ext>
              </a:extLst>
            </p:cNvPr>
            <p:cNvSpPr/>
            <p:nvPr/>
          </p:nvSpPr>
          <p:spPr bwMode="ltGray">
            <a:xfrm rot="10800000">
              <a:off x="-12035" y="6362698"/>
              <a:ext cx="986590" cy="358775"/>
            </a:xfrm>
            <a:prstGeom prst="rect">
              <a:avLst/>
            </a:prstGeom>
            <a:solidFill>
              <a:srgbClr val="00829B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7916F360-ED2B-1E1C-C05D-F80BF3B878BF}"/>
                </a:ext>
              </a:extLst>
            </p:cNvPr>
            <p:cNvSpPr txBox="1"/>
            <p:nvPr/>
          </p:nvSpPr>
          <p:spPr bwMode="ltGray">
            <a:xfrm>
              <a:off x="-91688" y="6427015"/>
              <a:ext cx="116297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CONFIDENTIAL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6525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98" r:id="rId3"/>
    <p:sldLayoutId id="2147483867" r:id="rId4"/>
    <p:sldLayoutId id="2147483868" r:id="rId5"/>
    <p:sldLayoutId id="2147483870" r:id="rId6"/>
    <p:sldLayoutId id="2147483871" r:id="rId7"/>
    <p:sldLayoutId id="2147483888" r:id="rId8"/>
    <p:sldLayoutId id="2147483889" r:id="rId9"/>
    <p:sldLayoutId id="2147483890" r:id="rId10"/>
    <p:sldLayoutId id="2147483891" r:id="rId11"/>
    <p:sldLayoutId id="2147483892" r:id="rId12"/>
    <p:sldLayoutId id="2147483894" r:id="rId13"/>
    <p:sldLayoutId id="2147483895" r:id="rId14"/>
    <p:sldLayoutId id="2147483896" r:id="rId15"/>
    <p:sldLayoutId id="2147483893" r:id="rId16"/>
    <p:sldLayoutId id="2147483877" r:id="rId17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2400" b="1" kern="1200" spc="0" baseline="0" dirty="0">
          <a:ln w="6350" cap="flat">
            <a:noFill/>
            <a:miter lim="800000"/>
          </a:ln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300"/>
        </a:spcBef>
        <a:spcAft>
          <a:spcPts val="300"/>
        </a:spcAft>
        <a:buClr>
          <a:schemeClr val="tx1"/>
        </a:buClr>
        <a:buSzPct val="100000"/>
        <a:buFont typeface="Segoe UI" panose="020B0502040204020203" pitchFamily="34" charset="0"/>
        <a:buChar char="​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2286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Wingdings" panose="05000000000000000000" pitchFamily="2" charset="2"/>
        <a:buChar char="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442913" indent="-214313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10000"/>
        <a:buFont typeface="Arial" panose="020B0604020202020204" pitchFamily="34" charset="0"/>
        <a:buChar char="‒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598488" indent="-15240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817563" indent="-147638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Clr>
          <a:schemeClr val="tx1"/>
        </a:buClr>
        <a:buSzPct val="100000"/>
        <a:buFont typeface="Arial" panose="020B0604020202020204" pitchFamily="34" charset="0"/>
        <a:buChar char="̶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6pPr>
      <a:lvl7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7pPr>
      <a:lvl8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8pPr>
      <a:lvl9pPr marL="1085850" indent="-171450" algn="l" defTabSz="914400" rtl="0" eaLnBrk="1" latinLnBrk="0" hangingPunct="1">
        <a:lnSpc>
          <a:spcPct val="100000"/>
        </a:lnSpc>
        <a:spcBef>
          <a:spcPts val="0"/>
        </a:spcBef>
        <a:spcAft>
          <a:spcPts val="300"/>
        </a:spcAft>
        <a:buSzPct val="100000"/>
        <a:buFont typeface="Arial" panose="020B0604020202020204" pitchFamily="34" charset="0"/>
        <a:buChar char="▫"/>
        <a:defRPr sz="16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368" userDrawn="1">
          <p15:clr>
            <a:srgbClr val="5ACBF0"/>
          </p15:clr>
        </p15:guide>
        <p15:guide id="3" orient="horz" pos="3912">
          <p15:clr>
            <a:srgbClr val="5ACBF0"/>
          </p15:clr>
        </p15:guide>
        <p15:guide id="4" orient="horz" pos="1080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pos="312" userDrawn="1">
          <p15:clr>
            <a:srgbClr val="F26B43"/>
          </p15:clr>
        </p15:guide>
        <p15:guide id="8" orient="horz" pos="41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27.x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30.xml"/><Relationship Id="rId7" Type="http://schemas.openxmlformats.org/officeDocument/2006/relationships/image" Target="../media/image8.emf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oleObject" Target="../embeddings/oleObject36.bin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tags" Target="../tags/tag233.xml"/><Relationship Id="rId7" Type="http://schemas.openxmlformats.org/officeDocument/2006/relationships/oleObject" Target="../embeddings/oleObject37.bin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5.xml"/><Relationship Id="rId4" Type="http://schemas.openxmlformats.org/officeDocument/2006/relationships/tags" Target="../tags/tag23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8.bin"/><Relationship Id="rId3" Type="http://schemas.openxmlformats.org/officeDocument/2006/relationships/tags" Target="../tags/tag23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9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tags" Target="../tags/tag267.xml"/><Relationship Id="rId21" Type="http://schemas.openxmlformats.org/officeDocument/2006/relationships/tags" Target="../tags/tag262.xml"/><Relationship Id="rId42" Type="http://schemas.openxmlformats.org/officeDocument/2006/relationships/tags" Target="../tags/tag283.xml"/><Relationship Id="rId47" Type="http://schemas.openxmlformats.org/officeDocument/2006/relationships/tags" Target="../tags/tag288.xml"/><Relationship Id="rId63" Type="http://schemas.openxmlformats.org/officeDocument/2006/relationships/tags" Target="../tags/tag304.xml"/><Relationship Id="rId68" Type="http://schemas.openxmlformats.org/officeDocument/2006/relationships/tags" Target="../tags/tag309.xml"/><Relationship Id="rId84" Type="http://schemas.openxmlformats.org/officeDocument/2006/relationships/tags" Target="../tags/tag325.xml"/><Relationship Id="rId89" Type="http://schemas.openxmlformats.org/officeDocument/2006/relationships/tags" Target="../tags/tag330.xml"/><Relationship Id="rId16" Type="http://schemas.openxmlformats.org/officeDocument/2006/relationships/tags" Target="../tags/tag257.xml"/><Relationship Id="rId11" Type="http://schemas.openxmlformats.org/officeDocument/2006/relationships/tags" Target="../tags/tag252.xml"/><Relationship Id="rId32" Type="http://schemas.openxmlformats.org/officeDocument/2006/relationships/tags" Target="../tags/tag273.xml"/><Relationship Id="rId37" Type="http://schemas.openxmlformats.org/officeDocument/2006/relationships/tags" Target="../tags/tag278.xml"/><Relationship Id="rId53" Type="http://schemas.openxmlformats.org/officeDocument/2006/relationships/tags" Target="../tags/tag294.xml"/><Relationship Id="rId58" Type="http://schemas.openxmlformats.org/officeDocument/2006/relationships/tags" Target="../tags/tag299.xml"/><Relationship Id="rId74" Type="http://schemas.openxmlformats.org/officeDocument/2006/relationships/tags" Target="../tags/tag315.xml"/><Relationship Id="rId79" Type="http://schemas.openxmlformats.org/officeDocument/2006/relationships/tags" Target="../tags/tag320.xml"/><Relationship Id="rId102" Type="http://schemas.openxmlformats.org/officeDocument/2006/relationships/oleObject" Target="../embeddings/oleObject39.bin"/><Relationship Id="rId5" Type="http://schemas.openxmlformats.org/officeDocument/2006/relationships/tags" Target="../tags/tag246.xml"/><Relationship Id="rId90" Type="http://schemas.openxmlformats.org/officeDocument/2006/relationships/tags" Target="../tags/tag331.xml"/><Relationship Id="rId95" Type="http://schemas.openxmlformats.org/officeDocument/2006/relationships/tags" Target="../tags/tag336.xml"/><Relationship Id="rId22" Type="http://schemas.openxmlformats.org/officeDocument/2006/relationships/tags" Target="../tags/tag263.xml"/><Relationship Id="rId27" Type="http://schemas.openxmlformats.org/officeDocument/2006/relationships/tags" Target="../tags/tag268.xml"/><Relationship Id="rId43" Type="http://schemas.openxmlformats.org/officeDocument/2006/relationships/tags" Target="../tags/tag284.xml"/><Relationship Id="rId48" Type="http://schemas.openxmlformats.org/officeDocument/2006/relationships/tags" Target="../tags/tag289.xml"/><Relationship Id="rId64" Type="http://schemas.openxmlformats.org/officeDocument/2006/relationships/tags" Target="../tags/tag305.xml"/><Relationship Id="rId69" Type="http://schemas.openxmlformats.org/officeDocument/2006/relationships/tags" Target="../tags/tag310.xml"/><Relationship Id="rId80" Type="http://schemas.openxmlformats.org/officeDocument/2006/relationships/tags" Target="../tags/tag321.xml"/><Relationship Id="rId85" Type="http://schemas.openxmlformats.org/officeDocument/2006/relationships/tags" Target="../tags/tag326.xml"/><Relationship Id="rId12" Type="http://schemas.openxmlformats.org/officeDocument/2006/relationships/tags" Target="../tags/tag253.xml"/><Relationship Id="rId17" Type="http://schemas.openxmlformats.org/officeDocument/2006/relationships/tags" Target="../tags/tag258.xml"/><Relationship Id="rId25" Type="http://schemas.openxmlformats.org/officeDocument/2006/relationships/tags" Target="../tags/tag266.xml"/><Relationship Id="rId33" Type="http://schemas.openxmlformats.org/officeDocument/2006/relationships/tags" Target="../tags/tag274.xml"/><Relationship Id="rId38" Type="http://schemas.openxmlformats.org/officeDocument/2006/relationships/tags" Target="../tags/tag279.xml"/><Relationship Id="rId46" Type="http://schemas.openxmlformats.org/officeDocument/2006/relationships/tags" Target="../tags/tag287.xml"/><Relationship Id="rId59" Type="http://schemas.openxmlformats.org/officeDocument/2006/relationships/tags" Target="../tags/tag300.xml"/><Relationship Id="rId67" Type="http://schemas.openxmlformats.org/officeDocument/2006/relationships/tags" Target="../tags/tag308.xml"/><Relationship Id="rId20" Type="http://schemas.openxmlformats.org/officeDocument/2006/relationships/tags" Target="../tags/tag261.xml"/><Relationship Id="rId41" Type="http://schemas.openxmlformats.org/officeDocument/2006/relationships/tags" Target="../tags/tag282.xml"/><Relationship Id="rId54" Type="http://schemas.openxmlformats.org/officeDocument/2006/relationships/tags" Target="../tags/tag295.xml"/><Relationship Id="rId62" Type="http://schemas.openxmlformats.org/officeDocument/2006/relationships/tags" Target="../tags/tag303.xml"/><Relationship Id="rId70" Type="http://schemas.openxmlformats.org/officeDocument/2006/relationships/tags" Target="../tags/tag311.xml"/><Relationship Id="rId75" Type="http://schemas.openxmlformats.org/officeDocument/2006/relationships/tags" Target="../tags/tag316.xml"/><Relationship Id="rId83" Type="http://schemas.openxmlformats.org/officeDocument/2006/relationships/tags" Target="../tags/tag324.xml"/><Relationship Id="rId88" Type="http://schemas.openxmlformats.org/officeDocument/2006/relationships/tags" Target="../tags/tag329.xml"/><Relationship Id="rId91" Type="http://schemas.openxmlformats.org/officeDocument/2006/relationships/tags" Target="../tags/tag332.xml"/><Relationship Id="rId96" Type="http://schemas.openxmlformats.org/officeDocument/2006/relationships/tags" Target="../tags/tag337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5" Type="http://schemas.openxmlformats.org/officeDocument/2006/relationships/tags" Target="../tags/tag256.xml"/><Relationship Id="rId23" Type="http://schemas.openxmlformats.org/officeDocument/2006/relationships/tags" Target="../tags/tag264.xml"/><Relationship Id="rId28" Type="http://schemas.openxmlformats.org/officeDocument/2006/relationships/tags" Target="../tags/tag269.xml"/><Relationship Id="rId36" Type="http://schemas.openxmlformats.org/officeDocument/2006/relationships/tags" Target="../tags/tag277.xml"/><Relationship Id="rId49" Type="http://schemas.openxmlformats.org/officeDocument/2006/relationships/tags" Target="../tags/tag290.xml"/><Relationship Id="rId57" Type="http://schemas.openxmlformats.org/officeDocument/2006/relationships/tags" Target="../tags/tag298.xml"/><Relationship Id="rId10" Type="http://schemas.openxmlformats.org/officeDocument/2006/relationships/tags" Target="../tags/tag251.xml"/><Relationship Id="rId31" Type="http://schemas.openxmlformats.org/officeDocument/2006/relationships/tags" Target="../tags/tag272.xml"/><Relationship Id="rId44" Type="http://schemas.openxmlformats.org/officeDocument/2006/relationships/tags" Target="../tags/tag285.xml"/><Relationship Id="rId52" Type="http://schemas.openxmlformats.org/officeDocument/2006/relationships/tags" Target="../tags/tag293.xml"/><Relationship Id="rId60" Type="http://schemas.openxmlformats.org/officeDocument/2006/relationships/tags" Target="../tags/tag301.xml"/><Relationship Id="rId65" Type="http://schemas.openxmlformats.org/officeDocument/2006/relationships/tags" Target="../tags/tag306.xml"/><Relationship Id="rId73" Type="http://schemas.openxmlformats.org/officeDocument/2006/relationships/tags" Target="../tags/tag314.xml"/><Relationship Id="rId78" Type="http://schemas.openxmlformats.org/officeDocument/2006/relationships/tags" Target="../tags/tag319.xml"/><Relationship Id="rId81" Type="http://schemas.openxmlformats.org/officeDocument/2006/relationships/tags" Target="../tags/tag322.xml"/><Relationship Id="rId86" Type="http://schemas.openxmlformats.org/officeDocument/2006/relationships/tags" Target="../tags/tag327.xml"/><Relationship Id="rId94" Type="http://schemas.openxmlformats.org/officeDocument/2006/relationships/tags" Target="../tags/tag335.xml"/><Relationship Id="rId99" Type="http://schemas.openxmlformats.org/officeDocument/2006/relationships/tags" Target="../tags/tag340.xml"/><Relationship Id="rId101" Type="http://schemas.openxmlformats.org/officeDocument/2006/relationships/slideLayout" Target="../slideLayouts/slideLayout19.xml"/><Relationship Id="rId4" Type="http://schemas.openxmlformats.org/officeDocument/2006/relationships/tags" Target="../tags/tag245.xml"/><Relationship Id="rId9" Type="http://schemas.openxmlformats.org/officeDocument/2006/relationships/tags" Target="../tags/tag250.xml"/><Relationship Id="rId13" Type="http://schemas.openxmlformats.org/officeDocument/2006/relationships/tags" Target="../tags/tag254.xml"/><Relationship Id="rId18" Type="http://schemas.openxmlformats.org/officeDocument/2006/relationships/tags" Target="../tags/tag259.xml"/><Relationship Id="rId39" Type="http://schemas.openxmlformats.org/officeDocument/2006/relationships/tags" Target="../tags/tag280.xml"/><Relationship Id="rId34" Type="http://schemas.openxmlformats.org/officeDocument/2006/relationships/tags" Target="../tags/tag275.xml"/><Relationship Id="rId50" Type="http://schemas.openxmlformats.org/officeDocument/2006/relationships/tags" Target="../tags/tag291.xml"/><Relationship Id="rId55" Type="http://schemas.openxmlformats.org/officeDocument/2006/relationships/tags" Target="../tags/tag296.xml"/><Relationship Id="rId76" Type="http://schemas.openxmlformats.org/officeDocument/2006/relationships/tags" Target="../tags/tag317.xml"/><Relationship Id="rId97" Type="http://schemas.openxmlformats.org/officeDocument/2006/relationships/tags" Target="../tags/tag338.xml"/><Relationship Id="rId7" Type="http://schemas.openxmlformats.org/officeDocument/2006/relationships/tags" Target="../tags/tag248.xml"/><Relationship Id="rId71" Type="http://schemas.openxmlformats.org/officeDocument/2006/relationships/tags" Target="../tags/tag312.xml"/><Relationship Id="rId92" Type="http://schemas.openxmlformats.org/officeDocument/2006/relationships/tags" Target="../tags/tag333.xml"/><Relationship Id="rId2" Type="http://schemas.openxmlformats.org/officeDocument/2006/relationships/tags" Target="../tags/tag243.xml"/><Relationship Id="rId29" Type="http://schemas.openxmlformats.org/officeDocument/2006/relationships/tags" Target="../tags/tag270.xml"/><Relationship Id="rId24" Type="http://schemas.openxmlformats.org/officeDocument/2006/relationships/tags" Target="../tags/tag265.xml"/><Relationship Id="rId40" Type="http://schemas.openxmlformats.org/officeDocument/2006/relationships/tags" Target="../tags/tag281.xml"/><Relationship Id="rId45" Type="http://schemas.openxmlformats.org/officeDocument/2006/relationships/tags" Target="../tags/tag286.xml"/><Relationship Id="rId66" Type="http://schemas.openxmlformats.org/officeDocument/2006/relationships/tags" Target="../tags/tag307.xml"/><Relationship Id="rId87" Type="http://schemas.openxmlformats.org/officeDocument/2006/relationships/tags" Target="../tags/tag328.xml"/><Relationship Id="rId61" Type="http://schemas.openxmlformats.org/officeDocument/2006/relationships/tags" Target="../tags/tag302.xml"/><Relationship Id="rId82" Type="http://schemas.openxmlformats.org/officeDocument/2006/relationships/tags" Target="../tags/tag323.xml"/><Relationship Id="rId19" Type="http://schemas.openxmlformats.org/officeDocument/2006/relationships/tags" Target="../tags/tag260.xml"/><Relationship Id="rId14" Type="http://schemas.openxmlformats.org/officeDocument/2006/relationships/tags" Target="../tags/tag255.xml"/><Relationship Id="rId30" Type="http://schemas.openxmlformats.org/officeDocument/2006/relationships/tags" Target="../tags/tag271.xml"/><Relationship Id="rId35" Type="http://schemas.openxmlformats.org/officeDocument/2006/relationships/tags" Target="../tags/tag276.xml"/><Relationship Id="rId56" Type="http://schemas.openxmlformats.org/officeDocument/2006/relationships/tags" Target="../tags/tag297.xml"/><Relationship Id="rId77" Type="http://schemas.openxmlformats.org/officeDocument/2006/relationships/tags" Target="../tags/tag318.xml"/><Relationship Id="rId100" Type="http://schemas.openxmlformats.org/officeDocument/2006/relationships/tags" Target="../tags/tag341.xml"/><Relationship Id="rId8" Type="http://schemas.openxmlformats.org/officeDocument/2006/relationships/tags" Target="../tags/tag249.xml"/><Relationship Id="rId51" Type="http://schemas.openxmlformats.org/officeDocument/2006/relationships/tags" Target="../tags/tag292.xml"/><Relationship Id="rId72" Type="http://schemas.openxmlformats.org/officeDocument/2006/relationships/tags" Target="../tags/tag313.xml"/><Relationship Id="rId93" Type="http://schemas.openxmlformats.org/officeDocument/2006/relationships/tags" Target="../tags/tag334.xml"/><Relationship Id="rId98" Type="http://schemas.openxmlformats.org/officeDocument/2006/relationships/tags" Target="../tags/tag339.xml"/><Relationship Id="rId3" Type="http://schemas.openxmlformats.org/officeDocument/2006/relationships/tags" Target="../tags/tag2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hink-cell data - do not delete" hidden="1">
            <a:extLst>
              <a:ext uri="{FF2B5EF4-FFF2-40B4-BE49-F238E27FC236}">
                <a16:creationId xmlns:a16="http://schemas.microsoft.com/office/drawing/2014/main" id="{93A2F191-D419-6C9F-6373-90A0BA12B95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365945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04" imgH="403" progId="TCLayout.ActiveDocument.1">
                  <p:embed/>
                </p:oleObj>
              </mc:Choice>
              <mc:Fallback>
                <p:oleObj name="think-cell Slide" r:id="rId3" imgW="404" imgH="403" progId="TCLayout.ActiveDocument.1">
                  <p:embed/>
                  <p:pic>
                    <p:nvPicPr>
                      <p:cNvPr id="4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3A2F191-D419-6C9F-6373-90A0BA12B95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A8695AE-90AD-E99B-21B8-9B7E27C5D7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74920" y="2071888"/>
            <a:ext cx="6316168" cy="1077218"/>
          </a:xfrm>
        </p:spPr>
        <p:txBody>
          <a:bodyPr vert="horz" lIns="91440" tIns="45720" rIns="91440" bIns="45720" anchor="t">
            <a:spAutoFit/>
          </a:bodyPr>
          <a:lstStyle/>
          <a:p>
            <a:r>
              <a:rPr lang="en-US" sz="3200"/>
              <a:t>Comprehensive Transmission Planning and Batch 1+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7741C51-2F5F-8432-7C79-47C2700302E8}"/>
              </a:ext>
            </a:extLst>
          </p:cNvPr>
          <p:cNvSpPr txBox="1">
            <a:spLocks/>
          </p:cNvSpPr>
          <p:nvPr/>
        </p:nvSpPr>
        <p:spPr>
          <a:xfrm>
            <a:off x="5074920" y="4455133"/>
            <a:ext cx="6316168" cy="313932"/>
          </a:xfrm>
          <a:prstGeom prst="rect">
            <a:avLst/>
          </a:prstGeom>
        </p:spPr>
        <p:txBody>
          <a:bodyPr vert="horz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0" dirty="0"/>
              <a:t>August 26, 2026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86B5AA5-5690-320B-6FE5-F3E31BADB6C8}"/>
              </a:ext>
            </a:extLst>
          </p:cNvPr>
          <p:cNvSpPr txBox="1">
            <a:spLocks/>
          </p:cNvSpPr>
          <p:nvPr/>
        </p:nvSpPr>
        <p:spPr>
          <a:xfrm>
            <a:off x="5074920" y="3272796"/>
            <a:ext cx="6316168" cy="612475"/>
          </a:xfrm>
          <a:prstGeom prst="rect">
            <a:avLst/>
          </a:prstGeom>
        </p:spPr>
        <p:txBody>
          <a:bodyPr vert="horz" lIns="91440" tIns="45720" rIns="91440" bIns="4572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1600" b="0" dirty="0"/>
              <a:t>Program update and stakeholder engagement plan </a:t>
            </a:r>
          </a:p>
          <a:p>
            <a:pPr>
              <a:spcAft>
                <a:spcPts val="600"/>
              </a:spcAft>
            </a:pPr>
            <a:r>
              <a:rPr lang="en-US" sz="1600" b="0" dirty="0"/>
              <a:t>Presentation to TAC</a:t>
            </a:r>
          </a:p>
        </p:txBody>
      </p:sp>
    </p:spTree>
    <p:extLst>
      <p:ext uri="{BB962C8B-B14F-4D97-AF65-F5344CB8AC3E}">
        <p14:creationId xmlns:p14="http://schemas.microsoft.com/office/powerpoint/2010/main" val="28846022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67A89-7C49-C1D9-D977-ABCF9BC3E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6" hidden="1">
            <a:extLst>
              <a:ext uri="{FF2B5EF4-FFF2-40B4-BE49-F238E27FC236}">
                <a16:creationId xmlns:a16="http://schemas.microsoft.com/office/drawing/2014/main" id="{1C836B29-3C23-B661-3D8D-A252BC060E3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78777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404" imgH="403" progId="TCLayout.ActiveDocument.1">
                  <p:embed/>
                </p:oleObj>
              </mc:Choice>
              <mc:Fallback>
                <p:oleObj name="think-cell Slide" r:id="rId6" imgW="404" imgH="403" progId="TCLayout.ActiveDocument.1">
                  <p:embed/>
                  <p:pic>
                    <p:nvPicPr>
                      <p:cNvPr id="4" name="Object 6" hidden="1">
                        <a:extLst>
                          <a:ext uri="{FF2B5EF4-FFF2-40B4-BE49-F238E27FC236}">
                            <a16:creationId xmlns:a16="http://schemas.microsoft.com/office/drawing/2014/main" id="{1C836B29-3C23-B661-3D8D-A252BC060E3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2. Slide Title">
            <a:extLst>
              <a:ext uri="{FF2B5EF4-FFF2-40B4-BE49-F238E27FC236}">
                <a16:creationId xmlns:a16="http://schemas.microsoft.com/office/drawing/2014/main" id="{1436123C-01A4-F6B3-D0D3-A3AEDF31796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257300" y="419100"/>
            <a:ext cx="10401300" cy="36933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spAutoFit/>
          </a:bodyPr>
          <a:lstStyle/>
          <a:p>
            <a:r>
              <a:rPr lang="en-US" dirty="0"/>
              <a:t>ERCOT continues to evolve the high-level process design</a:t>
            </a:r>
          </a:p>
        </p:txBody>
      </p:sp>
      <p:sp>
        <p:nvSpPr>
          <p:cNvPr id="25" name="4. Footnote">
            <a:extLst>
              <a:ext uri="{FF2B5EF4-FFF2-40B4-BE49-F238E27FC236}">
                <a16:creationId xmlns:a16="http://schemas.microsoft.com/office/drawing/2014/main" id="{FE40FD17-1A8E-F0C4-9A5B-E2EAA96CEE02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506347" y="6210706"/>
            <a:ext cx="7278624" cy="246221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 rtlCol="0" anchor="b" anchorCtr="0">
            <a:spAutoFit/>
          </a:bodyPr>
          <a:lstStyle>
            <a:defPPr>
              <a:defRPr lang="en-US"/>
            </a:defPPr>
            <a:lvl1pPr marL="203200" marR="0" lvl="0" indent="-21272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cs typeface="Arial" panose="020B0604020202020204" pitchFamily="34" charset="0"/>
              </a:defRPr>
            </a:lvl1pPr>
          </a:lstStyle>
          <a:p>
            <a:pPr marL="0" lvl="0" indent="0">
              <a:buAutoNum type="arabicPeriod"/>
            </a:pPr>
            <a:r>
              <a:rPr lang="en-US"/>
              <a:t>    TPL and Alternative Project Analytics</a:t>
            </a:r>
          </a:p>
          <a:p>
            <a:pPr marL="0" lvl="0" indent="0">
              <a:buAutoNum type="arabicPeriod"/>
            </a:pPr>
            <a:r>
              <a:rPr lang="en-US"/>
              <a:t>    Short circuit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41990EB7-809D-64A5-DC5E-3A68F6711198}"/>
              </a:ext>
            </a:extLst>
          </p:cNvPr>
          <p:cNvSpPr txBox="1"/>
          <p:nvPr/>
        </p:nvSpPr>
        <p:spPr>
          <a:xfrm>
            <a:off x="634508" y="1342468"/>
            <a:ext cx="23082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100" b="1">
                <a:solidFill>
                  <a:schemeClr val="tx1">
                    <a:lumMod val="75000"/>
                    <a:lumOff val="25000"/>
                  </a:schemeClr>
                </a:solidFill>
              </a:rPr>
              <a:t>Single source of truth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95AF4ED9-677E-586F-D892-5AB54E420435}"/>
              </a:ext>
            </a:extLst>
          </p:cNvPr>
          <p:cNvSpPr txBox="1"/>
          <p:nvPr/>
        </p:nvSpPr>
        <p:spPr>
          <a:xfrm>
            <a:off x="3353969" y="1342468"/>
            <a:ext cx="1851026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100" b="1">
                <a:solidFill>
                  <a:schemeClr val="accent6">
                    <a:lumMod val="75000"/>
                  </a:schemeClr>
                </a:solidFill>
              </a:rPr>
              <a:t>Integrated batch process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FCE6723B-F427-3A6F-4226-F7CB1FAC4874}"/>
              </a:ext>
            </a:extLst>
          </p:cNvPr>
          <p:cNvSpPr txBox="1"/>
          <p:nvPr/>
        </p:nvSpPr>
        <p:spPr>
          <a:xfrm>
            <a:off x="5743087" y="1342468"/>
            <a:ext cx="2891154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100" b="1">
                <a:solidFill>
                  <a:schemeClr val="accent4">
                    <a:lumMod val="75000"/>
                  </a:schemeClr>
                </a:solidFill>
              </a:rPr>
              <a:t>Consolidated modeling </a:t>
            </a:r>
            <a:r>
              <a:rPr lang="en-US" sz="1100"/>
              <a:t>and</a:t>
            </a:r>
            <a:r>
              <a:rPr lang="en-US" sz="110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100" b="1">
                <a:solidFill>
                  <a:schemeClr val="accent5">
                    <a:lumMod val="75000"/>
                  </a:schemeClr>
                </a:solidFill>
              </a:rPr>
              <a:t>reliability study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1E6F2186-BCD0-256B-321B-83845DAC4BCC}"/>
              </a:ext>
            </a:extLst>
          </p:cNvPr>
          <p:cNvSpPr txBox="1"/>
          <p:nvPr/>
        </p:nvSpPr>
        <p:spPr>
          <a:xfrm>
            <a:off x="9735168" y="1342468"/>
            <a:ext cx="2276475" cy="16927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1100" b="1">
                <a:solidFill>
                  <a:srgbClr val="CC9B00"/>
                </a:solidFill>
              </a:rPr>
              <a:t>Streamlined endorsement</a:t>
            </a:r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4AC40A10-82F4-5C90-D4D0-3C9EA09009EA}"/>
              </a:ext>
            </a:extLst>
          </p:cNvPr>
          <p:cNvSpPr>
            <a:spLocks/>
          </p:cNvSpPr>
          <p:nvPr/>
        </p:nvSpPr>
        <p:spPr>
          <a:xfrm>
            <a:off x="7140403" y="1617618"/>
            <a:ext cx="1493838" cy="223468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900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BC1342E6-B273-88F6-D9C6-5FC1C44B53EA}"/>
              </a:ext>
            </a:extLst>
          </p:cNvPr>
          <p:cNvSpPr>
            <a:spLocks/>
          </p:cNvSpPr>
          <p:nvPr/>
        </p:nvSpPr>
        <p:spPr>
          <a:xfrm>
            <a:off x="7176707" y="3923325"/>
            <a:ext cx="4501556" cy="3231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Stakeholder engagement and public comment (e.g., via monthly updates, to define stakeholder gates)</a:t>
            </a: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2205DEFA-322B-E024-8B97-EF8EC20B0023}"/>
              </a:ext>
            </a:extLst>
          </p:cNvPr>
          <p:cNvSpPr>
            <a:spLocks/>
          </p:cNvSpPr>
          <p:nvPr/>
        </p:nvSpPr>
        <p:spPr>
          <a:xfrm>
            <a:off x="5743087" y="1617618"/>
            <a:ext cx="1303338" cy="22346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900"/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EAA921CC-DE93-70A2-FE08-DA25495449F7}"/>
              </a:ext>
            </a:extLst>
          </p:cNvPr>
          <p:cNvSpPr>
            <a:spLocks/>
          </p:cNvSpPr>
          <p:nvPr/>
        </p:nvSpPr>
        <p:spPr>
          <a:xfrm>
            <a:off x="3294778" y="1617657"/>
            <a:ext cx="2345440" cy="223468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90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30DF2757-3E42-7CD1-3FF0-DF4E9F840FF4}"/>
              </a:ext>
            </a:extLst>
          </p:cNvPr>
          <p:cNvSpPr>
            <a:spLocks/>
          </p:cNvSpPr>
          <p:nvPr/>
        </p:nvSpPr>
        <p:spPr>
          <a:xfrm>
            <a:off x="629264" y="1663178"/>
            <a:ext cx="2492376" cy="406558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900"/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F777A2C0-7F4E-7F98-D0E5-3EBDE161E758}"/>
              </a:ext>
            </a:extLst>
          </p:cNvPr>
          <p:cNvSpPr>
            <a:spLocks/>
          </p:cNvSpPr>
          <p:nvPr/>
        </p:nvSpPr>
        <p:spPr>
          <a:xfrm>
            <a:off x="764201" y="2891904"/>
            <a:ext cx="827088" cy="7778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RIOO</a:t>
            </a:r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37442931-3083-BC0A-131A-BA3E61BAFC66}"/>
              </a:ext>
            </a:extLst>
          </p:cNvPr>
          <p:cNvSpPr>
            <a:spLocks/>
          </p:cNvSpPr>
          <p:nvPr/>
        </p:nvSpPr>
        <p:spPr>
          <a:xfrm>
            <a:off x="764201" y="3852342"/>
            <a:ext cx="827088" cy="7778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MOD, TPIT</a:t>
            </a:r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BDD7C157-88BE-6DD2-C0E4-3ADED90F2C44}"/>
              </a:ext>
            </a:extLst>
          </p:cNvPr>
          <p:cNvSpPr>
            <a:spLocks/>
          </p:cNvSpPr>
          <p:nvPr/>
        </p:nvSpPr>
        <p:spPr>
          <a:xfrm>
            <a:off x="764201" y="4812779"/>
            <a:ext cx="827088" cy="7778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Base Load Economic Forecast, TSP RFI</a:t>
            </a:r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75F683F8-8A20-A931-8059-7BFDDD8AEDF1}"/>
              </a:ext>
            </a:extLst>
          </p:cNvPr>
          <p:cNvSpPr>
            <a:spLocks/>
          </p:cNvSpPr>
          <p:nvPr/>
        </p:nvSpPr>
        <p:spPr>
          <a:xfrm>
            <a:off x="3365747" y="1998142"/>
            <a:ext cx="593725" cy="644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Batch model build</a:t>
            </a:r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94795FEA-0CF6-744D-5C6C-64AB2DC99923}"/>
              </a:ext>
            </a:extLst>
          </p:cNvPr>
          <p:cNvSpPr>
            <a:spLocks/>
          </p:cNvSpPr>
          <p:nvPr/>
        </p:nvSpPr>
        <p:spPr>
          <a:xfrm>
            <a:off x="5963750" y="1866667"/>
            <a:ext cx="946149" cy="900736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850" b="1"/>
              <a:t>Post commitment CTP Year N Model</a:t>
            </a:r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E2CCEF-34B8-FE1B-F1CB-5B3EAA6A7424}"/>
              </a:ext>
            </a:extLst>
          </p:cNvPr>
          <p:cNvSpPr>
            <a:spLocks/>
          </p:cNvSpPr>
          <p:nvPr/>
        </p:nvSpPr>
        <p:spPr>
          <a:xfrm>
            <a:off x="8783887" y="1933546"/>
            <a:ext cx="804022" cy="77787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en-US" sz="900" b="1"/>
              <a:t>Final model snapshot</a:t>
            </a:r>
            <a:endParaRPr lang="en-US" sz="900"/>
          </a:p>
        </p:txBody>
      </p:sp>
      <p:sp>
        <p:nvSpPr>
          <p:cNvPr id="226" name="Diamond 225">
            <a:extLst>
              <a:ext uri="{FF2B5EF4-FFF2-40B4-BE49-F238E27FC236}">
                <a16:creationId xmlns:a16="http://schemas.microsoft.com/office/drawing/2014/main" id="{F5766F55-F924-952F-F2D5-DA9CB2427CA4}"/>
              </a:ext>
            </a:extLst>
          </p:cNvPr>
          <p:cNvSpPr/>
          <p:nvPr/>
        </p:nvSpPr>
        <p:spPr>
          <a:xfrm>
            <a:off x="1746864" y="2895079"/>
            <a:ext cx="1330325" cy="771525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Gen. data</a:t>
            </a:r>
          </a:p>
        </p:txBody>
      </p:sp>
      <p:sp>
        <p:nvSpPr>
          <p:cNvPr id="227" name="Diamond 226">
            <a:extLst>
              <a:ext uri="{FF2B5EF4-FFF2-40B4-BE49-F238E27FC236}">
                <a16:creationId xmlns:a16="http://schemas.microsoft.com/office/drawing/2014/main" id="{0D4241A0-DA9F-7862-661B-D6AA88B786EA}"/>
              </a:ext>
            </a:extLst>
          </p:cNvPr>
          <p:cNvSpPr/>
          <p:nvPr/>
        </p:nvSpPr>
        <p:spPr>
          <a:xfrm>
            <a:off x="1746864" y="3854723"/>
            <a:ext cx="1330325" cy="773113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Topology</a:t>
            </a:r>
            <a:br>
              <a:rPr lang="en-US" sz="900" b="1"/>
            </a:br>
            <a:r>
              <a:rPr lang="en-US" sz="900" b="1"/>
              <a:t>data</a:t>
            </a:r>
          </a:p>
        </p:txBody>
      </p:sp>
      <p:sp>
        <p:nvSpPr>
          <p:cNvPr id="228" name="Diamond 227">
            <a:extLst>
              <a:ext uri="{FF2B5EF4-FFF2-40B4-BE49-F238E27FC236}">
                <a16:creationId xmlns:a16="http://schemas.microsoft.com/office/drawing/2014/main" id="{7CF1E74B-9534-B8F2-A91E-ECA095CF5CE3}"/>
              </a:ext>
            </a:extLst>
          </p:cNvPr>
          <p:cNvSpPr/>
          <p:nvPr/>
        </p:nvSpPr>
        <p:spPr>
          <a:xfrm>
            <a:off x="1746864" y="4815160"/>
            <a:ext cx="1330325" cy="773113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800" b="1"/>
              <a:t>Remaining </a:t>
            </a:r>
            <a:br>
              <a:rPr lang="en-US" sz="800" b="1"/>
            </a:br>
            <a:r>
              <a:rPr lang="en-US" sz="800" b="1"/>
              <a:t>load data</a:t>
            </a:r>
          </a:p>
          <a:p>
            <a:pPr algn="ctr"/>
            <a:r>
              <a:rPr lang="en-US" sz="800"/>
              <a:t>(medium, economic)</a:t>
            </a:r>
          </a:p>
        </p:txBody>
      </p:sp>
      <p:sp>
        <p:nvSpPr>
          <p:cNvPr id="229" name="Diamond 228">
            <a:extLst>
              <a:ext uri="{FF2B5EF4-FFF2-40B4-BE49-F238E27FC236}">
                <a16:creationId xmlns:a16="http://schemas.microsoft.com/office/drawing/2014/main" id="{502FEA09-5274-B682-A0C3-3CBB54575574}"/>
              </a:ext>
            </a:extLst>
          </p:cNvPr>
          <p:cNvSpPr/>
          <p:nvPr/>
        </p:nvSpPr>
        <p:spPr>
          <a:xfrm>
            <a:off x="1746864" y="1933848"/>
            <a:ext cx="1330325" cy="773113"/>
          </a:xfrm>
          <a:prstGeom prst="diamond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900" b="1"/>
              <a:t>Large load data </a:t>
            </a:r>
            <a:r>
              <a:rPr lang="en-US" sz="900"/>
              <a:t>(from TSPs)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5716EC29-A263-BBE9-6C35-48F0EA5861CB}"/>
              </a:ext>
            </a:extLst>
          </p:cNvPr>
          <p:cNvSpPr>
            <a:spLocks/>
          </p:cNvSpPr>
          <p:nvPr/>
        </p:nvSpPr>
        <p:spPr>
          <a:xfrm>
            <a:off x="764201" y="1931467"/>
            <a:ext cx="827088" cy="7778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91440" r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ILLE submitting large load request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1B1B28BC-1AA0-0D88-8FA8-43581BB34FF7}"/>
              </a:ext>
            </a:extLst>
          </p:cNvPr>
          <p:cNvSpPr>
            <a:spLocks/>
          </p:cNvSpPr>
          <p:nvPr/>
        </p:nvSpPr>
        <p:spPr>
          <a:xfrm>
            <a:off x="4888533" y="1998142"/>
            <a:ext cx="681038" cy="644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Commit-</a:t>
            </a:r>
            <a:r>
              <a:rPr lang="en-US" sz="900" err="1">
                <a:solidFill>
                  <a:schemeClr val="bg1"/>
                </a:solidFill>
              </a:rPr>
              <a:t>ment</a:t>
            </a:r>
            <a:r>
              <a:rPr lang="en-US" sz="900">
                <a:solidFill>
                  <a:schemeClr val="bg1"/>
                </a:solidFill>
              </a:rPr>
              <a:t> window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2F6F8C3-5CF8-A4AD-1CA9-EFBE0928A2B0}"/>
              </a:ext>
            </a:extLst>
          </p:cNvPr>
          <p:cNvGrpSpPr/>
          <p:nvPr/>
        </p:nvGrpSpPr>
        <p:grpSpPr>
          <a:xfrm>
            <a:off x="9735168" y="1617618"/>
            <a:ext cx="1967707" cy="2234683"/>
            <a:chOff x="9096376" y="1949305"/>
            <a:chExt cx="2351087" cy="1599273"/>
          </a:xfrm>
        </p:grpSpPr>
        <p:sp>
          <p:nvSpPr>
            <p:cNvPr id="217" name="Rectangle 216">
              <a:extLst>
                <a:ext uri="{FF2B5EF4-FFF2-40B4-BE49-F238E27FC236}">
                  <a16:creationId xmlns:a16="http://schemas.microsoft.com/office/drawing/2014/main" id="{E8CB820E-9B25-BD89-5572-9233536E115F}"/>
                </a:ext>
              </a:extLst>
            </p:cNvPr>
            <p:cNvSpPr>
              <a:spLocks/>
            </p:cNvSpPr>
            <p:nvPr/>
          </p:nvSpPr>
          <p:spPr>
            <a:xfrm>
              <a:off x="9096376" y="1949305"/>
              <a:ext cx="2351087" cy="1599273"/>
            </a:xfrm>
            <a:prstGeom prst="rect">
              <a:avLst/>
            </a:prstGeom>
            <a:solidFill>
              <a:srgbClr val="F4EABE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900"/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:a16="http://schemas.microsoft.com/office/drawing/2014/main" id="{5ECC3D0D-75C0-D4DB-7FAA-34F1981D4185}"/>
                </a:ext>
              </a:extLst>
            </p:cNvPr>
            <p:cNvSpPr>
              <a:spLocks/>
            </p:cNvSpPr>
            <p:nvPr/>
          </p:nvSpPr>
          <p:spPr>
            <a:xfrm>
              <a:off x="9255174" y="2197894"/>
              <a:ext cx="930176" cy="7778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91440" bIns="91440" rtlCol="0" anchor="ctr">
              <a:noAutofit/>
            </a:bodyPr>
            <a:lstStyle/>
            <a:p>
              <a:pPr algn="ctr"/>
              <a:r>
                <a:rPr lang="en-US" sz="900" b="1">
                  <a:solidFill>
                    <a:schemeClr val="tx1"/>
                  </a:solidFill>
                </a:rPr>
                <a:t>Actionable Trans. Plan</a:t>
              </a: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95E652FE-B34F-137C-7D97-AE18212CEFB8}"/>
                </a:ext>
              </a:extLst>
            </p:cNvPr>
            <p:cNvSpPr>
              <a:spLocks/>
            </p:cNvSpPr>
            <p:nvPr/>
          </p:nvSpPr>
          <p:spPr>
            <a:xfrm>
              <a:off x="10358488" y="2189098"/>
              <a:ext cx="930176" cy="7778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91440" bIns="91440" rtlCol="0" anchor="ctr">
              <a:noAutofit/>
            </a:bodyPr>
            <a:lstStyle/>
            <a:p>
              <a:pPr algn="ctr"/>
              <a:r>
                <a:rPr lang="en-US" sz="900" b="1">
                  <a:solidFill>
                    <a:schemeClr val="tx1"/>
                  </a:solidFill>
                </a:rPr>
                <a:t>Endorsed Trans. Plan</a:t>
              </a:r>
            </a:p>
          </p:txBody>
        </p:sp>
      </p:grpSp>
      <p:cxnSp>
        <p:nvCxnSpPr>
          <p:cNvPr id="235" name="Straight Arrow Connector 234">
            <a:extLst>
              <a:ext uri="{FF2B5EF4-FFF2-40B4-BE49-F238E27FC236}">
                <a16:creationId xmlns:a16="http://schemas.microsoft.com/office/drawing/2014/main" id="{1DEB1D8B-EA7B-26EB-1D95-E580DE6BC616}"/>
              </a:ext>
            </a:extLst>
          </p:cNvPr>
          <p:cNvCxnSpPr>
            <a:cxnSpLocks/>
          </p:cNvCxnSpPr>
          <p:nvPr/>
        </p:nvCxnSpPr>
        <p:spPr>
          <a:xfrm>
            <a:off x="9587909" y="2320405"/>
            <a:ext cx="308445" cy="0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8" name="TextBox 237">
            <a:extLst>
              <a:ext uri="{FF2B5EF4-FFF2-40B4-BE49-F238E27FC236}">
                <a16:creationId xmlns:a16="http://schemas.microsoft.com/office/drawing/2014/main" id="{0274F8C6-47F1-A4A1-4635-80FAB9080056}"/>
              </a:ext>
            </a:extLst>
          </p:cNvPr>
          <p:cNvSpPr txBox="1">
            <a:spLocks/>
          </p:cNvSpPr>
          <p:nvPr/>
        </p:nvSpPr>
        <p:spPr>
          <a:xfrm>
            <a:off x="764201" y="1717153"/>
            <a:ext cx="2312988" cy="1384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Data inputs</a:t>
            </a:r>
          </a:p>
        </p:txBody>
      </p:sp>
      <p:sp>
        <p:nvSpPr>
          <p:cNvPr id="239" name="TextBox 238">
            <a:extLst>
              <a:ext uri="{FF2B5EF4-FFF2-40B4-BE49-F238E27FC236}">
                <a16:creationId xmlns:a16="http://schemas.microsoft.com/office/drawing/2014/main" id="{2F1D5B98-7D97-94DB-C452-5BCB383217C8}"/>
              </a:ext>
            </a:extLst>
          </p:cNvPr>
          <p:cNvSpPr txBox="1"/>
          <p:nvPr/>
        </p:nvSpPr>
        <p:spPr>
          <a:xfrm>
            <a:off x="3424851" y="1682229"/>
            <a:ext cx="1466850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Batch study</a:t>
            </a:r>
          </a:p>
        </p:txBody>
      </p:sp>
      <p:sp>
        <p:nvSpPr>
          <p:cNvPr id="240" name="TextBox 239">
            <a:extLst>
              <a:ext uri="{FF2B5EF4-FFF2-40B4-BE49-F238E27FC236}">
                <a16:creationId xmlns:a16="http://schemas.microsoft.com/office/drawing/2014/main" id="{F0CBE77B-D6A9-EBD4-4762-DB6F6660281A}"/>
              </a:ext>
            </a:extLst>
          </p:cNvPr>
          <p:cNvSpPr txBox="1">
            <a:spLocks/>
          </p:cNvSpPr>
          <p:nvPr/>
        </p:nvSpPr>
        <p:spPr>
          <a:xfrm>
            <a:off x="5866912" y="1682229"/>
            <a:ext cx="1095375" cy="1384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Modeling</a:t>
            </a: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EDEE669D-C612-19A6-F097-F9786FCC0AF7}"/>
              </a:ext>
            </a:extLst>
          </p:cNvPr>
          <p:cNvSpPr txBox="1"/>
          <p:nvPr/>
        </p:nvSpPr>
        <p:spPr>
          <a:xfrm>
            <a:off x="9787556" y="1669111"/>
            <a:ext cx="1465263" cy="1384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900" i="1"/>
              <a:t>Endorsement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FAEB6F0B-3500-ADE7-C4ED-4E2681D07D3C}"/>
              </a:ext>
            </a:extLst>
          </p:cNvPr>
          <p:cNvSpPr>
            <a:spLocks/>
          </p:cNvSpPr>
          <p:nvPr/>
        </p:nvSpPr>
        <p:spPr>
          <a:xfrm>
            <a:off x="7222954" y="1964774"/>
            <a:ext cx="1320800" cy="967927"/>
          </a:xfrm>
          <a:prstGeom prst="rect">
            <a:avLst/>
          </a:prstGeom>
          <a:solidFill>
            <a:srgbClr val="1368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endParaRPr lang="en-US" sz="900" b="1" baseline="30000">
              <a:solidFill>
                <a:schemeClr val="bg1"/>
              </a:solidFill>
            </a:endParaRPr>
          </a:p>
          <a:p>
            <a:pPr algn="ctr"/>
            <a:endParaRPr lang="en-US" sz="900" b="1" baseline="30000">
              <a:solidFill>
                <a:schemeClr val="bg1"/>
              </a:solidFill>
            </a:endParaRPr>
          </a:p>
          <a:p>
            <a:pPr algn="ctr"/>
            <a:endParaRPr lang="en-US" sz="900" b="1" baseline="30000">
              <a:solidFill>
                <a:schemeClr val="bg1"/>
              </a:solidFill>
            </a:endParaRPr>
          </a:p>
          <a:p>
            <a:pPr algn="ctr"/>
            <a:endParaRPr lang="en-US" sz="900" b="1">
              <a:solidFill>
                <a:schemeClr val="bg1"/>
              </a:solidFill>
            </a:endParaRP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41173E2B-9549-D74B-520E-71FDF7703F5C}"/>
              </a:ext>
            </a:extLst>
          </p:cNvPr>
          <p:cNvSpPr/>
          <p:nvPr/>
        </p:nvSpPr>
        <p:spPr>
          <a:xfrm>
            <a:off x="7295979" y="2201965"/>
            <a:ext cx="508000" cy="1762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900">
                <a:solidFill>
                  <a:schemeClr val="bg1"/>
                </a:solidFill>
              </a:rPr>
              <a:t>TPL</a:t>
            </a:r>
            <a:r>
              <a:rPr lang="en-US" sz="900" baseline="30000">
                <a:solidFill>
                  <a:schemeClr val="bg1"/>
                </a:solidFill>
              </a:rPr>
              <a:t>1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0C988998-8005-C317-7B62-C424B62F5EAE}"/>
              </a:ext>
            </a:extLst>
          </p:cNvPr>
          <p:cNvSpPr>
            <a:spLocks/>
          </p:cNvSpPr>
          <p:nvPr/>
        </p:nvSpPr>
        <p:spPr>
          <a:xfrm>
            <a:off x="7295979" y="2435327"/>
            <a:ext cx="1138238" cy="171450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900">
                <a:solidFill>
                  <a:schemeClr val="bg1"/>
                </a:solidFill>
              </a:rPr>
              <a:t>Dynamic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C7A89F10-564A-0DB0-F7AC-CE34724FBB3E}"/>
              </a:ext>
            </a:extLst>
          </p:cNvPr>
          <p:cNvSpPr>
            <a:spLocks/>
          </p:cNvSpPr>
          <p:nvPr/>
        </p:nvSpPr>
        <p:spPr>
          <a:xfrm>
            <a:off x="7295979" y="2966450"/>
            <a:ext cx="1138238" cy="16986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900">
                <a:solidFill>
                  <a:schemeClr val="bg1"/>
                </a:solidFill>
              </a:rPr>
              <a:t>Economic</a:t>
            </a:r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8D33E0FC-BEFC-79BD-14D3-CA3C9F370613}"/>
              </a:ext>
            </a:extLst>
          </p:cNvPr>
          <p:cNvSpPr/>
          <p:nvPr/>
        </p:nvSpPr>
        <p:spPr>
          <a:xfrm>
            <a:off x="7937329" y="2201965"/>
            <a:ext cx="506413" cy="176213"/>
          </a:xfrm>
          <a:prstGeom prst="rect">
            <a:avLst/>
          </a:prstGeom>
          <a:solidFill>
            <a:schemeClr val="accent5">
              <a:lumMod val="7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900">
                <a:solidFill>
                  <a:schemeClr val="bg1"/>
                </a:solidFill>
              </a:rPr>
              <a:t>SC</a:t>
            </a:r>
            <a:r>
              <a:rPr lang="en-US" sz="900" baseline="30000">
                <a:solidFill>
                  <a:schemeClr val="bg1"/>
                </a:solidFill>
              </a:rPr>
              <a:t>2</a:t>
            </a:r>
            <a:endParaRPr lang="en-US" sz="900">
              <a:solidFill>
                <a:schemeClr val="bg1"/>
              </a:solidFill>
            </a:endParaRPr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FF8DF47E-FBB6-E327-9796-FB230FE00D49}"/>
              </a:ext>
            </a:extLst>
          </p:cNvPr>
          <p:cNvSpPr>
            <a:spLocks/>
          </p:cNvSpPr>
          <p:nvPr/>
        </p:nvSpPr>
        <p:spPr>
          <a:xfrm>
            <a:off x="7295979" y="2662340"/>
            <a:ext cx="1138238" cy="169863"/>
          </a:xfrm>
          <a:prstGeom prst="rect">
            <a:avLst/>
          </a:prstGeom>
          <a:solidFill>
            <a:srgbClr val="1D9C5D"/>
          </a:solidFill>
          <a:ln w="3810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900">
                <a:solidFill>
                  <a:schemeClr val="bg1"/>
                </a:solidFill>
              </a:rPr>
              <a:t>RPG-like analysis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7F38618A-1D4E-B0E9-2319-DA1BF5594142}"/>
              </a:ext>
            </a:extLst>
          </p:cNvPr>
          <p:cNvSpPr txBox="1">
            <a:spLocks/>
          </p:cNvSpPr>
          <p:nvPr/>
        </p:nvSpPr>
        <p:spPr>
          <a:xfrm>
            <a:off x="7222954" y="1682229"/>
            <a:ext cx="1320800" cy="1384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en-US" sz="900" i="1"/>
              <a:t>Reliability study</a:t>
            </a:r>
          </a:p>
        </p:txBody>
      </p:sp>
      <p:sp>
        <p:nvSpPr>
          <p:cNvPr id="249" name="TextBox 248">
            <a:extLst>
              <a:ext uri="{FF2B5EF4-FFF2-40B4-BE49-F238E27FC236}">
                <a16:creationId xmlns:a16="http://schemas.microsoft.com/office/drawing/2014/main" id="{A1CA0724-2BEA-CAFD-AC60-B167DDAB5EB5}"/>
              </a:ext>
            </a:extLst>
          </p:cNvPr>
          <p:cNvSpPr txBox="1"/>
          <p:nvPr/>
        </p:nvSpPr>
        <p:spPr>
          <a:xfrm>
            <a:off x="7334912" y="1998142"/>
            <a:ext cx="1107996" cy="13849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algn="ctr">
              <a:buClr>
                <a:schemeClr val="tx2"/>
              </a:buClr>
            </a:pPr>
            <a:r>
              <a:rPr lang="en-US" sz="900" b="1">
                <a:solidFill>
                  <a:schemeClr val="bg1"/>
                </a:solidFill>
                <a:cs typeface="+mn-cs"/>
              </a:rPr>
              <a:t>CTP assessment</a:t>
            </a:r>
          </a:p>
        </p:txBody>
      </p:sp>
      <p:cxnSp>
        <p:nvCxnSpPr>
          <p:cNvPr id="250" name="Straight Arrow Connector 249">
            <a:extLst>
              <a:ext uri="{FF2B5EF4-FFF2-40B4-BE49-F238E27FC236}">
                <a16:creationId xmlns:a16="http://schemas.microsoft.com/office/drawing/2014/main" id="{063A70E9-9FF0-8DFA-4C4B-47B82666DBFA}"/>
              </a:ext>
            </a:extLst>
          </p:cNvPr>
          <p:cNvCxnSpPr>
            <a:cxnSpLocks/>
            <a:stCxn id="220" idx="3"/>
            <a:endCxn id="226" idx="1"/>
          </p:cNvCxnSpPr>
          <p:nvPr/>
        </p:nvCxnSpPr>
        <p:spPr>
          <a:xfrm>
            <a:off x="1591289" y="3280842"/>
            <a:ext cx="155575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1" name="Straight Arrow Connector 250">
            <a:extLst>
              <a:ext uri="{FF2B5EF4-FFF2-40B4-BE49-F238E27FC236}">
                <a16:creationId xmlns:a16="http://schemas.microsoft.com/office/drawing/2014/main" id="{E67BEF85-8806-8F31-BD3F-1045B3E4AF83}"/>
              </a:ext>
            </a:extLst>
          </p:cNvPr>
          <p:cNvCxnSpPr>
            <a:cxnSpLocks/>
            <a:stCxn id="222" idx="3"/>
            <a:endCxn id="228" idx="1"/>
          </p:cNvCxnSpPr>
          <p:nvPr/>
        </p:nvCxnSpPr>
        <p:spPr>
          <a:xfrm>
            <a:off x="1591289" y="5201717"/>
            <a:ext cx="155575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2" name="Straight Arrow Connector 251">
            <a:extLst>
              <a:ext uri="{FF2B5EF4-FFF2-40B4-BE49-F238E27FC236}">
                <a16:creationId xmlns:a16="http://schemas.microsoft.com/office/drawing/2014/main" id="{4DF07E1D-E2D9-51BF-16CA-8F45B7549046}"/>
              </a:ext>
            </a:extLst>
          </p:cNvPr>
          <p:cNvCxnSpPr>
            <a:cxnSpLocks/>
            <a:stCxn id="221" idx="3"/>
            <a:endCxn id="227" idx="1"/>
          </p:cNvCxnSpPr>
          <p:nvPr/>
        </p:nvCxnSpPr>
        <p:spPr>
          <a:xfrm>
            <a:off x="1591289" y="4241280"/>
            <a:ext cx="155575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3" name="Connector: Elbow 91">
            <a:extLst>
              <a:ext uri="{FF2B5EF4-FFF2-40B4-BE49-F238E27FC236}">
                <a16:creationId xmlns:a16="http://schemas.microsoft.com/office/drawing/2014/main" id="{DAEB7500-C182-FA41-9A82-B013D481FCA0}"/>
              </a:ext>
            </a:extLst>
          </p:cNvPr>
          <p:cNvCxnSpPr>
            <a:cxnSpLocks/>
            <a:stCxn id="229" idx="3"/>
            <a:endCxn id="223" idx="1"/>
          </p:cNvCxnSpPr>
          <p:nvPr/>
        </p:nvCxnSpPr>
        <p:spPr>
          <a:xfrm>
            <a:off x="3077189" y="2320405"/>
            <a:ext cx="288558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Arrow Connector 253">
            <a:extLst>
              <a:ext uri="{FF2B5EF4-FFF2-40B4-BE49-F238E27FC236}">
                <a16:creationId xmlns:a16="http://schemas.microsoft.com/office/drawing/2014/main" id="{EF55E421-F98F-82A2-5CE1-6A3D9D7BDA28}"/>
              </a:ext>
            </a:extLst>
          </p:cNvPr>
          <p:cNvCxnSpPr>
            <a:cxnSpLocks/>
            <a:stCxn id="230" idx="3"/>
            <a:endCxn id="229" idx="1"/>
          </p:cNvCxnSpPr>
          <p:nvPr/>
        </p:nvCxnSpPr>
        <p:spPr>
          <a:xfrm>
            <a:off x="1591289" y="2320405"/>
            <a:ext cx="155575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Arrow Connector 254">
            <a:extLst>
              <a:ext uri="{FF2B5EF4-FFF2-40B4-BE49-F238E27FC236}">
                <a16:creationId xmlns:a16="http://schemas.microsoft.com/office/drawing/2014/main" id="{4A7A5123-2075-F7C5-7EDE-3836B4DD6BE6}"/>
              </a:ext>
            </a:extLst>
          </p:cNvPr>
          <p:cNvCxnSpPr>
            <a:cxnSpLocks/>
            <a:stCxn id="231" idx="3"/>
            <a:endCxn id="224" idx="2"/>
          </p:cNvCxnSpPr>
          <p:nvPr/>
        </p:nvCxnSpPr>
        <p:spPr>
          <a:xfrm flipV="1">
            <a:off x="5569571" y="2317035"/>
            <a:ext cx="394179" cy="337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6" name="Connector: Elbow 255">
            <a:extLst>
              <a:ext uri="{FF2B5EF4-FFF2-40B4-BE49-F238E27FC236}">
                <a16:creationId xmlns:a16="http://schemas.microsoft.com/office/drawing/2014/main" id="{0B2C692A-E5D4-9D93-B33E-79D2CCFDD656}"/>
              </a:ext>
            </a:extLst>
          </p:cNvPr>
          <p:cNvCxnSpPr>
            <a:cxnSpLocks/>
            <a:stCxn id="233" idx="3"/>
            <a:endCxn id="221" idx="1"/>
          </p:cNvCxnSpPr>
          <p:nvPr/>
        </p:nvCxnSpPr>
        <p:spPr>
          <a:xfrm flipH="1">
            <a:off x="764201" y="2496151"/>
            <a:ext cx="10805770" cy="1745129"/>
          </a:xfrm>
          <a:prstGeom prst="bentConnector5">
            <a:avLst>
              <a:gd name="adj1" fmla="val -2116"/>
              <a:gd name="adj2" fmla="val 191970"/>
              <a:gd name="adj3" fmla="val 102116"/>
            </a:avLst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8" name="Connector: Elbow 257">
            <a:extLst>
              <a:ext uri="{FF2B5EF4-FFF2-40B4-BE49-F238E27FC236}">
                <a16:creationId xmlns:a16="http://schemas.microsoft.com/office/drawing/2014/main" id="{DEE75883-443D-B367-D21D-9E25BB1A6DDD}"/>
              </a:ext>
            </a:extLst>
          </p:cNvPr>
          <p:cNvCxnSpPr>
            <a:cxnSpLocks/>
            <a:stCxn id="225" idx="0"/>
            <a:endCxn id="223" idx="0"/>
          </p:cNvCxnSpPr>
          <p:nvPr/>
        </p:nvCxnSpPr>
        <p:spPr>
          <a:xfrm rot="16200000" flipH="1" flipV="1">
            <a:off x="6391956" y="-795800"/>
            <a:ext cx="64596" cy="5523288"/>
          </a:xfrm>
          <a:prstGeom prst="bentConnector3">
            <a:avLst>
              <a:gd name="adj1" fmla="val -135659"/>
            </a:avLst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>
            <a:extLst>
              <a:ext uri="{FF2B5EF4-FFF2-40B4-BE49-F238E27FC236}">
                <a16:creationId xmlns:a16="http://schemas.microsoft.com/office/drawing/2014/main" id="{FC356ED2-89A8-5926-EF57-34068F36C463}"/>
              </a:ext>
            </a:extLst>
          </p:cNvPr>
          <p:cNvCxnSpPr>
            <a:cxnSpLocks/>
          </p:cNvCxnSpPr>
          <p:nvPr/>
        </p:nvCxnSpPr>
        <p:spPr>
          <a:xfrm>
            <a:off x="6909899" y="2311949"/>
            <a:ext cx="333693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0" name="Straight Arrow Connector 259">
            <a:extLst>
              <a:ext uri="{FF2B5EF4-FFF2-40B4-BE49-F238E27FC236}">
                <a16:creationId xmlns:a16="http://schemas.microsoft.com/office/drawing/2014/main" id="{D577A9C4-A9A1-AA9B-8B1D-880FF35DB975}"/>
              </a:ext>
            </a:extLst>
          </p:cNvPr>
          <p:cNvCxnSpPr>
            <a:cxnSpLocks/>
          </p:cNvCxnSpPr>
          <p:nvPr/>
        </p:nvCxnSpPr>
        <p:spPr>
          <a:xfrm>
            <a:off x="8543754" y="2311949"/>
            <a:ext cx="240133" cy="0"/>
          </a:xfrm>
          <a:prstGeom prst="straightConnector1">
            <a:avLst/>
          </a:prstGeom>
          <a:ln w="6350">
            <a:solidFill>
              <a:schemeClr val="tx1"/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1" name="Straight Connector 103">
            <a:extLst>
              <a:ext uri="{FF2B5EF4-FFF2-40B4-BE49-F238E27FC236}">
                <a16:creationId xmlns:a16="http://schemas.microsoft.com/office/drawing/2014/main" id="{5643161D-65A7-F1FB-85AE-1594D9B5849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1688946" y="3701952"/>
            <a:ext cx="2873720" cy="125810"/>
          </a:xfrm>
          <a:prstGeom prst="bentConnector3">
            <a:avLst>
              <a:gd name="adj1" fmla="val 34"/>
            </a:avLst>
          </a:prstGeom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2" name="Rectangle 261">
            <a:extLst>
              <a:ext uri="{FF2B5EF4-FFF2-40B4-BE49-F238E27FC236}">
                <a16:creationId xmlns:a16="http://schemas.microsoft.com/office/drawing/2014/main" id="{61D15741-789C-7A42-8C7E-0351DD18FB76}"/>
              </a:ext>
            </a:extLst>
          </p:cNvPr>
          <p:cNvSpPr/>
          <p:nvPr/>
        </p:nvSpPr>
        <p:spPr>
          <a:xfrm>
            <a:off x="3170852" y="3154184"/>
            <a:ext cx="176212" cy="125414"/>
          </a:xfrm>
          <a:prstGeom prst="rect">
            <a:avLst/>
          </a:prstGeom>
          <a:noFill/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endParaRPr lang="en-US" sz="1600" err="1">
              <a:solidFill>
                <a:schemeClr val="bg1"/>
              </a:solidFill>
            </a:endParaRP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B42FD192-2EC3-0709-0372-818AC11AD37A}"/>
              </a:ext>
            </a:extLst>
          </p:cNvPr>
          <p:cNvCxnSpPr>
            <a:cxnSpLocks/>
          </p:cNvCxnSpPr>
          <p:nvPr/>
        </p:nvCxnSpPr>
        <p:spPr>
          <a:xfrm>
            <a:off x="10646569" y="2327997"/>
            <a:ext cx="154222" cy="0"/>
          </a:xfrm>
          <a:prstGeom prst="straightConnector1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E429261B-0F63-453F-1F5A-2A0892F42FDE}"/>
              </a:ext>
            </a:extLst>
          </p:cNvPr>
          <p:cNvSpPr>
            <a:spLocks/>
          </p:cNvSpPr>
          <p:nvPr/>
        </p:nvSpPr>
        <p:spPr>
          <a:xfrm>
            <a:off x="4127140" y="1998142"/>
            <a:ext cx="593725" cy="644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bg1"/>
                </a:solidFill>
              </a:rPr>
              <a:t>Batch study</a:t>
            </a:r>
          </a:p>
        </p:txBody>
      </p:sp>
      <p:cxnSp>
        <p:nvCxnSpPr>
          <p:cNvPr id="38" name="Straight Connector 103">
            <a:extLst>
              <a:ext uri="{FF2B5EF4-FFF2-40B4-BE49-F238E27FC236}">
                <a16:creationId xmlns:a16="http://schemas.microsoft.com/office/drawing/2014/main" id="{5A498C37-5D8E-5D52-D95F-E98A6DF01F7A}"/>
              </a:ext>
            </a:extLst>
          </p:cNvPr>
          <p:cNvCxnSpPr>
            <a:cxnSpLocks/>
          </p:cNvCxnSpPr>
          <p:nvPr/>
        </p:nvCxnSpPr>
        <p:spPr>
          <a:xfrm rot="10800000" flipV="1">
            <a:off x="3082739" y="3279596"/>
            <a:ext cx="105100" cy="1"/>
          </a:xfrm>
          <a:prstGeom prst="bentConnector3">
            <a:avLst>
              <a:gd name="adj1" fmla="val 50000"/>
            </a:avLst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03">
            <a:extLst>
              <a:ext uri="{FF2B5EF4-FFF2-40B4-BE49-F238E27FC236}">
                <a16:creationId xmlns:a16="http://schemas.microsoft.com/office/drawing/2014/main" id="{F948B2A9-46C9-05E2-AB48-0D6738F6A3D3}"/>
              </a:ext>
            </a:extLst>
          </p:cNvPr>
          <p:cNvCxnSpPr>
            <a:cxnSpLocks/>
          </p:cNvCxnSpPr>
          <p:nvPr/>
        </p:nvCxnSpPr>
        <p:spPr>
          <a:xfrm rot="10800000" flipV="1">
            <a:off x="3080040" y="4238641"/>
            <a:ext cx="105100" cy="1"/>
          </a:xfrm>
          <a:prstGeom prst="bentConnector3">
            <a:avLst>
              <a:gd name="adj1" fmla="val 50000"/>
            </a:avLst>
          </a:prstGeom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>
            <a:extLst>
              <a:ext uri="{FF2B5EF4-FFF2-40B4-BE49-F238E27FC236}">
                <a16:creationId xmlns:a16="http://schemas.microsoft.com/office/drawing/2014/main" id="{DEBADFA7-39CC-935F-5F2E-592458E3B588}"/>
              </a:ext>
            </a:extLst>
          </p:cNvPr>
          <p:cNvCxnSpPr>
            <a:stCxn id="223" idx="3"/>
            <a:endCxn id="17" idx="1"/>
          </p:cNvCxnSpPr>
          <p:nvPr/>
        </p:nvCxnSpPr>
        <p:spPr>
          <a:xfrm>
            <a:off x="3959472" y="2320405"/>
            <a:ext cx="167668" cy="0"/>
          </a:xfrm>
          <a:prstGeom prst="straightConnector1">
            <a:avLst/>
          </a:prstGeom>
          <a:ln w="6350" cap="flat">
            <a:solidFill>
              <a:schemeClr val="tx1"/>
            </a:solidFill>
            <a:prstDash val="sysDash"/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2295BD2F-9ADB-8412-C725-4937ECE285DE}"/>
              </a:ext>
            </a:extLst>
          </p:cNvPr>
          <p:cNvCxnSpPr>
            <a:stCxn id="17" idx="3"/>
            <a:endCxn id="231" idx="1"/>
          </p:cNvCxnSpPr>
          <p:nvPr/>
        </p:nvCxnSpPr>
        <p:spPr>
          <a:xfrm>
            <a:off x="4720865" y="2320405"/>
            <a:ext cx="167668" cy="0"/>
          </a:xfrm>
          <a:prstGeom prst="straightConnector1">
            <a:avLst/>
          </a:prstGeom>
          <a:ln w="6350" cap="flat">
            <a:solidFill>
              <a:schemeClr val="tx1"/>
            </a:solidFill>
            <a:prstDash val="sysDash"/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103">
            <a:extLst>
              <a:ext uri="{FF2B5EF4-FFF2-40B4-BE49-F238E27FC236}">
                <a16:creationId xmlns:a16="http://schemas.microsoft.com/office/drawing/2014/main" id="{49FE197A-5B4E-FE77-3784-5C4518AE3A10}"/>
              </a:ext>
            </a:extLst>
          </p:cNvPr>
          <p:cNvCxnSpPr>
            <a:cxnSpLocks/>
            <a:stCxn id="227" idx="3"/>
          </p:cNvCxnSpPr>
          <p:nvPr/>
        </p:nvCxnSpPr>
        <p:spPr>
          <a:xfrm flipV="1">
            <a:off x="3077189" y="2320405"/>
            <a:ext cx="2625090" cy="1920875"/>
          </a:xfrm>
          <a:prstGeom prst="bentConnector3">
            <a:avLst>
              <a:gd name="adj1" fmla="val 99637"/>
            </a:avLst>
          </a:prstGeom>
          <a:ln w="6350">
            <a:solidFill>
              <a:schemeClr val="tx1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4" name="Rectangle 213">
            <a:extLst>
              <a:ext uri="{FF2B5EF4-FFF2-40B4-BE49-F238E27FC236}">
                <a16:creationId xmlns:a16="http://schemas.microsoft.com/office/drawing/2014/main" id="{42C54515-F222-12DC-D1CE-FDAB8D5727AA}"/>
              </a:ext>
            </a:extLst>
          </p:cNvPr>
          <p:cNvSpPr>
            <a:spLocks/>
          </p:cNvSpPr>
          <p:nvPr/>
        </p:nvSpPr>
        <p:spPr>
          <a:xfrm>
            <a:off x="3361850" y="3451045"/>
            <a:ext cx="8316414" cy="3231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1440" bIns="91440" rtlCol="0" anchor="ctr">
            <a:noAutofit/>
          </a:bodyPr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TSP engagement</a:t>
            </a:r>
          </a:p>
        </p:txBody>
      </p:sp>
    </p:spTree>
    <p:extLst>
      <p:ext uri="{BB962C8B-B14F-4D97-AF65-F5344CB8AC3E}">
        <p14:creationId xmlns:p14="http://schemas.microsoft.com/office/powerpoint/2010/main" val="2290131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3A6E94-C2B3-1179-B5A2-0112EEDFE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>
            <a:extLst>
              <a:ext uri="{FF2B5EF4-FFF2-40B4-BE49-F238E27FC236}">
                <a16:creationId xmlns:a16="http://schemas.microsoft.com/office/drawing/2014/main" id="{5D399476-362B-E6AB-FFB0-578E1BD83A9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404" imgH="405" progId="TCLayout.ActiveDocument.1">
                  <p:embed/>
                </p:oleObj>
              </mc:Choice>
              <mc:Fallback>
                <p:oleObj name="think-cell Slide" r:id="rId7" imgW="404" imgH="405" progId="TCLayout.ActiveDocument.1">
                  <p:embed/>
                  <p:pic>
                    <p:nvPicPr>
                      <p:cNvPr id="5" name="Object 6" hidden="1">
                        <a:extLst>
                          <a:ext uri="{FF2B5EF4-FFF2-40B4-BE49-F238E27FC236}">
                            <a16:creationId xmlns:a16="http://schemas.microsoft.com/office/drawing/2014/main" id="{5D399476-362B-E6AB-FFB0-578E1BD83A9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2. Slide Title">
            <a:extLst>
              <a:ext uri="{FF2B5EF4-FFF2-40B4-BE49-F238E27FC236}">
                <a16:creationId xmlns:a16="http://schemas.microsoft.com/office/drawing/2014/main" id="{71B56D8F-14F2-1523-696B-387304D5F791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/>
          <a:lstStyle/>
          <a:p>
            <a:r>
              <a:rPr lang="en-US" sz="2200">
                <a:solidFill>
                  <a:srgbClr val="00829B"/>
                </a:solidFill>
              </a:rPr>
              <a:t>Overall CTP scope: </a:t>
            </a:r>
            <a:r>
              <a:rPr lang="en-US" sz="2200"/>
              <a:t>CTP will integrate batch process, streamline modeling and planning processes, and define clear governance handoffs</a:t>
            </a:r>
          </a:p>
        </p:txBody>
      </p:sp>
      <p:cxnSp>
        <p:nvCxnSpPr>
          <p:cNvPr id="15" name="LineBasicDefault 15">
            <a:extLst>
              <a:ext uri="{FF2B5EF4-FFF2-40B4-BE49-F238E27FC236}">
                <a16:creationId xmlns:a16="http://schemas.microsoft.com/office/drawing/2014/main" id="{B3BC58C6-0C6F-9A14-3976-31F21EF407E4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57300" y="1815084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C9F1CB7-1675-2ED9-F0B7-C9108B38A2D2}"/>
              </a:ext>
            </a:extLst>
          </p:cNvPr>
          <p:cNvSpPr txBox="1">
            <a:spLocks/>
          </p:cNvSpPr>
          <p:nvPr/>
        </p:nvSpPr>
        <p:spPr>
          <a:xfrm>
            <a:off x="1257300" y="1508579"/>
            <a:ext cx="104013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b="1"/>
              <a:t>Scope for Comprehensive Transmission Process development</a:t>
            </a:r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B3E647-86DE-4CD3-0407-F3509D90677F}"/>
              </a:ext>
            </a:extLst>
          </p:cNvPr>
          <p:cNvSpPr txBox="1">
            <a:spLocks/>
          </p:cNvSpPr>
          <p:nvPr/>
        </p:nvSpPr>
        <p:spPr>
          <a:xfrm>
            <a:off x="3191256" y="1956079"/>
            <a:ext cx="8467344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Define the future role of Batch within the annual planning cycle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Determine the technical study required to support Large Load commitment 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Design the transition from Batch study outputs to the CTP planning process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1BA8274-5CCA-58AA-0888-D1947BB7415F}"/>
              </a:ext>
            </a:extLst>
          </p:cNvPr>
          <p:cNvSpPr txBox="1">
            <a:spLocks/>
          </p:cNvSpPr>
          <p:nvPr/>
        </p:nvSpPr>
        <p:spPr>
          <a:xfrm>
            <a:off x="1257300" y="1956079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Batch-CTP integration</a:t>
            </a:r>
          </a:p>
        </p:txBody>
      </p:sp>
      <p:cxnSp>
        <p:nvCxnSpPr>
          <p:cNvPr id="36" name="LineBasicDefault 15">
            <a:extLst>
              <a:ext uri="{FF2B5EF4-FFF2-40B4-BE49-F238E27FC236}">
                <a16:creationId xmlns:a16="http://schemas.microsoft.com/office/drawing/2014/main" id="{D43FFFB1-536E-80B1-90DC-900B2C5FFB0B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257300" y="2955043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3D404295-A19B-6A72-EDB4-8F608A4844EE}"/>
              </a:ext>
            </a:extLst>
          </p:cNvPr>
          <p:cNvSpPr txBox="1">
            <a:spLocks/>
          </p:cNvSpPr>
          <p:nvPr/>
        </p:nvSpPr>
        <p:spPr>
          <a:xfrm>
            <a:off x="3191256" y="3153788"/>
            <a:ext cx="8467344" cy="10926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a planning-led source of truth for planning models and assumptions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Develop a standardized planning model framework and taxonomy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Standardize planning cases, assumptions, and study methodology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Clarify ERCOT and TSP responsibilities for case development, model conditioning, and study execution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CF5BAC-6DD4-ABE7-C8DB-891F98E2C73B}"/>
              </a:ext>
            </a:extLst>
          </p:cNvPr>
          <p:cNvSpPr txBox="1">
            <a:spLocks/>
          </p:cNvSpPr>
          <p:nvPr/>
        </p:nvSpPr>
        <p:spPr>
          <a:xfrm>
            <a:off x="1257300" y="3153788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Modeling and planning</a:t>
            </a:r>
          </a:p>
        </p:txBody>
      </p:sp>
      <p:cxnSp>
        <p:nvCxnSpPr>
          <p:cNvPr id="40" name="LineBasicDefault 15">
            <a:extLst>
              <a:ext uri="{FF2B5EF4-FFF2-40B4-BE49-F238E27FC236}">
                <a16:creationId xmlns:a16="http://schemas.microsoft.com/office/drawing/2014/main" id="{D522D548-504F-754B-EC1D-E7584DC359DC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1257300" y="4445140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F52C5808-6CCE-973C-39A3-E16D4511E3B4}"/>
              </a:ext>
            </a:extLst>
          </p:cNvPr>
          <p:cNvSpPr txBox="1">
            <a:spLocks/>
          </p:cNvSpPr>
          <p:nvPr/>
        </p:nvSpPr>
        <p:spPr>
          <a:xfrm>
            <a:off x="3191256" y="4643885"/>
            <a:ext cx="8467344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Define the stakeholder engagement and endorsement process for CTP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Clarify ERCOT and TSP roles in project identification and solution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Establish governance, milestones, and response timelines for transmission plan development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5F70764-E802-D4BA-E06C-BAD7501C5FF9}"/>
              </a:ext>
            </a:extLst>
          </p:cNvPr>
          <p:cNvSpPr txBox="1">
            <a:spLocks/>
          </p:cNvSpPr>
          <p:nvPr/>
        </p:nvSpPr>
        <p:spPr>
          <a:xfrm>
            <a:off x="1257300" y="4643885"/>
            <a:ext cx="1751076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TSP/stakeholder process and governance</a:t>
            </a:r>
          </a:p>
        </p:txBody>
      </p:sp>
    </p:spTree>
    <p:extLst>
      <p:ext uri="{BB962C8B-B14F-4D97-AF65-F5344CB8AC3E}">
        <p14:creationId xmlns:p14="http://schemas.microsoft.com/office/powerpoint/2010/main" val="3044319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6" hidden="1">
            <a:extLst>
              <a:ext uri="{FF2B5EF4-FFF2-40B4-BE49-F238E27FC236}">
                <a16:creationId xmlns:a16="http://schemas.microsoft.com/office/drawing/2014/main" id="{17B869A5-5195-1B72-1608-2E98400B486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04" imgH="405" progId="TCLayout.ActiveDocument.1">
                  <p:embed/>
                </p:oleObj>
              </mc:Choice>
              <mc:Fallback>
                <p:oleObj name="think-cell Slide" r:id="rId8" imgW="404" imgH="405" progId="TCLayout.ActiveDocument.1">
                  <p:embed/>
                  <p:pic>
                    <p:nvPicPr>
                      <p:cNvPr id="5" name="Object 6" hidden="1">
                        <a:extLst>
                          <a:ext uri="{FF2B5EF4-FFF2-40B4-BE49-F238E27FC236}">
                            <a16:creationId xmlns:a16="http://schemas.microsoft.com/office/drawing/2014/main" id="{17B869A5-5195-1B72-1608-2E98400B486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2. Slide Title">
            <a:extLst>
              <a:ext uri="{FF2B5EF4-FFF2-40B4-BE49-F238E27FC236}">
                <a16:creationId xmlns:a16="http://schemas.microsoft.com/office/drawing/2014/main" id="{45B68674-A652-CD62-1679-B945F58637E5}"/>
              </a:ext>
            </a:extLst>
          </p:cNvPr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257300" y="447975"/>
            <a:ext cx="10401300" cy="384721"/>
          </a:xfrm>
        </p:spPr>
        <p:txBody>
          <a:bodyPr vert="horz"/>
          <a:lstStyle/>
          <a:p>
            <a:r>
              <a:rPr lang="en-US">
                <a:solidFill>
                  <a:srgbClr val="00829B"/>
                </a:solidFill>
              </a:rPr>
              <a:t>Batch 1+:</a:t>
            </a:r>
            <a:r>
              <a:rPr lang="en-US"/>
              <a:t> Initial Batch 1+ Revision Requests priorities span four focus areas to continue advancing the Large Load framework</a:t>
            </a:r>
          </a:p>
        </p:txBody>
      </p:sp>
      <p:cxnSp>
        <p:nvCxnSpPr>
          <p:cNvPr id="15" name="LineBasicDefault 15">
            <a:extLst>
              <a:ext uri="{FF2B5EF4-FFF2-40B4-BE49-F238E27FC236}">
                <a16:creationId xmlns:a16="http://schemas.microsoft.com/office/drawing/2014/main" id="{474A77D6-E4D0-CFFF-3435-30D54B17D086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>
          <a:xfrm>
            <a:off x="1257300" y="1843959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C71A84CF-E575-697F-EF53-B29A6A7A00EA}"/>
              </a:ext>
            </a:extLst>
          </p:cNvPr>
          <p:cNvSpPr txBox="1">
            <a:spLocks/>
          </p:cNvSpPr>
          <p:nvPr/>
        </p:nvSpPr>
        <p:spPr>
          <a:xfrm>
            <a:off x="1257300" y="1537454"/>
            <a:ext cx="10401300" cy="2462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b="1"/>
              <a:t>Initial ERCOT priorities for Revision Request development</a:t>
            </a:r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174430-5AEF-BC15-0379-9A219FA5EACD}"/>
              </a:ext>
            </a:extLst>
          </p:cNvPr>
          <p:cNvSpPr txBox="1">
            <a:spLocks/>
          </p:cNvSpPr>
          <p:nvPr/>
        </p:nvSpPr>
        <p:spPr>
          <a:xfrm>
            <a:off x="3191256" y="1931473"/>
            <a:ext cx="8467344" cy="13388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Develop ILLE-TSP-ERCOT interaction process for Batch Studies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Establish a framework for resubmitting unmet Large Load ramp requests across Batches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Define carry-forward treatment for non-committed Large Loads across Batch cycles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Establish a governance framework for post-study project changes (e.g., delayed in-service date or end-use technology changes)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02D4976-B97E-2F30-A9B0-EF7D8ED35390}"/>
              </a:ext>
            </a:extLst>
          </p:cNvPr>
          <p:cNvSpPr txBox="1">
            <a:spLocks/>
          </p:cNvSpPr>
          <p:nvPr/>
        </p:nvSpPr>
        <p:spPr>
          <a:xfrm>
            <a:off x="1257300" y="1931473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Large Load Interconnection</a:t>
            </a:r>
          </a:p>
        </p:txBody>
      </p:sp>
      <p:cxnSp>
        <p:nvCxnSpPr>
          <p:cNvPr id="36" name="LineBasicDefault 15">
            <a:extLst>
              <a:ext uri="{FF2B5EF4-FFF2-40B4-BE49-F238E27FC236}">
                <a16:creationId xmlns:a16="http://schemas.microsoft.com/office/drawing/2014/main" id="{2CBF9507-91AE-AADD-0E21-659D7D079A28}"/>
              </a:ext>
            </a:extLst>
          </p:cNvPr>
          <p:cNvCxnSpPr>
            <a:cxnSpLocks/>
          </p:cNvCxnSpPr>
          <p:nvPr>
            <p:custDataLst>
              <p:tags r:id="rId4"/>
            </p:custDataLst>
          </p:nvPr>
        </p:nvCxnSpPr>
        <p:spPr>
          <a:xfrm>
            <a:off x="1257300" y="3357815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0412ECA-4267-5526-73FE-E1BAC158F880}"/>
              </a:ext>
            </a:extLst>
          </p:cNvPr>
          <p:cNvSpPr txBox="1">
            <a:spLocks/>
          </p:cNvSpPr>
          <p:nvPr/>
        </p:nvSpPr>
        <p:spPr>
          <a:xfrm>
            <a:off x="3191256" y="3445329"/>
            <a:ext cx="8467344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Refine the financial security methodology for transmission upgrades and direct interconnection costs to align with PUCT changes in 58481.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8572404-6FA3-333A-88E4-5769595736F1}"/>
              </a:ext>
            </a:extLst>
          </p:cNvPr>
          <p:cNvSpPr txBox="1">
            <a:spLocks/>
          </p:cNvSpPr>
          <p:nvPr/>
        </p:nvSpPr>
        <p:spPr>
          <a:xfrm>
            <a:off x="1257300" y="3445329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Financial and reporting</a:t>
            </a:r>
          </a:p>
        </p:txBody>
      </p:sp>
      <p:cxnSp>
        <p:nvCxnSpPr>
          <p:cNvPr id="40" name="LineBasicDefault 15">
            <a:extLst>
              <a:ext uri="{FF2B5EF4-FFF2-40B4-BE49-F238E27FC236}">
                <a16:creationId xmlns:a16="http://schemas.microsoft.com/office/drawing/2014/main" id="{4BA692D4-99F5-F941-89B4-8273BAE1C8F9}"/>
              </a:ext>
            </a:extLst>
          </p:cNvPr>
          <p:cNvCxnSpPr>
            <a:cxnSpLocks/>
          </p:cNvCxnSpPr>
          <p:nvPr>
            <p:custDataLst>
              <p:tags r:id="rId5"/>
            </p:custDataLst>
          </p:nvPr>
        </p:nvCxnSpPr>
        <p:spPr>
          <a:xfrm>
            <a:off x="1257300" y="3963730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A053ABB-1740-D05B-245C-8D6EA0366726}"/>
              </a:ext>
            </a:extLst>
          </p:cNvPr>
          <p:cNvSpPr txBox="1">
            <a:spLocks/>
          </p:cNvSpPr>
          <p:nvPr/>
        </p:nvSpPr>
        <p:spPr>
          <a:xfrm>
            <a:off x="3191256" y="4051244"/>
            <a:ext cx="8467344" cy="9771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Modernize Batch technical study scope, responsibilities, and model governance</a:t>
            </a:r>
          </a:p>
          <a:p>
            <a:pPr marL="728663" lvl="2" indent="-285750">
              <a:buFont typeface="Arial" panose="020B0604020202020204" pitchFamily="34" charset="0"/>
              <a:buChar char="•"/>
            </a:pPr>
            <a:r>
              <a:rPr lang="en-US" sz="1400"/>
              <a:t>Short circuit studies </a:t>
            </a:r>
          </a:p>
          <a:p>
            <a:pPr marL="728663" lvl="2" indent="-285750">
              <a:buFont typeface="Arial" panose="020B0604020202020204" pitchFamily="34" charset="0"/>
              <a:buChar char="•"/>
            </a:pPr>
            <a:r>
              <a:rPr lang="en-US" sz="1400"/>
              <a:t>SSO studies</a:t>
            </a:r>
          </a:p>
          <a:p>
            <a:pPr marL="728663" lvl="2" indent="-285750">
              <a:buFont typeface="Arial" panose="020B0604020202020204" pitchFamily="34" charset="0"/>
              <a:buChar char="•"/>
            </a:pPr>
            <a:r>
              <a:rPr lang="en-US" sz="1400"/>
              <a:t>Dynamic model change evaluation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7B9D8FA-5CA0-306A-4EBD-73C869E988AE}"/>
              </a:ext>
            </a:extLst>
          </p:cNvPr>
          <p:cNvSpPr txBox="1">
            <a:spLocks/>
          </p:cNvSpPr>
          <p:nvPr/>
        </p:nvSpPr>
        <p:spPr>
          <a:xfrm>
            <a:off x="1257300" y="4051244"/>
            <a:ext cx="1751076" cy="4308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Technical study framework</a:t>
            </a:r>
          </a:p>
        </p:txBody>
      </p:sp>
      <p:cxnSp>
        <p:nvCxnSpPr>
          <p:cNvPr id="47" name="LineBasicDefault 15">
            <a:extLst>
              <a:ext uri="{FF2B5EF4-FFF2-40B4-BE49-F238E27FC236}">
                <a16:creationId xmlns:a16="http://schemas.microsoft.com/office/drawing/2014/main" id="{FA56D405-105F-10F7-BB39-5C58E7F16076}"/>
              </a:ext>
            </a:extLst>
          </p:cNvPr>
          <p:cNvCxnSpPr>
            <a:cxnSpLocks/>
          </p:cNvCxnSpPr>
          <p:nvPr>
            <p:custDataLst>
              <p:tags r:id="rId6"/>
            </p:custDataLst>
          </p:nvPr>
        </p:nvCxnSpPr>
        <p:spPr>
          <a:xfrm>
            <a:off x="1257300" y="5115949"/>
            <a:ext cx="10401300" cy="0"/>
          </a:xfrm>
          <a:prstGeom prst="straightConnector1">
            <a:avLst/>
          </a:prstGeom>
          <a:ln w="6350" cap="flat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4FC494D0-3897-1561-1C38-5C52FDE3213B}"/>
              </a:ext>
            </a:extLst>
          </p:cNvPr>
          <p:cNvSpPr txBox="1">
            <a:spLocks/>
          </p:cNvSpPr>
          <p:nvPr/>
        </p:nvSpPr>
        <p:spPr>
          <a:xfrm>
            <a:off x="3191256" y="5203466"/>
            <a:ext cx="8467344" cy="8002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Enhance Large Load reporting and confidentiality provisions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Enhance Bring Your Own Generation (BYOG) framework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/>
              <a:t>Enhance the Provisional Controllable Load Resource (PCLR) framework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DA0E159-632C-F01A-2640-B73F19EBA37C}"/>
              </a:ext>
            </a:extLst>
          </p:cNvPr>
          <p:cNvSpPr txBox="1">
            <a:spLocks/>
          </p:cNvSpPr>
          <p:nvPr/>
        </p:nvSpPr>
        <p:spPr>
          <a:xfrm>
            <a:off x="1257300" y="5203466"/>
            <a:ext cx="1751076" cy="6463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r>
              <a:rPr lang="en-US" sz="1400" b="1"/>
              <a:t>Market rules &amp; operational enhancements</a:t>
            </a:r>
          </a:p>
        </p:txBody>
      </p:sp>
    </p:spTree>
    <p:extLst>
      <p:ext uri="{BB962C8B-B14F-4D97-AF65-F5344CB8AC3E}">
        <p14:creationId xmlns:p14="http://schemas.microsoft.com/office/powerpoint/2010/main" val="15713699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4D45FA-9903-63FB-0A6C-B6C9E8FFD5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2D9CB75E-8BF5-5363-4822-89527128CE2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130661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02" imgW="404" imgH="403" progId="TCLayout.ActiveDocument.1">
                  <p:embed/>
                </p:oleObj>
              </mc:Choice>
              <mc:Fallback>
                <p:oleObj name="think-cell Slide" r:id="rId102" imgW="404" imgH="403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2D9CB75E-8BF5-5363-4822-89527128CE27}"/>
                          </a:ext>
                        </a:extLst>
                      </p:cNvPr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ED15CEF-5A38-1EE1-C672-7D7BDB6FCF49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 bwMode="gray">
          <a:xfrm flipH="1">
            <a:off x="10986410" y="1865599"/>
            <a:ext cx="15875" cy="4260266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9D244780-A965-0ECA-CB4F-ED5BAC29C165}"/>
              </a:ext>
            </a:extLst>
          </p:cNvPr>
          <p:cNvCxnSpPr>
            <a:cxnSpLocks/>
          </p:cNvCxnSpPr>
          <p:nvPr>
            <p:custDataLst>
              <p:tags r:id="rId3"/>
            </p:custDataLst>
          </p:nvPr>
        </p:nvCxnSpPr>
        <p:spPr bwMode="gray">
          <a:xfrm flipH="1">
            <a:off x="11353938" y="1865599"/>
            <a:ext cx="15875" cy="4260266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2" name="Rectangle 481">
            <a:extLst>
              <a:ext uri="{FF2B5EF4-FFF2-40B4-BE49-F238E27FC236}">
                <a16:creationId xmlns:a16="http://schemas.microsoft.com/office/drawing/2014/main" id="{6BDF01DA-03F6-44AB-CFFE-F46AEB98B054}"/>
              </a:ext>
            </a:extLst>
          </p:cNvPr>
          <p:cNvSpPr/>
          <p:nvPr/>
        </p:nvSpPr>
        <p:spPr>
          <a:xfrm>
            <a:off x="5753100" y="1838325"/>
            <a:ext cx="501650" cy="4260850"/>
          </a:xfrm>
          <a:prstGeom prst="rect">
            <a:avLst/>
          </a:prstGeom>
          <a:solidFill>
            <a:srgbClr val="B3B3B3">
              <a:alpha val="50000"/>
            </a:srgb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A149FF-6D69-9812-DDF4-AE78304F3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0401300" cy="36933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>
            <a:spAutoFit/>
          </a:bodyPr>
          <a:lstStyle/>
          <a:p>
            <a:r>
              <a:rPr lang="en-US">
                <a:solidFill>
                  <a:srgbClr val="00829B"/>
                </a:solidFill>
              </a:rPr>
              <a:t>Stakeholder roadmap: </a:t>
            </a:r>
            <a:r>
              <a:rPr lang="en-US"/>
              <a:t>Path to Batch 1+ and CTP Board approval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D8C9E1-34B8-8E47-0DB0-88C54A78712C}"/>
              </a:ext>
            </a:extLst>
          </p:cNvPr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554736" y="1608138"/>
            <a:ext cx="1696342" cy="185738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Forums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935508-9CFF-3CB8-5D11-C5C96BC4BF01}"/>
              </a:ext>
            </a:extLst>
          </p:cNvPr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571670" y="4330503"/>
            <a:ext cx="1696342" cy="16158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339207F6-3C23-57E7-58BE-D1596D9DD06A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5753100" y="1128713"/>
            <a:ext cx="358902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D8CF9C1F-7B7B-4416-95C6-E1B13DC3F49E}" type="datetime'''''2''''''''0''''''''''2''''''''''6''''''''''''''''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2026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20" name="Text Placeholder 4">
            <a:extLst>
              <a:ext uri="{FF2B5EF4-FFF2-40B4-BE49-F238E27FC236}">
                <a16:creationId xmlns:a16="http://schemas.microsoft.com/office/drawing/2014/main" id="{E4241F51-52C1-7367-DD56-D7984A04F848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9342120" y="1128713"/>
            <a:ext cx="239268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291B83E7-72C3-4278-AC52-A657A358BF34}" type="datetime'''''''''''''''''2''''''''''''0''''''''''''''''''''2''''7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2027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61141E48-6A4D-AD89-2DBA-15522290F8BA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5753100" y="1365250"/>
            <a:ext cx="179451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592280AC-8E83-433B-B07D-7D54B6C1868D}" type="datetime'Q''3''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Q3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6" name="Text Placeholder 4">
            <a:extLst>
              <a:ext uri="{FF2B5EF4-FFF2-40B4-BE49-F238E27FC236}">
                <a16:creationId xmlns:a16="http://schemas.microsoft.com/office/drawing/2014/main" id="{448D0A97-BAD2-CBF6-328D-B31B7535B435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auto">
          <a:xfrm>
            <a:off x="7547610" y="1365250"/>
            <a:ext cx="179451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C469EFC8-25B3-4774-8698-DC11554350A9}" type="datetime'''Q''''''''''''''''''''''''4''''''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Q4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8" name="Text Placeholder 4">
            <a:extLst>
              <a:ext uri="{FF2B5EF4-FFF2-40B4-BE49-F238E27FC236}">
                <a16:creationId xmlns:a16="http://schemas.microsoft.com/office/drawing/2014/main" id="{F48CEC39-62AB-7733-1780-9C9ECFA9A5DA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auto">
          <a:xfrm>
            <a:off x="9342120" y="1365250"/>
            <a:ext cx="179451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985832A4-72AC-4537-96A1-15C8A9EA6B56}" type="datetime'''''Q''''''''''''''''''''''''''''''''''''''''''''''''1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Q1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4A55FCFE-B27B-97A9-4C16-EFF50165D2D9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auto">
          <a:xfrm>
            <a:off x="575310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9ABCDC85-E892-4AB6-8F8F-C670699E755B}" type="datetime'''''J''''''''''''u''''''''''''''''''''''l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Jul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07" name="Text Placeholder 4">
            <a:extLst>
              <a:ext uri="{FF2B5EF4-FFF2-40B4-BE49-F238E27FC236}">
                <a16:creationId xmlns:a16="http://schemas.microsoft.com/office/drawing/2014/main" id="{839BAE0C-8DDC-58E6-3B24-7679D3BEA1B6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635127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25C6DC26-1A34-475E-863E-F2D7B7AED557}" type="datetime'''''''''''''''''''''''''''''''''''''''''A''''''u''''''g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Aug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09" name="Text Placeholder 4">
            <a:extLst>
              <a:ext uri="{FF2B5EF4-FFF2-40B4-BE49-F238E27FC236}">
                <a16:creationId xmlns:a16="http://schemas.microsoft.com/office/drawing/2014/main" id="{8825C897-5442-2AD1-6212-5A9DE52F5ED1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auto">
          <a:xfrm>
            <a:off x="694944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D39C5CB5-AF08-419D-BCB3-9ACCD6FB60B0}" type="datetime'''''''''''''S''''''''''''''''''e''''''p''''''''''''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Sep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1" name="Text Placeholder 4">
            <a:extLst>
              <a:ext uri="{FF2B5EF4-FFF2-40B4-BE49-F238E27FC236}">
                <a16:creationId xmlns:a16="http://schemas.microsoft.com/office/drawing/2014/main" id="{D232D6A0-F041-F65C-6A27-6291E2AB1356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754761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98AE50C0-59C7-465C-82FA-58892E4934DF}" type="datetime'''''''O''''''''''''''c''''''''t''''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Oct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2" name="Text Placeholder 4">
            <a:extLst>
              <a:ext uri="{FF2B5EF4-FFF2-40B4-BE49-F238E27FC236}">
                <a16:creationId xmlns:a16="http://schemas.microsoft.com/office/drawing/2014/main" id="{A96E11B0-5DD2-B917-D7C3-EADCD315EE60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814578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1ED3D499-46F7-449A-AE34-6DFABA5599C2}" type="datetime'''''''''''''''''''''''''''N''''''''''''''''''''''''o''v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Nov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3" name="Text Placeholder 4">
            <a:extLst>
              <a:ext uri="{FF2B5EF4-FFF2-40B4-BE49-F238E27FC236}">
                <a16:creationId xmlns:a16="http://schemas.microsoft.com/office/drawing/2014/main" id="{FE9E7CC9-6FEA-E520-6BFB-F70D4E1001DC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874395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88616566-48CA-4870-9AEF-1B3CEBC9D987}" type="datetime'''''''''''''''''''''D''''e''''''''''''c''''''''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Dec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4" name="Text Placeholder 4">
            <a:extLst>
              <a:ext uri="{FF2B5EF4-FFF2-40B4-BE49-F238E27FC236}">
                <a16:creationId xmlns:a16="http://schemas.microsoft.com/office/drawing/2014/main" id="{E0E8A8F6-65CB-0D4D-980A-2FCC7B144389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9342120" y="1601788"/>
            <a:ext cx="59817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fld id="{5A27C862-1B73-4151-BF7F-510DDC6610CE}" type="datetime'''J''''''''''''''''''''''''a''''''''''''''''''''''''''n'''''"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171A1C"/>
                </a:buClr>
                <a:buSzPct val="100000"/>
                <a:buFont typeface="Segoe UI" panose="020B0502040204020203" pitchFamily="34" charset="0"/>
                <a:buChar char="​"/>
                <a:tabLst/>
                <a:defRPr/>
              </a:pPr>
              <a:t>Jan</a:t>
            </a:fld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sp>
        <p:nvSpPr>
          <p:cNvPr id="215" name="Text Placeholder 4">
            <a:extLst>
              <a:ext uri="{FF2B5EF4-FFF2-40B4-BE49-F238E27FC236}">
                <a16:creationId xmlns:a16="http://schemas.microsoft.com/office/drawing/2014/main" id="{DD5ACD88-4D2E-3173-B756-4C83E9B37369}"/>
              </a:ext>
            </a:extLst>
          </p:cNvPr>
          <p:cNvSpPr>
            <a:spLocks noGrp="1"/>
          </p:cNvSpPr>
          <p:nvPr>
            <p:custDataLst>
              <p:tags r:id="rId18"/>
            </p:custDataLst>
          </p:nvPr>
        </p:nvSpPr>
        <p:spPr bwMode="auto">
          <a:xfrm>
            <a:off x="11734800" y="1601788"/>
            <a:ext cx="1270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wrap="none" lIns="0" tIns="26988" rIns="0" bIns="26988" rtlCol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8912" indent="-210312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5544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13816" indent="-146304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6pPr>
            <a:lvl7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7pPr>
            <a:lvl8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8pPr>
            <a:lvl9pPr marL="1085850" indent="-1714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B992C56-7395-E954-9D7D-B4307C61C6F8}"/>
              </a:ext>
            </a:extLst>
          </p:cNvPr>
          <p:cNvCxnSpPr/>
          <p:nvPr>
            <p:custDataLst>
              <p:tags r:id="rId19"/>
            </p:custDataLst>
          </p:nvPr>
        </p:nvCxnSpPr>
        <p:spPr bwMode="auto">
          <a:xfrm flipH="1">
            <a:off x="5699125" y="1365250"/>
            <a:ext cx="4887913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2E846850-1B8F-49E7-C465-6E5FD1F40F46}"/>
              </a:ext>
            </a:extLst>
          </p:cNvPr>
          <p:cNvCxnSpPr/>
          <p:nvPr>
            <p:custDataLst>
              <p:tags r:id="rId20"/>
            </p:custDataLst>
          </p:nvPr>
        </p:nvCxnSpPr>
        <p:spPr bwMode="auto">
          <a:xfrm flipH="1">
            <a:off x="10531475" y="1365250"/>
            <a:ext cx="110648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592038CA-CDAF-CC79-AD4E-2120C2E4B853}"/>
              </a:ext>
            </a:extLst>
          </p:cNvPr>
          <p:cNvCxnSpPr/>
          <p:nvPr>
            <p:custDataLst>
              <p:tags r:id="rId21"/>
            </p:custDataLst>
          </p:nvPr>
        </p:nvCxnSpPr>
        <p:spPr bwMode="auto">
          <a:xfrm flipH="1">
            <a:off x="5699124" y="1601788"/>
            <a:ext cx="247173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7" name="Straight Connector 216">
            <a:extLst>
              <a:ext uri="{FF2B5EF4-FFF2-40B4-BE49-F238E27FC236}">
                <a16:creationId xmlns:a16="http://schemas.microsoft.com/office/drawing/2014/main" id="{CEC91727-1B79-5DE6-313C-65D08CBC4B65}"/>
              </a:ext>
            </a:extLst>
          </p:cNvPr>
          <p:cNvCxnSpPr/>
          <p:nvPr>
            <p:custDataLst>
              <p:tags r:id="rId22"/>
            </p:custDataLst>
          </p:nvPr>
        </p:nvCxnSpPr>
        <p:spPr bwMode="auto">
          <a:xfrm flipH="1">
            <a:off x="8115300" y="1601788"/>
            <a:ext cx="247173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9" name="Straight Connector 218">
            <a:extLst>
              <a:ext uri="{FF2B5EF4-FFF2-40B4-BE49-F238E27FC236}">
                <a16:creationId xmlns:a16="http://schemas.microsoft.com/office/drawing/2014/main" id="{45A68DF8-4D43-6417-4947-1F81D431E94C}"/>
              </a:ext>
            </a:extLst>
          </p:cNvPr>
          <p:cNvCxnSpPr/>
          <p:nvPr>
            <p:custDataLst>
              <p:tags r:id="rId23"/>
            </p:custDataLst>
          </p:nvPr>
        </p:nvCxnSpPr>
        <p:spPr bwMode="auto">
          <a:xfrm flipH="1">
            <a:off x="10531475" y="1601788"/>
            <a:ext cx="1106488" cy="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C132747-BCD8-C9EA-8F67-F3A0A4E565F2}"/>
              </a:ext>
            </a:extLst>
          </p:cNvPr>
          <p:cNvCxnSpPr/>
          <p:nvPr>
            <p:custDataLst>
              <p:tags r:id="rId24"/>
            </p:custDataLst>
          </p:nvPr>
        </p:nvCxnSpPr>
        <p:spPr bwMode="auto">
          <a:xfrm>
            <a:off x="11734800" y="1838325"/>
            <a:ext cx="0" cy="426085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E8C59C0-C0E6-7169-CF0A-978FD3A3FFF1}"/>
              </a:ext>
            </a:extLst>
          </p:cNvPr>
          <p:cNvCxnSpPr/>
          <p:nvPr>
            <p:custDataLst>
              <p:tags r:id="rId25"/>
            </p:custDataLst>
          </p:nvPr>
        </p:nvCxnSpPr>
        <p:spPr bwMode="auto">
          <a:xfrm>
            <a:off x="5753100" y="1838325"/>
            <a:ext cx="0" cy="426085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E0B8CB2A-56B8-3C89-E5E0-F88514417DBB}"/>
              </a:ext>
            </a:extLst>
          </p:cNvPr>
          <p:cNvCxnSpPr/>
          <p:nvPr>
            <p:custDataLst>
              <p:tags r:id="rId26"/>
            </p:custDataLst>
          </p:nvPr>
        </p:nvCxnSpPr>
        <p:spPr bwMode="auto">
          <a:xfrm>
            <a:off x="9342120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E621795-C2A8-ED94-409A-E7A5D32FF7F3}"/>
              </a:ext>
            </a:extLst>
          </p:cNvPr>
          <p:cNvCxnSpPr/>
          <p:nvPr>
            <p:custDataLst>
              <p:tags r:id="rId27"/>
            </p:custDataLst>
          </p:nvPr>
        </p:nvCxnSpPr>
        <p:spPr bwMode="auto">
          <a:xfrm>
            <a:off x="6351270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A09A1C8-6200-F42E-0856-33B76F9E8BD6}"/>
              </a:ext>
            </a:extLst>
          </p:cNvPr>
          <p:cNvCxnSpPr/>
          <p:nvPr>
            <p:custDataLst>
              <p:tags r:id="rId28"/>
            </p:custDataLst>
          </p:nvPr>
        </p:nvCxnSpPr>
        <p:spPr bwMode="auto">
          <a:xfrm>
            <a:off x="9940290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26145D42-8556-A810-6B37-8AE3A1ED4B10}"/>
              </a:ext>
            </a:extLst>
          </p:cNvPr>
          <p:cNvCxnSpPr/>
          <p:nvPr>
            <p:custDataLst>
              <p:tags r:id="rId29"/>
            </p:custDataLst>
          </p:nvPr>
        </p:nvCxnSpPr>
        <p:spPr bwMode="auto">
          <a:xfrm>
            <a:off x="8743950" y="181800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3" name="Straight Connector 222">
            <a:extLst>
              <a:ext uri="{FF2B5EF4-FFF2-40B4-BE49-F238E27FC236}">
                <a16:creationId xmlns:a16="http://schemas.microsoft.com/office/drawing/2014/main" id="{407F9F6F-D652-51F5-4929-B021FE60BDA1}"/>
              </a:ext>
            </a:extLst>
          </p:cNvPr>
          <p:cNvCxnSpPr/>
          <p:nvPr>
            <p:custDataLst>
              <p:tags r:id="rId30"/>
            </p:custDataLst>
          </p:nvPr>
        </p:nvCxnSpPr>
        <p:spPr bwMode="auto">
          <a:xfrm>
            <a:off x="6949440" y="1838325"/>
            <a:ext cx="0" cy="426085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BA13C81-6EE5-96FD-82CC-9F42589590CE}"/>
              </a:ext>
            </a:extLst>
          </p:cNvPr>
          <p:cNvCxnSpPr/>
          <p:nvPr>
            <p:custDataLst>
              <p:tags r:id="rId31"/>
            </p:custDataLst>
          </p:nvPr>
        </p:nvCxnSpPr>
        <p:spPr bwMode="auto">
          <a:xfrm>
            <a:off x="5754688" y="6099175"/>
            <a:ext cx="5981700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CCB4F4D-F56A-5A25-22D0-539D9C4E570F}"/>
              </a:ext>
            </a:extLst>
          </p:cNvPr>
          <p:cNvCxnSpPr/>
          <p:nvPr>
            <p:custDataLst>
              <p:tags r:id="rId32"/>
            </p:custDataLst>
          </p:nvPr>
        </p:nvCxnSpPr>
        <p:spPr bwMode="gray">
          <a:xfrm>
            <a:off x="5887720" y="1838325"/>
            <a:ext cx="0" cy="4414838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C040F3C4-D777-5983-F0E9-47A45767AB99}"/>
              </a:ext>
            </a:extLst>
          </p:cNvPr>
          <p:cNvCxnSpPr>
            <a:cxnSpLocks/>
          </p:cNvCxnSpPr>
          <p:nvPr>
            <p:custDataLst>
              <p:tags r:id="rId33"/>
            </p:custDataLst>
          </p:nvPr>
        </p:nvCxnSpPr>
        <p:spPr bwMode="gray">
          <a:xfrm flipH="1">
            <a:off x="8145780" y="1865599"/>
            <a:ext cx="15875" cy="4260266"/>
          </a:xfrm>
          <a:prstGeom prst="line">
            <a:avLst/>
          </a:prstGeom>
          <a:ln w="19050" cap="flat" cmpd="sng" algn="ctr">
            <a:solidFill>
              <a:schemeClr val="accent6"/>
            </a:solidFill>
            <a:prstDash val="dash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6BCA1E4-9292-314A-8669-4C6265ED827C}"/>
              </a:ext>
            </a:extLst>
          </p:cNvPr>
          <p:cNvCxnSpPr/>
          <p:nvPr>
            <p:custDataLst>
              <p:tags r:id="rId34"/>
            </p:custDataLst>
          </p:nvPr>
        </p:nvCxnSpPr>
        <p:spPr bwMode="auto">
          <a:xfrm>
            <a:off x="5754688" y="1838325"/>
            <a:ext cx="5981700" cy="0"/>
          </a:xfrm>
          <a:prstGeom prst="line">
            <a:avLst/>
          </a:prstGeom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4" name="Diamond 483">
            <a:extLst>
              <a:ext uri="{FF2B5EF4-FFF2-40B4-BE49-F238E27FC236}">
                <a16:creationId xmlns:a16="http://schemas.microsoft.com/office/drawing/2014/main" id="{D2A78F55-39D0-4CC3-7FF8-2FB52B2206BE}"/>
              </a:ext>
            </a:extLst>
          </p:cNvPr>
          <p:cNvSpPr/>
          <p:nvPr>
            <p:custDataLst>
              <p:tags r:id="rId35"/>
            </p:custDataLst>
          </p:nvPr>
        </p:nvSpPr>
        <p:spPr bwMode="gray">
          <a:xfrm>
            <a:off x="11257041" y="6130132"/>
            <a:ext cx="177800" cy="177800"/>
          </a:xfrm>
          <a:prstGeom prst="diamond">
            <a:avLst/>
          </a:prstGeom>
          <a:solidFill>
            <a:srgbClr val="FFFFFF"/>
          </a:solidFill>
          <a:ln w="9525" cap="flat" cmpd="sng" algn="ctr">
            <a:solidFill>
              <a:schemeClr val="accent6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Diamond 42">
            <a:extLst>
              <a:ext uri="{FF2B5EF4-FFF2-40B4-BE49-F238E27FC236}">
                <a16:creationId xmlns:a16="http://schemas.microsoft.com/office/drawing/2014/main" id="{FBE0F4F5-1AD5-993D-8395-51F37E745FFB}"/>
              </a:ext>
            </a:extLst>
          </p:cNvPr>
          <p:cNvSpPr/>
          <p:nvPr>
            <p:custDataLst>
              <p:tags r:id="rId36"/>
            </p:custDataLst>
          </p:nvPr>
        </p:nvSpPr>
        <p:spPr bwMode="gray">
          <a:xfrm>
            <a:off x="10901730" y="6130132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Diamond 37">
            <a:extLst>
              <a:ext uri="{FF2B5EF4-FFF2-40B4-BE49-F238E27FC236}">
                <a16:creationId xmlns:a16="http://schemas.microsoft.com/office/drawing/2014/main" id="{414201E5-3862-079F-B56D-658449E6EFE1}"/>
              </a:ext>
            </a:extLst>
          </p:cNvPr>
          <p:cNvSpPr/>
          <p:nvPr>
            <p:custDataLst>
              <p:tags r:id="rId37"/>
            </p:custDataLst>
          </p:nvPr>
        </p:nvSpPr>
        <p:spPr bwMode="gray">
          <a:xfrm>
            <a:off x="8056880" y="6130132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Diamond 38">
            <a:extLst>
              <a:ext uri="{FF2B5EF4-FFF2-40B4-BE49-F238E27FC236}">
                <a16:creationId xmlns:a16="http://schemas.microsoft.com/office/drawing/2014/main" id="{5E7EB6D1-043C-33F6-417B-4E44C0130092}"/>
              </a:ext>
            </a:extLst>
          </p:cNvPr>
          <p:cNvSpPr/>
          <p:nvPr>
            <p:custDataLst>
              <p:tags r:id="rId38"/>
            </p:custDataLst>
          </p:nvPr>
        </p:nvSpPr>
        <p:spPr bwMode="gray">
          <a:xfrm>
            <a:off x="5798820" y="6130132"/>
            <a:ext cx="177800" cy="177800"/>
          </a:xfrm>
          <a:prstGeom prst="diamond">
            <a:avLst/>
          </a:prstGeom>
          <a:solidFill>
            <a:srgbClr val="FFFFFF"/>
          </a:solidFill>
          <a:ln w="9525" cap="sq" cmpd="sng" algn="ctr">
            <a:solidFill>
              <a:schemeClr val="accent6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9" name="Isosceles Triangle 488">
            <a:extLst>
              <a:ext uri="{FF2B5EF4-FFF2-40B4-BE49-F238E27FC236}">
                <a16:creationId xmlns:a16="http://schemas.microsoft.com/office/drawing/2014/main" id="{53C65D78-27C1-8E17-7B61-709C6ECE0123}"/>
              </a:ext>
            </a:extLst>
          </p:cNvPr>
          <p:cNvSpPr/>
          <p:nvPr>
            <p:custDataLst>
              <p:tags r:id="rId39"/>
            </p:custDataLst>
          </p:nvPr>
        </p:nvSpPr>
        <p:spPr bwMode="gray">
          <a:xfrm>
            <a:off x="8216900" y="334803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7" name="Isosceles Triangle 486">
            <a:extLst>
              <a:ext uri="{FF2B5EF4-FFF2-40B4-BE49-F238E27FC236}">
                <a16:creationId xmlns:a16="http://schemas.microsoft.com/office/drawing/2014/main" id="{1E281DCA-D6E4-DEE1-7555-7D4F6C06D5AC}"/>
              </a:ext>
            </a:extLst>
          </p:cNvPr>
          <p:cNvSpPr/>
          <p:nvPr>
            <p:custDataLst>
              <p:tags r:id="rId40"/>
            </p:custDataLst>
          </p:nvPr>
        </p:nvSpPr>
        <p:spPr bwMode="gray">
          <a:xfrm>
            <a:off x="7319010" y="264953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3" name="Isosceles Triangle 482">
            <a:extLst>
              <a:ext uri="{FF2B5EF4-FFF2-40B4-BE49-F238E27FC236}">
                <a16:creationId xmlns:a16="http://schemas.microsoft.com/office/drawing/2014/main" id="{EC3D8CE1-D76A-434E-8086-B99DB0CA720E}"/>
              </a:ext>
            </a:extLst>
          </p:cNvPr>
          <p:cNvSpPr/>
          <p:nvPr>
            <p:custDataLst>
              <p:tags r:id="rId41"/>
            </p:custDataLst>
          </p:nvPr>
        </p:nvSpPr>
        <p:spPr bwMode="gray">
          <a:xfrm>
            <a:off x="6786469" y="23002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8" name="Isosceles Triangle 487">
            <a:extLst>
              <a:ext uri="{FF2B5EF4-FFF2-40B4-BE49-F238E27FC236}">
                <a16:creationId xmlns:a16="http://schemas.microsoft.com/office/drawing/2014/main" id="{01FEB92D-6068-52D5-AF03-FCDCB19068A2}"/>
              </a:ext>
            </a:extLst>
          </p:cNvPr>
          <p:cNvSpPr/>
          <p:nvPr>
            <p:custDataLst>
              <p:tags r:id="rId42"/>
            </p:custDataLst>
          </p:nvPr>
        </p:nvSpPr>
        <p:spPr bwMode="gray">
          <a:xfrm>
            <a:off x="7710170" y="29987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0" name="Isosceles Triangle 489">
            <a:extLst>
              <a:ext uri="{FF2B5EF4-FFF2-40B4-BE49-F238E27FC236}">
                <a16:creationId xmlns:a16="http://schemas.microsoft.com/office/drawing/2014/main" id="{340CD58F-E0EE-4D3B-DA94-E97A9BEB5A2F}"/>
              </a:ext>
            </a:extLst>
          </p:cNvPr>
          <p:cNvSpPr/>
          <p:nvPr>
            <p:custDataLst>
              <p:tags r:id="rId43"/>
            </p:custDataLst>
          </p:nvPr>
        </p:nvSpPr>
        <p:spPr bwMode="gray">
          <a:xfrm>
            <a:off x="8733480" y="3697288"/>
            <a:ext cx="177800" cy="177800"/>
          </a:xfrm>
          <a:prstGeom prst="triangle">
            <a:avLst/>
          </a:prstGeom>
          <a:solidFill>
            <a:schemeClr val="accent1"/>
          </a:solidFill>
          <a:ln w="9525" cap="sq" cmpd="sng" algn="ctr">
            <a:solidFill>
              <a:schemeClr val="accent1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04" name="LineBasicDefault 19">
            <a:extLst>
              <a:ext uri="{FF2B5EF4-FFF2-40B4-BE49-F238E27FC236}">
                <a16:creationId xmlns:a16="http://schemas.microsoft.com/office/drawing/2014/main" id="{EE66DAA3-5339-22AC-1138-D63695CF0B4E}"/>
              </a:ext>
            </a:extLst>
          </p:cNvPr>
          <p:cNvCxnSpPr>
            <a:cxnSpLocks/>
          </p:cNvCxnSpPr>
          <p:nvPr>
            <p:custDataLst>
              <p:tags r:id="rId44"/>
            </p:custDataLst>
          </p:nvPr>
        </p:nvCxnSpPr>
        <p:spPr>
          <a:xfrm>
            <a:off x="554735" y="1838325"/>
            <a:ext cx="5232613" cy="0"/>
          </a:xfrm>
          <a:prstGeom prst="straightConnector1">
            <a:avLst/>
          </a:prstGeom>
          <a:ln w="1270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LineBasicDefault 19">
            <a:extLst>
              <a:ext uri="{FF2B5EF4-FFF2-40B4-BE49-F238E27FC236}">
                <a16:creationId xmlns:a16="http://schemas.microsoft.com/office/drawing/2014/main" id="{159CEF94-EE6C-A3B1-B18F-79D3593DA96C}"/>
              </a:ext>
            </a:extLst>
          </p:cNvPr>
          <p:cNvCxnSpPr>
            <a:cxnSpLocks/>
          </p:cNvCxnSpPr>
          <p:nvPr>
            <p:custDataLst>
              <p:tags r:id="rId45"/>
            </p:custDataLst>
          </p:nvPr>
        </p:nvCxnSpPr>
        <p:spPr>
          <a:xfrm>
            <a:off x="554735" y="6101969"/>
            <a:ext cx="5232613" cy="0"/>
          </a:xfrm>
          <a:prstGeom prst="straightConnector1">
            <a:avLst/>
          </a:prstGeom>
          <a:ln w="1270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GreyLineSeparatorDefault 165">
            <a:extLst>
              <a:ext uri="{FF2B5EF4-FFF2-40B4-BE49-F238E27FC236}">
                <a16:creationId xmlns:a16="http://schemas.microsoft.com/office/drawing/2014/main" id="{A68813BA-C118-B126-14AF-BFDED9B6E8C5}"/>
              </a:ext>
            </a:extLst>
          </p:cNvPr>
          <p:cNvCxnSpPr>
            <a:cxnSpLocks/>
          </p:cNvCxnSpPr>
          <p:nvPr>
            <p:custDataLst>
              <p:tags r:id="rId46"/>
            </p:custDataLst>
          </p:nvPr>
        </p:nvCxnSpPr>
        <p:spPr>
          <a:xfrm>
            <a:off x="554736" y="5358321"/>
            <a:ext cx="11176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TextBox 182">
            <a:extLst>
              <a:ext uri="{FF2B5EF4-FFF2-40B4-BE49-F238E27FC236}">
                <a16:creationId xmlns:a16="http://schemas.microsoft.com/office/drawing/2014/main" id="{7E9EB598-05B5-BC5D-7466-04A234F953F0}"/>
              </a:ext>
            </a:extLst>
          </p:cNvPr>
          <p:cNvSpPr txBox="1">
            <a:spLocks/>
          </p:cNvSpPr>
          <p:nvPr/>
        </p:nvSpPr>
        <p:spPr>
          <a:xfrm>
            <a:off x="571670" y="3981507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PRS 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24A1F9F0-41C9-5F65-1CD8-C7BA66903FD4}"/>
              </a:ext>
            </a:extLst>
          </p:cNvPr>
          <p:cNvSpPr txBox="1"/>
          <p:nvPr/>
        </p:nvSpPr>
        <p:spPr>
          <a:xfrm>
            <a:off x="571670" y="1917701"/>
            <a:ext cx="1007578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Workshops and working groups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DE573D72-5C71-637B-6520-F4A85891ACAD}"/>
              </a:ext>
            </a:extLst>
          </p:cNvPr>
          <p:cNvSpPr txBox="1">
            <a:spLocks/>
          </p:cNvSpPr>
          <p:nvPr>
            <p:custDataLst>
              <p:tags r:id="rId47"/>
            </p:custDataLst>
          </p:nvPr>
        </p:nvSpPr>
        <p:spPr>
          <a:xfrm>
            <a:off x="2339977" y="5742869"/>
            <a:ext cx="3420521" cy="323165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Formally present CTP and Batch 1 PGRRs/NPRRs for approval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4E40528B-433B-7973-2A6D-16A042EB3894}"/>
              </a:ext>
            </a:extLst>
          </p:cNvPr>
          <p:cNvSpPr txBox="1"/>
          <p:nvPr/>
        </p:nvSpPr>
        <p:spPr>
          <a:xfrm>
            <a:off x="571670" y="5749957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ERCOT Board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0B14A60F-87EB-B38A-0928-1E20D0D34D50}"/>
              </a:ext>
            </a:extLst>
          </p:cNvPr>
          <p:cNvSpPr txBox="1"/>
          <p:nvPr/>
        </p:nvSpPr>
        <p:spPr>
          <a:xfrm>
            <a:off x="2339978" y="1608138"/>
            <a:ext cx="3326586" cy="18415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Objective</a:t>
            </a: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F1F4F010-9DB6-61A2-FAEC-932BFE2C7FF2}"/>
              </a:ext>
            </a:extLst>
          </p:cNvPr>
          <p:cNvSpPr txBox="1">
            <a:spLocks/>
          </p:cNvSpPr>
          <p:nvPr/>
        </p:nvSpPr>
        <p:spPr>
          <a:xfrm>
            <a:off x="2339977" y="1917700"/>
            <a:ext cx="332658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Interview TSP planning staff on CTP scope</a:t>
            </a:r>
          </a:p>
        </p:txBody>
      </p:sp>
      <p:sp>
        <p:nvSpPr>
          <p:cNvPr id="190" name="TextBox 189">
            <a:extLst>
              <a:ext uri="{FF2B5EF4-FFF2-40B4-BE49-F238E27FC236}">
                <a16:creationId xmlns:a16="http://schemas.microsoft.com/office/drawing/2014/main" id="{E5E076C8-B1C7-D66F-AF72-1EBB1D775823}"/>
              </a:ext>
            </a:extLst>
          </p:cNvPr>
          <p:cNvSpPr txBox="1">
            <a:spLocks/>
          </p:cNvSpPr>
          <p:nvPr/>
        </p:nvSpPr>
        <p:spPr>
          <a:xfrm>
            <a:off x="2339977" y="3981507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Engage with Protocol Revisions Subcommittee on NPRR(s)</a:t>
            </a:r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024F5603-390F-73E9-D47F-80CDA88FB53B}"/>
              </a:ext>
            </a:extLst>
          </p:cNvPr>
          <p:cNvSpPr txBox="1">
            <a:spLocks/>
          </p:cNvSpPr>
          <p:nvPr/>
        </p:nvSpPr>
        <p:spPr>
          <a:xfrm>
            <a:off x="2339977" y="4330503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Engage with Reliability and Operations Subcommittee engagement on PGRR(s) 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06CCB47D-35D7-0A66-3646-F0C441EDFCAF}"/>
              </a:ext>
            </a:extLst>
          </p:cNvPr>
          <p:cNvSpPr txBox="1"/>
          <p:nvPr/>
        </p:nvSpPr>
        <p:spPr>
          <a:xfrm>
            <a:off x="571670" y="5024526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TAC 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5EFE5616-3866-8DD2-6AB8-C132712EAF6C}"/>
              </a:ext>
            </a:extLst>
          </p:cNvPr>
          <p:cNvSpPr txBox="1">
            <a:spLocks/>
          </p:cNvSpPr>
          <p:nvPr/>
        </p:nvSpPr>
        <p:spPr>
          <a:xfrm>
            <a:off x="2339977" y="5024526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>
              <a:buClr>
                <a:srgbClr val="171A1C"/>
              </a:buClr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Review/endorse combined NPRR/PGRR package for Board approval</a:t>
            </a:r>
          </a:p>
        </p:txBody>
      </p:sp>
      <p:cxnSp>
        <p:nvCxnSpPr>
          <p:cNvPr id="250" name="GreyLineSeparatorDefault 165">
            <a:extLst>
              <a:ext uri="{FF2B5EF4-FFF2-40B4-BE49-F238E27FC236}">
                <a16:creationId xmlns:a16="http://schemas.microsoft.com/office/drawing/2014/main" id="{987A3527-CF86-5250-9314-9062A158FD32}"/>
              </a:ext>
            </a:extLst>
          </p:cNvPr>
          <p:cNvCxnSpPr>
            <a:cxnSpLocks/>
          </p:cNvCxnSpPr>
          <p:nvPr>
            <p:custDataLst>
              <p:tags r:id="rId48"/>
            </p:custDataLst>
          </p:nvPr>
        </p:nvCxnSpPr>
        <p:spPr>
          <a:xfrm>
            <a:off x="554736" y="5013897"/>
            <a:ext cx="11176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1" name="GreyLineSeparatorDefault 165">
            <a:extLst>
              <a:ext uri="{FF2B5EF4-FFF2-40B4-BE49-F238E27FC236}">
                <a16:creationId xmlns:a16="http://schemas.microsoft.com/office/drawing/2014/main" id="{FFB4AA8D-C8F0-4A5F-360A-54666160A42E}"/>
              </a:ext>
            </a:extLst>
          </p:cNvPr>
          <p:cNvCxnSpPr>
            <a:cxnSpLocks/>
          </p:cNvCxnSpPr>
          <p:nvPr>
            <p:custDataLst>
              <p:tags r:id="rId49"/>
            </p:custDataLst>
          </p:nvPr>
        </p:nvCxnSpPr>
        <p:spPr>
          <a:xfrm>
            <a:off x="554736" y="4666679"/>
            <a:ext cx="11176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2" name="GreyLineSeparatorDefault 165">
            <a:extLst>
              <a:ext uri="{FF2B5EF4-FFF2-40B4-BE49-F238E27FC236}">
                <a16:creationId xmlns:a16="http://schemas.microsoft.com/office/drawing/2014/main" id="{3E0543DC-84CB-1962-AD0A-9356BE640994}"/>
              </a:ext>
            </a:extLst>
          </p:cNvPr>
          <p:cNvCxnSpPr>
            <a:cxnSpLocks/>
          </p:cNvCxnSpPr>
          <p:nvPr>
            <p:custDataLst>
              <p:tags r:id="rId50"/>
            </p:custDataLst>
          </p:nvPr>
        </p:nvCxnSpPr>
        <p:spPr>
          <a:xfrm>
            <a:off x="554736" y="4317492"/>
            <a:ext cx="11176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GreyLineSeparatorDefault 165">
            <a:extLst>
              <a:ext uri="{FF2B5EF4-FFF2-40B4-BE49-F238E27FC236}">
                <a16:creationId xmlns:a16="http://schemas.microsoft.com/office/drawing/2014/main" id="{F3CAD457-10CC-DCB7-290C-C7A279CA8A43}"/>
              </a:ext>
            </a:extLst>
          </p:cNvPr>
          <p:cNvCxnSpPr>
            <a:cxnSpLocks/>
          </p:cNvCxnSpPr>
          <p:nvPr>
            <p:custDataLst>
              <p:tags r:id="rId51"/>
            </p:custDataLst>
          </p:nvPr>
        </p:nvCxnSpPr>
        <p:spPr>
          <a:xfrm>
            <a:off x="554736" y="3968687"/>
            <a:ext cx="11176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GreyLineSeparatorDefault 165">
            <a:extLst>
              <a:ext uri="{FF2B5EF4-FFF2-40B4-BE49-F238E27FC236}">
                <a16:creationId xmlns:a16="http://schemas.microsoft.com/office/drawing/2014/main" id="{A19A1557-EDB5-87AA-EDD2-46862EBE347C}"/>
              </a:ext>
            </a:extLst>
          </p:cNvPr>
          <p:cNvCxnSpPr>
            <a:cxnSpLocks/>
          </p:cNvCxnSpPr>
          <p:nvPr>
            <p:custDataLst>
              <p:tags r:id="rId52"/>
            </p:custDataLst>
          </p:nvPr>
        </p:nvCxnSpPr>
        <p:spPr>
          <a:xfrm>
            <a:off x="3218688" y="2560511"/>
            <a:ext cx="85217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0" name="GreyLineSeparatorDefault 165">
            <a:extLst>
              <a:ext uri="{FF2B5EF4-FFF2-40B4-BE49-F238E27FC236}">
                <a16:creationId xmlns:a16="http://schemas.microsoft.com/office/drawing/2014/main" id="{0AAEF676-E2BF-25A2-20F9-BF58FEA1DC54}"/>
              </a:ext>
            </a:extLst>
          </p:cNvPr>
          <p:cNvCxnSpPr>
            <a:cxnSpLocks/>
          </p:cNvCxnSpPr>
          <p:nvPr>
            <p:custDataLst>
              <p:tags r:id="rId53"/>
            </p:custDataLst>
          </p:nvPr>
        </p:nvCxnSpPr>
        <p:spPr>
          <a:xfrm>
            <a:off x="2339977" y="2216087"/>
            <a:ext cx="9398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8" name="TextBox 397">
            <a:extLst>
              <a:ext uri="{FF2B5EF4-FFF2-40B4-BE49-F238E27FC236}">
                <a16:creationId xmlns:a16="http://schemas.microsoft.com/office/drawing/2014/main" id="{672C2EB1-2265-3AB6-3B28-D11FB212F351}"/>
              </a:ext>
            </a:extLst>
          </p:cNvPr>
          <p:cNvSpPr txBox="1">
            <a:spLocks/>
          </p:cNvSpPr>
          <p:nvPr>
            <p:custDataLst>
              <p:tags r:id="rId54"/>
            </p:custDataLst>
          </p:nvPr>
        </p:nvSpPr>
        <p:spPr>
          <a:xfrm>
            <a:off x="7774569" y="4329876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11/5</a:t>
            </a:r>
          </a:p>
        </p:txBody>
      </p:sp>
      <p:sp>
        <p:nvSpPr>
          <p:cNvPr id="400" name="TextBox 399">
            <a:extLst>
              <a:ext uri="{FF2B5EF4-FFF2-40B4-BE49-F238E27FC236}">
                <a16:creationId xmlns:a16="http://schemas.microsoft.com/office/drawing/2014/main" id="{312AA06D-8C33-A68E-47B1-0F95EB9AA041}"/>
              </a:ext>
            </a:extLst>
          </p:cNvPr>
          <p:cNvSpPr txBox="1">
            <a:spLocks/>
          </p:cNvSpPr>
          <p:nvPr>
            <p:custDataLst>
              <p:tags r:id="rId55"/>
            </p:custDataLst>
          </p:nvPr>
        </p:nvSpPr>
        <p:spPr>
          <a:xfrm>
            <a:off x="8675320" y="4329876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12/3</a:t>
            </a:r>
          </a:p>
        </p:txBody>
      </p:sp>
      <p:cxnSp>
        <p:nvCxnSpPr>
          <p:cNvPr id="9" name="GreyLineSeparatorDefault 165">
            <a:extLst>
              <a:ext uri="{FF2B5EF4-FFF2-40B4-BE49-F238E27FC236}">
                <a16:creationId xmlns:a16="http://schemas.microsoft.com/office/drawing/2014/main" id="{B36D55FB-3C7C-1EB6-D50D-71EF2759A294}"/>
              </a:ext>
            </a:extLst>
          </p:cNvPr>
          <p:cNvCxnSpPr>
            <a:cxnSpLocks/>
          </p:cNvCxnSpPr>
          <p:nvPr>
            <p:custDataLst>
              <p:tags r:id="rId56"/>
            </p:custDataLst>
          </p:nvPr>
        </p:nvCxnSpPr>
        <p:spPr>
          <a:xfrm>
            <a:off x="554736" y="5705920"/>
            <a:ext cx="111760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7175D51-E35B-813E-E400-03B8FE639ABD}"/>
              </a:ext>
            </a:extLst>
          </p:cNvPr>
          <p:cNvSpPr txBox="1"/>
          <p:nvPr/>
        </p:nvSpPr>
        <p:spPr>
          <a:xfrm>
            <a:off x="571670" y="5370538"/>
            <a:ext cx="1696342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PUCT OM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C8A1B9-DD9F-58F7-67F1-03FA98D091E7}"/>
              </a:ext>
            </a:extLst>
          </p:cNvPr>
          <p:cNvSpPr txBox="1">
            <a:spLocks/>
          </p:cNvSpPr>
          <p:nvPr/>
        </p:nvSpPr>
        <p:spPr>
          <a:xfrm>
            <a:off x="2339977" y="5370538"/>
            <a:ext cx="332658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Provide updates to Commission on progress/emerging policy considerations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F50F8F0-2813-E726-1825-8ABAFC35701C}"/>
              </a:ext>
            </a:extLst>
          </p:cNvPr>
          <p:cNvCxnSpPr>
            <a:cxnSpLocks/>
          </p:cNvCxnSpPr>
          <p:nvPr/>
        </p:nvCxnSpPr>
        <p:spPr>
          <a:xfrm>
            <a:off x="6042660" y="2005013"/>
            <a:ext cx="829310" cy="4763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F4C597F1-7A5F-0A02-6AD1-388FBB0BDF19}"/>
              </a:ext>
            </a:extLst>
          </p:cNvPr>
          <p:cNvSpPr txBox="1">
            <a:spLocks/>
          </p:cNvSpPr>
          <p:nvPr/>
        </p:nvSpPr>
        <p:spPr>
          <a:xfrm>
            <a:off x="2339977" y="2289175"/>
            <a:ext cx="723262" cy="1131079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Conduct stakeholder workshops on CTP process design and Batch 1+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D1F63CD-BDC9-EE16-E8F1-0A17A527C5E3}"/>
              </a:ext>
            </a:extLst>
          </p:cNvPr>
          <p:cNvCxnSpPr>
            <a:cxnSpLocks/>
          </p:cNvCxnSpPr>
          <p:nvPr/>
        </p:nvCxnSpPr>
        <p:spPr>
          <a:xfrm>
            <a:off x="7319565" y="1053772"/>
            <a:ext cx="284455" cy="0"/>
          </a:xfrm>
          <a:prstGeom prst="line">
            <a:avLst/>
          </a:prstGeom>
          <a:ln w="381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E66ECDEF-6C59-3C4C-A95B-A3351435BDFA}"/>
              </a:ext>
            </a:extLst>
          </p:cNvPr>
          <p:cNvSpPr txBox="1"/>
          <p:nvPr/>
        </p:nvSpPr>
        <p:spPr>
          <a:xfrm>
            <a:off x="7678632" y="968334"/>
            <a:ext cx="1690646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Stakeholder engagement</a:t>
            </a: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744506B6-143E-47A3-1165-AA67C9E33A0D}"/>
              </a:ext>
            </a:extLst>
          </p:cNvPr>
          <p:cNvSpPr txBox="1"/>
          <p:nvPr/>
        </p:nvSpPr>
        <p:spPr>
          <a:xfrm>
            <a:off x="9766310" y="964241"/>
            <a:ext cx="560601" cy="174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Meeting</a:t>
            </a: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9579AA3D-D16C-9FB4-C28D-3F8952A012D0}"/>
              </a:ext>
            </a:extLst>
          </p:cNvPr>
          <p:cNvSpPr txBox="1"/>
          <p:nvPr/>
        </p:nvSpPr>
        <p:spPr>
          <a:xfrm>
            <a:off x="10783254" y="963942"/>
            <a:ext cx="917963" cy="16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542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42913" lvl="2" indent="-214313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8488" lvl="3" indent="-1524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7563" lvl="4" indent="-14763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Targeted date</a:t>
            </a:r>
          </a:p>
        </p:txBody>
      </p:sp>
      <p:sp>
        <p:nvSpPr>
          <p:cNvPr id="452" name="TextBox 451">
            <a:extLst>
              <a:ext uri="{FF2B5EF4-FFF2-40B4-BE49-F238E27FC236}">
                <a16:creationId xmlns:a16="http://schemas.microsoft.com/office/drawing/2014/main" id="{34643B59-2E53-C4C8-C834-4831C1838F19}"/>
              </a:ext>
            </a:extLst>
          </p:cNvPr>
          <p:cNvSpPr txBox="1">
            <a:spLocks/>
          </p:cNvSpPr>
          <p:nvPr>
            <p:custDataLst>
              <p:tags r:id="rId57"/>
            </p:custDataLst>
          </p:nvPr>
        </p:nvSpPr>
        <p:spPr>
          <a:xfrm>
            <a:off x="6966585" y="1938338"/>
            <a:ext cx="1310320" cy="123111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July 16 – late August</a:t>
            </a:r>
          </a:p>
        </p:txBody>
      </p:sp>
      <p:sp>
        <p:nvSpPr>
          <p:cNvPr id="457" name="TextBox 456">
            <a:extLst>
              <a:ext uri="{FF2B5EF4-FFF2-40B4-BE49-F238E27FC236}">
                <a16:creationId xmlns:a16="http://schemas.microsoft.com/office/drawing/2014/main" id="{1A2B0D83-4B95-FFF7-9227-EF5493629B68}"/>
              </a:ext>
            </a:extLst>
          </p:cNvPr>
          <p:cNvSpPr txBox="1">
            <a:spLocks/>
          </p:cNvSpPr>
          <p:nvPr>
            <p:custDataLst>
              <p:tags r:id="rId58"/>
            </p:custDataLst>
          </p:nvPr>
        </p:nvSpPr>
        <p:spPr>
          <a:xfrm>
            <a:off x="7056979" y="2319049"/>
            <a:ext cx="896007" cy="1384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Workshop 1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8/31 </a:t>
            </a:r>
          </a:p>
        </p:txBody>
      </p:sp>
      <p:cxnSp>
        <p:nvCxnSpPr>
          <p:cNvPr id="48" name="GreyLineSeparatorDefault 165">
            <a:extLst>
              <a:ext uri="{FF2B5EF4-FFF2-40B4-BE49-F238E27FC236}">
                <a16:creationId xmlns:a16="http://schemas.microsoft.com/office/drawing/2014/main" id="{549836A1-9590-42A6-C00D-93DF3C22A117}"/>
              </a:ext>
            </a:extLst>
          </p:cNvPr>
          <p:cNvCxnSpPr>
            <a:cxnSpLocks/>
          </p:cNvCxnSpPr>
          <p:nvPr>
            <p:custDataLst>
              <p:tags r:id="rId59"/>
            </p:custDataLst>
          </p:nvPr>
        </p:nvCxnSpPr>
        <p:spPr>
          <a:xfrm>
            <a:off x="3218688" y="2914079"/>
            <a:ext cx="85217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reyLineSeparatorDefault 165">
            <a:extLst>
              <a:ext uri="{FF2B5EF4-FFF2-40B4-BE49-F238E27FC236}">
                <a16:creationId xmlns:a16="http://schemas.microsoft.com/office/drawing/2014/main" id="{28258FE5-CC3A-DD23-8EFC-E51D3F70538A}"/>
              </a:ext>
            </a:extLst>
          </p:cNvPr>
          <p:cNvCxnSpPr>
            <a:cxnSpLocks/>
          </p:cNvCxnSpPr>
          <p:nvPr>
            <p:custDataLst>
              <p:tags r:id="rId60"/>
            </p:custDataLst>
          </p:nvPr>
        </p:nvCxnSpPr>
        <p:spPr>
          <a:xfrm>
            <a:off x="3218688" y="3267647"/>
            <a:ext cx="85217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reyLineSeparatorDefault 165">
            <a:extLst>
              <a:ext uri="{FF2B5EF4-FFF2-40B4-BE49-F238E27FC236}">
                <a16:creationId xmlns:a16="http://schemas.microsoft.com/office/drawing/2014/main" id="{A1BD1323-5F99-18FC-0533-43014BEA810E}"/>
              </a:ext>
            </a:extLst>
          </p:cNvPr>
          <p:cNvCxnSpPr>
            <a:cxnSpLocks/>
          </p:cNvCxnSpPr>
          <p:nvPr>
            <p:custDataLst>
              <p:tags r:id="rId61"/>
            </p:custDataLst>
          </p:nvPr>
        </p:nvCxnSpPr>
        <p:spPr>
          <a:xfrm>
            <a:off x="5751510" y="3612071"/>
            <a:ext cx="5981700" cy="0"/>
          </a:xfrm>
          <a:prstGeom prst="straightConnector1">
            <a:avLst/>
          </a:prstGeom>
          <a:ln w="6350" cap="flat">
            <a:solidFill>
              <a:schemeClr val="bg1">
                <a:lumMod val="50000"/>
              </a:schemeClr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904430CB-64F8-7C83-EEB4-F31FC79C188A}"/>
              </a:ext>
            </a:extLst>
          </p:cNvPr>
          <p:cNvSpPr txBox="1">
            <a:spLocks/>
          </p:cNvSpPr>
          <p:nvPr>
            <p:custDataLst>
              <p:tags r:id="rId62"/>
            </p:custDataLst>
          </p:nvPr>
        </p:nvSpPr>
        <p:spPr>
          <a:xfrm>
            <a:off x="571670" y="4689144"/>
            <a:ext cx="1696342" cy="161583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BFBEEDB-29FC-BC9B-86FB-CA30D9692948}"/>
              </a:ext>
            </a:extLst>
          </p:cNvPr>
          <p:cNvSpPr txBox="1">
            <a:spLocks/>
          </p:cNvSpPr>
          <p:nvPr/>
        </p:nvSpPr>
        <p:spPr>
          <a:xfrm>
            <a:off x="2339977" y="4693960"/>
            <a:ext cx="332658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lvl="0">
              <a:buClr>
                <a:srgbClr val="171A1C"/>
              </a:buClr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Engage with Large Load Working Group on Batch 1+</a:t>
            </a:r>
          </a:p>
        </p:txBody>
      </p:sp>
      <p:sp>
        <p:nvSpPr>
          <p:cNvPr id="456" name="TextBox 455">
            <a:extLst>
              <a:ext uri="{FF2B5EF4-FFF2-40B4-BE49-F238E27FC236}">
                <a16:creationId xmlns:a16="http://schemas.microsoft.com/office/drawing/2014/main" id="{7914F99D-B950-5B02-1A24-DE43A6534440}"/>
              </a:ext>
            </a:extLst>
          </p:cNvPr>
          <p:cNvSpPr txBox="1">
            <a:spLocks/>
          </p:cNvSpPr>
          <p:nvPr>
            <p:custDataLst>
              <p:tags r:id="rId63"/>
            </p:custDataLst>
          </p:nvPr>
        </p:nvSpPr>
        <p:spPr>
          <a:xfrm>
            <a:off x="6345417" y="4690590"/>
            <a:ext cx="536820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8/21</a:t>
            </a:r>
          </a:p>
        </p:txBody>
      </p:sp>
      <p:sp>
        <p:nvSpPr>
          <p:cNvPr id="478" name="TextBox 477">
            <a:extLst>
              <a:ext uri="{FF2B5EF4-FFF2-40B4-BE49-F238E27FC236}">
                <a16:creationId xmlns:a16="http://schemas.microsoft.com/office/drawing/2014/main" id="{9CAE6743-4E19-68C2-53DE-26884D4A16B8}"/>
              </a:ext>
            </a:extLst>
          </p:cNvPr>
          <p:cNvSpPr txBox="1">
            <a:spLocks/>
          </p:cNvSpPr>
          <p:nvPr>
            <p:custDataLst>
              <p:tags r:id="rId64"/>
            </p:custDataLst>
          </p:nvPr>
        </p:nvSpPr>
        <p:spPr>
          <a:xfrm>
            <a:off x="6922632" y="4690590"/>
            <a:ext cx="536820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9/17</a:t>
            </a:r>
          </a:p>
        </p:txBody>
      </p:sp>
      <p:sp>
        <p:nvSpPr>
          <p:cNvPr id="480" name="TextBox 479">
            <a:extLst>
              <a:ext uri="{FF2B5EF4-FFF2-40B4-BE49-F238E27FC236}">
                <a16:creationId xmlns:a16="http://schemas.microsoft.com/office/drawing/2014/main" id="{0B477148-CB6C-A240-CE5D-36B0D655D5A0}"/>
              </a:ext>
            </a:extLst>
          </p:cNvPr>
          <p:cNvSpPr txBox="1">
            <a:spLocks/>
          </p:cNvSpPr>
          <p:nvPr>
            <p:custDataLst>
              <p:tags r:id="rId65"/>
            </p:custDataLst>
          </p:nvPr>
        </p:nvSpPr>
        <p:spPr>
          <a:xfrm>
            <a:off x="8120529" y="4690590"/>
            <a:ext cx="631821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11/19</a:t>
            </a:r>
          </a:p>
        </p:txBody>
      </p:sp>
      <p:sp>
        <p:nvSpPr>
          <p:cNvPr id="481" name="TextBox 480">
            <a:extLst>
              <a:ext uri="{FF2B5EF4-FFF2-40B4-BE49-F238E27FC236}">
                <a16:creationId xmlns:a16="http://schemas.microsoft.com/office/drawing/2014/main" id="{21E31FD8-C19F-9369-D1C0-A28F844C3AF0}"/>
              </a:ext>
            </a:extLst>
          </p:cNvPr>
          <p:cNvSpPr txBox="1">
            <a:spLocks/>
          </p:cNvSpPr>
          <p:nvPr>
            <p:custDataLst>
              <p:tags r:id="rId66"/>
            </p:custDataLst>
          </p:nvPr>
        </p:nvSpPr>
        <p:spPr>
          <a:xfrm>
            <a:off x="9149715" y="4690590"/>
            <a:ext cx="631821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12/17</a:t>
            </a:r>
          </a:p>
        </p:txBody>
      </p:sp>
      <p:sp>
        <p:nvSpPr>
          <p:cNvPr id="491" name="TextBox 490">
            <a:extLst>
              <a:ext uri="{FF2B5EF4-FFF2-40B4-BE49-F238E27FC236}">
                <a16:creationId xmlns:a16="http://schemas.microsoft.com/office/drawing/2014/main" id="{C910A6C6-BC1D-263C-3FFE-56C80E7354B0}"/>
              </a:ext>
            </a:extLst>
          </p:cNvPr>
          <p:cNvSpPr txBox="1">
            <a:spLocks/>
          </p:cNvSpPr>
          <p:nvPr>
            <p:custDataLst>
              <p:tags r:id="rId67"/>
            </p:custDataLst>
          </p:nvPr>
        </p:nvSpPr>
        <p:spPr>
          <a:xfrm>
            <a:off x="7562596" y="2668045"/>
            <a:ext cx="896007" cy="1384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Workshop 2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9/24 </a:t>
            </a:r>
          </a:p>
        </p:txBody>
      </p:sp>
      <p:sp>
        <p:nvSpPr>
          <p:cNvPr id="496" name="TextBox 495">
            <a:extLst>
              <a:ext uri="{FF2B5EF4-FFF2-40B4-BE49-F238E27FC236}">
                <a16:creationId xmlns:a16="http://schemas.microsoft.com/office/drawing/2014/main" id="{FDAD7145-0AEB-78D3-AAB6-26115062CDF8}"/>
              </a:ext>
            </a:extLst>
          </p:cNvPr>
          <p:cNvSpPr txBox="1">
            <a:spLocks/>
          </p:cNvSpPr>
          <p:nvPr/>
        </p:nvSpPr>
        <p:spPr>
          <a:xfrm>
            <a:off x="3218688" y="2289175"/>
            <a:ext cx="239789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Draft scope from ERCOT</a:t>
            </a:r>
          </a:p>
        </p:txBody>
      </p:sp>
      <p:sp>
        <p:nvSpPr>
          <p:cNvPr id="497" name="TextBox 496">
            <a:extLst>
              <a:ext uri="{FF2B5EF4-FFF2-40B4-BE49-F238E27FC236}">
                <a16:creationId xmlns:a16="http://schemas.microsoft.com/office/drawing/2014/main" id="{3F86BDB0-9BF9-E409-C54D-864331490FB6}"/>
              </a:ext>
            </a:extLst>
          </p:cNvPr>
          <p:cNvSpPr txBox="1">
            <a:spLocks/>
          </p:cNvSpPr>
          <p:nvPr>
            <p:custDataLst>
              <p:tags r:id="rId68"/>
            </p:custDataLst>
          </p:nvPr>
        </p:nvSpPr>
        <p:spPr>
          <a:xfrm>
            <a:off x="8002270" y="3021613"/>
            <a:ext cx="896007" cy="13849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Workshop 3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10/14</a:t>
            </a:r>
          </a:p>
        </p:txBody>
      </p:sp>
      <p:sp>
        <p:nvSpPr>
          <p:cNvPr id="498" name="TextBox 497">
            <a:extLst>
              <a:ext uri="{FF2B5EF4-FFF2-40B4-BE49-F238E27FC236}">
                <a16:creationId xmlns:a16="http://schemas.microsoft.com/office/drawing/2014/main" id="{6E8A6910-4BF1-7B93-A529-ED05FE2A777B}"/>
              </a:ext>
            </a:extLst>
          </p:cNvPr>
          <p:cNvSpPr txBox="1">
            <a:spLocks/>
          </p:cNvSpPr>
          <p:nvPr>
            <p:custDataLst>
              <p:tags r:id="rId69"/>
            </p:custDataLst>
          </p:nvPr>
        </p:nvSpPr>
        <p:spPr>
          <a:xfrm>
            <a:off x="9002085" y="3724007"/>
            <a:ext cx="1088389" cy="13274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Workshop 5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12/2 </a:t>
            </a:r>
          </a:p>
        </p:txBody>
      </p:sp>
      <p:sp>
        <p:nvSpPr>
          <p:cNvPr id="499" name="TextBox 498">
            <a:extLst>
              <a:ext uri="{FF2B5EF4-FFF2-40B4-BE49-F238E27FC236}">
                <a16:creationId xmlns:a16="http://schemas.microsoft.com/office/drawing/2014/main" id="{AFED490E-101F-C079-FA00-7F2EE76737DE}"/>
              </a:ext>
            </a:extLst>
          </p:cNvPr>
          <p:cNvSpPr txBox="1">
            <a:spLocks/>
          </p:cNvSpPr>
          <p:nvPr>
            <p:custDataLst>
              <p:tags r:id="rId70"/>
            </p:custDataLst>
          </p:nvPr>
        </p:nvSpPr>
        <p:spPr>
          <a:xfrm>
            <a:off x="8451850" y="3373485"/>
            <a:ext cx="1037585" cy="13274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Workshop 4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11/9</a:t>
            </a:r>
          </a:p>
        </p:txBody>
      </p:sp>
      <p:sp>
        <p:nvSpPr>
          <p:cNvPr id="500" name="TextBox 499">
            <a:extLst>
              <a:ext uri="{FF2B5EF4-FFF2-40B4-BE49-F238E27FC236}">
                <a16:creationId xmlns:a16="http://schemas.microsoft.com/office/drawing/2014/main" id="{B5372DA7-1147-E47E-57BB-B3D5A8EF400A}"/>
              </a:ext>
            </a:extLst>
          </p:cNvPr>
          <p:cNvSpPr txBox="1">
            <a:spLocks/>
          </p:cNvSpPr>
          <p:nvPr/>
        </p:nvSpPr>
        <p:spPr>
          <a:xfrm>
            <a:off x="3218688" y="2656503"/>
            <a:ext cx="239789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Further scoping details discussion</a:t>
            </a:r>
          </a:p>
        </p:txBody>
      </p:sp>
      <p:sp>
        <p:nvSpPr>
          <p:cNvPr id="501" name="TextBox 500">
            <a:extLst>
              <a:ext uri="{FF2B5EF4-FFF2-40B4-BE49-F238E27FC236}">
                <a16:creationId xmlns:a16="http://schemas.microsoft.com/office/drawing/2014/main" id="{1EA58D31-C016-8D8D-2BE5-7ECE0079F837}"/>
              </a:ext>
            </a:extLst>
          </p:cNvPr>
          <p:cNvSpPr txBox="1">
            <a:spLocks/>
          </p:cNvSpPr>
          <p:nvPr/>
        </p:nvSpPr>
        <p:spPr>
          <a:xfrm>
            <a:off x="3218688" y="2983202"/>
            <a:ext cx="2397896" cy="161583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Details of design elements discussion</a:t>
            </a:r>
          </a:p>
        </p:txBody>
      </p:sp>
      <p:sp>
        <p:nvSpPr>
          <p:cNvPr id="502" name="TextBox 501">
            <a:extLst>
              <a:ext uri="{FF2B5EF4-FFF2-40B4-BE49-F238E27FC236}">
                <a16:creationId xmlns:a16="http://schemas.microsoft.com/office/drawing/2014/main" id="{62481331-A390-D708-6CAF-0D6E2D240240}"/>
              </a:ext>
            </a:extLst>
          </p:cNvPr>
          <p:cNvSpPr txBox="1">
            <a:spLocks/>
          </p:cNvSpPr>
          <p:nvPr/>
        </p:nvSpPr>
        <p:spPr>
          <a:xfrm>
            <a:off x="3218688" y="3456585"/>
            <a:ext cx="2397896" cy="3231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Review Revision Requests and market comments</a:t>
            </a:r>
          </a:p>
        </p:txBody>
      </p:sp>
      <p:sp>
        <p:nvSpPr>
          <p:cNvPr id="54" name="Isosceles Triangle 53">
            <a:extLst>
              <a:ext uri="{FF2B5EF4-FFF2-40B4-BE49-F238E27FC236}">
                <a16:creationId xmlns:a16="http://schemas.microsoft.com/office/drawing/2014/main" id="{6EC44B84-AD15-21E6-6FEE-BA8B0A54CA10}"/>
              </a:ext>
            </a:extLst>
          </p:cNvPr>
          <p:cNvSpPr/>
          <p:nvPr/>
        </p:nvSpPr>
        <p:spPr>
          <a:xfrm>
            <a:off x="7355883" y="950884"/>
            <a:ext cx="213614" cy="184150"/>
          </a:xfrm>
          <a:prstGeom prst="triangle">
            <a:avLst/>
          </a:prstGeom>
          <a:solidFill>
            <a:schemeClr val="accent1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6" name="TextBox 485">
            <a:extLst>
              <a:ext uri="{FF2B5EF4-FFF2-40B4-BE49-F238E27FC236}">
                <a16:creationId xmlns:a16="http://schemas.microsoft.com/office/drawing/2014/main" id="{C5D815D1-6261-9072-12AC-1EE785F37359}"/>
              </a:ext>
            </a:extLst>
          </p:cNvPr>
          <p:cNvSpPr txBox="1">
            <a:spLocks/>
          </p:cNvSpPr>
          <p:nvPr>
            <p:custDataLst>
              <p:tags r:id="rId71"/>
            </p:custDataLst>
          </p:nvPr>
        </p:nvSpPr>
        <p:spPr>
          <a:xfrm>
            <a:off x="11084719" y="6334557"/>
            <a:ext cx="934709" cy="30777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ctr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867ED0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April 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Board approval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DFCD668-B41F-D7B2-A2BA-10F961B5D192}"/>
              </a:ext>
            </a:extLst>
          </p:cNvPr>
          <p:cNvSpPr txBox="1">
            <a:spLocks/>
          </p:cNvSpPr>
          <p:nvPr/>
        </p:nvSpPr>
        <p:spPr>
          <a:xfrm>
            <a:off x="7559040" y="6334557"/>
            <a:ext cx="1266826" cy="369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867ED0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11/1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File initial Revision Requests</a:t>
            </a: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965FE5C2-DC39-566D-7147-A325D37C176E}"/>
              </a:ext>
            </a:extLst>
          </p:cNvPr>
          <p:cNvSpPr txBox="1">
            <a:spLocks/>
          </p:cNvSpPr>
          <p:nvPr/>
        </p:nvSpPr>
        <p:spPr>
          <a:xfrm>
            <a:off x="5398770" y="6334557"/>
            <a:ext cx="1003672" cy="369888"/>
          </a:xfrm>
          <a:prstGeom prst="rect">
            <a:avLst/>
          </a:prstGeom>
        </p:spPr>
        <p:txBody>
          <a:bodyPr vert="horz" wrap="square" lIns="0" tIns="0" rIns="0" bIns="0" rtlCol="0" anchor="t" anchorCtr="0">
            <a:noAutofit/>
          </a:bodyPr>
          <a:lstStyle>
            <a:lvl1pPr lvl="0" indent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Segoe UI" panose="020B0502040204020203" pitchFamily="34" charset="0"/>
              <a:buChar char="​"/>
              <a:defRPr lang="en-US" sz="1600" dirty="0">
                <a:cs typeface="Arial" panose="020B0604020202020204" pitchFamily="34" charset="0"/>
              </a:defRPr>
            </a:lvl1pPr>
            <a:lvl2pPr marL="228600" lvl="1" indent="-2286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Wingdings" panose="05000000000000000000" pitchFamily="2" charset="2"/>
              <a:buChar char=""/>
              <a:defRPr lang="en-US" sz="1600" dirty="0"/>
            </a:lvl2pPr>
            <a:lvl3pPr marL="438912" lvl="2" indent="-210312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10000"/>
              <a:buFont typeface="Arial" panose="020B0604020202020204" pitchFamily="34" charset="0"/>
              <a:buChar char="‒"/>
              <a:defRPr lang="en-US" sz="1600" dirty="0"/>
            </a:lvl3pPr>
            <a:lvl4pPr marL="594360" lvl="3" indent="-155448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600" dirty="0"/>
            </a:lvl4pPr>
            <a:lvl5pPr marL="813816" lvl="4" indent="-146304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̶"/>
              <a:defRPr lang="en-US" sz="1600" dirty="0"/>
            </a:lvl5pPr>
            <a:lvl6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6pPr>
            <a:lvl7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7pPr>
            <a:lvl8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8pPr>
            <a:lvl9pPr marL="1085850" indent="-17145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SzPct val="100000"/>
              <a:buFont typeface="Arial" panose="020B0604020202020204" pitchFamily="34" charset="0"/>
              <a:buChar char="▫"/>
              <a:defRPr sz="1600"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171A1C"/>
              </a:buClr>
              <a:buSzPct val="100000"/>
              <a:buFont typeface="Segoe UI" panose="020B0502040204020203" pitchFamily="34" charset="0"/>
              <a:buChar char="​"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867ED0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7/8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</a:rPr>
              <a:t>ERCOT market notice 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6351CDC-C74C-6377-7F50-7B936F326B7E}"/>
              </a:ext>
            </a:extLst>
          </p:cNvPr>
          <p:cNvSpPr txBox="1">
            <a:spLocks/>
          </p:cNvSpPr>
          <p:nvPr>
            <p:custDataLst>
              <p:tags r:id="rId72"/>
            </p:custDataLst>
          </p:nvPr>
        </p:nvSpPr>
        <p:spPr>
          <a:xfrm>
            <a:off x="10287050" y="6334557"/>
            <a:ext cx="810685" cy="30777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r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867ED0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March</a:t>
            </a: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US" sz="1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approval</a:t>
            </a:r>
            <a:endParaRPr kumimoji="0" lang="en-US" sz="1000" b="0" i="0" u="none" strike="noStrike" kern="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3" name="Oval 492">
            <a:extLst>
              <a:ext uri="{FF2B5EF4-FFF2-40B4-BE49-F238E27FC236}">
                <a16:creationId xmlns:a16="http://schemas.microsoft.com/office/drawing/2014/main" id="{FD618C5E-8C63-4C71-9535-4144C4A33B0D}"/>
              </a:ext>
            </a:extLst>
          </p:cNvPr>
          <p:cNvSpPr/>
          <p:nvPr/>
        </p:nvSpPr>
        <p:spPr>
          <a:xfrm>
            <a:off x="9531297" y="965841"/>
            <a:ext cx="177800" cy="17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4" name="Oval 493">
            <a:extLst>
              <a:ext uri="{FF2B5EF4-FFF2-40B4-BE49-F238E27FC236}">
                <a16:creationId xmlns:a16="http://schemas.microsoft.com/office/drawing/2014/main" id="{44902C69-F7E0-EEFD-1DDF-404C160C8989}"/>
              </a:ext>
            </a:extLst>
          </p:cNvPr>
          <p:cNvSpPr/>
          <p:nvPr/>
        </p:nvSpPr>
        <p:spPr>
          <a:xfrm>
            <a:off x="10561570" y="965841"/>
            <a:ext cx="177800" cy="177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5213F7D-69B9-FBC0-E086-A1265B984E83}"/>
              </a:ext>
            </a:extLst>
          </p:cNvPr>
          <p:cNvCxnSpPr>
            <a:cxnSpLocks/>
          </p:cNvCxnSpPr>
          <p:nvPr/>
        </p:nvCxnSpPr>
        <p:spPr bwMode="auto">
          <a:xfrm>
            <a:off x="7547610" y="1835573"/>
            <a:ext cx="0" cy="426079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00" name="Text Placeholder 5000"/>
          <p:cNvSpPr>
            <a:spLocks noGrp="1"/>
          </p:cNvSpPr>
          <p:nvPr/>
        </p:nvSpPr>
        <p:spPr bwMode="auto">
          <a:xfrm>
            <a:off x="9940290" y="1601788"/>
            <a:ext cx="598170" cy="236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26988" rIns="0" bIns="26988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Feb</a:t>
            </a:r>
          </a:p>
        </p:txBody>
      </p:sp>
      <p:sp>
        <p:nvSpPr>
          <p:cNvPr id="5001" name="Text Placeholder 5001"/>
          <p:cNvSpPr>
            <a:spLocks noGrp="1"/>
          </p:cNvSpPr>
          <p:nvPr/>
        </p:nvSpPr>
        <p:spPr bwMode="auto">
          <a:xfrm>
            <a:off x="10538460" y="1601788"/>
            <a:ext cx="598170" cy="236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26988" rIns="0" bIns="26988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Mar</a:t>
            </a:r>
          </a:p>
        </p:txBody>
      </p:sp>
      <p:sp>
        <p:nvSpPr>
          <p:cNvPr id="5002" name="Text Placeholder 5002"/>
          <p:cNvSpPr>
            <a:spLocks noGrp="1"/>
          </p:cNvSpPr>
          <p:nvPr/>
        </p:nvSpPr>
        <p:spPr bwMode="auto">
          <a:xfrm>
            <a:off x="11136630" y="1601788"/>
            <a:ext cx="598170" cy="236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26988" rIns="0" bIns="26988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Apr</a:t>
            </a:r>
          </a:p>
        </p:txBody>
      </p:sp>
      <p:sp>
        <p:nvSpPr>
          <p:cNvPr id="5003" name="Text Placeholder 5003"/>
          <p:cNvSpPr>
            <a:spLocks noGrp="1"/>
          </p:cNvSpPr>
          <p:nvPr/>
        </p:nvSpPr>
        <p:spPr bwMode="auto">
          <a:xfrm>
            <a:off x="11136630" y="1365250"/>
            <a:ext cx="598170" cy="2365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26988" rIns="0" bIns="26988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Q2</a:t>
            </a:r>
          </a:p>
        </p:txBody>
      </p:sp>
      <p:cxnSp>
        <p:nvCxnSpPr>
          <p:cNvPr id="5004" name="Straight Connector 5004"/>
          <p:cNvCxnSpPr/>
          <p:nvPr/>
        </p:nvCxnSpPr>
        <p:spPr bwMode="auto">
          <a:xfrm>
            <a:off x="10538460" y="1838325"/>
            <a:ext cx="0" cy="426085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05" name="Straight Connector 5005"/>
          <p:cNvCxnSpPr/>
          <p:nvPr/>
        </p:nvCxnSpPr>
        <p:spPr bwMode="auto">
          <a:xfrm>
            <a:off x="11136630" y="1838325"/>
            <a:ext cx="0" cy="4260850"/>
          </a:xfrm>
          <a:prstGeom prst="line">
            <a:avLst/>
          </a:prstGeom>
          <a:ln w="63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023" name="TextBox 5023"/>
          <p:cNvSpPr txBox="1"/>
          <p:nvPr/>
        </p:nvSpPr>
        <p:spPr>
          <a:xfrm>
            <a:off x="9178290" y="4329876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1/7</a:t>
            </a:r>
          </a:p>
        </p:txBody>
      </p:sp>
      <p:sp>
        <p:nvSpPr>
          <p:cNvPr id="5025" name="TextBox 5025"/>
          <p:cNvSpPr txBox="1"/>
          <p:nvPr/>
        </p:nvSpPr>
        <p:spPr>
          <a:xfrm>
            <a:off x="9724390" y="4329876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2/4</a:t>
            </a:r>
          </a:p>
        </p:txBody>
      </p:sp>
      <p:sp>
        <p:nvSpPr>
          <p:cNvPr id="5027" name="TextBox 5027"/>
          <p:cNvSpPr txBox="1"/>
          <p:nvPr/>
        </p:nvSpPr>
        <p:spPr>
          <a:xfrm>
            <a:off x="10317480" y="4329876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3/4</a:t>
            </a:r>
          </a:p>
        </p:txBody>
      </p:sp>
      <p:sp>
        <p:nvSpPr>
          <p:cNvPr id="5029" name="TextBox 5029"/>
          <p:cNvSpPr txBox="1"/>
          <p:nvPr/>
        </p:nvSpPr>
        <p:spPr>
          <a:xfrm>
            <a:off x="10996930" y="4329876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4/8</a:t>
            </a:r>
          </a:p>
        </p:txBody>
      </p:sp>
      <p:sp>
        <p:nvSpPr>
          <p:cNvPr id="5038" name="Oval 5038"/>
          <p:cNvSpPr/>
          <p:nvPr/>
        </p:nvSpPr>
        <p:spPr bwMode="gray">
          <a:xfrm>
            <a:off x="11277600" y="5864432"/>
            <a:ext cx="177800" cy="177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6" name="TextBox 395">
            <a:extLst>
              <a:ext uri="{FF2B5EF4-FFF2-40B4-BE49-F238E27FC236}">
                <a16:creationId xmlns:a16="http://schemas.microsoft.com/office/drawing/2014/main" id="{C0F38C95-1CF4-B509-94BB-9E02DF8EE5F3}"/>
              </a:ext>
            </a:extLst>
          </p:cNvPr>
          <p:cNvSpPr txBox="1">
            <a:spLocks/>
          </p:cNvSpPr>
          <p:nvPr>
            <p:custDataLst>
              <p:tags r:id="rId73"/>
            </p:custDataLst>
          </p:nvPr>
        </p:nvSpPr>
        <p:spPr>
          <a:xfrm>
            <a:off x="7205107" y="4329876"/>
            <a:ext cx="453487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ROS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</a:t>
            </a:r>
          </a:p>
        </p:txBody>
      </p:sp>
      <p:sp>
        <p:nvSpPr>
          <p:cNvPr id="10" name="Oval 5038">
            <a:extLst>
              <a:ext uri="{FF2B5EF4-FFF2-40B4-BE49-F238E27FC236}">
                <a16:creationId xmlns:a16="http://schemas.microsoft.com/office/drawing/2014/main" id="{8AE39330-C10F-88AB-7E0F-C850E4D78E3A}"/>
              </a:ext>
            </a:extLst>
          </p:cNvPr>
          <p:cNvSpPr/>
          <p:nvPr/>
        </p:nvSpPr>
        <p:spPr bwMode="gray">
          <a:xfrm>
            <a:off x="9975273" y="5864432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Oval 5038">
            <a:extLst>
              <a:ext uri="{FF2B5EF4-FFF2-40B4-BE49-F238E27FC236}">
                <a16:creationId xmlns:a16="http://schemas.microsoft.com/office/drawing/2014/main" id="{5EC22E53-419B-35D0-47C1-3B01E2845365}"/>
              </a:ext>
            </a:extLst>
          </p:cNvPr>
          <p:cNvSpPr/>
          <p:nvPr/>
        </p:nvSpPr>
        <p:spPr bwMode="gray">
          <a:xfrm>
            <a:off x="8773886" y="5864432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835F3F40-EF4E-E93D-C400-29E024DDEBA6}"/>
              </a:ext>
            </a:extLst>
          </p:cNvPr>
          <p:cNvSpPr txBox="1">
            <a:spLocks/>
          </p:cNvSpPr>
          <p:nvPr>
            <p:custDataLst>
              <p:tags r:id="rId74"/>
            </p:custDataLst>
          </p:nvPr>
        </p:nvSpPr>
        <p:spPr>
          <a:xfrm>
            <a:off x="8425180" y="5728647"/>
            <a:ext cx="889000" cy="119949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Board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12/7-8</a:t>
            </a:r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FF72F60F-7052-D0AC-76DA-ABE4D52A9F0F}"/>
              </a:ext>
            </a:extLst>
          </p:cNvPr>
          <p:cNvSpPr txBox="1">
            <a:spLocks/>
          </p:cNvSpPr>
          <p:nvPr>
            <p:custDataLst>
              <p:tags r:id="rId75"/>
            </p:custDataLst>
          </p:nvPr>
        </p:nvSpPr>
        <p:spPr>
          <a:xfrm>
            <a:off x="9656445" y="5728647"/>
            <a:ext cx="889000" cy="12588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Board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2/8-9</a:t>
            </a:r>
          </a:p>
        </p:txBody>
      </p:sp>
      <p:sp>
        <p:nvSpPr>
          <p:cNvPr id="5039" name="TextBox 5039"/>
          <p:cNvSpPr txBox="1"/>
          <p:nvPr/>
        </p:nvSpPr>
        <p:spPr>
          <a:xfrm>
            <a:off x="10922000" y="5728647"/>
            <a:ext cx="8890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Board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4/12-13</a:t>
            </a:r>
          </a:p>
        </p:txBody>
      </p:sp>
      <p:sp>
        <p:nvSpPr>
          <p:cNvPr id="471" name="TextBox 470">
            <a:extLst>
              <a:ext uri="{FF2B5EF4-FFF2-40B4-BE49-F238E27FC236}">
                <a16:creationId xmlns:a16="http://schemas.microsoft.com/office/drawing/2014/main" id="{75474C14-C49F-0DCA-5FEA-8E62A43404F1}"/>
              </a:ext>
            </a:extLst>
          </p:cNvPr>
          <p:cNvSpPr txBox="1">
            <a:spLocks/>
          </p:cNvSpPr>
          <p:nvPr>
            <p:custDataLst>
              <p:tags r:id="rId76"/>
            </p:custDataLst>
          </p:nvPr>
        </p:nvSpPr>
        <p:spPr>
          <a:xfrm>
            <a:off x="7453027" y="3991444"/>
            <a:ext cx="547759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10/14</a:t>
            </a:r>
          </a:p>
        </p:txBody>
      </p:sp>
      <p:sp>
        <p:nvSpPr>
          <p:cNvPr id="473" name="TextBox 472">
            <a:extLst>
              <a:ext uri="{FF2B5EF4-FFF2-40B4-BE49-F238E27FC236}">
                <a16:creationId xmlns:a16="http://schemas.microsoft.com/office/drawing/2014/main" id="{9E83B61E-8396-2D79-52D8-91483AE2786D}"/>
              </a:ext>
            </a:extLst>
          </p:cNvPr>
          <p:cNvSpPr txBox="1">
            <a:spLocks/>
          </p:cNvSpPr>
          <p:nvPr>
            <p:custDataLst>
              <p:tags r:id="rId77"/>
            </p:custDataLst>
          </p:nvPr>
        </p:nvSpPr>
        <p:spPr>
          <a:xfrm>
            <a:off x="8036678" y="3991444"/>
            <a:ext cx="547759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11/11</a:t>
            </a:r>
          </a:p>
        </p:txBody>
      </p:sp>
      <p:sp>
        <p:nvSpPr>
          <p:cNvPr id="475" name="TextBox 474">
            <a:extLst>
              <a:ext uri="{FF2B5EF4-FFF2-40B4-BE49-F238E27FC236}">
                <a16:creationId xmlns:a16="http://schemas.microsoft.com/office/drawing/2014/main" id="{AA91C205-744B-7BEE-612B-E54CEA06B685}"/>
              </a:ext>
            </a:extLst>
          </p:cNvPr>
          <p:cNvSpPr txBox="1">
            <a:spLocks/>
          </p:cNvSpPr>
          <p:nvPr>
            <p:custDataLst>
              <p:tags r:id="rId78"/>
            </p:custDataLst>
          </p:nvPr>
        </p:nvSpPr>
        <p:spPr>
          <a:xfrm>
            <a:off x="8775360" y="3991444"/>
            <a:ext cx="547759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12/9</a:t>
            </a:r>
          </a:p>
        </p:txBody>
      </p:sp>
      <p:sp>
        <p:nvSpPr>
          <p:cNvPr id="5011" name="TextBox 5011"/>
          <p:cNvSpPr txBox="1"/>
          <p:nvPr/>
        </p:nvSpPr>
        <p:spPr>
          <a:xfrm>
            <a:off x="9411377" y="3991444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1/12</a:t>
            </a:r>
          </a:p>
        </p:txBody>
      </p:sp>
      <p:sp>
        <p:nvSpPr>
          <p:cNvPr id="5013" name="TextBox 5013"/>
          <p:cNvSpPr txBox="1"/>
          <p:nvPr/>
        </p:nvSpPr>
        <p:spPr>
          <a:xfrm>
            <a:off x="9980930" y="3991444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2/16</a:t>
            </a:r>
          </a:p>
        </p:txBody>
      </p:sp>
      <p:sp>
        <p:nvSpPr>
          <p:cNvPr id="5015" name="TextBox 5015"/>
          <p:cNvSpPr txBox="1"/>
          <p:nvPr/>
        </p:nvSpPr>
        <p:spPr>
          <a:xfrm>
            <a:off x="10545866" y="3991444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3/10</a:t>
            </a:r>
          </a:p>
        </p:txBody>
      </p:sp>
      <p:sp>
        <p:nvSpPr>
          <p:cNvPr id="5017" name="TextBox 5017"/>
          <p:cNvSpPr txBox="1"/>
          <p:nvPr/>
        </p:nvSpPr>
        <p:spPr>
          <a:xfrm>
            <a:off x="11170243" y="3991444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PRS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4/14</a:t>
            </a:r>
          </a:p>
        </p:txBody>
      </p:sp>
      <p:sp>
        <p:nvSpPr>
          <p:cNvPr id="470" name="Oval 469">
            <a:extLst>
              <a:ext uri="{FF2B5EF4-FFF2-40B4-BE49-F238E27FC236}">
                <a16:creationId xmlns:a16="http://schemas.microsoft.com/office/drawing/2014/main" id="{DF3FEC9B-6B2F-3B39-A1E3-08058F427157}"/>
              </a:ext>
            </a:extLst>
          </p:cNvPr>
          <p:cNvSpPr/>
          <p:nvPr>
            <p:custDataLst>
              <p:tags r:id="rId79"/>
            </p:custDataLst>
          </p:nvPr>
        </p:nvSpPr>
        <p:spPr bwMode="gray">
          <a:xfrm>
            <a:off x="7710170" y="408914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4" name="Oval 473">
            <a:extLst>
              <a:ext uri="{FF2B5EF4-FFF2-40B4-BE49-F238E27FC236}">
                <a16:creationId xmlns:a16="http://schemas.microsoft.com/office/drawing/2014/main" id="{A5A1AFC0-02AA-2CCC-D602-9F3667E81661}"/>
              </a:ext>
            </a:extLst>
          </p:cNvPr>
          <p:cNvSpPr/>
          <p:nvPr>
            <p:custDataLst>
              <p:tags r:id="rId80"/>
            </p:custDataLst>
          </p:nvPr>
        </p:nvSpPr>
        <p:spPr bwMode="gray">
          <a:xfrm>
            <a:off x="8809355" y="4089148"/>
            <a:ext cx="177800" cy="17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2" name="Oval 471">
            <a:extLst>
              <a:ext uri="{FF2B5EF4-FFF2-40B4-BE49-F238E27FC236}">
                <a16:creationId xmlns:a16="http://schemas.microsoft.com/office/drawing/2014/main" id="{7D681BE5-8F99-76B9-BAA6-76FB0763E129}"/>
              </a:ext>
            </a:extLst>
          </p:cNvPr>
          <p:cNvSpPr/>
          <p:nvPr>
            <p:custDataLst>
              <p:tags r:id="rId81"/>
            </p:custDataLst>
          </p:nvPr>
        </p:nvSpPr>
        <p:spPr bwMode="gray">
          <a:xfrm>
            <a:off x="8256270" y="4089148"/>
            <a:ext cx="177800" cy="17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0" name="Oval 5010"/>
          <p:cNvSpPr/>
          <p:nvPr/>
        </p:nvSpPr>
        <p:spPr bwMode="gray">
          <a:xfrm>
            <a:off x="9465310" y="408914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2" name="Oval 5012"/>
          <p:cNvSpPr/>
          <p:nvPr/>
        </p:nvSpPr>
        <p:spPr bwMode="gray">
          <a:xfrm>
            <a:off x="10171430" y="408914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4" name="Oval 5014"/>
          <p:cNvSpPr/>
          <p:nvPr/>
        </p:nvSpPr>
        <p:spPr bwMode="gray">
          <a:xfrm>
            <a:off x="10623550" y="408914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16" name="Oval 5016"/>
          <p:cNvSpPr/>
          <p:nvPr/>
        </p:nvSpPr>
        <p:spPr bwMode="gray">
          <a:xfrm>
            <a:off x="11306810" y="4089148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9" name="Oval 398">
            <a:extLst>
              <a:ext uri="{FF2B5EF4-FFF2-40B4-BE49-F238E27FC236}">
                <a16:creationId xmlns:a16="http://schemas.microsoft.com/office/drawing/2014/main" id="{6AEF4F7A-AFE0-8842-9242-937941138CF8}"/>
              </a:ext>
            </a:extLst>
          </p:cNvPr>
          <p:cNvSpPr/>
          <p:nvPr>
            <p:custDataLst>
              <p:tags r:id="rId82"/>
            </p:custDataLst>
          </p:nvPr>
        </p:nvSpPr>
        <p:spPr bwMode="gray">
          <a:xfrm>
            <a:off x="8740652" y="4460311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7" name="Oval 396">
            <a:extLst>
              <a:ext uri="{FF2B5EF4-FFF2-40B4-BE49-F238E27FC236}">
                <a16:creationId xmlns:a16="http://schemas.microsoft.com/office/drawing/2014/main" id="{F9B7AAB1-C1B5-9E26-3FB7-C539FD602B0D}"/>
              </a:ext>
            </a:extLst>
          </p:cNvPr>
          <p:cNvSpPr/>
          <p:nvPr>
            <p:custDataLst>
              <p:tags r:id="rId83"/>
            </p:custDataLst>
          </p:nvPr>
        </p:nvSpPr>
        <p:spPr bwMode="gray">
          <a:xfrm>
            <a:off x="8184392" y="4460311"/>
            <a:ext cx="177800" cy="17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5" name="Oval 394">
            <a:extLst>
              <a:ext uri="{FF2B5EF4-FFF2-40B4-BE49-F238E27FC236}">
                <a16:creationId xmlns:a16="http://schemas.microsoft.com/office/drawing/2014/main" id="{BA0095EB-E824-3C6D-FEA6-B044F369AA56}"/>
              </a:ext>
            </a:extLst>
          </p:cNvPr>
          <p:cNvSpPr/>
          <p:nvPr>
            <p:custDataLst>
              <p:tags r:id="rId84"/>
            </p:custDataLst>
          </p:nvPr>
        </p:nvSpPr>
        <p:spPr bwMode="gray">
          <a:xfrm>
            <a:off x="7524028" y="4460311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22" name="Oval 5022"/>
          <p:cNvSpPr/>
          <p:nvPr/>
        </p:nvSpPr>
        <p:spPr bwMode="gray">
          <a:xfrm>
            <a:off x="9368790" y="4460311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24" name="Oval 5024"/>
          <p:cNvSpPr/>
          <p:nvPr/>
        </p:nvSpPr>
        <p:spPr bwMode="gray">
          <a:xfrm>
            <a:off x="9926766" y="4460311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26" name="Oval 5026"/>
          <p:cNvSpPr/>
          <p:nvPr/>
        </p:nvSpPr>
        <p:spPr bwMode="gray">
          <a:xfrm>
            <a:off x="10537670" y="4460311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28" name="Oval 5028"/>
          <p:cNvSpPr/>
          <p:nvPr/>
        </p:nvSpPr>
        <p:spPr bwMode="gray">
          <a:xfrm>
            <a:off x="11187430" y="4460311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9" name="TextBox 478">
            <a:extLst>
              <a:ext uri="{FF2B5EF4-FFF2-40B4-BE49-F238E27FC236}">
                <a16:creationId xmlns:a16="http://schemas.microsoft.com/office/drawing/2014/main" id="{56B784C5-9B39-7EC0-54C2-9AB13FE8267C}"/>
              </a:ext>
            </a:extLst>
          </p:cNvPr>
          <p:cNvSpPr txBox="1">
            <a:spLocks/>
          </p:cNvSpPr>
          <p:nvPr>
            <p:custDataLst>
              <p:tags r:id="rId85"/>
            </p:custDataLst>
          </p:nvPr>
        </p:nvSpPr>
        <p:spPr>
          <a:xfrm>
            <a:off x="7516583" y="4690590"/>
            <a:ext cx="631821" cy="147638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no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LLWG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10/15</a:t>
            </a:r>
          </a:p>
        </p:txBody>
      </p:sp>
      <p:sp>
        <p:nvSpPr>
          <p:cNvPr id="467" name="Oval 466">
            <a:extLst>
              <a:ext uri="{FF2B5EF4-FFF2-40B4-BE49-F238E27FC236}">
                <a16:creationId xmlns:a16="http://schemas.microsoft.com/office/drawing/2014/main" id="{CF22632F-C939-6477-D33A-1058C4CEB521}"/>
              </a:ext>
            </a:extLst>
          </p:cNvPr>
          <p:cNvSpPr/>
          <p:nvPr>
            <p:custDataLst>
              <p:tags r:id="rId86"/>
            </p:custDataLst>
          </p:nvPr>
        </p:nvSpPr>
        <p:spPr bwMode="gray">
          <a:xfrm>
            <a:off x="8963660" y="4804415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2" name="Oval 461">
            <a:extLst>
              <a:ext uri="{FF2B5EF4-FFF2-40B4-BE49-F238E27FC236}">
                <a16:creationId xmlns:a16="http://schemas.microsoft.com/office/drawing/2014/main" id="{76618F37-2FA2-FAE3-AFB1-ED8DC52FAB8C}"/>
              </a:ext>
            </a:extLst>
          </p:cNvPr>
          <p:cNvSpPr/>
          <p:nvPr>
            <p:custDataLst>
              <p:tags r:id="rId87"/>
            </p:custDataLst>
          </p:nvPr>
        </p:nvSpPr>
        <p:spPr bwMode="gray">
          <a:xfrm>
            <a:off x="8416290" y="4804415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1" name="Oval 460">
            <a:extLst>
              <a:ext uri="{FF2B5EF4-FFF2-40B4-BE49-F238E27FC236}">
                <a16:creationId xmlns:a16="http://schemas.microsoft.com/office/drawing/2014/main" id="{C3CE45D6-1D96-938A-26A6-A15DB0FE05A0}"/>
              </a:ext>
            </a:extLst>
          </p:cNvPr>
          <p:cNvSpPr/>
          <p:nvPr>
            <p:custDataLst>
              <p:tags r:id="rId88"/>
            </p:custDataLst>
          </p:nvPr>
        </p:nvSpPr>
        <p:spPr bwMode="gray">
          <a:xfrm>
            <a:off x="7729220" y="4804415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0" name="Oval 459">
            <a:extLst>
              <a:ext uri="{FF2B5EF4-FFF2-40B4-BE49-F238E27FC236}">
                <a16:creationId xmlns:a16="http://schemas.microsoft.com/office/drawing/2014/main" id="{0DA376E4-E5E7-2A6A-7ED0-0F47616A2087}"/>
              </a:ext>
            </a:extLst>
          </p:cNvPr>
          <p:cNvSpPr/>
          <p:nvPr>
            <p:custDataLst>
              <p:tags r:id="rId89"/>
            </p:custDataLst>
          </p:nvPr>
        </p:nvSpPr>
        <p:spPr bwMode="gray">
          <a:xfrm>
            <a:off x="7179310" y="4804415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5" name="Oval 454">
            <a:extLst>
              <a:ext uri="{FF2B5EF4-FFF2-40B4-BE49-F238E27FC236}">
                <a16:creationId xmlns:a16="http://schemas.microsoft.com/office/drawing/2014/main" id="{1A14658F-25AA-E5BF-0D8F-2F83D327B3BC}"/>
              </a:ext>
            </a:extLst>
          </p:cNvPr>
          <p:cNvSpPr/>
          <p:nvPr>
            <p:custDataLst>
              <p:tags r:id="rId90"/>
            </p:custDataLst>
          </p:nvPr>
        </p:nvSpPr>
        <p:spPr bwMode="gray">
          <a:xfrm>
            <a:off x="6648450" y="4804415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6" name="TextBox 275">
            <a:extLst>
              <a:ext uri="{FF2B5EF4-FFF2-40B4-BE49-F238E27FC236}">
                <a16:creationId xmlns:a16="http://schemas.microsoft.com/office/drawing/2014/main" id="{1B26A70E-5F04-8B36-02BC-4573834F5BFC}"/>
              </a:ext>
            </a:extLst>
          </p:cNvPr>
          <p:cNvSpPr txBox="1">
            <a:spLocks/>
          </p:cNvSpPr>
          <p:nvPr>
            <p:custDataLst>
              <p:tags r:id="rId91"/>
            </p:custDataLst>
          </p:nvPr>
        </p:nvSpPr>
        <p:spPr>
          <a:xfrm>
            <a:off x="7767089" y="50323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10/28</a:t>
            </a:r>
          </a:p>
        </p:txBody>
      </p:sp>
      <p:sp>
        <p:nvSpPr>
          <p:cNvPr id="278" name="TextBox 277">
            <a:extLst>
              <a:ext uri="{FF2B5EF4-FFF2-40B4-BE49-F238E27FC236}">
                <a16:creationId xmlns:a16="http://schemas.microsoft.com/office/drawing/2014/main" id="{DAFE5ADE-1A18-9689-30FF-A6FB34DBFCFC}"/>
              </a:ext>
            </a:extLst>
          </p:cNvPr>
          <p:cNvSpPr txBox="1">
            <a:spLocks/>
          </p:cNvSpPr>
          <p:nvPr>
            <p:custDataLst>
              <p:tags r:id="rId92"/>
            </p:custDataLst>
          </p:nvPr>
        </p:nvSpPr>
        <p:spPr>
          <a:xfrm>
            <a:off x="8335340" y="50323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11/18</a:t>
            </a:r>
          </a:p>
        </p:txBody>
      </p:sp>
      <p:sp>
        <p:nvSpPr>
          <p:cNvPr id="280" name="TextBox 279">
            <a:extLst>
              <a:ext uri="{FF2B5EF4-FFF2-40B4-BE49-F238E27FC236}">
                <a16:creationId xmlns:a16="http://schemas.microsoft.com/office/drawing/2014/main" id="{04E99C1B-BE4A-0F9C-24AA-772D7236BC72}"/>
              </a:ext>
            </a:extLst>
          </p:cNvPr>
          <p:cNvSpPr txBox="1">
            <a:spLocks/>
          </p:cNvSpPr>
          <p:nvPr>
            <p:custDataLst>
              <p:tags r:id="rId93"/>
            </p:custDataLst>
          </p:nvPr>
        </p:nvSpPr>
        <p:spPr>
          <a:xfrm>
            <a:off x="9456601" y="5032375"/>
            <a:ext cx="472124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1/20</a:t>
            </a:r>
          </a:p>
        </p:txBody>
      </p:sp>
      <p:sp>
        <p:nvSpPr>
          <p:cNvPr id="459" name="TextBox 458">
            <a:extLst>
              <a:ext uri="{FF2B5EF4-FFF2-40B4-BE49-F238E27FC236}">
                <a16:creationId xmlns:a16="http://schemas.microsoft.com/office/drawing/2014/main" id="{5E6170C5-547D-123F-E3E9-5AAD8D3288BB}"/>
              </a:ext>
            </a:extLst>
          </p:cNvPr>
          <p:cNvSpPr txBox="1">
            <a:spLocks/>
          </p:cNvSpPr>
          <p:nvPr>
            <p:custDataLst>
              <p:tags r:id="rId94"/>
            </p:custDataLst>
          </p:nvPr>
        </p:nvSpPr>
        <p:spPr>
          <a:xfrm>
            <a:off x="6677990" y="50323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8/28</a:t>
            </a:r>
          </a:p>
        </p:txBody>
      </p:sp>
      <p:sp>
        <p:nvSpPr>
          <p:cNvPr id="504" name="TextBox 503">
            <a:extLst>
              <a:ext uri="{FF2B5EF4-FFF2-40B4-BE49-F238E27FC236}">
                <a16:creationId xmlns:a16="http://schemas.microsoft.com/office/drawing/2014/main" id="{4322B6C1-A46A-5675-9E91-2011B131F0F1}"/>
              </a:ext>
            </a:extLst>
          </p:cNvPr>
          <p:cNvSpPr txBox="1">
            <a:spLocks/>
          </p:cNvSpPr>
          <p:nvPr>
            <p:custDataLst>
              <p:tags r:id="rId95"/>
            </p:custDataLst>
          </p:nvPr>
        </p:nvSpPr>
        <p:spPr>
          <a:xfrm>
            <a:off x="6098836" y="5032375"/>
            <a:ext cx="519336" cy="123825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>
            <a:spAutoFit/>
          </a:bodyPr>
          <a:lstStyle>
            <a:defPPr>
              <a:defRPr lang="en-US"/>
            </a:defPPr>
            <a:lvl1pPr lvl="0" indent="0" defTabSz="913526">
              <a:buClr>
                <a:schemeClr val="tx2"/>
              </a:buClr>
              <a:buSzPct val="100000"/>
              <a:defRPr sz="1400" b="1" kern="0" baseline="0">
                <a:solidFill>
                  <a:srgbClr val="FFFFFF"/>
                </a:solidFill>
              </a:defRPr>
            </a:lvl1pPr>
            <a:lvl2pPr marL="192024" lvl="1" indent="-195987" defTabSz="913526">
              <a:buClr>
                <a:schemeClr val="tx2"/>
              </a:buClr>
              <a:buSzPct val="125000"/>
              <a:buFont typeface="Arial" charset="0"/>
              <a:buChar char="▪"/>
              <a:defRPr sz="1600" baseline="0"/>
            </a:lvl2pPr>
            <a:lvl3pPr marL="457200" lvl="2" indent="-267255" defTabSz="913526">
              <a:buClr>
                <a:schemeClr val="tx2"/>
              </a:buClr>
              <a:buSzPct val="120000"/>
              <a:buFont typeface="Arial" charset="0"/>
              <a:buChar char="–"/>
              <a:defRPr sz="1600" baseline="0"/>
            </a:lvl3pPr>
            <a:lvl4pPr marL="612648" lvl="3" indent="-158733" defTabSz="913526">
              <a:buClr>
                <a:schemeClr val="tx2"/>
              </a:buClr>
              <a:buSzPct val="120000"/>
              <a:buFont typeface="Arial" charset="0"/>
              <a:buChar char="▫"/>
              <a:defRPr sz="1600" baseline="0"/>
            </a:lvl4pPr>
            <a:lvl5pPr marL="749808" lvl="4" indent="-128016" defTabSz="913526">
              <a:buClr>
                <a:schemeClr val="tx2"/>
              </a:buClr>
              <a:buSzPct val="89000"/>
              <a:buFont typeface="Arial" charset="0"/>
              <a:buChar char="-"/>
              <a:defRPr sz="1600" baseline="0"/>
            </a:lvl5pPr>
            <a:lvl6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6pPr>
            <a:lvl7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7pPr>
            <a:lvl8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8pPr>
            <a:lvl9pPr marL="765029" indent="-132818" defTabSz="913526" fontAlgn="base"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89000"/>
              <a:buFont typeface="Arial" charset="0"/>
              <a:buChar char="-"/>
              <a:defRPr baseline="0"/>
            </a:lvl9pPr>
          </a:lstStyle>
          <a:p>
            <a:pPr marL="0" marR="0" lvl="0" indent="0" algn="l" defTabSz="91352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525A"/>
              </a:buClr>
              <a:buSzPct val="100000"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7/29</a:t>
            </a:r>
          </a:p>
        </p:txBody>
      </p:sp>
      <p:sp>
        <p:nvSpPr>
          <p:cNvPr id="5031" name="TextBox 5031"/>
          <p:cNvSpPr txBox="1"/>
          <p:nvPr/>
        </p:nvSpPr>
        <p:spPr>
          <a:xfrm>
            <a:off x="10152380" y="5032375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2/24</a:t>
            </a:r>
          </a:p>
        </p:txBody>
      </p:sp>
      <p:sp>
        <p:nvSpPr>
          <p:cNvPr id="5033" name="TextBox 5033"/>
          <p:cNvSpPr txBox="1"/>
          <p:nvPr/>
        </p:nvSpPr>
        <p:spPr>
          <a:xfrm>
            <a:off x="10702290" y="5032375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3/24</a:t>
            </a:r>
          </a:p>
        </p:txBody>
      </p:sp>
      <p:sp>
        <p:nvSpPr>
          <p:cNvPr id="5035" name="TextBox 5035"/>
          <p:cNvSpPr txBox="1"/>
          <p:nvPr/>
        </p:nvSpPr>
        <p:spPr>
          <a:xfrm>
            <a:off x="11330395" y="5032375"/>
            <a:ext cx="558800" cy="123825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TAC 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71A1C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4/28</a:t>
            </a:r>
          </a:p>
        </p:txBody>
      </p:sp>
      <p:sp>
        <p:nvSpPr>
          <p:cNvPr id="279" name="Oval 278">
            <a:extLst>
              <a:ext uri="{FF2B5EF4-FFF2-40B4-BE49-F238E27FC236}">
                <a16:creationId xmlns:a16="http://schemas.microsoft.com/office/drawing/2014/main" id="{A8A33D58-DEB4-14B1-E9FF-E387A6237965}"/>
              </a:ext>
            </a:extLst>
          </p:cNvPr>
          <p:cNvSpPr/>
          <p:nvPr>
            <p:custDataLst>
              <p:tags r:id="rId96"/>
            </p:custDataLst>
          </p:nvPr>
        </p:nvSpPr>
        <p:spPr bwMode="gray">
          <a:xfrm>
            <a:off x="9620250" y="5147730"/>
            <a:ext cx="177800" cy="177800"/>
          </a:xfrm>
          <a:prstGeom prst="ellipse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7" name="Oval 276">
            <a:extLst>
              <a:ext uri="{FF2B5EF4-FFF2-40B4-BE49-F238E27FC236}">
                <a16:creationId xmlns:a16="http://schemas.microsoft.com/office/drawing/2014/main" id="{A9FC15AB-0E24-6A29-1191-3BD24202958B}"/>
              </a:ext>
            </a:extLst>
          </p:cNvPr>
          <p:cNvSpPr/>
          <p:nvPr>
            <p:custDataLst>
              <p:tags r:id="rId97"/>
            </p:custDataLst>
          </p:nvPr>
        </p:nvSpPr>
        <p:spPr bwMode="gray">
          <a:xfrm>
            <a:off x="8395970" y="5147730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5" name="Oval 274">
            <a:extLst>
              <a:ext uri="{FF2B5EF4-FFF2-40B4-BE49-F238E27FC236}">
                <a16:creationId xmlns:a16="http://schemas.microsoft.com/office/drawing/2014/main" id="{81B22BCB-AFCF-03AE-06AD-E7A0F6CD6187}"/>
              </a:ext>
            </a:extLst>
          </p:cNvPr>
          <p:cNvSpPr/>
          <p:nvPr>
            <p:custDataLst>
              <p:tags r:id="rId98"/>
            </p:custDataLst>
          </p:nvPr>
        </p:nvSpPr>
        <p:spPr bwMode="gray">
          <a:xfrm>
            <a:off x="7979410" y="5147730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8" name="Oval 457">
            <a:extLst>
              <a:ext uri="{FF2B5EF4-FFF2-40B4-BE49-F238E27FC236}">
                <a16:creationId xmlns:a16="http://schemas.microsoft.com/office/drawing/2014/main" id="{734A4F06-5A5B-79C4-8AC8-16B55194B5AD}"/>
              </a:ext>
            </a:extLst>
          </p:cNvPr>
          <p:cNvSpPr/>
          <p:nvPr>
            <p:custDataLst>
              <p:tags r:id="rId99"/>
            </p:custDataLst>
          </p:nvPr>
        </p:nvSpPr>
        <p:spPr bwMode="gray">
          <a:xfrm>
            <a:off x="6744970" y="5147730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3" name="Oval 502">
            <a:extLst>
              <a:ext uri="{FF2B5EF4-FFF2-40B4-BE49-F238E27FC236}">
                <a16:creationId xmlns:a16="http://schemas.microsoft.com/office/drawing/2014/main" id="{099C1C60-B690-F92A-8D4B-4E5C92E71A75}"/>
              </a:ext>
            </a:extLst>
          </p:cNvPr>
          <p:cNvSpPr/>
          <p:nvPr>
            <p:custDataLst>
              <p:tags r:id="rId100"/>
            </p:custDataLst>
          </p:nvPr>
        </p:nvSpPr>
        <p:spPr bwMode="gray">
          <a:xfrm>
            <a:off x="6205220" y="5147730"/>
            <a:ext cx="177800" cy="177800"/>
          </a:xfrm>
          <a:prstGeom prst="ellipse">
            <a:avLst/>
          </a:prstGeom>
          <a:solidFill>
            <a:srgbClr val="D0D0D0"/>
          </a:solidFill>
          <a:ln w="9525" cap="sq" cmpd="sng" algn="ctr">
            <a:solidFill>
              <a:srgbClr val="D0D0D0"/>
            </a:solidFill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30" name="Oval 5030"/>
          <p:cNvSpPr/>
          <p:nvPr/>
        </p:nvSpPr>
        <p:spPr bwMode="gray">
          <a:xfrm>
            <a:off x="10342880" y="5147730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32" name="Oval 5032"/>
          <p:cNvSpPr/>
          <p:nvPr/>
        </p:nvSpPr>
        <p:spPr bwMode="gray">
          <a:xfrm>
            <a:off x="10892790" y="5147730"/>
            <a:ext cx="177800" cy="177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34" name="Oval 5034"/>
          <p:cNvSpPr/>
          <p:nvPr/>
        </p:nvSpPr>
        <p:spPr bwMode="gray">
          <a:xfrm>
            <a:off x="11520895" y="5147730"/>
            <a:ext cx="177800" cy="177800"/>
          </a:xfrm>
          <a:prstGeom prst="ellipse">
            <a:avLst/>
          </a:prstGeom>
          <a:solidFill>
            <a:srgbClr val="D0D0D0"/>
          </a:solidFill>
          <a:ln w="9525" cap="flat" cmpd="sng" algn="ctr">
            <a:solidFill>
              <a:srgbClr val="D0D0D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71A1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1D8D232-C4DA-1E38-7398-DFC3F5887216}"/>
              </a:ext>
            </a:extLst>
          </p:cNvPr>
          <p:cNvSpPr/>
          <p:nvPr/>
        </p:nvSpPr>
        <p:spPr>
          <a:xfrm>
            <a:off x="5866327" y="5406653"/>
            <a:ext cx="5631177" cy="257149"/>
          </a:xfrm>
          <a:prstGeom prst="rect">
            <a:avLst/>
          </a:prstGeom>
          <a:solidFill>
            <a:schemeClr val="bg1"/>
          </a:solidFill>
          <a:ln w="6350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100" i="1">
                <a:solidFill>
                  <a:schemeClr val="tx1"/>
                </a:solidFill>
              </a:rPr>
              <a:t>As needed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064EF8-5CC1-265E-12C0-662E0AA8B65D}"/>
              </a:ext>
            </a:extLst>
          </p:cNvPr>
          <p:cNvSpPr/>
          <p:nvPr/>
        </p:nvSpPr>
        <p:spPr>
          <a:xfrm>
            <a:off x="1566336" y="3998441"/>
            <a:ext cx="682515" cy="16803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Bef>
                <a:spcPts val="300"/>
              </a:spcBef>
              <a:spcAft>
                <a:spcPts val="300"/>
              </a:spcAft>
            </a:pPr>
            <a:r>
              <a:rPr lang="en-US" sz="1000">
                <a:solidFill>
                  <a:schemeClr val="tx1"/>
                </a:solidFill>
              </a:rPr>
              <a:t>Specific sessions to be selected for updates</a:t>
            </a:r>
          </a:p>
        </p:txBody>
      </p:sp>
    </p:spTree>
    <p:extLst>
      <p:ext uri="{BB962C8B-B14F-4D97-AF65-F5344CB8AC3E}">
        <p14:creationId xmlns:p14="http://schemas.microsoft.com/office/powerpoint/2010/main" val="5924251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c90ee1e1-c015-415f-8aa1-dd21303cc84c"/>
  <p:tag name="NEWVI" val="true"/>
  <p:tag name="TEMPLATELASTEDITTED" val="2019-02-25 12:05 PM"/>
  <p:tag name="TEMPLATECREATED" val="2019-02-27 01:18 PM"/>
  <p:tag name="TEMPLATEVERSION" val="3"/>
  <p:tag name="BLUEONEFOURTHTITLEFONTCOLORFIXED" val="true"/>
  <p:tag name="DARKLAYOUTNAMESCHANGEDTOCONTRAST" val="true"/>
  <p:tag name="CTFIXED" val="Yes"/>
  <p:tag name="THINKCELLUNDODONOTDELETE" val="0"/>
  <p:tag name="TSCLIENT" val="True"/>
  <p:tag name="TEMPLATELASTEDITED" val="2021-12-13 05:24 PM"/>
  <p:tag name="LINKEDPICTURESLINKREMOVED" val="True"/>
  <p:tag name="TCCONTRASTACCENTS" val="4|5|6|7|8|9"/>
  <p:tag name="TCLIGHTACCENTS" val="4|5|6|7|8|9"/>
  <p:tag name="THINKCELLPRESENTATIONDONOTDELETE" val="&lt;?xml version=&quot;1.0&quot; encoding=&quot;UTF-16&quot; standalone=&quot;yes&quot;?&gt;&lt;root reqver=&quot;28224&quot;&gt;&lt;version val=&quot;35902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1-%Y&lt;/m_strFormatTime&gt;&lt;m_yearfmt&gt;&lt;begin val=&quot;0&quot;/&gt;&lt;end val=&quot;0&quot;/&gt;&lt;/m_yearfmt&gt;&lt;/m_precDefaultDate&gt;&lt;m_precDefaultDay&gt;&lt;m_bNumberIsYear val=&quot;0&quot;/&gt;&lt;m_strFormatTime&gt;%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1&quot;&gt;&lt;elem m_fUsage=&quot;1.89999999999999991118E+00&quot;&gt;&lt;m_msothmcolidx val=&quot;0&quot;/&gt;&lt;m_rgb r=&quot;DC&quot; g=&quot;00&quot; b=&quot;13&quot;/&gt;&lt;/elem&gt;&lt;/m_vecMRU&gt;&lt;/m_mruColor&gt;&lt;m_eweekdayFirstOfWeek val=&quot;2&quot;/&gt;&lt;m_eweekdayFirstOfWorkweek val=&quot;2&quot;/&gt;&lt;m_eweekdayFirstOfWeekend val=&quot;7&quot;/&gt;&lt;/CPresentation&gt;&lt;/root&gt;"/>
  <p:tag name="ICONENCLOSURE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YLYSbLzP8DsqQ5_IDvMg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5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gJTIPPebpo6irFSQqHl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vgJTIPPebpo6irFSQqHl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WrJZYiK81Dqg3AKqhPXmQ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qRLcqlXddAIBcoL4_FmkA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4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FTi586bxaRXNGLyq6cjU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RnDxEIFDMpZ7XFucXEwcQ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lpk7TYHRxaIHe6.SUx9jg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3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A0evTD9FXplcSqw.av8M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WhDmC1QbRmt16_uxlW7g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QWNAe6aOZs3iPRT_1kIw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2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ETb3D.HcKF_v3xSvBqj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WhDmC1QbRmt16_uxlW7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MQWNAe6aOZs3iPRT_1kIw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Dark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NGLE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ETb3D.HcKF_v3xSvBqjg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w4BZlnvKEO9ZCIa9.28.w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z9_f.d6YGbJCbK0.Pg2_A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Documenttyp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Tuk0M3xH3ezDpMX9R79w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Tuk0M3xH3ezDpMX9R79w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iVg2t_qsIXrMJX3Z0J1bw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xljSvyU3NvSenbiaRDqQ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AppsggsW2ry2FjLAaOt6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Subtitl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R9.3.ZveXmLYmspzvwt.Q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Q9JrmHo1RNq1oMxIM1Qjg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diGSN0NpTRXIzsJI0lYk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YGQdrIbGHbHqFIP2c4l6Q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wYTUKIRXhbZZgYCiWjHRQ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6Zb2LjIs0u94vNMkU62GQ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wIkzO_k2FNw3QCIqPm1bw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GgRYkOokn0Ej3MBFsJkcA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4Eh6B8xx57B3tm3GEroDw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RaB14ASabmaK19POHpg3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Titl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jyp2LZLBDsIPozs1UILUg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yRgS2oZPxXU6D3giVasDg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cTKRHzkMZ.SHFKSr_kJiQ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Gi52NfK__mp1aG7i1wR_w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gU.VRB7pyYdj7VMbNYTkg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68F4.heGH4MVM1tI_AHtw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7A9n.6QQ4JVXikUJhN_.A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DqquJYleACCS0XdXosilQ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4W9YMe_.fsSq2uuYrC0yQ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Wt4m.l.pe3Jb.d_dfKPL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FZAWMQoS6pSDYiOXFqlyA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hCLc6YjyV8ZSM5DaUiaTg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U8DAvxR3n8_HK_mrtYdFw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ybk8eR7OphdvJ_HtKYFyw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Tuk0M3xH3ezDpMX9R79w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3YdMyuZa9H5lVW3UgSlLg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sPuHVmDVbgItqvfax3jg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FlJjautCviFsBPiJjJJ1g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yw.y2VQUNLfaQgwoIBinw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C_pZQHLz20N3YQHyn5VG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dgxnjC4a1CHLwqqX6jUdw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ALkdwuMHoVGgQ7RmGuvRw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HnFJz9Qgh9JgOeNkXk0CQ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6A2kYJ5a89pkj26uApZRg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Msxy2TPH.i8vFw2zwgxfw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LineBasicDefault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cgoWEzLgA0_64VDvMxGG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GreyLineSeparatorDefault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rsTsl7GIrzwP_r_tC3faQ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SAj8U99B.rBif1efqy7EQ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STWSgcsL8XbmGwYV54cA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c.jFZczQ7pvnHi2LqoYkA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Mb6Gd0q9_dqiAjOOfJYIA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9eNkKCzwD.JZRRBEI8mZg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V_3vMbLsIJqpwZdDOq2sA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wMasqOYitPrZpQydimkEQ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97jiDhAAPb3vK9pLgABc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ybk7G0UDDnkc0D8vJtepg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MYHDHvikgxUJPKU4vwaeA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SingleBoatText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ZdiCJc0r9GltUh8EVG6DQ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rHaG1D9Y84wOqGUq1NZow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PsE2bcY1F4Z0uPnIDyRh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.oZbb0sXNdu8BCibsgsUw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Hu7ZaF3DsnJZ5q8vsBFRA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ThJLLiwd0h9jpySdfi0B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4. Footno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Z96ctUUqJsGDCugslwBCg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vhTnprpZIIVVQCOTQtpL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vs3CU0mhZ0iF9VK3Gc_g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rcAbB4u0quRffFN3bn3X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ACET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G_9mniplMrafceMpP.Qw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bEQ8aI7AKzsdxigcAG3Z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Lvs1S2qnQw1aA01IUaglg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UyDlDqWonv3hoAx.p9Rsw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9xgrPArEB1mEiMOhB5KG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RectangleLight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3. Subtitl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guF4Gw2mJIhuiFXm5tKQ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2. Slide Titl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5. Sourc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PENAME" val="1. On-page tracker"/>
</p:tagLst>
</file>

<file path=ppt/theme/theme1.xml><?xml version="1.0" encoding="utf-8"?>
<a:theme xmlns:a="http://schemas.openxmlformats.org/drawingml/2006/main" name="White">
  <a:themeElements>
    <a:clrScheme name="Scheme1">
      <a:dk1>
        <a:srgbClr val="171A1C"/>
      </a:dk1>
      <a:lt1>
        <a:srgbClr val="FFFFFF"/>
      </a:lt1>
      <a:dk2>
        <a:srgbClr val="4A525A"/>
      </a:dk2>
      <a:lt2>
        <a:srgbClr val="E6EBEF"/>
      </a:lt2>
      <a:accent1>
        <a:srgbClr val="005763"/>
      </a:accent1>
      <a:accent2>
        <a:srgbClr val="3DBED1"/>
      </a:accent2>
      <a:accent3>
        <a:srgbClr val="003865"/>
      </a:accent3>
      <a:accent4>
        <a:srgbClr val="0063B4"/>
      </a:accent4>
      <a:accent5>
        <a:srgbClr val="26D07C"/>
      </a:accent5>
      <a:accent6>
        <a:srgbClr val="867ED0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1">
        <a:dk1>
          <a:srgbClr val="171A1C"/>
        </a:dk1>
        <a:lt1>
          <a:srgbClr val="FFFFFF"/>
        </a:lt1>
        <a:dk2>
          <a:srgbClr val="4A525A"/>
        </a:dk2>
        <a:lt2>
          <a:srgbClr val="E6EBEF"/>
        </a:lt2>
        <a:accent1>
          <a:srgbClr val="005763"/>
        </a:accent1>
        <a:accent2>
          <a:srgbClr val="3DBED1"/>
        </a:accent2>
        <a:accent3>
          <a:srgbClr val="003865"/>
        </a:accent3>
        <a:accent4>
          <a:srgbClr val="0063B4"/>
        </a:accent4>
        <a:accent5>
          <a:srgbClr val="26D07C"/>
        </a:accent5>
        <a:accent6>
          <a:srgbClr val="867ED0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</a:custClrLst>
  <a:extLst>
    <a:ext uri="{05A4C25C-085E-4340-85A3-A5531E510DB2}">
      <thm15:themeFamily xmlns:thm15="http://schemas.microsoft.com/office/thememl/2012/main" name="1211NH01_CF_16x9_ENG_V1" id="{4A613D7B-9113-4CAC-A3D5-39B239B93BAF}" vid="{C24AB2ED-F39E-467B-A5B1-B0FEAF0B9306}"/>
    </a:ext>
  </a:extLst>
</a:theme>
</file>

<file path=ppt/theme/theme2.xml><?xml version="1.0" encoding="utf-8"?>
<a:theme xmlns:a="http://schemas.openxmlformats.org/drawingml/2006/main" name="Contrast">
  <a:themeElements>
    <a:clrScheme name="Scheme2">
      <a:dk1>
        <a:srgbClr val="FFFFFF"/>
      </a:dk1>
      <a:lt1>
        <a:srgbClr val="005763"/>
      </a:lt1>
      <a:dk2>
        <a:srgbClr val="171A1C"/>
      </a:dk2>
      <a:lt2>
        <a:srgbClr val="171A1C"/>
      </a:lt2>
      <a:accent1>
        <a:srgbClr val="FFFFFF"/>
      </a:accent1>
      <a:accent2>
        <a:srgbClr val="3DBED1"/>
      </a:accent2>
      <a:accent3>
        <a:srgbClr val="26D07C"/>
      </a:accent3>
      <a:accent4>
        <a:srgbClr val="867ED0"/>
      </a:accent4>
      <a:accent5>
        <a:srgbClr val="0063B4"/>
      </a:accent5>
      <a:accent6>
        <a:srgbClr val="003865"/>
      </a:accent6>
      <a:hlink>
        <a:srgbClr val="0000FF"/>
      </a:hlink>
      <a:folHlink>
        <a:srgbClr val="800080"/>
      </a:folHlink>
    </a:clrScheme>
    <a:fontScheme name="Custo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 w="6350" cap="sq">
          <a:noFill/>
          <a:miter lim="800000"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Bef>
            <a:spcPts val="300"/>
          </a:spcBef>
          <a:spcAft>
            <a:spcPts val="300"/>
          </a:spcAft>
          <a:defRPr sz="16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 cap="flat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ln w="6350">
          <a:noFill/>
          <a:miter lim="800000"/>
        </a:ln>
      </a:spPr>
      <a:bodyPr vert="horz" wrap="square" lIns="0" tIns="0" rIns="0" bIns="0" rtlCol="0">
        <a:noAutofit/>
      </a:bodyPr>
      <a:lstStyle>
        <a:defPPr algn="l">
          <a:spcBef>
            <a:spcPts val="300"/>
          </a:spcBef>
          <a:spcAft>
            <a:spcPts val="300"/>
          </a:spcAft>
          <a:buNone/>
          <a:defRPr sz="1600" dirty="0" smtClean="0"/>
        </a:defPPr>
      </a:lstStyle>
    </a:txDef>
  </a:objectDefaults>
  <a:extraClrSchemeLst>
    <a:extraClrScheme>
      <a:clrScheme name="Scheme2">
        <a:dk1>
          <a:srgbClr val="FFFFFF"/>
        </a:dk1>
        <a:lt1>
          <a:srgbClr val="005763"/>
        </a:lt1>
        <a:dk2>
          <a:srgbClr val="171A1C"/>
        </a:dk2>
        <a:lt2>
          <a:srgbClr val="171A1C"/>
        </a:lt2>
        <a:accent1>
          <a:srgbClr val="FFFFFF"/>
        </a:accent1>
        <a:accent2>
          <a:srgbClr val="3DBED1"/>
        </a:accent2>
        <a:accent3>
          <a:srgbClr val="26D07C"/>
        </a:accent3>
        <a:accent4>
          <a:srgbClr val="867ED0"/>
        </a:accent4>
        <a:accent5>
          <a:srgbClr val="0063B4"/>
        </a:accent5>
        <a:accent6>
          <a:srgbClr val="003865"/>
        </a:accent6>
        <a:hlink>
          <a:srgbClr val="0000FF"/>
        </a:hlink>
        <a:folHlink>
          <a:srgbClr val="800080"/>
        </a:folHlink>
      </a:clrScheme>
    </a:extraClrScheme>
  </a:extraClrSchemeLst>
  <a:custClrLst>
    <a:custClr name="Dark Gray">
      <a:srgbClr val="4D4D4D"/>
    </a:custClr>
    <a:custClr name="Mid Gray">
      <a:srgbClr val="7F7F7F"/>
    </a:custClr>
    <a:custClr name="Light Gray">
      <a:srgbClr val="B3B3B3"/>
    </a:custClr>
    <a:custClr name="Super Light Gray">
      <a:srgbClr val="D0D0D0"/>
    </a:custClr>
    <a:custClr name="Pale Gray">
      <a:srgbClr val="E6E6E6"/>
    </a:custClr>
  </a:custClrLst>
  <a:extLst>
    <a:ext uri="{05A4C25C-085E-4340-85A3-A5531E510DB2}">
      <thm15:themeFamily xmlns:thm15="http://schemas.microsoft.com/office/thememl/2012/main" name="1211NH01_CF_16x9_ENG_V1" id="{4A613D7B-9113-4CAC-A3D5-39B239B93BAF}" vid="{AE90783A-B68D-4001-A0A8-A8AAEBB64B5F}"/>
    </a:ext>
  </a:extLst>
</a:theme>
</file>

<file path=ppt/theme/theme3.xml><?xml version="1.0" encoding="utf-8"?>
<a:theme xmlns:a="http://schemas.openxmlformats.org/drawingml/2006/main" name="Office Theme">
  <a:themeElements>
    <a:clrScheme name="Custom Scheme">
      <a:dk1>
        <a:srgbClr val="000000"/>
      </a:dk1>
      <a:lt1>
        <a:srgbClr val="FFFFFF"/>
      </a:lt1>
      <a:dk2>
        <a:srgbClr val="051C2C"/>
      </a:dk2>
      <a:lt2>
        <a:srgbClr val="FFFFFF"/>
      </a:lt2>
      <a:accent1>
        <a:srgbClr val="051C2C"/>
      </a:accent1>
      <a:accent2>
        <a:srgbClr val="00A9F4"/>
      </a:accent2>
      <a:accent3>
        <a:srgbClr val="1F40E6"/>
      </a:accent3>
      <a:accent4>
        <a:srgbClr val="AAE6F0"/>
      </a:accent4>
      <a:accent5>
        <a:srgbClr val="3C96B4"/>
      </a:accent5>
      <a:accent6>
        <a:srgbClr val="AFC3FF"/>
      </a:accent6>
      <a:hlink>
        <a:srgbClr val="00A9F4"/>
      </a:hlink>
      <a:folHlink>
        <a:srgbClr val="00A9F4"/>
      </a:folHlink>
    </a:clrScheme>
    <a:fontScheme name="Custom Scheme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Custom Scheme">
      <a:dk1>
        <a:srgbClr val="000000"/>
      </a:dk1>
      <a:lt1>
        <a:srgbClr val="FFFFFF"/>
      </a:lt1>
      <a:dk2>
        <a:srgbClr val="051C2C"/>
      </a:dk2>
      <a:lt2>
        <a:srgbClr val="FFFFFF"/>
      </a:lt2>
      <a:accent1>
        <a:srgbClr val="051C2C"/>
      </a:accent1>
      <a:accent2>
        <a:srgbClr val="00A9F4"/>
      </a:accent2>
      <a:accent3>
        <a:srgbClr val="1F40E6"/>
      </a:accent3>
      <a:accent4>
        <a:srgbClr val="AAE6F0"/>
      </a:accent4>
      <a:accent5>
        <a:srgbClr val="3C96B4"/>
      </a:accent5>
      <a:accent6>
        <a:srgbClr val="AFC3FF"/>
      </a:accent6>
      <a:hlink>
        <a:srgbClr val="00A9F4"/>
      </a:hlink>
      <a:folHlink>
        <a:srgbClr val="00A9F4"/>
      </a:folHlink>
    </a:clrScheme>
    <a:fontScheme name="Custom Scheme2 Fonts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2" Type="http://schemas.microsoft.com/office/2011/relationships/webextension" Target="webextension2.xml"/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525" row="7">
    <wetp:webextensionref xmlns:r="http://schemas.openxmlformats.org/officeDocument/2006/relationships" r:id="rId1"/>
  </wetp:taskpane>
  <wetp:taskpane dockstate="right" visibility="1" width="438" row="0">
    <wetp:webextensionref xmlns:r="http://schemas.openxmlformats.org/officeDocument/2006/relationships" r:id="rId2"/>
  </wetp:taskpane>
</wetp:taskpanes>
</file>

<file path=ppt/webextensions/webextension1.xml><?xml version="1.0" encoding="utf-8"?>
<we:webextension xmlns:we="http://schemas.microsoft.com/office/webextensions/webextension/2010/11" id="{5D1D1762-9C03-4A66-9C6A-DA6CE4B9723C}">
  <we:reference id="e74ca2a7-5e50-4ebf-bfa5-bb75c7950374" version="4.0.0.0" store="EXCatalog" storeType="EXCatalog"/>
  <we:alternateReferences/>
  <we:properties>
    <we:property name="srChargeCodeData" value="{&quot;selectedSupportOption&quot;:&quot;CLIENT&quot;,&quot;language&quot;:&quot;English&quot;,&quot;chargeCode&quot;:{&quot;activityCode&quot;:&quot;CE&quot;,&quot;anchorTag&quot;:&quot;&quot;,&quot;announcements&quot;:null,&quot;chargeCode&quot;:&quot;valid&quot;,&quot;chargeCodeRegistered&quot;:false,&quot;coreServicesLimit&quot;:15,&quot;critical&quot;:0,&quot;description&quot;:&quot;Confirm if your request contains the following: Protected Health Information (PHI) or Personally Identifiable Information (PII).&quot;,&quot;enableFPS&quot;:&quot;true&quot;,&quot;featureFlag&quot;:{&quot;blockRequestsEnabled&quot;:false,&quot;overnightDeliveryEnabled&quot;:false,&quot;searchOfferingEnabled&quot;:false},&quot;formType&quot;:&quot;attestation&quot;,&quot;inScope&quot;:false,&quot;isBoxDisabled&quot;:false,&quot;isCTEEnabled&quot;:false,&quot;lane&quot;:&quot;Global&quot;,&quot;message&quot;:&quot;Attestation required&quot;,&quot;outSourced&quot;:true,&quot;platform&quot;:&quot;GW&quot;,&quot;projectType&quot;:&quot;Client&quot;,&quot;showInternal&quot;:false,&quot;subLane&quot;:&quot;&quot;,&quot;userRegistered&quot;:false,&quot;code&quot;:&quot;1211NH01&quot;,&quot;updatedAt&quot;:&quot;2026-07-21T16:08:53.244Z&quot;}}"/>
  </we:properties>
  <we:bindings/>
  <we:snapshot xmlns:r="http://schemas.openxmlformats.org/officeDocument/2006/relationships"/>
</we:webextension>
</file>

<file path=ppt/webextensions/webextension2.xml><?xml version="1.0" encoding="utf-8"?>
<we:webextension xmlns:we="http://schemas.microsoft.com/office/webextensions/webextension/2010/11" id="{DF92A082-5808-4449-951A-BE439CB72CC5}">
  <we:reference id="5332053f-08b1-4ad5-b936-144d44d33f40" version="2.62.2.0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37ac4fa-902d-4f29-bbdc-3877ea87d1ce" xsi:nil="true"/>
    <lcf76f155ced4ddcb4097134ff3c332f xmlns="f419a087-1e80-495d-85c4-486fa6b09cae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D0E9D229717A45A0F014C745A02018" ma:contentTypeVersion="10" ma:contentTypeDescription="Create a new document." ma:contentTypeScope="" ma:versionID="f3d69bc3bfd0aac6724cf821c4b9b5ef">
  <xsd:schema xmlns:xsd="http://www.w3.org/2001/XMLSchema" xmlns:xs="http://www.w3.org/2001/XMLSchema" xmlns:p="http://schemas.microsoft.com/office/2006/metadata/properties" xmlns:ns2="f419a087-1e80-495d-85c4-486fa6b09cae" xmlns:ns3="c37ac4fa-902d-4f29-bbdc-3877ea87d1ce" targetNamespace="http://schemas.microsoft.com/office/2006/metadata/properties" ma:root="true" ma:fieldsID="971f991f8e9e1bdcc84bdb1939d05c3d" ns2:_="" ns3:_="">
    <xsd:import namespace="f419a087-1e80-495d-85c4-486fa6b09cae"/>
    <xsd:import namespace="c37ac4fa-902d-4f29-bbdc-3877ea87d1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19a087-1e80-495d-85c4-486fa6b09ca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7ac4fa-902d-4f29-bbdc-3877ea87d1ce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2af1a2d-7cff-4f55-99dc-3de56818a427}" ma:internalName="TaxCatchAll" ma:showField="CatchAllData" ma:web="c37ac4fa-902d-4f29-bbdc-3877ea87d1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3BDD5B-8D08-4F85-A0AE-FAA105D1B4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1AE8117-67ED-4B4E-B31E-080853EFE73D}">
  <ds:schemaRefs>
    <ds:schemaRef ds:uri="http://schemas.openxmlformats.org/package/2006/metadata/core-properties"/>
    <ds:schemaRef ds:uri="c37ac4fa-902d-4f29-bbdc-3877ea87d1ce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http://schemas.microsoft.com/office/2006/documentManagement/types"/>
    <ds:schemaRef ds:uri="f419a087-1e80-495d-85c4-486fa6b09ca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994C2B7C-D05D-4D53-8E15-D8E5FC256A3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419a087-1e80-495d-85c4-486fa6b09cae"/>
    <ds:schemaRef ds:uri="c37ac4fa-902d-4f29-bbdc-3877ea87d1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20260713 ERCOT Template_updated</Template>
  <TotalTime>3</TotalTime>
  <Words>709</Words>
  <Application>Microsoft Office PowerPoint</Application>
  <PresentationFormat>Widescreen</PresentationFormat>
  <Paragraphs>160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Segoe UI</vt:lpstr>
      <vt:lpstr>Wingdings</vt:lpstr>
      <vt:lpstr>White</vt:lpstr>
      <vt:lpstr>Contrast</vt:lpstr>
      <vt:lpstr>think-cell Slide</vt:lpstr>
      <vt:lpstr>Comprehensive Transmission Planning and Batch 1+</vt:lpstr>
      <vt:lpstr>ERCOT continues to evolve the high-level process design</vt:lpstr>
      <vt:lpstr>Overall CTP scope: CTP will integrate batch process, streamline modeling and planning processes, and define clear governance handoffs</vt:lpstr>
      <vt:lpstr>Batch 1+: Initial Batch 1+ Revision Requests priorities span four focus areas to continue advancing the Large Load framework</vt:lpstr>
      <vt:lpstr>Stakeholder roadmap: Path to Batch 1+ and CTP Board approval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Phillip Meng</dc:creator>
  <cp:keywords/>
  <dc:description/>
  <cp:lastModifiedBy>Mereness, Matt</cp:lastModifiedBy>
  <cp:revision>7</cp:revision>
  <dcterms:created xsi:type="dcterms:W3CDTF">2026-07-13T19:09:16Z</dcterms:created>
  <dcterms:modified xsi:type="dcterms:W3CDTF">2026-08-21T14:43:44Z</dcterms:modified>
  <cp:category/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LastEdited">
    <vt:lpwstr>2021-12-13 05:24 PM</vt:lpwstr>
  </property>
  <property fmtid="{D5CDD505-2E9C-101B-9397-08002B2CF9AE}" pid="3" name="ContentTypeId">
    <vt:lpwstr>0x0101003CD0E9D229717A45A0F014C745A02018</vt:lpwstr>
  </property>
  <property fmtid="{D5CDD505-2E9C-101B-9397-08002B2CF9AE}" pid="4" name="MSIP_Label_83303d7c-e5a3-4cc8-90eb-69bfd7570ac4_Removed">
    <vt:lpwstr>False</vt:lpwstr>
  </property>
  <property fmtid="{D5CDD505-2E9C-101B-9397-08002B2CF9AE}" pid="5" name="MSIP_Label_83303d7c-e5a3-4cc8-90eb-69bfd7570ac4_ActionId">
    <vt:lpwstr>879318f3-8bb9-42e6-87c9-62f8baf27928</vt:lpwstr>
  </property>
  <property fmtid="{D5CDD505-2E9C-101B-9397-08002B2CF9AE}" pid="6" name="MSIP_Label_83303d7c-e5a3-4cc8-90eb-69bfd7570ac4_Name">
    <vt:lpwstr>Client \ Client Confidential</vt:lpwstr>
  </property>
  <property fmtid="{D5CDD505-2E9C-101B-9397-08002B2CF9AE}" pid="7" name="MSIP_Label_83303d7c-e5a3-4cc8-90eb-69bfd7570ac4_SetDate">
    <vt:lpwstr>2026-07-15T00:40:42Z</vt:lpwstr>
  </property>
  <property fmtid="{D5CDD505-2E9C-101B-9397-08002B2CF9AE}" pid="8" name="MSIP_Label_83303d7c-e5a3-4cc8-90eb-69bfd7570ac4_SiteId">
    <vt:lpwstr>cc8936bc-9382-4fff-87cb-6f55999549e7</vt:lpwstr>
  </property>
  <property fmtid="{D5CDD505-2E9C-101B-9397-08002B2CF9AE}" pid="9" name="MSIP_Label_83303d7c-e5a3-4cc8-90eb-69bfd7570ac4_Enabled">
    <vt:lpwstr>True</vt:lpwstr>
  </property>
  <property fmtid="{D5CDD505-2E9C-101B-9397-08002B2CF9AE}" pid="10" name="MediaServiceImageTags">
    <vt:lpwstr/>
  </property>
  <property fmtid="{D5CDD505-2E9C-101B-9397-08002B2CF9AE}" pid="11" name="MSIP_Label_83303d7c-e5a3-4cc8-90eb-69bfd7570ac4_Parent">
    <vt:lpwstr>41a75552-f860-45e1-90d5-c0b4fc08c5e4</vt:lpwstr>
  </property>
  <property fmtid="{D5CDD505-2E9C-101B-9397-08002B2CF9AE}" pid="12" name="MSIP_Label_83303d7c-e5a3-4cc8-90eb-69bfd7570ac4_Extended_MSFT_Method">
    <vt:lpwstr>Standard</vt:lpwstr>
  </property>
  <property fmtid="{D5CDD505-2E9C-101B-9397-08002B2CF9AE}" pid="13" name="MSIP_Label_41a75552-f860-45e1-90d5-c0b4fc08c5e4_Enabled">
    <vt:lpwstr>True</vt:lpwstr>
  </property>
  <property fmtid="{D5CDD505-2E9C-101B-9397-08002B2CF9AE}" pid="14" name="MSIP_Label_41a75552-f860-45e1-90d5-c0b4fc08c5e4_SiteId">
    <vt:lpwstr>cc8936bc-9382-4fff-87cb-6f55999549e7</vt:lpwstr>
  </property>
  <property fmtid="{D5CDD505-2E9C-101B-9397-08002B2CF9AE}" pid="15" name="MSIP_Label_41a75552-f860-45e1-90d5-c0b4fc08c5e4_SetDate">
    <vt:lpwstr>2026-07-15T00:40:42Z</vt:lpwstr>
  </property>
  <property fmtid="{D5CDD505-2E9C-101B-9397-08002B2CF9AE}" pid="16" name="MSIP_Label_41a75552-f860-45e1-90d5-c0b4fc08c5e4_Name">
    <vt:lpwstr>Client</vt:lpwstr>
  </property>
  <property fmtid="{D5CDD505-2E9C-101B-9397-08002B2CF9AE}" pid="17" name="MSIP_Label_41a75552-f860-45e1-90d5-c0b4fc08c5e4_ActionId">
    <vt:lpwstr>0ef0f68d-b196-4110-b7e8-450e790b2de3</vt:lpwstr>
  </property>
  <property fmtid="{D5CDD505-2E9C-101B-9397-08002B2CF9AE}" pid="18" name="MSIP_Label_41a75552-f860-45e1-90d5-c0b4fc08c5e4_Extended_MSFT_Method">
    <vt:lpwstr>Standard</vt:lpwstr>
  </property>
  <property fmtid="{D5CDD505-2E9C-101B-9397-08002B2CF9AE}" pid="19" name="Sensitivity">
    <vt:lpwstr>Client \ Client Confidential Client</vt:lpwstr>
  </property>
  <property fmtid="{D5CDD505-2E9C-101B-9397-08002B2CF9AE}" pid="20" name="_dlc_DocIdItemGuid">
    <vt:lpwstr>f500bcfd-10c4-4940-aa22-b33b6935b88e</vt:lpwstr>
  </property>
  <property fmtid="{D5CDD505-2E9C-101B-9397-08002B2CF9AE}" pid="21" name="MSIP_Label_7084cbda-52b8-46fb-a7b7-cb5bd465ed85_Enabled">
    <vt:lpwstr>true</vt:lpwstr>
  </property>
  <property fmtid="{D5CDD505-2E9C-101B-9397-08002B2CF9AE}" pid="22" name="MSIP_Label_7084cbda-52b8-46fb-a7b7-cb5bd465ed85_SetDate">
    <vt:lpwstr>2026-07-24T20:22:50Z</vt:lpwstr>
  </property>
  <property fmtid="{D5CDD505-2E9C-101B-9397-08002B2CF9AE}" pid="23" name="MSIP_Label_7084cbda-52b8-46fb-a7b7-cb5bd465ed85_Method">
    <vt:lpwstr>Standard</vt:lpwstr>
  </property>
  <property fmtid="{D5CDD505-2E9C-101B-9397-08002B2CF9AE}" pid="24" name="MSIP_Label_7084cbda-52b8-46fb-a7b7-cb5bd465ed85_Name">
    <vt:lpwstr>Internal</vt:lpwstr>
  </property>
  <property fmtid="{D5CDD505-2E9C-101B-9397-08002B2CF9AE}" pid="25" name="MSIP_Label_7084cbda-52b8-46fb-a7b7-cb5bd465ed85_SiteId">
    <vt:lpwstr>0afb747d-bff7-4596-a9fc-950ef9e0ec45</vt:lpwstr>
  </property>
  <property fmtid="{D5CDD505-2E9C-101B-9397-08002B2CF9AE}" pid="26" name="MSIP_Label_7084cbda-52b8-46fb-a7b7-cb5bd465ed85_ActionId">
    <vt:lpwstr>5967daee-7ff7-4092-b8af-bbe4535babfa</vt:lpwstr>
  </property>
  <property fmtid="{D5CDD505-2E9C-101B-9397-08002B2CF9AE}" pid="27" name="MSIP_Label_7084cbda-52b8-46fb-a7b7-cb5bd465ed85_ContentBits">
    <vt:lpwstr>0</vt:lpwstr>
  </property>
  <property fmtid="{D5CDD505-2E9C-101B-9397-08002B2CF9AE}" pid="28" name="MSIP_Label_7084cbda-52b8-46fb-a7b7-cb5bd465ed85_Tag">
    <vt:lpwstr>10, 3, 0, 2</vt:lpwstr>
  </property>
</Properties>
</file>