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comments/modernComment_105_B28F37DC.xml" ContentType="application/vnd.ms-powerpoint.comment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7" r:id="rId4"/>
    <p:sldMasterId id="2147483660" r:id="rId5"/>
  </p:sldMasterIdLst>
  <p:notesMasterIdLst>
    <p:notesMasterId r:id="rId28"/>
  </p:notesMasterIdLst>
  <p:handoutMasterIdLst>
    <p:handoutMasterId r:id="rId29"/>
  </p:handoutMasterIdLst>
  <p:sldIdLst>
    <p:sldId id="272" r:id="rId6"/>
    <p:sldId id="261" r:id="rId7"/>
    <p:sldId id="264" r:id="rId8"/>
    <p:sldId id="2147483646" r:id="rId9"/>
    <p:sldId id="262" r:id="rId10"/>
    <p:sldId id="260" r:id="rId11"/>
    <p:sldId id="257" r:id="rId12"/>
    <p:sldId id="256" r:id="rId13"/>
    <p:sldId id="2147483629" r:id="rId14"/>
    <p:sldId id="259" r:id="rId15"/>
    <p:sldId id="268" r:id="rId16"/>
    <p:sldId id="269" r:id="rId17"/>
    <p:sldId id="2147483639" r:id="rId18"/>
    <p:sldId id="2147483640" r:id="rId19"/>
    <p:sldId id="2147483641" r:id="rId20"/>
    <p:sldId id="2147483642" r:id="rId21"/>
    <p:sldId id="2147483643" r:id="rId22"/>
    <p:sldId id="2147483644" r:id="rId23"/>
    <p:sldId id="2147483645" r:id="rId24"/>
    <p:sldId id="266" r:id="rId25"/>
    <p:sldId id="267" r:id="rId26"/>
    <p:sldId id="270" r:id="rId2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ADF3AEFF-EF17-4CBA-8E2F-9B69E5BACA9A}">
          <p14:sldIdLst>
            <p14:sldId id="272"/>
            <p14:sldId id="261"/>
            <p14:sldId id="264"/>
            <p14:sldId id="2147483646"/>
            <p14:sldId id="262"/>
            <p14:sldId id="260"/>
          </p14:sldIdLst>
        </p14:section>
        <p14:section name="Appendix" id="{C45B16CA-27EB-43E6-A40A-F5DF5F21DCE7}">
          <p14:sldIdLst>
            <p14:sldId id="257"/>
            <p14:sldId id="256"/>
            <p14:sldId id="2147483629"/>
            <p14:sldId id="259"/>
            <p14:sldId id="268"/>
            <p14:sldId id="269"/>
            <p14:sldId id="2147483639"/>
            <p14:sldId id="2147483640"/>
            <p14:sldId id="2147483641"/>
            <p14:sldId id="2147483642"/>
            <p14:sldId id="2147483643"/>
            <p14:sldId id="2147483644"/>
            <p14:sldId id="2147483645"/>
            <p14:sldId id="266"/>
            <p14:sldId id="267"/>
            <p14:sldId id="270"/>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27C8E0F3-9981-A536-AE7B-94653E9EE563}" name="Bonser, Drew" initials="DB" userId="S::Drew.Bonser@ercot.com::a0601629-e5ed-401d-b39e-c3866e21e07f"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2794A4"/>
    <a:srgbClr val="B1E5ED"/>
    <a:srgbClr val="00343B"/>
    <a:srgbClr val="00829B"/>
    <a:srgbClr val="E6EBF0"/>
    <a:srgbClr val="FFFFFF"/>
    <a:srgbClr val="DADCDE"/>
    <a:srgbClr val="A9E5EA"/>
    <a:srgbClr val="00AEC7"/>
    <a:srgbClr val="D6D9D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C58AE8E-9456-F770-B0DD-EEC1237918C5}" v="4" dt="2026-08-11T19:47:26.58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97" d="100"/>
          <a:sy n="97" d="100"/>
        </p:scale>
        <p:origin x="1074" y="306"/>
      </p:cViewPr>
      <p:guideLst/>
    </p:cSldViewPr>
  </p:slideViewPr>
  <p:notesTextViewPr>
    <p:cViewPr>
      <p:scale>
        <a:sx n="1" d="1"/>
        <a:sy n="1" d="1"/>
      </p:scale>
      <p:origin x="0" y="0"/>
    </p:cViewPr>
  </p:notesTextViewPr>
  <p:notesViewPr>
    <p:cSldViewPr snapToGrid="0">
      <p:cViewPr varScale="1">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customXml" Target="../customXml/item3.xml"/><Relationship Id="rId21" Type="http://schemas.openxmlformats.org/officeDocument/2006/relationships/slide" Target="slides/slide16.xml"/><Relationship Id="rId34" Type="http://schemas.microsoft.com/office/2015/10/relationships/revisionInfo" Target="revisionInfo.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notesMaster" Target="notesMasters/notesMaster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presProps" Target="presProps.xml"/><Relationship Id="rId35" Type="http://schemas.microsoft.com/office/2018/10/relationships/authors" Target="authors.xml"/><Relationship Id="rId8" Type="http://schemas.openxmlformats.org/officeDocument/2006/relationships/slide" Target="slides/slide3.xml"/></Relationships>
</file>

<file path=ppt/comments/modernComment_105_B28F37DC.xml><?xml version="1.0" encoding="utf-8"?>
<p188:cmLst xmlns:a="http://schemas.openxmlformats.org/drawingml/2006/main" xmlns:r="http://schemas.openxmlformats.org/officeDocument/2006/relationships" xmlns:p188="http://schemas.microsoft.com/office/powerpoint/2018/8/main">
  <p188:cm id="{C383B7E9-D952-4680-8C4B-D071CBC46F6B}" authorId="{27C8E0F3-9981-A536-AE7B-94653E9EE563}" status="resolved" created="2026-07-28T22:30:07.934" complete="100000">
    <ac:txMkLst xmlns:ac="http://schemas.microsoft.com/office/drawing/2013/main/command">
      <pc:docMk xmlns:pc="http://schemas.microsoft.com/office/powerpoint/2013/main/command"/>
      <pc:sldMk xmlns:pc="http://schemas.microsoft.com/office/powerpoint/2013/main/command" cId="2995730396" sldId="261"/>
      <ac:spMk id="11" creationId="{C63E092A-5327-2BC4-0031-259108314CA8}"/>
      <ac:txMk cp="8">
        <ac:context len="31" hash="2687965206"/>
      </ac:txMk>
    </ac:txMkLst>
    <p188:pos x="1150212" y="699329"/>
    <p188:txBody>
      <a:bodyPr/>
      <a:lstStyle/>
      <a:p>
        <a:r>
          <a:rPr lang="en-US"/>
          <a:t>Any value in naming this vendor?  Or just say Username/password and MFA?</a:t>
        </a:r>
      </a:p>
    </p188:txBody>
  </p188:cm>
</p188: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9654C447-F63E-708A-7640-F379BC3B6F43}"/>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B9E9CD3C-9D08-D54A-E18D-CB66DD9854F5}"/>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7E3C7D50-3744-4F5E-B211-7EE7AB53D25A}" type="datetimeFigureOut">
              <a:rPr lang="en-US" smtClean="0"/>
              <a:t>8/17/2026</a:t>
            </a:fld>
            <a:endParaRPr lang="en-US"/>
          </a:p>
        </p:txBody>
      </p:sp>
      <p:sp>
        <p:nvSpPr>
          <p:cNvPr id="4" name="Footer Placeholder 3">
            <a:extLst>
              <a:ext uri="{FF2B5EF4-FFF2-40B4-BE49-F238E27FC236}">
                <a16:creationId xmlns:a16="http://schemas.microsoft.com/office/drawing/2014/main" id="{93A76D3F-B471-2F90-E003-19CC7E13919B}"/>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3AFA019F-EAF7-AC1D-CF33-3B24307B5D18}"/>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3BB4229-F194-457F-858D-7FD6DC77E739}" type="slidenum">
              <a:rPr lang="en-US" smtClean="0"/>
              <a:t>‹#›</a:t>
            </a:fld>
            <a:endParaRPr lang="en-US"/>
          </a:p>
        </p:txBody>
      </p:sp>
    </p:spTree>
    <p:extLst>
      <p:ext uri="{BB962C8B-B14F-4D97-AF65-F5344CB8AC3E}">
        <p14:creationId xmlns:p14="http://schemas.microsoft.com/office/powerpoint/2010/main" val="3125549398"/>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2832203-7F7F-406D-A6A3-240BE64C5DFA}" type="datetimeFigureOut">
              <a:rPr lang="en-US" smtClean="0"/>
              <a:t>8/17/2026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694BC6D-B4C2-499C-B968-7B53BF050EFF}" type="slidenum">
              <a:rPr lang="en-US" smtClean="0"/>
              <a:t>‹#›</a:t>
            </a:fld>
            <a:endParaRPr lang="en-US"/>
          </a:p>
        </p:txBody>
      </p:sp>
    </p:spTree>
    <p:extLst>
      <p:ext uri="{BB962C8B-B14F-4D97-AF65-F5344CB8AC3E}">
        <p14:creationId xmlns:p14="http://schemas.microsoft.com/office/powerpoint/2010/main" val="31770387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3694BC6D-B4C2-499C-B968-7B53BF050EFF}" type="slidenum">
              <a:rPr lang="en-US" smtClean="0"/>
              <a:t>4</a:t>
            </a:fld>
            <a:endParaRPr lang="en-US"/>
          </a:p>
        </p:txBody>
      </p:sp>
    </p:spTree>
    <p:extLst>
      <p:ext uri="{BB962C8B-B14F-4D97-AF65-F5344CB8AC3E}">
        <p14:creationId xmlns:p14="http://schemas.microsoft.com/office/powerpoint/2010/main" val="157810221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FF6505-2A42-64BB-3507-CA7C2570D86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8A38835-EFD4-E8E4-EBBF-457B6FC1974E}"/>
              </a:ext>
            </a:extLst>
          </p:cNvPr>
          <p:cNvSpPr>
            <a:spLocks noGrp="1" noRot="1" noChangeAspect="1"/>
          </p:cNvSpPr>
          <p:nvPr>
            <p:ph type="sldImg"/>
          </p:nvPr>
        </p:nvSpPr>
        <p:spPr>
          <a:xfrm>
            <a:off x="-228600" y="1524000"/>
            <a:ext cx="7315200" cy="4114800"/>
          </a:xfrm>
          <a:prstGeom prst="rect">
            <a:avLst/>
          </a:prstGeom>
          <a:noFill/>
          <a:ln w="12700">
            <a:solidFill>
              <a:prstClr val="black"/>
            </a:solidFill>
          </a:ln>
        </p:spPr>
      </p:sp>
      <p:sp>
        <p:nvSpPr>
          <p:cNvPr id="3" name="Notes Placeholder 2">
            <a:extLst>
              <a:ext uri="{FF2B5EF4-FFF2-40B4-BE49-F238E27FC236}">
                <a16:creationId xmlns:a16="http://schemas.microsoft.com/office/drawing/2014/main" id="{C0873664-94DE-60D0-E89E-9B8F5CF03080}"/>
              </a:ext>
            </a:extLst>
          </p:cNvPr>
          <p:cNvSpPr>
            <a:spLocks noGrp="1"/>
          </p:cNvSpPr>
          <p:nvPr>
            <p:ph type="body" idx="1"/>
          </p:nvPr>
        </p:nvSpPr>
        <p:spPr>
          <a:xfrm>
            <a:off x="685800" y="5867400"/>
            <a:ext cx="5486400" cy="4800600"/>
          </a:xfrm>
          <a:prstGeom prst="rect">
            <a:avLst/>
          </a:prstGeom>
        </p:spPr>
        <p:txBody>
          <a:bodyPr/>
          <a:lstStyle/>
          <a:p>
            <a:endParaRPr lang="en-US">
              <a:latin typeface="Calibri"/>
              <a:ea typeface="Calibri"/>
              <a:cs typeface="Calibri"/>
            </a:endParaRPr>
          </a:p>
        </p:txBody>
      </p:sp>
    </p:spTree>
    <p:extLst>
      <p:ext uri="{BB962C8B-B14F-4D97-AF65-F5344CB8AC3E}">
        <p14:creationId xmlns:p14="http://schemas.microsoft.com/office/powerpoint/2010/main" val="341192496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7FA9CE-58B0-0D62-4AD0-5E91A474889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41C633C-BE53-D0D8-6116-7BD2E7963EDC}"/>
              </a:ext>
            </a:extLst>
          </p:cNvPr>
          <p:cNvSpPr>
            <a:spLocks noGrp="1" noRot="1" noChangeAspect="1"/>
          </p:cNvSpPr>
          <p:nvPr>
            <p:ph type="sldImg"/>
          </p:nvPr>
        </p:nvSpPr>
        <p:spPr>
          <a:xfrm>
            <a:off x="-228600" y="1524000"/>
            <a:ext cx="7315200" cy="4114800"/>
          </a:xfrm>
          <a:prstGeom prst="rect">
            <a:avLst/>
          </a:prstGeom>
          <a:noFill/>
          <a:ln w="12700">
            <a:solidFill>
              <a:prstClr val="black"/>
            </a:solidFill>
          </a:ln>
        </p:spPr>
      </p:sp>
      <p:sp>
        <p:nvSpPr>
          <p:cNvPr id="3" name="Notes Placeholder 2">
            <a:extLst>
              <a:ext uri="{FF2B5EF4-FFF2-40B4-BE49-F238E27FC236}">
                <a16:creationId xmlns:a16="http://schemas.microsoft.com/office/drawing/2014/main" id="{7445E0DE-4812-8043-9E96-34229659A45F}"/>
              </a:ext>
            </a:extLst>
          </p:cNvPr>
          <p:cNvSpPr>
            <a:spLocks noGrp="1"/>
          </p:cNvSpPr>
          <p:nvPr>
            <p:ph type="body" idx="1"/>
          </p:nvPr>
        </p:nvSpPr>
        <p:spPr>
          <a:xfrm>
            <a:off x="685800" y="5867400"/>
            <a:ext cx="5486400" cy="4800600"/>
          </a:xfrm>
          <a:prstGeom prst="rect">
            <a:avLst/>
          </a:prstGeom>
        </p:spPr>
        <p:txBody>
          <a:bodyPr/>
          <a:lstStyle/>
          <a:p>
            <a:endParaRPr lang="en-US">
              <a:latin typeface="Calibri"/>
              <a:ea typeface="Calibri"/>
              <a:cs typeface="Calibri"/>
            </a:endParaRPr>
          </a:p>
        </p:txBody>
      </p:sp>
    </p:spTree>
    <p:extLst>
      <p:ext uri="{BB962C8B-B14F-4D97-AF65-F5344CB8AC3E}">
        <p14:creationId xmlns:p14="http://schemas.microsoft.com/office/powerpoint/2010/main" val="150041733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26B853-6C7C-C628-E93D-824BBBA6B3B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E55107D-4B61-B484-AB1A-14D5A0E9742D}"/>
              </a:ext>
            </a:extLst>
          </p:cNvPr>
          <p:cNvSpPr>
            <a:spLocks noGrp="1" noRot="1" noChangeAspect="1"/>
          </p:cNvSpPr>
          <p:nvPr>
            <p:ph type="sldImg"/>
          </p:nvPr>
        </p:nvSpPr>
        <p:spPr>
          <a:xfrm>
            <a:off x="-228600" y="1524000"/>
            <a:ext cx="7315200" cy="4114800"/>
          </a:xfrm>
          <a:prstGeom prst="rect">
            <a:avLst/>
          </a:prstGeom>
          <a:noFill/>
          <a:ln w="12700">
            <a:solidFill>
              <a:prstClr val="black"/>
            </a:solidFill>
          </a:ln>
        </p:spPr>
      </p:sp>
      <p:sp>
        <p:nvSpPr>
          <p:cNvPr id="3" name="Notes Placeholder 2">
            <a:extLst>
              <a:ext uri="{FF2B5EF4-FFF2-40B4-BE49-F238E27FC236}">
                <a16:creationId xmlns:a16="http://schemas.microsoft.com/office/drawing/2014/main" id="{4679690D-E7C2-48F5-7B9E-23055A493C1C}"/>
              </a:ext>
            </a:extLst>
          </p:cNvPr>
          <p:cNvSpPr>
            <a:spLocks noGrp="1"/>
          </p:cNvSpPr>
          <p:nvPr>
            <p:ph type="body" idx="1"/>
          </p:nvPr>
        </p:nvSpPr>
        <p:spPr>
          <a:xfrm>
            <a:off x="685800" y="5867400"/>
            <a:ext cx="5486400" cy="4800600"/>
          </a:xfrm>
          <a:prstGeom prst="rect">
            <a:avLst/>
          </a:prstGeom>
        </p:spPr>
        <p:txBody>
          <a:bodyPr/>
          <a:lstStyle/>
          <a:p>
            <a:endParaRPr lang="en-US">
              <a:latin typeface="Calibri"/>
              <a:ea typeface="Calibri"/>
              <a:cs typeface="Calibri"/>
            </a:endParaRPr>
          </a:p>
        </p:txBody>
      </p:sp>
    </p:spTree>
    <p:extLst>
      <p:ext uri="{BB962C8B-B14F-4D97-AF65-F5344CB8AC3E}">
        <p14:creationId xmlns:p14="http://schemas.microsoft.com/office/powerpoint/2010/main" val="193606630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AFE910-164E-FE0F-8EDC-A492648261D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D0E5FF1-0760-CBFA-833C-1722083B3F1C}"/>
              </a:ext>
            </a:extLst>
          </p:cNvPr>
          <p:cNvSpPr>
            <a:spLocks noGrp="1" noRot="1" noChangeAspect="1"/>
          </p:cNvSpPr>
          <p:nvPr>
            <p:ph type="sldImg"/>
          </p:nvPr>
        </p:nvSpPr>
        <p:spPr>
          <a:xfrm>
            <a:off x="-228600" y="1524000"/>
            <a:ext cx="7315200" cy="4114800"/>
          </a:xfrm>
          <a:prstGeom prst="rect">
            <a:avLst/>
          </a:prstGeom>
          <a:noFill/>
          <a:ln w="12700">
            <a:solidFill>
              <a:prstClr val="black"/>
            </a:solidFill>
          </a:ln>
        </p:spPr>
      </p:sp>
      <p:sp>
        <p:nvSpPr>
          <p:cNvPr id="3" name="Notes Placeholder 2">
            <a:extLst>
              <a:ext uri="{FF2B5EF4-FFF2-40B4-BE49-F238E27FC236}">
                <a16:creationId xmlns:a16="http://schemas.microsoft.com/office/drawing/2014/main" id="{669E0808-8BD7-DF44-6CDD-343D827FD89C}"/>
              </a:ext>
            </a:extLst>
          </p:cNvPr>
          <p:cNvSpPr>
            <a:spLocks noGrp="1"/>
          </p:cNvSpPr>
          <p:nvPr>
            <p:ph type="body" idx="1"/>
          </p:nvPr>
        </p:nvSpPr>
        <p:spPr>
          <a:xfrm>
            <a:off x="685800" y="5867400"/>
            <a:ext cx="5486400" cy="4800600"/>
          </a:xfrm>
          <a:prstGeom prst="rect">
            <a:avLst/>
          </a:prstGeom>
        </p:spPr>
        <p:txBody>
          <a:bodyPr/>
          <a:lstStyle/>
          <a:p>
            <a:endParaRPr lang="en-US">
              <a:latin typeface="Calibri"/>
              <a:ea typeface="Calibri"/>
              <a:cs typeface="Calibri"/>
            </a:endParaRPr>
          </a:p>
        </p:txBody>
      </p:sp>
    </p:spTree>
    <p:extLst>
      <p:ext uri="{BB962C8B-B14F-4D97-AF65-F5344CB8AC3E}">
        <p14:creationId xmlns:p14="http://schemas.microsoft.com/office/powerpoint/2010/main" val="224572786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C79E7B-84AC-8A53-D54F-F127D5807B4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CCB3FF5-4F30-0BC8-CB25-971C540E4ABA}"/>
              </a:ext>
            </a:extLst>
          </p:cNvPr>
          <p:cNvSpPr>
            <a:spLocks noGrp="1" noRot="1" noChangeAspect="1"/>
          </p:cNvSpPr>
          <p:nvPr>
            <p:ph type="sldImg"/>
          </p:nvPr>
        </p:nvSpPr>
        <p:spPr>
          <a:xfrm>
            <a:off x="-228600" y="1524000"/>
            <a:ext cx="7315200" cy="4114800"/>
          </a:xfrm>
          <a:prstGeom prst="rect">
            <a:avLst/>
          </a:prstGeom>
          <a:noFill/>
          <a:ln w="12700">
            <a:solidFill>
              <a:prstClr val="black"/>
            </a:solidFill>
          </a:ln>
        </p:spPr>
      </p:sp>
      <p:sp>
        <p:nvSpPr>
          <p:cNvPr id="3" name="Notes Placeholder 2">
            <a:extLst>
              <a:ext uri="{FF2B5EF4-FFF2-40B4-BE49-F238E27FC236}">
                <a16:creationId xmlns:a16="http://schemas.microsoft.com/office/drawing/2014/main" id="{06D0B33B-BD9E-3765-2750-9EA9C952691A}"/>
              </a:ext>
            </a:extLst>
          </p:cNvPr>
          <p:cNvSpPr>
            <a:spLocks noGrp="1"/>
          </p:cNvSpPr>
          <p:nvPr>
            <p:ph type="body" idx="1"/>
          </p:nvPr>
        </p:nvSpPr>
        <p:spPr>
          <a:xfrm>
            <a:off x="685800" y="5867400"/>
            <a:ext cx="5486400" cy="4800600"/>
          </a:xfrm>
          <a:prstGeom prst="rect">
            <a:avLst/>
          </a:prstGeom>
        </p:spPr>
        <p:txBody>
          <a:bodyPr/>
          <a:lstStyle/>
          <a:p>
            <a:endParaRPr lang="en-US">
              <a:latin typeface="Calibri"/>
              <a:ea typeface="Calibri"/>
              <a:cs typeface="Calibri"/>
            </a:endParaRPr>
          </a:p>
        </p:txBody>
      </p:sp>
    </p:spTree>
    <p:extLst>
      <p:ext uri="{BB962C8B-B14F-4D97-AF65-F5344CB8AC3E}">
        <p14:creationId xmlns:p14="http://schemas.microsoft.com/office/powerpoint/2010/main" val="18550240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25E7F8-3142-9F68-8A3C-D21D02D8D20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4344C99-337A-3537-57BE-7B0E8BA75212}"/>
              </a:ext>
            </a:extLst>
          </p:cNvPr>
          <p:cNvSpPr>
            <a:spLocks noGrp="1" noRot="1" noChangeAspect="1"/>
          </p:cNvSpPr>
          <p:nvPr>
            <p:ph type="sldImg"/>
          </p:nvPr>
        </p:nvSpPr>
        <p:spPr>
          <a:xfrm>
            <a:off x="-228600" y="1524000"/>
            <a:ext cx="7315200" cy="4114800"/>
          </a:xfrm>
          <a:prstGeom prst="rect">
            <a:avLst/>
          </a:prstGeom>
          <a:noFill/>
          <a:ln w="12700">
            <a:solidFill>
              <a:prstClr val="black"/>
            </a:solidFill>
          </a:ln>
        </p:spPr>
      </p:sp>
      <p:sp>
        <p:nvSpPr>
          <p:cNvPr id="3" name="Notes Placeholder 2">
            <a:extLst>
              <a:ext uri="{FF2B5EF4-FFF2-40B4-BE49-F238E27FC236}">
                <a16:creationId xmlns:a16="http://schemas.microsoft.com/office/drawing/2014/main" id="{3FCCF853-6227-47CB-91C0-E5A4D08340B6}"/>
              </a:ext>
            </a:extLst>
          </p:cNvPr>
          <p:cNvSpPr>
            <a:spLocks noGrp="1"/>
          </p:cNvSpPr>
          <p:nvPr>
            <p:ph type="body" idx="1"/>
          </p:nvPr>
        </p:nvSpPr>
        <p:spPr>
          <a:xfrm>
            <a:off x="685800" y="5867400"/>
            <a:ext cx="5486400" cy="4800600"/>
          </a:xfrm>
          <a:prstGeom prst="rect">
            <a:avLst/>
          </a:prstGeom>
        </p:spPr>
        <p:txBody>
          <a:bodyPr/>
          <a:lstStyle/>
          <a:p>
            <a:endParaRPr lang="en-US">
              <a:latin typeface="Calibri"/>
              <a:ea typeface="Calibri"/>
              <a:cs typeface="Calibri"/>
            </a:endParaRPr>
          </a:p>
        </p:txBody>
      </p:sp>
    </p:spTree>
    <p:extLst>
      <p:ext uri="{BB962C8B-B14F-4D97-AF65-F5344CB8AC3E}">
        <p14:creationId xmlns:p14="http://schemas.microsoft.com/office/powerpoint/2010/main" val="15325099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2747EC-A9B6-728D-9EED-C73C9A74E96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2D5679F-AE1D-9164-A60F-EE1B826996D7}"/>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72E31C46-9571-F1B9-D0AE-3F98F30B9D4B}"/>
              </a:ext>
            </a:extLst>
          </p:cNvPr>
          <p:cNvSpPr>
            <a:spLocks noGrp="1"/>
          </p:cNvSpPr>
          <p:nvPr>
            <p:ph type="body" idx="1"/>
          </p:nvPr>
        </p:nvSpPr>
        <p:spPr/>
        <p:txBody>
          <a:bodyPr/>
          <a:lstStyle/>
          <a:p>
            <a:pPr marL="628650" marR="0" lvl="1" indent="-171450" algn="l" defTabSz="914446" rtl="0" eaLnBrk="1" fontAlgn="auto" latinLnBrk="0" hangingPunct="0">
              <a:lnSpc>
                <a:spcPct val="100000"/>
              </a:lnSpc>
              <a:spcBef>
                <a:spcPts val="300"/>
              </a:spcBef>
              <a:spcAft>
                <a:spcPts val="300"/>
              </a:spcAft>
              <a:buClrTx/>
              <a:buSzTx/>
              <a:buFontTx/>
              <a:buChar char="-"/>
              <a:tabLst/>
              <a:defRPr/>
            </a:pPr>
            <a:endParaRPr kumimoji="0" lang="en-US" sz="1200" b="0" i="0" u="none" strike="noStrike" kern="0" cap="none" spc="0" normalizeH="0" baseline="0" noProof="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Open Sans"/>
            </a:endParaRPr>
          </a:p>
        </p:txBody>
      </p:sp>
      <p:sp>
        <p:nvSpPr>
          <p:cNvPr id="4" name="Slide Number Placeholder 3">
            <a:extLst>
              <a:ext uri="{FF2B5EF4-FFF2-40B4-BE49-F238E27FC236}">
                <a16:creationId xmlns:a16="http://schemas.microsoft.com/office/drawing/2014/main" id="{DC754E46-9C14-35C5-1481-DA567499279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694BC6D-B4C2-499C-B968-7B53BF050EFF}"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26703587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8600" y="1524000"/>
            <a:ext cx="7315200" cy="4114800"/>
          </a:xfrm>
          <a:prstGeom prst="rect">
            <a:avLst/>
          </a:prstGeom>
          <a:noFill/>
          <a:ln w="12700">
            <a:solidFill>
              <a:prstClr val="black"/>
            </a:solidFill>
          </a:ln>
        </p:spPr>
      </p:sp>
      <p:sp>
        <p:nvSpPr>
          <p:cNvPr id="3" name="Notes Placeholder 2"/>
          <p:cNvSpPr>
            <a:spLocks noGrp="1"/>
          </p:cNvSpPr>
          <p:nvPr>
            <p:ph type="body" idx="1"/>
          </p:nvPr>
        </p:nvSpPr>
        <p:spPr>
          <a:xfrm>
            <a:off x="685800" y="5867400"/>
            <a:ext cx="5486400" cy="4800600"/>
          </a:xfrm>
          <a:prstGeom prst="rect">
            <a:avLst/>
          </a:prstGeom>
        </p:spPr>
        <p:txBody>
          <a:bodyPr/>
          <a:lstStyle/>
          <a:p>
            <a:endParaRPr lang="en-US">
              <a:latin typeface="Calibri"/>
              <a:ea typeface="Calibri"/>
              <a:cs typeface="Calibri"/>
            </a:endParaRPr>
          </a:p>
        </p:txBody>
      </p:sp>
    </p:spTree>
    <p:extLst>
      <p:ext uri="{BB962C8B-B14F-4D97-AF65-F5344CB8AC3E}">
        <p14:creationId xmlns:p14="http://schemas.microsoft.com/office/powerpoint/2010/main" val="282431963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DA15D7-3016-3FE4-B626-36C88D56CAB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78B76FA-E488-572B-A668-4A2194D8B474}"/>
              </a:ext>
            </a:extLst>
          </p:cNvPr>
          <p:cNvSpPr>
            <a:spLocks noGrp="1" noRot="1" noChangeAspect="1"/>
          </p:cNvSpPr>
          <p:nvPr>
            <p:ph type="sldImg"/>
          </p:nvPr>
        </p:nvSpPr>
        <p:spPr>
          <a:xfrm>
            <a:off x="-228600" y="1524000"/>
            <a:ext cx="7315200" cy="4114800"/>
          </a:xfrm>
          <a:prstGeom prst="rect">
            <a:avLst/>
          </a:prstGeom>
          <a:noFill/>
          <a:ln w="12700">
            <a:solidFill>
              <a:prstClr val="black"/>
            </a:solidFill>
          </a:ln>
        </p:spPr>
      </p:sp>
      <p:sp>
        <p:nvSpPr>
          <p:cNvPr id="3" name="Notes Placeholder 2">
            <a:extLst>
              <a:ext uri="{FF2B5EF4-FFF2-40B4-BE49-F238E27FC236}">
                <a16:creationId xmlns:a16="http://schemas.microsoft.com/office/drawing/2014/main" id="{26A50046-6E08-9373-8C17-211CB35A1730}"/>
              </a:ext>
            </a:extLst>
          </p:cNvPr>
          <p:cNvSpPr>
            <a:spLocks noGrp="1"/>
          </p:cNvSpPr>
          <p:nvPr>
            <p:ph type="body" idx="1"/>
          </p:nvPr>
        </p:nvSpPr>
        <p:spPr>
          <a:xfrm>
            <a:off x="685800" y="5867400"/>
            <a:ext cx="5486400" cy="4800600"/>
          </a:xfrm>
          <a:prstGeom prst="rect">
            <a:avLst/>
          </a:prstGeom>
        </p:spPr>
        <p:txBody>
          <a:bodyPr/>
          <a:lstStyle/>
          <a:p>
            <a:endParaRPr lang="en-US">
              <a:latin typeface="Calibri"/>
              <a:ea typeface="Calibri"/>
              <a:cs typeface="Calibri"/>
            </a:endParaRPr>
          </a:p>
        </p:txBody>
      </p:sp>
    </p:spTree>
    <p:extLst>
      <p:ext uri="{BB962C8B-B14F-4D97-AF65-F5344CB8AC3E}">
        <p14:creationId xmlns:p14="http://schemas.microsoft.com/office/powerpoint/2010/main" val="7615353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1F7142-A7D7-5CA8-CDC8-7412B0D211B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9A2CDB5-13DA-EFF6-19ED-66C5510B39DE}"/>
              </a:ext>
            </a:extLst>
          </p:cNvPr>
          <p:cNvSpPr>
            <a:spLocks noGrp="1" noRot="1" noChangeAspect="1"/>
          </p:cNvSpPr>
          <p:nvPr>
            <p:ph type="sldImg"/>
          </p:nvPr>
        </p:nvSpPr>
        <p:spPr>
          <a:xfrm>
            <a:off x="-228600" y="1524000"/>
            <a:ext cx="7315200" cy="4114800"/>
          </a:xfrm>
          <a:prstGeom prst="rect">
            <a:avLst/>
          </a:prstGeom>
          <a:noFill/>
          <a:ln w="12700">
            <a:solidFill>
              <a:prstClr val="black"/>
            </a:solidFill>
          </a:ln>
        </p:spPr>
      </p:sp>
      <p:sp>
        <p:nvSpPr>
          <p:cNvPr id="3" name="Notes Placeholder 2">
            <a:extLst>
              <a:ext uri="{FF2B5EF4-FFF2-40B4-BE49-F238E27FC236}">
                <a16:creationId xmlns:a16="http://schemas.microsoft.com/office/drawing/2014/main" id="{D07D239B-38D1-912A-6FC9-A60B9BBF9DFD}"/>
              </a:ext>
            </a:extLst>
          </p:cNvPr>
          <p:cNvSpPr>
            <a:spLocks noGrp="1"/>
          </p:cNvSpPr>
          <p:nvPr>
            <p:ph type="body" idx="1"/>
          </p:nvPr>
        </p:nvSpPr>
        <p:spPr>
          <a:xfrm>
            <a:off x="685800" y="5867400"/>
            <a:ext cx="5486400" cy="4800600"/>
          </a:xfrm>
          <a:prstGeom prst="rect">
            <a:avLst/>
          </a:prstGeom>
        </p:spPr>
        <p:txBody>
          <a:bodyPr/>
          <a:lstStyle/>
          <a:p>
            <a:endParaRPr lang="en-US">
              <a:latin typeface="Calibri"/>
              <a:ea typeface="Calibri"/>
              <a:cs typeface="Calibri"/>
            </a:endParaRPr>
          </a:p>
        </p:txBody>
      </p:sp>
    </p:spTree>
    <p:extLst>
      <p:ext uri="{BB962C8B-B14F-4D97-AF65-F5344CB8AC3E}">
        <p14:creationId xmlns:p14="http://schemas.microsoft.com/office/powerpoint/2010/main" val="277335122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36BB34-A9C7-291A-D779-755D0A41CD7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21D23F0-41A1-608C-5CCE-8CD3CAF48807}"/>
              </a:ext>
            </a:extLst>
          </p:cNvPr>
          <p:cNvSpPr>
            <a:spLocks noGrp="1" noRot="1" noChangeAspect="1"/>
          </p:cNvSpPr>
          <p:nvPr>
            <p:ph type="sldImg"/>
          </p:nvPr>
        </p:nvSpPr>
        <p:spPr>
          <a:xfrm>
            <a:off x="-228600" y="1524000"/>
            <a:ext cx="7315200" cy="4114800"/>
          </a:xfrm>
          <a:prstGeom prst="rect">
            <a:avLst/>
          </a:prstGeom>
          <a:noFill/>
          <a:ln w="12700">
            <a:solidFill>
              <a:prstClr val="black"/>
            </a:solidFill>
          </a:ln>
        </p:spPr>
      </p:sp>
      <p:sp>
        <p:nvSpPr>
          <p:cNvPr id="3" name="Notes Placeholder 2">
            <a:extLst>
              <a:ext uri="{FF2B5EF4-FFF2-40B4-BE49-F238E27FC236}">
                <a16:creationId xmlns:a16="http://schemas.microsoft.com/office/drawing/2014/main" id="{E7886EA9-9F02-7DC8-185B-63C2B9336718}"/>
              </a:ext>
            </a:extLst>
          </p:cNvPr>
          <p:cNvSpPr>
            <a:spLocks noGrp="1"/>
          </p:cNvSpPr>
          <p:nvPr>
            <p:ph type="body" idx="1"/>
          </p:nvPr>
        </p:nvSpPr>
        <p:spPr>
          <a:xfrm>
            <a:off x="685800" y="5867400"/>
            <a:ext cx="5486400" cy="4800600"/>
          </a:xfrm>
          <a:prstGeom prst="rect">
            <a:avLst/>
          </a:prstGeom>
        </p:spPr>
        <p:txBody>
          <a:bodyPr/>
          <a:lstStyle/>
          <a:p>
            <a:endParaRPr lang="en-US">
              <a:latin typeface="Calibri"/>
              <a:ea typeface="Calibri"/>
              <a:cs typeface="Calibri"/>
            </a:endParaRPr>
          </a:p>
        </p:txBody>
      </p:sp>
    </p:spTree>
    <p:extLst>
      <p:ext uri="{BB962C8B-B14F-4D97-AF65-F5344CB8AC3E}">
        <p14:creationId xmlns:p14="http://schemas.microsoft.com/office/powerpoint/2010/main" val="283504516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A63E1A-849C-7748-2AB2-62AE3E2CAE5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CA53CB0-752F-4387-9756-5FD8349C3E6E}"/>
              </a:ext>
            </a:extLst>
          </p:cNvPr>
          <p:cNvSpPr>
            <a:spLocks noGrp="1" noRot="1" noChangeAspect="1"/>
          </p:cNvSpPr>
          <p:nvPr>
            <p:ph type="sldImg"/>
          </p:nvPr>
        </p:nvSpPr>
        <p:spPr>
          <a:xfrm>
            <a:off x="-228600" y="1524000"/>
            <a:ext cx="7315200" cy="4114800"/>
          </a:xfrm>
          <a:prstGeom prst="rect">
            <a:avLst/>
          </a:prstGeom>
          <a:noFill/>
          <a:ln w="12700">
            <a:solidFill>
              <a:prstClr val="black"/>
            </a:solidFill>
          </a:ln>
        </p:spPr>
      </p:sp>
      <p:sp>
        <p:nvSpPr>
          <p:cNvPr id="3" name="Notes Placeholder 2">
            <a:extLst>
              <a:ext uri="{FF2B5EF4-FFF2-40B4-BE49-F238E27FC236}">
                <a16:creationId xmlns:a16="http://schemas.microsoft.com/office/drawing/2014/main" id="{7150102F-DDE5-B0C0-759E-6F0720BA6415}"/>
              </a:ext>
            </a:extLst>
          </p:cNvPr>
          <p:cNvSpPr>
            <a:spLocks noGrp="1"/>
          </p:cNvSpPr>
          <p:nvPr>
            <p:ph type="body" idx="1"/>
          </p:nvPr>
        </p:nvSpPr>
        <p:spPr>
          <a:xfrm>
            <a:off x="685800" y="5867400"/>
            <a:ext cx="5486400" cy="4800600"/>
          </a:xfrm>
          <a:prstGeom prst="rect">
            <a:avLst/>
          </a:prstGeom>
        </p:spPr>
        <p:txBody>
          <a:bodyPr/>
          <a:lstStyle/>
          <a:p>
            <a:endParaRPr lang="en-US">
              <a:latin typeface="Calibri"/>
              <a:ea typeface="Calibri"/>
              <a:cs typeface="Calibri"/>
            </a:endParaRPr>
          </a:p>
        </p:txBody>
      </p:sp>
    </p:spTree>
    <p:extLst>
      <p:ext uri="{BB962C8B-B14F-4D97-AF65-F5344CB8AC3E}">
        <p14:creationId xmlns:p14="http://schemas.microsoft.com/office/powerpoint/2010/main" val="302289650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51F09D-CCC9-72E8-F0A6-5BD3FC57D00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8A78BB1-3223-6D71-D59D-230B351218BC}"/>
              </a:ext>
            </a:extLst>
          </p:cNvPr>
          <p:cNvSpPr>
            <a:spLocks noGrp="1" noRot="1" noChangeAspect="1"/>
          </p:cNvSpPr>
          <p:nvPr>
            <p:ph type="sldImg"/>
          </p:nvPr>
        </p:nvSpPr>
        <p:spPr>
          <a:xfrm>
            <a:off x="-228600" y="1524000"/>
            <a:ext cx="7315200" cy="4114800"/>
          </a:xfrm>
          <a:prstGeom prst="rect">
            <a:avLst/>
          </a:prstGeom>
          <a:noFill/>
          <a:ln w="12700">
            <a:solidFill>
              <a:prstClr val="black"/>
            </a:solidFill>
          </a:ln>
        </p:spPr>
      </p:sp>
      <p:sp>
        <p:nvSpPr>
          <p:cNvPr id="3" name="Notes Placeholder 2">
            <a:extLst>
              <a:ext uri="{FF2B5EF4-FFF2-40B4-BE49-F238E27FC236}">
                <a16:creationId xmlns:a16="http://schemas.microsoft.com/office/drawing/2014/main" id="{D6892425-387C-9CCB-B380-13CF031B0C1D}"/>
              </a:ext>
            </a:extLst>
          </p:cNvPr>
          <p:cNvSpPr>
            <a:spLocks noGrp="1"/>
          </p:cNvSpPr>
          <p:nvPr>
            <p:ph type="body" idx="1"/>
          </p:nvPr>
        </p:nvSpPr>
        <p:spPr>
          <a:xfrm>
            <a:off x="685800" y="5867400"/>
            <a:ext cx="5486400" cy="4800600"/>
          </a:xfrm>
          <a:prstGeom prst="rect">
            <a:avLst/>
          </a:prstGeom>
        </p:spPr>
        <p:txBody>
          <a:bodyPr/>
          <a:lstStyle/>
          <a:p>
            <a:endParaRPr lang="en-US">
              <a:latin typeface="Calibri"/>
              <a:ea typeface="Calibri"/>
              <a:cs typeface="Calibri"/>
            </a:endParaRPr>
          </a:p>
        </p:txBody>
      </p:sp>
    </p:spTree>
    <p:extLst>
      <p:ext uri="{BB962C8B-B14F-4D97-AF65-F5344CB8AC3E}">
        <p14:creationId xmlns:p14="http://schemas.microsoft.com/office/powerpoint/2010/main" val="24572785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E2D722-F4CD-6F03-AB88-8EB32A44347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A4A23AA-9D86-00B2-AE08-1C45A045C232}"/>
              </a:ext>
            </a:extLst>
          </p:cNvPr>
          <p:cNvSpPr>
            <a:spLocks noGrp="1" noRot="1" noChangeAspect="1"/>
          </p:cNvSpPr>
          <p:nvPr>
            <p:ph type="sldImg"/>
          </p:nvPr>
        </p:nvSpPr>
        <p:spPr>
          <a:xfrm>
            <a:off x="-228600" y="1524000"/>
            <a:ext cx="7315200" cy="4114800"/>
          </a:xfrm>
          <a:prstGeom prst="rect">
            <a:avLst/>
          </a:prstGeom>
          <a:noFill/>
          <a:ln w="12700">
            <a:solidFill>
              <a:prstClr val="black"/>
            </a:solidFill>
          </a:ln>
        </p:spPr>
      </p:sp>
      <p:sp>
        <p:nvSpPr>
          <p:cNvPr id="3" name="Notes Placeholder 2">
            <a:extLst>
              <a:ext uri="{FF2B5EF4-FFF2-40B4-BE49-F238E27FC236}">
                <a16:creationId xmlns:a16="http://schemas.microsoft.com/office/drawing/2014/main" id="{9D300B99-EC38-6EAB-A532-74C8CFFF57F8}"/>
              </a:ext>
            </a:extLst>
          </p:cNvPr>
          <p:cNvSpPr>
            <a:spLocks noGrp="1"/>
          </p:cNvSpPr>
          <p:nvPr>
            <p:ph type="body" idx="1"/>
          </p:nvPr>
        </p:nvSpPr>
        <p:spPr>
          <a:xfrm>
            <a:off x="685800" y="5867400"/>
            <a:ext cx="5486400" cy="4800600"/>
          </a:xfrm>
          <a:prstGeom prst="rect">
            <a:avLst/>
          </a:prstGeom>
        </p:spPr>
        <p:txBody>
          <a:bodyPr/>
          <a:lstStyle/>
          <a:p>
            <a:endParaRPr lang="en-US">
              <a:latin typeface="Calibri"/>
              <a:ea typeface="Calibri"/>
              <a:cs typeface="Calibri"/>
            </a:endParaRPr>
          </a:p>
        </p:txBody>
      </p:sp>
    </p:spTree>
    <p:extLst>
      <p:ext uri="{BB962C8B-B14F-4D97-AF65-F5344CB8AC3E}">
        <p14:creationId xmlns:p14="http://schemas.microsoft.com/office/powerpoint/2010/main" val="125271137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svg"/><Relationship Id="rId1" Type="http://schemas.openxmlformats.org/officeDocument/2006/relationships/slideMaster" Target="../slideMasters/slideMaster2.xml"/><Relationship Id="rId6" Type="http://schemas.openxmlformats.org/officeDocument/2006/relationships/image" Target="../media/image8.svg"/><Relationship Id="rId5" Type="http://schemas.openxmlformats.org/officeDocument/2006/relationships/image" Target="../media/image7.svg"/><Relationship Id="rId4" Type="http://schemas.openxmlformats.org/officeDocument/2006/relationships/image" Target="../media/image6.sv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v1(defaul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CF6855-B24E-92AB-2FE8-002F720AEB18}"/>
              </a:ext>
            </a:extLst>
          </p:cNvPr>
          <p:cNvSpPr>
            <a:spLocks noGrp="1"/>
          </p:cNvSpPr>
          <p:nvPr>
            <p:ph type="ctrTitle" hasCustomPrompt="1"/>
          </p:nvPr>
        </p:nvSpPr>
        <p:spPr>
          <a:xfrm>
            <a:off x="882069" y="2564247"/>
            <a:ext cx="4882568" cy="3999346"/>
          </a:xfrm>
          <a:prstGeom prst="rect">
            <a:avLst/>
          </a:prstGeom>
        </p:spPr>
        <p:txBody>
          <a:bodyPr anchor="t"/>
          <a:lstStyle>
            <a:lvl1pPr algn="l">
              <a:defRPr lang="en-US" sz="2000" b="1" dirty="0">
                <a:solidFill>
                  <a:schemeClr val="tx1"/>
                </a:solidFill>
              </a:defRPr>
            </a:lvl1pPr>
          </a:lstStyle>
          <a:p>
            <a:r>
              <a:rPr lang="en-US"/>
              <a:t>Click to edit Master title style</a:t>
            </a:r>
            <a:br>
              <a:rPr lang="en-US"/>
            </a:br>
            <a:endParaRPr lang="en-US"/>
          </a:p>
        </p:txBody>
      </p:sp>
      <p:sp>
        <p:nvSpPr>
          <p:cNvPr id="4" name="Text Placeholder 11">
            <a:extLst>
              <a:ext uri="{FF2B5EF4-FFF2-40B4-BE49-F238E27FC236}">
                <a16:creationId xmlns:a16="http://schemas.microsoft.com/office/drawing/2014/main" id="{BED41D71-8915-53EB-36A0-392D41DD0EAB}"/>
              </a:ext>
            </a:extLst>
          </p:cNvPr>
          <p:cNvSpPr>
            <a:spLocks noGrp="1"/>
          </p:cNvSpPr>
          <p:nvPr>
            <p:ph type="body" sz="quarter" idx="15"/>
          </p:nvPr>
        </p:nvSpPr>
        <p:spPr>
          <a:xfrm flipH="1">
            <a:off x="6427363" y="5054600"/>
            <a:ext cx="5201214" cy="1457037"/>
          </a:xfrm>
          <a:prstGeom prst="foldedCorner">
            <a:avLst>
              <a:gd name="adj" fmla="val 21194"/>
            </a:avLst>
          </a:prstGeom>
          <a:solidFill>
            <a:srgbClr val="E6EBF0">
              <a:alpha val="68000"/>
            </a:srgbClr>
          </a:solidFill>
          <a:ln w="9525" cap="rnd">
            <a:noFill/>
          </a:ln>
          <a:effectLst>
            <a:outerShdw blurRad="50800" dist="38100" dir="10800000" sx="1000" sy="1000" algn="r" rotWithShape="0">
              <a:prstClr val="black">
                <a:alpha val="46000"/>
              </a:prstClr>
            </a:outerShdw>
          </a:effectLst>
        </p:spPr>
        <p:txBody>
          <a:bodyPr vert="horz" wrap="square" lIns="274320" tIns="182880" rIns="640080" bIns="182880">
            <a:noAutofit/>
          </a:bodyPr>
          <a:lstStyle>
            <a:lvl1pPr marL="0" indent="0">
              <a:buNone/>
              <a:defRPr lang="en-US" sz="1600" b="1" dirty="0"/>
            </a:lvl1pPr>
            <a:lvl2pPr marL="548640" indent="-182880">
              <a:lnSpc>
                <a:spcPct val="100000"/>
              </a:lnSpc>
              <a:spcBef>
                <a:spcPts val="300"/>
              </a:spcBef>
              <a:spcAft>
                <a:spcPts val="300"/>
              </a:spcAft>
              <a:buFont typeface="Arial" panose="020B0604020202020204" pitchFamily="34" charset="0"/>
              <a:buChar char="•"/>
              <a:defRPr lang="en-US" sz="1400" dirty="0" smtClean="0"/>
            </a:lvl2pPr>
            <a:lvl3pPr marL="548640" indent="-182880">
              <a:lnSpc>
                <a:spcPct val="100000"/>
              </a:lnSpc>
              <a:spcBef>
                <a:spcPts val="100"/>
              </a:spcBef>
              <a:buFont typeface="Arial" panose="020B0604020202020204" pitchFamily="34" charset="0"/>
              <a:buChar char="◦"/>
              <a:defRPr lang="en-US" sz="1400" dirty="0"/>
            </a:lvl3pPr>
            <a:lvl4pPr marL="731520" indent="-182880">
              <a:lnSpc>
                <a:spcPct val="100000"/>
              </a:lnSpc>
              <a:spcBef>
                <a:spcPts val="300"/>
              </a:spcBef>
              <a:spcAft>
                <a:spcPts val="300"/>
              </a:spcAft>
              <a:buFont typeface="Arial" panose="020B0604020202020204" pitchFamily="34" charset="0"/>
              <a:buChar char="-"/>
              <a:defRPr lang="en-US" sz="1400" dirty="0" smtClean="0"/>
            </a:lvl4pPr>
            <a:lvl5pPr marL="914400" indent="-182880">
              <a:lnSpc>
                <a:spcPct val="100000"/>
              </a:lnSpc>
              <a:spcBef>
                <a:spcPts val="300"/>
              </a:spcBef>
              <a:spcAft>
                <a:spcPts val="300"/>
              </a:spcAft>
              <a:buFont typeface="Arial" panose="020B0604020202020204" pitchFamily="34" charset="0"/>
              <a:buChar char="◦"/>
              <a:defRPr lang="en-US" sz="1400" dirty="0"/>
            </a:lvl5pPr>
            <a:lvl6pPr marL="1097280" indent="-182880">
              <a:lnSpc>
                <a:spcPct val="100000"/>
              </a:lnSpc>
              <a:spcBef>
                <a:spcPts val="300"/>
              </a:spcBef>
              <a:spcAft>
                <a:spcPts val="300"/>
              </a:spcAft>
              <a:buFont typeface="Wingdings" panose="05000000000000000000" pitchFamily="2" charset="2"/>
              <a:buChar char="§"/>
              <a:defRPr sz="1400"/>
            </a:lvl6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8">
            <a:extLst>
              <a:ext uri="{FF2B5EF4-FFF2-40B4-BE49-F238E27FC236}">
                <a16:creationId xmlns:a16="http://schemas.microsoft.com/office/drawing/2014/main" id="{4A302066-7B9E-F90D-A634-1CEEF4EAA7FF}"/>
              </a:ext>
            </a:extLst>
          </p:cNvPr>
          <p:cNvSpPr>
            <a:spLocks noGrp="1"/>
          </p:cNvSpPr>
          <p:nvPr>
            <p:ph sz="quarter" idx="16"/>
          </p:nvPr>
        </p:nvSpPr>
        <p:spPr>
          <a:xfrm>
            <a:off x="6427365" y="1092200"/>
            <a:ext cx="5201213" cy="2551584"/>
          </a:xfrm>
          <a:prstGeom prst="rect">
            <a:avLst/>
          </a:prstGeom>
        </p:spPr>
        <p:txBody>
          <a:bodyPr lIns="0" tIns="0" rIns="0" bIns="0"/>
          <a:lstStyle>
            <a:lvl1pPr marL="0" indent="0">
              <a:lnSpc>
                <a:spcPct val="100000"/>
              </a:lnSpc>
              <a:spcBef>
                <a:spcPts val="300"/>
              </a:spcBef>
              <a:spcAft>
                <a:spcPts val="300"/>
              </a:spcAft>
              <a:buFont typeface="Arial" panose="020B0604020202020204" pitchFamily="34" charset="0"/>
              <a:buNone/>
              <a:defRPr sz="1600" b="1" i="0"/>
            </a:lvl1pPr>
            <a:lvl2pPr marL="548640" indent="-182880">
              <a:lnSpc>
                <a:spcPct val="100000"/>
              </a:lnSpc>
              <a:spcBef>
                <a:spcPts val="300"/>
              </a:spcBef>
              <a:spcAft>
                <a:spcPts val="300"/>
              </a:spcAft>
              <a:defRPr sz="1400"/>
            </a:lvl2pPr>
            <a:lvl3pPr marL="731520" indent="-182880">
              <a:lnSpc>
                <a:spcPct val="100000"/>
              </a:lnSpc>
              <a:spcBef>
                <a:spcPts val="300"/>
              </a:spcBef>
              <a:spcAft>
                <a:spcPts val="300"/>
              </a:spcAft>
              <a:buFont typeface="Arial" panose="020B0604020202020204" pitchFamily="34" charset="0"/>
              <a:buChar char="-"/>
              <a:defRPr sz="1400"/>
            </a:lvl3pPr>
            <a:lvl4pPr marL="914400" indent="-182880">
              <a:lnSpc>
                <a:spcPct val="100000"/>
              </a:lnSpc>
              <a:spcBef>
                <a:spcPts val="300"/>
              </a:spcBef>
              <a:spcAft>
                <a:spcPts val="300"/>
              </a:spcAft>
              <a:buFont typeface="Arial" panose="020B0604020202020204" pitchFamily="34" charset="0"/>
              <a:buChar char="◦"/>
              <a:defRPr sz="1400"/>
            </a:lvl4pPr>
            <a:lvl5pPr marL="1097280" indent="-182880">
              <a:lnSpc>
                <a:spcPct val="100000"/>
              </a:lnSpc>
              <a:spcBef>
                <a:spcPts val="300"/>
              </a:spcBef>
              <a:spcAft>
                <a:spcPts val="300"/>
              </a:spcAft>
              <a:buFont typeface="Wingdings" panose="05000000000000000000" pitchFamily="2" charset="2"/>
              <a:buChar cha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7134552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Keynote Horizontal">
    <p:spTree>
      <p:nvGrpSpPr>
        <p:cNvPr id="1" name=""/>
        <p:cNvGrpSpPr/>
        <p:nvPr/>
      </p:nvGrpSpPr>
      <p:grpSpPr>
        <a:xfrm>
          <a:off x="0" y="0"/>
          <a:ext cx="0" cy="0"/>
          <a:chOff x="0" y="0"/>
          <a:chExt cx="0" cy="0"/>
        </a:xfrm>
      </p:grpSpPr>
      <p:sp>
        <p:nvSpPr>
          <p:cNvPr id="8" name="Title Placeholder 1">
            <a:extLst>
              <a:ext uri="{FF2B5EF4-FFF2-40B4-BE49-F238E27FC236}">
                <a16:creationId xmlns:a16="http://schemas.microsoft.com/office/drawing/2014/main" id="{698A9E75-460B-F928-5105-B8FF5327AB58}"/>
              </a:ext>
            </a:extLst>
          </p:cNvPr>
          <p:cNvSpPr>
            <a:spLocks noGrp="1"/>
          </p:cNvSpPr>
          <p:nvPr>
            <p:ph type="title"/>
          </p:nvPr>
        </p:nvSpPr>
        <p:spPr>
          <a:xfrm>
            <a:off x="1257300" y="457200"/>
            <a:ext cx="10401300" cy="914400"/>
          </a:xfrm>
          <a:prstGeom prst="rect">
            <a:avLst/>
          </a:prstGeom>
          <a:noFill/>
        </p:spPr>
        <p:txBody>
          <a:bodyPr vert="horz" lIns="0" tIns="0" rIns="0" bIns="0" rtlCol="0" anchor="t">
            <a:normAutofit/>
          </a:bodyPr>
          <a:lstStyle/>
          <a:p>
            <a:r>
              <a:rPr lang="en-US"/>
              <a:t>Click to edit Master title style</a:t>
            </a:r>
          </a:p>
        </p:txBody>
      </p:sp>
      <p:sp>
        <p:nvSpPr>
          <p:cNvPr id="11" name="Text Placeholder 10">
            <a:extLst>
              <a:ext uri="{FF2B5EF4-FFF2-40B4-BE49-F238E27FC236}">
                <a16:creationId xmlns:a16="http://schemas.microsoft.com/office/drawing/2014/main" id="{648759D8-B0A7-2B10-9F64-81A8CC0F5760}"/>
              </a:ext>
            </a:extLst>
          </p:cNvPr>
          <p:cNvSpPr>
            <a:spLocks noGrp="1"/>
          </p:cNvSpPr>
          <p:nvPr>
            <p:ph type="body" sz="quarter" idx="16"/>
          </p:nvPr>
        </p:nvSpPr>
        <p:spPr>
          <a:xfrm>
            <a:off x="495300" y="1676400"/>
            <a:ext cx="11163300" cy="26193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Text Placeholder 11">
            <a:extLst>
              <a:ext uri="{FF2B5EF4-FFF2-40B4-BE49-F238E27FC236}">
                <a16:creationId xmlns:a16="http://schemas.microsoft.com/office/drawing/2014/main" id="{2CC02514-7922-9313-80E4-38CE9C0E382E}"/>
              </a:ext>
            </a:extLst>
          </p:cNvPr>
          <p:cNvSpPr>
            <a:spLocks noGrp="1"/>
          </p:cNvSpPr>
          <p:nvPr>
            <p:ph type="body" sz="quarter" idx="15"/>
          </p:nvPr>
        </p:nvSpPr>
        <p:spPr>
          <a:xfrm flipH="1">
            <a:off x="495299" y="4463716"/>
            <a:ext cx="11163298" cy="1744579"/>
          </a:xfrm>
          <a:prstGeom prst="foldedCorner">
            <a:avLst>
              <a:gd name="adj" fmla="val 16667"/>
            </a:avLst>
          </a:prstGeom>
          <a:solidFill>
            <a:schemeClr val="accent1">
              <a:lumMod val="10000"/>
              <a:lumOff val="90000"/>
            </a:schemeClr>
          </a:solidFill>
          <a:ln w="12700" cap="rnd">
            <a:solidFill>
              <a:schemeClr val="accent2"/>
            </a:solidFill>
          </a:ln>
        </p:spPr>
        <p:txBody>
          <a:bodyPr vert="horz" wrap="square" lIns="365760" tIns="91440" rIns="91440" bIns="91440">
            <a:noAutofit/>
          </a:bodyPr>
          <a:lstStyle>
            <a:lvl1pPr marL="0" indent="0">
              <a:buNone/>
              <a:defRPr lang="en-US" sz="1600" b="1" dirty="0"/>
            </a:lvl1pPr>
            <a:lvl2pPr marL="548640" indent="-182880">
              <a:buFont typeface="Arial" panose="020B0604020202020204" pitchFamily="34" charset="0"/>
              <a:buChar char="•"/>
              <a:defRPr lang="en-US" sz="1400" dirty="0"/>
            </a:lvl2pPr>
            <a:lvl3pPr>
              <a:defRPr lang="en-US" sz="1400" dirty="0"/>
            </a:lvl3pPr>
            <a:lvl4pPr>
              <a:defRPr lang="en-US" sz="1400" dirty="0"/>
            </a:lvl4pPr>
            <a:lvl5pPr>
              <a:defRPr lang="en-US" sz="1400"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79F717B5-930A-9245-9888-15FD3932C27E}"/>
              </a:ext>
            </a:extLst>
          </p:cNvPr>
          <p:cNvSpPr>
            <a:spLocks noGrp="1"/>
          </p:cNvSpPr>
          <p:nvPr>
            <p:ph type="ftr" sz="quarter" idx="11"/>
          </p:nvPr>
        </p:nvSpPr>
        <p:spPr/>
        <p:txBody>
          <a:bodyPr/>
          <a:lstStyle/>
          <a:p>
            <a:endParaRPr lang="en-US"/>
          </a:p>
        </p:txBody>
      </p:sp>
      <p:sp>
        <p:nvSpPr>
          <p:cNvPr id="4" name="Date Placeholder 3">
            <a:extLst>
              <a:ext uri="{FF2B5EF4-FFF2-40B4-BE49-F238E27FC236}">
                <a16:creationId xmlns:a16="http://schemas.microsoft.com/office/drawing/2014/main" id="{FCF93DBC-D2B3-EAA9-B573-4CBB1A9ECD37}"/>
              </a:ext>
            </a:extLst>
          </p:cNvPr>
          <p:cNvSpPr>
            <a:spLocks noGrp="1"/>
          </p:cNvSpPr>
          <p:nvPr>
            <p:ph type="dt" sz="half" idx="10"/>
          </p:nvPr>
        </p:nvSpPr>
        <p:spPr/>
        <p:txBody>
          <a:bodyPr/>
          <a:lstStyle/>
          <a:p>
            <a:fld id="{7012927F-A0F2-4B8B-8583-E7E57526878C}" type="datetime4">
              <a:rPr lang="en-US" smtClean="0"/>
              <a:t>August 17, 2026</a:t>
            </a:fld>
            <a:endParaRPr lang="en-US"/>
          </a:p>
        </p:txBody>
      </p:sp>
      <p:sp>
        <p:nvSpPr>
          <p:cNvPr id="6" name="Slide Number Placeholder 5">
            <a:extLst>
              <a:ext uri="{FF2B5EF4-FFF2-40B4-BE49-F238E27FC236}">
                <a16:creationId xmlns:a16="http://schemas.microsoft.com/office/drawing/2014/main" id="{07533FE6-6102-A20B-2C52-DA18949D10CE}"/>
              </a:ext>
            </a:extLst>
          </p:cNvPr>
          <p:cNvSpPr>
            <a:spLocks noGrp="1"/>
          </p:cNvSpPr>
          <p:nvPr>
            <p:ph type="sldNum" sz="quarter" idx="12"/>
          </p:nvPr>
        </p:nvSpPr>
        <p:spPr/>
        <p:txBody>
          <a:bodyPr/>
          <a:lstStyle/>
          <a:p>
            <a:fld id="{BCDE79FB-97BA-492B-8D57-F1373F9ADA95}" type="slidenum">
              <a:rPr lang="en-US" smtClean="0"/>
              <a:t>‹#›</a:t>
            </a:fld>
            <a:endParaRPr lang="en-US"/>
          </a:p>
        </p:txBody>
      </p:sp>
    </p:spTree>
    <p:extLst>
      <p:ext uri="{BB962C8B-B14F-4D97-AF65-F5344CB8AC3E}">
        <p14:creationId xmlns:p14="http://schemas.microsoft.com/office/powerpoint/2010/main" val="34633517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11" name="Title Placeholder 1">
            <a:extLst>
              <a:ext uri="{FF2B5EF4-FFF2-40B4-BE49-F238E27FC236}">
                <a16:creationId xmlns:a16="http://schemas.microsoft.com/office/drawing/2014/main" id="{03A0C87A-E909-99E5-543B-B8CA963FA44D}"/>
              </a:ext>
            </a:extLst>
          </p:cNvPr>
          <p:cNvSpPr>
            <a:spLocks noGrp="1"/>
          </p:cNvSpPr>
          <p:nvPr>
            <p:ph type="title"/>
          </p:nvPr>
        </p:nvSpPr>
        <p:spPr>
          <a:xfrm>
            <a:off x="1257300" y="457200"/>
            <a:ext cx="10401300" cy="914400"/>
          </a:xfrm>
          <a:prstGeom prst="rect">
            <a:avLst/>
          </a:prstGeom>
          <a:noFill/>
        </p:spPr>
        <p:txBody>
          <a:bodyPr vert="horz" lIns="0" tIns="0" rIns="0" bIns="0" rtlCol="0" anchor="t">
            <a:normAutofit/>
          </a:bodyPr>
          <a:lstStyle/>
          <a:p>
            <a:r>
              <a:rPr lang="en-US"/>
              <a:t>Click to edit Master title style</a:t>
            </a:r>
          </a:p>
        </p:txBody>
      </p:sp>
      <p:sp>
        <p:nvSpPr>
          <p:cNvPr id="21" name="Text Placeholder 20">
            <a:extLst>
              <a:ext uri="{FF2B5EF4-FFF2-40B4-BE49-F238E27FC236}">
                <a16:creationId xmlns:a16="http://schemas.microsoft.com/office/drawing/2014/main" id="{43EC354D-D331-C418-3300-B354E37BE146}"/>
              </a:ext>
            </a:extLst>
          </p:cNvPr>
          <p:cNvSpPr>
            <a:spLocks noGrp="1"/>
          </p:cNvSpPr>
          <p:nvPr>
            <p:ph type="body" sz="quarter" idx="13"/>
          </p:nvPr>
        </p:nvSpPr>
        <p:spPr>
          <a:xfrm>
            <a:off x="495300" y="1981200"/>
            <a:ext cx="5381625" cy="4191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3" name="Text Placeholder 22">
            <a:extLst>
              <a:ext uri="{FF2B5EF4-FFF2-40B4-BE49-F238E27FC236}">
                <a16:creationId xmlns:a16="http://schemas.microsoft.com/office/drawing/2014/main" id="{8AF89336-B087-2FA3-5FA7-10663E499445}"/>
              </a:ext>
            </a:extLst>
          </p:cNvPr>
          <p:cNvSpPr>
            <a:spLocks noGrp="1"/>
          </p:cNvSpPr>
          <p:nvPr>
            <p:ph type="body" sz="quarter" idx="14"/>
          </p:nvPr>
        </p:nvSpPr>
        <p:spPr>
          <a:xfrm>
            <a:off x="6343650" y="1971674"/>
            <a:ext cx="5314950" cy="421076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a:extLst>
              <a:ext uri="{FF2B5EF4-FFF2-40B4-BE49-F238E27FC236}">
                <a16:creationId xmlns:a16="http://schemas.microsoft.com/office/drawing/2014/main" id="{615AFFA6-4F88-DA05-B2CA-9691F408E98F}"/>
              </a:ext>
            </a:extLst>
          </p:cNvPr>
          <p:cNvSpPr>
            <a:spLocks noGrp="1"/>
          </p:cNvSpPr>
          <p:nvPr>
            <p:ph type="ftr" sz="quarter" idx="11"/>
          </p:nvPr>
        </p:nvSpPr>
        <p:spPr/>
        <p:txBody>
          <a:bodyPr/>
          <a:lstStyle/>
          <a:p>
            <a:endParaRPr lang="en-US"/>
          </a:p>
        </p:txBody>
      </p:sp>
      <p:sp>
        <p:nvSpPr>
          <p:cNvPr id="5" name="Date Placeholder 4">
            <a:extLst>
              <a:ext uri="{FF2B5EF4-FFF2-40B4-BE49-F238E27FC236}">
                <a16:creationId xmlns:a16="http://schemas.microsoft.com/office/drawing/2014/main" id="{0AD51180-8907-F3FB-F8E0-201D1BE61650}"/>
              </a:ext>
            </a:extLst>
          </p:cNvPr>
          <p:cNvSpPr>
            <a:spLocks noGrp="1"/>
          </p:cNvSpPr>
          <p:nvPr>
            <p:ph type="dt" sz="half" idx="10"/>
          </p:nvPr>
        </p:nvSpPr>
        <p:spPr/>
        <p:txBody>
          <a:bodyPr/>
          <a:lstStyle/>
          <a:p>
            <a:fld id="{91B5BA03-1E8A-4A71-9375-E941FF070046}" type="datetime4">
              <a:rPr lang="en-US" smtClean="0"/>
              <a:t>August 17, 2026</a:t>
            </a:fld>
            <a:endParaRPr lang="en-US"/>
          </a:p>
        </p:txBody>
      </p:sp>
      <p:sp>
        <p:nvSpPr>
          <p:cNvPr id="7" name="Slide Number Placeholder 6">
            <a:extLst>
              <a:ext uri="{FF2B5EF4-FFF2-40B4-BE49-F238E27FC236}">
                <a16:creationId xmlns:a16="http://schemas.microsoft.com/office/drawing/2014/main" id="{A7C96C78-7C87-2BC7-8FE9-856E3E375E71}"/>
              </a:ext>
            </a:extLst>
          </p:cNvPr>
          <p:cNvSpPr>
            <a:spLocks noGrp="1"/>
          </p:cNvSpPr>
          <p:nvPr>
            <p:ph type="sldNum" sz="quarter" idx="12"/>
          </p:nvPr>
        </p:nvSpPr>
        <p:spPr/>
        <p:txBody>
          <a:bodyPr/>
          <a:lstStyle/>
          <a:p>
            <a:fld id="{BCDE79FB-97BA-492B-8D57-F1373F9ADA95}" type="slidenum">
              <a:rPr lang="en-US" smtClean="0"/>
              <a:t>‹#›</a:t>
            </a:fld>
            <a:endParaRPr lang="en-US"/>
          </a:p>
        </p:txBody>
      </p:sp>
    </p:spTree>
    <p:extLst>
      <p:ext uri="{BB962C8B-B14F-4D97-AF65-F5344CB8AC3E}">
        <p14:creationId xmlns:p14="http://schemas.microsoft.com/office/powerpoint/2010/main" val="160754416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B5BA45-4981-AC22-EC96-99A5E0901D64}"/>
              </a:ext>
            </a:extLst>
          </p:cNvPr>
          <p:cNvSpPr>
            <a:spLocks noGrp="1"/>
          </p:cNvSpPr>
          <p:nvPr>
            <p:ph type="title"/>
          </p:nvPr>
        </p:nvSpPr>
        <p:spPr>
          <a:xfrm>
            <a:off x="1257300" y="461962"/>
            <a:ext cx="4838700" cy="1527094"/>
          </a:xfrm>
        </p:spPr>
        <p:txBody>
          <a:bodyPr anchor="t">
            <a:normAutofit/>
          </a:bodyPr>
          <a:lstStyle>
            <a:lvl1pPr>
              <a:defRPr lang="en-US" dirty="0"/>
            </a:lvl1pPr>
          </a:lstStyle>
          <a:p>
            <a:r>
              <a:rPr lang="en-US"/>
              <a:t>Click to edit Master title style</a:t>
            </a:r>
          </a:p>
        </p:txBody>
      </p:sp>
      <p:sp>
        <p:nvSpPr>
          <p:cNvPr id="5" name="Date Placeholder 4">
            <a:extLst>
              <a:ext uri="{FF2B5EF4-FFF2-40B4-BE49-F238E27FC236}">
                <a16:creationId xmlns:a16="http://schemas.microsoft.com/office/drawing/2014/main" id="{D0273643-F605-4790-3956-B453E9FC90CB}"/>
              </a:ext>
            </a:extLst>
          </p:cNvPr>
          <p:cNvSpPr>
            <a:spLocks noGrp="1"/>
          </p:cNvSpPr>
          <p:nvPr>
            <p:ph type="dt" sz="half" idx="10"/>
          </p:nvPr>
        </p:nvSpPr>
        <p:spPr/>
        <p:txBody>
          <a:bodyPr/>
          <a:lstStyle/>
          <a:p>
            <a:fld id="{2DF188F8-67CB-419F-AAD4-5AB1C4EFBB40}" type="datetime4">
              <a:rPr lang="en-US" smtClean="0"/>
              <a:t>August 17, 2026</a:t>
            </a:fld>
            <a:endParaRPr lang="en-US"/>
          </a:p>
        </p:txBody>
      </p:sp>
      <p:sp>
        <p:nvSpPr>
          <p:cNvPr id="6" name="Footer Placeholder 5">
            <a:extLst>
              <a:ext uri="{FF2B5EF4-FFF2-40B4-BE49-F238E27FC236}">
                <a16:creationId xmlns:a16="http://schemas.microsoft.com/office/drawing/2014/main" id="{B0265AF8-0057-EBA2-2E30-0B741139752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85ADE8A-3AB5-3C00-B26E-3F6DD6EA52F2}"/>
              </a:ext>
            </a:extLst>
          </p:cNvPr>
          <p:cNvSpPr>
            <a:spLocks noGrp="1"/>
          </p:cNvSpPr>
          <p:nvPr>
            <p:ph type="sldNum" sz="quarter" idx="12"/>
          </p:nvPr>
        </p:nvSpPr>
        <p:spPr/>
        <p:txBody>
          <a:bodyPr/>
          <a:lstStyle/>
          <a:p>
            <a:fld id="{BCDE79FB-97BA-492B-8D57-F1373F9ADA95}" type="slidenum">
              <a:rPr lang="en-US" smtClean="0"/>
              <a:t>‹#›</a:t>
            </a:fld>
            <a:endParaRPr lang="en-US"/>
          </a:p>
        </p:txBody>
      </p:sp>
      <p:sp>
        <p:nvSpPr>
          <p:cNvPr id="16" name="Text Placeholder 15">
            <a:extLst>
              <a:ext uri="{FF2B5EF4-FFF2-40B4-BE49-F238E27FC236}">
                <a16:creationId xmlns:a16="http://schemas.microsoft.com/office/drawing/2014/main" id="{581ED5FB-5036-27D9-26F4-B48307D67C6E}"/>
              </a:ext>
            </a:extLst>
          </p:cNvPr>
          <p:cNvSpPr>
            <a:spLocks noGrp="1"/>
          </p:cNvSpPr>
          <p:nvPr>
            <p:ph type="body" sz="quarter" idx="13"/>
          </p:nvPr>
        </p:nvSpPr>
        <p:spPr>
          <a:xfrm>
            <a:off x="495300" y="2181225"/>
            <a:ext cx="5600700" cy="40005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8" name="Text Placeholder 17">
            <a:extLst>
              <a:ext uri="{FF2B5EF4-FFF2-40B4-BE49-F238E27FC236}">
                <a16:creationId xmlns:a16="http://schemas.microsoft.com/office/drawing/2014/main" id="{B0ACB72E-F2A9-AC8B-FAC7-489B4728504C}"/>
              </a:ext>
            </a:extLst>
          </p:cNvPr>
          <p:cNvSpPr>
            <a:spLocks noGrp="1"/>
          </p:cNvSpPr>
          <p:nvPr>
            <p:ph type="body" sz="quarter" idx="14"/>
          </p:nvPr>
        </p:nvSpPr>
        <p:spPr>
          <a:xfrm>
            <a:off x="6457950" y="457200"/>
            <a:ext cx="5200650" cy="57245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24459513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13" name="Title Placeholder 1">
            <a:extLst>
              <a:ext uri="{FF2B5EF4-FFF2-40B4-BE49-F238E27FC236}">
                <a16:creationId xmlns:a16="http://schemas.microsoft.com/office/drawing/2014/main" id="{197228CF-7CDD-26CC-CA47-4AF0A314BDEA}"/>
              </a:ext>
            </a:extLst>
          </p:cNvPr>
          <p:cNvSpPr>
            <a:spLocks noGrp="1"/>
          </p:cNvSpPr>
          <p:nvPr>
            <p:ph type="title"/>
          </p:nvPr>
        </p:nvSpPr>
        <p:spPr>
          <a:xfrm>
            <a:off x="1257300" y="457200"/>
            <a:ext cx="4838700" cy="1219200"/>
          </a:xfrm>
          <a:prstGeom prst="rect">
            <a:avLst/>
          </a:prstGeom>
          <a:noFill/>
        </p:spPr>
        <p:txBody>
          <a:bodyPr vert="horz" lIns="0" tIns="0" rIns="0" bIns="0" rtlCol="0" anchor="t">
            <a:normAutofit/>
          </a:bodyPr>
          <a:lstStyle/>
          <a:p>
            <a:r>
              <a:rPr lang="en-US"/>
              <a:t>Click to edit Master title style</a:t>
            </a:r>
          </a:p>
        </p:txBody>
      </p:sp>
      <p:sp>
        <p:nvSpPr>
          <p:cNvPr id="12" name="Text Placeholder 11">
            <a:extLst>
              <a:ext uri="{FF2B5EF4-FFF2-40B4-BE49-F238E27FC236}">
                <a16:creationId xmlns:a16="http://schemas.microsoft.com/office/drawing/2014/main" id="{C277CEE6-13A0-6BA8-8A3C-EA3A8B9CA323}"/>
              </a:ext>
            </a:extLst>
          </p:cNvPr>
          <p:cNvSpPr>
            <a:spLocks noGrp="1"/>
          </p:cNvSpPr>
          <p:nvPr>
            <p:ph type="body" sz="quarter" idx="13"/>
          </p:nvPr>
        </p:nvSpPr>
        <p:spPr>
          <a:xfrm>
            <a:off x="493776" y="2152650"/>
            <a:ext cx="5602224" cy="40195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Picture Placeholder 2">
            <a:extLst>
              <a:ext uri="{FF2B5EF4-FFF2-40B4-BE49-F238E27FC236}">
                <a16:creationId xmlns:a16="http://schemas.microsoft.com/office/drawing/2014/main" id="{5E24E62B-01AB-F5DE-E2D4-85B1DECC92BB}"/>
              </a:ext>
              <a:ext uri="{C183D7F6-B498-43B3-948B-1728B52AA6E4}">
                <adec:decorative xmlns:adec="http://schemas.microsoft.com/office/drawing/2017/decorative" val="1"/>
              </a:ext>
            </a:extLst>
          </p:cNvPr>
          <p:cNvSpPr>
            <a:spLocks noGrp="1"/>
          </p:cNvSpPr>
          <p:nvPr>
            <p:ph type="pic" idx="1"/>
          </p:nvPr>
        </p:nvSpPr>
        <p:spPr>
          <a:xfrm>
            <a:off x="6496050" y="0"/>
            <a:ext cx="5695950" cy="6858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8" name="Rectangle 7">
            <a:extLst>
              <a:ext uri="{FF2B5EF4-FFF2-40B4-BE49-F238E27FC236}">
                <a16:creationId xmlns:a16="http://schemas.microsoft.com/office/drawing/2014/main" id="{4C33291D-BE72-DBF6-5318-1BD0E7127EE8}"/>
              </a:ext>
              <a:ext uri="{C183D7F6-B498-43B3-948B-1728B52AA6E4}">
                <adec:decorative xmlns:adec="http://schemas.microsoft.com/office/drawing/2017/decorative" val="1"/>
              </a:ext>
            </a:extLst>
          </p:cNvPr>
          <p:cNvSpPr/>
          <p:nvPr/>
        </p:nvSpPr>
        <p:spPr>
          <a:xfrm>
            <a:off x="10853288" y="6356350"/>
            <a:ext cx="1338712" cy="36512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ooter Placeholder 5">
            <a:extLst>
              <a:ext uri="{FF2B5EF4-FFF2-40B4-BE49-F238E27FC236}">
                <a16:creationId xmlns:a16="http://schemas.microsoft.com/office/drawing/2014/main" id="{21138100-AC14-9CC0-AD86-426AD89D4336}"/>
              </a:ext>
            </a:extLst>
          </p:cNvPr>
          <p:cNvSpPr>
            <a:spLocks noGrp="1"/>
          </p:cNvSpPr>
          <p:nvPr>
            <p:ph type="ftr" sz="quarter" idx="11"/>
          </p:nvPr>
        </p:nvSpPr>
        <p:spPr/>
        <p:txBody>
          <a:bodyPr/>
          <a:lstStyle/>
          <a:p>
            <a:endParaRPr lang="en-US"/>
          </a:p>
        </p:txBody>
      </p:sp>
      <p:sp>
        <p:nvSpPr>
          <p:cNvPr id="5" name="Date Placeholder 4">
            <a:extLst>
              <a:ext uri="{FF2B5EF4-FFF2-40B4-BE49-F238E27FC236}">
                <a16:creationId xmlns:a16="http://schemas.microsoft.com/office/drawing/2014/main" id="{1D796E23-B521-5C07-85E1-BA73A20DB266}"/>
              </a:ext>
            </a:extLst>
          </p:cNvPr>
          <p:cNvSpPr>
            <a:spLocks noGrp="1"/>
          </p:cNvSpPr>
          <p:nvPr>
            <p:ph type="dt" sz="half" idx="10"/>
          </p:nvPr>
        </p:nvSpPr>
        <p:spPr/>
        <p:txBody>
          <a:bodyPr/>
          <a:lstStyle/>
          <a:p>
            <a:fld id="{E710D0B2-8800-4E48-BDCE-A19E57C7C5AF}" type="datetime4">
              <a:rPr lang="en-US" smtClean="0"/>
              <a:t>August 17, 2026</a:t>
            </a:fld>
            <a:endParaRPr lang="en-US"/>
          </a:p>
        </p:txBody>
      </p:sp>
      <p:sp>
        <p:nvSpPr>
          <p:cNvPr id="7" name="Slide Number Placeholder 6">
            <a:extLst>
              <a:ext uri="{FF2B5EF4-FFF2-40B4-BE49-F238E27FC236}">
                <a16:creationId xmlns:a16="http://schemas.microsoft.com/office/drawing/2014/main" id="{742A00A7-6A1E-80A0-8EB9-F7F0592559B3}"/>
              </a:ext>
            </a:extLst>
          </p:cNvPr>
          <p:cNvSpPr>
            <a:spLocks noGrp="1"/>
          </p:cNvSpPr>
          <p:nvPr>
            <p:ph type="sldNum" sz="quarter" idx="12"/>
          </p:nvPr>
        </p:nvSpPr>
        <p:spPr/>
        <p:txBody>
          <a:bodyPr/>
          <a:lstStyle/>
          <a:p>
            <a:fld id="{BCDE79FB-97BA-492B-8D57-F1373F9ADA95}" type="slidenum">
              <a:rPr lang="en-US" smtClean="0"/>
              <a:t>‹#›</a:t>
            </a:fld>
            <a:endParaRPr lang="en-US"/>
          </a:p>
        </p:txBody>
      </p:sp>
    </p:spTree>
    <p:extLst>
      <p:ext uri="{BB962C8B-B14F-4D97-AF65-F5344CB8AC3E}">
        <p14:creationId xmlns:p14="http://schemas.microsoft.com/office/powerpoint/2010/main" val="388231260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Title Placeholder 1">
            <a:extLst>
              <a:ext uri="{FF2B5EF4-FFF2-40B4-BE49-F238E27FC236}">
                <a16:creationId xmlns:a16="http://schemas.microsoft.com/office/drawing/2014/main" id="{DB285AF9-0372-9C81-F75D-2589F4F48723}"/>
              </a:ext>
            </a:extLst>
          </p:cNvPr>
          <p:cNvSpPr>
            <a:spLocks noGrp="1"/>
          </p:cNvSpPr>
          <p:nvPr>
            <p:ph type="title"/>
          </p:nvPr>
        </p:nvSpPr>
        <p:spPr>
          <a:xfrm>
            <a:off x="1257300" y="457200"/>
            <a:ext cx="10401300" cy="914400"/>
          </a:xfrm>
          <a:prstGeom prst="rect">
            <a:avLst/>
          </a:prstGeom>
          <a:noFill/>
        </p:spPr>
        <p:txBody>
          <a:bodyPr vert="horz" lIns="0" tIns="0" rIns="0" bIns="0" rtlCol="0" anchor="t">
            <a:normAutofit/>
          </a:bodyPr>
          <a:lstStyle/>
          <a:p>
            <a:r>
              <a:rPr lang="en-US"/>
              <a:t>Click to edit Master title style</a:t>
            </a:r>
          </a:p>
        </p:txBody>
      </p:sp>
      <p:sp>
        <p:nvSpPr>
          <p:cNvPr id="4" name="Footer Placeholder 3">
            <a:extLst>
              <a:ext uri="{FF2B5EF4-FFF2-40B4-BE49-F238E27FC236}">
                <a16:creationId xmlns:a16="http://schemas.microsoft.com/office/drawing/2014/main" id="{A123DE44-506E-FCA1-8F5C-9F7354AAEC2D}"/>
              </a:ext>
            </a:extLst>
          </p:cNvPr>
          <p:cNvSpPr>
            <a:spLocks noGrp="1"/>
          </p:cNvSpPr>
          <p:nvPr>
            <p:ph type="ftr" sz="quarter" idx="11"/>
          </p:nvPr>
        </p:nvSpPr>
        <p:spPr/>
        <p:txBody>
          <a:bodyPr/>
          <a:lstStyle/>
          <a:p>
            <a:endParaRPr lang="en-US"/>
          </a:p>
        </p:txBody>
      </p:sp>
      <p:sp>
        <p:nvSpPr>
          <p:cNvPr id="3" name="Date Placeholder 2">
            <a:extLst>
              <a:ext uri="{FF2B5EF4-FFF2-40B4-BE49-F238E27FC236}">
                <a16:creationId xmlns:a16="http://schemas.microsoft.com/office/drawing/2014/main" id="{1D2673D5-55DC-3F77-47BD-D5D627A45682}"/>
              </a:ext>
            </a:extLst>
          </p:cNvPr>
          <p:cNvSpPr>
            <a:spLocks noGrp="1"/>
          </p:cNvSpPr>
          <p:nvPr>
            <p:ph type="dt" sz="half" idx="10"/>
          </p:nvPr>
        </p:nvSpPr>
        <p:spPr/>
        <p:txBody>
          <a:bodyPr/>
          <a:lstStyle/>
          <a:p>
            <a:fld id="{4622DDF3-D449-4F98-B894-CB4D05D68FAC}" type="datetime4">
              <a:rPr lang="en-US" smtClean="0"/>
              <a:t>August 17, 2026</a:t>
            </a:fld>
            <a:endParaRPr lang="en-US"/>
          </a:p>
        </p:txBody>
      </p:sp>
      <p:sp>
        <p:nvSpPr>
          <p:cNvPr id="5" name="Slide Number Placeholder 4">
            <a:extLst>
              <a:ext uri="{FF2B5EF4-FFF2-40B4-BE49-F238E27FC236}">
                <a16:creationId xmlns:a16="http://schemas.microsoft.com/office/drawing/2014/main" id="{ECF893AA-09AB-0CA2-8F12-6C9708FCE5A5}"/>
              </a:ext>
            </a:extLst>
          </p:cNvPr>
          <p:cNvSpPr>
            <a:spLocks noGrp="1"/>
          </p:cNvSpPr>
          <p:nvPr>
            <p:ph type="sldNum" sz="quarter" idx="12"/>
          </p:nvPr>
        </p:nvSpPr>
        <p:spPr/>
        <p:txBody>
          <a:bodyPr/>
          <a:lstStyle/>
          <a:p>
            <a:fld id="{BCDE79FB-97BA-492B-8D57-F1373F9ADA95}" type="slidenum">
              <a:rPr lang="en-US" smtClean="0"/>
              <a:t>‹#›</a:t>
            </a:fld>
            <a:endParaRPr lang="en-US"/>
          </a:p>
        </p:txBody>
      </p:sp>
    </p:spTree>
    <p:extLst>
      <p:ext uri="{BB962C8B-B14F-4D97-AF65-F5344CB8AC3E}">
        <p14:creationId xmlns:p14="http://schemas.microsoft.com/office/powerpoint/2010/main" val="57284803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Slide with Social">
    <p:spTree>
      <p:nvGrpSpPr>
        <p:cNvPr id="1" name=""/>
        <p:cNvGrpSpPr/>
        <p:nvPr/>
      </p:nvGrpSpPr>
      <p:grpSpPr>
        <a:xfrm>
          <a:off x="0" y="0"/>
          <a:ext cx="0" cy="0"/>
          <a:chOff x="0" y="0"/>
          <a:chExt cx="0" cy="0"/>
        </a:xfrm>
      </p:grpSpPr>
      <p:sp>
        <p:nvSpPr>
          <p:cNvPr id="19" name="Title 1">
            <a:extLst>
              <a:ext uri="{FF2B5EF4-FFF2-40B4-BE49-F238E27FC236}">
                <a16:creationId xmlns:a16="http://schemas.microsoft.com/office/drawing/2014/main" id="{021CF500-4BD3-92C6-CCBD-156DED65A672}"/>
              </a:ext>
            </a:extLst>
          </p:cNvPr>
          <p:cNvSpPr>
            <a:spLocks noGrp="1"/>
          </p:cNvSpPr>
          <p:nvPr>
            <p:ph type="title"/>
          </p:nvPr>
        </p:nvSpPr>
        <p:spPr>
          <a:xfrm>
            <a:off x="530868" y="1430448"/>
            <a:ext cx="5565131" cy="1848259"/>
          </a:xfrm>
        </p:spPr>
        <p:txBody>
          <a:bodyPr anchor="ctr"/>
          <a:lstStyle>
            <a:lvl1pPr>
              <a:defRPr sz="4000"/>
            </a:lvl1pPr>
          </a:lstStyle>
          <a:p>
            <a:r>
              <a:rPr lang="en-US"/>
              <a:t>Click to edit Master title style</a:t>
            </a:r>
          </a:p>
        </p:txBody>
      </p:sp>
      <p:sp>
        <p:nvSpPr>
          <p:cNvPr id="22" name="Text Placeholder 22">
            <a:extLst>
              <a:ext uri="{FF2B5EF4-FFF2-40B4-BE49-F238E27FC236}">
                <a16:creationId xmlns:a16="http://schemas.microsoft.com/office/drawing/2014/main" id="{5BFBC12E-0B6E-E8C7-9088-B497FB49171C}"/>
              </a:ext>
            </a:extLst>
          </p:cNvPr>
          <p:cNvSpPr>
            <a:spLocks noGrp="1"/>
          </p:cNvSpPr>
          <p:nvPr>
            <p:ph type="body" sz="quarter" idx="13"/>
          </p:nvPr>
        </p:nvSpPr>
        <p:spPr>
          <a:xfrm>
            <a:off x="530868" y="3501136"/>
            <a:ext cx="5565131" cy="682625"/>
          </a:xfrm>
        </p:spPr>
        <p:txBody>
          <a:bodyPr wrap="square"/>
          <a:lstStyle>
            <a:lvl1pPr>
              <a:defRPr sz="2400" b="1">
                <a:solidFill>
                  <a:srgbClr val="00829B"/>
                </a:solidFill>
              </a:defRPr>
            </a:lvl1pPr>
            <a:lvl2pPr>
              <a:defRPr sz="2400"/>
            </a:lvl2pPr>
            <a:lvl3pPr>
              <a:defRPr sz="2400"/>
            </a:lvl3pPr>
            <a:lvl4pPr>
              <a:defRPr sz="2400"/>
            </a:lvl4pPr>
            <a:lvl5pPr>
              <a:defRPr sz="2400"/>
            </a:lvl5pPr>
          </a:lstStyle>
          <a:p>
            <a:pPr lvl="0"/>
            <a:r>
              <a:rPr lang="en-US"/>
              <a:t>Click to edit Master text styles</a:t>
            </a:r>
          </a:p>
        </p:txBody>
      </p:sp>
      <p:sp>
        <p:nvSpPr>
          <p:cNvPr id="21" name="Rectangle 20">
            <a:extLst>
              <a:ext uri="{FF2B5EF4-FFF2-40B4-BE49-F238E27FC236}">
                <a16:creationId xmlns:a16="http://schemas.microsoft.com/office/drawing/2014/main" id="{724F3841-022A-64DD-C790-8E712FB9DD3A}"/>
              </a:ext>
              <a:ext uri="{C183D7F6-B498-43B3-948B-1728B52AA6E4}">
                <adec:decorative xmlns:adec="http://schemas.microsoft.com/office/drawing/2017/decorative" val="1"/>
              </a:ext>
            </a:extLst>
          </p:cNvPr>
          <p:cNvSpPr/>
          <p:nvPr userDrawn="1"/>
        </p:nvSpPr>
        <p:spPr>
          <a:xfrm>
            <a:off x="7572375" y="0"/>
            <a:ext cx="4619625" cy="68580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62E7750B-0863-BB91-0C67-54B5E9B868D6}"/>
              </a:ext>
            </a:extLst>
          </p:cNvPr>
          <p:cNvSpPr txBox="1"/>
          <p:nvPr userDrawn="1"/>
        </p:nvSpPr>
        <p:spPr>
          <a:xfrm>
            <a:off x="8032876" y="1370524"/>
            <a:ext cx="3625724" cy="369332"/>
          </a:xfrm>
          <a:prstGeom prst="rect">
            <a:avLst/>
          </a:prstGeom>
          <a:noFill/>
        </p:spPr>
        <p:txBody>
          <a:bodyPr wrap="square" rtlCol="0">
            <a:spAutoFit/>
          </a:bodyPr>
          <a:lstStyle/>
          <a:p>
            <a:r>
              <a:rPr lang="en-US" b="1"/>
              <a:t>Learn More</a:t>
            </a:r>
          </a:p>
        </p:txBody>
      </p:sp>
      <p:sp>
        <p:nvSpPr>
          <p:cNvPr id="7" name="TextBox 6">
            <a:extLst>
              <a:ext uri="{FF2B5EF4-FFF2-40B4-BE49-F238E27FC236}">
                <a16:creationId xmlns:a16="http://schemas.microsoft.com/office/drawing/2014/main" id="{3B961C0C-432D-CBAD-EA65-6543DA81C252}"/>
              </a:ext>
            </a:extLst>
          </p:cNvPr>
          <p:cNvSpPr txBox="1"/>
          <p:nvPr userDrawn="1"/>
        </p:nvSpPr>
        <p:spPr>
          <a:xfrm>
            <a:off x="8054878" y="1783080"/>
            <a:ext cx="3320924" cy="338554"/>
          </a:xfrm>
          <a:prstGeom prst="rect">
            <a:avLst/>
          </a:prstGeom>
          <a:noFill/>
        </p:spPr>
        <p:txBody>
          <a:bodyPr wrap="square" rtlCol="0">
            <a:spAutoFit/>
          </a:bodyPr>
          <a:lstStyle/>
          <a:p>
            <a:r>
              <a:rPr lang="en-US" sz="1600">
                <a:solidFill>
                  <a:srgbClr val="00829B"/>
                </a:solidFill>
              </a:rPr>
              <a:t>www.ercot.com</a:t>
            </a:r>
          </a:p>
        </p:txBody>
      </p:sp>
      <p:sp>
        <p:nvSpPr>
          <p:cNvPr id="8" name="TextBox 7">
            <a:extLst>
              <a:ext uri="{FF2B5EF4-FFF2-40B4-BE49-F238E27FC236}">
                <a16:creationId xmlns:a16="http://schemas.microsoft.com/office/drawing/2014/main" id="{74781169-74C0-5084-B1E5-21B24E64EBD9}"/>
              </a:ext>
            </a:extLst>
          </p:cNvPr>
          <p:cNvSpPr txBox="1"/>
          <p:nvPr userDrawn="1"/>
        </p:nvSpPr>
        <p:spPr>
          <a:xfrm>
            <a:off x="8032876" y="2442045"/>
            <a:ext cx="3625724" cy="369332"/>
          </a:xfrm>
          <a:prstGeom prst="rect">
            <a:avLst/>
          </a:prstGeom>
          <a:noFill/>
        </p:spPr>
        <p:txBody>
          <a:bodyPr wrap="square" rtlCol="0">
            <a:spAutoFit/>
          </a:bodyPr>
          <a:lstStyle/>
          <a:p>
            <a:r>
              <a:rPr lang="en-US" b="1"/>
              <a:t>Download ERCOT Mobile App</a:t>
            </a:r>
          </a:p>
        </p:txBody>
      </p:sp>
      <p:pic>
        <p:nvPicPr>
          <p:cNvPr id="9" name="Graphic 8" descr="Google play logo on the left and App Store logo on the right">
            <a:extLst>
              <a:ext uri="{FF2B5EF4-FFF2-40B4-BE49-F238E27FC236}">
                <a16:creationId xmlns:a16="http://schemas.microsoft.com/office/drawing/2014/main" id="{4CC00E98-A942-2688-815D-B898449C0BC2}"/>
              </a:ext>
              <a:ext uri="{C183D7F6-B498-43B3-948B-1728B52AA6E4}">
                <adec:decorative xmlns:adec="http://schemas.microsoft.com/office/drawing/2017/decorative" val="0"/>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8341368" y="2987763"/>
            <a:ext cx="2635124" cy="367447"/>
          </a:xfrm>
          <a:prstGeom prst="rect">
            <a:avLst/>
          </a:prstGeom>
        </p:spPr>
      </p:pic>
      <p:sp>
        <p:nvSpPr>
          <p:cNvPr id="10" name="TextBox 9">
            <a:extLst>
              <a:ext uri="{FF2B5EF4-FFF2-40B4-BE49-F238E27FC236}">
                <a16:creationId xmlns:a16="http://schemas.microsoft.com/office/drawing/2014/main" id="{1EBBA5BE-9DD2-6EE7-CE28-D076D6D33E94}"/>
              </a:ext>
            </a:extLst>
          </p:cNvPr>
          <p:cNvSpPr txBox="1"/>
          <p:nvPr userDrawn="1"/>
        </p:nvSpPr>
        <p:spPr>
          <a:xfrm>
            <a:off x="8054878" y="3786789"/>
            <a:ext cx="3625724" cy="369332"/>
          </a:xfrm>
          <a:prstGeom prst="rect">
            <a:avLst/>
          </a:prstGeom>
          <a:noFill/>
        </p:spPr>
        <p:txBody>
          <a:bodyPr wrap="square" rtlCol="0">
            <a:spAutoFit/>
          </a:bodyPr>
          <a:lstStyle/>
          <a:p>
            <a:r>
              <a:rPr lang="en-US" b="1"/>
              <a:t>Connect With Us</a:t>
            </a:r>
          </a:p>
        </p:txBody>
      </p:sp>
      <p:pic>
        <p:nvPicPr>
          <p:cNvPr id="11" name="Graphic 10" descr="Instagram icon">
            <a:extLst>
              <a:ext uri="{FF2B5EF4-FFF2-40B4-BE49-F238E27FC236}">
                <a16:creationId xmlns:a16="http://schemas.microsoft.com/office/drawing/2014/main" id="{808F1D0F-170C-B600-9B14-471787DABDB6}"/>
              </a:ext>
              <a:ext uri="{C183D7F6-B498-43B3-948B-1728B52AA6E4}">
                <adec:decorative xmlns:adec="http://schemas.microsoft.com/office/drawing/2017/decorative" val="0"/>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8326128" y="4359746"/>
            <a:ext cx="314995" cy="314995"/>
          </a:xfrm>
          <a:prstGeom prst="rect">
            <a:avLst/>
          </a:prstGeom>
        </p:spPr>
      </p:pic>
      <p:sp>
        <p:nvSpPr>
          <p:cNvPr id="12" name="TextBox 11">
            <a:extLst>
              <a:ext uri="{FF2B5EF4-FFF2-40B4-BE49-F238E27FC236}">
                <a16:creationId xmlns:a16="http://schemas.microsoft.com/office/drawing/2014/main" id="{80EB4558-FE65-DD30-A396-E7A22D6A4264}"/>
              </a:ext>
            </a:extLst>
          </p:cNvPr>
          <p:cNvSpPr txBox="1"/>
          <p:nvPr userDrawn="1"/>
        </p:nvSpPr>
        <p:spPr>
          <a:xfrm>
            <a:off x="8715473" y="4378550"/>
            <a:ext cx="3098730" cy="307777"/>
          </a:xfrm>
          <a:prstGeom prst="rect">
            <a:avLst/>
          </a:prstGeom>
          <a:noFill/>
        </p:spPr>
        <p:txBody>
          <a:bodyPr wrap="square" rtlCol="0">
            <a:spAutoFit/>
          </a:bodyPr>
          <a:lstStyle/>
          <a:p>
            <a:r>
              <a:rPr lang="en-US" sz="1400"/>
              <a:t>facebook.com/ERCOTISO</a:t>
            </a:r>
          </a:p>
        </p:txBody>
      </p:sp>
      <p:pic>
        <p:nvPicPr>
          <p:cNvPr id="13" name="Graphic 12" descr="Twitter or X  icon">
            <a:extLst>
              <a:ext uri="{FF2B5EF4-FFF2-40B4-BE49-F238E27FC236}">
                <a16:creationId xmlns:a16="http://schemas.microsoft.com/office/drawing/2014/main" id="{787C2377-716C-DE29-E499-06278CE1DB08}"/>
              </a:ext>
              <a:ext uri="{C183D7F6-B498-43B3-948B-1728B52AA6E4}">
                <adec:decorative xmlns:adec="http://schemas.microsoft.com/office/drawing/2017/decorative" val="0"/>
              </a:ext>
            </a:extLst>
          </p:cNvPr>
          <p:cNvPicPr>
            <a:picLocks noChangeAspect="1"/>
          </p:cNvPicPr>
          <p:nvPr userDrawn="1"/>
        </p:nvPicPr>
        <p:blipFill>
          <a:blip>
            <a:extLst>
              <a:ext uri="{96DAC541-7B7A-43D3-8B79-37D633B846F1}">
                <asvg:svgBlip xmlns:asvg="http://schemas.microsoft.com/office/drawing/2016/SVG/main" r:embed="rId4"/>
              </a:ext>
            </a:extLst>
          </a:blip>
          <a:stretch>
            <a:fillRect/>
          </a:stretch>
        </p:blipFill>
        <p:spPr>
          <a:xfrm>
            <a:off x="8326128" y="4816173"/>
            <a:ext cx="314995" cy="314995"/>
          </a:xfrm>
          <a:prstGeom prst="rect">
            <a:avLst/>
          </a:prstGeom>
        </p:spPr>
      </p:pic>
      <p:sp>
        <p:nvSpPr>
          <p:cNvPr id="14" name="TextBox 13">
            <a:extLst>
              <a:ext uri="{FF2B5EF4-FFF2-40B4-BE49-F238E27FC236}">
                <a16:creationId xmlns:a16="http://schemas.microsoft.com/office/drawing/2014/main" id="{D6BFB969-D759-088E-D454-9701B3843365}"/>
              </a:ext>
            </a:extLst>
          </p:cNvPr>
          <p:cNvSpPr txBox="1"/>
          <p:nvPr userDrawn="1"/>
        </p:nvSpPr>
        <p:spPr>
          <a:xfrm>
            <a:off x="8715473" y="4823175"/>
            <a:ext cx="2108130" cy="307777"/>
          </a:xfrm>
          <a:prstGeom prst="rect">
            <a:avLst/>
          </a:prstGeom>
          <a:noFill/>
        </p:spPr>
        <p:txBody>
          <a:bodyPr wrap="square" lIns="91440" tIns="45720" rIns="91440" bIns="45720" rtlCol="0" anchor="t">
            <a:spAutoFit/>
          </a:bodyPr>
          <a:lstStyle/>
          <a:p>
            <a:r>
              <a:rPr lang="en-US" sz="1400"/>
              <a:t>x.com/ercot_iso</a:t>
            </a:r>
          </a:p>
        </p:txBody>
      </p:sp>
      <p:pic>
        <p:nvPicPr>
          <p:cNvPr id="15" name="Graphic 14" descr="LinkedIn icon">
            <a:extLst>
              <a:ext uri="{FF2B5EF4-FFF2-40B4-BE49-F238E27FC236}">
                <a16:creationId xmlns:a16="http://schemas.microsoft.com/office/drawing/2014/main" id="{44604974-1959-249D-D54A-C4A63E150B5F}"/>
              </a:ext>
              <a:ext uri="{C183D7F6-B498-43B3-948B-1728B52AA6E4}">
                <adec:decorative xmlns:adec="http://schemas.microsoft.com/office/drawing/2017/decorative" val="0"/>
              </a:ext>
            </a:extLst>
          </p:cNvPr>
          <p:cNvPicPr>
            <a:picLocks noChangeAspect="1"/>
          </p:cNvPicPr>
          <p:nvPr userDrawn="1"/>
        </p:nvPicPr>
        <p:blipFill>
          <a:blip>
            <a:extLst>
              <a:ext uri="{96DAC541-7B7A-43D3-8B79-37D633B846F1}">
                <asvg:svgBlip xmlns:asvg="http://schemas.microsoft.com/office/drawing/2016/SVG/main" r:embed="rId5"/>
              </a:ext>
            </a:extLst>
          </a:blip>
          <a:srcRect/>
          <a:stretch/>
        </p:blipFill>
        <p:spPr>
          <a:xfrm>
            <a:off x="8326128" y="5292078"/>
            <a:ext cx="314995" cy="314995"/>
          </a:xfrm>
          <a:prstGeom prst="rect">
            <a:avLst/>
          </a:prstGeom>
        </p:spPr>
      </p:pic>
      <p:sp>
        <p:nvSpPr>
          <p:cNvPr id="16" name="TextBox 15">
            <a:extLst>
              <a:ext uri="{FF2B5EF4-FFF2-40B4-BE49-F238E27FC236}">
                <a16:creationId xmlns:a16="http://schemas.microsoft.com/office/drawing/2014/main" id="{2405696A-1EA6-9F4D-1D36-33EB7B0D95CF}"/>
              </a:ext>
            </a:extLst>
          </p:cNvPr>
          <p:cNvSpPr txBox="1"/>
          <p:nvPr userDrawn="1"/>
        </p:nvSpPr>
        <p:spPr>
          <a:xfrm>
            <a:off x="8715473" y="5299080"/>
            <a:ext cx="3132351" cy="307777"/>
          </a:xfrm>
          <a:prstGeom prst="rect">
            <a:avLst/>
          </a:prstGeom>
          <a:noFill/>
        </p:spPr>
        <p:txBody>
          <a:bodyPr wrap="square" lIns="91440" tIns="45720" rIns="91440" bIns="45720" rtlCol="0" anchor="t">
            <a:spAutoFit/>
          </a:bodyPr>
          <a:lstStyle/>
          <a:p>
            <a:r>
              <a:rPr lang="en-US" sz="1400"/>
              <a:t>linkedin.com/company/ercot</a:t>
            </a:r>
          </a:p>
        </p:txBody>
      </p:sp>
      <p:pic>
        <p:nvPicPr>
          <p:cNvPr id="17" name="Graphic 16" descr="Instagram icon">
            <a:extLst>
              <a:ext uri="{FF2B5EF4-FFF2-40B4-BE49-F238E27FC236}">
                <a16:creationId xmlns:a16="http://schemas.microsoft.com/office/drawing/2014/main" id="{253A132C-4DFA-62F1-D25A-9C176280377F}"/>
              </a:ext>
              <a:ext uri="{C183D7F6-B498-43B3-948B-1728B52AA6E4}">
                <adec:decorative xmlns:adec="http://schemas.microsoft.com/office/drawing/2017/decorative" val="0"/>
              </a:ext>
            </a:extLst>
          </p:cNvPr>
          <p:cNvPicPr>
            <a:picLocks noChangeAspect="1"/>
          </p:cNvPicPr>
          <p:nvPr userDrawn="1"/>
        </p:nvPicPr>
        <p:blipFill>
          <a:blip>
            <a:extLst>
              <a:ext uri="{96DAC541-7B7A-43D3-8B79-37D633B846F1}">
                <asvg:svgBlip xmlns:asvg="http://schemas.microsoft.com/office/drawing/2016/SVG/main" r:embed="rId6"/>
              </a:ext>
            </a:extLst>
          </a:blip>
          <a:stretch>
            <a:fillRect/>
          </a:stretch>
        </p:blipFill>
        <p:spPr>
          <a:xfrm>
            <a:off x="8326128" y="5773360"/>
            <a:ext cx="314996" cy="314996"/>
          </a:xfrm>
          <a:prstGeom prst="rect">
            <a:avLst/>
          </a:prstGeom>
        </p:spPr>
      </p:pic>
      <p:sp>
        <p:nvSpPr>
          <p:cNvPr id="18" name="TextBox 17">
            <a:extLst>
              <a:ext uri="{FF2B5EF4-FFF2-40B4-BE49-F238E27FC236}">
                <a16:creationId xmlns:a16="http://schemas.microsoft.com/office/drawing/2014/main" id="{C36F1584-300D-A8F1-CE34-0DF564E44055}"/>
              </a:ext>
              <a:ext uri="{C183D7F6-B498-43B3-948B-1728B52AA6E4}">
                <adec:decorative xmlns:adec="http://schemas.microsoft.com/office/drawing/2017/decorative" val="0"/>
              </a:ext>
            </a:extLst>
          </p:cNvPr>
          <p:cNvSpPr txBox="1"/>
          <p:nvPr userDrawn="1"/>
        </p:nvSpPr>
        <p:spPr>
          <a:xfrm>
            <a:off x="8706121" y="5773359"/>
            <a:ext cx="3132351" cy="307777"/>
          </a:xfrm>
          <a:prstGeom prst="rect">
            <a:avLst/>
          </a:prstGeom>
          <a:noFill/>
        </p:spPr>
        <p:txBody>
          <a:bodyPr wrap="square" lIns="91440" tIns="45720" rIns="91440" bIns="45720" rtlCol="0" anchor="t">
            <a:spAutoFit/>
          </a:bodyPr>
          <a:lstStyle/>
          <a:p>
            <a:r>
              <a:rPr lang="en-US" sz="1400"/>
              <a:t>instagram.com/ercot_iso</a:t>
            </a:r>
          </a:p>
        </p:txBody>
      </p:sp>
      <p:sp>
        <p:nvSpPr>
          <p:cNvPr id="20" name="Footer Placeholder 3">
            <a:extLst>
              <a:ext uri="{FF2B5EF4-FFF2-40B4-BE49-F238E27FC236}">
                <a16:creationId xmlns:a16="http://schemas.microsoft.com/office/drawing/2014/main" id="{7C754C4F-B602-D803-BB7A-BEE1415CE0E5}"/>
              </a:ext>
            </a:extLst>
          </p:cNvPr>
          <p:cNvSpPr>
            <a:spLocks noGrp="1"/>
          </p:cNvSpPr>
          <p:nvPr>
            <p:ph type="ftr" sz="quarter" idx="11"/>
          </p:nvPr>
        </p:nvSpPr>
        <p:spPr>
          <a:xfrm>
            <a:off x="530869" y="6356350"/>
            <a:ext cx="5565131" cy="365125"/>
          </a:xfrm>
        </p:spPr>
        <p:txBody>
          <a:bodyPr/>
          <a:lstStyle/>
          <a:p>
            <a:endParaRPr lang="en-US"/>
          </a:p>
        </p:txBody>
      </p:sp>
      <p:sp>
        <p:nvSpPr>
          <p:cNvPr id="3" name="Date Placeholder 2">
            <a:extLst>
              <a:ext uri="{FF2B5EF4-FFF2-40B4-BE49-F238E27FC236}">
                <a16:creationId xmlns:a16="http://schemas.microsoft.com/office/drawing/2014/main" id="{1D2673D5-55DC-3F77-47BD-D5D627A45682}"/>
              </a:ext>
            </a:extLst>
          </p:cNvPr>
          <p:cNvSpPr>
            <a:spLocks noGrp="1"/>
          </p:cNvSpPr>
          <p:nvPr>
            <p:ph type="dt" sz="half" idx="10"/>
          </p:nvPr>
        </p:nvSpPr>
        <p:spPr/>
        <p:txBody>
          <a:bodyPr/>
          <a:lstStyle/>
          <a:p>
            <a:fld id="{4622DDF3-D449-4F98-B894-CB4D05D68FAC}" type="datetime4">
              <a:rPr lang="en-US" smtClean="0"/>
              <a:t>August 17, 2026</a:t>
            </a:fld>
            <a:endParaRPr lang="en-US"/>
          </a:p>
        </p:txBody>
      </p:sp>
      <p:sp>
        <p:nvSpPr>
          <p:cNvPr id="5" name="Slide Number Placeholder 4">
            <a:extLst>
              <a:ext uri="{FF2B5EF4-FFF2-40B4-BE49-F238E27FC236}">
                <a16:creationId xmlns:a16="http://schemas.microsoft.com/office/drawing/2014/main" id="{ECF893AA-09AB-0CA2-8F12-6C9708FCE5A5}"/>
              </a:ext>
            </a:extLst>
          </p:cNvPr>
          <p:cNvSpPr>
            <a:spLocks noGrp="1"/>
          </p:cNvSpPr>
          <p:nvPr>
            <p:ph type="sldNum" sz="quarter" idx="12"/>
          </p:nvPr>
        </p:nvSpPr>
        <p:spPr/>
        <p:txBody>
          <a:bodyPr/>
          <a:lstStyle/>
          <a:p>
            <a:fld id="{BCDE79FB-97BA-492B-8D57-F1373F9ADA95}" type="slidenum">
              <a:rPr lang="en-US" smtClean="0"/>
              <a:t>‹#›</a:t>
            </a:fld>
            <a:endParaRPr lang="en-US"/>
          </a:p>
        </p:txBody>
      </p:sp>
    </p:spTree>
    <p:extLst>
      <p:ext uri="{BB962C8B-B14F-4D97-AF65-F5344CB8AC3E}">
        <p14:creationId xmlns:p14="http://schemas.microsoft.com/office/powerpoint/2010/main" val="178605609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Section Slide">
    <p:spTree>
      <p:nvGrpSpPr>
        <p:cNvPr id="1" name=""/>
        <p:cNvGrpSpPr/>
        <p:nvPr/>
      </p:nvGrpSpPr>
      <p:grpSpPr>
        <a:xfrm>
          <a:off x="0" y="0"/>
          <a:ext cx="0" cy="0"/>
          <a:chOff x="0" y="0"/>
          <a:chExt cx="0" cy="0"/>
        </a:xfrm>
      </p:grpSpPr>
      <p:sp>
        <p:nvSpPr>
          <p:cNvPr id="24" name="Title 1">
            <a:extLst>
              <a:ext uri="{FF2B5EF4-FFF2-40B4-BE49-F238E27FC236}">
                <a16:creationId xmlns:a16="http://schemas.microsoft.com/office/drawing/2014/main" id="{0511CB1D-D7A8-8516-A8D6-FDE88BB37837}"/>
              </a:ext>
            </a:extLst>
          </p:cNvPr>
          <p:cNvSpPr>
            <a:spLocks noGrp="1"/>
          </p:cNvSpPr>
          <p:nvPr>
            <p:ph type="title"/>
          </p:nvPr>
        </p:nvSpPr>
        <p:spPr>
          <a:xfrm>
            <a:off x="530868" y="1430448"/>
            <a:ext cx="5565132" cy="1848259"/>
          </a:xfrm>
        </p:spPr>
        <p:txBody>
          <a:bodyPr anchor="ctr"/>
          <a:lstStyle>
            <a:lvl1pPr>
              <a:defRPr sz="4000"/>
            </a:lvl1pPr>
          </a:lstStyle>
          <a:p>
            <a:r>
              <a:rPr lang="en-US"/>
              <a:t>Click to edit Master title style</a:t>
            </a:r>
          </a:p>
        </p:txBody>
      </p:sp>
      <p:sp>
        <p:nvSpPr>
          <p:cNvPr id="26" name="Text Placeholder 22">
            <a:extLst>
              <a:ext uri="{FF2B5EF4-FFF2-40B4-BE49-F238E27FC236}">
                <a16:creationId xmlns:a16="http://schemas.microsoft.com/office/drawing/2014/main" id="{7DB85F87-C4AC-5AA2-4395-ABB6B533D5DF}"/>
              </a:ext>
            </a:extLst>
          </p:cNvPr>
          <p:cNvSpPr>
            <a:spLocks noGrp="1"/>
          </p:cNvSpPr>
          <p:nvPr>
            <p:ph type="body" sz="quarter" idx="13"/>
          </p:nvPr>
        </p:nvSpPr>
        <p:spPr>
          <a:xfrm>
            <a:off x="530868" y="3501136"/>
            <a:ext cx="5565132" cy="682625"/>
          </a:xfrm>
        </p:spPr>
        <p:txBody>
          <a:bodyPr wrap="square"/>
          <a:lstStyle>
            <a:lvl1pPr>
              <a:defRPr sz="2400" b="1">
                <a:solidFill>
                  <a:srgbClr val="00829B"/>
                </a:solidFill>
              </a:defRPr>
            </a:lvl1pPr>
            <a:lvl2pPr>
              <a:defRPr sz="2400"/>
            </a:lvl2pPr>
            <a:lvl3pPr>
              <a:defRPr sz="2400"/>
            </a:lvl3pPr>
            <a:lvl4pPr>
              <a:defRPr sz="2400"/>
            </a:lvl4pPr>
            <a:lvl5pPr>
              <a:defRPr sz="2400"/>
            </a:lvl5pPr>
          </a:lstStyle>
          <a:p>
            <a:pPr lvl="0"/>
            <a:r>
              <a:rPr lang="en-US"/>
              <a:t>Click to edit Master text styles</a:t>
            </a:r>
          </a:p>
        </p:txBody>
      </p:sp>
      <p:sp>
        <p:nvSpPr>
          <p:cNvPr id="25" name="Footer Placeholder 3">
            <a:extLst>
              <a:ext uri="{FF2B5EF4-FFF2-40B4-BE49-F238E27FC236}">
                <a16:creationId xmlns:a16="http://schemas.microsoft.com/office/drawing/2014/main" id="{524951DF-39E3-E4DB-EB22-28C36CEEB99F}"/>
              </a:ext>
            </a:extLst>
          </p:cNvPr>
          <p:cNvSpPr>
            <a:spLocks noGrp="1"/>
          </p:cNvSpPr>
          <p:nvPr>
            <p:ph type="ftr" sz="quarter" idx="11"/>
          </p:nvPr>
        </p:nvSpPr>
        <p:spPr>
          <a:xfrm>
            <a:off x="530869" y="6356350"/>
            <a:ext cx="8010526" cy="365125"/>
          </a:xfrm>
        </p:spPr>
        <p:txBody>
          <a:bodyPr/>
          <a:lstStyle/>
          <a:p>
            <a:endParaRPr lang="en-US"/>
          </a:p>
        </p:txBody>
      </p:sp>
      <p:sp>
        <p:nvSpPr>
          <p:cNvPr id="3" name="Date Placeholder 2">
            <a:extLst>
              <a:ext uri="{FF2B5EF4-FFF2-40B4-BE49-F238E27FC236}">
                <a16:creationId xmlns:a16="http://schemas.microsoft.com/office/drawing/2014/main" id="{1D2673D5-55DC-3F77-47BD-D5D627A45682}"/>
              </a:ext>
            </a:extLst>
          </p:cNvPr>
          <p:cNvSpPr>
            <a:spLocks noGrp="1"/>
          </p:cNvSpPr>
          <p:nvPr>
            <p:ph type="dt" sz="half" idx="10"/>
          </p:nvPr>
        </p:nvSpPr>
        <p:spPr/>
        <p:txBody>
          <a:bodyPr/>
          <a:lstStyle/>
          <a:p>
            <a:fld id="{4622DDF3-D449-4F98-B894-CB4D05D68FAC}" type="datetime4">
              <a:rPr lang="en-US" smtClean="0"/>
              <a:t>August 17, 2026</a:t>
            </a:fld>
            <a:endParaRPr lang="en-US"/>
          </a:p>
        </p:txBody>
      </p:sp>
      <p:sp>
        <p:nvSpPr>
          <p:cNvPr id="5" name="Slide Number Placeholder 4">
            <a:extLst>
              <a:ext uri="{FF2B5EF4-FFF2-40B4-BE49-F238E27FC236}">
                <a16:creationId xmlns:a16="http://schemas.microsoft.com/office/drawing/2014/main" id="{ECF893AA-09AB-0CA2-8F12-6C9708FCE5A5}"/>
              </a:ext>
            </a:extLst>
          </p:cNvPr>
          <p:cNvSpPr>
            <a:spLocks noGrp="1"/>
          </p:cNvSpPr>
          <p:nvPr>
            <p:ph type="sldNum" sz="quarter" idx="12"/>
          </p:nvPr>
        </p:nvSpPr>
        <p:spPr/>
        <p:txBody>
          <a:bodyPr/>
          <a:lstStyle/>
          <a:p>
            <a:fld id="{BCDE79FB-97BA-492B-8D57-F1373F9ADA95}" type="slidenum">
              <a:rPr lang="en-US" smtClean="0"/>
              <a:t>‹#›</a:t>
            </a:fld>
            <a:endParaRPr lang="en-US"/>
          </a:p>
        </p:txBody>
      </p:sp>
    </p:spTree>
    <p:extLst>
      <p:ext uri="{BB962C8B-B14F-4D97-AF65-F5344CB8AC3E}">
        <p14:creationId xmlns:p14="http://schemas.microsoft.com/office/powerpoint/2010/main" val="270994299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Appendix1">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724F3841-022A-64DD-C790-8E712FB9DD3A}"/>
              </a:ext>
              <a:ext uri="{C183D7F6-B498-43B3-948B-1728B52AA6E4}">
                <adec:decorative xmlns:adec="http://schemas.microsoft.com/office/drawing/2017/decorative" val="1"/>
              </a:ext>
            </a:extLst>
          </p:cNvPr>
          <p:cNvSpPr/>
          <p:nvPr userDrawn="1"/>
        </p:nvSpPr>
        <p:spPr>
          <a:xfrm>
            <a:off x="0" y="0"/>
            <a:ext cx="4619625" cy="68580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 name="Graphic 18" descr="ERCOT logo">
            <a:extLst>
              <a:ext uri="{FF2B5EF4-FFF2-40B4-BE49-F238E27FC236}">
                <a16:creationId xmlns:a16="http://schemas.microsoft.com/office/drawing/2014/main" id="{B751E01E-9D1B-AB32-9537-F544F49949EB}"/>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137956" y="108220"/>
            <a:ext cx="703682" cy="259285"/>
          </a:xfrm>
          <a:prstGeom prst="rect">
            <a:avLst/>
          </a:prstGeom>
        </p:spPr>
      </p:pic>
      <p:sp>
        <p:nvSpPr>
          <p:cNvPr id="2" name="Title 1">
            <a:extLst>
              <a:ext uri="{FF2B5EF4-FFF2-40B4-BE49-F238E27FC236}">
                <a16:creationId xmlns:a16="http://schemas.microsoft.com/office/drawing/2014/main" id="{C5AB5A33-CD56-3912-4016-20DF30F14CCA}"/>
              </a:ext>
            </a:extLst>
          </p:cNvPr>
          <p:cNvSpPr>
            <a:spLocks noGrp="1"/>
          </p:cNvSpPr>
          <p:nvPr>
            <p:ph type="title"/>
          </p:nvPr>
        </p:nvSpPr>
        <p:spPr>
          <a:xfrm>
            <a:off x="530869" y="1430448"/>
            <a:ext cx="4064224" cy="1848259"/>
          </a:xfrm>
        </p:spPr>
        <p:txBody>
          <a:bodyPr anchor="ctr"/>
          <a:lstStyle>
            <a:lvl1pPr>
              <a:defRPr sz="4000"/>
            </a:lvl1pPr>
          </a:lstStyle>
          <a:p>
            <a:r>
              <a:rPr lang="en-US"/>
              <a:t>Click to edit Master title style</a:t>
            </a:r>
          </a:p>
        </p:txBody>
      </p:sp>
      <p:sp>
        <p:nvSpPr>
          <p:cNvPr id="23" name="Text Placeholder 22">
            <a:extLst>
              <a:ext uri="{FF2B5EF4-FFF2-40B4-BE49-F238E27FC236}">
                <a16:creationId xmlns:a16="http://schemas.microsoft.com/office/drawing/2014/main" id="{113BE72E-F22F-EA59-A56F-ACBBDAEAF810}"/>
              </a:ext>
            </a:extLst>
          </p:cNvPr>
          <p:cNvSpPr>
            <a:spLocks noGrp="1"/>
          </p:cNvSpPr>
          <p:nvPr>
            <p:ph type="body" sz="quarter" idx="13"/>
          </p:nvPr>
        </p:nvSpPr>
        <p:spPr>
          <a:xfrm>
            <a:off x="530869" y="3501136"/>
            <a:ext cx="4078434" cy="682625"/>
          </a:xfrm>
        </p:spPr>
        <p:txBody>
          <a:bodyPr wrap="square"/>
          <a:lstStyle>
            <a:lvl1pPr>
              <a:defRPr sz="2400" b="1">
                <a:solidFill>
                  <a:srgbClr val="00829B"/>
                </a:solidFill>
              </a:defRPr>
            </a:lvl1pPr>
            <a:lvl2pPr>
              <a:defRPr sz="2400"/>
            </a:lvl2pPr>
            <a:lvl3pPr>
              <a:defRPr sz="2400"/>
            </a:lvl3pPr>
            <a:lvl4pPr>
              <a:defRPr sz="2400"/>
            </a:lvl4pPr>
            <a:lvl5pPr>
              <a:defRPr sz="2400"/>
            </a:lvl5pPr>
          </a:lstStyle>
          <a:p>
            <a:pPr lvl="0"/>
            <a:r>
              <a:rPr lang="en-US"/>
              <a:t>Click to edit Master text styles</a:t>
            </a:r>
          </a:p>
        </p:txBody>
      </p:sp>
      <p:sp>
        <p:nvSpPr>
          <p:cNvPr id="7" name="Text Placeholder 6">
            <a:extLst>
              <a:ext uri="{FF2B5EF4-FFF2-40B4-BE49-F238E27FC236}">
                <a16:creationId xmlns:a16="http://schemas.microsoft.com/office/drawing/2014/main" id="{6A05AE35-B341-C586-A0DD-9B916DA1D819}"/>
              </a:ext>
            </a:extLst>
          </p:cNvPr>
          <p:cNvSpPr>
            <a:spLocks noGrp="1"/>
          </p:cNvSpPr>
          <p:nvPr>
            <p:ph type="body" sz="quarter" idx="14"/>
          </p:nvPr>
        </p:nvSpPr>
        <p:spPr>
          <a:xfrm>
            <a:off x="5076825" y="1371600"/>
            <a:ext cx="6581775" cy="4800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Footer Placeholder 3">
            <a:extLst>
              <a:ext uri="{FF2B5EF4-FFF2-40B4-BE49-F238E27FC236}">
                <a16:creationId xmlns:a16="http://schemas.microsoft.com/office/drawing/2014/main" id="{A123DE44-506E-FCA1-8F5C-9F7354AAEC2D}"/>
              </a:ext>
            </a:extLst>
          </p:cNvPr>
          <p:cNvSpPr>
            <a:spLocks noGrp="1"/>
          </p:cNvSpPr>
          <p:nvPr>
            <p:ph type="ftr" sz="quarter" idx="11"/>
          </p:nvPr>
        </p:nvSpPr>
        <p:spPr>
          <a:xfrm>
            <a:off x="530869" y="6356350"/>
            <a:ext cx="8010526" cy="365125"/>
          </a:xfrm>
        </p:spPr>
        <p:txBody>
          <a:bodyPr/>
          <a:lstStyle/>
          <a:p>
            <a:endParaRPr lang="en-US"/>
          </a:p>
        </p:txBody>
      </p:sp>
      <p:sp>
        <p:nvSpPr>
          <p:cNvPr id="3" name="Date Placeholder 2">
            <a:extLst>
              <a:ext uri="{FF2B5EF4-FFF2-40B4-BE49-F238E27FC236}">
                <a16:creationId xmlns:a16="http://schemas.microsoft.com/office/drawing/2014/main" id="{1D2673D5-55DC-3F77-47BD-D5D627A45682}"/>
              </a:ext>
            </a:extLst>
          </p:cNvPr>
          <p:cNvSpPr>
            <a:spLocks noGrp="1"/>
          </p:cNvSpPr>
          <p:nvPr>
            <p:ph type="dt" sz="half" idx="10"/>
          </p:nvPr>
        </p:nvSpPr>
        <p:spPr/>
        <p:txBody>
          <a:bodyPr/>
          <a:lstStyle/>
          <a:p>
            <a:fld id="{4622DDF3-D449-4F98-B894-CB4D05D68FAC}" type="datetime4">
              <a:rPr lang="en-US" smtClean="0"/>
              <a:t>August 17, 2026</a:t>
            </a:fld>
            <a:endParaRPr lang="en-US"/>
          </a:p>
        </p:txBody>
      </p:sp>
      <p:sp>
        <p:nvSpPr>
          <p:cNvPr id="5" name="Slide Number Placeholder 4">
            <a:extLst>
              <a:ext uri="{FF2B5EF4-FFF2-40B4-BE49-F238E27FC236}">
                <a16:creationId xmlns:a16="http://schemas.microsoft.com/office/drawing/2014/main" id="{ECF893AA-09AB-0CA2-8F12-6C9708FCE5A5}"/>
              </a:ext>
            </a:extLst>
          </p:cNvPr>
          <p:cNvSpPr>
            <a:spLocks noGrp="1"/>
          </p:cNvSpPr>
          <p:nvPr>
            <p:ph type="sldNum" sz="quarter" idx="12"/>
          </p:nvPr>
        </p:nvSpPr>
        <p:spPr/>
        <p:txBody>
          <a:bodyPr/>
          <a:lstStyle/>
          <a:p>
            <a:fld id="{BCDE79FB-97BA-492B-8D57-F1373F9ADA95}" type="slidenum">
              <a:rPr lang="en-US" smtClean="0"/>
              <a:t>‹#›</a:t>
            </a:fld>
            <a:endParaRPr lang="en-US"/>
          </a:p>
        </p:txBody>
      </p:sp>
      <p:grpSp>
        <p:nvGrpSpPr>
          <p:cNvPr id="8" name="Group 7" descr="Confidential document label">
            <a:extLst>
              <a:ext uri="{FF2B5EF4-FFF2-40B4-BE49-F238E27FC236}">
                <a16:creationId xmlns:a16="http://schemas.microsoft.com/office/drawing/2014/main" id="{CDD9FF63-9408-EDE4-8E4D-207871A99374}"/>
              </a:ext>
            </a:extLst>
          </p:cNvPr>
          <p:cNvGrpSpPr/>
          <p:nvPr userDrawn="1"/>
        </p:nvGrpSpPr>
        <p:grpSpPr>
          <a:xfrm>
            <a:off x="-91688" y="457199"/>
            <a:ext cx="1162970" cy="358775"/>
            <a:chOff x="-91688" y="6362698"/>
            <a:chExt cx="1162970" cy="358775"/>
          </a:xfrm>
        </p:grpSpPr>
        <p:sp>
          <p:nvSpPr>
            <p:cNvPr id="9" name="Rectangle 8">
              <a:extLst>
                <a:ext uri="{FF2B5EF4-FFF2-40B4-BE49-F238E27FC236}">
                  <a16:creationId xmlns:a16="http://schemas.microsoft.com/office/drawing/2014/main" id="{40E25432-F52F-28E3-5AF1-36B3BEC45282}"/>
                </a:ext>
              </a:extLst>
            </p:cNvPr>
            <p:cNvSpPr/>
            <p:nvPr/>
          </p:nvSpPr>
          <p:spPr>
            <a:xfrm rot="10800000">
              <a:off x="-12035" y="6362698"/>
              <a:ext cx="986590" cy="358775"/>
            </a:xfrm>
            <a:prstGeom prst="rect">
              <a:avLst/>
            </a:prstGeom>
            <a:solidFill>
              <a:srgbClr val="00829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89B3A409-F400-7551-A8C4-6293E631585B}"/>
                </a:ext>
              </a:extLst>
            </p:cNvPr>
            <p:cNvSpPr txBox="1"/>
            <p:nvPr/>
          </p:nvSpPr>
          <p:spPr>
            <a:xfrm>
              <a:off x="-91688" y="6427015"/>
              <a:ext cx="1162970" cy="230832"/>
            </a:xfrm>
            <a:prstGeom prst="rect">
              <a:avLst/>
            </a:prstGeom>
            <a:noFill/>
          </p:spPr>
          <p:txBody>
            <a:bodyPr wrap="square" rtlCol="0">
              <a:spAutoFit/>
            </a:bodyPr>
            <a:lstStyle/>
            <a:p>
              <a:pPr algn="ctr"/>
              <a:r>
                <a:rPr lang="en-US" sz="900" b="1" spc="80" baseline="0">
                  <a:solidFill>
                    <a:schemeClr val="bg1"/>
                  </a:solidFill>
                </a:rPr>
                <a:t>PUBLIC</a:t>
              </a:r>
            </a:p>
          </p:txBody>
        </p:sp>
      </p:grpSp>
    </p:spTree>
    <p:extLst>
      <p:ext uri="{BB962C8B-B14F-4D97-AF65-F5344CB8AC3E}">
        <p14:creationId xmlns:p14="http://schemas.microsoft.com/office/powerpoint/2010/main" val="196467401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1_Keynote Horizontal">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9C8853-B873-F2E3-2665-37A006BD8B4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8B3D3AE-2541-364A-0DC2-19A646A7D8DD}"/>
              </a:ext>
            </a:extLst>
          </p:cNvPr>
          <p:cNvSpPr>
            <a:spLocks noGrp="1"/>
          </p:cNvSpPr>
          <p:nvPr>
            <p:ph idx="1"/>
          </p:nvPr>
        </p:nvSpPr>
        <p:spPr>
          <a:xfrm>
            <a:off x="609600" y="1466849"/>
            <a:ext cx="11048999" cy="2806677"/>
          </a:xfrm>
        </p:spPr>
        <p:txBody>
          <a:bodyPr>
            <a:noAutofit/>
          </a:bodyPr>
          <a:lstStyle>
            <a:lvl1pPr marL="0" indent="0">
              <a:lnSpc>
                <a:spcPct val="100000"/>
              </a:lnSpc>
              <a:buNone/>
              <a:defRPr lang="en-US" dirty="0"/>
            </a:lvl1pPr>
            <a:lvl2pPr>
              <a:lnSpc>
                <a:spcPct val="100000"/>
              </a:lnSpc>
              <a:defRPr lang="en-US" dirty="0"/>
            </a:lvl2pPr>
            <a:lvl3pPr>
              <a:lnSpc>
                <a:spcPct val="100000"/>
              </a:lnSpc>
              <a:defRPr lang="en-US" dirty="0"/>
            </a:lvl3pPr>
            <a:lvl4pPr>
              <a:lnSpc>
                <a:spcPct val="100000"/>
              </a:lnSpc>
              <a:defRPr lang="en-US" dirty="0"/>
            </a:lvl4pPr>
            <a:lvl5pPr>
              <a:lnSpc>
                <a:spcPct val="100000"/>
              </a:lnSpc>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Text Placeholder 11">
            <a:extLst>
              <a:ext uri="{FF2B5EF4-FFF2-40B4-BE49-F238E27FC236}">
                <a16:creationId xmlns:a16="http://schemas.microsoft.com/office/drawing/2014/main" id="{2CC02514-7922-9313-80E4-38CE9C0E382E}"/>
              </a:ext>
            </a:extLst>
          </p:cNvPr>
          <p:cNvSpPr>
            <a:spLocks noGrp="1"/>
          </p:cNvSpPr>
          <p:nvPr>
            <p:ph type="body" sz="quarter" idx="15"/>
          </p:nvPr>
        </p:nvSpPr>
        <p:spPr>
          <a:xfrm flipH="1">
            <a:off x="609599" y="4463716"/>
            <a:ext cx="11067965" cy="1744579"/>
          </a:xfrm>
          <a:prstGeom prst="foldedCorner">
            <a:avLst>
              <a:gd name="adj" fmla="val 16667"/>
            </a:avLst>
          </a:prstGeom>
          <a:solidFill>
            <a:schemeClr val="accent2">
              <a:lumMod val="20000"/>
              <a:lumOff val="80000"/>
              <a:alpha val="60000"/>
            </a:schemeClr>
          </a:solidFill>
          <a:ln w="12700" cap="rnd">
            <a:solidFill>
              <a:schemeClr val="accent2"/>
            </a:solidFill>
          </a:ln>
        </p:spPr>
        <p:txBody>
          <a:bodyPr vert="horz" wrap="square" lIns="365760" tIns="91440" rIns="91440" bIns="91440">
            <a:noAutofit/>
          </a:bodyPr>
          <a:lstStyle>
            <a:lvl1pPr marL="0" indent="0">
              <a:buNone/>
              <a:defRPr lang="en-US" sz="1600" b="1" dirty="0"/>
            </a:lvl1pPr>
            <a:lvl2pPr marL="548640" indent="-182880">
              <a:buFont typeface="Arial" panose="020B0604020202020204" pitchFamily="34" charset="0"/>
              <a:buChar char="•"/>
              <a:defRPr lang="en-US" sz="1400" dirty="0"/>
            </a:lvl2pPr>
            <a:lvl3pPr>
              <a:defRPr lang="en-US" sz="1400" dirty="0"/>
            </a:lvl3pPr>
            <a:lvl4pPr>
              <a:defRPr lang="en-US" sz="1400" dirty="0"/>
            </a:lvl4pPr>
            <a:lvl5pPr>
              <a:defRPr lang="en-US" sz="1400"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79F717B5-930A-9245-9888-15FD3932C27E}"/>
              </a:ext>
            </a:extLst>
          </p:cNvPr>
          <p:cNvSpPr>
            <a:spLocks noGrp="1"/>
          </p:cNvSpPr>
          <p:nvPr>
            <p:ph type="ftr" sz="quarter" idx="11"/>
          </p:nvPr>
        </p:nvSpPr>
        <p:spPr/>
        <p:txBody>
          <a:bodyPr/>
          <a:lstStyle/>
          <a:p>
            <a:endParaRPr lang="en-US"/>
          </a:p>
        </p:txBody>
      </p:sp>
      <p:sp>
        <p:nvSpPr>
          <p:cNvPr id="4" name="Date Placeholder 3">
            <a:extLst>
              <a:ext uri="{FF2B5EF4-FFF2-40B4-BE49-F238E27FC236}">
                <a16:creationId xmlns:a16="http://schemas.microsoft.com/office/drawing/2014/main" id="{FCF93DBC-D2B3-EAA9-B573-4CBB1A9ECD37}"/>
              </a:ext>
            </a:extLst>
          </p:cNvPr>
          <p:cNvSpPr>
            <a:spLocks noGrp="1"/>
          </p:cNvSpPr>
          <p:nvPr>
            <p:ph type="dt" sz="half" idx="10"/>
          </p:nvPr>
        </p:nvSpPr>
        <p:spPr/>
        <p:txBody>
          <a:bodyPr/>
          <a:lstStyle/>
          <a:p>
            <a:fld id="{7012927F-A0F2-4B8B-8583-E7E57526878C}" type="datetime4">
              <a:rPr lang="en-US" smtClean="0"/>
              <a:t>August 17, 2026</a:t>
            </a:fld>
            <a:endParaRPr lang="en-US"/>
          </a:p>
        </p:txBody>
      </p:sp>
      <p:sp>
        <p:nvSpPr>
          <p:cNvPr id="6" name="Slide Number Placeholder 5">
            <a:extLst>
              <a:ext uri="{FF2B5EF4-FFF2-40B4-BE49-F238E27FC236}">
                <a16:creationId xmlns:a16="http://schemas.microsoft.com/office/drawing/2014/main" id="{07533FE6-6102-A20B-2C52-DA18949D10CE}"/>
              </a:ext>
            </a:extLst>
          </p:cNvPr>
          <p:cNvSpPr>
            <a:spLocks noGrp="1"/>
          </p:cNvSpPr>
          <p:nvPr>
            <p:ph type="sldNum" sz="quarter" idx="12"/>
          </p:nvPr>
        </p:nvSpPr>
        <p:spPr/>
        <p:txBody>
          <a:bodyPr/>
          <a:lstStyle/>
          <a:p>
            <a:fld id="{BCDE79FB-97BA-492B-8D57-F1373F9ADA95}" type="slidenum">
              <a:rPr lang="en-US" smtClean="0"/>
              <a:t>‹#›</a:t>
            </a:fld>
            <a:endParaRPr lang="en-US"/>
          </a:p>
        </p:txBody>
      </p:sp>
    </p:spTree>
    <p:extLst>
      <p:ext uri="{BB962C8B-B14F-4D97-AF65-F5344CB8AC3E}">
        <p14:creationId xmlns:p14="http://schemas.microsoft.com/office/powerpoint/2010/main" val="5600518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ver v2">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0B6F8A40-F0D0-857B-E8A8-1B3161AC4336}"/>
              </a:ext>
              <a:ext uri="{C183D7F6-B498-43B3-948B-1728B52AA6E4}">
                <adec:decorative xmlns:adec="http://schemas.microsoft.com/office/drawing/2017/decorative" val="1"/>
              </a:ext>
            </a:extLst>
          </p:cNvPr>
          <p:cNvSpPr>
            <a:spLocks/>
          </p:cNvSpPr>
          <p:nvPr userDrawn="1"/>
        </p:nvSpPr>
        <p:spPr>
          <a:xfrm>
            <a:off x="0" y="0"/>
            <a:ext cx="12192000" cy="6858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62DC5253-5E42-F62E-EA4E-3AB21BA87CDB}"/>
              </a:ext>
              <a:ext uri="{C183D7F6-B498-43B3-948B-1728B52AA6E4}">
                <adec:decorative xmlns:adec="http://schemas.microsoft.com/office/drawing/2017/decorative" val="1"/>
              </a:ext>
            </a:extLst>
          </p:cNvPr>
          <p:cNvSpPr>
            <a:spLocks/>
          </p:cNvSpPr>
          <p:nvPr userDrawn="1"/>
        </p:nvSpPr>
        <p:spPr>
          <a:xfrm>
            <a:off x="0" y="0"/>
            <a:ext cx="4206240" cy="6858000"/>
          </a:xfrm>
          <a:prstGeom prst="rect">
            <a:avLst/>
          </a:prstGeom>
          <a:gradFill flip="none" rotWithShape="1">
            <a:gsLst>
              <a:gs pos="0">
                <a:schemeClr val="bg1">
                  <a:alpha val="0"/>
                </a:schemeClr>
              </a:gs>
              <a:gs pos="51000">
                <a:srgbClr val="B1E5ED">
                  <a:alpha val="6667"/>
                </a:srgbClr>
              </a:gs>
              <a:gs pos="71000">
                <a:srgbClr val="2794A4">
                  <a:alpha val="83922"/>
                </a:srgbClr>
              </a:gs>
              <a:gs pos="98000">
                <a:srgbClr val="00343B"/>
              </a:gs>
            </a:gsLst>
            <a:lin ang="162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Graphic 6" descr="ERCOT logo white on background">
            <a:extLst>
              <a:ext uri="{FF2B5EF4-FFF2-40B4-BE49-F238E27FC236}">
                <a16:creationId xmlns:a16="http://schemas.microsoft.com/office/drawing/2014/main" id="{590365CF-9C80-03DF-D245-DBE4EBA33356}"/>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974555" y="1125953"/>
            <a:ext cx="2425881" cy="889910"/>
          </a:xfrm>
          <a:prstGeom prst="rect">
            <a:avLst/>
          </a:prstGeom>
          <a:effectLst>
            <a:outerShdw blurRad="50800" dist="12700" dir="10800000" algn="r" rotWithShape="0">
              <a:schemeClr val="tx2">
                <a:alpha val="40000"/>
              </a:schemeClr>
            </a:outerShdw>
          </a:effectLst>
        </p:spPr>
      </p:pic>
      <p:sp>
        <p:nvSpPr>
          <p:cNvPr id="8" name="TextBox 7">
            <a:extLst>
              <a:ext uri="{FF2B5EF4-FFF2-40B4-BE49-F238E27FC236}">
                <a16:creationId xmlns:a16="http://schemas.microsoft.com/office/drawing/2014/main" id="{1A1A5353-DA71-B6B2-BDDB-2FB68F1F0909}"/>
              </a:ext>
            </a:extLst>
          </p:cNvPr>
          <p:cNvSpPr txBox="1"/>
          <p:nvPr userDrawn="1"/>
        </p:nvSpPr>
        <p:spPr>
          <a:xfrm>
            <a:off x="-91688" y="503044"/>
            <a:ext cx="1162970" cy="230832"/>
          </a:xfrm>
          <a:prstGeom prst="rect">
            <a:avLst/>
          </a:prstGeom>
          <a:noFill/>
        </p:spPr>
        <p:txBody>
          <a:bodyPr wrap="square" rtlCol="0">
            <a:spAutoFit/>
          </a:bodyPr>
          <a:lstStyle/>
          <a:p>
            <a:pPr algn="ctr"/>
            <a:r>
              <a:rPr lang="en-US" sz="900" b="1" spc="0">
                <a:solidFill>
                  <a:schemeClr val="bg1"/>
                </a:solidFill>
              </a:rPr>
              <a:t>CONFIDENTIAL</a:t>
            </a:r>
          </a:p>
        </p:txBody>
      </p:sp>
      <p:grpSp>
        <p:nvGrpSpPr>
          <p:cNvPr id="9" name="Group 8">
            <a:extLst>
              <a:ext uri="{FF2B5EF4-FFF2-40B4-BE49-F238E27FC236}">
                <a16:creationId xmlns:a16="http://schemas.microsoft.com/office/drawing/2014/main" id="{C05802D9-2F73-A263-28E7-486C8A489A26}"/>
              </a:ext>
              <a:ext uri="{C183D7F6-B498-43B3-948B-1728B52AA6E4}">
                <adec:decorative xmlns:adec="http://schemas.microsoft.com/office/drawing/2017/decorative" val="1"/>
              </a:ext>
            </a:extLst>
          </p:cNvPr>
          <p:cNvGrpSpPr/>
          <p:nvPr userDrawn="1"/>
        </p:nvGrpSpPr>
        <p:grpSpPr>
          <a:xfrm>
            <a:off x="-91688" y="457199"/>
            <a:ext cx="1162970" cy="358775"/>
            <a:chOff x="-91688" y="6362698"/>
            <a:chExt cx="1162970" cy="358775"/>
          </a:xfrm>
        </p:grpSpPr>
        <p:sp>
          <p:nvSpPr>
            <p:cNvPr id="10" name="Rectangle 9">
              <a:extLst>
                <a:ext uri="{FF2B5EF4-FFF2-40B4-BE49-F238E27FC236}">
                  <a16:creationId xmlns:a16="http://schemas.microsoft.com/office/drawing/2014/main" id="{8241ADA3-F564-E7C2-1972-0F9FF557AE05}"/>
                </a:ext>
              </a:extLst>
            </p:cNvPr>
            <p:cNvSpPr/>
            <p:nvPr/>
          </p:nvSpPr>
          <p:spPr>
            <a:xfrm rot="10800000">
              <a:off x="-12035" y="6362698"/>
              <a:ext cx="986590" cy="358775"/>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D77A54B6-1CA8-9AE2-BCA6-21205CB4852B}"/>
                </a:ext>
              </a:extLst>
            </p:cNvPr>
            <p:cNvSpPr txBox="1"/>
            <p:nvPr/>
          </p:nvSpPr>
          <p:spPr>
            <a:xfrm>
              <a:off x="-91688" y="6427015"/>
              <a:ext cx="1162970" cy="230832"/>
            </a:xfrm>
            <a:prstGeom prst="rect">
              <a:avLst/>
            </a:prstGeom>
            <a:noFill/>
          </p:spPr>
          <p:txBody>
            <a:bodyPr wrap="square" rtlCol="0">
              <a:spAutoFit/>
            </a:bodyPr>
            <a:lstStyle/>
            <a:p>
              <a:pPr algn="ctr"/>
              <a:r>
                <a:rPr lang="en-US" sz="900" b="1" spc="80" baseline="0">
                  <a:solidFill>
                    <a:schemeClr val="bg1"/>
                  </a:solidFill>
                </a:rPr>
                <a:t>PUBLIC</a:t>
              </a:r>
            </a:p>
          </p:txBody>
        </p:sp>
      </p:grpSp>
      <p:pic>
        <p:nvPicPr>
          <p:cNvPr id="3" name="Graphic 2">
            <a:extLst>
              <a:ext uri="{FF2B5EF4-FFF2-40B4-BE49-F238E27FC236}">
                <a16:creationId xmlns:a16="http://schemas.microsoft.com/office/drawing/2014/main" id="{81B94DDE-8E3F-CACF-1508-79E6F98F5EE5}"/>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3"/>
              </a:ext>
            </a:extLst>
          </a:blip>
          <a:srcRect l="59827" t="14818" r="10238" b="43257"/>
          <a:stretch>
            <a:fillRect/>
          </a:stretch>
        </p:blipFill>
        <p:spPr>
          <a:xfrm>
            <a:off x="-1" y="-1"/>
            <a:ext cx="12192001" cy="5732047"/>
          </a:xfrm>
          <a:prstGeom prst="rect">
            <a:avLst/>
          </a:prstGeom>
        </p:spPr>
      </p:pic>
      <p:sp>
        <p:nvSpPr>
          <p:cNvPr id="2" name="Title 1">
            <a:extLst>
              <a:ext uri="{FF2B5EF4-FFF2-40B4-BE49-F238E27FC236}">
                <a16:creationId xmlns:a16="http://schemas.microsoft.com/office/drawing/2014/main" id="{AFCF6855-B24E-92AB-2FE8-002F720AEB18}"/>
              </a:ext>
            </a:extLst>
          </p:cNvPr>
          <p:cNvSpPr>
            <a:spLocks noGrp="1"/>
          </p:cNvSpPr>
          <p:nvPr>
            <p:ph type="ctrTitle" hasCustomPrompt="1"/>
          </p:nvPr>
        </p:nvSpPr>
        <p:spPr>
          <a:xfrm>
            <a:off x="5074920" y="2062263"/>
            <a:ext cx="6316168" cy="3366409"/>
          </a:xfrm>
          <a:prstGeom prst="rect">
            <a:avLst/>
          </a:prstGeom>
        </p:spPr>
        <p:txBody>
          <a:bodyPr anchor="t"/>
          <a:lstStyle>
            <a:lvl1pPr algn="l">
              <a:defRPr lang="en-US" sz="2000" b="1" dirty="0">
                <a:solidFill>
                  <a:schemeClr val="tx1"/>
                </a:solidFill>
              </a:defRPr>
            </a:lvl1pPr>
          </a:lstStyle>
          <a:p>
            <a:r>
              <a:rPr lang="en-US"/>
              <a:t>Click to edit Master title style</a:t>
            </a:r>
            <a:br>
              <a:rPr lang="en-US"/>
            </a:br>
            <a:endParaRPr lang="en-US"/>
          </a:p>
        </p:txBody>
      </p:sp>
    </p:spTree>
    <p:extLst>
      <p:ext uri="{BB962C8B-B14F-4D97-AF65-F5344CB8AC3E}">
        <p14:creationId xmlns:p14="http://schemas.microsoft.com/office/powerpoint/2010/main" val="16689107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Title Only">
    <p:spTree>
      <p:nvGrpSpPr>
        <p:cNvPr id="1" name=""/>
        <p:cNvGrpSpPr/>
        <p:nvPr/>
      </p:nvGrpSpPr>
      <p:grpSpPr>
        <a:xfrm>
          <a:off x="0" y="0"/>
          <a:ext cx="0" cy="0"/>
          <a:chOff x="0" y="0"/>
          <a:chExt cx="0" cy="0"/>
        </a:xfrm>
      </p:grpSpPr>
      <p:sp>
        <p:nvSpPr>
          <p:cNvPr id="6" name="Title Placeholder 1">
            <a:extLst>
              <a:ext uri="{FF2B5EF4-FFF2-40B4-BE49-F238E27FC236}">
                <a16:creationId xmlns:a16="http://schemas.microsoft.com/office/drawing/2014/main" id="{DB285AF9-0372-9C81-F75D-2589F4F48723}"/>
              </a:ext>
            </a:extLst>
          </p:cNvPr>
          <p:cNvSpPr>
            <a:spLocks noGrp="1"/>
          </p:cNvSpPr>
          <p:nvPr>
            <p:ph type="title"/>
          </p:nvPr>
        </p:nvSpPr>
        <p:spPr>
          <a:xfrm>
            <a:off x="1257300" y="457200"/>
            <a:ext cx="10401300" cy="914400"/>
          </a:xfrm>
          <a:prstGeom prst="rect">
            <a:avLst/>
          </a:prstGeom>
          <a:noFill/>
        </p:spPr>
        <p:txBody>
          <a:bodyPr vert="horz" lIns="0" tIns="0" rIns="0" bIns="0" rtlCol="0" anchor="t">
            <a:normAutofit/>
          </a:bodyPr>
          <a:lstStyle/>
          <a:p>
            <a:r>
              <a:rPr lang="en-US"/>
              <a:t>Click to edit Master title style</a:t>
            </a:r>
          </a:p>
        </p:txBody>
      </p:sp>
      <p:sp>
        <p:nvSpPr>
          <p:cNvPr id="4" name="Footer Placeholder 3">
            <a:extLst>
              <a:ext uri="{FF2B5EF4-FFF2-40B4-BE49-F238E27FC236}">
                <a16:creationId xmlns:a16="http://schemas.microsoft.com/office/drawing/2014/main" id="{A123DE44-506E-FCA1-8F5C-9F7354AAEC2D}"/>
              </a:ext>
            </a:extLst>
          </p:cNvPr>
          <p:cNvSpPr>
            <a:spLocks noGrp="1"/>
          </p:cNvSpPr>
          <p:nvPr>
            <p:ph type="ftr" sz="quarter" idx="11"/>
          </p:nvPr>
        </p:nvSpPr>
        <p:spPr/>
        <p:txBody>
          <a:bodyPr/>
          <a:lstStyle/>
          <a:p>
            <a:endParaRPr lang="en-US"/>
          </a:p>
        </p:txBody>
      </p:sp>
      <p:sp>
        <p:nvSpPr>
          <p:cNvPr id="3" name="Date Placeholder 2">
            <a:extLst>
              <a:ext uri="{FF2B5EF4-FFF2-40B4-BE49-F238E27FC236}">
                <a16:creationId xmlns:a16="http://schemas.microsoft.com/office/drawing/2014/main" id="{1D2673D5-55DC-3F77-47BD-D5D627A45682}"/>
              </a:ext>
            </a:extLst>
          </p:cNvPr>
          <p:cNvSpPr>
            <a:spLocks noGrp="1"/>
          </p:cNvSpPr>
          <p:nvPr>
            <p:ph type="dt" sz="half" idx="10"/>
          </p:nvPr>
        </p:nvSpPr>
        <p:spPr/>
        <p:txBody>
          <a:bodyPr/>
          <a:lstStyle/>
          <a:p>
            <a:endParaRPr lang="en-US"/>
          </a:p>
        </p:txBody>
      </p:sp>
      <p:sp>
        <p:nvSpPr>
          <p:cNvPr id="5" name="Slide Number Placeholder 4">
            <a:extLst>
              <a:ext uri="{FF2B5EF4-FFF2-40B4-BE49-F238E27FC236}">
                <a16:creationId xmlns:a16="http://schemas.microsoft.com/office/drawing/2014/main" id="{ECF893AA-09AB-0CA2-8F12-6C9708FCE5A5}"/>
              </a:ext>
            </a:extLst>
          </p:cNvPr>
          <p:cNvSpPr>
            <a:spLocks noGrp="1"/>
          </p:cNvSpPr>
          <p:nvPr>
            <p:ph type="sldNum" sz="quarter" idx="12"/>
          </p:nvPr>
        </p:nvSpPr>
        <p:spPr/>
        <p:txBody>
          <a:bodyPr/>
          <a:lstStyle/>
          <a:p>
            <a:fld id="{BCDE79FB-97BA-492B-8D57-F1373F9ADA95}" type="slidenum">
              <a:rPr lang="en-US" smtClean="0"/>
              <a:t>‹#›</a:t>
            </a:fld>
            <a:endParaRPr lang="en-US"/>
          </a:p>
        </p:txBody>
      </p:sp>
    </p:spTree>
    <p:extLst>
      <p:ext uri="{BB962C8B-B14F-4D97-AF65-F5344CB8AC3E}">
        <p14:creationId xmlns:p14="http://schemas.microsoft.com/office/powerpoint/2010/main" val="20760510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C9C062-513C-DF24-5E8C-7A974D572078}"/>
              </a:ext>
            </a:extLst>
          </p:cNvPr>
          <p:cNvSpPr>
            <a:spLocks noGrp="1"/>
          </p:cNvSpPr>
          <p:nvPr>
            <p:ph type="ctrTitle"/>
          </p:nvPr>
        </p:nvSpPr>
        <p:spPr>
          <a:xfrm>
            <a:off x="533400" y="1122363"/>
            <a:ext cx="11125200" cy="2387600"/>
          </a:xfrm>
        </p:spPr>
        <p:txBody>
          <a:bodyPr anchor="ctr">
            <a:normAutofit/>
          </a:bodyPr>
          <a:lstStyle>
            <a:lvl1pPr algn="ctr">
              <a:defRPr sz="4000"/>
            </a:lvl1pPr>
          </a:lstStyle>
          <a:p>
            <a:r>
              <a:rPr lang="en-US"/>
              <a:t>Click to edit Master title style</a:t>
            </a:r>
          </a:p>
        </p:txBody>
      </p:sp>
      <p:sp>
        <p:nvSpPr>
          <p:cNvPr id="3" name="Subtitle 2">
            <a:extLst>
              <a:ext uri="{FF2B5EF4-FFF2-40B4-BE49-F238E27FC236}">
                <a16:creationId xmlns:a16="http://schemas.microsoft.com/office/drawing/2014/main" id="{532C3F11-2763-0216-A1B0-5E8B4FA80139}"/>
              </a:ext>
            </a:extLst>
          </p:cNvPr>
          <p:cNvSpPr>
            <a:spLocks noGrp="1"/>
          </p:cNvSpPr>
          <p:nvPr>
            <p:ph type="subTitle" idx="1"/>
          </p:nvPr>
        </p:nvSpPr>
        <p:spPr>
          <a:xfrm>
            <a:off x="533400" y="3602038"/>
            <a:ext cx="11125200" cy="1655762"/>
          </a:xfrm>
        </p:spPr>
        <p:txBody>
          <a:bodyPr wrap="square"/>
          <a:lstStyle>
            <a:lvl1pPr marL="0" indent="0" algn="ctr">
              <a:buNone/>
              <a:defRPr sz="2400" b="1">
                <a:solidFill>
                  <a:srgbClr val="00829B"/>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5" name="Footer Placeholder 4">
            <a:extLst>
              <a:ext uri="{FF2B5EF4-FFF2-40B4-BE49-F238E27FC236}">
                <a16:creationId xmlns:a16="http://schemas.microsoft.com/office/drawing/2014/main" id="{E95C98B8-43D7-C7B4-9956-25AC1BBC5587}"/>
              </a:ext>
            </a:extLst>
          </p:cNvPr>
          <p:cNvSpPr>
            <a:spLocks noGrp="1"/>
          </p:cNvSpPr>
          <p:nvPr>
            <p:ph type="ftr" sz="quarter" idx="11"/>
          </p:nvPr>
        </p:nvSpPr>
        <p:spPr/>
        <p:txBody>
          <a:bodyPr/>
          <a:lstStyle/>
          <a:p>
            <a:endParaRPr lang="en-US"/>
          </a:p>
        </p:txBody>
      </p:sp>
      <p:sp>
        <p:nvSpPr>
          <p:cNvPr id="4" name="Date Placeholder 3">
            <a:extLst>
              <a:ext uri="{FF2B5EF4-FFF2-40B4-BE49-F238E27FC236}">
                <a16:creationId xmlns:a16="http://schemas.microsoft.com/office/drawing/2014/main" id="{C6E9BF30-5D82-5572-733E-882E0C0D3307}"/>
              </a:ext>
            </a:extLst>
          </p:cNvPr>
          <p:cNvSpPr>
            <a:spLocks noGrp="1"/>
          </p:cNvSpPr>
          <p:nvPr>
            <p:ph type="dt" sz="half" idx="10"/>
          </p:nvPr>
        </p:nvSpPr>
        <p:spPr/>
        <p:txBody>
          <a:bodyPr/>
          <a:lstStyle/>
          <a:p>
            <a:fld id="{8D345B5F-6A76-46F9-AC11-757A044249AE}" type="datetime4">
              <a:rPr lang="en-US" smtClean="0"/>
              <a:t>August 17, 2026</a:t>
            </a:fld>
            <a:endParaRPr lang="en-US"/>
          </a:p>
        </p:txBody>
      </p:sp>
      <p:sp>
        <p:nvSpPr>
          <p:cNvPr id="6" name="Slide Number Placeholder 5">
            <a:extLst>
              <a:ext uri="{FF2B5EF4-FFF2-40B4-BE49-F238E27FC236}">
                <a16:creationId xmlns:a16="http://schemas.microsoft.com/office/drawing/2014/main" id="{BB5906F4-426A-AD9D-021A-D7E95E349F77}"/>
              </a:ext>
            </a:extLst>
          </p:cNvPr>
          <p:cNvSpPr>
            <a:spLocks noGrp="1"/>
          </p:cNvSpPr>
          <p:nvPr>
            <p:ph type="sldNum" sz="quarter" idx="12"/>
          </p:nvPr>
        </p:nvSpPr>
        <p:spPr/>
        <p:txBody>
          <a:bodyPr/>
          <a:lstStyle/>
          <a:p>
            <a:fld id="{BCDE79FB-97BA-492B-8D57-F1373F9ADA95}" type="slidenum">
              <a:rPr lang="en-US" smtClean="0"/>
              <a:t>‹#›</a:t>
            </a:fld>
            <a:endParaRPr lang="en-US"/>
          </a:p>
        </p:txBody>
      </p:sp>
    </p:spTree>
    <p:extLst>
      <p:ext uri="{BB962C8B-B14F-4D97-AF65-F5344CB8AC3E}">
        <p14:creationId xmlns:p14="http://schemas.microsoft.com/office/powerpoint/2010/main" val="42651303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Title Placeholder 1">
            <a:extLst>
              <a:ext uri="{FF2B5EF4-FFF2-40B4-BE49-F238E27FC236}">
                <a16:creationId xmlns:a16="http://schemas.microsoft.com/office/drawing/2014/main" id="{27592878-2087-441A-BF63-8BAC672970F6}"/>
              </a:ext>
            </a:extLst>
          </p:cNvPr>
          <p:cNvSpPr>
            <a:spLocks noGrp="1"/>
          </p:cNvSpPr>
          <p:nvPr>
            <p:ph type="title"/>
          </p:nvPr>
        </p:nvSpPr>
        <p:spPr>
          <a:xfrm>
            <a:off x="1257300" y="457200"/>
            <a:ext cx="10401300" cy="914400"/>
          </a:xfrm>
          <a:prstGeom prst="rect">
            <a:avLst/>
          </a:prstGeom>
          <a:noFill/>
        </p:spPr>
        <p:txBody>
          <a:bodyPr vert="horz" lIns="0" tIns="0" rIns="0" bIns="0" rtlCol="0" anchor="t">
            <a:normAutofit/>
          </a:bodyPr>
          <a:lstStyle/>
          <a:p>
            <a:r>
              <a:rPr lang="en-US"/>
              <a:t>Click to edit Master title style</a:t>
            </a:r>
          </a:p>
        </p:txBody>
      </p:sp>
      <p:sp>
        <p:nvSpPr>
          <p:cNvPr id="10" name="Text Placeholder 9">
            <a:extLst>
              <a:ext uri="{FF2B5EF4-FFF2-40B4-BE49-F238E27FC236}">
                <a16:creationId xmlns:a16="http://schemas.microsoft.com/office/drawing/2014/main" id="{D75DFB14-F372-06CE-E1C3-58DFC53BCF1F}"/>
              </a:ext>
            </a:extLst>
          </p:cNvPr>
          <p:cNvSpPr>
            <a:spLocks noGrp="1"/>
          </p:cNvSpPr>
          <p:nvPr>
            <p:ph type="body" sz="quarter" idx="16"/>
          </p:nvPr>
        </p:nvSpPr>
        <p:spPr>
          <a:xfrm>
            <a:off x="495300" y="1676400"/>
            <a:ext cx="11187714" cy="4495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Footer Placeholder 4">
            <a:extLst>
              <a:ext uri="{FF2B5EF4-FFF2-40B4-BE49-F238E27FC236}">
                <a16:creationId xmlns:a16="http://schemas.microsoft.com/office/drawing/2014/main" id="{79F717B5-930A-9245-9888-15FD3932C27E}"/>
              </a:ext>
            </a:extLst>
          </p:cNvPr>
          <p:cNvSpPr>
            <a:spLocks noGrp="1"/>
          </p:cNvSpPr>
          <p:nvPr>
            <p:ph type="ftr" sz="quarter" idx="11"/>
          </p:nvPr>
        </p:nvSpPr>
        <p:spPr>
          <a:xfrm>
            <a:off x="533400" y="6356350"/>
            <a:ext cx="8010526" cy="365125"/>
          </a:xfrm>
        </p:spPr>
        <p:txBody>
          <a:bodyPr/>
          <a:lstStyle/>
          <a:p>
            <a:endParaRPr lang="en-US"/>
          </a:p>
        </p:txBody>
      </p:sp>
      <p:sp>
        <p:nvSpPr>
          <p:cNvPr id="6" name="Date Placeholder 3">
            <a:extLst>
              <a:ext uri="{FF2B5EF4-FFF2-40B4-BE49-F238E27FC236}">
                <a16:creationId xmlns:a16="http://schemas.microsoft.com/office/drawing/2014/main" id="{FCF93DBC-D2B3-EAA9-B573-4CBB1A9ECD37}"/>
              </a:ext>
            </a:extLst>
          </p:cNvPr>
          <p:cNvSpPr>
            <a:spLocks noGrp="1"/>
          </p:cNvSpPr>
          <p:nvPr>
            <p:ph type="dt" sz="half" idx="10"/>
          </p:nvPr>
        </p:nvSpPr>
        <p:spPr>
          <a:xfrm>
            <a:off x="8716884" y="6356350"/>
            <a:ext cx="2773273" cy="365125"/>
          </a:xfrm>
        </p:spPr>
        <p:txBody>
          <a:bodyPr/>
          <a:lstStyle/>
          <a:p>
            <a:fld id="{14560760-0B16-41B8-81DA-58FA2187E1CC}" type="datetime4">
              <a:rPr lang="en-US" smtClean="0"/>
              <a:t>August 17, 2026</a:t>
            </a:fld>
            <a:endParaRPr lang="en-US"/>
          </a:p>
        </p:txBody>
      </p:sp>
      <p:sp>
        <p:nvSpPr>
          <p:cNvPr id="11" name="Slide Number Placeholder 5">
            <a:extLst>
              <a:ext uri="{FF2B5EF4-FFF2-40B4-BE49-F238E27FC236}">
                <a16:creationId xmlns:a16="http://schemas.microsoft.com/office/drawing/2014/main" id="{07533FE6-6102-A20B-2C52-DA18949D10CE}"/>
              </a:ext>
            </a:extLst>
          </p:cNvPr>
          <p:cNvSpPr>
            <a:spLocks noGrp="1"/>
          </p:cNvSpPr>
          <p:nvPr>
            <p:ph type="sldNum" sz="quarter" idx="12"/>
          </p:nvPr>
        </p:nvSpPr>
        <p:spPr>
          <a:xfrm>
            <a:off x="11658600" y="6356350"/>
            <a:ext cx="533400" cy="365125"/>
          </a:xfrm>
        </p:spPr>
        <p:txBody>
          <a:bodyPr/>
          <a:lstStyle/>
          <a:p>
            <a:fld id="{BCDE79FB-97BA-492B-8D57-F1373F9ADA95}" type="slidenum">
              <a:rPr lang="en-US" smtClean="0"/>
              <a:t>‹#›</a:t>
            </a:fld>
            <a:endParaRPr lang="en-US"/>
          </a:p>
        </p:txBody>
      </p:sp>
    </p:spTree>
    <p:extLst>
      <p:ext uri="{BB962C8B-B14F-4D97-AF65-F5344CB8AC3E}">
        <p14:creationId xmlns:p14="http://schemas.microsoft.com/office/powerpoint/2010/main" val="8794742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Keynote and Image">
    <p:spTree>
      <p:nvGrpSpPr>
        <p:cNvPr id="1" name=""/>
        <p:cNvGrpSpPr/>
        <p:nvPr/>
      </p:nvGrpSpPr>
      <p:grpSpPr>
        <a:xfrm>
          <a:off x="0" y="0"/>
          <a:ext cx="0" cy="0"/>
          <a:chOff x="0" y="0"/>
          <a:chExt cx="0" cy="0"/>
        </a:xfrm>
      </p:grpSpPr>
      <p:sp>
        <p:nvSpPr>
          <p:cNvPr id="8" name="Title Placeholder 1">
            <a:extLst>
              <a:ext uri="{FF2B5EF4-FFF2-40B4-BE49-F238E27FC236}">
                <a16:creationId xmlns:a16="http://schemas.microsoft.com/office/drawing/2014/main" id="{698A9E75-460B-F928-5105-B8FF5327AB58}"/>
              </a:ext>
            </a:extLst>
          </p:cNvPr>
          <p:cNvSpPr>
            <a:spLocks noGrp="1"/>
          </p:cNvSpPr>
          <p:nvPr>
            <p:ph type="title"/>
          </p:nvPr>
        </p:nvSpPr>
        <p:spPr>
          <a:xfrm>
            <a:off x="1257300" y="457200"/>
            <a:ext cx="10401300" cy="914400"/>
          </a:xfrm>
          <a:prstGeom prst="rect">
            <a:avLst/>
          </a:prstGeom>
          <a:noFill/>
        </p:spPr>
        <p:txBody>
          <a:bodyPr vert="horz" lIns="0" tIns="0" rIns="0" bIns="0" rtlCol="0" anchor="t">
            <a:normAutofit/>
          </a:bodyPr>
          <a:lstStyle/>
          <a:p>
            <a:r>
              <a:rPr lang="en-US"/>
              <a:t>Click to edit Master title style</a:t>
            </a:r>
          </a:p>
        </p:txBody>
      </p:sp>
      <p:sp>
        <p:nvSpPr>
          <p:cNvPr id="11" name="Text Placeholder 10">
            <a:extLst>
              <a:ext uri="{FF2B5EF4-FFF2-40B4-BE49-F238E27FC236}">
                <a16:creationId xmlns:a16="http://schemas.microsoft.com/office/drawing/2014/main" id="{648759D8-B0A7-2B10-9F64-81A8CC0F5760}"/>
              </a:ext>
            </a:extLst>
          </p:cNvPr>
          <p:cNvSpPr>
            <a:spLocks noGrp="1"/>
          </p:cNvSpPr>
          <p:nvPr>
            <p:ph type="body" sz="quarter" idx="16"/>
          </p:nvPr>
        </p:nvSpPr>
        <p:spPr>
          <a:xfrm>
            <a:off x="495300" y="1676400"/>
            <a:ext cx="5394223" cy="45179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Text Placeholder 11">
            <a:extLst>
              <a:ext uri="{FF2B5EF4-FFF2-40B4-BE49-F238E27FC236}">
                <a16:creationId xmlns:a16="http://schemas.microsoft.com/office/drawing/2014/main" id="{2CC02514-7922-9313-80E4-38CE9C0E382E}"/>
              </a:ext>
            </a:extLst>
          </p:cNvPr>
          <p:cNvSpPr>
            <a:spLocks noGrp="1"/>
          </p:cNvSpPr>
          <p:nvPr>
            <p:ph type="body" sz="quarter" idx="15"/>
          </p:nvPr>
        </p:nvSpPr>
        <p:spPr>
          <a:xfrm flipH="1">
            <a:off x="6331972" y="4630994"/>
            <a:ext cx="5326623" cy="1577301"/>
          </a:xfrm>
          <a:prstGeom prst="foldedCorner">
            <a:avLst>
              <a:gd name="adj" fmla="val 16667"/>
            </a:avLst>
          </a:prstGeom>
          <a:solidFill>
            <a:schemeClr val="accent1">
              <a:lumMod val="10000"/>
              <a:lumOff val="90000"/>
            </a:schemeClr>
          </a:solidFill>
          <a:ln w="12700" cap="rnd">
            <a:solidFill>
              <a:schemeClr val="accent2"/>
            </a:solidFill>
          </a:ln>
        </p:spPr>
        <p:txBody>
          <a:bodyPr vert="horz" wrap="square" lIns="365760" tIns="91440" rIns="91440" bIns="91440">
            <a:noAutofit/>
          </a:bodyPr>
          <a:lstStyle>
            <a:lvl1pPr marL="0" indent="0">
              <a:buNone/>
              <a:defRPr lang="en-US" sz="1600" b="1" dirty="0"/>
            </a:lvl1pPr>
            <a:lvl2pPr marL="548640" indent="-182880">
              <a:buFont typeface="Arial" panose="020B0604020202020204" pitchFamily="34" charset="0"/>
              <a:buChar char="•"/>
              <a:defRPr lang="en-US" sz="1400" dirty="0"/>
            </a:lvl2pPr>
            <a:lvl3pPr>
              <a:defRPr lang="en-US" sz="1400" dirty="0"/>
            </a:lvl3pPr>
            <a:lvl4pPr>
              <a:defRPr lang="en-US" sz="1400" dirty="0"/>
            </a:lvl4pPr>
            <a:lvl5pPr>
              <a:defRPr lang="en-US" sz="1400"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79F717B5-930A-9245-9888-15FD3932C27E}"/>
              </a:ext>
            </a:extLst>
          </p:cNvPr>
          <p:cNvSpPr>
            <a:spLocks noGrp="1"/>
          </p:cNvSpPr>
          <p:nvPr>
            <p:ph type="ftr" sz="quarter" idx="11"/>
          </p:nvPr>
        </p:nvSpPr>
        <p:spPr/>
        <p:txBody>
          <a:bodyPr/>
          <a:lstStyle/>
          <a:p>
            <a:endParaRPr lang="en-US"/>
          </a:p>
        </p:txBody>
      </p:sp>
      <p:sp>
        <p:nvSpPr>
          <p:cNvPr id="4" name="Date Placeholder 3">
            <a:extLst>
              <a:ext uri="{FF2B5EF4-FFF2-40B4-BE49-F238E27FC236}">
                <a16:creationId xmlns:a16="http://schemas.microsoft.com/office/drawing/2014/main" id="{FCF93DBC-D2B3-EAA9-B573-4CBB1A9ECD37}"/>
              </a:ext>
            </a:extLst>
          </p:cNvPr>
          <p:cNvSpPr>
            <a:spLocks noGrp="1"/>
          </p:cNvSpPr>
          <p:nvPr>
            <p:ph type="dt" sz="half" idx="10"/>
          </p:nvPr>
        </p:nvSpPr>
        <p:spPr/>
        <p:txBody>
          <a:bodyPr/>
          <a:lstStyle/>
          <a:p>
            <a:fld id="{7F8B62A2-45B4-4ECA-8168-BE9383DA5644}" type="datetime4">
              <a:rPr lang="en-US" smtClean="0"/>
              <a:t>August 17, 2026</a:t>
            </a:fld>
            <a:endParaRPr lang="en-US"/>
          </a:p>
        </p:txBody>
      </p:sp>
      <p:sp>
        <p:nvSpPr>
          <p:cNvPr id="6" name="Slide Number Placeholder 5">
            <a:extLst>
              <a:ext uri="{FF2B5EF4-FFF2-40B4-BE49-F238E27FC236}">
                <a16:creationId xmlns:a16="http://schemas.microsoft.com/office/drawing/2014/main" id="{07533FE6-6102-A20B-2C52-DA18949D10CE}"/>
              </a:ext>
            </a:extLst>
          </p:cNvPr>
          <p:cNvSpPr>
            <a:spLocks noGrp="1"/>
          </p:cNvSpPr>
          <p:nvPr>
            <p:ph type="sldNum" sz="quarter" idx="12"/>
          </p:nvPr>
        </p:nvSpPr>
        <p:spPr/>
        <p:txBody>
          <a:bodyPr/>
          <a:lstStyle/>
          <a:p>
            <a:fld id="{BCDE79FB-97BA-492B-8D57-F1373F9ADA95}" type="slidenum">
              <a:rPr lang="en-US" smtClean="0"/>
              <a:t>‹#›</a:t>
            </a:fld>
            <a:endParaRPr lang="en-US"/>
          </a:p>
        </p:txBody>
      </p:sp>
      <p:sp>
        <p:nvSpPr>
          <p:cNvPr id="2" name="Picture Placeholder 2">
            <a:extLst>
              <a:ext uri="{FF2B5EF4-FFF2-40B4-BE49-F238E27FC236}">
                <a16:creationId xmlns:a16="http://schemas.microsoft.com/office/drawing/2014/main" id="{B0CE8C99-4E3A-25C3-1E3E-9D611CA96078}"/>
              </a:ext>
              <a:ext uri="{C183D7F6-B498-43B3-948B-1728B52AA6E4}">
                <adec:decorative xmlns:adec="http://schemas.microsoft.com/office/drawing/2017/decorative" val="1"/>
              </a:ext>
            </a:extLst>
          </p:cNvPr>
          <p:cNvSpPr>
            <a:spLocks noGrp="1"/>
          </p:cNvSpPr>
          <p:nvPr>
            <p:ph type="pic" idx="1"/>
          </p:nvPr>
        </p:nvSpPr>
        <p:spPr>
          <a:xfrm>
            <a:off x="6322142" y="1661652"/>
            <a:ext cx="5336458" cy="2772696"/>
          </a:xfrm>
        </p:spPr>
        <p:txBody>
          <a:bodyPr/>
          <a:lstStyle>
            <a:lvl1pPr marL="0" indent="0">
              <a:buNone/>
              <a:defRPr sz="16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Tree>
    <p:extLst>
      <p:ext uri="{BB962C8B-B14F-4D97-AF65-F5344CB8AC3E}">
        <p14:creationId xmlns:p14="http://schemas.microsoft.com/office/powerpoint/2010/main" val="2863742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Keynote and Image in Sidebar">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F05638A-F774-C6DB-0DC6-A2F6139BCE38}"/>
              </a:ext>
              <a:ext uri="{C183D7F6-B498-43B3-948B-1728B52AA6E4}">
                <adec:decorative xmlns:adec="http://schemas.microsoft.com/office/drawing/2017/decorative" val="1"/>
              </a:ext>
            </a:extLst>
          </p:cNvPr>
          <p:cNvSpPr/>
          <p:nvPr userDrawn="1"/>
        </p:nvSpPr>
        <p:spPr>
          <a:xfrm>
            <a:off x="6096001" y="0"/>
            <a:ext cx="6096000" cy="68580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itle Placeholder 1">
            <a:extLst>
              <a:ext uri="{FF2B5EF4-FFF2-40B4-BE49-F238E27FC236}">
                <a16:creationId xmlns:a16="http://schemas.microsoft.com/office/drawing/2014/main" id="{698A9E75-460B-F928-5105-B8FF5327AB58}"/>
              </a:ext>
            </a:extLst>
          </p:cNvPr>
          <p:cNvSpPr>
            <a:spLocks noGrp="1"/>
          </p:cNvSpPr>
          <p:nvPr>
            <p:ph type="title"/>
          </p:nvPr>
        </p:nvSpPr>
        <p:spPr>
          <a:xfrm>
            <a:off x="1257300" y="457200"/>
            <a:ext cx="4648200" cy="914400"/>
          </a:xfrm>
          <a:prstGeom prst="rect">
            <a:avLst/>
          </a:prstGeom>
          <a:noFill/>
        </p:spPr>
        <p:txBody>
          <a:bodyPr vert="horz" lIns="0" tIns="0" rIns="0" bIns="0" rtlCol="0" anchor="t">
            <a:normAutofit/>
          </a:bodyPr>
          <a:lstStyle/>
          <a:p>
            <a:r>
              <a:rPr lang="en-US"/>
              <a:t>Click to edit Master title style</a:t>
            </a:r>
          </a:p>
        </p:txBody>
      </p:sp>
      <p:sp>
        <p:nvSpPr>
          <p:cNvPr id="11" name="Text Placeholder 10">
            <a:extLst>
              <a:ext uri="{FF2B5EF4-FFF2-40B4-BE49-F238E27FC236}">
                <a16:creationId xmlns:a16="http://schemas.microsoft.com/office/drawing/2014/main" id="{648759D8-B0A7-2B10-9F64-81A8CC0F5760}"/>
              </a:ext>
            </a:extLst>
          </p:cNvPr>
          <p:cNvSpPr>
            <a:spLocks noGrp="1"/>
          </p:cNvSpPr>
          <p:nvPr>
            <p:ph type="body" sz="quarter" idx="16"/>
          </p:nvPr>
        </p:nvSpPr>
        <p:spPr>
          <a:xfrm>
            <a:off x="495300" y="1676400"/>
            <a:ext cx="5394223" cy="451792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Text Placeholder 11">
            <a:extLst>
              <a:ext uri="{FF2B5EF4-FFF2-40B4-BE49-F238E27FC236}">
                <a16:creationId xmlns:a16="http://schemas.microsoft.com/office/drawing/2014/main" id="{2CC02514-7922-9313-80E4-38CE9C0E382E}"/>
              </a:ext>
            </a:extLst>
          </p:cNvPr>
          <p:cNvSpPr>
            <a:spLocks noGrp="1"/>
          </p:cNvSpPr>
          <p:nvPr>
            <p:ph type="body" sz="quarter" idx="15"/>
          </p:nvPr>
        </p:nvSpPr>
        <p:spPr>
          <a:xfrm flipH="1">
            <a:off x="6331972" y="4630994"/>
            <a:ext cx="5326623" cy="1577301"/>
          </a:xfrm>
          <a:prstGeom prst="foldedCorner">
            <a:avLst>
              <a:gd name="adj" fmla="val 16667"/>
            </a:avLst>
          </a:prstGeom>
          <a:solidFill>
            <a:schemeClr val="accent1">
              <a:lumMod val="10000"/>
              <a:lumOff val="90000"/>
            </a:schemeClr>
          </a:solidFill>
          <a:ln w="12700" cap="rnd">
            <a:solidFill>
              <a:schemeClr val="accent2"/>
            </a:solidFill>
          </a:ln>
        </p:spPr>
        <p:txBody>
          <a:bodyPr vert="horz" wrap="square" lIns="365760" tIns="91440" rIns="91440" bIns="91440">
            <a:noAutofit/>
          </a:bodyPr>
          <a:lstStyle>
            <a:lvl1pPr marL="0" indent="0">
              <a:buNone/>
              <a:defRPr lang="en-US" sz="1600" b="1" dirty="0"/>
            </a:lvl1pPr>
            <a:lvl2pPr marL="548640" indent="-182880">
              <a:buFont typeface="Arial" panose="020B0604020202020204" pitchFamily="34" charset="0"/>
              <a:buChar char="•"/>
              <a:defRPr lang="en-US" sz="1400" dirty="0"/>
            </a:lvl2pPr>
            <a:lvl3pPr>
              <a:defRPr lang="en-US" sz="1400" dirty="0"/>
            </a:lvl3pPr>
            <a:lvl4pPr>
              <a:defRPr lang="en-US" sz="1400" dirty="0"/>
            </a:lvl4pPr>
            <a:lvl5pPr>
              <a:defRPr lang="en-US" sz="1400"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79F717B5-930A-9245-9888-15FD3932C27E}"/>
              </a:ext>
            </a:extLst>
          </p:cNvPr>
          <p:cNvSpPr>
            <a:spLocks noGrp="1"/>
          </p:cNvSpPr>
          <p:nvPr>
            <p:ph type="ftr" sz="quarter" idx="11"/>
          </p:nvPr>
        </p:nvSpPr>
        <p:spPr/>
        <p:txBody>
          <a:bodyPr/>
          <a:lstStyle/>
          <a:p>
            <a:endParaRPr lang="en-US"/>
          </a:p>
        </p:txBody>
      </p:sp>
      <p:sp>
        <p:nvSpPr>
          <p:cNvPr id="4" name="Date Placeholder 3">
            <a:extLst>
              <a:ext uri="{FF2B5EF4-FFF2-40B4-BE49-F238E27FC236}">
                <a16:creationId xmlns:a16="http://schemas.microsoft.com/office/drawing/2014/main" id="{FCF93DBC-D2B3-EAA9-B573-4CBB1A9ECD37}"/>
              </a:ext>
            </a:extLst>
          </p:cNvPr>
          <p:cNvSpPr>
            <a:spLocks noGrp="1"/>
          </p:cNvSpPr>
          <p:nvPr>
            <p:ph type="dt" sz="half" idx="10"/>
          </p:nvPr>
        </p:nvSpPr>
        <p:spPr/>
        <p:txBody>
          <a:bodyPr/>
          <a:lstStyle/>
          <a:p>
            <a:fld id="{5EC2E430-0983-479E-8535-00F341009C9B}" type="datetime4">
              <a:rPr lang="en-US" smtClean="0"/>
              <a:t>August 17, 2026</a:t>
            </a:fld>
            <a:endParaRPr lang="en-US"/>
          </a:p>
        </p:txBody>
      </p:sp>
      <p:sp>
        <p:nvSpPr>
          <p:cNvPr id="6" name="Slide Number Placeholder 5">
            <a:extLst>
              <a:ext uri="{FF2B5EF4-FFF2-40B4-BE49-F238E27FC236}">
                <a16:creationId xmlns:a16="http://schemas.microsoft.com/office/drawing/2014/main" id="{07533FE6-6102-A20B-2C52-DA18949D10CE}"/>
              </a:ext>
            </a:extLst>
          </p:cNvPr>
          <p:cNvSpPr>
            <a:spLocks noGrp="1"/>
          </p:cNvSpPr>
          <p:nvPr>
            <p:ph type="sldNum" sz="quarter" idx="12"/>
          </p:nvPr>
        </p:nvSpPr>
        <p:spPr/>
        <p:txBody>
          <a:bodyPr/>
          <a:lstStyle/>
          <a:p>
            <a:fld id="{BCDE79FB-97BA-492B-8D57-F1373F9ADA95}" type="slidenum">
              <a:rPr lang="en-US" smtClean="0"/>
              <a:t>‹#›</a:t>
            </a:fld>
            <a:endParaRPr lang="en-US"/>
          </a:p>
        </p:txBody>
      </p:sp>
      <p:sp>
        <p:nvSpPr>
          <p:cNvPr id="2" name="Picture Placeholder 2">
            <a:extLst>
              <a:ext uri="{FF2B5EF4-FFF2-40B4-BE49-F238E27FC236}">
                <a16:creationId xmlns:a16="http://schemas.microsoft.com/office/drawing/2014/main" id="{B0CE8C99-4E3A-25C3-1E3E-9D611CA96078}"/>
              </a:ext>
              <a:ext uri="{C183D7F6-B498-43B3-948B-1728B52AA6E4}">
                <adec:decorative xmlns:adec="http://schemas.microsoft.com/office/drawing/2017/decorative" val="1"/>
              </a:ext>
            </a:extLst>
          </p:cNvPr>
          <p:cNvSpPr>
            <a:spLocks noGrp="1"/>
          </p:cNvSpPr>
          <p:nvPr>
            <p:ph type="pic" idx="1"/>
          </p:nvPr>
        </p:nvSpPr>
        <p:spPr>
          <a:xfrm>
            <a:off x="6322142" y="1661652"/>
            <a:ext cx="5336458" cy="2772696"/>
          </a:xfrm>
        </p:spPr>
        <p:txBody>
          <a:bodyPr/>
          <a:lstStyle>
            <a:lvl1pPr marL="0" indent="0">
              <a:buNone/>
              <a:defRPr sz="16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Tree>
    <p:extLst>
      <p:ext uri="{BB962C8B-B14F-4D97-AF65-F5344CB8AC3E}">
        <p14:creationId xmlns:p14="http://schemas.microsoft.com/office/powerpoint/2010/main" val="6176539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ide Keynote">
    <p:spTree>
      <p:nvGrpSpPr>
        <p:cNvPr id="1" name=""/>
        <p:cNvGrpSpPr/>
        <p:nvPr/>
      </p:nvGrpSpPr>
      <p:grpSpPr>
        <a:xfrm>
          <a:off x="0" y="0"/>
          <a:ext cx="0" cy="0"/>
          <a:chOff x="0" y="0"/>
          <a:chExt cx="0" cy="0"/>
        </a:xfrm>
      </p:grpSpPr>
      <p:sp>
        <p:nvSpPr>
          <p:cNvPr id="8" name="Title Placeholder 1">
            <a:extLst>
              <a:ext uri="{FF2B5EF4-FFF2-40B4-BE49-F238E27FC236}">
                <a16:creationId xmlns:a16="http://schemas.microsoft.com/office/drawing/2014/main" id="{27592878-2087-441A-BF63-8BAC672970F6}"/>
              </a:ext>
            </a:extLst>
          </p:cNvPr>
          <p:cNvSpPr>
            <a:spLocks noGrp="1"/>
          </p:cNvSpPr>
          <p:nvPr>
            <p:ph type="title"/>
          </p:nvPr>
        </p:nvSpPr>
        <p:spPr>
          <a:xfrm>
            <a:off x="1257300" y="457200"/>
            <a:ext cx="10401300" cy="914400"/>
          </a:xfrm>
          <a:prstGeom prst="rect">
            <a:avLst/>
          </a:prstGeom>
          <a:noFill/>
        </p:spPr>
        <p:txBody>
          <a:bodyPr vert="horz" lIns="0" tIns="0" rIns="0" bIns="0" rtlCol="0" anchor="t">
            <a:normAutofit/>
          </a:bodyPr>
          <a:lstStyle/>
          <a:p>
            <a:r>
              <a:rPr lang="en-US"/>
              <a:t>Click to edit Master title style</a:t>
            </a:r>
          </a:p>
        </p:txBody>
      </p:sp>
      <p:sp>
        <p:nvSpPr>
          <p:cNvPr id="10" name="Text Placeholder 9">
            <a:extLst>
              <a:ext uri="{FF2B5EF4-FFF2-40B4-BE49-F238E27FC236}">
                <a16:creationId xmlns:a16="http://schemas.microsoft.com/office/drawing/2014/main" id="{D75DFB14-F372-06CE-E1C3-58DFC53BCF1F}"/>
              </a:ext>
            </a:extLst>
          </p:cNvPr>
          <p:cNvSpPr>
            <a:spLocks noGrp="1"/>
          </p:cNvSpPr>
          <p:nvPr>
            <p:ph type="body" sz="quarter" idx="16"/>
          </p:nvPr>
        </p:nvSpPr>
        <p:spPr>
          <a:xfrm>
            <a:off x="495300" y="1676400"/>
            <a:ext cx="6867525" cy="4495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Text Placeholder 11">
            <a:extLst>
              <a:ext uri="{FF2B5EF4-FFF2-40B4-BE49-F238E27FC236}">
                <a16:creationId xmlns:a16="http://schemas.microsoft.com/office/drawing/2014/main" id="{28CAB249-6E2A-0D66-037F-C8C994EC04ED}"/>
              </a:ext>
            </a:extLst>
          </p:cNvPr>
          <p:cNvSpPr>
            <a:spLocks noGrp="1"/>
          </p:cNvSpPr>
          <p:nvPr>
            <p:ph type="body" sz="quarter" idx="15"/>
          </p:nvPr>
        </p:nvSpPr>
        <p:spPr>
          <a:xfrm flipH="1">
            <a:off x="7598003" y="1676400"/>
            <a:ext cx="4060596" cy="3190875"/>
          </a:xfrm>
          <a:prstGeom prst="foldedCorner">
            <a:avLst>
              <a:gd name="adj" fmla="val 8542"/>
            </a:avLst>
          </a:prstGeom>
          <a:solidFill>
            <a:schemeClr val="accent1">
              <a:lumMod val="10000"/>
              <a:lumOff val="90000"/>
            </a:schemeClr>
          </a:solidFill>
          <a:ln w="12700" cap="rnd">
            <a:solidFill>
              <a:schemeClr val="accent2"/>
            </a:solidFill>
          </a:ln>
        </p:spPr>
        <p:txBody>
          <a:bodyPr vert="horz" wrap="square" lIns="365760" tIns="91440" rIns="91440" bIns="91440">
            <a:noAutofit/>
          </a:bodyPr>
          <a:lstStyle>
            <a:lvl1pPr marL="0" indent="0">
              <a:buNone/>
              <a:defRPr lang="en-US" b="1" dirty="0"/>
            </a:lvl1pPr>
            <a:lvl2pPr marL="548640" indent="-182880">
              <a:buFont typeface="Arial" panose="020B0604020202020204" pitchFamily="34" charset="0"/>
              <a:buChar char="•"/>
              <a:defRPr lang="en-US" dirty="0"/>
            </a:lvl2pPr>
            <a:lvl3pPr>
              <a:defRPr lang="en-US" dirty="0"/>
            </a:lvl3pPr>
            <a:lvl4pPr>
              <a:defRPr lang="en-US" dirty="0"/>
            </a:lvl4pPr>
            <a:lvl5pPr>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79F717B5-930A-9245-9888-15FD3932C27E}"/>
              </a:ext>
            </a:extLst>
          </p:cNvPr>
          <p:cNvSpPr>
            <a:spLocks noGrp="1"/>
          </p:cNvSpPr>
          <p:nvPr>
            <p:ph type="ftr" sz="quarter" idx="11"/>
          </p:nvPr>
        </p:nvSpPr>
        <p:spPr/>
        <p:txBody>
          <a:bodyPr/>
          <a:lstStyle/>
          <a:p>
            <a:endParaRPr lang="en-US"/>
          </a:p>
        </p:txBody>
      </p:sp>
      <p:sp>
        <p:nvSpPr>
          <p:cNvPr id="4" name="Date Placeholder 3">
            <a:extLst>
              <a:ext uri="{FF2B5EF4-FFF2-40B4-BE49-F238E27FC236}">
                <a16:creationId xmlns:a16="http://schemas.microsoft.com/office/drawing/2014/main" id="{FCF93DBC-D2B3-EAA9-B573-4CBB1A9ECD37}"/>
              </a:ext>
            </a:extLst>
          </p:cNvPr>
          <p:cNvSpPr>
            <a:spLocks noGrp="1"/>
          </p:cNvSpPr>
          <p:nvPr>
            <p:ph type="dt" sz="half" idx="10"/>
          </p:nvPr>
        </p:nvSpPr>
        <p:spPr/>
        <p:txBody>
          <a:bodyPr/>
          <a:lstStyle/>
          <a:p>
            <a:fld id="{14560760-0B16-41B8-81DA-58FA2187E1CC}" type="datetime4">
              <a:rPr lang="en-US" smtClean="0"/>
              <a:t>August 17, 2026</a:t>
            </a:fld>
            <a:endParaRPr lang="en-US"/>
          </a:p>
        </p:txBody>
      </p:sp>
      <p:sp>
        <p:nvSpPr>
          <p:cNvPr id="6" name="Slide Number Placeholder 5">
            <a:extLst>
              <a:ext uri="{FF2B5EF4-FFF2-40B4-BE49-F238E27FC236}">
                <a16:creationId xmlns:a16="http://schemas.microsoft.com/office/drawing/2014/main" id="{07533FE6-6102-A20B-2C52-DA18949D10CE}"/>
              </a:ext>
            </a:extLst>
          </p:cNvPr>
          <p:cNvSpPr>
            <a:spLocks noGrp="1"/>
          </p:cNvSpPr>
          <p:nvPr>
            <p:ph type="sldNum" sz="quarter" idx="12"/>
          </p:nvPr>
        </p:nvSpPr>
        <p:spPr/>
        <p:txBody>
          <a:bodyPr/>
          <a:lstStyle/>
          <a:p>
            <a:fld id="{BCDE79FB-97BA-492B-8D57-F1373F9ADA95}" type="slidenum">
              <a:rPr lang="en-US" smtClean="0"/>
              <a:t>‹#›</a:t>
            </a:fld>
            <a:endParaRPr lang="en-US"/>
          </a:p>
        </p:txBody>
      </p:sp>
    </p:spTree>
    <p:extLst>
      <p:ext uri="{BB962C8B-B14F-4D97-AF65-F5344CB8AC3E}">
        <p14:creationId xmlns:p14="http://schemas.microsoft.com/office/powerpoint/2010/main" val="22419914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Keynote with Sidebar">
    <p:spTree>
      <p:nvGrpSpPr>
        <p:cNvPr id="1" name=""/>
        <p:cNvGrpSpPr/>
        <p:nvPr/>
      </p:nvGrpSpPr>
      <p:grpSpPr>
        <a:xfrm>
          <a:off x="0" y="0"/>
          <a:ext cx="0" cy="0"/>
          <a:chOff x="0" y="0"/>
          <a:chExt cx="0" cy="0"/>
        </a:xfrm>
      </p:grpSpPr>
      <p:sp>
        <p:nvSpPr>
          <p:cNvPr id="9" name="Title Placeholder 1">
            <a:extLst>
              <a:ext uri="{FF2B5EF4-FFF2-40B4-BE49-F238E27FC236}">
                <a16:creationId xmlns:a16="http://schemas.microsoft.com/office/drawing/2014/main" id="{EF24F99E-0EFC-4E0E-5FA5-D6E2097368DF}"/>
              </a:ext>
            </a:extLst>
          </p:cNvPr>
          <p:cNvSpPr>
            <a:spLocks noGrp="1"/>
          </p:cNvSpPr>
          <p:nvPr>
            <p:ph type="title"/>
          </p:nvPr>
        </p:nvSpPr>
        <p:spPr>
          <a:xfrm>
            <a:off x="1257300" y="457200"/>
            <a:ext cx="5991225" cy="914400"/>
          </a:xfrm>
          <a:prstGeom prst="rect">
            <a:avLst/>
          </a:prstGeom>
          <a:noFill/>
        </p:spPr>
        <p:txBody>
          <a:bodyPr vert="horz" lIns="0" tIns="0" rIns="0" bIns="0" rtlCol="0" anchor="t">
            <a:normAutofit/>
          </a:bodyPr>
          <a:lstStyle/>
          <a:p>
            <a:r>
              <a:rPr lang="en-US"/>
              <a:t>Click to edit Master title style</a:t>
            </a:r>
          </a:p>
        </p:txBody>
      </p:sp>
      <p:sp>
        <p:nvSpPr>
          <p:cNvPr id="13" name="Text Placeholder 12">
            <a:extLst>
              <a:ext uri="{FF2B5EF4-FFF2-40B4-BE49-F238E27FC236}">
                <a16:creationId xmlns:a16="http://schemas.microsoft.com/office/drawing/2014/main" id="{56CB17BE-2CF2-5B69-2FA2-C556C75E78C7}"/>
              </a:ext>
            </a:extLst>
          </p:cNvPr>
          <p:cNvSpPr>
            <a:spLocks noGrp="1"/>
          </p:cNvSpPr>
          <p:nvPr>
            <p:ph type="body" sz="quarter" idx="17"/>
          </p:nvPr>
        </p:nvSpPr>
        <p:spPr>
          <a:xfrm>
            <a:off x="495299" y="1676400"/>
            <a:ext cx="6791325" cy="26098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Text Placeholder 11">
            <a:extLst>
              <a:ext uri="{FF2B5EF4-FFF2-40B4-BE49-F238E27FC236}">
                <a16:creationId xmlns:a16="http://schemas.microsoft.com/office/drawing/2014/main" id="{2CC02514-7922-9313-80E4-38CE9C0E382E}"/>
              </a:ext>
            </a:extLst>
          </p:cNvPr>
          <p:cNvSpPr>
            <a:spLocks noGrp="1"/>
          </p:cNvSpPr>
          <p:nvPr>
            <p:ph type="body" sz="quarter" idx="15"/>
          </p:nvPr>
        </p:nvSpPr>
        <p:spPr>
          <a:xfrm flipH="1">
            <a:off x="495300" y="4463716"/>
            <a:ext cx="6800850" cy="1744579"/>
          </a:xfrm>
          <a:prstGeom prst="foldedCorner">
            <a:avLst>
              <a:gd name="adj" fmla="val 16667"/>
            </a:avLst>
          </a:prstGeom>
          <a:solidFill>
            <a:schemeClr val="accent2">
              <a:lumMod val="20000"/>
              <a:lumOff val="80000"/>
            </a:schemeClr>
          </a:solidFill>
          <a:ln w="12700" cap="rnd">
            <a:solidFill>
              <a:schemeClr val="accent2"/>
            </a:solidFill>
          </a:ln>
        </p:spPr>
        <p:txBody>
          <a:bodyPr vert="horz" wrap="square" lIns="365760" tIns="91440" rIns="91440" bIns="91440">
            <a:noAutofit/>
          </a:bodyPr>
          <a:lstStyle>
            <a:lvl1pPr marL="0" indent="0">
              <a:buNone/>
              <a:defRPr lang="en-US" sz="1600" b="1" dirty="0"/>
            </a:lvl1pPr>
            <a:lvl2pPr marL="548640" indent="-182880">
              <a:buFont typeface="Arial" panose="020B0604020202020204" pitchFamily="34" charset="0"/>
              <a:buChar char="•"/>
              <a:defRPr lang="en-US" sz="1400" dirty="0"/>
            </a:lvl2pPr>
            <a:lvl3pPr>
              <a:defRPr lang="en-US" sz="1400" dirty="0"/>
            </a:lvl3pPr>
            <a:lvl4pPr>
              <a:defRPr lang="en-US" sz="1400" dirty="0"/>
            </a:lvl4pPr>
            <a:lvl5pPr>
              <a:defRPr lang="en-US" sz="1400"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Content Placeholder 2">
            <a:extLst>
              <a:ext uri="{FF2B5EF4-FFF2-40B4-BE49-F238E27FC236}">
                <a16:creationId xmlns:a16="http://schemas.microsoft.com/office/drawing/2014/main" id="{8C5D5F82-2DE8-D31E-AE3D-018BD935DE3D}"/>
              </a:ext>
            </a:extLst>
          </p:cNvPr>
          <p:cNvSpPr>
            <a:spLocks noGrp="1"/>
          </p:cNvSpPr>
          <p:nvPr>
            <p:ph idx="16"/>
          </p:nvPr>
        </p:nvSpPr>
        <p:spPr>
          <a:xfrm>
            <a:off x="8077201" y="533400"/>
            <a:ext cx="3581400" cy="5638799"/>
          </a:xfrm>
        </p:spPr>
        <p:txBody>
          <a:bodyPr>
            <a:noAutofit/>
          </a:bodyPr>
          <a:lstStyle>
            <a:lvl1pPr>
              <a:defRPr lang="en-US" dirty="0"/>
            </a:lvl1pPr>
            <a:lvl2pPr>
              <a:defRPr lang="en-US" dirty="0"/>
            </a:lvl2pPr>
            <a:lvl3pPr>
              <a:defRPr lang="en-US" dirty="0"/>
            </a:lvl3pPr>
            <a:lvl4pPr>
              <a:defRPr lang="en-US" dirty="0"/>
            </a:lvl4pPr>
            <a:lvl5pPr>
              <a:defRPr lang="en-US" dirty="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79F717B5-930A-9245-9888-15FD3932C27E}"/>
              </a:ext>
            </a:extLst>
          </p:cNvPr>
          <p:cNvSpPr>
            <a:spLocks noGrp="1"/>
          </p:cNvSpPr>
          <p:nvPr>
            <p:ph type="ftr" sz="quarter" idx="11"/>
          </p:nvPr>
        </p:nvSpPr>
        <p:spPr>
          <a:xfrm>
            <a:off x="533401" y="6356350"/>
            <a:ext cx="6762749" cy="365125"/>
          </a:xfrm>
        </p:spPr>
        <p:txBody>
          <a:bodyPr wrap="square" lIns="0"/>
          <a:lstStyle/>
          <a:p>
            <a:endParaRPr lang="en-US"/>
          </a:p>
        </p:txBody>
      </p:sp>
      <p:sp>
        <p:nvSpPr>
          <p:cNvPr id="4" name="Date Placeholder 3">
            <a:extLst>
              <a:ext uri="{FF2B5EF4-FFF2-40B4-BE49-F238E27FC236}">
                <a16:creationId xmlns:a16="http://schemas.microsoft.com/office/drawing/2014/main" id="{FCF93DBC-D2B3-EAA9-B573-4CBB1A9ECD37}"/>
              </a:ext>
            </a:extLst>
          </p:cNvPr>
          <p:cNvSpPr>
            <a:spLocks noGrp="1"/>
          </p:cNvSpPr>
          <p:nvPr>
            <p:ph type="dt" sz="half" idx="10"/>
          </p:nvPr>
        </p:nvSpPr>
        <p:spPr/>
        <p:txBody>
          <a:bodyPr/>
          <a:lstStyle/>
          <a:p>
            <a:fld id="{7012927F-A0F2-4B8B-8583-E7E57526878C}" type="datetime4">
              <a:rPr lang="en-US" smtClean="0"/>
              <a:t>August 17, 2026</a:t>
            </a:fld>
            <a:endParaRPr lang="en-US"/>
          </a:p>
        </p:txBody>
      </p:sp>
      <p:sp>
        <p:nvSpPr>
          <p:cNvPr id="7" name="Rectangle 6">
            <a:extLst>
              <a:ext uri="{FF2B5EF4-FFF2-40B4-BE49-F238E27FC236}">
                <a16:creationId xmlns:a16="http://schemas.microsoft.com/office/drawing/2014/main" id="{155086D0-23A2-1C6B-A4BF-B6E909DA999A}"/>
              </a:ext>
              <a:ext uri="{C183D7F6-B498-43B3-948B-1728B52AA6E4}">
                <adec:decorative xmlns:adec="http://schemas.microsoft.com/office/drawing/2017/decorative" val="1"/>
              </a:ext>
            </a:extLst>
          </p:cNvPr>
          <p:cNvSpPr/>
          <p:nvPr userDrawn="1"/>
        </p:nvSpPr>
        <p:spPr>
          <a:xfrm>
            <a:off x="7572375" y="0"/>
            <a:ext cx="4619625" cy="68580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a:extLst>
              <a:ext uri="{FF2B5EF4-FFF2-40B4-BE49-F238E27FC236}">
                <a16:creationId xmlns:a16="http://schemas.microsoft.com/office/drawing/2014/main" id="{07533FE6-6102-A20B-2C52-DA18949D10CE}"/>
              </a:ext>
            </a:extLst>
          </p:cNvPr>
          <p:cNvSpPr>
            <a:spLocks noGrp="1"/>
          </p:cNvSpPr>
          <p:nvPr>
            <p:ph type="sldNum" sz="quarter" idx="12"/>
          </p:nvPr>
        </p:nvSpPr>
        <p:spPr/>
        <p:txBody>
          <a:bodyPr/>
          <a:lstStyle/>
          <a:p>
            <a:fld id="{BCDE79FB-97BA-492B-8D57-F1373F9ADA95}" type="slidenum">
              <a:rPr lang="en-US" smtClean="0"/>
              <a:t>‹#›</a:t>
            </a:fld>
            <a:endParaRPr lang="en-US"/>
          </a:p>
        </p:txBody>
      </p:sp>
    </p:spTree>
    <p:extLst>
      <p:ext uri="{BB962C8B-B14F-4D97-AF65-F5344CB8AC3E}">
        <p14:creationId xmlns:p14="http://schemas.microsoft.com/office/powerpoint/2010/main" val="657475058"/>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2.svg"/><Relationship Id="rId5" Type="http://schemas.openxmlformats.org/officeDocument/2006/relationships/image" Target="../media/image1.svg"/><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1.xml"/><Relationship Id="rId13" Type="http://schemas.openxmlformats.org/officeDocument/2006/relationships/slideLayout" Target="../slideLayouts/slideLayout16.xml"/><Relationship Id="rId3" Type="http://schemas.openxmlformats.org/officeDocument/2006/relationships/slideLayout" Target="../slideLayouts/slideLayout6.xml"/><Relationship Id="rId7" Type="http://schemas.openxmlformats.org/officeDocument/2006/relationships/slideLayout" Target="../slideLayouts/slideLayout10.xml"/><Relationship Id="rId12" Type="http://schemas.openxmlformats.org/officeDocument/2006/relationships/slideLayout" Target="../slideLayouts/slideLayout15.xml"/><Relationship Id="rId17" Type="http://schemas.openxmlformats.org/officeDocument/2006/relationships/image" Target="../media/image3.svg"/><Relationship Id="rId2" Type="http://schemas.openxmlformats.org/officeDocument/2006/relationships/slideLayout" Target="../slideLayouts/slideLayout5.xml"/><Relationship Id="rId16" Type="http://schemas.openxmlformats.org/officeDocument/2006/relationships/theme" Target="../theme/theme2.xml"/><Relationship Id="rId1" Type="http://schemas.openxmlformats.org/officeDocument/2006/relationships/slideLayout" Target="../slideLayouts/slideLayout4.xml"/><Relationship Id="rId6" Type="http://schemas.openxmlformats.org/officeDocument/2006/relationships/slideLayout" Target="../slideLayouts/slideLayout9.xml"/><Relationship Id="rId11" Type="http://schemas.openxmlformats.org/officeDocument/2006/relationships/slideLayout" Target="../slideLayouts/slideLayout14.xml"/><Relationship Id="rId5" Type="http://schemas.openxmlformats.org/officeDocument/2006/relationships/slideLayout" Target="../slideLayouts/slideLayout8.xml"/><Relationship Id="rId15" Type="http://schemas.openxmlformats.org/officeDocument/2006/relationships/slideLayout" Target="../slideLayouts/slideLayout18.xml"/><Relationship Id="rId10" Type="http://schemas.openxmlformats.org/officeDocument/2006/relationships/slideLayout" Target="../slideLayouts/slideLayout13.xml"/><Relationship Id="rId4" Type="http://schemas.openxmlformats.org/officeDocument/2006/relationships/slideLayout" Target="../slideLayouts/slideLayout7.xml"/><Relationship Id="rId9" Type="http://schemas.openxmlformats.org/officeDocument/2006/relationships/slideLayout" Target="../slideLayouts/slideLayout12.xml"/><Relationship Id="rId14" Type="http://schemas.openxmlformats.org/officeDocument/2006/relationships/slideLayout" Target="../slideLayouts/slideLayout1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A1678F26-9E3A-1EC0-39CE-8DC562CAF93C}"/>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5"/>
              </a:ext>
            </a:extLst>
          </a:blip>
          <a:srcRect l="59827" t="14818" r="10238" b="43257"/>
          <a:stretch>
            <a:fillRect/>
          </a:stretch>
        </p:blipFill>
        <p:spPr>
          <a:xfrm>
            <a:off x="-1" y="-1"/>
            <a:ext cx="12192001" cy="5732047"/>
          </a:xfrm>
          <a:prstGeom prst="rect">
            <a:avLst/>
          </a:prstGeom>
        </p:spPr>
      </p:pic>
      <p:sp>
        <p:nvSpPr>
          <p:cNvPr id="2" name="Rectangle 1">
            <a:extLst>
              <a:ext uri="{FF2B5EF4-FFF2-40B4-BE49-F238E27FC236}">
                <a16:creationId xmlns:a16="http://schemas.microsoft.com/office/drawing/2014/main" id="{F83DA6C0-622C-56B9-A11A-C7B46D6B1872}"/>
              </a:ext>
              <a:ext uri="{C183D7F6-B498-43B3-948B-1728B52AA6E4}">
                <adec:decorative xmlns:adec="http://schemas.microsoft.com/office/drawing/2017/decorative" val="1"/>
              </a:ext>
            </a:extLst>
          </p:cNvPr>
          <p:cNvSpPr>
            <a:spLocks/>
          </p:cNvSpPr>
          <p:nvPr userDrawn="1"/>
        </p:nvSpPr>
        <p:spPr>
          <a:xfrm>
            <a:off x="-1" y="0"/>
            <a:ext cx="6096001" cy="6858000"/>
          </a:xfrm>
          <a:prstGeom prst="rect">
            <a:avLst/>
          </a:prstGeom>
          <a:gradFill flip="none" rotWithShape="1">
            <a:gsLst>
              <a:gs pos="0">
                <a:schemeClr val="bg1">
                  <a:alpha val="0"/>
                </a:schemeClr>
              </a:gs>
              <a:gs pos="51000">
                <a:srgbClr val="B1E5ED">
                  <a:alpha val="6667"/>
                </a:srgbClr>
              </a:gs>
              <a:gs pos="71000">
                <a:srgbClr val="2794A4">
                  <a:alpha val="83922"/>
                </a:srgbClr>
              </a:gs>
              <a:gs pos="98000">
                <a:srgbClr val="00343B"/>
              </a:gs>
            </a:gsLst>
            <a:lin ang="162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Graphic 12" descr="ERCOT logo white on background">
            <a:extLst>
              <a:ext uri="{FF2B5EF4-FFF2-40B4-BE49-F238E27FC236}">
                <a16:creationId xmlns:a16="http://schemas.microsoft.com/office/drawing/2014/main" id="{24916EE6-D8BD-2246-322B-E4425F0F9A21}"/>
              </a:ext>
            </a:extLst>
          </p:cNvPr>
          <p:cNvPicPr>
            <a:picLocks noChangeAspect="1"/>
          </p:cNvPicPr>
          <p:nvPr userDrawn="1"/>
        </p:nvPicPr>
        <p:blipFill>
          <a:blip>
            <a:extLst>
              <a:ext uri="{96DAC541-7B7A-43D3-8B79-37D633B846F1}">
                <asvg:svgBlip xmlns:asvg="http://schemas.microsoft.com/office/drawing/2016/SVG/main" r:embed="rId6"/>
              </a:ext>
            </a:extLst>
          </a:blip>
          <a:stretch>
            <a:fillRect/>
          </a:stretch>
        </p:blipFill>
        <p:spPr>
          <a:xfrm>
            <a:off x="974555" y="1125953"/>
            <a:ext cx="2425881" cy="889910"/>
          </a:xfrm>
          <a:prstGeom prst="rect">
            <a:avLst/>
          </a:prstGeom>
          <a:effectLst>
            <a:outerShdw blurRad="50800" dist="12700" dir="10800000" algn="r" rotWithShape="0">
              <a:schemeClr val="tx2">
                <a:alpha val="40000"/>
              </a:schemeClr>
            </a:outerShdw>
          </a:effectLst>
        </p:spPr>
      </p:pic>
      <p:sp>
        <p:nvSpPr>
          <p:cNvPr id="18" name="TextBox 17">
            <a:extLst>
              <a:ext uri="{FF2B5EF4-FFF2-40B4-BE49-F238E27FC236}">
                <a16:creationId xmlns:a16="http://schemas.microsoft.com/office/drawing/2014/main" id="{EDC1132D-9952-07F0-B506-0AC57F014644}"/>
              </a:ext>
            </a:extLst>
          </p:cNvPr>
          <p:cNvSpPr txBox="1"/>
          <p:nvPr userDrawn="1"/>
        </p:nvSpPr>
        <p:spPr>
          <a:xfrm>
            <a:off x="-91688" y="503044"/>
            <a:ext cx="1162970" cy="230832"/>
          </a:xfrm>
          <a:prstGeom prst="rect">
            <a:avLst/>
          </a:prstGeom>
          <a:noFill/>
        </p:spPr>
        <p:txBody>
          <a:bodyPr wrap="square" rtlCol="0">
            <a:spAutoFit/>
          </a:bodyPr>
          <a:lstStyle/>
          <a:p>
            <a:pPr algn="ctr"/>
            <a:r>
              <a:rPr lang="en-US" sz="900" b="1" spc="0">
                <a:solidFill>
                  <a:schemeClr val="bg1"/>
                </a:solidFill>
              </a:rPr>
              <a:t>CONFIDENTIAL</a:t>
            </a:r>
          </a:p>
        </p:txBody>
      </p:sp>
      <p:grpSp>
        <p:nvGrpSpPr>
          <p:cNvPr id="19" name="Group 18">
            <a:extLst>
              <a:ext uri="{FF2B5EF4-FFF2-40B4-BE49-F238E27FC236}">
                <a16:creationId xmlns:a16="http://schemas.microsoft.com/office/drawing/2014/main" id="{DFE356D3-1829-BA32-62D3-D6BBF887FF81}"/>
              </a:ext>
              <a:ext uri="{C183D7F6-B498-43B3-948B-1728B52AA6E4}">
                <adec:decorative xmlns:adec="http://schemas.microsoft.com/office/drawing/2017/decorative" val="1"/>
              </a:ext>
            </a:extLst>
          </p:cNvPr>
          <p:cNvGrpSpPr/>
          <p:nvPr userDrawn="1"/>
        </p:nvGrpSpPr>
        <p:grpSpPr>
          <a:xfrm>
            <a:off x="-91688" y="457199"/>
            <a:ext cx="1162970" cy="358775"/>
            <a:chOff x="-91688" y="6362698"/>
            <a:chExt cx="1162970" cy="358775"/>
          </a:xfrm>
        </p:grpSpPr>
        <p:sp>
          <p:nvSpPr>
            <p:cNvPr id="20" name="Rectangle 19">
              <a:extLst>
                <a:ext uri="{FF2B5EF4-FFF2-40B4-BE49-F238E27FC236}">
                  <a16:creationId xmlns:a16="http://schemas.microsoft.com/office/drawing/2014/main" id="{769F1A3B-7D9E-6E0C-224F-7FFACD1B9397}"/>
                </a:ext>
              </a:extLst>
            </p:cNvPr>
            <p:cNvSpPr/>
            <p:nvPr/>
          </p:nvSpPr>
          <p:spPr>
            <a:xfrm rot="10800000">
              <a:off x="-12035" y="6362698"/>
              <a:ext cx="986590" cy="358775"/>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a:extLst>
                <a:ext uri="{FF2B5EF4-FFF2-40B4-BE49-F238E27FC236}">
                  <a16:creationId xmlns:a16="http://schemas.microsoft.com/office/drawing/2014/main" id="{432CD704-9BA3-CCE0-2685-8FBAA5974224}"/>
                </a:ext>
              </a:extLst>
            </p:cNvPr>
            <p:cNvSpPr txBox="1"/>
            <p:nvPr/>
          </p:nvSpPr>
          <p:spPr>
            <a:xfrm>
              <a:off x="-91688" y="6427015"/>
              <a:ext cx="1162970" cy="230832"/>
            </a:xfrm>
            <a:prstGeom prst="rect">
              <a:avLst/>
            </a:prstGeom>
            <a:noFill/>
          </p:spPr>
          <p:txBody>
            <a:bodyPr wrap="square" rtlCol="0">
              <a:spAutoFit/>
            </a:bodyPr>
            <a:lstStyle/>
            <a:p>
              <a:pPr algn="ctr"/>
              <a:r>
                <a:rPr lang="en-US" sz="900" b="1" spc="80" baseline="0">
                  <a:solidFill>
                    <a:schemeClr val="bg1"/>
                  </a:solidFill>
                </a:rPr>
                <a:t>PUBLIC</a:t>
              </a:r>
            </a:p>
          </p:txBody>
        </p:sp>
      </p:grpSp>
    </p:spTree>
    <p:extLst>
      <p:ext uri="{BB962C8B-B14F-4D97-AF65-F5344CB8AC3E}">
        <p14:creationId xmlns:p14="http://schemas.microsoft.com/office/powerpoint/2010/main" val="3338138243"/>
      </p:ext>
    </p:extLst>
  </p:cSld>
  <p:clrMap bg1="lt1" tx1="dk1" bg2="lt2" tx2="dk2" accent1="accent1" accent2="accent2" accent3="accent3" accent4="accent4" accent5="accent5" accent6="accent6" hlink="hlink" folHlink="folHlink"/>
  <p:sldLayoutIdLst>
    <p:sldLayoutId id="2147483678" r:id="rId1"/>
    <p:sldLayoutId id="2147483684" r:id="rId2"/>
    <p:sldLayoutId id="2147483685" r:id="rId3"/>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D23ED7C-25D4-4004-0ADC-2942F5EF2DDF}"/>
              </a:ext>
            </a:extLst>
          </p:cNvPr>
          <p:cNvSpPr>
            <a:spLocks noGrp="1"/>
          </p:cNvSpPr>
          <p:nvPr>
            <p:ph type="title"/>
          </p:nvPr>
        </p:nvSpPr>
        <p:spPr>
          <a:xfrm>
            <a:off x="1257300" y="457200"/>
            <a:ext cx="10401300" cy="914400"/>
          </a:xfrm>
          <a:prstGeom prst="rect">
            <a:avLst/>
          </a:prstGeom>
          <a:noFill/>
        </p:spPr>
        <p:txBody>
          <a:bodyPr vert="horz" lIns="0" tIns="0" rIns="0" bIns="0" rtlCol="0" anchor="t">
            <a:normAutofit/>
          </a:bodyPr>
          <a:lstStyle/>
          <a:p>
            <a:r>
              <a:rPr lang="en-US"/>
              <a:t>Click to edit Master title style</a:t>
            </a:r>
          </a:p>
        </p:txBody>
      </p:sp>
      <p:sp>
        <p:nvSpPr>
          <p:cNvPr id="3" name="Text Placeholder 2">
            <a:extLst>
              <a:ext uri="{FF2B5EF4-FFF2-40B4-BE49-F238E27FC236}">
                <a16:creationId xmlns:a16="http://schemas.microsoft.com/office/drawing/2014/main" id="{E117534D-C175-91CE-AB0E-8AF761299486}"/>
              </a:ext>
            </a:extLst>
          </p:cNvPr>
          <p:cNvSpPr>
            <a:spLocks noGrp="1"/>
          </p:cNvSpPr>
          <p:nvPr>
            <p:ph type="body" idx="1"/>
          </p:nvPr>
        </p:nvSpPr>
        <p:spPr>
          <a:xfrm>
            <a:off x="533400" y="1706252"/>
            <a:ext cx="11125201" cy="4470711"/>
          </a:xfrm>
          <a:prstGeom prst="rect">
            <a:avLst/>
          </a:prstGeom>
        </p:spPr>
        <p:txBody>
          <a:bodyPr vert="horz" wrap="square"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C8CF572-2776-A000-A27C-E69A8CD2DB0E}"/>
              </a:ext>
            </a:extLst>
          </p:cNvPr>
          <p:cNvSpPr>
            <a:spLocks noGrp="1"/>
          </p:cNvSpPr>
          <p:nvPr>
            <p:ph type="dt" sz="half" idx="2"/>
          </p:nvPr>
        </p:nvSpPr>
        <p:spPr>
          <a:xfrm>
            <a:off x="8716884" y="6356350"/>
            <a:ext cx="2773273" cy="365125"/>
          </a:xfrm>
          <a:prstGeom prst="rect">
            <a:avLst/>
          </a:prstGeom>
        </p:spPr>
        <p:txBody>
          <a:bodyPr vert="horz" lIns="0" tIns="0" rIns="0" bIns="0" rtlCol="0" anchor="ctr"/>
          <a:lstStyle>
            <a:lvl1pPr algn="ctr">
              <a:defRPr sz="1200">
                <a:solidFill>
                  <a:srgbClr val="5B6770"/>
                </a:solidFill>
              </a:defRPr>
            </a:lvl1pPr>
          </a:lstStyle>
          <a:p>
            <a:fld id="{B145F6E8-FE0B-4A87-A96D-6C3DE3AC3724}" type="datetime4">
              <a:rPr lang="en-US" smtClean="0"/>
              <a:t>August 17, 2026</a:t>
            </a:fld>
            <a:endParaRPr lang="en-US"/>
          </a:p>
        </p:txBody>
      </p:sp>
      <p:sp>
        <p:nvSpPr>
          <p:cNvPr id="5" name="Footer Placeholder 4">
            <a:extLst>
              <a:ext uri="{FF2B5EF4-FFF2-40B4-BE49-F238E27FC236}">
                <a16:creationId xmlns:a16="http://schemas.microsoft.com/office/drawing/2014/main" id="{1C71D105-0AFC-E989-21E7-4A7577224539}"/>
              </a:ext>
            </a:extLst>
          </p:cNvPr>
          <p:cNvSpPr>
            <a:spLocks noGrp="1"/>
          </p:cNvSpPr>
          <p:nvPr>
            <p:ph type="ftr" sz="quarter" idx="3"/>
          </p:nvPr>
        </p:nvSpPr>
        <p:spPr>
          <a:xfrm>
            <a:off x="533400" y="6356350"/>
            <a:ext cx="8010526" cy="365125"/>
          </a:xfrm>
          <a:prstGeom prst="rect">
            <a:avLst/>
          </a:prstGeom>
          <a:solidFill>
            <a:schemeClr val="bg1"/>
          </a:solidFill>
        </p:spPr>
        <p:txBody>
          <a:bodyPr vert="horz" lIns="0" tIns="0" rIns="0" bIns="0" rtlCol="0" anchor="ctr"/>
          <a:lstStyle>
            <a:lvl1pPr algn="l">
              <a:defRPr sz="1200">
                <a:solidFill>
                  <a:srgbClr val="5B6770"/>
                </a:solidFill>
              </a:defRPr>
            </a:lvl1pPr>
          </a:lstStyle>
          <a:p>
            <a:endParaRPr lang="en-US"/>
          </a:p>
        </p:txBody>
      </p:sp>
      <p:sp>
        <p:nvSpPr>
          <p:cNvPr id="6" name="Slide Number Placeholder 5">
            <a:extLst>
              <a:ext uri="{FF2B5EF4-FFF2-40B4-BE49-F238E27FC236}">
                <a16:creationId xmlns:a16="http://schemas.microsoft.com/office/drawing/2014/main" id="{AD294E2B-7999-A86B-70B0-0CA8AF3AB003}"/>
              </a:ext>
            </a:extLst>
          </p:cNvPr>
          <p:cNvSpPr>
            <a:spLocks noGrp="1"/>
          </p:cNvSpPr>
          <p:nvPr>
            <p:ph type="sldNum" sz="quarter" idx="4"/>
          </p:nvPr>
        </p:nvSpPr>
        <p:spPr>
          <a:xfrm>
            <a:off x="11658600" y="6356350"/>
            <a:ext cx="533400" cy="365125"/>
          </a:xfrm>
          <a:prstGeom prst="rect">
            <a:avLst/>
          </a:prstGeom>
          <a:solidFill>
            <a:schemeClr val="bg1"/>
          </a:solidFill>
        </p:spPr>
        <p:txBody>
          <a:bodyPr vert="horz" wrap="square" lIns="91440" tIns="45720" rIns="91440" bIns="45720" rtlCol="0" anchor="ctr">
            <a:normAutofit/>
          </a:bodyPr>
          <a:lstStyle>
            <a:lvl1pPr algn="ctr">
              <a:defRPr sz="1200" b="1">
                <a:solidFill>
                  <a:schemeClr val="accent1"/>
                </a:solidFill>
              </a:defRPr>
            </a:lvl1pPr>
          </a:lstStyle>
          <a:p>
            <a:fld id="{BCDE79FB-97BA-492B-8D57-F1373F9ADA95}" type="slidenum">
              <a:rPr lang="en-US" smtClean="0"/>
              <a:pPr/>
              <a:t>‹#›</a:t>
            </a:fld>
            <a:endParaRPr lang="en-US"/>
          </a:p>
        </p:txBody>
      </p:sp>
      <p:pic>
        <p:nvPicPr>
          <p:cNvPr id="23" name="Graphic 22" descr="ERCOT logo">
            <a:extLst>
              <a:ext uri="{FF2B5EF4-FFF2-40B4-BE49-F238E27FC236}">
                <a16:creationId xmlns:a16="http://schemas.microsoft.com/office/drawing/2014/main" id="{860966C1-7702-678E-6F8A-91940323E9F1}"/>
              </a:ext>
            </a:extLst>
          </p:cNvPr>
          <p:cNvPicPr>
            <a:picLocks noChangeAspect="1"/>
          </p:cNvPicPr>
          <p:nvPr userDrawn="1"/>
        </p:nvPicPr>
        <p:blipFill>
          <a:blip>
            <a:extLst>
              <a:ext uri="{96DAC541-7B7A-43D3-8B79-37D633B846F1}">
                <asvg:svgBlip xmlns:asvg="http://schemas.microsoft.com/office/drawing/2016/SVG/main" r:embed="rId17"/>
              </a:ext>
            </a:extLst>
          </a:blip>
          <a:srcRect/>
          <a:stretch/>
        </p:blipFill>
        <p:spPr>
          <a:xfrm>
            <a:off x="137956" y="108220"/>
            <a:ext cx="703682" cy="259285"/>
          </a:xfrm>
          <a:prstGeom prst="rect">
            <a:avLst/>
          </a:prstGeom>
        </p:spPr>
      </p:pic>
      <p:grpSp>
        <p:nvGrpSpPr>
          <p:cNvPr id="7" name="Group 6" descr="Confidential document label">
            <a:extLst>
              <a:ext uri="{FF2B5EF4-FFF2-40B4-BE49-F238E27FC236}">
                <a16:creationId xmlns:a16="http://schemas.microsoft.com/office/drawing/2014/main" id="{7CE24704-51D7-2CB8-A1DB-A39B7EEEA928}"/>
              </a:ext>
            </a:extLst>
          </p:cNvPr>
          <p:cNvGrpSpPr/>
          <p:nvPr userDrawn="1"/>
        </p:nvGrpSpPr>
        <p:grpSpPr>
          <a:xfrm>
            <a:off x="-91688" y="457199"/>
            <a:ext cx="1162970" cy="358775"/>
            <a:chOff x="-91688" y="6362698"/>
            <a:chExt cx="1162970" cy="358775"/>
          </a:xfrm>
        </p:grpSpPr>
        <p:sp>
          <p:nvSpPr>
            <p:cNvPr id="9" name="Rectangle 8">
              <a:extLst>
                <a:ext uri="{FF2B5EF4-FFF2-40B4-BE49-F238E27FC236}">
                  <a16:creationId xmlns:a16="http://schemas.microsoft.com/office/drawing/2014/main" id="{422AAAB4-B1A4-DCFD-AF60-75F135DD9F6D}"/>
                </a:ext>
              </a:extLst>
            </p:cNvPr>
            <p:cNvSpPr/>
            <p:nvPr/>
          </p:nvSpPr>
          <p:spPr>
            <a:xfrm rot="10800000">
              <a:off x="-12035" y="6362698"/>
              <a:ext cx="986590" cy="358775"/>
            </a:xfrm>
            <a:prstGeom prst="rect">
              <a:avLst/>
            </a:prstGeom>
            <a:solidFill>
              <a:srgbClr val="00829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2209C7F2-C29B-60A9-D309-0B97779BE9DF}"/>
                </a:ext>
              </a:extLst>
            </p:cNvPr>
            <p:cNvSpPr txBox="1"/>
            <p:nvPr/>
          </p:nvSpPr>
          <p:spPr>
            <a:xfrm>
              <a:off x="-91688" y="6427015"/>
              <a:ext cx="1162970" cy="230832"/>
            </a:xfrm>
            <a:prstGeom prst="rect">
              <a:avLst/>
            </a:prstGeom>
            <a:noFill/>
          </p:spPr>
          <p:txBody>
            <a:bodyPr wrap="square" rtlCol="0">
              <a:spAutoFit/>
            </a:bodyPr>
            <a:lstStyle/>
            <a:p>
              <a:pPr algn="ctr"/>
              <a:r>
                <a:rPr lang="en-US" sz="900" b="1" spc="80" baseline="0">
                  <a:solidFill>
                    <a:schemeClr val="bg1"/>
                  </a:solidFill>
                </a:rPr>
                <a:t>PUBLIC</a:t>
              </a:r>
            </a:p>
          </p:txBody>
        </p:sp>
      </p:grpSp>
    </p:spTree>
    <p:extLst>
      <p:ext uri="{BB962C8B-B14F-4D97-AF65-F5344CB8AC3E}">
        <p14:creationId xmlns:p14="http://schemas.microsoft.com/office/powerpoint/2010/main" val="3499037964"/>
      </p:ext>
    </p:extLst>
  </p:cSld>
  <p:clrMap bg1="lt1" tx1="dk1" bg2="lt2" tx2="dk2" accent1="accent1" accent2="accent2" accent3="accent3" accent4="accent4" accent5="accent5" accent6="accent6" hlink="hlink" folHlink="folHlink"/>
  <p:sldLayoutIdLst>
    <p:sldLayoutId id="2147483661" r:id="rId1"/>
    <p:sldLayoutId id="2147483681" r:id="rId2"/>
    <p:sldLayoutId id="2147483682" r:id="rId3"/>
    <p:sldLayoutId id="2147483683" r:id="rId4"/>
    <p:sldLayoutId id="2147483671" r:id="rId5"/>
    <p:sldLayoutId id="2147483673" r:id="rId6"/>
    <p:sldLayoutId id="2147483672" r:id="rId7"/>
    <p:sldLayoutId id="2147483664" r:id="rId8"/>
    <p:sldLayoutId id="2147483668" r:id="rId9"/>
    <p:sldLayoutId id="2147483669" r:id="rId10"/>
    <p:sldLayoutId id="2147483666" r:id="rId11"/>
    <p:sldLayoutId id="2147483675" r:id="rId12"/>
    <p:sldLayoutId id="2147483679" r:id="rId13"/>
    <p:sldLayoutId id="2147483676" r:id="rId14"/>
    <p:sldLayoutId id="2147483686" r:id="rId15"/>
  </p:sldLayoutIdLst>
  <p:hf hdr="0" ftr="0" dt="0"/>
  <p:txStyles>
    <p:titleStyle>
      <a:lvl1pPr algn="l" defTabSz="914400" rtl="0" eaLnBrk="1" latinLnBrk="0" hangingPunct="1">
        <a:lnSpc>
          <a:spcPct val="90000"/>
        </a:lnSpc>
        <a:spcBef>
          <a:spcPct val="0"/>
        </a:spcBef>
        <a:buNone/>
        <a:defRPr sz="2400" b="1" kern="1200">
          <a:solidFill>
            <a:schemeClr val="tx1"/>
          </a:solidFill>
          <a:latin typeface="+mj-lt"/>
          <a:ea typeface="+mj-ea"/>
          <a:cs typeface="+mj-cs"/>
        </a:defRPr>
      </a:lvl1pPr>
    </p:titleStyle>
    <p:bodyStyle>
      <a:lvl1pPr marL="0" indent="0" algn="l" defTabSz="914400" rtl="0" eaLnBrk="1" latinLnBrk="0" hangingPunct="1">
        <a:lnSpc>
          <a:spcPct val="100000"/>
        </a:lnSpc>
        <a:spcBef>
          <a:spcPts val="300"/>
        </a:spcBef>
        <a:spcAft>
          <a:spcPts val="300"/>
        </a:spcAft>
        <a:buFont typeface="Arial" panose="020B0604020202020204" pitchFamily="34" charset="0"/>
        <a:buNone/>
        <a:defRPr sz="1600" b="0" kern="1200">
          <a:solidFill>
            <a:schemeClr val="tx1"/>
          </a:solidFill>
          <a:latin typeface="+mn-lt"/>
          <a:ea typeface="+mn-ea"/>
          <a:cs typeface="+mn-cs"/>
        </a:defRPr>
      </a:lvl1pPr>
      <a:lvl2pPr marL="54864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2pPr>
      <a:lvl3pPr marL="73152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3pPr>
      <a:lvl4pPr marL="91440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4pPr>
      <a:lvl5pPr marL="109728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2" pos="7344">
          <p15:clr>
            <a:srgbClr val="F26B43"/>
          </p15:clr>
        </p15:guide>
        <p15:guide id="3" pos="312" userDrawn="1">
          <p15:clr>
            <a:srgbClr val="F26B43"/>
          </p15:clr>
        </p15:guide>
        <p15:guide id="5" pos="3840" userDrawn="1">
          <p15:clr>
            <a:srgbClr val="F26B43"/>
          </p15:clr>
        </p15:guide>
        <p15:guide id="6" orient="horz" pos="2160"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14.xml"/><Relationship Id="rId4" Type="http://schemas.openxmlformats.org/officeDocument/2006/relationships/image" Target="../media/image14.png"/></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4.xml"/><Relationship Id="rId1" Type="http://schemas.openxmlformats.org/officeDocument/2006/relationships/slideLayout" Target="../slideLayouts/slideLayout18.xml"/><Relationship Id="rId6" Type="http://schemas.openxmlformats.org/officeDocument/2006/relationships/image" Target="../media/image18.png"/><Relationship Id="rId5" Type="http://schemas.openxmlformats.org/officeDocument/2006/relationships/image" Target="../media/image17.jpeg"/><Relationship Id="rId4" Type="http://schemas.openxmlformats.org/officeDocument/2006/relationships/image" Target="../media/image16.png"/></Relationships>
</file>

<file path=ppt/slides/_rels/slide12.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notesSlide" Target="../notesSlides/notesSlide5.xml"/><Relationship Id="rId1" Type="http://schemas.openxmlformats.org/officeDocument/2006/relationships/slideLayout" Target="../slideLayouts/slideLayout18.xml"/><Relationship Id="rId5" Type="http://schemas.openxmlformats.org/officeDocument/2006/relationships/image" Target="../media/image21.png"/><Relationship Id="rId4" Type="http://schemas.openxmlformats.org/officeDocument/2006/relationships/image" Target="../media/image20.svg"/></Relationships>
</file>

<file path=ppt/slides/_rels/slide1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6.xml"/><Relationship Id="rId1" Type="http://schemas.openxmlformats.org/officeDocument/2006/relationships/slideLayout" Target="../slideLayouts/slideLayout18.xml"/><Relationship Id="rId4" Type="http://schemas.openxmlformats.org/officeDocument/2006/relationships/image" Target="../media/image23.png"/></Relationships>
</file>

<file path=ppt/slides/_rels/slide1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7.xml"/><Relationship Id="rId1" Type="http://schemas.openxmlformats.org/officeDocument/2006/relationships/slideLayout" Target="../slideLayouts/slideLayout18.xml"/><Relationship Id="rId5" Type="http://schemas.openxmlformats.org/officeDocument/2006/relationships/image" Target="../media/image26.png"/><Relationship Id="rId4" Type="http://schemas.openxmlformats.org/officeDocument/2006/relationships/image" Target="../media/image25.png"/></Relationships>
</file>

<file path=ppt/slides/_rels/slide1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8.xml"/><Relationship Id="rId1" Type="http://schemas.openxmlformats.org/officeDocument/2006/relationships/slideLayout" Target="../slideLayouts/slideLayout18.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jpeg"/></Relationships>
</file>

<file path=ppt/slides/_rels/slide1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9.xml"/><Relationship Id="rId1" Type="http://schemas.openxmlformats.org/officeDocument/2006/relationships/slideLayout" Target="../slideLayouts/slideLayout18.xml"/><Relationship Id="rId5" Type="http://schemas.openxmlformats.org/officeDocument/2006/relationships/image" Target="../media/image33.png"/><Relationship Id="rId4" Type="http://schemas.openxmlformats.org/officeDocument/2006/relationships/image" Target="../media/image32.png"/></Relationships>
</file>

<file path=ppt/slides/_rels/slide1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0.xml"/><Relationship Id="rId1" Type="http://schemas.openxmlformats.org/officeDocument/2006/relationships/slideLayout" Target="../slideLayouts/slideLayout18.x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image" Target="../media/image28.jpeg"/></Relationships>
</file>

<file path=ppt/slides/_rels/slide18.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1.xml"/><Relationship Id="rId1" Type="http://schemas.openxmlformats.org/officeDocument/2006/relationships/slideLayout" Target="../slideLayouts/slideLayout18.xml"/><Relationship Id="rId4" Type="http://schemas.openxmlformats.org/officeDocument/2006/relationships/image" Target="../media/image37.png"/></Relationships>
</file>

<file path=ppt/slides/_rels/slide1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2.xml"/><Relationship Id="rId1" Type="http://schemas.openxmlformats.org/officeDocument/2006/relationships/slideLayout" Target="../slideLayouts/slideLayout18.xml"/><Relationship Id="rId6" Type="http://schemas.openxmlformats.org/officeDocument/2006/relationships/image" Target="../media/image40.png"/><Relationship Id="rId5" Type="http://schemas.openxmlformats.org/officeDocument/2006/relationships/image" Target="../media/image39.png"/><Relationship Id="rId4" Type="http://schemas.openxmlformats.org/officeDocument/2006/relationships/image" Target="../media/image38.png"/></Relationships>
</file>

<file path=ppt/slides/_rels/slide2.xml.rels><?xml version="1.0" encoding="UTF-8" standalone="yes"?>
<Relationships xmlns="http://schemas.openxmlformats.org/package/2006/relationships"><Relationship Id="rId2" Type="http://schemas.microsoft.com/office/2018/10/relationships/comments" Target="../comments/modernComment_105_B28F37DC.xml"/><Relationship Id="rId1" Type="http://schemas.openxmlformats.org/officeDocument/2006/relationships/slideLayout" Target="../slideLayouts/slideLayout18.xml"/></Relationships>
</file>

<file path=ppt/slides/_rels/slide20.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3.xml"/><Relationship Id="rId1" Type="http://schemas.openxmlformats.org/officeDocument/2006/relationships/slideLayout" Target="../slideLayouts/slideLayout18.xml"/><Relationship Id="rId5" Type="http://schemas.openxmlformats.org/officeDocument/2006/relationships/image" Target="../media/image43.png"/><Relationship Id="rId4" Type="http://schemas.openxmlformats.org/officeDocument/2006/relationships/image" Target="../media/image42.png"/></Relationships>
</file>

<file path=ppt/slides/_rels/slide2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4.xml"/><Relationship Id="rId1" Type="http://schemas.openxmlformats.org/officeDocument/2006/relationships/slideLayout" Target="../slideLayouts/slideLayout18.xml"/><Relationship Id="rId6" Type="http://schemas.openxmlformats.org/officeDocument/2006/relationships/image" Target="../media/image45.png"/><Relationship Id="rId5" Type="http://schemas.openxmlformats.org/officeDocument/2006/relationships/image" Target="../media/image44.png"/><Relationship Id="rId4" Type="http://schemas.openxmlformats.org/officeDocument/2006/relationships/image" Target="../media/image38.png"/></Relationships>
</file>

<file path=ppt/slides/_rels/slide22.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15.xml"/><Relationship Id="rId1" Type="http://schemas.openxmlformats.org/officeDocument/2006/relationships/slideLayout" Target="../slideLayouts/slideLayout18.xml"/><Relationship Id="rId5" Type="http://schemas.openxmlformats.org/officeDocument/2006/relationships/image" Target="../media/image48.png"/><Relationship Id="rId4" Type="http://schemas.openxmlformats.org/officeDocument/2006/relationships/image" Target="../media/image47.png"/></Relationships>
</file>

<file path=ppt/slides/_rels/slide3.xml.rels><?xml version="1.0" encoding="UTF-8" standalone="yes"?>
<Relationships xmlns="http://schemas.openxmlformats.org/package/2006/relationships"><Relationship Id="rId2" Type="http://schemas.openxmlformats.org/officeDocument/2006/relationships/hyperlink" Target="https://www.ercot.com/mktrules/issues/NPRR1306" TargetMode="External"/><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notesSlide" Target="../notesSlides/notesSlide2.xml"/><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18.xml"/><Relationship Id="rId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BAF31B-7178-C607-17D8-2A2BD0BBEF72}"/>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AD499839-B798-E7B3-DB15-49FAE56390EE}"/>
              </a:ext>
            </a:extLst>
          </p:cNvPr>
          <p:cNvSpPr>
            <a:spLocks noGrp="1"/>
          </p:cNvSpPr>
          <p:nvPr>
            <p:ph type="ctrTitle"/>
          </p:nvPr>
        </p:nvSpPr>
        <p:spPr/>
        <p:txBody>
          <a:bodyPr>
            <a:normAutofit/>
          </a:bodyPr>
          <a:lstStyle/>
          <a:p>
            <a:pPr lvl="0">
              <a:lnSpc>
                <a:spcPct val="100000"/>
              </a:lnSpc>
              <a:spcBef>
                <a:spcPts val="300"/>
              </a:spcBef>
              <a:spcAft>
                <a:spcPts val="300"/>
              </a:spcAft>
              <a:defRPr/>
            </a:pPr>
            <a:r>
              <a:rPr lang="en-US" sz="2800"/>
              <a:t>Future Ready Identity Program</a:t>
            </a:r>
            <a:br>
              <a:rPr lang="en-US" sz="1400" b="0"/>
            </a:br>
            <a:br>
              <a:rPr lang="en-US" sz="1400" b="0"/>
            </a:br>
            <a:br>
              <a:rPr lang="en-US" sz="1400" b="0"/>
            </a:br>
            <a:br>
              <a:rPr lang="en-US" sz="1800" b="0"/>
            </a:br>
            <a:br>
              <a:rPr lang="en-US" sz="1400" b="0"/>
            </a:br>
            <a:br>
              <a:rPr lang="en-US" sz="1200" b="0"/>
            </a:br>
            <a:fld id="{791A7780-03EF-4C42-B9F1-72A8C3465823}" type="datetime4">
              <a:rPr lang="en-US" sz="1100" b="0"/>
              <a:pPr lvl="0">
                <a:lnSpc>
                  <a:spcPct val="100000"/>
                </a:lnSpc>
                <a:spcBef>
                  <a:spcPts val="300"/>
                </a:spcBef>
                <a:spcAft>
                  <a:spcPts val="300"/>
                </a:spcAft>
                <a:defRPr/>
              </a:pPr>
              <a:t>August 17, 2026</a:t>
            </a:fld>
            <a:endParaRPr lang="en-US"/>
          </a:p>
        </p:txBody>
      </p:sp>
      <p:sp>
        <p:nvSpPr>
          <p:cNvPr id="11" name="Text Placeholder 10">
            <a:extLst>
              <a:ext uri="{FF2B5EF4-FFF2-40B4-BE49-F238E27FC236}">
                <a16:creationId xmlns:a16="http://schemas.microsoft.com/office/drawing/2014/main" id="{D83F62B0-6886-0C8B-6EFE-6D66885D0E4B}"/>
              </a:ext>
            </a:extLst>
          </p:cNvPr>
          <p:cNvSpPr>
            <a:spLocks noGrp="1"/>
          </p:cNvSpPr>
          <p:nvPr>
            <p:ph type="body" sz="quarter" idx="15"/>
          </p:nvPr>
        </p:nvSpPr>
        <p:spPr>
          <a:prstGeom prst="foldedCorner">
            <a:avLst>
              <a:gd name="adj" fmla="val 23384"/>
            </a:avLst>
          </a:prstGeom>
          <a:solidFill>
            <a:srgbClr val="E6EBF0">
              <a:alpha val="67000"/>
            </a:srgbClr>
          </a:solidFill>
          <a:ln>
            <a:solidFill>
              <a:srgbClr val="E6EBF0"/>
            </a:solidFill>
          </a:ln>
        </p:spPr>
        <p:txBody>
          <a:bodyPr lIns="274320" tIns="182880" rIns="91440"/>
          <a:lstStyle/>
          <a:p>
            <a:r>
              <a:rPr lang="en-US"/>
              <a:t>Key Takeaways</a:t>
            </a:r>
          </a:p>
          <a:p>
            <a:pPr marL="548640" indent="-182880">
              <a:lnSpc>
                <a:spcPct val="100000"/>
              </a:lnSpc>
              <a:spcBef>
                <a:spcPts val="300"/>
              </a:spcBef>
              <a:spcAft>
                <a:spcPts val="300"/>
              </a:spcAft>
              <a:buFont typeface="Arial" panose="020B0604020202020204" pitchFamily="34" charset="0"/>
              <a:buChar char="•"/>
            </a:pPr>
            <a:r>
              <a:rPr lang="en-US" b="0"/>
              <a:t>How ERCOT is modernizing the Market Participant authentication and what does that path forward look like</a:t>
            </a:r>
          </a:p>
        </p:txBody>
      </p:sp>
      <p:sp>
        <p:nvSpPr>
          <p:cNvPr id="13" name="Content Placeholder 12">
            <a:extLst>
              <a:ext uri="{FF2B5EF4-FFF2-40B4-BE49-F238E27FC236}">
                <a16:creationId xmlns:a16="http://schemas.microsoft.com/office/drawing/2014/main" id="{619804EA-9740-9589-9164-5FD489B897C1}"/>
              </a:ext>
            </a:extLst>
          </p:cNvPr>
          <p:cNvSpPr>
            <a:spLocks noGrp="1"/>
          </p:cNvSpPr>
          <p:nvPr>
            <p:ph sz="quarter" idx="16"/>
          </p:nvPr>
        </p:nvSpPr>
        <p:spPr>
          <a:noFill/>
        </p:spPr>
        <p:txBody>
          <a:bodyPr/>
          <a:lstStyle/>
          <a:p>
            <a:r>
              <a:rPr lang="en-US"/>
              <a:t>Outline:</a:t>
            </a:r>
          </a:p>
          <a:p>
            <a:pPr marL="742950" lvl="1" indent="-285750"/>
            <a:r>
              <a:rPr lang="en-US" sz="1600" b="1"/>
              <a:t>Why ERCOT is modernizing Market Participant Authentication</a:t>
            </a:r>
          </a:p>
          <a:p>
            <a:pPr marL="742950" lvl="1" indent="-285750"/>
            <a:r>
              <a:rPr lang="en-US" sz="1600" b="1"/>
              <a:t>Timeline</a:t>
            </a:r>
          </a:p>
          <a:p>
            <a:pPr marL="742950" lvl="1" indent="-285750"/>
            <a:r>
              <a:rPr lang="en-US" sz="1600" b="1"/>
              <a:t>The Plan for Testers</a:t>
            </a:r>
          </a:p>
          <a:p>
            <a:pPr marL="742950" lvl="1" indent="-285750"/>
            <a:r>
              <a:rPr lang="en-US" sz="1600" b="1"/>
              <a:t>Ask of our Point of Contacts</a:t>
            </a:r>
          </a:p>
          <a:p>
            <a:pPr marL="742950" lvl="1" indent="-285750"/>
            <a:r>
              <a:rPr lang="en-US" sz="1600" b="1"/>
              <a:t>Appendix: </a:t>
            </a:r>
          </a:p>
          <a:p>
            <a:pPr marL="1108710" lvl="3" indent="-285750"/>
            <a:r>
              <a:rPr lang="en-US" sz="1600"/>
              <a:t>How Market Participants will Register, Authenticate and be Managed Future State</a:t>
            </a:r>
          </a:p>
          <a:p>
            <a:endParaRPr lang="en-US"/>
          </a:p>
          <a:p>
            <a:endParaRPr lang="en-US"/>
          </a:p>
        </p:txBody>
      </p:sp>
    </p:spTree>
    <p:extLst>
      <p:ext uri="{BB962C8B-B14F-4D97-AF65-F5344CB8AC3E}">
        <p14:creationId xmlns:p14="http://schemas.microsoft.com/office/powerpoint/2010/main" val="358461110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B6914431-D4F5-B718-EF2C-84471A4275E9}"/>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4795075" y="1580642"/>
            <a:ext cx="3139399" cy="2454000"/>
          </a:xfrm>
          <a:prstGeom prst="rect">
            <a:avLst/>
          </a:prstGeom>
          <a:ln>
            <a:solidFill>
              <a:srgbClr val="00829B"/>
            </a:solidFill>
          </a:ln>
        </p:spPr>
      </p:pic>
      <p:pic>
        <p:nvPicPr>
          <p:cNvPr id="10" name="Picture 9">
            <a:extLst>
              <a:ext uri="{FF2B5EF4-FFF2-40B4-BE49-F238E27FC236}">
                <a16:creationId xmlns:a16="http://schemas.microsoft.com/office/drawing/2014/main" id="{DF855F3C-84A7-1C65-9E7A-E21829F56A73}"/>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8757818" y="1532355"/>
            <a:ext cx="3025630" cy="5006558"/>
          </a:xfrm>
          <a:prstGeom prst="rect">
            <a:avLst/>
          </a:prstGeom>
          <a:ln>
            <a:solidFill>
              <a:srgbClr val="00829B"/>
            </a:solidFill>
          </a:ln>
        </p:spPr>
      </p:pic>
      <p:pic>
        <p:nvPicPr>
          <p:cNvPr id="4" name="Picture 3">
            <a:extLst>
              <a:ext uri="{FF2B5EF4-FFF2-40B4-BE49-F238E27FC236}">
                <a16:creationId xmlns:a16="http://schemas.microsoft.com/office/drawing/2014/main" id="{62C0CF18-2E44-2AC8-8733-346275EBDFC5}"/>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643060" y="1580642"/>
            <a:ext cx="2883809" cy="2454000"/>
          </a:xfrm>
          <a:prstGeom prst="rect">
            <a:avLst/>
          </a:prstGeom>
          <a:ln>
            <a:solidFill>
              <a:srgbClr val="00829B"/>
            </a:solidFill>
          </a:ln>
        </p:spPr>
      </p:pic>
      <p:sp>
        <p:nvSpPr>
          <p:cNvPr id="5" name="Slide Number Placeholder 4">
            <a:extLst>
              <a:ext uri="{FF2B5EF4-FFF2-40B4-BE49-F238E27FC236}">
                <a16:creationId xmlns:a16="http://schemas.microsoft.com/office/drawing/2014/main" id="{42BCF7E7-2692-5768-9A86-30B0566D10F4}"/>
              </a:ext>
            </a:extLst>
          </p:cNvPr>
          <p:cNvSpPr>
            <a:spLocks noGrp="1"/>
          </p:cNvSpPr>
          <p:nvPr>
            <p:ph type="sldNum" sz="quarter" idx="12"/>
          </p:nvPr>
        </p:nvSpPr>
        <p:spPr/>
        <p:txBody>
          <a:bodyPr/>
          <a:lstStyle/>
          <a:p>
            <a:fld id="{BCDE79FB-97BA-492B-8D57-F1373F9ADA95}" type="slidenum">
              <a:rPr lang="en-US" smtClean="0"/>
              <a:t>10</a:t>
            </a:fld>
            <a:endParaRPr lang="en-US"/>
          </a:p>
        </p:txBody>
      </p:sp>
      <p:sp>
        <p:nvSpPr>
          <p:cNvPr id="22" name="Rectangle 21">
            <a:extLst>
              <a:ext uri="{FF2B5EF4-FFF2-40B4-BE49-F238E27FC236}">
                <a16:creationId xmlns:a16="http://schemas.microsoft.com/office/drawing/2014/main" id="{57EB0F3C-BD78-DFFD-A1D4-FB2AEEC3C850}"/>
              </a:ext>
            </a:extLst>
          </p:cNvPr>
          <p:cNvSpPr/>
          <p:nvPr/>
        </p:nvSpPr>
        <p:spPr>
          <a:xfrm>
            <a:off x="141965" y="1519494"/>
            <a:ext cx="1345130" cy="363474"/>
          </a:xfrm>
          <a:prstGeom prst="rect">
            <a:avLst/>
          </a:prstGeom>
          <a:solidFill>
            <a:srgbClr val="00829B"/>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FFFFFF"/>
                </a:solidFill>
                <a:effectLst/>
                <a:uLnTx/>
                <a:uFillTx/>
                <a:latin typeface="Open Sans" panose="020B0606030504020204" pitchFamily="34" charset="0"/>
                <a:ea typeface="Open Sans" panose="020B0606030504020204" pitchFamily="34" charset="0"/>
                <a:cs typeface="Open Sans" panose="020B0606030504020204" pitchFamily="34" charset="0"/>
              </a:rPr>
              <a:t>1. User Registration</a:t>
            </a:r>
          </a:p>
        </p:txBody>
      </p:sp>
      <p:sp>
        <p:nvSpPr>
          <p:cNvPr id="23" name="Rectangle 22">
            <a:extLst>
              <a:ext uri="{FF2B5EF4-FFF2-40B4-BE49-F238E27FC236}">
                <a16:creationId xmlns:a16="http://schemas.microsoft.com/office/drawing/2014/main" id="{42DA1B1A-9168-C027-2D01-002D753D319C}"/>
              </a:ext>
            </a:extLst>
          </p:cNvPr>
          <p:cNvSpPr/>
          <p:nvPr/>
        </p:nvSpPr>
        <p:spPr>
          <a:xfrm>
            <a:off x="4588805" y="1519494"/>
            <a:ext cx="1118140" cy="363474"/>
          </a:xfrm>
          <a:prstGeom prst="rect">
            <a:avLst/>
          </a:prstGeom>
          <a:solidFill>
            <a:srgbClr val="00829B"/>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FFFFFF"/>
                </a:solidFill>
                <a:effectLst/>
                <a:uLnTx/>
                <a:uFillTx/>
                <a:latin typeface="Open Sans" panose="020B0606030504020204" pitchFamily="34" charset="0"/>
                <a:ea typeface="Open Sans" panose="020B0606030504020204" pitchFamily="34" charset="0"/>
                <a:cs typeface="Open Sans" panose="020B0606030504020204" pitchFamily="34" charset="0"/>
              </a:rPr>
              <a:t>2. Verify Email</a:t>
            </a:r>
          </a:p>
        </p:txBody>
      </p:sp>
      <p:sp>
        <p:nvSpPr>
          <p:cNvPr id="24" name="Rectangle 23">
            <a:extLst>
              <a:ext uri="{FF2B5EF4-FFF2-40B4-BE49-F238E27FC236}">
                <a16:creationId xmlns:a16="http://schemas.microsoft.com/office/drawing/2014/main" id="{3CA0F79D-C83C-86B3-8AED-9909A04AF42E}"/>
              </a:ext>
            </a:extLst>
          </p:cNvPr>
          <p:cNvSpPr/>
          <p:nvPr/>
        </p:nvSpPr>
        <p:spPr>
          <a:xfrm>
            <a:off x="8465445" y="1519494"/>
            <a:ext cx="1345130" cy="305464"/>
          </a:xfrm>
          <a:prstGeom prst="rect">
            <a:avLst/>
          </a:prstGeom>
          <a:solidFill>
            <a:srgbClr val="00829B"/>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FFFFFF"/>
                </a:solidFill>
                <a:effectLst/>
                <a:uLnTx/>
                <a:uFillTx/>
                <a:latin typeface="Open Sans" panose="020B0606030504020204" pitchFamily="34" charset="0"/>
                <a:ea typeface="Open Sans" panose="020B0606030504020204" pitchFamily="34" charset="0"/>
                <a:cs typeface="Open Sans" panose="020B0606030504020204" pitchFamily="34" charset="0"/>
              </a:rPr>
              <a:t>3. Submit details</a:t>
            </a:r>
          </a:p>
        </p:txBody>
      </p:sp>
      <p:sp>
        <p:nvSpPr>
          <p:cNvPr id="8" name="Title 5">
            <a:extLst>
              <a:ext uri="{FF2B5EF4-FFF2-40B4-BE49-F238E27FC236}">
                <a16:creationId xmlns:a16="http://schemas.microsoft.com/office/drawing/2014/main" id="{C6D43D75-0DD7-6A0B-7830-E92DC47E9B69}"/>
              </a:ext>
            </a:extLst>
          </p:cNvPr>
          <p:cNvSpPr>
            <a:spLocks noGrp="1"/>
          </p:cNvSpPr>
          <p:nvPr>
            <p:ph type="title"/>
          </p:nvPr>
        </p:nvSpPr>
        <p:spPr>
          <a:xfrm>
            <a:off x="1257300" y="457200"/>
            <a:ext cx="10401300" cy="914400"/>
          </a:xfrm>
        </p:spPr>
        <p:txBody>
          <a:bodyPr>
            <a:normAutofit/>
          </a:bodyPr>
          <a:lstStyle/>
          <a:p>
            <a:r>
              <a:rPr lang="en-US">
                <a:latin typeface="Open Sans"/>
                <a:ea typeface="Open Sans"/>
                <a:cs typeface="Open Sans"/>
              </a:rPr>
              <a:t>How Stakeholders Register (2/3)</a:t>
            </a:r>
            <a:endParaRPr lang="en-US"/>
          </a:p>
        </p:txBody>
      </p:sp>
      <p:sp>
        <p:nvSpPr>
          <p:cNvPr id="15" name="TextBox 14">
            <a:extLst>
              <a:ext uri="{FF2B5EF4-FFF2-40B4-BE49-F238E27FC236}">
                <a16:creationId xmlns:a16="http://schemas.microsoft.com/office/drawing/2014/main" id="{E3ED55FD-AD22-E8ED-8C0E-0B7AD9AFD8D5}"/>
              </a:ext>
            </a:extLst>
          </p:cNvPr>
          <p:cNvSpPr txBox="1"/>
          <p:nvPr/>
        </p:nvSpPr>
        <p:spPr>
          <a:xfrm>
            <a:off x="737135" y="952215"/>
            <a:ext cx="1985439"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00829B"/>
                </a:solidFill>
                <a:effectLst/>
                <a:uLnTx/>
                <a:uFillTx/>
                <a:latin typeface="Open Sans" panose="020B0606030504020204" pitchFamily="34" charset="0"/>
                <a:ea typeface="Open Sans" panose="020B0606030504020204" pitchFamily="34" charset="0"/>
                <a:cs typeface="Open Sans" panose="020B0606030504020204" pitchFamily="34" charset="0"/>
              </a:rPr>
              <a:t>Future State</a:t>
            </a:r>
          </a:p>
        </p:txBody>
      </p:sp>
      <p:sp>
        <p:nvSpPr>
          <p:cNvPr id="3" name="TextBox 2">
            <a:extLst>
              <a:ext uri="{FF2B5EF4-FFF2-40B4-BE49-F238E27FC236}">
                <a16:creationId xmlns:a16="http://schemas.microsoft.com/office/drawing/2014/main" id="{1D5CD963-5DD9-5BF3-52E0-C1BBF2826388}"/>
              </a:ext>
            </a:extLst>
          </p:cNvPr>
          <p:cNvSpPr txBox="1"/>
          <p:nvPr/>
        </p:nvSpPr>
        <p:spPr>
          <a:xfrm>
            <a:off x="8909697" y="6538912"/>
            <a:ext cx="3025629" cy="2308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srgbClr val="FF0000"/>
                </a:solidFill>
                <a:effectLst/>
                <a:uLnTx/>
                <a:uFillTx/>
                <a:latin typeface="Open Sans" panose="020B0606030504020204" pitchFamily="34" charset="0"/>
                <a:ea typeface="Open Sans" panose="020B0606030504020204" pitchFamily="34" charset="0"/>
                <a:cs typeface="Open Sans" panose="020B0606030504020204" pitchFamily="34" charset="0"/>
              </a:rPr>
              <a:t>Draft – for illustrative purposes only; to be finalized</a:t>
            </a:r>
          </a:p>
        </p:txBody>
      </p:sp>
    </p:spTree>
    <p:extLst>
      <p:ext uri="{BB962C8B-B14F-4D97-AF65-F5344CB8AC3E}">
        <p14:creationId xmlns:p14="http://schemas.microsoft.com/office/powerpoint/2010/main" val="66662438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BBEC07-443A-AC38-1990-CEC913AD7EA3}"/>
            </a:ext>
          </a:extLst>
        </p:cNvPr>
        <p:cNvGrpSpPr/>
        <p:nvPr/>
      </p:nvGrpSpPr>
      <p:grpSpPr>
        <a:xfrm>
          <a:off x="0" y="0"/>
          <a:ext cx="0" cy="0"/>
          <a:chOff x="0" y="0"/>
          <a:chExt cx="0" cy="0"/>
        </a:xfrm>
      </p:grpSpPr>
      <p:pic>
        <p:nvPicPr>
          <p:cNvPr id="19" name="Picture 18">
            <a:extLst>
              <a:ext uri="{FF2B5EF4-FFF2-40B4-BE49-F238E27FC236}">
                <a16:creationId xmlns:a16="http://schemas.microsoft.com/office/drawing/2014/main" id="{3C62B3E6-F457-6FD1-E9B0-8867CE9318C8}"/>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6467879" y="1407493"/>
            <a:ext cx="5377211" cy="2728204"/>
          </a:xfrm>
          <a:prstGeom prst="rect">
            <a:avLst/>
          </a:prstGeom>
          <a:ln>
            <a:solidFill>
              <a:srgbClr val="00829B"/>
            </a:solidFill>
          </a:ln>
        </p:spPr>
      </p:pic>
      <p:pic>
        <p:nvPicPr>
          <p:cNvPr id="12" name="Picture 11">
            <a:extLst>
              <a:ext uri="{FF2B5EF4-FFF2-40B4-BE49-F238E27FC236}">
                <a16:creationId xmlns:a16="http://schemas.microsoft.com/office/drawing/2014/main" id="{2951E0C7-28A0-1990-9F41-ED29874B1C10}"/>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3353405" y="1407493"/>
            <a:ext cx="2698322" cy="2546366"/>
          </a:xfrm>
          <a:prstGeom prst="rect">
            <a:avLst/>
          </a:prstGeom>
          <a:ln>
            <a:solidFill>
              <a:srgbClr val="00829B"/>
            </a:solidFill>
          </a:ln>
        </p:spPr>
      </p:pic>
      <p:pic>
        <p:nvPicPr>
          <p:cNvPr id="4" name="Picture 3">
            <a:extLst>
              <a:ext uri="{FF2B5EF4-FFF2-40B4-BE49-F238E27FC236}">
                <a16:creationId xmlns:a16="http://schemas.microsoft.com/office/drawing/2014/main" id="{BA7F3827-467A-5E1F-4784-BD275216BD41}"/>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324710" y="1407493"/>
            <a:ext cx="2698322" cy="3550097"/>
          </a:xfrm>
          <a:prstGeom prst="rect">
            <a:avLst/>
          </a:prstGeom>
          <a:ln>
            <a:solidFill>
              <a:srgbClr val="00829B"/>
            </a:solidFill>
          </a:ln>
        </p:spPr>
      </p:pic>
      <p:sp>
        <p:nvSpPr>
          <p:cNvPr id="6" name="Title 5">
            <a:extLst>
              <a:ext uri="{FF2B5EF4-FFF2-40B4-BE49-F238E27FC236}">
                <a16:creationId xmlns:a16="http://schemas.microsoft.com/office/drawing/2014/main" id="{AABB18F0-3CD4-A750-39FC-E335E4638762}"/>
              </a:ext>
            </a:extLst>
          </p:cNvPr>
          <p:cNvSpPr>
            <a:spLocks noGrp="1"/>
          </p:cNvSpPr>
          <p:nvPr>
            <p:ph type="title"/>
          </p:nvPr>
        </p:nvSpPr>
        <p:spPr>
          <a:xfrm>
            <a:off x="1257300" y="457200"/>
            <a:ext cx="10401300" cy="605790"/>
          </a:xfrm>
        </p:spPr>
        <p:txBody>
          <a:bodyPr>
            <a:normAutofit/>
          </a:bodyPr>
          <a:lstStyle/>
          <a:p>
            <a:r>
              <a:rPr lang="en-US">
                <a:latin typeface="Open Sans"/>
                <a:ea typeface="Open Sans"/>
                <a:cs typeface="Open Sans"/>
              </a:rPr>
              <a:t>How Stakeholders Register (3/3)</a:t>
            </a:r>
            <a:endParaRPr lang="en-US"/>
          </a:p>
        </p:txBody>
      </p:sp>
      <p:sp>
        <p:nvSpPr>
          <p:cNvPr id="5" name="Slide Number Placeholder 4">
            <a:extLst>
              <a:ext uri="{FF2B5EF4-FFF2-40B4-BE49-F238E27FC236}">
                <a16:creationId xmlns:a16="http://schemas.microsoft.com/office/drawing/2014/main" id="{978435AD-FAFF-DB70-48F3-A54E9164F6EF}"/>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BCDE79FB-97BA-492B-8D57-F1373F9ADA95}" type="slidenum">
              <a:rPr kumimoji="0" lang="en-US" sz="1200" b="1" i="0" u="none" strike="noStrike" kern="1200" cap="none" spc="0" normalizeH="0" baseline="0" noProof="0" smtClean="0">
                <a:ln>
                  <a:noFill/>
                </a:ln>
                <a:solidFill>
                  <a:srgbClr val="005763"/>
                </a:solidFill>
                <a:effectLst/>
                <a:uLnTx/>
                <a:uFillTx/>
                <a:latin typeface="Open Sans" panose="020B0606030504020204" pitchFamily="34" charset="0"/>
                <a:ea typeface="Open Sans" panose="020B0606030504020204" pitchFamily="34" charset="0"/>
                <a:cs typeface="Open Sans" panose="020B0606030504020204" pitchFamily="34" charset="0"/>
              </a:rPr>
              <a:pPr marL="0" marR="0" lvl="0" indent="0" algn="ctr" defTabSz="914400" rtl="0" eaLnBrk="1" fontAlgn="auto" latinLnBrk="0" hangingPunct="1">
                <a:lnSpc>
                  <a:spcPct val="100000"/>
                </a:lnSpc>
                <a:spcBef>
                  <a:spcPts val="0"/>
                </a:spcBef>
                <a:spcAft>
                  <a:spcPts val="0"/>
                </a:spcAft>
                <a:buClrTx/>
                <a:buSzTx/>
                <a:buFontTx/>
                <a:buNone/>
                <a:tabLst/>
                <a:defRPr/>
              </a:pPr>
              <a:t>11</a:t>
            </a:fld>
            <a:endParaRPr kumimoji="0" lang="en-US" sz="1200" b="1" i="0" u="none" strike="noStrike" kern="1200" cap="none" spc="0" normalizeH="0" baseline="0" noProof="0">
              <a:ln>
                <a:noFill/>
              </a:ln>
              <a:solidFill>
                <a:srgbClr val="005763"/>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
        <p:nvSpPr>
          <p:cNvPr id="15" name="Rectangle 14">
            <a:extLst>
              <a:ext uri="{FF2B5EF4-FFF2-40B4-BE49-F238E27FC236}">
                <a16:creationId xmlns:a16="http://schemas.microsoft.com/office/drawing/2014/main" id="{FDE66DCB-86B3-30C9-C784-D07AC52FB25A}"/>
              </a:ext>
            </a:extLst>
          </p:cNvPr>
          <p:cNvSpPr/>
          <p:nvPr/>
        </p:nvSpPr>
        <p:spPr>
          <a:xfrm>
            <a:off x="119257" y="1297885"/>
            <a:ext cx="1280160" cy="288992"/>
          </a:xfrm>
          <a:prstGeom prst="rect">
            <a:avLst/>
          </a:prstGeom>
          <a:solidFill>
            <a:srgbClr val="00829B"/>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FFFFFF"/>
                </a:solidFill>
                <a:effectLst/>
                <a:uLnTx/>
                <a:uFillTx/>
                <a:latin typeface="Open Sans" panose="020B0606030504020204" pitchFamily="34" charset="0"/>
                <a:ea typeface="Open Sans" panose="020B0606030504020204" pitchFamily="34" charset="0"/>
                <a:cs typeface="Open Sans" panose="020B0606030504020204" pitchFamily="34" charset="0"/>
              </a:rPr>
              <a:t>4. Select MFA</a:t>
            </a:r>
          </a:p>
        </p:txBody>
      </p:sp>
      <p:sp>
        <p:nvSpPr>
          <p:cNvPr id="18" name="Rectangle 17">
            <a:extLst>
              <a:ext uri="{FF2B5EF4-FFF2-40B4-BE49-F238E27FC236}">
                <a16:creationId xmlns:a16="http://schemas.microsoft.com/office/drawing/2014/main" id="{4CF7E86F-8982-1F11-E2B4-B685B864946A}"/>
              </a:ext>
            </a:extLst>
          </p:cNvPr>
          <p:cNvSpPr/>
          <p:nvPr/>
        </p:nvSpPr>
        <p:spPr>
          <a:xfrm>
            <a:off x="3078951" y="1309017"/>
            <a:ext cx="1188720" cy="294936"/>
          </a:xfrm>
          <a:prstGeom prst="rect">
            <a:avLst/>
          </a:prstGeom>
          <a:solidFill>
            <a:srgbClr val="00829B"/>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FFFFFF"/>
                </a:solidFill>
                <a:effectLst/>
                <a:uLnTx/>
                <a:uFillTx/>
                <a:latin typeface="Open Sans" panose="020B0606030504020204" pitchFamily="34" charset="0"/>
                <a:ea typeface="Open Sans" panose="020B0606030504020204" pitchFamily="34" charset="0"/>
                <a:cs typeface="Open Sans" panose="020B0606030504020204" pitchFamily="34" charset="0"/>
              </a:rPr>
              <a:t>5. Setup MFA</a:t>
            </a:r>
          </a:p>
        </p:txBody>
      </p:sp>
      <p:sp>
        <p:nvSpPr>
          <p:cNvPr id="20" name="Rectangle 19">
            <a:extLst>
              <a:ext uri="{FF2B5EF4-FFF2-40B4-BE49-F238E27FC236}">
                <a16:creationId xmlns:a16="http://schemas.microsoft.com/office/drawing/2014/main" id="{13BEEA9E-7101-D4BA-8495-04C47E296431}"/>
              </a:ext>
            </a:extLst>
          </p:cNvPr>
          <p:cNvSpPr/>
          <p:nvPr/>
        </p:nvSpPr>
        <p:spPr>
          <a:xfrm>
            <a:off x="6135019" y="1309017"/>
            <a:ext cx="1280160" cy="277860"/>
          </a:xfrm>
          <a:prstGeom prst="rect">
            <a:avLst/>
          </a:prstGeom>
          <a:solidFill>
            <a:srgbClr val="00829B"/>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FFFFFF"/>
                </a:solidFill>
                <a:effectLst/>
                <a:uLnTx/>
                <a:uFillTx/>
                <a:latin typeface="Open Sans" panose="020B0606030504020204" pitchFamily="34" charset="0"/>
                <a:ea typeface="Open Sans" panose="020B0606030504020204" pitchFamily="34" charset="0"/>
                <a:cs typeface="Open Sans" panose="020B0606030504020204" pitchFamily="34" charset="0"/>
              </a:rPr>
              <a:t>5. Access Portal</a:t>
            </a:r>
          </a:p>
        </p:txBody>
      </p:sp>
      <p:sp>
        <p:nvSpPr>
          <p:cNvPr id="3" name="TextBox 2">
            <a:extLst>
              <a:ext uri="{FF2B5EF4-FFF2-40B4-BE49-F238E27FC236}">
                <a16:creationId xmlns:a16="http://schemas.microsoft.com/office/drawing/2014/main" id="{450073BC-8589-A0ED-1A95-BAA13A3C1142}"/>
              </a:ext>
            </a:extLst>
          </p:cNvPr>
          <p:cNvSpPr txBox="1"/>
          <p:nvPr/>
        </p:nvSpPr>
        <p:spPr>
          <a:xfrm>
            <a:off x="8909697" y="6538912"/>
            <a:ext cx="3025629" cy="2308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srgbClr val="FF0000"/>
                </a:solidFill>
                <a:effectLst/>
                <a:uLnTx/>
                <a:uFillTx/>
                <a:latin typeface="Open Sans" panose="020B0606030504020204" pitchFamily="34" charset="0"/>
                <a:ea typeface="Open Sans" panose="020B0606030504020204" pitchFamily="34" charset="0"/>
                <a:cs typeface="Open Sans" panose="020B0606030504020204" pitchFamily="34" charset="0"/>
              </a:rPr>
              <a:t>Draft – for illustrative purposes only; to be finalized</a:t>
            </a:r>
          </a:p>
        </p:txBody>
      </p:sp>
      <p:sp>
        <p:nvSpPr>
          <p:cNvPr id="11" name="TextBox 10">
            <a:extLst>
              <a:ext uri="{FF2B5EF4-FFF2-40B4-BE49-F238E27FC236}">
                <a16:creationId xmlns:a16="http://schemas.microsoft.com/office/drawing/2014/main" id="{1F8F63F7-5A35-5D58-77B9-116467989354}"/>
              </a:ext>
            </a:extLst>
          </p:cNvPr>
          <p:cNvSpPr txBox="1"/>
          <p:nvPr/>
        </p:nvSpPr>
        <p:spPr>
          <a:xfrm>
            <a:off x="737135" y="952215"/>
            <a:ext cx="2728175"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00829B"/>
                </a:solidFill>
                <a:effectLst/>
                <a:uLnTx/>
                <a:uFillTx/>
                <a:latin typeface="Open Sans" panose="020B0606030504020204" pitchFamily="34" charset="0"/>
                <a:ea typeface="Open Sans" panose="020B0606030504020204" pitchFamily="34" charset="0"/>
                <a:cs typeface="Open Sans" panose="020B0606030504020204" pitchFamily="34" charset="0"/>
              </a:rPr>
              <a:t>Future State (cont.)</a:t>
            </a:r>
          </a:p>
        </p:txBody>
      </p:sp>
      <p:pic>
        <p:nvPicPr>
          <p:cNvPr id="14" name="Picture 13">
            <a:extLst>
              <a:ext uri="{FF2B5EF4-FFF2-40B4-BE49-F238E27FC236}">
                <a16:creationId xmlns:a16="http://schemas.microsoft.com/office/drawing/2014/main" id="{D43729AF-0B09-C254-70C6-81164E86EF12}"/>
              </a:ext>
            </a:extLst>
          </p:cNvPr>
          <p:cNvPicPr>
            <a:picLocks noChangeAspect="1"/>
          </p:cNvPicPr>
          <p:nvPr/>
        </p:nvPicPr>
        <p:blipFill>
          <a:blip r:embed="rId6"/>
          <a:stretch>
            <a:fillRect/>
          </a:stretch>
        </p:blipFill>
        <p:spPr>
          <a:xfrm>
            <a:off x="3313145" y="4039805"/>
            <a:ext cx="2778841" cy="2546365"/>
          </a:xfrm>
          <a:prstGeom prst="rect">
            <a:avLst/>
          </a:prstGeom>
          <a:ln>
            <a:solidFill>
              <a:srgbClr val="00829B"/>
            </a:solidFill>
          </a:ln>
        </p:spPr>
      </p:pic>
    </p:spTree>
    <p:extLst>
      <p:ext uri="{BB962C8B-B14F-4D97-AF65-F5344CB8AC3E}">
        <p14:creationId xmlns:p14="http://schemas.microsoft.com/office/powerpoint/2010/main" val="2725116163"/>
      </p:ext>
    </p:extLst>
  </p:cSld>
  <p:clrMapOvr>
    <a:masterClrMapping/>
  </p:clrMapOvr>
  <p:transition spd="slow">
    <p:push/>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7B2AFC-D2B7-DF22-E44C-9A84611E5E8F}"/>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61009406-C543-674F-9766-F4CB21C2A593}"/>
              </a:ext>
            </a:extLst>
          </p:cNvPr>
          <p:cNvSpPr>
            <a:spLocks noGrp="1"/>
          </p:cNvSpPr>
          <p:nvPr>
            <p:ph type="title"/>
          </p:nvPr>
        </p:nvSpPr>
        <p:spPr>
          <a:xfrm>
            <a:off x="1257300" y="457200"/>
            <a:ext cx="10401300" cy="605790"/>
          </a:xfrm>
        </p:spPr>
        <p:txBody>
          <a:bodyPr>
            <a:normAutofit/>
          </a:bodyPr>
          <a:lstStyle/>
          <a:p>
            <a:r>
              <a:rPr lang="en-US">
                <a:latin typeface="Open Sans"/>
                <a:ea typeface="Open Sans"/>
                <a:cs typeface="Open Sans"/>
              </a:rPr>
              <a:t>How Stakeholders Authenticate</a:t>
            </a:r>
            <a:endParaRPr lang="en-US"/>
          </a:p>
        </p:txBody>
      </p:sp>
      <p:sp>
        <p:nvSpPr>
          <p:cNvPr id="5" name="Slide Number Placeholder 4">
            <a:extLst>
              <a:ext uri="{FF2B5EF4-FFF2-40B4-BE49-F238E27FC236}">
                <a16:creationId xmlns:a16="http://schemas.microsoft.com/office/drawing/2014/main" id="{50844EA8-83BF-2EBE-A56D-015CE571574F}"/>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BCDE79FB-97BA-492B-8D57-F1373F9ADA95}" type="slidenum">
              <a:rPr kumimoji="0" lang="en-US" sz="1200" b="1" i="0" u="none" strike="noStrike" kern="1200" cap="none" spc="0" normalizeH="0" baseline="0" noProof="0" smtClean="0">
                <a:ln>
                  <a:noFill/>
                </a:ln>
                <a:solidFill>
                  <a:srgbClr val="005763"/>
                </a:solidFill>
                <a:effectLst/>
                <a:uLnTx/>
                <a:uFillTx/>
                <a:latin typeface="Open Sans" panose="020B0606030504020204" pitchFamily="34" charset="0"/>
                <a:ea typeface="Open Sans" panose="020B0606030504020204" pitchFamily="34" charset="0"/>
                <a:cs typeface="Open Sans" panose="020B0606030504020204" pitchFamily="34" charset="0"/>
              </a:rPr>
              <a:pPr marL="0" marR="0" lvl="0" indent="0" algn="ctr" defTabSz="914400" rtl="0" eaLnBrk="1" fontAlgn="auto" latinLnBrk="0" hangingPunct="1">
                <a:lnSpc>
                  <a:spcPct val="100000"/>
                </a:lnSpc>
                <a:spcBef>
                  <a:spcPts val="0"/>
                </a:spcBef>
                <a:spcAft>
                  <a:spcPts val="0"/>
                </a:spcAft>
                <a:buClrTx/>
                <a:buSzTx/>
                <a:buFontTx/>
                <a:buNone/>
                <a:tabLst/>
                <a:defRPr/>
              </a:pPr>
              <a:t>12</a:t>
            </a:fld>
            <a:endParaRPr kumimoji="0" lang="en-US" sz="1200" b="1" i="0" u="none" strike="noStrike" kern="1200" cap="none" spc="0" normalizeH="0" baseline="0" noProof="0">
              <a:ln>
                <a:noFill/>
              </a:ln>
              <a:solidFill>
                <a:srgbClr val="005763"/>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
        <p:nvSpPr>
          <p:cNvPr id="4" name="TextBox 3">
            <a:extLst>
              <a:ext uri="{FF2B5EF4-FFF2-40B4-BE49-F238E27FC236}">
                <a16:creationId xmlns:a16="http://schemas.microsoft.com/office/drawing/2014/main" id="{AA8EA5A1-CF2C-28AF-57A2-6B859B8AC419}"/>
              </a:ext>
            </a:extLst>
          </p:cNvPr>
          <p:cNvSpPr txBox="1"/>
          <p:nvPr/>
        </p:nvSpPr>
        <p:spPr>
          <a:xfrm>
            <a:off x="8909697" y="6538912"/>
            <a:ext cx="3025629" cy="2308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srgbClr val="FF0000"/>
                </a:solidFill>
                <a:effectLst/>
                <a:uLnTx/>
                <a:uFillTx/>
                <a:latin typeface="Open Sans" panose="020B0606030504020204" pitchFamily="34" charset="0"/>
                <a:ea typeface="Open Sans" panose="020B0606030504020204" pitchFamily="34" charset="0"/>
                <a:cs typeface="Open Sans" panose="020B0606030504020204" pitchFamily="34" charset="0"/>
              </a:rPr>
              <a:t>Draft – for illustrative purposes only; to be finalized</a:t>
            </a:r>
          </a:p>
        </p:txBody>
      </p:sp>
      <p:sp>
        <p:nvSpPr>
          <p:cNvPr id="22" name="Rectangle 21">
            <a:extLst>
              <a:ext uri="{FF2B5EF4-FFF2-40B4-BE49-F238E27FC236}">
                <a16:creationId xmlns:a16="http://schemas.microsoft.com/office/drawing/2014/main" id="{71D1956E-28A9-5F1C-3CAC-6433FEC0F1C8}"/>
              </a:ext>
            </a:extLst>
          </p:cNvPr>
          <p:cNvSpPr/>
          <p:nvPr/>
        </p:nvSpPr>
        <p:spPr>
          <a:xfrm>
            <a:off x="5349092" y="1556564"/>
            <a:ext cx="5501053" cy="363474"/>
          </a:xfrm>
          <a:prstGeom prst="rect">
            <a:avLst/>
          </a:prstGeom>
          <a:solidFill>
            <a:srgbClr val="00829B"/>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FFFFFF"/>
                </a:solidFill>
                <a:effectLst/>
                <a:uLnTx/>
                <a:uFillTx/>
                <a:latin typeface="Open Sans" panose="020B0606030504020204" pitchFamily="34" charset="0"/>
                <a:ea typeface="Open Sans" panose="020B0606030504020204" pitchFamily="34" charset="0"/>
                <a:cs typeface="Open Sans" panose="020B0606030504020204" pitchFamily="34" charset="0"/>
              </a:rPr>
              <a:t>1. Sign in securely with MFA or enjoy a frictionless </a:t>
            </a:r>
            <a:r>
              <a:rPr kumimoji="0" lang="en-US" sz="1100" b="0" i="0" u="none" strike="noStrike" kern="1200" cap="none" spc="0" normalizeH="0" baseline="0" noProof="0" err="1">
                <a:ln>
                  <a:noFill/>
                </a:ln>
                <a:solidFill>
                  <a:srgbClr val="FFFFFF"/>
                </a:solidFill>
                <a:effectLst/>
                <a:uLnTx/>
                <a:uFillTx/>
                <a:latin typeface="Open Sans" panose="020B0606030504020204" pitchFamily="34" charset="0"/>
                <a:ea typeface="Open Sans" panose="020B0606030504020204" pitchFamily="34" charset="0"/>
                <a:cs typeface="Open Sans" panose="020B0606030504020204" pitchFamily="34" charset="0"/>
              </a:rPr>
              <a:t>passwordless</a:t>
            </a:r>
            <a:r>
              <a:rPr kumimoji="0" lang="en-US" sz="1100" b="0" i="0" u="none" strike="noStrike" kern="1200" cap="none" spc="0" normalizeH="0" baseline="0" noProof="0">
                <a:ln>
                  <a:noFill/>
                </a:ln>
                <a:solidFill>
                  <a:srgbClr val="FFFFFF"/>
                </a:solidFill>
                <a:effectLst/>
                <a:uLnTx/>
                <a:uFillTx/>
                <a:latin typeface="Open Sans" panose="020B0606030504020204" pitchFamily="34" charset="0"/>
                <a:ea typeface="Open Sans" panose="020B0606030504020204" pitchFamily="34" charset="0"/>
                <a:cs typeface="Open Sans" panose="020B0606030504020204" pitchFamily="34" charset="0"/>
              </a:rPr>
              <a:t> login experience</a:t>
            </a:r>
          </a:p>
        </p:txBody>
      </p:sp>
      <p:sp>
        <p:nvSpPr>
          <p:cNvPr id="25" name="Rectangle 24">
            <a:extLst>
              <a:ext uri="{FF2B5EF4-FFF2-40B4-BE49-F238E27FC236}">
                <a16:creationId xmlns:a16="http://schemas.microsoft.com/office/drawing/2014/main" id="{6806EF22-DD7E-3360-C9AC-5839D2F5C1E9}"/>
              </a:ext>
            </a:extLst>
          </p:cNvPr>
          <p:cNvSpPr/>
          <p:nvPr/>
        </p:nvSpPr>
        <p:spPr>
          <a:xfrm>
            <a:off x="533400" y="1537622"/>
            <a:ext cx="3973212" cy="363474"/>
          </a:xfrm>
          <a:prstGeom prst="rect">
            <a:avLst/>
          </a:prstGeom>
          <a:solidFill>
            <a:schemeClr val="accent2"/>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FFFFFF"/>
                </a:solidFill>
                <a:effectLst/>
                <a:uLnTx/>
                <a:uFillTx/>
                <a:latin typeface="Open Sans" panose="020B0606030504020204" pitchFamily="34" charset="0"/>
                <a:ea typeface="Open Sans" panose="020B0606030504020204" pitchFamily="34" charset="0"/>
                <a:cs typeface="Open Sans" panose="020B0606030504020204" pitchFamily="34" charset="0"/>
              </a:rPr>
              <a:t>1. Sign in by uploading certificate sent by Admin</a:t>
            </a:r>
          </a:p>
        </p:txBody>
      </p:sp>
      <p:sp>
        <p:nvSpPr>
          <p:cNvPr id="30" name="TextBox 29">
            <a:extLst>
              <a:ext uri="{FF2B5EF4-FFF2-40B4-BE49-F238E27FC236}">
                <a16:creationId xmlns:a16="http://schemas.microsoft.com/office/drawing/2014/main" id="{3E42057A-E8FE-36AF-D269-F5398AC1057C}"/>
              </a:ext>
            </a:extLst>
          </p:cNvPr>
          <p:cNvSpPr txBox="1"/>
          <p:nvPr/>
        </p:nvSpPr>
        <p:spPr>
          <a:xfrm>
            <a:off x="1607151" y="969247"/>
            <a:ext cx="1825710"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3DBED1"/>
                </a:solidFill>
                <a:effectLst/>
                <a:uLnTx/>
                <a:uFillTx/>
                <a:latin typeface="Open Sans" panose="020B0606030504020204" pitchFamily="34" charset="0"/>
                <a:ea typeface="Open Sans" panose="020B0606030504020204" pitchFamily="34" charset="0"/>
                <a:cs typeface="Open Sans" panose="020B0606030504020204" pitchFamily="34" charset="0"/>
              </a:rPr>
              <a:t>Current State</a:t>
            </a:r>
          </a:p>
        </p:txBody>
      </p:sp>
      <p:sp>
        <p:nvSpPr>
          <p:cNvPr id="32" name="TextBox 31">
            <a:extLst>
              <a:ext uri="{FF2B5EF4-FFF2-40B4-BE49-F238E27FC236}">
                <a16:creationId xmlns:a16="http://schemas.microsoft.com/office/drawing/2014/main" id="{C19A278C-DBE6-48C9-3022-32B9544BCF0B}"/>
              </a:ext>
            </a:extLst>
          </p:cNvPr>
          <p:cNvSpPr txBox="1"/>
          <p:nvPr/>
        </p:nvSpPr>
        <p:spPr>
          <a:xfrm>
            <a:off x="6542942" y="969247"/>
            <a:ext cx="3113353" cy="36933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0074A6"/>
                </a:solidFill>
                <a:effectLst/>
                <a:uLnTx/>
                <a:uFillTx/>
                <a:latin typeface="Open Sans" panose="020B0606030504020204" pitchFamily="34" charset="0"/>
                <a:ea typeface="Open Sans" panose="020B0606030504020204" pitchFamily="34" charset="0"/>
                <a:cs typeface="Open Sans" panose="020B0606030504020204" pitchFamily="34" charset="0"/>
              </a:rPr>
              <a:t>Future State</a:t>
            </a:r>
          </a:p>
        </p:txBody>
      </p:sp>
      <p:grpSp>
        <p:nvGrpSpPr>
          <p:cNvPr id="7" name="Group 6">
            <a:extLst>
              <a:ext uri="{FF2B5EF4-FFF2-40B4-BE49-F238E27FC236}">
                <a16:creationId xmlns:a16="http://schemas.microsoft.com/office/drawing/2014/main" id="{1610374D-AE35-94B0-BA68-5F0755D1D40E}"/>
              </a:ext>
            </a:extLst>
          </p:cNvPr>
          <p:cNvGrpSpPr/>
          <p:nvPr/>
        </p:nvGrpSpPr>
        <p:grpSpPr>
          <a:xfrm>
            <a:off x="1539475" y="2421738"/>
            <a:ext cx="1961062" cy="1901249"/>
            <a:chOff x="1613680" y="2421738"/>
            <a:chExt cx="1961062" cy="1901249"/>
          </a:xfrm>
        </p:grpSpPr>
        <p:pic>
          <p:nvPicPr>
            <p:cNvPr id="8" name="Graphic 7" descr="Diploma with solid fill">
              <a:extLst>
                <a:ext uri="{FF2B5EF4-FFF2-40B4-BE49-F238E27FC236}">
                  <a16:creationId xmlns:a16="http://schemas.microsoft.com/office/drawing/2014/main" id="{99F48FDA-73BB-727E-3B8F-E59A25F6C462}"/>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2135753" y="3408587"/>
              <a:ext cx="914400" cy="914400"/>
            </a:xfrm>
            <a:prstGeom prst="rect">
              <a:avLst/>
            </a:prstGeom>
          </p:spPr>
        </p:pic>
        <p:pic>
          <p:nvPicPr>
            <p:cNvPr id="12" name="Graphic 11" descr="Internet with solid fill">
              <a:extLst>
                <a:ext uri="{FF2B5EF4-FFF2-40B4-BE49-F238E27FC236}">
                  <a16:creationId xmlns:a16="http://schemas.microsoft.com/office/drawing/2014/main" id="{E6A7B442-4DBC-E247-DACE-86A0E7364F92}"/>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613680" y="2421738"/>
              <a:ext cx="1325002" cy="1325002"/>
            </a:xfrm>
            <a:prstGeom prst="rect">
              <a:avLst/>
            </a:prstGeom>
          </p:spPr>
        </p:pic>
        <p:sp>
          <p:nvSpPr>
            <p:cNvPr id="14" name="Arrow: Curved Right 13">
              <a:extLst>
                <a:ext uri="{FF2B5EF4-FFF2-40B4-BE49-F238E27FC236}">
                  <a16:creationId xmlns:a16="http://schemas.microsoft.com/office/drawing/2014/main" id="{8E6C90D8-7A61-1D5A-233A-F01E7289BEEC}"/>
                </a:ext>
              </a:extLst>
            </p:cNvPr>
            <p:cNvSpPr/>
            <p:nvPr/>
          </p:nvSpPr>
          <p:spPr>
            <a:xfrm rot="10408207">
              <a:off x="2949664" y="2951387"/>
              <a:ext cx="625078" cy="914400"/>
            </a:xfrm>
            <a:prstGeom prst="curvedRightArrow">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171A1C"/>
                </a:solidFill>
                <a:effectLst/>
                <a:uLnTx/>
                <a:uFillTx/>
                <a:latin typeface="Arial"/>
                <a:ea typeface="+mn-ea"/>
                <a:cs typeface="+mn-cs"/>
              </a:endParaRPr>
            </a:p>
          </p:txBody>
        </p:sp>
      </p:grpSp>
      <p:cxnSp>
        <p:nvCxnSpPr>
          <p:cNvPr id="9" name="Straight Connector 8">
            <a:extLst>
              <a:ext uri="{FF2B5EF4-FFF2-40B4-BE49-F238E27FC236}">
                <a16:creationId xmlns:a16="http://schemas.microsoft.com/office/drawing/2014/main" id="{55CCFC37-9760-548C-B471-CDB7178A208F}"/>
              </a:ext>
            </a:extLst>
          </p:cNvPr>
          <p:cNvCxnSpPr>
            <a:cxnSpLocks/>
          </p:cNvCxnSpPr>
          <p:nvPr/>
        </p:nvCxnSpPr>
        <p:spPr>
          <a:xfrm>
            <a:off x="4927852" y="969247"/>
            <a:ext cx="0" cy="5722712"/>
          </a:xfrm>
          <a:prstGeom prst="line">
            <a:avLst/>
          </a:prstGeom>
          <a:ln w="19050">
            <a:solidFill>
              <a:schemeClr val="accent2"/>
            </a:solidFill>
            <a:prstDash val="dash"/>
          </a:ln>
        </p:spPr>
        <p:style>
          <a:lnRef idx="1">
            <a:schemeClr val="accent1"/>
          </a:lnRef>
          <a:fillRef idx="0">
            <a:schemeClr val="accent1"/>
          </a:fillRef>
          <a:effectRef idx="0">
            <a:schemeClr val="accent1"/>
          </a:effectRef>
          <a:fontRef idx="minor">
            <a:schemeClr val="tx1"/>
          </a:fontRef>
        </p:style>
      </p:cxnSp>
      <p:pic>
        <p:nvPicPr>
          <p:cNvPr id="10" name="Picture 9">
            <a:extLst>
              <a:ext uri="{FF2B5EF4-FFF2-40B4-BE49-F238E27FC236}">
                <a16:creationId xmlns:a16="http://schemas.microsoft.com/office/drawing/2014/main" id="{A12FB712-3EEA-7CEE-BE51-560D806C0786}"/>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6380357" y="2091159"/>
            <a:ext cx="3325498" cy="4172164"/>
          </a:xfrm>
          <a:prstGeom prst="rect">
            <a:avLst/>
          </a:prstGeom>
          <a:ln>
            <a:solidFill>
              <a:srgbClr val="00829B"/>
            </a:solidFill>
          </a:ln>
        </p:spPr>
      </p:pic>
    </p:spTree>
    <p:extLst>
      <p:ext uri="{BB962C8B-B14F-4D97-AF65-F5344CB8AC3E}">
        <p14:creationId xmlns:p14="http://schemas.microsoft.com/office/powerpoint/2010/main" val="824312714"/>
      </p:ext>
    </p:extLst>
  </p:cSld>
  <p:clrMapOvr>
    <a:masterClrMapping/>
  </p:clrMapOvr>
  <p:transition spd="slow">
    <p:push/>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093E2B-1D69-29C3-BB99-636FEAFF6561}"/>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57F4F997-A65C-78DE-D928-ADC2AB534ED5}"/>
              </a:ext>
            </a:extLst>
          </p:cNvPr>
          <p:cNvSpPr>
            <a:spLocks noGrp="1"/>
          </p:cNvSpPr>
          <p:nvPr>
            <p:ph type="title"/>
          </p:nvPr>
        </p:nvSpPr>
        <p:spPr>
          <a:xfrm>
            <a:off x="1257300" y="457200"/>
            <a:ext cx="10401300" cy="605790"/>
          </a:xfrm>
        </p:spPr>
        <p:txBody>
          <a:bodyPr>
            <a:normAutofit/>
          </a:bodyPr>
          <a:lstStyle/>
          <a:p>
            <a:r>
              <a:rPr lang="en-US">
                <a:latin typeface="Open Sans"/>
                <a:ea typeface="Open Sans"/>
                <a:cs typeface="Open Sans"/>
              </a:rPr>
              <a:t>How Stakeholders are Managed – Current state</a:t>
            </a:r>
            <a:endParaRPr lang="en-US"/>
          </a:p>
        </p:txBody>
      </p:sp>
      <p:sp>
        <p:nvSpPr>
          <p:cNvPr id="5" name="Slide Number Placeholder 4">
            <a:extLst>
              <a:ext uri="{FF2B5EF4-FFF2-40B4-BE49-F238E27FC236}">
                <a16:creationId xmlns:a16="http://schemas.microsoft.com/office/drawing/2014/main" id="{4BC1551E-FF63-09BE-FD10-50DCB22F5BCB}"/>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BCDE79FB-97BA-492B-8D57-F1373F9ADA95}" type="slidenum">
              <a:rPr kumimoji="0" lang="en-US" sz="1200" b="1" i="0" u="none" strike="noStrike" kern="1200" cap="none" spc="0" normalizeH="0" baseline="0" noProof="0" smtClean="0">
                <a:ln>
                  <a:noFill/>
                </a:ln>
                <a:solidFill>
                  <a:srgbClr val="005763"/>
                </a:solidFill>
                <a:effectLst/>
                <a:uLnTx/>
                <a:uFillTx/>
                <a:latin typeface="Open Sans" panose="020B0606030504020204" pitchFamily="34" charset="0"/>
                <a:ea typeface="Open Sans" panose="020B0606030504020204" pitchFamily="34" charset="0"/>
                <a:cs typeface="Open Sans" panose="020B0606030504020204" pitchFamily="34" charset="0"/>
              </a:rPr>
              <a:pPr marL="0" marR="0" lvl="0" indent="0" algn="ctr" defTabSz="914400" rtl="0" eaLnBrk="1" fontAlgn="auto" latinLnBrk="0" hangingPunct="1">
                <a:lnSpc>
                  <a:spcPct val="100000"/>
                </a:lnSpc>
                <a:spcBef>
                  <a:spcPts val="0"/>
                </a:spcBef>
                <a:spcAft>
                  <a:spcPts val="0"/>
                </a:spcAft>
                <a:buClrTx/>
                <a:buSzTx/>
                <a:buFontTx/>
                <a:buNone/>
                <a:tabLst/>
                <a:defRPr/>
              </a:pPr>
              <a:t>13</a:t>
            </a:fld>
            <a:endParaRPr kumimoji="0" lang="en-US" sz="1200" b="1" i="0" u="none" strike="noStrike" kern="1200" cap="none" spc="0" normalizeH="0" baseline="0" noProof="0">
              <a:ln>
                <a:noFill/>
              </a:ln>
              <a:solidFill>
                <a:srgbClr val="005763"/>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
        <p:nvSpPr>
          <p:cNvPr id="25" name="Rectangle 24">
            <a:extLst>
              <a:ext uri="{FF2B5EF4-FFF2-40B4-BE49-F238E27FC236}">
                <a16:creationId xmlns:a16="http://schemas.microsoft.com/office/drawing/2014/main" id="{1EC0961D-1A42-1DCA-770D-2DAA54827322}"/>
              </a:ext>
            </a:extLst>
          </p:cNvPr>
          <p:cNvSpPr/>
          <p:nvPr/>
        </p:nvSpPr>
        <p:spPr>
          <a:xfrm>
            <a:off x="538897" y="1587632"/>
            <a:ext cx="3100827" cy="363474"/>
          </a:xfrm>
          <a:prstGeom prst="rect">
            <a:avLst/>
          </a:prstGeom>
          <a:solidFill>
            <a:schemeClr val="accent2"/>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FFFFFF"/>
                </a:solidFill>
                <a:effectLst/>
                <a:uLnTx/>
                <a:uFillTx/>
                <a:latin typeface="Open Sans" panose="020B0606030504020204" pitchFamily="34" charset="0"/>
                <a:ea typeface="Open Sans" panose="020B0606030504020204" pitchFamily="34" charset="0"/>
                <a:cs typeface="Open Sans" panose="020B0606030504020204" pitchFamily="34" charset="0"/>
              </a:rPr>
              <a:t>MIDM Admin manages MP profile</a:t>
            </a:r>
          </a:p>
        </p:txBody>
      </p:sp>
      <p:sp>
        <p:nvSpPr>
          <p:cNvPr id="30" name="TextBox 29">
            <a:extLst>
              <a:ext uri="{FF2B5EF4-FFF2-40B4-BE49-F238E27FC236}">
                <a16:creationId xmlns:a16="http://schemas.microsoft.com/office/drawing/2014/main" id="{7A9D97C2-69D9-BC5B-FD79-A0E9D63C5725}"/>
              </a:ext>
            </a:extLst>
          </p:cNvPr>
          <p:cNvSpPr txBox="1"/>
          <p:nvPr/>
        </p:nvSpPr>
        <p:spPr>
          <a:xfrm>
            <a:off x="674645" y="931433"/>
            <a:ext cx="6140196"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3DBED1"/>
                </a:solidFill>
                <a:effectLst/>
                <a:uLnTx/>
                <a:uFillTx/>
                <a:latin typeface="Open Sans" panose="020B0606030504020204" pitchFamily="34" charset="0"/>
                <a:ea typeface="Open Sans" panose="020B0606030504020204" pitchFamily="34" charset="0"/>
                <a:cs typeface="Open Sans" panose="020B0606030504020204" pitchFamily="34" charset="0"/>
              </a:rPr>
              <a:t>Current State</a:t>
            </a:r>
          </a:p>
        </p:txBody>
      </p:sp>
      <p:pic>
        <p:nvPicPr>
          <p:cNvPr id="3" name="Picture 2" descr="A screenshot of a computer&#10;&#10;AI-generated content may be incorrect.">
            <a:extLst>
              <a:ext uri="{FF2B5EF4-FFF2-40B4-BE49-F238E27FC236}">
                <a16:creationId xmlns:a16="http://schemas.microsoft.com/office/drawing/2014/main" id="{4CD61890-2FE2-51D2-433E-0E7C7BC599BF}"/>
              </a:ext>
            </a:extLst>
          </p:cNvPr>
          <p:cNvPicPr>
            <a:picLocks noChangeAspect="1"/>
          </p:cNvPicPr>
          <p:nvPr/>
        </p:nvPicPr>
        <p:blipFill>
          <a:blip r:embed="rId3"/>
          <a:stretch>
            <a:fillRect/>
          </a:stretch>
        </p:blipFill>
        <p:spPr>
          <a:xfrm>
            <a:off x="191012" y="2266139"/>
            <a:ext cx="3796597" cy="3028119"/>
          </a:xfrm>
          <a:prstGeom prst="rect">
            <a:avLst/>
          </a:prstGeom>
          <a:ln>
            <a:solidFill>
              <a:schemeClr val="accent2"/>
            </a:solidFill>
          </a:ln>
        </p:spPr>
      </p:pic>
      <p:pic>
        <p:nvPicPr>
          <p:cNvPr id="7" name="Picture 6" descr="A screenshot of a computer&#10;&#10;AI-generated content may be incorrect.">
            <a:extLst>
              <a:ext uri="{FF2B5EF4-FFF2-40B4-BE49-F238E27FC236}">
                <a16:creationId xmlns:a16="http://schemas.microsoft.com/office/drawing/2014/main" id="{D8550117-9641-21BC-6B42-FF2A5EB2AA66}"/>
              </a:ext>
            </a:extLst>
          </p:cNvPr>
          <p:cNvPicPr>
            <a:picLocks noChangeAspect="1"/>
          </p:cNvPicPr>
          <p:nvPr/>
        </p:nvPicPr>
        <p:blipFill>
          <a:blip r:embed="rId4"/>
          <a:stretch>
            <a:fillRect/>
          </a:stretch>
        </p:blipFill>
        <p:spPr>
          <a:xfrm>
            <a:off x="4228729" y="2266140"/>
            <a:ext cx="3746266" cy="2290882"/>
          </a:xfrm>
          <a:prstGeom prst="rect">
            <a:avLst/>
          </a:prstGeom>
          <a:ln>
            <a:solidFill>
              <a:schemeClr val="accent2"/>
            </a:solidFill>
          </a:ln>
        </p:spPr>
      </p:pic>
      <p:pic>
        <p:nvPicPr>
          <p:cNvPr id="8" name="Picture 7" descr="A screenshot of a computer&#10;&#10;AI-generated content may be incorrect.">
            <a:extLst>
              <a:ext uri="{FF2B5EF4-FFF2-40B4-BE49-F238E27FC236}">
                <a16:creationId xmlns:a16="http://schemas.microsoft.com/office/drawing/2014/main" id="{5B881298-5189-483C-42DF-7A6799D4E222}"/>
              </a:ext>
            </a:extLst>
          </p:cNvPr>
          <p:cNvPicPr>
            <a:picLocks noChangeAspect="1"/>
          </p:cNvPicPr>
          <p:nvPr/>
        </p:nvPicPr>
        <p:blipFill>
          <a:blip r:embed="rId4"/>
          <a:stretch>
            <a:fillRect/>
          </a:stretch>
        </p:blipFill>
        <p:spPr>
          <a:xfrm>
            <a:off x="8248780" y="2266139"/>
            <a:ext cx="3746267" cy="2290883"/>
          </a:xfrm>
          <a:prstGeom prst="rect">
            <a:avLst/>
          </a:prstGeom>
          <a:ln>
            <a:solidFill>
              <a:schemeClr val="accent2"/>
            </a:solidFill>
          </a:ln>
        </p:spPr>
      </p:pic>
      <p:sp>
        <p:nvSpPr>
          <p:cNvPr id="10" name="Rectangle 9">
            <a:extLst>
              <a:ext uri="{FF2B5EF4-FFF2-40B4-BE49-F238E27FC236}">
                <a16:creationId xmlns:a16="http://schemas.microsoft.com/office/drawing/2014/main" id="{19E17CD1-23BB-A072-CECC-BD9579473109}"/>
              </a:ext>
            </a:extLst>
          </p:cNvPr>
          <p:cNvSpPr/>
          <p:nvPr/>
        </p:nvSpPr>
        <p:spPr>
          <a:xfrm>
            <a:off x="4551449" y="1587632"/>
            <a:ext cx="3100827" cy="363474"/>
          </a:xfrm>
          <a:prstGeom prst="rect">
            <a:avLst/>
          </a:prstGeom>
          <a:solidFill>
            <a:schemeClr val="accent2"/>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FFFFFF"/>
                </a:solidFill>
                <a:effectLst/>
                <a:uLnTx/>
                <a:uFillTx/>
                <a:latin typeface="Open Sans" panose="020B0606030504020204" pitchFamily="34" charset="0"/>
                <a:ea typeface="Open Sans" panose="020B0606030504020204" pitchFamily="34" charset="0"/>
                <a:cs typeface="Open Sans" panose="020B0606030504020204" pitchFamily="34" charset="0"/>
              </a:rPr>
              <a:t> MIDM Admin manages USA certificates</a:t>
            </a:r>
          </a:p>
        </p:txBody>
      </p:sp>
      <p:sp>
        <p:nvSpPr>
          <p:cNvPr id="12" name="Rectangle 11">
            <a:extLst>
              <a:ext uri="{FF2B5EF4-FFF2-40B4-BE49-F238E27FC236}">
                <a16:creationId xmlns:a16="http://schemas.microsoft.com/office/drawing/2014/main" id="{EEC0CDAB-910B-8102-4EDB-0E95071E9FBC}"/>
              </a:ext>
            </a:extLst>
          </p:cNvPr>
          <p:cNvSpPr/>
          <p:nvPr/>
        </p:nvSpPr>
        <p:spPr>
          <a:xfrm>
            <a:off x="8456741" y="1587632"/>
            <a:ext cx="3330345" cy="363474"/>
          </a:xfrm>
          <a:prstGeom prst="rect">
            <a:avLst/>
          </a:prstGeom>
          <a:solidFill>
            <a:schemeClr val="accent2"/>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FFFFFF"/>
                </a:solidFill>
                <a:effectLst/>
                <a:uLnTx/>
                <a:uFillTx/>
                <a:latin typeface="Open Sans" panose="020B0606030504020204" pitchFamily="34" charset="0"/>
                <a:ea typeface="Open Sans" panose="020B0606030504020204" pitchFamily="34" charset="0"/>
                <a:cs typeface="Open Sans" panose="020B0606030504020204" pitchFamily="34" charset="0"/>
              </a:rPr>
              <a:t> MIDM Admin manages MP users' certificates</a:t>
            </a:r>
          </a:p>
        </p:txBody>
      </p:sp>
      <p:cxnSp>
        <p:nvCxnSpPr>
          <p:cNvPr id="4" name="Straight Connector 3">
            <a:extLst>
              <a:ext uri="{FF2B5EF4-FFF2-40B4-BE49-F238E27FC236}">
                <a16:creationId xmlns:a16="http://schemas.microsoft.com/office/drawing/2014/main" id="{6014ED49-5087-EBB1-3B91-F68CBB74EC2D}"/>
              </a:ext>
            </a:extLst>
          </p:cNvPr>
          <p:cNvCxnSpPr>
            <a:cxnSpLocks/>
          </p:cNvCxnSpPr>
          <p:nvPr/>
        </p:nvCxnSpPr>
        <p:spPr>
          <a:xfrm>
            <a:off x="4097553" y="952215"/>
            <a:ext cx="0" cy="5722712"/>
          </a:xfrm>
          <a:prstGeom prst="line">
            <a:avLst/>
          </a:prstGeom>
          <a:ln w="12700">
            <a:solidFill>
              <a:schemeClr val="accent2"/>
            </a:solidFill>
            <a:prstDash val="dash"/>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C0E0E2C9-FF5E-91CE-42F2-80A522C5679C}"/>
              </a:ext>
            </a:extLst>
          </p:cNvPr>
          <p:cNvCxnSpPr>
            <a:cxnSpLocks/>
          </p:cNvCxnSpPr>
          <p:nvPr/>
        </p:nvCxnSpPr>
        <p:spPr>
          <a:xfrm>
            <a:off x="8106933" y="952215"/>
            <a:ext cx="0" cy="5722712"/>
          </a:xfrm>
          <a:prstGeom prst="line">
            <a:avLst/>
          </a:prstGeom>
          <a:ln w="12700">
            <a:solidFill>
              <a:schemeClr val="accent2"/>
            </a:solidFill>
            <a:prstDash val="dash"/>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B284495B-6211-8042-CC18-D0349AE3FDF3}"/>
              </a:ext>
            </a:extLst>
          </p:cNvPr>
          <p:cNvSpPr txBox="1"/>
          <p:nvPr/>
        </p:nvSpPr>
        <p:spPr>
          <a:xfrm>
            <a:off x="8909697" y="6538912"/>
            <a:ext cx="3025629" cy="2308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srgbClr val="FF0000"/>
                </a:solidFill>
                <a:effectLst/>
                <a:uLnTx/>
                <a:uFillTx/>
                <a:latin typeface="Open Sans" panose="020B0606030504020204" pitchFamily="34" charset="0"/>
                <a:ea typeface="Open Sans" panose="020B0606030504020204" pitchFamily="34" charset="0"/>
                <a:cs typeface="Open Sans" panose="020B0606030504020204" pitchFamily="34" charset="0"/>
              </a:rPr>
              <a:t>Draft – for illustrative purposes only; to be finalized</a:t>
            </a:r>
          </a:p>
        </p:txBody>
      </p:sp>
    </p:spTree>
    <p:extLst>
      <p:ext uri="{BB962C8B-B14F-4D97-AF65-F5344CB8AC3E}">
        <p14:creationId xmlns:p14="http://schemas.microsoft.com/office/powerpoint/2010/main" val="1508114855"/>
      </p:ext>
    </p:extLst>
  </p:cSld>
  <p:clrMapOvr>
    <a:masterClrMapping/>
  </p:clrMapOvr>
  <p:transition spd="slow">
    <p:push/>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D64FF3-EC83-7F7B-8997-D8FFC7187A7A}"/>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205DF28E-204A-40A6-3173-D7727FCA0B25}"/>
              </a:ext>
            </a:extLst>
          </p:cNvPr>
          <p:cNvSpPr>
            <a:spLocks noGrp="1"/>
          </p:cNvSpPr>
          <p:nvPr>
            <p:ph type="title"/>
          </p:nvPr>
        </p:nvSpPr>
        <p:spPr>
          <a:xfrm>
            <a:off x="1257300" y="457200"/>
            <a:ext cx="10401300" cy="605790"/>
          </a:xfrm>
        </p:spPr>
        <p:txBody>
          <a:bodyPr>
            <a:normAutofit/>
          </a:bodyPr>
          <a:lstStyle/>
          <a:p>
            <a:r>
              <a:rPr lang="en-US">
                <a:latin typeface="Open Sans"/>
                <a:ea typeface="Open Sans"/>
                <a:cs typeface="Open Sans"/>
              </a:rPr>
              <a:t>How Stakeholders are Managed – Future State</a:t>
            </a:r>
            <a:endParaRPr lang="en-US"/>
          </a:p>
        </p:txBody>
      </p:sp>
      <p:sp>
        <p:nvSpPr>
          <p:cNvPr id="5" name="Slide Number Placeholder 4">
            <a:extLst>
              <a:ext uri="{FF2B5EF4-FFF2-40B4-BE49-F238E27FC236}">
                <a16:creationId xmlns:a16="http://schemas.microsoft.com/office/drawing/2014/main" id="{11AED00E-63E5-57A3-6C16-7AE3A588592F}"/>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BCDE79FB-97BA-492B-8D57-F1373F9ADA95}" type="slidenum">
              <a:rPr kumimoji="0" lang="en-US" sz="1200" b="1" i="0" u="none" strike="noStrike" kern="1200" cap="none" spc="0" normalizeH="0" baseline="0" noProof="0" smtClean="0">
                <a:ln>
                  <a:noFill/>
                </a:ln>
                <a:solidFill>
                  <a:srgbClr val="005763"/>
                </a:solidFill>
                <a:effectLst/>
                <a:uLnTx/>
                <a:uFillTx/>
                <a:latin typeface="Open Sans" panose="020B0606030504020204" pitchFamily="34" charset="0"/>
                <a:ea typeface="Open Sans" panose="020B0606030504020204" pitchFamily="34" charset="0"/>
                <a:cs typeface="Open Sans" panose="020B0606030504020204" pitchFamily="34" charset="0"/>
              </a:rPr>
              <a:pPr marL="0" marR="0" lvl="0" indent="0" algn="ctr" defTabSz="914400" rtl="0" eaLnBrk="1" fontAlgn="auto" latinLnBrk="0" hangingPunct="1">
                <a:lnSpc>
                  <a:spcPct val="100000"/>
                </a:lnSpc>
                <a:spcBef>
                  <a:spcPts val="0"/>
                </a:spcBef>
                <a:spcAft>
                  <a:spcPts val="0"/>
                </a:spcAft>
                <a:buClrTx/>
                <a:buSzTx/>
                <a:buFontTx/>
                <a:buNone/>
                <a:tabLst/>
                <a:defRPr/>
              </a:pPr>
              <a:t>14</a:t>
            </a:fld>
            <a:endParaRPr kumimoji="0" lang="en-US" sz="1200" b="1" i="0" u="none" strike="noStrike" kern="1200" cap="none" spc="0" normalizeH="0" baseline="0" noProof="0">
              <a:ln>
                <a:noFill/>
              </a:ln>
              <a:solidFill>
                <a:srgbClr val="005763"/>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
        <p:nvSpPr>
          <p:cNvPr id="25" name="Rectangle 24">
            <a:extLst>
              <a:ext uri="{FF2B5EF4-FFF2-40B4-BE49-F238E27FC236}">
                <a16:creationId xmlns:a16="http://schemas.microsoft.com/office/drawing/2014/main" id="{F3E90C3B-FBEF-7CC5-A29B-ED41D69D1891}"/>
              </a:ext>
            </a:extLst>
          </p:cNvPr>
          <p:cNvSpPr/>
          <p:nvPr/>
        </p:nvSpPr>
        <p:spPr>
          <a:xfrm>
            <a:off x="863636" y="1484505"/>
            <a:ext cx="2339056" cy="363474"/>
          </a:xfrm>
          <a:prstGeom prst="rect">
            <a:avLst/>
          </a:prstGeom>
          <a:solidFill>
            <a:srgbClr val="00829B"/>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FFFFFF"/>
                </a:solidFill>
                <a:effectLst/>
                <a:uLnTx/>
                <a:uFillTx/>
                <a:latin typeface="Open Sans" panose="020B0606030504020204" pitchFamily="34" charset="0"/>
                <a:ea typeface="Open Sans" panose="020B0606030504020204" pitchFamily="34" charset="0"/>
                <a:cs typeface="Open Sans" panose="020B0606030504020204" pitchFamily="34" charset="0"/>
              </a:rPr>
              <a:t>Self Service Profile Management</a:t>
            </a:r>
          </a:p>
        </p:txBody>
      </p:sp>
      <p:sp>
        <p:nvSpPr>
          <p:cNvPr id="30" name="TextBox 29">
            <a:extLst>
              <a:ext uri="{FF2B5EF4-FFF2-40B4-BE49-F238E27FC236}">
                <a16:creationId xmlns:a16="http://schemas.microsoft.com/office/drawing/2014/main" id="{51B825BC-D3FB-13D0-B2EE-BBE43212464E}"/>
              </a:ext>
            </a:extLst>
          </p:cNvPr>
          <p:cNvSpPr txBox="1"/>
          <p:nvPr/>
        </p:nvSpPr>
        <p:spPr>
          <a:xfrm>
            <a:off x="737135" y="952215"/>
            <a:ext cx="1985439"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00829B"/>
                </a:solidFill>
                <a:effectLst/>
                <a:uLnTx/>
                <a:uFillTx/>
                <a:latin typeface="Open Sans" panose="020B0606030504020204" pitchFamily="34" charset="0"/>
                <a:ea typeface="Open Sans" panose="020B0606030504020204" pitchFamily="34" charset="0"/>
                <a:cs typeface="Open Sans" panose="020B0606030504020204" pitchFamily="34" charset="0"/>
              </a:rPr>
              <a:t>Future State</a:t>
            </a:r>
          </a:p>
        </p:txBody>
      </p:sp>
      <p:sp>
        <p:nvSpPr>
          <p:cNvPr id="10" name="Rectangle 9">
            <a:extLst>
              <a:ext uri="{FF2B5EF4-FFF2-40B4-BE49-F238E27FC236}">
                <a16:creationId xmlns:a16="http://schemas.microsoft.com/office/drawing/2014/main" id="{002DAE58-BF2C-432B-8AFA-2E73D3896022}"/>
              </a:ext>
            </a:extLst>
          </p:cNvPr>
          <p:cNvSpPr/>
          <p:nvPr/>
        </p:nvSpPr>
        <p:spPr>
          <a:xfrm>
            <a:off x="4494280" y="1484505"/>
            <a:ext cx="3100827" cy="363474"/>
          </a:xfrm>
          <a:prstGeom prst="rect">
            <a:avLst/>
          </a:prstGeom>
          <a:solidFill>
            <a:srgbClr val="00829B"/>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FFFFFF"/>
                </a:solidFill>
                <a:effectLst/>
                <a:uLnTx/>
                <a:uFillTx/>
                <a:latin typeface="Open Sans" panose="020B0606030504020204" pitchFamily="34" charset="0"/>
                <a:ea typeface="Open Sans" panose="020B0606030504020204" pitchFamily="34" charset="0"/>
                <a:cs typeface="Open Sans" panose="020B0606030504020204" pitchFamily="34" charset="0"/>
              </a:rPr>
              <a:t>Self Service MFA and Password Management</a:t>
            </a:r>
          </a:p>
        </p:txBody>
      </p:sp>
      <p:sp>
        <p:nvSpPr>
          <p:cNvPr id="12" name="Rectangle 11">
            <a:extLst>
              <a:ext uri="{FF2B5EF4-FFF2-40B4-BE49-F238E27FC236}">
                <a16:creationId xmlns:a16="http://schemas.microsoft.com/office/drawing/2014/main" id="{F08F2DBD-09DA-E784-009E-2633AA148AF7}"/>
              </a:ext>
            </a:extLst>
          </p:cNvPr>
          <p:cNvSpPr/>
          <p:nvPr/>
        </p:nvSpPr>
        <p:spPr>
          <a:xfrm>
            <a:off x="8690142" y="1484505"/>
            <a:ext cx="3230778" cy="363474"/>
          </a:xfrm>
          <a:prstGeom prst="rect">
            <a:avLst/>
          </a:prstGeom>
          <a:solidFill>
            <a:srgbClr val="00829B"/>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FFFFFF"/>
                </a:solidFill>
                <a:effectLst/>
                <a:uLnTx/>
                <a:uFillTx/>
                <a:latin typeface="Open Sans"/>
                <a:ea typeface="Open Sans"/>
                <a:cs typeface="Open Sans"/>
              </a:rPr>
              <a:t>USAs manage </a:t>
            </a:r>
            <a:r>
              <a:rPr lang="en-US" sz="1100">
                <a:solidFill>
                  <a:srgbClr val="FFFFFF"/>
                </a:solidFill>
                <a:latin typeface="Open Sans"/>
                <a:ea typeface="Open Sans"/>
                <a:cs typeface="Open Sans"/>
              </a:rPr>
              <a:t>their</a:t>
            </a:r>
            <a:r>
              <a:rPr kumimoji="0" lang="en-US" sz="1100" b="0" i="0" u="none" strike="noStrike" kern="1200" cap="none" spc="0" normalizeH="0" baseline="0" noProof="0">
                <a:ln>
                  <a:noFill/>
                </a:ln>
                <a:solidFill>
                  <a:srgbClr val="FFFFFF"/>
                </a:solidFill>
                <a:effectLst/>
                <a:uLnTx/>
                <a:uFillTx/>
                <a:latin typeface="Open Sans"/>
                <a:ea typeface="Open Sans"/>
                <a:cs typeface="Open Sans"/>
              </a:rPr>
              <a:t> users and entitlements </a:t>
            </a:r>
          </a:p>
        </p:txBody>
      </p:sp>
      <p:pic>
        <p:nvPicPr>
          <p:cNvPr id="2" name="Picture 1">
            <a:extLst>
              <a:ext uri="{FF2B5EF4-FFF2-40B4-BE49-F238E27FC236}">
                <a16:creationId xmlns:a16="http://schemas.microsoft.com/office/drawing/2014/main" id="{AA4AF2FE-7574-F3EA-AD4D-97AB411C7EF1}"/>
              </a:ext>
            </a:extLst>
          </p:cNvPr>
          <p:cNvPicPr>
            <a:picLocks noChangeAspect="1"/>
          </p:cNvPicPr>
          <p:nvPr/>
        </p:nvPicPr>
        <p:blipFill>
          <a:blip r:embed="rId3"/>
          <a:stretch>
            <a:fillRect/>
          </a:stretch>
        </p:blipFill>
        <p:spPr>
          <a:xfrm>
            <a:off x="191012" y="2091236"/>
            <a:ext cx="3684305" cy="2696044"/>
          </a:xfrm>
          <a:prstGeom prst="rect">
            <a:avLst/>
          </a:prstGeom>
          <a:ln>
            <a:solidFill>
              <a:srgbClr val="00829B"/>
            </a:solidFill>
          </a:ln>
        </p:spPr>
      </p:pic>
      <p:pic>
        <p:nvPicPr>
          <p:cNvPr id="9" name="Picture 8">
            <a:extLst>
              <a:ext uri="{FF2B5EF4-FFF2-40B4-BE49-F238E27FC236}">
                <a16:creationId xmlns:a16="http://schemas.microsoft.com/office/drawing/2014/main" id="{1E5A0736-5D11-9BE8-F9FA-407B3390E7A4}"/>
              </a:ext>
            </a:extLst>
          </p:cNvPr>
          <p:cNvPicPr>
            <a:picLocks noChangeAspect="1"/>
          </p:cNvPicPr>
          <p:nvPr/>
        </p:nvPicPr>
        <p:blipFill>
          <a:blip r:embed="rId4"/>
          <a:stretch>
            <a:fillRect/>
          </a:stretch>
        </p:blipFill>
        <p:spPr>
          <a:xfrm>
            <a:off x="4302718" y="2091236"/>
            <a:ext cx="3483950" cy="3170011"/>
          </a:xfrm>
          <a:prstGeom prst="rect">
            <a:avLst/>
          </a:prstGeom>
          <a:ln>
            <a:solidFill>
              <a:srgbClr val="00829B"/>
            </a:solidFill>
          </a:ln>
        </p:spPr>
      </p:pic>
      <p:pic>
        <p:nvPicPr>
          <p:cNvPr id="11" name="Picture 10">
            <a:extLst>
              <a:ext uri="{FF2B5EF4-FFF2-40B4-BE49-F238E27FC236}">
                <a16:creationId xmlns:a16="http://schemas.microsoft.com/office/drawing/2014/main" id="{AC3CBF88-560B-C2FD-C6DB-276E0F5C196C}"/>
              </a:ext>
            </a:extLst>
          </p:cNvPr>
          <p:cNvPicPr>
            <a:picLocks noChangeAspect="1"/>
          </p:cNvPicPr>
          <p:nvPr/>
        </p:nvPicPr>
        <p:blipFill>
          <a:blip r:embed="rId5"/>
          <a:stretch>
            <a:fillRect/>
          </a:stretch>
        </p:blipFill>
        <p:spPr>
          <a:xfrm>
            <a:off x="8350767" y="2091236"/>
            <a:ext cx="3584559" cy="3723368"/>
          </a:xfrm>
          <a:prstGeom prst="rect">
            <a:avLst/>
          </a:prstGeom>
          <a:ln>
            <a:solidFill>
              <a:srgbClr val="00829B"/>
            </a:solidFill>
          </a:ln>
        </p:spPr>
      </p:pic>
      <p:sp>
        <p:nvSpPr>
          <p:cNvPr id="7" name="TextBox 6">
            <a:extLst>
              <a:ext uri="{FF2B5EF4-FFF2-40B4-BE49-F238E27FC236}">
                <a16:creationId xmlns:a16="http://schemas.microsoft.com/office/drawing/2014/main" id="{B2D05634-8F22-801B-2E90-176BA6541BC2}"/>
              </a:ext>
            </a:extLst>
          </p:cNvPr>
          <p:cNvSpPr txBox="1"/>
          <p:nvPr/>
        </p:nvSpPr>
        <p:spPr>
          <a:xfrm>
            <a:off x="8909697" y="6538912"/>
            <a:ext cx="3025629" cy="2308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srgbClr val="FF0000"/>
                </a:solidFill>
                <a:effectLst/>
                <a:uLnTx/>
                <a:uFillTx/>
                <a:latin typeface="Open Sans" panose="020B0606030504020204" pitchFamily="34" charset="0"/>
                <a:ea typeface="Open Sans" panose="020B0606030504020204" pitchFamily="34" charset="0"/>
                <a:cs typeface="Open Sans" panose="020B0606030504020204" pitchFamily="34" charset="0"/>
              </a:rPr>
              <a:t>Draft – for illustrative purposes only; to be finalized</a:t>
            </a:r>
          </a:p>
        </p:txBody>
      </p:sp>
      <p:cxnSp>
        <p:nvCxnSpPr>
          <p:cNvPr id="8" name="Straight Connector 7">
            <a:extLst>
              <a:ext uri="{FF2B5EF4-FFF2-40B4-BE49-F238E27FC236}">
                <a16:creationId xmlns:a16="http://schemas.microsoft.com/office/drawing/2014/main" id="{1E581680-F517-30B3-2BE8-62DE8E29A0A0}"/>
              </a:ext>
            </a:extLst>
          </p:cNvPr>
          <p:cNvCxnSpPr>
            <a:cxnSpLocks/>
          </p:cNvCxnSpPr>
          <p:nvPr/>
        </p:nvCxnSpPr>
        <p:spPr>
          <a:xfrm>
            <a:off x="4097553" y="952215"/>
            <a:ext cx="0" cy="5722712"/>
          </a:xfrm>
          <a:prstGeom prst="line">
            <a:avLst/>
          </a:prstGeom>
          <a:ln w="12700">
            <a:solidFill>
              <a:srgbClr val="00829B"/>
            </a:solidFill>
            <a:prstDash val="dash"/>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7F7FD3DF-C3B5-56DD-BAB6-16D216D788D5}"/>
              </a:ext>
            </a:extLst>
          </p:cNvPr>
          <p:cNvCxnSpPr>
            <a:cxnSpLocks/>
          </p:cNvCxnSpPr>
          <p:nvPr/>
        </p:nvCxnSpPr>
        <p:spPr>
          <a:xfrm>
            <a:off x="8106933" y="952215"/>
            <a:ext cx="0" cy="5722712"/>
          </a:xfrm>
          <a:prstGeom prst="line">
            <a:avLst/>
          </a:prstGeom>
          <a:ln w="12700">
            <a:solidFill>
              <a:srgbClr val="00829B"/>
            </a:solidFill>
            <a:prstDash val="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70291610"/>
      </p:ext>
    </p:extLst>
  </p:cSld>
  <p:clrMapOvr>
    <a:masterClrMapping/>
  </p:clrMapOvr>
  <p:transition spd="slow">
    <p:push/>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160DD9-0BE3-FF76-2EFB-01EBAF54F1CC}"/>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ECA7C1DC-586E-1AD1-2830-43E735222AE8}"/>
              </a:ext>
            </a:extLst>
          </p:cNvPr>
          <p:cNvSpPr>
            <a:spLocks noGrp="1"/>
          </p:cNvSpPr>
          <p:nvPr>
            <p:ph type="title"/>
          </p:nvPr>
        </p:nvSpPr>
        <p:spPr>
          <a:xfrm>
            <a:off x="1257300" y="457200"/>
            <a:ext cx="10401300" cy="605790"/>
          </a:xfrm>
        </p:spPr>
        <p:txBody>
          <a:bodyPr>
            <a:normAutofit/>
          </a:bodyPr>
          <a:lstStyle/>
          <a:p>
            <a:r>
              <a:rPr lang="en-US">
                <a:latin typeface="Open Sans"/>
                <a:ea typeface="Open Sans"/>
                <a:cs typeface="Open Sans"/>
              </a:rPr>
              <a:t>How USAs Manage Users</a:t>
            </a:r>
            <a:endParaRPr lang="en-US"/>
          </a:p>
        </p:txBody>
      </p:sp>
      <p:sp>
        <p:nvSpPr>
          <p:cNvPr id="5" name="Slide Number Placeholder 4">
            <a:extLst>
              <a:ext uri="{FF2B5EF4-FFF2-40B4-BE49-F238E27FC236}">
                <a16:creationId xmlns:a16="http://schemas.microsoft.com/office/drawing/2014/main" id="{1B8501B1-8013-63D5-10B2-D0D8935255E4}"/>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BCDE79FB-97BA-492B-8D57-F1373F9ADA95}" type="slidenum">
              <a:rPr kumimoji="0" lang="en-US" sz="1200" b="1" i="0" u="none" strike="noStrike" kern="1200" cap="none" spc="0" normalizeH="0" baseline="0" noProof="0" smtClean="0">
                <a:ln>
                  <a:noFill/>
                </a:ln>
                <a:solidFill>
                  <a:srgbClr val="005763"/>
                </a:solidFill>
                <a:effectLst/>
                <a:uLnTx/>
                <a:uFillTx/>
                <a:latin typeface="Open Sans" panose="020B0606030504020204" pitchFamily="34" charset="0"/>
                <a:ea typeface="Open Sans" panose="020B0606030504020204" pitchFamily="34" charset="0"/>
                <a:cs typeface="Open Sans" panose="020B0606030504020204" pitchFamily="34" charset="0"/>
              </a:rPr>
              <a:pPr marL="0" marR="0" lvl="0" indent="0" algn="ctr" defTabSz="914400" rtl="0" eaLnBrk="1" fontAlgn="auto" latinLnBrk="0" hangingPunct="1">
                <a:lnSpc>
                  <a:spcPct val="100000"/>
                </a:lnSpc>
                <a:spcBef>
                  <a:spcPts val="0"/>
                </a:spcBef>
                <a:spcAft>
                  <a:spcPts val="0"/>
                </a:spcAft>
                <a:buClrTx/>
                <a:buSzTx/>
                <a:buFontTx/>
                <a:buNone/>
                <a:tabLst/>
                <a:defRPr/>
              </a:pPr>
              <a:t>15</a:t>
            </a:fld>
            <a:endParaRPr kumimoji="0" lang="en-US" sz="1200" b="1" i="0" u="none" strike="noStrike" kern="1200" cap="none" spc="0" normalizeH="0" baseline="0" noProof="0">
              <a:ln>
                <a:noFill/>
              </a:ln>
              <a:solidFill>
                <a:srgbClr val="005763"/>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
        <p:nvSpPr>
          <p:cNvPr id="12" name="TextBox 11">
            <a:extLst>
              <a:ext uri="{FF2B5EF4-FFF2-40B4-BE49-F238E27FC236}">
                <a16:creationId xmlns:a16="http://schemas.microsoft.com/office/drawing/2014/main" id="{0D8B526D-421F-3655-077D-AD179CEDC936}"/>
              </a:ext>
            </a:extLst>
          </p:cNvPr>
          <p:cNvSpPr txBox="1"/>
          <p:nvPr/>
        </p:nvSpPr>
        <p:spPr>
          <a:xfrm>
            <a:off x="533400" y="787803"/>
            <a:ext cx="3113353"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00829B"/>
                </a:solidFill>
                <a:effectLst/>
                <a:uLnTx/>
                <a:uFillTx/>
                <a:latin typeface="Open Sans" panose="020B0606030504020204" pitchFamily="34" charset="0"/>
                <a:ea typeface="Open Sans" panose="020B0606030504020204" pitchFamily="34" charset="0"/>
                <a:cs typeface="Open Sans" panose="020B0606030504020204" pitchFamily="34" charset="0"/>
              </a:rPr>
              <a:t>Future State</a:t>
            </a:r>
          </a:p>
        </p:txBody>
      </p:sp>
      <p:sp>
        <p:nvSpPr>
          <p:cNvPr id="3" name="TextBox 2">
            <a:extLst>
              <a:ext uri="{FF2B5EF4-FFF2-40B4-BE49-F238E27FC236}">
                <a16:creationId xmlns:a16="http://schemas.microsoft.com/office/drawing/2014/main" id="{A92D64C5-1CCF-F0EE-1A22-E49EA09836CD}"/>
              </a:ext>
            </a:extLst>
          </p:cNvPr>
          <p:cNvSpPr txBox="1"/>
          <p:nvPr/>
        </p:nvSpPr>
        <p:spPr>
          <a:xfrm>
            <a:off x="8909697" y="6538912"/>
            <a:ext cx="3025629" cy="2308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srgbClr val="FF0000"/>
                </a:solidFill>
                <a:effectLst/>
                <a:uLnTx/>
                <a:uFillTx/>
                <a:latin typeface="Open Sans" panose="020B0606030504020204" pitchFamily="34" charset="0"/>
                <a:ea typeface="Open Sans" panose="020B0606030504020204" pitchFamily="34" charset="0"/>
                <a:cs typeface="Open Sans" panose="020B0606030504020204" pitchFamily="34" charset="0"/>
              </a:rPr>
              <a:t>Draft – for illustrative purposes only; to be finalized</a:t>
            </a:r>
          </a:p>
        </p:txBody>
      </p:sp>
      <p:pic>
        <p:nvPicPr>
          <p:cNvPr id="9" name="Picture 8">
            <a:extLst>
              <a:ext uri="{FF2B5EF4-FFF2-40B4-BE49-F238E27FC236}">
                <a16:creationId xmlns:a16="http://schemas.microsoft.com/office/drawing/2014/main" id="{AE7E36B4-70BD-2C04-74EA-7E5877D889D8}"/>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496187" y="2056454"/>
            <a:ext cx="2651942" cy="3156048"/>
          </a:xfrm>
          <a:prstGeom prst="rect">
            <a:avLst/>
          </a:prstGeom>
          <a:ln>
            <a:solidFill>
              <a:srgbClr val="00829B"/>
            </a:solidFill>
          </a:ln>
        </p:spPr>
      </p:pic>
      <p:sp>
        <p:nvSpPr>
          <p:cNvPr id="15" name="Rectangle 14">
            <a:extLst>
              <a:ext uri="{FF2B5EF4-FFF2-40B4-BE49-F238E27FC236}">
                <a16:creationId xmlns:a16="http://schemas.microsoft.com/office/drawing/2014/main" id="{ED740428-B0ED-DA7C-2FBD-922E1048A54C}"/>
              </a:ext>
            </a:extLst>
          </p:cNvPr>
          <p:cNvSpPr/>
          <p:nvPr/>
        </p:nvSpPr>
        <p:spPr>
          <a:xfrm>
            <a:off x="861654" y="1826321"/>
            <a:ext cx="1921008" cy="369331"/>
          </a:xfrm>
          <a:prstGeom prst="rect">
            <a:avLst/>
          </a:prstGeom>
          <a:solidFill>
            <a:srgbClr val="00829B"/>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a:solidFill>
                  <a:srgbClr val="FFFFFF"/>
                </a:solidFill>
                <a:latin typeface="Open Sans" panose="020B0606030504020204" pitchFamily="34" charset="0"/>
                <a:ea typeface="Open Sans" panose="020B0606030504020204" pitchFamily="34" charset="0"/>
                <a:cs typeface="Open Sans" panose="020B0606030504020204" pitchFamily="34" charset="0"/>
              </a:rPr>
              <a:t>1. Delegated Administration</a:t>
            </a:r>
          </a:p>
        </p:txBody>
      </p:sp>
      <p:pic>
        <p:nvPicPr>
          <p:cNvPr id="11" name="Picture 10">
            <a:extLst>
              <a:ext uri="{FF2B5EF4-FFF2-40B4-BE49-F238E27FC236}">
                <a16:creationId xmlns:a16="http://schemas.microsoft.com/office/drawing/2014/main" id="{4791F80F-9CDD-54E3-D9F5-E06EBF2F6E22}"/>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3359905" y="2056454"/>
            <a:ext cx="2651942" cy="3156048"/>
          </a:xfrm>
          <a:prstGeom prst="rect">
            <a:avLst/>
          </a:prstGeom>
          <a:ln>
            <a:solidFill>
              <a:srgbClr val="00829B"/>
            </a:solidFill>
          </a:ln>
        </p:spPr>
      </p:pic>
      <p:sp>
        <p:nvSpPr>
          <p:cNvPr id="18" name="Rectangle 17">
            <a:extLst>
              <a:ext uri="{FF2B5EF4-FFF2-40B4-BE49-F238E27FC236}">
                <a16:creationId xmlns:a16="http://schemas.microsoft.com/office/drawing/2014/main" id="{C711F0B2-BD75-4B3E-9AE6-425B6DA9664F}"/>
              </a:ext>
            </a:extLst>
          </p:cNvPr>
          <p:cNvSpPr/>
          <p:nvPr/>
        </p:nvSpPr>
        <p:spPr>
          <a:xfrm>
            <a:off x="4013311" y="1826322"/>
            <a:ext cx="1345130" cy="369330"/>
          </a:xfrm>
          <a:prstGeom prst="rect">
            <a:avLst/>
          </a:prstGeom>
          <a:solidFill>
            <a:srgbClr val="00829B"/>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100">
                <a:solidFill>
                  <a:srgbClr val="FFFFFF"/>
                </a:solidFill>
                <a:latin typeface="Open Sans" panose="020B0606030504020204" pitchFamily="34" charset="0"/>
                <a:ea typeface="Open Sans" panose="020B0606030504020204" pitchFamily="34" charset="0"/>
                <a:cs typeface="Open Sans" panose="020B0606030504020204" pitchFamily="34" charset="0"/>
              </a:rPr>
              <a:t>2. Manage Users</a:t>
            </a:r>
            <a:endParaRPr kumimoji="0" lang="en-US" sz="1100" b="0" i="0" u="none" strike="noStrike" kern="1200" cap="none" spc="0" normalizeH="0" baseline="0" noProof="0">
              <a:ln>
                <a:noFill/>
              </a:ln>
              <a:solidFill>
                <a:srgbClr val="FFFFFF"/>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
        <p:nvSpPr>
          <p:cNvPr id="13" name="TextBox 12">
            <a:extLst>
              <a:ext uri="{FF2B5EF4-FFF2-40B4-BE49-F238E27FC236}">
                <a16:creationId xmlns:a16="http://schemas.microsoft.com/office/drawing/2014/main" id="{8F06F0D3-563B-16BA-F236-B24F29261891}"/>
              </a:ext>
            </a:extLst>
          </p:cNvPr>
          <p:cNvSpPr txBox="1"/>
          <p:nvPr/>
        </p:nvSpPr>
        <p:spPr>
          <a:xfrm>
            <a:off x="496187" y="1250331"/>
            <a:ext cx="3592926" cy="276999"/>
          </a:xfrm>
          <a:prstGeom prst="rect">
            <a:avLst/>
          </a:prstGeom>
          <a:noFill/>
        </p:spPr>
        <p:txBody>
          <a:bodyPr wrap="square" rtlCol="0">
            <a:spAutoFit/>
          </a:bodyPr>
          <a:lstStyle/>
          <a:p>
            <a:pPr>
              <a:defRPr/>
            </a:pPr>
            <a:r>
              <a:rPr lang="en-US" sz="1200" b="1">
                <a:solidFill>
                  <a:srgbClr val="00829B"/>
                </a:solidFill>
                <a:latin typeface="Open Sans" panose="020B0606030504020204" pitchFamily="34" charset="0"/>
                <a:ea typeface="Open Sans" panose="020B0606030504020204" pitchFamily="34" charset="0"/>
                <a:cs typeface="Open Sans" panose="020B0606030504020204" pitchFamily="34" charset="0"/>
              </a:rPr>
              <a:t>Invite new or existing users(1/2)</a:t>
            </a:r>
          </a:p>
        </p:txBody>
      </p:sp>
      <p:pic>
        <p:nvPicPr>
          <p:cNvPr id="14" name="Picture 13">
            <a:extLst>
              <a:ext uri="{FF2B5EF4-FFF2-40B4-BE49-F238E27FC236}">
                <a16:creationId xmlns:a16="http://schemas.microsoft.com/office/drawing/2014/main" id="{98DA0734-DEB2-A415-299E-1DA7E9BFDDA7}"/>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6255690" y="2016580"/>
            <a:ext cx="2651942" cy="3195921"/>
          </a:xfrm>
          <a:prstGeom prst="rect">
            <a:avLst/>
          </a:prstGeom>
          <a:ln>
            <a:solidFill>
              <a:srgbClr val="00829B"/>
            </a:solidFill>
          </a:ln>
        </p:spPr>
      </p:pic>
      <p:sp>
        <p:nvSpPr>
          <p:cNvPr id="20" name="Rectangle 19">
            <a:extLst>
              <a:ext uri="{FF2B5EF4-FFF2-40B4-BE49-F238E27FC236}">
                <a16:creationId xmlns:a16="http://schemas.microsoft.com/office/drawing/2014/main" id="{B0648410-7386-A3DB-79BB-FEF6C6CBF536}"/>
              </a:ext>
            </a:extLst>
          </p:cNvPr>
          <p:cNvSpPr/>
          <p:nvPr/>
        </p:nvSpPr>
        <p:spPr>
          <a:xfrm>
            <a:off x="6653574" y="1831916"/>
            <a:ext cx="1856174" cy="369330"/>
          </a:xfrm>
          <a:prstGeom prst="rect">
            <a:avLst/>
          </a:prstGeom>
          <a:solidFill>
            <a:srgbClr val="00829B"/>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100">
                <a:solidFill>
                  <a:srgbClr val="FFFFFF"/>
                </a:solidFill>
                <a:latin typeface="Open Sans" panose="020B0606030504020204" pitchFamily="34" charset="0"/>
                <a:ea typeface="Open Sans" panose="020B0606030504020204" pitchFamily="34" charset="0"/>
                <a:cs typeface="Open Sans" panose="020B0606030504020204" pitchFamily="34" charset="0"/>
              </a:rPr>
              <a:t>3. Invite User</a:t>
            </a:r>
            <a:endParaRPr kumimoji="0" lang="en-US" sz="1100" b="0" i="0" u="none" strike="noStrike" kern="1200" cap="none" spc="0" normalizeH="0" baseline="0" noProof="0">
              <a:ln>
                <a:noFill/>
              </a:ln>
              <a:solidFill>
                <a:srgbClr val="FFFFFF"/>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pic>
        <p:nvPicPr>
          <p:cNvPr id="7" name="Picture 6">
            <a:extLst>
              <a:ext uri="{FF2B5EF4-FFF2-40B4-BE49-F238E27FC236}">
                <a16:creationId xmlns:a16="http://schemas.microsoft.com/office/drawing/2014/main" id="{050B3DF7-6A02-0E80-B8BD-8DAC2ED44CB7}"/>
              </a:ext>
              <a:ext uri="{C183D7F6-B498-43B3-948B-1728B52AA6E4}">
                <adec:decorative xmlns:adec="http://schemas.microsoft.com/office/drawing/2017/decorative" val="1"/>
              </a:ext>
            </a:extLst>
          </p:cNvPr>
          <p:cNvPicPr>
            <a:picLocks noChangeAspect="1"/>
          </p:cNvPicPr>
          <p:nvPr/>
        </p:nvPicPr>
        <p:blipFill>
          <a:blip r:embed="rId6"/>
          <a:stretch>
            <a:fillRect/>
          </a:stretch>
        </p:blipFill>
        <p:spPr>
          <a:xfrm>
            <a:off x="9105322" y="2010987"/>
            <a:ext cx="2651942" cy="3195921"/>
          </a:xfrm>
          <a:prstGeom prst="rect">
            <a:avLst/>
          </a:prstGeom>
          <a:ln>
            <a:solidFill>
              <a:srgbClr val="00829B"/>
            </a:solidFill>
          </a:ln>
        </p:spPr>
      </p:pic>
      <p:sp>
        <p:nvSpPr>
          <p:cNvPr id="4" name="Rectangle 3">
            <a:extLst>
              <a:ext uri="{FF2B5EF4-FFF2-40B4-BE49-F238E27FC236}">
                <a16:creationId xmlns:a16="http://schemas.microsoft.com/office/drawing/2014/main" id="{D1FD20C2-E2AA-E0CD-71BF-701ADB7A1895}"/>
              </a:ext>
            </a:extLst>
          </p:cNvPr>
          <p:cNvSpPr/>
          <p:nvPr/>
        </p:nvSpPr>
        <p:spPr>
          <a:xfrm>
            <a:off x="9551686" y="1826322"/>
            <a:ext cx="1856174" cy="369330"/>
          </a:xfrm>
          <a:prstGeom prst="rect">
            <a:avLst/>
          </a:prstGeom>
          <a:solidFill>
            <a:srgbClr val="00829B"/>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100">
                <a:solidFill>
                  <a:srgbClr val="FFFFFF"/>
                </a:solidFill>
                <a:latin typeface="Open Sans" panose="020B0606030504020204" pitchFamily="34" charset="0"/>
                <a:ea typeface="Open Sans" panose="020B0606030504020204" pitchFamily="34" charset="0"/>
                <a:cs typeface="Open Sans" panose="020B0606030504020204" pitchFamily="34" charset="0"/>
              </a:rPr>
              <a:t>4. Provide user mail &amp; entity</a:t>
            </a:r>
            <a:endParaRPr kumimoji="0" lang="en-US" sz="1100" b="0" i="0" u="none" strike="noStrike" kern="1200" cap="none" spc="0" normalizeH="0" baseline="0" noProof="0">
              <a:ln>
                <a:noFill/>
              </a:ln>
              <a:solidFill>
                <a:srgbClr val="FFFFFF"/>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43691452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07EEEE-4FE7-CE59-78ED-6F551A41BAB1}"/>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29ADCCE1-D115-1A7C-D007-24B6E938C3AA}"/>
              </a:ext>
            </a:extLst>
          </p:cNvPr>
          <p:cNvSpPr>
            <a:spLocks noGrp="1"/>
          </p:cNvSpPr>
          <p:nvPr>
            <p:ph type="title"/>
          </p:nvPr>
        </p:nvSpPr>
        <p:spPr>
          <a:xfrm>
            <a:off x="1257300" y="457200"/>
            <a:ext cx="10401300" cy="605790"/>
          </a:xfrm>
        </p:spPr>
        <p:txBody>
          <a:bodyPr>
            <a:normAutofit/>
          </a:bodyPr>
          <a:lstStyle/>
          <a:p>
            <a:r>
              <a:rPr lang="en-US">
                <a:latin typeface="Open Sans"/>
                <a:ea typeface="Open Sans"/>
                <a:cs typeface="Open Sans"/>
              </a:rPr>
              <a:t>How USAs Manage Users</a:t>
            </a:r>
            <a:endParaRPr lang="en-US"/>
          </a:p>
        </p:txBody>
      </p:sp>
      <p:sp>
        <p:nvSpPr>
          <p:cNvPr id="5" name="Slide Number Placeholder 4">
            <a:extLst>
              <a:ext uri="{FF2B5EF4-FFF2-40B4-BE49-F238E27FC236}">
                <a16:creationId xmlns:a16="http://schemas.microsoft.com/office/drawing/2014/main" id="{7D78B4AC-86AD-97EA-2751-29C0DD97075C}"/>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BCDE79FB-97BA-492B-8D57-F1373F9ADA95}" type="slidenum">
              <a:rPr kumimoji="0" lang="en-US" sz="1200" b="1" i="0" u="none" strike="noStrike" kern="1200" cap="none" spc="0" normalizeH="0" baseline="0" noProof="0" smtClean="0">
                <a:ln>
                  <a:noFill/>
                </a:ln>
                <a:solidFill>
                  <a:srgbClr val="005763"/>
                </a:solidFill>
                <a:effectLst/>
                <a:uLnTx/>
                <a:uFillTx/>
                <a:latin typeface="Open Sans" panose="020B0606030504020204" pitchFamily="34" charset="0"/>
                <a:ea typeface="Open Sans" panose="020B0606030504020204" pitchFamily="34" charset="0"/>
                <a:cs typeface="Open Sans" panose="020B0606030504020204" pitchFamily="34" charset="0"/>
              </a:rPr>
              <a:pPr marL="0" marR="0" lvl="0" indent="0" algn="ctr" defTabSz="914400" rtl="0" eaLnBrk="1" fontAlgn="auto" latinLnBrk="0" hangingPunct="1">
                <a:lnSpc>
                  <a:spcPct val="100000"/>
                </a:lnSpc>
                <a:spcBef>
                  <a:spcPts val="0"/>
                </a:spcBef>
                <a:spcAft>
                  <a:spcPts val="0"/>
                </a:spcAft>
                <a:buClrTx/>
                <a:buSzTx/>
                <a:buFontTx/>
                <a:buNone/>
                <a:tabLst/>
                <a:defRPr/>
              </a:pPr>
              <a:t>16</a:t>
            </a:fld>
            <a:endParaRPr kumimoji="0" lang="en-US" sz="1200" b="1" i="0" u="none" strike="noStrike" kern="1200" cap="none" spc="0" normalizeH="0" baseline="0" noProof="0">
              <a:ln>
                <a:noFill/>
              </a:ln>
              <a:solidFill>
                <a:srgbClr val="005763"/>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
        <p:nvSpPr>
          <p:cNvPr id="12" name="TextBox 11">
            <a:extLst>
              <a:ext uri="{FF2B5EF4-FFF2-40B4-BE49-F238E27FC236}">
                <a16:creationId xmlns:a16="http://schemas.microsoft.com/office/drawing/2014/main" id="{EFDE0511-94B3-F754-28A8-6B77260D9AE0}"/>
              </a:ext>
            </a:extLst>
          </p:cNvPr>
          <p:cNvSpPr txBox="1"/>
          <p:nvPr/>
        </p:nvSpPr>
        <p:spPr>
          <a:xfrm>
            <a:off x="533400" y="787803"/>
            <a:ext cx="3113353"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00829B"/>
                </a:solidFill>
                <a:effectLst/>
                <a:uLnTx/>
                <a:uFillTx/>
                <a:latin typeface="Open Sans" panose="020B0606030504020204" pitchFamily="34" charset="0"/>
                <a:ea typeface="Open Sans" panose="020B0606030504020204" pitchFamily="34" charset="0"/>
                <a:cs typeface="Open Sans" panose="020B0606030504020204" pitchFamily="34" charset="0"/>
              </a:rPr>
              <a:t>Future State</a:t>
            </a:r>
          </a:p>
        </p:txBody>
      </p:sp>
      <p:sp>
        <p:nvSpPr>
          <p:cNvPr id="3" name="TextBox 2">
            <a:extLst>
              <a:ext uri="{FF2B5EF4-FFF2-40B4-BE49-F238E27FC236}">
                <a16:creationId xmlns:a16="http://schemas.microsoft.com/office/drawing/2014/main" id="{52D674F2-59D9-2116-CED9-144ADA66448F}"/>
              </a:ext>
            </a:extLst>
          </p:cNvPr>
          <p:cNvSpPr txBox="1"/>
          <p:nvPr/>
        </p:nvSpPr>
        <p:spPr>
          <a:xfrm>
            <a:off x="8909697" y="6538912"/>
            <a:ext cx="3025629" cy="2308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srgbClr val="FF0000"/>
                </a:solidFill>
                <a:effectLst/>
                <a:uLnTx/>
                <a:uFillTx/>
                <a:latin typeface="Open Sans" panose="020B0606030504020204" pitchFamily="34" charset="0"/>
                <a:ea typeface="Open Sans" panose="020B0606030504020204" pitchFamily="34" charset="0"/>
                <a:cs typeface="Open Sans" panose="020B0606030504020204" pitchFamily="34" charset="0"/>
              </a:rPr>
              <a:t>Draft – for illustrative purposes only; to be finalized</a:t>
            </a:r>
          </a:p>
        </p:txBody>
      </p:sp>
      <p:sp>
        <p:nvSpPr>
          <p:cNvPr id="13" name="TextBox 12">
            <a:extLst>
              <a:ext uri="{FF2B5EF4-FFF2-40B4-BE49-F238E27FC236}">
                <a16:creationId xmlns:a16="http://schemas.microsoft.com/office/drawing/2014/main" id="{007F7158-73A9-F2FD-1EE5-09170C7E9041}"/>
              </a:ext>
            </a:extLst>
          </p:cNvPr>
          <p:cNvSpPr txBox="1"/>
          <p:nvPr/>
        </p:nvSpPr>
        <p:spPr>
          <a:xfrm>
            <a:off x="496187" y="1250331"/>
            <a:ext cx="3592926" cy="276999"/>
          </a:xfrm>
          <a:prstGeom prst="rect">
            <a:avLst/>
          </a:prstGeom>
          <a:noFill/>
        </p:spPr>
        <p:txBody>
          <a:bodyPr wrap="square" rtlCol="0">
            <a:spAutoFit/>
          </a:bodyPr>
          <a:lstStyle/>
          <a:p>
            <a:pPr>
              <a:defRPr/>
            </a:pPr>
            <a:r>
              <a:rPr lang="en-US" sz="1200" b="1">
                <a:solidFill>
                  <a:srgbClr val="00829B"/>
                </a:solidFill>
                <a:latin typeface="Open Sans" panose="020B0606030504020204" pitchFamily="34" charset="0"/>
                <a:ea typeface="Open Sans" panose="020B0606030504020204" pitchFamily="34" charset="0"/>
                <a:cs typeface="Open Sans" panose="020B0606030504020204" pitchFamily="34" charset="0"/>
              </a:rPr>
              <a:t>Invite new or existing users(2/2)</a:t>
            </a:r>
          </a:p>
        </p:txBody>
      </p:sp>
      <p:pic>
        <p:nvPicPr>
          <p:cNvPr id="2" name="Picture 1">
            <a:extLst>
              <a:ext uri="{FF2B5EF4-FFF2-40B4-BE49-F238E27FC236}">
                <a16:creationId xmlns:a16="http://schemas.microsoft.com/office/drawing/2014/main" id="{1A9B8B4B-EFF4-FB9C-43E9-A83FE8E6F4A5}"/>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4671170" y="1887698"/>
            <a:ext cx="2602552" cy="3569214"/>
          </a:xfrm>
          <a:prstGeom prst="rect">
            <a:avLst/>
          </a:prstGeom>
          <a:ln>
            <a:solidFill>
              <a:srgbClr val="00829B"/>
            </a:solidFill>
          </a:ln>
        </p:spPr>
      </p:pic>
      <p:sp>
        <p:nvSpPr>
          <p:cNvPr id="15" name="Rectangle 14">
            <a:extLst>
              <a:ext uri="{FF2B5EF4-FFF2-40B4-BE49-F238E27FC236}">
                <a16:creationId xmlns:a16="http://schemas.microsoft.com/office/drawing/2014/main" id="{619A16B0-74DE-F8D5-6967-D2068BEF4BB9}"/>
              </a:ext>
            </a:extLst>
          </p:cNvPr>
          <p:cNvSpPr/>
          <p:nvPr/>
        </p:nvSpPr>
        <p:spPr>
          <a:xfrm>
            <a:off x="5003512" y="1663160"/>
            <a:ext cx="1921008" cy="369331"/>
          </a:xfrm>
          <a:prstGeom prst="rect">
            <a:avLst/>
          </a:prstGeom>
          <a:solidFill>
            <a:srgbClr val="00829B"/>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a:solidFill>
                  <a:srgbClr val="FFFFFF"/>
                </a:solidFill>
                <a:latin typeface="Open Sans" panose="020B0606030504020204" pitchFamily="34" charset="0"/>
                <a:ea typeface="Open Sans" panose="020B0606030504020204" pitchFamily="34" charset="0"/>
                <a:cs typeface="Open Sans" panose="020B0606030504020204" pitchFamily="34" charset="0"/>
              </a:rPr>
              <a:t>6. Confirm entity &amp; entitlements</a:t>
            </a:r>
          </a:p>
        </p:txBody>
      </p:sp>
      <p:pic>
        <p:nvPicPr>
          <p:cNvPr id="8" name="Picture 7">
            <a:extLst>
              <a:ext uri="{FF2B5EF4-FFF2-40B4-BE49-F238E27FC236}">
                <a16:creationId xmlns:a16="http://schemas.microsoft.com/office/drawing/2014/main" id="{8301D142-D1EF-69E1-6BBF-CEA94B1DF8B5}"/>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791063" y="1887698"/>
            <a:ext cx="2651942" cy="3569214"/>
          </a:xfrm>
          <a:prstGeom prst="rect">
            <a:avLst/>
          </a:prstGeom>
          <a:ln>
            <a:solidFill>
              <a:srgbClr val="00829B"/>
            </a:solidFill>
          </a:ln>
        </p:spPr>
      </p:pic>
      <p:sp>
        <p:nvSpPr>
          <p:cNvPr id="10" name="Rectangle 9">
            <a:extLst>
              <a:ext uri="{FF2B5EF4-FFF2-40B4-BE49-F238E27FC236}">
                <a16:creationId xmlns:a16="http://schemas.microsoft.com/office/drawing/2014/main" id="{4182C1B5-0E9B-5F2C-CC7E-DADB276B6623}"/>
              </a:ext>
            </a:extLst>
          </p:cNvPr>
          <p:cNvSpPr/>
          <p:nvPr/>
        </p:nvSpPr>
        <p:spPr>
          <a:xfrm>
            <a:off x="1188947" y="1663160"/>
            <a:ext cx="1856174" cy="369330"/>
          </a:xfrm>
          <a:prstGeom prst="rect">
            <a:avLst/>
          </a:prstGeom>
          <a:solidFill>
            <a:srgbClr val="00829B"/>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100">
                <a:solidFill>
                  <a:srgbClr val="FFFFFF"/>
                </a:solidFill>
                <a:latin typeface="Open Sans" panose="020B0606030504020204" pitchFamily="34" charset="0"/>
                <a:ea typeface="Open Sans" panose="020B0606030504020204" pitchFamily="34" charset="0"/>
                <a:cs typeface="Open Sans" panose="020B0606030504020204" pitchFamily="34" charset="0"/>
              </a:rPr>
              <a:t>5. Select Entitlement</a:t>
            </a:r>
            <a:endParaRPr kumimoji="0" lang="en-US" sz="1100" b="0" i="0" u="none" strike="noStrike" kern="1200" cap="none" spc="0" normalizeH="0" baseline="0" noProof="0">
              <a:ln>
                <a:noFill/>
              </a:ln>
              <a:solidFill>
                <a:srgbClr val="FFFFFF"/>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pic>
        <p:nvPicPr>
          <p:cNvPr id="14" name="Picture 13">
            <a:extLst>
              <a:ext uri="{FF2B5EF4-FFF2-40B4-BE49-F238E27FC236}">
                <a16:creationId xmlns:a16="http://schemas.microsoft.com/office/drawing/2014/main" id="{3611EB41-3164-B43E-9255-28FEFA94FB2B}"/>
              </a:ext>
            </a:extLst>
          </p:cNvPr>
          <p:cNvPicPr>
            <a:picLocks noChangeAspect="1"/>
          </p:cNvPicPr>
          <p:nvPr/>
        </p:nvPicPr>
        <p:blipFill>
          <a:blip r:embed="rId5"/>
          <a:stretch>
            <a:fillRect/>
          </a:stretch>
        </p:blipFill>
        <p:spPr>
          <a:xfrm>
            <a:off x="8222753" y="1887698"/>
            <a:ext cx="2602552" cy="3569214"/>
          </a:xfrm>
          <a:prstGeom prst="rect">
            <a:avLst/>
          </a:prstGeom>
          <a:ln>
            <a:solidFill>
              <a:srgbClr val="00829B"/>
            </a:solidFill>
          </a:ln>
        </p:spPr>
      </p:pic>
      <p:sp>
        <p:nvSpPr>
          <p:cNvPr id="7" name="Rectangle 6">
            <a:extLst>
              <a:ext uri="{FF2B5EF4-FFF2-40B4-BE49-F238E27FC236}">
                <a16:creationId xmlns:a16="http://schemas.microsoft.com/office/drawing/2014/main" id="{0A7D5D0E-DAF5-4BFE-EA55-B8FC79679072}"/>
              </a:ext>
            </a:extLst>
          </p:cNvPr>
          <p:cNvSpPr/>
          <p:nvPr/>
        </p:nvSpPr>
        <p:spPr>
          <a:xfrm>
            <a:off x="8563525" y="1663159"/>
            <a:ext cx="1921008" cy="369331"/>
          </a:xfrm>
          <a:prstGeom prst="rect">
            <a:avLst/>
          </a:prstGeom>
          <a:solidFill>
            <a:srgbClr val="00829B"/>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a:solidFill>
                  <a:srgbClr val="FFFFFF"/>
                </a:solidFill>
                <a:latin typeface="Open Sans" panose="020B0606030504020204" pitchFamily="34" charset="0"/>
                <a:ea typeface="Open Sans" panose="020B0606030504020204" pitchFamily="34" charset="0"/>
                <a:cs typeface="Open Sans" panose="020B0606030504020204" pitchFamily="34" charset="0"/>
              </a:rPr>
              <a:t>7. Success</a:t>
            </a:r>
          </a:p>
        </p:txBody>
      </p:sp>
    </p:spTree>
    <p:extLst>
      <p:ext uri="{BB962C8B-B14F-4D97-AF65-F5344CB8AC3E}">
        <p14:creationId xmlns:p14="http://schemas.microsoft.com/office/powerpoint/2010/main" val="164334455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3673F8-A345-77C2-B8C5-5333804FC11E}"/>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003F24DD-A36F-D952-8B99-962AB92A8BF6}"/>
              </a:ext>
            </a:extLst>
          </p:cNvPr>
          <p:cNvSpPr>
            <a:spLocks noGrp="1"/>
          </p:cNvSpPr>
          <p:nvPr>
            <p:ph type="title"/>
          </p:nvPr>
        </p:nvSpPr>
        <p:spPr>
          <a:xfrm>
            <a:off x="1257300" y="457200"/>
            <a:ext cx="10401300" cy="605790"/>
          </a:xfrm>
        </p:spPr>
        <p:txBody>
          <a:bodyPr>
            <a:normAutofit/>
          </a:bodyPr>
          <a:lstStyle/>
          <a:p>
            <a:r>
              <a:rPr lang="en-US">
                <a:latin typeface="Open Sans"/>
                <a:ea typeface="Open Sans"/>
                <a:cs typeface="Open Sans"/>
              </a:rPr>
              <a:t>How USAs Manage Users</a:t>
            </a:r>
            <a:endParaRPr lang="en-US"/>
          </a:p>
        </p:txBody>
      </p:sp>
      <p:sp>
        <p:nvSpPr>
          <p:cNvPr id="5" name="Slide Number Placeholder 4">
            <a:extLst>
              <a:ext uri="{FF2B5EF4-FFF2-40B4-BE49-F238E27FC236}">
                <a16:creationId xmlns:a16="http://schemas.microsoft.com/office/drawing/2014/main" id="{28DDFFD3-C3D2-D91D-C82C-2D385792B137}"/>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BCDE79FB-97BA-492B-8D57-F1373F9ADA95}" type="slidenum">
              <a:rPr kumimoji="0" lang="en-US" sz="1200" b="1" i="0" u="none" strike="noStrike" kern="1200" cap="none" spc="0" normalizeH="0" baseline="0" noProof="0" smtClean="0">
                <a:ln>
                  <a:noFill/>
                </a:ln>
                <a:solidFill>
                  <a:srgbClr val="005763"/>
                </a:solidFill>
                <a:effectLst/>
                <a:uLnTx/>
                <a:uFillTx/>
                <a:latin typeface="Open Sans" panose="020B0606030504020204" pitchFamily="34" charset="0"/>
                <a:ea typeface="Open Sans" panose="020B0606030504020204" pitchFamily="34" charset="0"/>
                <a:cs typeface="Open Sans" panose="020B0606030504020204" pitchFamily="34" charset="0"/>
              </a:rPr>
              <a:pPr marL="0" marR="0" lvl="0" indent="0" algn="ctr" defTabSz="914400" rtl="0" eaLnBrk="1" fontAlgn="auto" latinLnBrk="0" hangingPunct="1">
                <a:lnSpc>
                  <a:spcPct val="100000"/>
                </a:lnSpc>
                <a:spcBef>
                  <a:spcPts val="0"/>
                </a:spcBef>
                <a:spcAft>
                  <a:spcPts val="0"/>
                </a:spcAft>
                <a:buClrTx/>
                <a:buSzTx/>
                <a:buFontTx/>
                <a:buNone/>
                <a:tabLst/>
                <a:defRPr/>
              </a:pPr>
              <a:t>17</a:t>
            </a:fld>
            <a:endParaRPr kumimoji="0" lang="en-US" sz="1200" b="1" i="0" u="none" strike="noStrike" kern="1200" cap="none" spc="0" normalizeH="0" baseline="0" noProof="0">
              <a:ln>
                <a:noFill/>
              </a:ln>
              <a:solidFill>
                <a:srgbClr val="005763"/>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
        <p:nvSpPr>
          <p:cNvPr id="12" name="TextBox 11">
            <a:extLst>
              <a:ext uri="{FF2B5EF4-FFF2-40B4-BE49-F238E27FC236}">
                <a16:creationId xmlns:a16="http://schemas.microsoft.com/office/drawing/2014/main" id="{72164F7E-CF02-4F73-3F2F-754D01A41347}"/>
              </a:ext>
            </a:extLst>
          </p:cNvPr>
          <p:cNvSpPr txBox="1"/>
          <p:nvPr/>
        </p:nvSpPr>
        <p:spPr>
          <a:xfrm>
            <a:off x="533400" y="787803"/>
            <a:ext cx="3113353"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00829B"/>
                </a:solidFill>
                <a:effectLst/>
                <a:uLnTx/>
                <a:uFillTx/>
                <a:latin typeface="Open Sans" panose="020B0606030504020204" pitchFamily="34" charset="0"/>
                <a:ea typeface="Open Sans" panose="020B0606030504020204" pitchFamily="34" charset="0"/>
                <a:cs typeface="Open Sans" panose="020B0606030504020204" pitchFamily="34" charset="0"/>
              </a:rPr>
              <a:t>Future State</a:t>
            </a:r>
          </a:p>
        </p:txBody>
      </p:sp>
      <p:sp>
        <p:nvSpPr>
          <p:cNvPr id="3" name="TextBox 2">
            <a:extLst>
              <a:ext uri="{FF2B5EF4-FFF2-40B4-BE49-F238E27FC236}">
                <a16:creationId xmlns:a16="http://schemas.microsoft.com/office/drawing/2014/main" id="{EEEB7DF2-3A2E-D947-2D97-96438DD43A58}"/>
              </a:ext>
            </a:extLst>
          </p:cNvPr>
          <p:cNvSpPr txBox="1"/>
          <p:nvPr/>
        </p:nvSpPr>
        <p:spPr>
          <a:xfrm>
            <a:off x="8909697" y="6538912"/>
            <a:ext cx="3025629" cy="2308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srgbClr val="FF0000"/>
                </a:solidFill>
                <a:effectLst/>
                <a:uLnTx/>
                <a:uFillTx/>
                <a:latin typeface="Open Sans" panose="020B0606030504020204" pitchFamily="34" charset="0"/>
                <a:ea typeface="Open Sans" panose="020B0606030504020204" pitchFamily="34" charset="0"/>
                <a:cs typeface="Open Sans" panose="020B0606030504020204" pitchFamily="34" charset="0"/>
              </a:rPr>
              <a:t>Draft – for illustrative purposes only; to be finalized</a:t>
            </a:r>
          </a:p>
        </p:txBody>
      </p:sp>
      <p:pic>
        <p:nvPicPr>
          <p:cNvPr id="9" name="Picture 8">
            <a:extLst>
              <a:ext uri="{FF2B5EF4-FFF2-40B4-BE49-F238E27FC236}">
                <a16:creationId xmlns:a16="http://schemas.microsoft.com/office/drawing/2014/main" id="{E3779DCD-313F-18E0-2FA5-9D182E5A8F11}"/>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300563" y="1977524"/>
            <a:ext cx="2651942" cy="3156048"/>
          </a:xfrm>
          <a:prstGeom prst="rect">
            <a:avLst/>
          </a:prstGeom>
          <a:ln>
            <a:solidFill>
              <a:srgbClr val="00829B"/>
            </a:solidFill>
          </a:ln>
        </p:spPr>
      </p:pic>
      <p:sp>
        <p:nvSpPr>
          <p:cNvPr id="15" name="Rectangle 14">
            <a:extLst>
              <a:ext uri="{FF2B5EF4-FFF2-40B4-BE49-F238E27FC236}">
                <a16:creationId xmlns:a16="http://schemas.microsoft.com/office/drawing/2014/main" id="{D461B8FB-4E90-387D-0F28-D3AE21009D35}"/>
              </a:ext>
            </a:extLst>
          </p:cNvPr>
          <p:cNvSpPr/>
          <p:nvPr/>
        </p:nvSpPr>
        <p:spPr>
          <a:xfrm>
            <a:off x="643320" y="1838325"/>
            <a:ext cx="1921008" cy="369331"/>
          </a:xfrm>
          <a:prstGeom prst="rect">
            <a:avLst/>
          </a:prstGeom>
          <a:solidFill>
            <a:srgbClr val="00829B"/>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a:solidFill>
                  <a:srgbClr val="FFFFFF"/>
                </a:solidFill>
                <a:latin typeface="Open Sans" panose="020B0606030504020204" pitchFamily="34" charset="0"/>
                <a:ea typeface="Open Sans" panose="020B0606030504020204" pitchFamily="34" charset="0"/>
                <a:cs typeface="Open Sans" panose="020B0606030504020204" pitchFamily="34" charset="0"/>
              </a:rPr>
              <a:t>1. Delegated Administration</a:t>
            </a:r>
          </a:p>
        </p:txBody>
      </p:sp>
      <p:pic>
        <p:nvPicPr>
          <p:cNvPr id="11" name="Picture 10">
            <a:extLst>
              <a:ext uri="{FF2B5EF4-FFF2-40B4-BE49-F238E27FC236}">
                <a16:creationId xmlns:a16="http://schemas.microsoft.com/office/drawing/2014/main" id="{4755AC57-C5B9-65B8-CAE2-7308DF56E0D4}"/>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3164281" y="1977524"/>
            <a:ext cx="2651942" cy="3156048"/>
          </a:xfrm>
          <a:prstGeom prst="rect">
            <a:avLst/>
          </a:prstGeom>
          <a:ln>
            <a:solidFill>
              <a:srgbClr val="00829B"/>
            </a:solidFill>
          </a:ln>
        </p:spPr>
      </p:pic>
      <p:sp>
        <p:nvSpPr>
          <p:cNvPr id="18" name="Rectangle 17">
            <a:extLst>
              <a:ext uri="{FF2B5EF4-FFF2-40B4-BE49-F238E27FC236}">
                <a16:creationId xmlns:a16="http://schemas.microsoft.com/office/drawing/2014/main" id="{7BF17653-52FB-7345-F6C1-48CC8B81E77B}"/>
              </a:ext>
            </a:extLst>
          </p:cNvPr>
          <p:cNvSpPr/>
          <p:nvPr/>
        </p:nvSpPr>
        <p:spPr>
          <a:xfrm>
            <a:off x="3817687" y="1792859"/>
            <a:ext cx="1345130" cy="369330"/>
          </a:xfrm>
          <a:prstGeom prst="rect">
            <a:avLst/>
          </a:prstGeom>
          <a:solidFill>
            <a:srgbClr val="00829B"/>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100">
                <a:solidFill>
                  <a:srgbClr val="FFFFFF"/>
                </a:solidFill>
                <a:latin typeface="Open Sans" panose="020B0606030504020204" pitchFamily="34" charset="0"/>
                <a:ea typeface="Open Sans" panose="020B0606030504020204" pitchFamily="34" charset="0"/>
                <a:cs typeface="Open Sans" panose="020B0606030504020204" pitchFamily="34" charset="0"/>
              </a:rPr>
              <a:t>2. Manage Users</a:t>
            </a:r>
            <a:endParaRPr kumimoji="0" lang="en-US" sz="1100" b="0" i="0" u="none" strike="noStrike" kern="1200" cap="none" spc="0" normalizeH="0" baseline="0" noProof="0">
              <a:ln>
                <a:noFill/>
              </a:ln>
              <a:solidFill>
                <a:srgbClr val="FFFFFF"/>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
        <p:nvSpPr>
          <p:cNvPr id="13" name="TextBox 12">
            <a:extLst>
              <a:ext uri="{FF2B5EF4-FFF2-40B4-BE49-F238E27FC236}">
                <a16:creationId xmlns:a16="http://schemas.microsoft.com/office/drawing/2014/main" id="{E47CB1AF-C203-3F76-0F5D-3A3C0A8FBDB6}"/>
              </a:ext>
            </a:extLst>
          </p:cNvPr>
          <p:cNvSpPr txBox="1"/>
          <p:nvPr/>
        </p:nvSpPr>
        <p:spPr>
          <a:xfrm>
            <a:off x="496187" y="1250331"/>
            <a:ext cx="3592926" cy="276999"/>
          </a:xfrm>
          <a:prstGeom prst="rect">
            <a:avLst/>
          </a:prstGeom>
          <a:noFill/>
        </p:spPr>
        <p:txBody>
          <a:bodyPr wrap="square" rtlCol="0">
            <a:spAutoFit/>
          </a:bodyPr>
          <a:lstStyle/>
          <a:p>
            <a:pPr>
              <a:defRPr/>
            </a:pPr>
            <a:r>
              <a:rPr lang="en-US" sz="1200" b="1">
                <a:solidFill>
                  <a:srgbClr val="00829B"/>
                </a:solidFill>
                <a:latin typeface="Open Sans" panose="020B0606030504020204" pitchFamily="34" charset="0"/>
                <a:ea typeface="Open Sans" panose="020B0606030504020204" pitchFamily="34" charset="0"/>
                <a:cs typeface="Open Sans" panose="020B0606030504020204" pitchFamily="34" charset="0"/>
              </a:rPr>
              <a:t>Unlink users from entity(1/2)</a:t>
            </a:r>
          </a:p>
        </p:txBody>
      </p:sp>
      <p:pic>
        <p:nvPicPr>
          <p:cNvPr id="2" name="Picture 1">
            <a:extLst>
              <a:ext uri="{FF2B5EF4-FFF2-40B4-BE49-F238E27FC236}">
                <a16:creationId xmlns:a16="http://schemas.microsoft.com/office/drawing/2014/main" id="{0EA5A620-1B75-A452-4F92-E615527E3B50}"/>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6137086" y="1977524"/>
            <a:ext cx="2651942" cy="3175985"/>
          </a:xfrm>
          <a:prstGeom prst="rect">
            <a:avLst/>
          </a:prstGeom>
          <a:ln>
            <a:solidFill>
              <a:srgbClr val="00829B"/>
            </a:solidFill>
          </a:ln>
        </p:spPr>
      </p:pic>
      <p:sp>
        <p:nvSpPr>
          <p:cNvPr id="20" name="Rectangle 19">
            <a:extLst>
              <a:ext uri="{FF2B5EF4-FFF2-40B4-BE49-F238E27FC236}">
                <a16:creationId xmlns:a16="http://schemas.microsoft.com/office/drawing/2014/main" id="{EA91A8BE-C01C-2970-0E94-3BE3B9045CC3}"/>
              </a:ext>
            </a:extLst>
          </p:cNvPr>
          <p:cNvSpPr/>
          <p:nvPr/>
        </p:nvSpPr>
        <p:spPr>
          <a:xfrm>
            <a:off x="6524573" y="1838325"/>
            <a:ext cx="1856174" cy="369330"/>
          </a:xfrm>
          <a:prstGeom prst="rect">
            <a:avLst/>
          </a:prstGeom>
          <a:solidFill>
            <a:srgbClr val="00829B"/>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100">
                <a:solidFill>
                  <a:srgbClr val="FFFFFF"/>
                </a:solidFill>
                <a:latin typeface="Open Sans" panose="020B0606030504020204" pitchFamily="34" charset="0"/>
                <a:ea typeface="Open Sans" panose="020B0606030504020204" pitchFamily="34" charset="0"/>
                <a:cs typeface="Open Sans" panose="020B0606030504020204" pitchFamily="34" charset="0"/>
              </a:rPr>
              <a:t>3. Remove User from Entity (Select Entity)</a:t>
            </a:r>
            <a:endParaRPr kumimoji="0" lang="en-US" sz="1100" b="0" i="0" u="none" strike="noStrike" kern="1200" cap="none" spc="0" normalizeH="0" baseline="0" noProof="0">
              <a:ln>
                <a:noFill/>
              </a:ln>
              <a:solidFill>
                <a:srgbClr val="FFFFFF"/>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pic>
        <p:nvPicPr>
          <p:cNvPr id="4" name="Picture 3">
            <a:extLst>
              <a:ext uri="{FF2B5EF4-FFF2-40B4-BE49-F238E27FC236}">
                <a16:creationId xmlns:a16="http://schemas.microsoft.com/office/drawing/2014/main" id="{F0A8D9BA-8D08-79F4-C07F-03C418C62C1D}"/>
              </a:ext>
              <a:ext uri="{C183D7F6-B498-43B3-948B-1728B52AA6E4}">
                <adec:decorative xmlns:adec="http://schemas.microsoft.com/office/drawing/2017/decorative" val="1"/>
              </a:ext>
            </a:extLst>
          </p:cNvPr>
          <p:cNvPicPr>
            <a:picLocks noChangeAspect="1"/>
          </p:cNvPicPr>
          <p:nvPr/>
        </p:nvPicPr>
        <p:blipFill>
          <a:blip r:embed="rId6"/>
          <a:stretch>
            <a:fillRect/>
          </a:stretch>
        </p:blipFill>
        <p:spPr>
          <a:xfrm>
            <a:off x="9109891" y="1977524"/>
            <a:ext cx="2651942" cy="3201515"/>
          </a:xfrm>
          <a:prstGeom prst="rect">
            <a:avLst/>
          </a:prstGeom>
          <a:ln>
            <a:solidFill>
              <a:srgbClr val="00829B"/>
            </a:solidFill>
          </a:ln>
        </p:spPr>
      </p:pic>
      <p:sp>
        <p:nvSpPr>
          <p:cNvPr id="19" name="Rectangle 18">
            <a:extLst>
              <a:ext uri="{FF2B5EF4-FFF2-40B4-BE49-F238E27FC236}">
                <a16:creationId xmlns:a16="http://schemas.microsoft.com/office/drawing/2014/main" id="{2C988E87-B39B-04C4-326D-853FBFC02246}"/>
              </a:ext>
            </a:extLst>
          </p:cNvPr>
          <p:cNvSpPr/>
          <p:nvPr/>
        </p:nvSpPr>
        <p:spPr>
          <a:xfrm>
            <a:off x="9507776" y="1792859"/>
            <a:ext cx="1856174" cy="369330"/>
          </a:xfrm>
          <a:prstGeom prst="rect">
            <a:avLst/>
          </a:prstGeom>
          <a:solidFill>
            <a:srgbClr val="00829B"/>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100">
                <a:solidFill>
                  <a:srgbClr val="FFFFFF"/>
                </a:solidFill>
                <a:latin typeface="Open Sans" panose="020B0606030504020204" pitchFamily="34" charset="0"/>
                <a:ea typeface="Open Sans" panose="020B0606030504020204" pitchFamily="34" charset="0"/>
                <a:cs typeface="Open Sans" panose="020B0606030504020204" pitchFamily="34" charset="0"/>
              </a:rPr>
              <a:t>4. Select User</a:t>
            </a:r>
            <a:endParaRPr kumimoji="0" lang="en-US" sz="1100" b="0" i="0" u="none" strike="noStrike" kern="1200" cap="none" spc="0" normalizeH="0" baseline="0" noProof="0">
              <a:ln>
                <a:noFill/>
              </a:ln>
              <a:solidFill>
                <a:srgbClr val="FFFFFF"/>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54506510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CDB21D-8116-DCA1-FFC0-65B06907ECD9}"/>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7B7725CB-BB43-DB6B-FF15-8FD7304CB8E9}"/>
              </a:ext>
            </a:extLst>
          </p:cNvPr>
          <p:cNvSpPr>
            <a:spLocks noGrp="1"/>
          </p:cNvSpPr>
          <p:nvPr>
            <p:ph type="title"/>
          </p:nvPr>
        </p:nvSpPr>
        <p:spPr>
          <a:xfrm>
            <a:off x="1257300" y="457200"/>
            <a:ext cx="10401300" cy="605790"/>
          </a:xfrm>
        </p:spPr>
        <p:txBody>
          <a:bodyPr>
            <a:normAutofit/>
          </a:bodyPr>
          <a:lstStyle/>
          <a:p>
            <a:r>
              <a:rPr lang="en-US">
                <a:latin typeface="Open Sans"/>
                <a:ea typeface="Open Sans"/>
                <a:cs typeface="Open Sans"/>
              </a:rPr>
              <a:t>How USAs Manage Users</a:t>
            </a:r>
            <a:endParaRPr lang="en-US"/>
          </a:p>
        </p:txBody>
      </p:sp>
      <p:sp>
        <p:nvSpPr>
          <p:cNvPr id="5" name="Slide Number Placeholder 4">
            <a:extLst>
              <a:ext uri="{FF2B5EF4-FFF2-40B4-BE49-F238E27FC236}">
                <a16:creationId xmlns:a16="http://schemas.microsoft.com/office/drawing/2014/main" id="{CE8295A8-E745-F181-3535-1695D6B44AE9}"/>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BCDE79FB-97BA-492B-8D57-F1373F9ADA95}" type="slidenum">
              <a:rPr kumimoji="0" lang="en-US" sz="1200" b="1" i="0" u="none" strike="noStrike" kern="1200" cap="none" spc="0" normalizeH="0" baseline="0" noProof="0" smtClean="0">
                <a:ln>
                  <a:noFill/>
                </a:ln>
                <a:solidFill>
                  <a:srgbClr val="005763"/>
                </a:solidFill>
                <a:effectLst/>
                <a:uLnTx/>
                <a:uFillTx/>
                <a:latin typeface="Open Sans" panose="020B0606030504020204" pitchFamily="34" charset="0"/>
                <a:ea typeface="Open Sans" panose="020B0606030504020204" pitchFamily="34" charset="0"/>
                <a:cs typeface="Open Sans" panose="020B0606030504020204" pitchFamily="34" charset="0"/>
              </a:rPr>
              <a:pPr marL="0" marR="0" lvl="0" indent="0" algn="ctr" defTabSz="914400" rtl="0" eaLnBrk="1" fontAlgn="auto" latinLnBrk="0" hangingPunct="1">
                <a:lnSpc>
                  <a:spcPct val="100000"/>
                </a:lnSpc>
                <a:spcBef>
                  <a:spcPts val="0"/>
                </a:spcBef>
                <a:spcAft>
                  <a:spcPts val="0"/>
                </a:spcAft>
                <a:buClrTx/>
                <a:buSzTx/>
                <a:buFontTx/>
                <a:buNone/>
                <a:tabLst/>
                <a:defRPr/>
              </a:pPr>
              <a:t>18</a:t>
            </a:fld>
            <a:endParaRPr kumimoji="0" lang="en-US" sz="1200" b="1" i="0" u="none" strike="noStrike" kern="1200" cap="none" spc="0" normalizeH="0" baseline="0" noProof="0">
              <a:ln>
                <a:noFill/>
              </a:ln>
              <a:solidFill>
                <a:srgbClr val="005763"/>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
        <p:nvSpPr>
          <p:cNvPr id="12" name="TextBox 11">
            <a:extLst>
              <a:ext uri="{FF2B5EF4-FFF2-40B4-BE49-F238E27FC236}">
                <a16:creationId xmlns:a16="http://schemas.microsoft.com/office/drawing/2014/main" id="{FC64A15F-BC6C-B40F-874C-A5793A647E0F}"/>
              </a:ext>
            </a:extLst>
          </p:cNvPr>
          <p:cNvSpPr txBox="1"/>
          <p:nvPr/>
        </p:nvSpPr>
        <p:spPr>
          <a:xfrm>
            <a:off x="533400" y="787803"/>
            <a:ext cx="3113353"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00829B"/>
                </a:solidFill>
                <a:effectLst/>
                <a:uLnTx/>
                <a:uFillTx/>
                <a:latin typeface="Open Sans" panose="020B0606030504020204" pitchFamily="34" charset="0"/>
                <a:ea typeface="Open Sans" panose="020B0606030504020204" pitchFamily="34" charset="0"/>
                <a:cs typeface="Open Sans" panose="020B0606030504020204" pitchFamily="34" charset="0"/>
              </a:rPr>
              <a:t>Future State</a:t>
            </a:r>
          </a:p>
        </p:txBody>
      </p:sp>
      <p:sp>
        <p:nvSpPr>
          <p:cNvPr id="3" name="TextBox 2">
            <a:extLst>
              <a:ext uri="{FF2B5EF4-FFF2-40B4-BE49-F238E27FC236}">
                <a16:creationId xmlns:a16="http://schemas.microsoft.com/office/drawing/2014/main" id="{BD7245E4-EF8C-15F6-1644-39D0D24BFE24}"/>
              </a:ext>
            </a:extLst>
          </p:cNvPr>
          <p:cNvSpPr txBox="1"/>
          <p:nvPr/>
        </p:nvSpPr>
        <p:spPr>
          <a:xfrm>
            <a:off x="8909697" y="6538912"/>
            <a:ext cx="3025629" cy="2308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srgbClr val="FF0000"/>
                </a:solidFill>
                <a:effectLst/>
                <a:uLnTx/>
                <a:uFillTx/>
                <a:latin typeface="Open Sans" panose="020B0606030504020204" pitchFamily="34" charset="0"/>
                <a:ea typeface="Open Sans" panose="020B0606030504020204" pitchFamily="34" charset="0"/>
                <a:cs typeface="Open Sans" panose="020B0606030504020204" pitchFamily="34" charset="0"/>
              </a:rPr>
              <a:t>Draft – for illustrative purposes only; to be finalized</a:t>
            </a:r>
          </a:p>
        </p:txBody>
      </p:sp>
      <p:sp>
        <p:nvSpPr>
          <p:cNvPr id="13" name="TextBox 12">
            <a:extLst>
              <a:ext uri="{FF2B5EF4-FFF2-40B4-BE49-F238E27FC236}">
                <a16:creationId xmlns:a16="http://schemas.microsoft.com/office/drawing/2014/main" id="{EBF5D8B4-C152-0C04-AB57-C43F553E06F7}"/>
              </a:ext>
            </a:extLst>
          </p:cNvPr>
          <p:cNvSpPr txBox="1"/>
          <p:nvPr/>
        </p:nvSpPr>
        <p:spPr>
          <a:xfrm>
            <a:off x="533400" y="1219826"/>
            <a:ext cx="3592926" cy="276999"/>
          </a:xfrm>
          <a:prstGeom prst="rect">
            <a:avLst/>
          </a:prstGeom>
          <a:noFill/>
        </p:spPr>
        <p:txBody>
          <a:bodyPr wrap="square" rtlCol="0">
            <a:spAutoFit/>
          </a:bodyPr>
          <a:lstStyle/>
          <a:p>
            <a:pPr>
              <a:defRPr/>
            </a:pPr>
            <a:r>
              <a:rPr lang="en-US" sz="1200" b="1">
                <a:solidFill>
                  <a:srgbClr val="00829B"/>
                </a:solidFill>
                <a:latin typeface="Open Sans" panose="020B0606030504020204" pitchFamily="34" charset="0"/>
                <a:ea typeface="Open Sans" panose="020B0606030504020204" pitchFamily="34" charset="0"/>
                <a:cs typeface="Open Sans" panose="020B0606030504020204" pitchFamily="34" charset="0"/>
              </a:rPr>
              <a:t>Unlink users from entity(2/2)</a:t>
            </a:r>
          </a:p>
        </p:txBody>
      </p:sp>
      <p:pic>
        <p:nvPicPr>
          <p:cNvPr id="7" name="Picture 6">
            <a:extLst>
              <a:ext uri="{FF2B5EF4-FFF2-40B4-BE49-F238E27FC236}">
                <a16:creationId xmlns:a16="http://schemas.microsoft.com/office/drawing/2014/main" id="{427C1CFD-2CEA-B9B3-1AA2-E1D9A04D0AB7}"/>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2800354" y="2022990"/>
            <a:ext cx="2651943" cy="3584679"/>
          </a:xfrm>
          <a:prstGeom prst="rect">
            <a:avLst/>
          </a:prstGeom>
          <a:ln>
            <a:solidFill>
              <a:srgbClr val="00829B"/>
            </a:solidFill>
          </a:ln>
        </p:spPr>
      </p:pic>
      <p:sp>
        <p:nvSpPr>
          <p:cNvPr id="15" name="Rectangle 14">
            <a:extLst>
              <a:ext uri="{FF2B5EF4-FFF2-40B4-BE49-F238E27FC236}">
                <a16:creationId xmlns:a16="http://schemas.microsoft.com/office/drawing/2014/main" id="{7394B074-4E23-3809-DDDE-E3AD64ACBC22}"/>
              </a:ext>
            </a:extLst>
          </p:cNvPr>
          <p:cNvSpPr/>
          <p:nvPr/>
        </p:nvSpPr>
        <p:spPr>
          <a:xfrm>
            <a:off x="3165822" y="1838325"/>
            <a:ext cx="1921008" cy="369331"/>
          </a:xfrm>
          <a:prstGeom prst="rect">
            <a:avLst/>
          </a:prstGeom>
          <a:solidFill>
            <a:srgbClr val="00829B"/>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a:solidFill>
                  <a:srgbClr val="FFFFFF"/>
                </a:solidFill>
                <a:latin typeface="Open Sans" panose="020B0606030504020204" pitchFamily="34" charset="0"/>
                <a:ea typeface="Open Sans" panose="020B0606030504020204" pitchFamily="34" charset="0"/>
                <a:cs typeface="Open Sans" panose="020B0606030504020204" pitchFamily="34" charset="0"/>
              </a:rPr>
              <a:t>5. Confirm selection</a:t>
            </a:r>
          </a:p>
        </p:txBody>
      </p:sp>
      <p:pic>
        <p:nvPicPr>
          <p:cNvPr id="8" name="Picture 7">
            <a:extLst>
              <a:ext uri="{FF2B5EF4-FFF2-40B4-BE49-F238E27FC236}">
                <a16:creationId xmlns:a16="http://schemas.microsoft.com/office/drawing/2014/main" id="{1EDF61D5-D4B6-98B8-A825-5DDA28904B0A}"/>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6426831" y="2022990"/>
            <a:ext cx="2651942" cy="3584679"/>
          </a:xfrm>
          <a:prstGeom prst="rect">
            <a:avLst/>
          </a:prstGeom>
          <a:ln>
            <a:solidFill>
              <a:srgbClr val="00829B"/>
            </a:solidFill>
          </a:ln>
        </p:spPr>
      </p:pic>
      <p:sp>
        <p:nvSpPr>
          <p:cNvPr id="18" name="Rectangle 17">
            <a:extLst>
              <a:ext uri="{FF2B5EF4-FFF2-40B4-BE49-F238E27FC236}">
                <a16:creationId xmlns:a16="http://schemas.microsoft.com/office/drawing/2014/main" id="{92E19D9B-1260-2148-75F4-A7FD2F0D9A92}"/>
              </a:ext>
            </a:extLst>
          </p:cNvPr>
          <p:cNvSpPr/>
          <p:nvPr/>
        </p:nvSpPr>
        <p:spPr>
          <a:xfrm>
            <a:off x="7072285" y="1838325"/>
            <a:ext cx="1345130" cy="369330"/>
          </a:xfrm>
          <a:prstGeom prst="rect">
            <a:avLst/>
          </a:prstGeom>
          <a:solidFill>
            <a:srgbClr val="00829B"/>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FFFFFF"/>
                </a:solidFill>
                <a:effectLst/>
                <a:uLnTx/>
                <a:uFillTx/>
                <a:latin typeface="Open Sans" panose="020B0606030504020204" pitchFamily="34" charset="0"/>
                <a:ea typeface="Open Sans" panose="020B0606030504020204" pitchFamily="34" charset="0"/>
                <a:cs typeface="Open Sans" panose="020B0606030504020204" pitchFamily="34" charset="0"/>
              </a:rPr>
              <a:t>6. </a:t>
            </a:r>
            <a:r>
              <a:rPr lang="en-US" sz="1100">
                <a:solidFill>
                  <a:srgbClr val="FFFFFF"/>
                </a:solidFill>
                <a:latin typeface="Open Sans" panose="020B0606030504020204" pitchFamily="34" charset="0"/>
                <a:ea typeface="Open Sans" panose="020B0606030504020204" pitchFamily="34" charset="0"/>
                <a:cs typeface="Open Sans" panose="020B0606030504020204" pitchFamily="34" charset="0"/>
              </a:rPr>
              <a:t>Success</a:t>
            </a:r>
            <a:endParaRPr kumimoji="0" lang="en-US" sz="1100" b="0" i="0" u="none" strike="noStrike" kern="1200" cap="none" spc="0" normalizeH="0" baseline="0" noProof="0">
              <a:ln>
                <a:noFill/>
              </a:ln>
              <a:solidFill>
                <a:srgbClr val="FFFFFF"/>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37658678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DB48C7-8C83-6545-5AEF-019A118F6CF0}"/>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D1393D4F-CBE3-48A1-03ED-D5D6F7F153FF}"/>
              </a:ext>
            </a:extLst>
          </p:cNvPr>
          <p:cNvSpPr>
            <a:spLocks noGrp="1"/>
          </p:cNvSpPr>
          <p:nvPr>
            <p:ph type="title"/>
          </p:nvPr>
        </p:nvSpPr>
        <p:spPr>
          <a:xfrm>
            <a:off x="1257300" y="457200"/>
            <a:ext cx="10401300" cy="605790"/>
          </a:xfrm>
        </p:spPr>
        <p:txBody>
          <a:bodyPr>
            <a:normAutofit/>
          </a:bodyPr>
          <a:lstStyle/>
          <a:p>
            <a:r>
              <a:rPr lang="en-US">
                <a:latin typeface="Open Sans"/>
                <a:ea typeface="Open Sans"/>
                <a:cs typeface="Open Sans"/>
              </a:rPr>
              <a:t>How USAs Manage Users</a:t>
            </a:r>
            <a:endParaRPr lang="en-US"/>
          </a:p>
        </p:txBody>
      </p:sp>
      <p:sp>
        <p:nvSpPr>
          <p:cNvPr id="5" name="Slide Number Placeholder 4">
            <a:extLst>
              <a:ext uri="{FF2B5EF4-FFF2-40B4-BE49-F238E27FC236}">
                <a16:creationId xmlns:a16="http://schemas.microsoft.com/office/drawing/2014/main" id="{3004B043-CF3E-96FF-4241-1638F1BAF55F}"/>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BCDE79FB-97BA-492B-8D57-F1373F9ADA95}" type="slidenum">
              <a:rPr kumimoji="0" lang="en-US" sz="1200" b="1" i="0" u="none" strike="noStrike" kern="1200" cap="none" spc="0" normalizeH="0" baseline="0" noProof="0" smtClean="0">
                <a:ln>
                  <a:noFill/>
                </a:ln>
                <a:solidFill>
                  <a:srgbClr val="005763"/>
                </a:solidFill>
                <a:effectLst/>
                <a:uLnTx/>
                <a:uFillTx/>
                <a:latin typeface="Open Sans" panose="020B0606030504020204" pitchFamily="34" charset="0"/>
                <a:ea typeface="Open Sans" panose="020B0606030504020204" pitchFamily="34" charset="0"/>
                <a:cs typeface="Open Sans" panose="020B0606030504020204" pitchFamily="34" charset="0"/>
              </a:rPr>
              <a:pPr marL="0" marR="0" lvl="0" indent="0" algn="ctr" defTabSz="914400" rtl="0" eaLnBrk="1" fontAlgn="auto" latinLnBrk="0" hangingPunct="1">
                <a:lnSpc>
                  <a:spcPct val="100000"/>
                </a:lnSpc>
                <a:spcBef>
                  <a:spcPts val="0"/>
                </a:spcBef>
                <a:spcAft>
                  <a:spcPts val="0"/>
                </a:spcAft>
                <a:buClrTx/>
                <a:buSzTx/>
                <a:buFontTx/>
                <a:buNone/>
                <a:tabLst/>
                <a:defRPr/>
              </a:pPr>
              <a:t>19</a:t>
            </a:fld>
            <a:endParaRPr kumimoji="0" lang="en-US" sz="1200" b="1" i="0" u="none" strike="noStrike" kern="1200" cap="none" spc="0" normalizeH="0" baseline="0" noProof="0">
              <a:ln>
                <a:noFill/>
              </a:ln>
              <a:solidFill>
                <a:srgbClr val="005763"/>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
        <p:nvSpPr>
          <p:cNvPr id="12" name="TextBox 11">
            <a:extLst>
              <a:ext uri="{FF2B5EF4-FFF2-40B4-BE49-F238E27FC236}">
                <a16:creationId xmlns:a16="http://schemas.microsoft.com/office/drawing/2014/main" id="{7F9D636C-E0EB-A5BD-7F8B-08EFF1427CFC}"/>
              </a:ext>
            </a:extLst>
          </p:cNvPr>
          <p:cNvSpPr txBox="1"/>
          <p:nvPr/>
        </p:nvSpPr>
        <p:spPr>
          <a:xfrm>
            <a:off x="533400" y="787803"/>
            <a:ext cx="3113353"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00829B"/>
                </a:solidFill>
                <a:effectLst/>
                <a:uLnTx/>
                <a:uFillTx/>
                <a:latin typeface="Open Sans" panose="020B0606030504020204" pitchFamily="34" charset="0"/>
                <a:ea typeface="Open Sans" panose="020B0606030504020204" pitchFamily="34" charset="0"/>
                <a:cs typeface="Open Sans" panose="020B0606030504020204" pitchFamily="34" charset="0"/>
              </a:rPr>
              <a:t>Future State</a:t>
            </a:r>
          </a:p>
        </p:txBody>
      </p:sp>
      <p:sp>
        <p:nvSpPr>
          <p:cNvPr id="3" name="TextBox 2">
            <a:extLst>
              <a:ext uri="{FF2B5EF4-FFF2-40B4-BE49-F238E27FC236}">
                <a16:creationId xmlns:a16="http://schemas.microsoft.com/office/drawing/2014/main" id="{F728F4AF-4CA6-A5ED-FDDF-64721C5A89A8}"/>
              </a:ext>
            </a:extLst>
          </p:cNvPr>
          <p:cNvSpPr txBox="1"/>
          <p:nvPr/>
        </p:nvSpPr>
        <p:spPr>
          <a:xfrm>
            <a:off x="8909697" y="6538912"/>
            <a:ext cx="3025629" cy="2308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srgbClr val="FF0000"/>
                </a:solidFill>
                <a:effectLst/>
                <a:uLnTx/>
                <a:uFillTx/>
                <a:latin typeface="Open Sans" panose="020B0606030504020204" pitchFamily="34" charset="0"/>
                <a:ea typeface="Open Sans" panose="020B0606030504020204" pitchFamily="34" charset="0"/>
                <a:cs typeface="Open Sans" panose="020B0606030504020204" pitchFamily="34" charset="0"/>
              </a:rPr>
              <a:t>Draft – for illustrative purposes only; to be finalized</a:t>
            </a:r>
          </a:p>
        </p:txBody>
      </p:sp>
      <p:pic>
        <p:nvPicPr>
          <p:cNvPr id="9" name="Picture 8">
            <a:extLst>
              <a:ext uri="{FF2B5EF4-FFF2-40B4-BE49-F238E27FC236}">
                <a16:creationId xmlns:a16="http://schemas.microsoft.com/office/drawing/2014/main" id="{5E8D3D6C-F890-3856-87D2-AB146FE5D004}"/>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300563" y="2022991"/>
            <a:ext cx="2651942" cy="3156048"/>
          </a:xfrm>
          <a:prstGeom prst="rect">
            <a:avLst/>
          </a:prstGeom>
          <a:ln>
            <a:solidFill>
              <a:srgbClr val="00829B"/>
            </a:solidFill>
          </a:ln>
        </p:spPr>
      </p:pic>
      <p:sp>
        <p:nvSpPr>
          <p:cNvPr id="15" name="Rectangle 14">
            <a:extLst>
              <a:ext uri="{FF2B5EF4-FFF2-40B4-BE49-F238E27FC236}">
                <a16:creationId xmlns:a16="http://schemas.microsoft.com/office/drawing/2014/main" id="{E4C7A726-A0B5-CDAF-F1C6-E54C25C49E8B}"/>
              </a:ext>
            </a:extLst>
          </p:cNvPr>
          <p:cNvSpPr/>
          <p:nvPr/>
        </p:nvSpPr>
        <p:spPr>
          <a:xfrm>
            <a:off x="643320" y="1838325"/>
            <a:ext cx="1921008" cy="369331"/>
          </a:xfrm>
          <a:prstGeom prst="rect">
            <a:avLst/>
          </a:prstGeom>
          <a:solidFill>
            <a:srgbClr val="00829B"/>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a:solidFill>
                  <a:srgbClr val="FFFFFF"/>
                </a:solidFill>
                <a:latin typeface="Open Sans" panose="020B0606030504020204" pitchFamily="34" charset="0"/>
                <a:ea typeface="Open Sans" panose="020B0606030504020204" pitchFamily="34" charset="0"/>
                <a:cs typeface="Open Sans" panose="020B0606030504020204" pitchFamily="34" charset="0"/>
              </a:rPr>
              <a:t>1. Delegated Administration</a:t>
            </a:r>
          </a:p>
        </p:txBody>
      </p:sp>
      <p:sp>
        <p:nvSpPr>
          <p:cNvPr id="13" name="TextBox 12">
            <a:extLst>
              <a:ext uri="{FF2B5EF4-FFF2-40B4-BE49-F238E27FC236}">
                <a16:creationId xmlns:a16="http://schemas.microsoft.com/office/drawing/2014/main" id="{96A28432-8967-ECD2-C97C-397A5E037568}"/>
              </a:ext>
            </a:extLst>
          </p:cNvPr>
          <p:cNvSpPr txBox="1"/>
          <p:nvPr/>
        </p:nvSpPr>
        <p:spPr>
          <a:xfrm>
            <a:off x="496187" y="1250331"/>
            <a:ext cx="3592926" cy="276999"/>
          </a:xfrm>
          <a:prstGeom prst="rect">
            <a:avLst/>
          </a:prstGeom>
          <a:noFill/>
        </p:spPr>
        <p:txBody>
          <a:bodyPr wrap="square" rtlCol="0">
            <a:spAutoFit/>
          </a:bodyPr>
          <a:lstStyle/>
          <a:p>
            <a:pPr>
              <a:defRPr/>
            </a:pPr>
            <a:r>
              <a:rPr lang="en-US" sz="1200" b="1">
                <a:solidFill>
                  <a:srgbClr val="00829B"/>
                </a:solidFill>
                <a:latin typeface="Open Sans" panose="020B0606030504020204" pitchFamily="34" charset="0"/>
                <a:ea typeface="Open Sans" panose="020B0606030504020204" pitchFamily="34" charset="0"/>
                <a:cs typeface="Open Sans" panose="020B0606030504020204" pitchFamily="34" charset="0"/>
              </a:rPr>
              <a:t>Assign Entitlements (1/2)</a:t>
            </a:r>
          </a:p>
        </p:txBody>
      </p:sp>
      <p:pic>
        <p:nvPicPr>
          <p:cNvPr id="7" name="Picture 6">
            <a:extLst>
              <a:ext uri="{FF2B5EF4-FFF2-40B4-BE49-F238E27FC236}">
                <a16:creationId xmlns:a16="http://schemas.microsoft.com/office/drawing/2014/main" id="{F7E3E8FC-FFE4-E8EF-46E5-35F30A1EE7DB}"/>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3212934" y="2022990"/>
            <a:ext cx="2651942" cy="3156048"/>
          </a:xfrm>
          <a:prstGeom prst="rect">
            <a:avLst/>
          </a:prstGeom>
          <a:ln>
            <a:solidFill>
              <a:srgbClr val="00829B"/>
            </a:solidFill>
          </a:ln>
        </p:spPr>
      </p:pic>
      <p:sp>
        <p:nvSpPr>
          <p:cNvPr id="18" name="Rectangle 17">
            <a:extLst>
              <a:ext uri="{FF2B5EF4-FFF2-40B4-BE49-F238E27FC236}">
                <a16:creationId xmlns:a16="http://schemas.microsoft.com/office/drawing/2014/main" id="{F09FFBA7-DA38-4C52-A865-6F98C3595575}"/>
              </a:ext>
            </a:extLst>
          </p:cNvPr>
          <p:cNvSpPr/>
          <p:nvPr/>
        </p:nvSpPr>
        <p:spPr>
          <a:xfrm>
            <a:off x="3817687" y="1792859"/>
            <a:ext cx="1345130" cy="369330"/>
          </a:xfrm>
          <a:prstGeom prst="rect">
            <a:avLst/>
          </a:prstGeom>
          <a:solidFill>
            <a:srgbClr val="00829B"/>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100">
                <a:solidFill>
                  <a:srgbClr val="FFFFFF"/>
                </a:solidFill>
                <a:latin typeface="Open Sans" panose="020B0606030504020204" pitchFamily="34" charset="0"/>
                <a:ea typeface="Open Sans" panose="020B0606030504020204" pitchFamily="34" charset="0"/>
                <a:cs typeface="Open Sans" panose="020B0606030504020204" pitchFamily="34" charset="0"/>
              </a:rPr>
              <a:t>2. Manage Entitlements</a:t>
            </a:r>
            <a:endParaRPr kumimoji="0" lang="en-US" sz="1100" b="0" i="0" u="none" strike="noStrike" kern="1200" cap="none" spc="0" normalizeH="0" baseline="0" noProof="0">
              <a:ln>
                <a:noFill/>
              </a:ln>
              <a:solidFill>
                <a:srgbClr val="FFFFFF"/>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pic>
        <p:nvPicPr>
          <p:cNvPr id="8" name="Picture 7">
            <a:extLst>
              <a:ext uri="{FF2B5EF4-FFF2-40B4-BE49-F238E27FC236}">
                <a16:creationId xmlns:a16="http://schemas.microsoft.com/office/drawing/2014/main" id="{B349AA4B-09E5-9120-4C2C-A1E69DD09133}"/>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6125305" y="2022991"/>
            <a:ext cx="2651942" cy="3156048"/>
          </a:xfrm>
          <a:prstGeom prst="rect">
            <a:avLst/>
          </a:prstGeom>
          <a:ln>
            <a:solidFill>
              <a:srgbClr val="00829B"/>
            </a:solidFill>
          </a:ln>
        </p:spPr>
      </p:pic>
      <p:sp>
        <p:nvSpPr>
          <p:cNvPr id="20" name="Rectangle 19">
            <a:extLst>
              <a:ext uri="{FF2B5EF4-FFF2-40B4-BE49-F238E27FC236}">
                <a16:creationId xmlns:a16="http://schemas.microsoft.com/office/drawing/2014/main" id="{E99BAD06-5958-79CC-0850-C78E80C1E43C}"/>
              </a:ext>
            </a:extLst>
          </p:cNvPr>
          <p:cNvSpPr/>
          <p:nvPr/>
        </p:nvSpPr>
        <p:spPr>
          <a:xfrm>
            <a:off x="6424591" y="1770126"/>
            <a:ext cx="2053370" cy="414796"/>
          </a:xfrm>
          <a:prstGeom prst="rect">
            <a:avLst/>
          </a:prstGeom>
          <a:solidFill>
            <a:srgbClr val="00829B"/>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100">
                <a:solidFill>
                  <a:srgbClr val="FFFFFF"/>
                </a:solidFill>
                <a:latin typeface="Open Sans" panose="020B0606030504020204" pitchFamily="34" charset="0"/>
                <a:ea typeface="Open Sans" panose="020B0606030504020204" pitchFamily="34" charset="0"/>
                <a:cs typeface="Open Sans" panose="020B0606030504020204" pitchFamily="34" charset="0"/>
              </a:rPr>
              <a:t>3. Add Entitlements(Select Entity)</a:t>
            </a:r>
            <a:endParaRPr kumimoji="0" lang="en-US" sz="1100" b="0" i="0" u="none" strike="noStrike" kern="1200" cap="none" spc="0" normalizeH="0" baseline="0" noProof="0">
              <a:ln>
                <a:noFill/>
              </a:ln>
              <a:solidFill>
                <a:srgbClr val="FFFFFF"/>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pic>
        <p:nvPicPr>
          <p:cNvPr id="10" name="Picture 9">
            <a:extLst>
              <a:ext uri="{FF2B5EF4-FFF2-40B4-BE49-F238E27FC236}">
                <a16:creationId xmlns:a16="http://schemas.microsoft.com/office/drawing/2014/main" id="{4506AEF4-22ED-33B7-2F33-D1D6D48D63DF}"/>
              </a:ext>
              <a:ext uri="{C183D7F6-B498-43B3-948B-1728B52AA6E4}">
                <adec:decorative xmlns:adec="http://schemas.microsoft.com/office/drawing/2017/decorative" val="1"/>
              </a:ext>
            </a:extLst>
          </p:cNvPr>
          <p:cNvPicPr>
            <a:picLocks noChangeAspect="1"/>
          </p:cNvPicPr>
          <p:nvPr/>
        </p:nvPicPr>
        <p:blipFill>
          <a:blip r:embed="rId6"/>
          <a:stretch>
            <a:fillRect/>
          </a:stretch>
        </p:blipFill>
        <p:spPr>
          <a:xfrm>
            <a:off x="9037676" y="2022990"/>
            <a:ext cx="2651942" cy="3156048"/>
          </a:xfrm>
          <a:prstGeom prst="rect">
            <a:avLst/>
          </a:prstGeom>
        </p:spPr>
      </p:pic>
      <p:sp>
        <p:nvSpPr>
          <p:cNvPr id="19" name="Rectangle 18">
            <a:extLst>
              <a:ext uri="{FF2B5EF4-FFF2-40B4-BE49-F238E27FC236}">
                <a16:creationId xmlns:a16="http://schemas.microsoft.com/office/drawing/2014/main" id="{E1DC0E28-45A4-A0DF-3625-C62C65CF6480}"/>
              </a:ext>
            </a:extLst>
          </p:cNvPr>
          <p:cNvSpPr/>
          <p:nvPr/>
        </p:nvSpPr>
        <p:spPr>
          <a:xfrm>
            <a:off x="9507776" y="1792859"/>
            <a:ext cx="1856174" cy="369330"/>
          </a:xfrm>
          <a:prstGeom prst="rect">
            <a:avLst/>
          </a:prstGeom>
          <a:solidFill>
            <a:srgbClr val="00829B"/>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100">
                <a:solidFill>
                  <a:srgbClr val="FFFFFF"/>
                </a:solidFill>
                <a:latin typeface="Open Sans" panose="020B0606030504020204" pitchFamily="34" charset="0"/>
                <a:ea typeface="Open Sans" panose="020B0606030504020204" pitchFamily="34" charset="0"/>
                <a:cs typeface="Open Sans" panose="020B0606030504020204" pitchFamily="34" charset="0"/>
              </a:rPr>
              <a:t>4. Select User</a:t>
            </a:r>
            <a:endParaRPr kumimoji="0" lang="en-US" sz="1100" b="0" i="0" u="none" strike="noStrike" kern="1200" cap="none" spc="0" normalizeH="0" baseline="0" noProof="0">
              <a:ln>
                <a:noFill/>
              </a:ln>
              <a:solidFill>
                <a:srgbClr val="FFFFFF"/>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0897318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D91B24D5-1C36-2126-2E00-D08EC42F4E50}"/>
              </a:ext>
            </a:extLst>
          </p:cNvPr>
          <p:cNvSpPr>
            <a:spLocks noGrp="1"/>
          </p:cNvSpPr>
          <p:nvPr>
            <p:ph type="body" sz="quarter" idx="15"/>
          </p:nvPr>
        </p:nvSpPr>
        <p:spPr>
          <a:xfrm flipH="1">
            <a:off x="590635" y="5394467"/>
            <a:ext cx="11067965" cy="843330"/>
          </a:xfrm>
        </p:spPr>
        <p:txBody>
          <a:bodyPr/>
          <a:lstStyle/>
          <a:p>
            <a:r>
              <a:rPr lang="en-US" sz="1200"/>
              <a:t>From a Security perspective, it’s essential to stay ahead of the threat.</a:t>
            </a:r>
          </a:p>
          <a:p>
            <a:r>
              <a:rPr lang="en-US" sz="1200"/>
              <a:t>A modern, Future Ready Identity and Access Management (IAM) solution is the best way to block unauthorized access, stop account takeovers, and prevent 99% of automated cyber attacks.</a:t>
            </a:r>
          </a:p>
          <a:p>
            <a:r>
              <a:rPr lang="en-US" sz="1200"/>
              <a:t> </a:t>
            </a:r>
          </a:p>
        </p:txBody>
      </p:sp>
      <p:sp>
        <p:nvSpPr>
          <p:cNvPr id="3" name="Slide Number Placeholder 2">
            <a:extLst>
              <a:ext uri="{FF2B5EF4-FFF2-40B4-BE49-F238E27FC236}">
                <a16:creationId xmlns:a16="http://schemas.microsoft.com/office/drawing/2014/main" id="{2B3C6AEC-7B81-7BAA-C17E-3CCA8FDF362A}"/>
              </a:ext>
            </a:extLst>
          </p:cNvPr>
          <p:cNvSpPr>
            <a:spLocks noGrp="1"/>
          </p:cNvSpPr>
          <p:nvPr>
            <p:ph type="sldNum" sz="quarter" idx="12"/>
          </p:nvPr>
        </p:nvSpPr>
        <p:spPr/>
        <p:txBody>
          <a:bodyPr/>
          <a:lstStyle/>
          <a:p>
            <a:fld id="{BCDE79FB-97BA-492B-8D57-F1373F9ADA95}" type="slidenum">
              <a:rPr lang="en-US" smtClean="0"/>
              <a:t>2</a:t>
            </a:fld>
            <a:endParaRPr lang="en-US"/>
          </a:p>
        </p:txBody>
      </p:sp>
      <p:sp>
        <p:nvSpPr>
          <p:cNvPr id="8" name="TextBox 7">
            <a:extLst>
              <a:ext uri="{FF2B5EF4-FFF2-40B4-BE49-F238E27FC236}">
                <a16:creationId xmlns:a16="http://schemas.microsoft.com/office/drawing/2014/main" id="{EE56F4C6-CD7A-85C4-4831-0BFBB122C252}"/>
              </a:ext>
            </a:extLst>
          </p:cNvPr>
          <p:cNvSpPr txBox="1"/>
          <p:nvPr/>
        </p:nvSpPr>
        <p:spPr>
          <a:xfrm>
            <a:off x="1097280" y="402336"/>
            <a:ext cx="10652760" cy="502920"/>
          </a:xfrm>
          <a:prstGeom prst="rect">
            <a:avLst/>
          </a:prstGeom>
          <a:noFill/>
        </p:spPr>
        <p:txBody>
          <a:bodyPr wrap="square" lIns="45720" tIns="18288" rIns="45720" bIns="18288">
            <a:noAutofit/>
          </a:bodyPr>
          <a:lstStyle/>
          <a:p>
            <a:pPr algn="l"/>
            <a:r>
              <a:rPr sz="2400" b="1">
                <a:solidFill>
                  <a:srgbClr val="1D1F23"/>
                </a:solidFill>
                <a:latin typeface="Arial"/>
              </a:rPr>
              <a:t>Why ERCOT is modernizing Market Participant authentication</a:t>
            </a:r>
          </a:p>
        </p:txBody>
      </p:sp>
      <p:sp>
        <p:nvSpPr>
          <p:cNvPr id="10" name="TextBox 9">
            <a:extLst>
              <a:ext uri="{FF2B5EF4-FFF2-40B4-BE49-F238E27FC236}">
                <a16:creationId xmlns:a16="http://schemas.microsoft.com/office/drawing/2014/main" id="{279E0CAC-7828-67B9-BD95-443FA272A0D4}"/>
              </a:ext>
            </a:extLst>
          </p:cNvPr>
          <p:cNvSpPr txBox="1"/>
          <p:nvPr/>
        </p:nvSpPr>
        <p:spPr>
          <a:xfrm>
            <a:off x="1124712" y="907518"/>
            <a:ext cx="10241280" cy="502920"/>
          </a:xfrm>
          <a:prstGeom prst="rect">
            <a:avLst/>
          </a:prstGeom>
          <a:noFill/>
        </p:spPr>
        <p:txBody>
          <a:bodyPr wrap="square" lIns="45720" tIns="18288" rIns="45720" bIns="18288">
            <a:noAutofit/>
          </a:bodyPr>
          <a:lstStyle/>
          <a:p>
            <a:r>
              <a:rPr sz="1500" b="0">
                <a:solidFill>
                  <a:srgbClr val="4B555C"/>
                </a:solidFill>
                <a:latin typeface="Arial"/>
              </a:rPr>
              <a:t>ERCOT is moving from certificate-based access to a modern identity platform</a:t>
            </a:r>
            <a:r>
              <a:rPr lang="en-US" sz="1500">
                <a:solidFill>
                  <a:srgbClr val="4B555C"/>
                </a:solidFill>
                <a:latin typeface="Arial"/>
              </a:rPr>
              <a:t> (</a:t>
            </a:r>
            <a:r>
              <a:rPr lang="en-US" sz="1500" b="1">
                <a:solidFill>
                  <a:schemeClr val="accent1">
                    <a:lumMod val="90000"/>
                    <a:lumOff val="10000"/>
                  </a:schemeClr>
                </a:solidFill>
                <a:latin typeface="Arial"/>
              </a:rPr>
              <a:t>Ping Identity</a:t>
            </a:r>
            <a:r>
              <a:rPr lang="en-US" sz="1500" b="0">
                <a:solidFill>
                  <a:srgbClr val="4B555C"/>
                </a:solidFill>
                <a:latin typeface="Arial"/>
              </a:rPr>
              <a:t>)</a:t>
            </a:r>
            <a:r>
              <a:rPr sz="1500" b="0">
                <a:solidFill>
                  <a:srgbClr val="4B555C"/>
                </a:solidFill>
                <a:latin typeface="Arial"/>
              </a:rPr>
              <a:t> that is easier to use, easier to operate, and better positioned for evolving security needs.</a:t>
            </a:r>
            <a:r>
              <a:rPr lang="en-US" sz="1500" b="0">
                <a:solidFill>
                  <a:srgbClr val="4B555C"/>
                </a:solidFill>
                <a:latin typeface="Arial"/>
              </a:rPr>
              <a:t> </a:t>
            </a:r>
            <a:endParaRPr sz="1500" b="0">
              <a:solidFill>
                <a:srgbClr val="4B555C"/>
              </a:solidFill>
              <a:latin typeface="Arial"/>
            </a:endParaRPr>
          </a:p>
        </p:txBody>
      </p:sp>
      <p:sp>
        <p:nvSpPr>
          <p:cNvPr id="11" name="Rounded Rectangle 4">
            <a:extLst>
              <a:ext uri="{FF2B5EF4-FFF2-40B4-BE49-F238E27FC236}">
                <a16:creationId xmlns:a16="http://schemas.microsoft.com/office/drawing/2014/main" id="{C63E092A-5327-2BC4-0031-259108314CA8}"/>
              </a:ext>
            </a:extLst>
          </p:cNvPr>
          <p:cNvSpPr/>
          <p:nvPr/>
        </p:nvSpPr>
        <p:spPr>
          <a:xfrm>
            <a:off x="6414370" y="1743895"/>
            <a:ext cx="4069080" cy="1024128"/>
          </a:xfrm>
          <a:prstGeom prst="roundRect">
            <a:avLst/>
          </a:prstGeom>
          <a:solidFill>
            <a:srgbClr val="E8F5F7"/>
          </a:solidFill>
          <a:ln w="15875">
            <a:solidFill>
              <a:srgbClr val="00829B"/>
            </a:solidFill>
          </a:ln>
        </p:spPr>
        <p:style>
          <a:lnRef idx="1">
            <a:schemeClr val="accent1"/>
          </a:lnRef>
          <a:fillRef idx="3">
            <a:schemeClr val="accent1"/>
          </a:fillRef>
          <a:effectRef idx="2">
            <a:schemeClr val="accent1"/>
          </a:effectRef>
          <a:fontRef idx="minor">
            <a:schemeClr val="lt1"/>
          </a:fontRef>
        </p:style>
        <p:txBody>
          <a:bodyPr wrap="square" lIns="164592" tIns="91440" rIns="164592" bIns="91440" rtlCol="0" anchor="ctr"/>
          <a:lstStyle/>
          <a:p>
            <a:pPr algn="ctr"/>
            <a:r>
              <a:rPr sz="1600" b="1">
                <a:solidFill>
                  <a:srgbClr val="00829B"/>
                </a:solidFill>
                <a:latin typeface="Arial"/>
              </a:rPr>
              <a:t>Future</a:t>
            </a:r>
          </a:p>
          <a:p>
            <a:pPr algn="ctr">
              <a:spcBef>
                <a:spcPts val="500"/>
              </a:spcBef>
            </a:pPr>
            <a:r>
              <a:rPr lang="en-US" sz="1600">
                <a:solidFill>
                  <a:srgbClr val="1D1F23"/>
                </a:solidFill>
                <a:latin typeface="Arial"/>
              </a:rPr>
              <a:t>U</a:t>
            </a:r>
            <a:r>
              <a:rPr sz="1600" b="0">
                <a:solidFill>
                  <a:srgbClr val="1D1F23"/>
                </a:solidFill>
                <a:latin typeface="Arial"/>
              </a:rPr>
              <a:t>sername/password + MFA</a:t>
            </a:r>
          </a:p>
        </p:txBody>
      </p:sp>
      <p:sp>
        <p:nvSpPr>
          <p:cNvPr id="13" name="Rounded Rectangle 6">
            <a:extLst>
              <a:ext uri="{FF2B5EF4-FFF2-40B4-BE49-F238E27FC236}">
                <a16:creationId xmlns:a16="http://schemas.microsoft.com/office/drawing/2014/main" id="{0B921D9C-8CE3-E17C-DCB3-D1A3C05F4833}"/>
              </a:ext>
            </a:extLst>
          </p:cNvPr>
          <p:cNvSpPr/>
          <p:nvPr/>
        </p:nvSpPr>
        <p:spPr>
          <a:xfrm>
            <a:off x="754234" y="2911876"/>
            <a:ext cx="3273552" cy="1325880"/>
          </a:xfrm>
          <a:prstGeom prst="roundRect">
            <a:avLst/>
          </a:prstGeom>
          <a:solidFill>
            <a:srgbClr val="F1F2F3"/>
          </a:solidFill>
          <a:ln w="15875">
            <a:solidFill>
              <a:srgbClr val="E2E4E6"/>
            </a:solidFill>
          </a:ln>
        </p:spPr>
        <p:style>
          <a:lnRef idx="1">
            <a:schemeClr val="accent1"/>
          </a:lnRef>
          <a:fillRef idx="3">
            <a:schemeClr val="accent1"/>
          </a:fillRef>
          <a:effectRef idx="2">
            <a:schemeClr val="accent1"/>
          </a:effectRef>
          <a:fontRef idx="minor">
            <a:schemeClr val="lt1"/>
          </a:fontRef>
        </p:style>
        <p:txBody>
          <a:bodyPr wrap="square" lIns="164592" tIns="91440" rIns="164592" bIns="91440" rtlCol="0" anchor="ctr"/>
          <a:lstStyle/>
          <a:p>
            <a:pPr algn="l"/>
            <a:r>
              <a:rPr sz="1600" b="1">
                <a:solidFill>
                  <a:srgbClr val="00829B"/>
                </a:solidFill>
                <a:latin typeface="Arial"/>
              </a:rPr>
              <a:t>Modernization</a:t>
            </a:r>
          </a:p>
          <a:p>
            <a:pPr algn="l">
              <a:spcBef>
                <a:spcPts val="500"/>
              </a:spcBef>
            </a:pPr>
            <a:r>
              <a:rPr sz="1300" b="0">
                <a:solidFill>
                  <a:srgbClr val="1D1F23"/>
                </a:solidFill>
                <a:latin typeface="Arial"/>
              </a:rPr>
              <a:t>Aligns Market Participant access with contemporary, standards-based authentication</a:t>
            </a:r>
          </a:p>
        </p:txBody>
      </p:sp>
      <p:sp>
        <p:nvSpPr>
          <p:cNvPr id="14" name="Rounded Rectangle 7">
            <a:extLst>
              <a:ext uri="{FF2B5EF4-FFF2-40B4-BE49-F238E27FC236}">
                <a16:creationId xmlns:a16="http://schemas.microsoft.com/office/drawing/2014/main" id="{9FE5A960-AB89-CFAC-C04C-F050987C32F5}"/>
              </a:ext>
            </a:extLst>
          </p:cNvPr>
          <p:cNvSpPr/>
          <p:nvPr/>
        </p:nvSpPr>
        <p:spPr>
          <a:xfrm>
            <a:off x="4283818" y="2911876"/>
            <a:ext cx="3273552" cy="1325880"/>
          </a:xfrm>
          <a:prstGeom prst="roundRect">
            <a:avLst/>
          </a:prstGeom>
          <a:solidFill>
            <a:srgbClr val="F1F2F3"/>
          </a:solidFill>
          <a:ln w="15875">
            <a:solidFill>
              <a:srgbClr val="E2E4E6"/>
            </a:solidFill>
          </a:ln>
        </p:spPr>
        <p:style>
          <a:lnRef idx="1">
            <a:schemeClr val="accent1"/>
          </a:lnRef>
          <a:fillRef idx="3">
            <a:schemeClr val="accent1"/>
          </a:fillRef>
          <a:effectRef idx="2">
            <a:schemeClr val="accent1"/>
          </a:effectRef>
          <a:fontRef idx="minor">
            <a:schemeClr val="lt1"/>
          </a:fontRef>
        </p:style>
        <p:txBody>
          <a:bodyPr wrap="square" lIns="164592" tIns="91440" rIns="164592" bIns="91440" rtlCol="0" anchor="ctr"/>
          <a:lstStyle/>
          <a:p>
            <a:pPr algn="l"/>
            <a:r>
              <a:rPr sz="1600" b="1">
                <a:solidFill>
                  <a:srgbClr val="00829B"/>
                </a:solidFill>
                <a:latin typeface="Arial"/>
              </a:rPr>
              <a:t>Security refresh</a:t>
            </a:r>
          </a:p>
          <a:p>
            <a:pPr algn="l">
              <a:spcBef>
                <a:spcPts val="500"/>
              </a:spcBef>
            </a:pPr>
            <a:r>
              <a:rPr sz="1300" b="0">
                <a:solidFill>
                  <a:srgbClr val="1D1F23"/>
                </a:solidFill>
                <a:latin typeface="Arial"/>
              </a:rPr>
              <a:t>Enables stronger MFA and adaptable controls as identity threats evolve</a:t>
            </a:r>
            <a:endParaRPr lang="en-US" sz="1300" b="0">
              <a:solidFill>
                <a:srgbClr val="1D1F23"/>
              </a:solidFill>
              <a:latin typeface="Arial"/>
            </a:endParaRPr>
          </a:p>
          <a:p>
            <a:pPr algn="l">
              <a:spcBef>
                <a:spcPts val="500"/>
              </a:spcBef>
            </a:pPr>
            <a:endParaRPr sz="1300" b="0">
              <a:solidFill>
                <a:srgbClr val="1D1F23"/>
              </a:solidFill>
              <a:latin typeface="Arial"/>
            </a:endParaRPr>
          </a:p>
        </p:txBody>
      </p:sp>
      <p:sp>
        <p:nvSpPr>
          <p:cNvPr id="15" name="Rounded Rectangle 8">
            <a:extLst>
              <a:ext uri="{FF2B5EF4-FFF2-40B4-BE49-F238E27FC236}">
                <a16:creationId xmlns:a16="http://schemas.microsoft.com/office/drawing/2014/main" id="{BFEF6E9E-04F5-3F64-92BB-DD3A038B5827}"/>
              </a:ext>
            </a:extLst>
          </p:cNvPr>
          <p:cNvSpPr/>
          <p:nvPr/>
        </p:nvSpPr>
        <p:spPr>
          <a:xfrm>
            <a:off x="7813401" y="2911876"/>
            <a:ext cx="3273552" cy="1325880"/>
          </a:xfrm>
          <a:prstGeom prst="roundRect">
            <a:avLst/>
          </a:prstGeom>
          <a:solidFill>
            <a:srgbClr val="F1F2F3"/>
          </a:solidFill>
          <a:ln w="15875">
            <a:solidFill>
              <a:srgbClr val="E2E4E6"/>
            </a:solidFill>
          </a:ln>
        </p:spPr>
        <p:style>
          <a:lnRef idx="1">
            <a:schemeClr val="accent1"/>
          </a:lnRef>
          <a:fillRef idx="3">
            <a:schemeClr val="accent1"/>
          </a:fillRef>
          <a:effectRef idx="2">
            <a:schemeClr val="accent1"/>
          </a:effectRef>
          <a:fontRef idx="minor">
            <a:schemeClr val="lt1"/>
          </a:fontRef>
        </p:style>
        <p:txBody>
          <a:bodyPr wrap="square" lIns="164592" tIns="91440" rIns="164592" bIns="91440" rtlCol="0" anchor="ctr"/>
          <a:lstStyle/>
          <a:p>
            <a:pPr algn="l"/>
            <a:r>
              <a:rPr sz="1600" b="1">
                <a:solidFill>
                  <a:srgbClr val="00829B"/>
                </a:solidFill>
                <a:latin typeface="Arial"/>
              </a:rPr>
              <a:t>Simpler support</a:t>
            </a:r>
          </a:p>
          <a:p>
            <a:pPr algn="l">
              <a:spcBef>
                <a:spcPts val="500"/>
              </a:spcBef>
            </a:pPr>
            <a:r>
              <a:rPr sz="1300" b="0">
                <a:solidFill>
                  <a:srgbClr val="1D1F23"/>
                </a:solidFill>
                <a:latin typeface="Arial"/>
              </a:rPr>
              <a:t>Reduces certificate handling, renewal, and troubleshooting burden over time</a:t>
            </a:r>
            <a:endParaRPr lang="en-US" sz="1300" b="0">
              <a:solidFill>
                <a:srgbClr val="1D1F23"/>
              </a:solidFill>
              <a:latin typeface="Arial"/>
            </a:endParaRPr>
          </a:p>
          <a:p>
            <a:pPr algn="l">
              <a:spcBef>
                <a:spcPts val="500"/>
              </a:spcBef>
            </a:pPr>
            <a:endParaRPr sz="1300" b="0">
              <a:solidFill>
                <a:srgbClr val="1D1F23"/>
              </a:solidFill>
              <a:latin typeface="Arial"/>
            </a:endParaRPr>
          </a:p>
        </p:txBody>
      </p:sp>
      <p:sp>
        <p:nvSpPr>
          <p:cNvPr id="16" name="Rounded Rectangle 9">
            <a:extLst>
              <a:ext uri="{FF2B5EF4-FFF2-40B4-BE49-F238E27FC236}">
                <a16:creationId xmlns:a16="http://schemas.microsoft.com/office/drawing/2014/main" id="{536F88B2-C450-7A38-5046-58FC4B6CCB2A}"/>
              </a:ext>
            </a:extLst>
          </p:cNvPr>
          <p:cNvSpPr/>
          <p:nvPr/>
        </p:nvSpPr>
        <p:spPr>
          <a:xfrm>
            <a:off x="754234" y="4393106"/>
            <a:ext cx="10149840" cy="530352"/>
          </a:xfrm>
          <a:prstGeom prst="roundRect">
            <a:avLst/>
          </a:prstGeom>
          <a:solidFill>
            <a:srgbClr val="00829B"/>
          </a:solidFill>
          <a:ln w="15875">
            <a:solidFill>
              <a:srgbClr val="00829B"/>
            </a:solidFill>
          </a:ln>
        </p:spPr>
        <p:style>
          <a:lnRef idx="1">
            <a:schemeClr val="accent1"/>
          </a:lnRef>
          <a:fillRef idx="3">
            <a:schemeClr val="accent1"/>
          </a:fillRef>
          <a:effectRef idx="2">
            <a:schemeClr val="accent1"/>
          </a:effectRef>
          <a:fontRef idx="minor">
            <a:schemeClr val="lt1"/>
          </a:fontRef>
        </p:style>
        <p:txBody>
          <a:bodyPr wrap="square" lIns="164592" tIns="91440" rIns="164592" bIns="91440" rtlCol="0" anchor="ctr"/>
          <a:lstStyle/>
          <a:p>
            <a:pPr algn="ctr"/>
            <a:r>
              <a:rPr sz="1400" b="1">
                <a:solidFill>
                  <a:srgbClr val="FFFFFF"/>
                </a:solidFill>
                <a:latin typeface="Arial"/>
              </a:rPr>
              <a:t>Phased transition</a:t>
            </a:r>
          </a:p>
          <a:p>
            <a:pPr algn="ctr">
              <a:spcBef>
                <a:spcPts val="500"/>
              </a:spcBef>
            </a:pPr>
            <a:r>
              <a:rPr sz="1300" b="0">
                <a:solidFill>
                  <a:srgbClr val="FFFFFF"/>
                </a:solidFill>
                <a:latin typeface="Arial"/>
              </a:rPr>
              <a:t>Readiness activities, testing, training, and Market Notices will guide the change</a:t>
            </a:r>
          </a:p>
        </p:txBody>
      </p:sp>
      <p:sp>
        <p:nvSpPr>
          <p:cNvPr id="17" name="Rounded Rectangle 3">
            <a:extLst>
              <a:ext uri="{FF2B5EF4-FFF2-40B4-BE49-F238E27FC236}">
                <a16:creationId xmlns:a16="http://schemas.microsoft.com/office/drawing/2014/main" id="{CFBCD394-6E7C-1A74-FFE9-40DCD222A2FB}"/>
              </a:ext>
            </a:extLst>
          </p:cNvPr>
          <p:cNvSpPr/>
          <p:nvPr/>
        </p:nvSpPr>
        <p:spPr>
          <a:xfrm>
            <a:off x="991979" y="1734063"/>
            <a:ext cx="3977639" cy="1024128"/>
          </a:xfrm>
          <a:prstGeom prst="roundRect">
            <a:avLst/>
          </a:prstGeom>
          <a:solidFill>
            <a:srgbClr val="F1F2F3"/>
          </a:solidFill>
          <a:ln w="15875">
            <a:solidFill>
              <a:srgbClr val="D3D7DA"/>
            </a:solidFill>
          </a:ln>
        </p:spPr>
        <p:style>
          <a:lnRef idx="1">
            <a:schemeClr val="accent1"/>
          </a:lnRef>
          <a:fillRef idx="3">
            <a:schemeClr val="accent1"/>
          </a:fillRef>
          <a:effectRef idx="2">
            <a:schemeClr val="accent1"/>
          </a:effectRef>
          <a:fontRef idx="minor">
            <a:schemeClr val="lt1"/>
          </a:fontRef>
        </p:style>
        <p:txBody>
          <a:bodyPr wrap="square" lIns="164592" tIns="91440" rIns="164592" bIns="91440" rtlCol="0" anchor="ctr"/>
          <a:lstStyle/>
          <a:p>
            <a:pPr algn="ctr"/>
            <a:r>
              <a:rPr sz="1600" b="1">
                <a:solidFill>
                  <a:srgbClr val="4B555C"/>
                </a:solidFill>
                <a:latin typeface="Arial"/>
              </a:rPr>
              <a:t>Today</a:t>
            </a:r>
          </a:p>
          <a:p>
            <a:pPr algn="ctr">
              <a:spcBef>
                <a:spcPts val="500"/>
              </a:spcBef>
            </a:pPr>
            <a:r>
              <a:rPr sz="1600" b="0">
                <a:solidFill>
                  <a:srgbClr val="1D1F23"/>
                </a:solidFill>
                <a:latin typeface="Arial"/>
              </a:rPr>
              <a:t>Digital certificate-based access</a:t>
            </a:r>
          </a:p>
        </p:txBody>
      </p:sp>
      <p:cxnSp>
        <p:nvCxnSpPr>
          <p:cNvPr id="4" name="Straight Arrow Connector 3">
            <a:extLst>
              <a:ext uri="{FF2B5EF4-FFF2-40B4-BE49-F238E27FC236}">
                <a16:creationId xmlns:a16="http://schemas.microsoft.com/office/drawing/2014/main" id="{614A8391-2232-80E7-37B4-45444E5DA304}"/>
              </a:ext>
            </a:extLst>
          </p:cNvPr>
          <p:cNvCxnSpPr/>
          <p:nvPr/>
        </p:nvCxnSpPr>
        <p:spPr>
          <a:xfrm>
            <a:off x="5164182" y="2255520"/>
            <a:ext cx="1005840" cy="0"/>
          </a:xfrm>
          <a:prstGeom prst="straightConnector1">
            <a:avLst/>
          </a:prstGeom>
          <a:ln w="38100">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995730396"/>
      </p:ext>
    </p:extLst>
  </p:cSld>
  <p:clrMapOvr>
    <a:masterClrMapping/>
  </p:clrMapOvr>
  <p:extLst>
    <p:ext uri="{6950BFC3-D8DA-4A85-94F7-54DA5524770B}">
      <p188:commentRel xmlns:p188="http://schemas.microsoft.com/office/powerpoint/2018/8/main" r:id="rId2"/>
    </p:ext>
  </p:extLs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C292CC-9CCA-64DE-195A-7E1EE343EACC}"/>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47D848F3-F7E3-E194-C527-ED3D10260DFE}"/>
              </a:ext>
            </a:extLst>
          </p:cNvPr>
          <p:cNvSpPr>
            <a:spLocks noGrp="1"/>
          </p:cNvSpPr>
          <p:nvPr>
            <p:ph type="title"/>
          </p:nvPr>
        </p:nvSpPr>
        <p:spPr>
          <a:xfrm>
            <a:off x="1257300" y="457200"/>
            <a:ext cx="10401300" cy="605790"/>
          </a:xfrm>
        </p:spPr>
        <p:txBody>
          <a:bodyPr>
            <a:normAutofit/>
          </a:bodyPr>
          <a:lstStyle/>
          <a:p>
            <a:r>
              <a:rPr lang="en-US">
                <a:latin typeface="Open Sans"/>
                <a:ea typeface="Open Sans"/>
                <a:cs typeface="Open Sans"/>
              </a:rPr>
              <a:t>How USAs Manage Users</a:t>
            </a:r>
            <a:endParaRPr lang="en-US"/>
          </a:p>
        </p:txBody>
      </p:sp>
      <p:sp>
        <p:nvSpPr>
          <p:cNvPr id="5" name="Slide Number Placeholder 4">
            <a:extLst>
              <a:ext uri="{FF2B5EF4-FFF2-40B4-BE49-F238E27FC236}">
                <a16:creationId xmlns:a16="http://schemas.microsoft.com/office/drawing/2014/main" id="{09D5FDC3-69A3-7D8D-3E7E-33943C2D9355}"/>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BCDE79FB-97BA-492B-8D57-F1373F9ADA95}" type="slidenum">
              <a:rPr kumimoji="0" lang="en-US" sz="1200" b="1" i="0" u="none" strike="noStrike" kern="1200" cap="none" spc="0" normalizeH="0" baseline="0" noProof="0" smtClean="0">
                <a:ln>
                  <a:noFill/>
                </a:ln>
                <a:solidFill>
                  <a:srgbClr val="005763"/>
                </a:solidFill>
                <a:effectLst/>
                <a:uLnTx/>
                <a:uFillTx/>
                <a:latin typeface="Open Sans" panose="020B0606030504020204" pitchFamily="34" charset="0"/>
                <a:ea typeface="Open Sans" panose="020B0606030504020204" pitchFamily="34" charset="0"/>
                <a:cs typeface="Open Sans" panose="020B0606030504020204" pitchFamily="34" charset="0"/>
              </a:rPr>
              <a:pPr marL="0" marR="0" lvl="0" indent="0" algn="ctr" defTabSz="914400" rtl="0" eaLnBrk="1" fontAlgn="auto" latinLnBrk="0" hangingPunct="1">
                <a:lnSpc>
                  <a:spcPct val="100000"/>
                </a:lnSpc>
                <a:spcBef>
                  <a:spcPts val="0"/>
                </a:spcBef>
                <a:spcAft>
                  <a:spcPts val="0"/>
                </a:spcAft>
                <a:buClrTx/>
                <a:buSzTx/>
                <a:buFontTx/>
                <a:buNone/>
                <a:tabLst/>
                <a:defRPr/>
              </a:pPr>
              <a:t>20</a:t>
            </a:fld>
            <a:endParaRPr kumimoji="0" lang="en-US" sz="1200" b="1" i="0" u="none" strike="noStrike" kern="1200" cap="none" spc="0" normalizeH="0" baseline="0" noProof="0">
              <a:ln>
                <a:noFill/>
              </a:ln>
              <a:solidFill>
                <a:srgbClr val="005763"/>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
        <p:nvSpPr>
          <p:cNvPr id="12" name="TextBox 11">
            <a:extLst>
              <a:ext uri="{FF2B5EF4-FFF2-40B4-BE49-F238E27FC236}">
                <a16:creationId xmlns:a16="http://schemas.microsoft.com/office/drawing/2014/main" id="{BAF88C44-8658-7440-D56B-365A2C03E3F1}"/>
              </a:ext>
            </a:extLst>
          </p:cNvPr>
          <p:cNvSpPr txBox="1"/>
          <p:nvPr/>
        </p:nvSpPr>
        <p:spPr>
          <a:xfrm>
            <a:off x="533400" y="787803"/>
            <a:ext cx="3113353"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00829B"/>
                </a:solidFill>
                <a:effectLst/>
                <a:uLnTx/>
                <a:uFillTx/>
                <a:latin typeface="Open Sans" panose="020B0606030504020204" pitchFamily="34" charset="0"/>
                <a:ea typeface="Open Sans" panose="020B0606030504020204" pitchFamily="34" charset="0"/>
                <a:cs typeface="Open Sans" panose="020B0606030504020204" pitchFamily="34" charset="0"/>
              </a:rPr>
              <a:t>Future State</a:t>
            </a:r>
          </a:p>
        </p:txBody>
      </p:sp>
      <p:sp>
        <p:nvSpPr>
          <p:cNvPr id="3" name="TextBox 2">
            <a:extLst>
              <a:ext uri="{FF2B5EF4-FFF2-40B4-BE49-F238E27FC236}">
                <a16:creationId xmlns:a16="http://schemas.microsoft.com/office/drawing/2014/main" id="{98B84EEB-55CC-1F7F-1379-603561E088D4}"/>
              </a:ext>
            </a:extLst>
          </p:cNvPr>
          <p:cNvSpPr txBox="1"/>
          <p:nvPr/>
        </p:nvSpPr>
        <p:spPr>
          <a:xfrm>
            <a:off x="8909697" y="6538912"/>
            <a:ext cx="3025629" cy="2308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srgbClr val="FF0000"/>
                </a:solidFill>
                <a:effectLst/>
                <a:uLnTx/>
                <a:uFillTx/>
                <a:latin typeface="Open Sans" panose="020B0606030504020204" pitchFamily="34" charset="0"/>
                <a:ea typeface="Open Sans" panose="020B0606030504020204" pitchFamily="34" charset="0"/>
                <a:cs typeface="Open Sans" panose="020B0606030504020204" pitchFamily="34" charset="0"/>
              </a:rPr>
              <a:t>Draft – for illustrative purposes only; to be finalized</a:t>
            </a:r>
          </a:p>
        </p:txBody>
      </p:sp>
      <p:sp>
        <p:nvSpPr>
          <p:cNvPr id="13" name="TextBox 12">
            <a:extLst>
              <a:ext uri="{FF2B5EF4-FFF2-40B4-BE49-F238E27FC236}">
                <a16:creationId xmlns:a16="http://schemas.microsoft.com/office/drawing/2014/main" id="{6C214744-E68B-8AD3-8018-DAFF2A67A880}"/>
              </a:ext>
            </a:extLst>
          </p:cNvPr>
          <p:cNvSpPr txBox="1"/>
          <p:nvPr/>
        </p:nvSpPr>
        <p:spPr>
          <a:xfrm>
            <a:off x="533400" y="1219826"/>
            <a:ext cx="3592926" cy="276999"/>
          </a:xfrm>
          <a:prstGeom prst="rect">
            <a:avLst/>
          </a:prstGeom>
          <a:noFill/>
        </p:spPr>
        <p:txBody>
          <a:bodyPr wrap="square" rtlCol="0">
            <a:spAutoFit/>
          </a:bodyPr>
          <a:lstStyle/>
          <a:p>
            <a:pPr>
              <a:defRPr/>
            </a:pPr>
            <a:r>
              <a:rPr lang="en-US" sz="1200" b="1">
                <a:solidFill>
                  <a:srgbClr val="00829B"/>
                </a:solidFill>
                <a:latin typeface="Open Sans" panose="020B0606030504020204" pitchFamily="34" charset="0"/>
                <a:ea typeface="Open Sans" panose="020B0606030504020204" pitchFamily="34" charset="0"/>
                <a:cs typeface="Open Sans" panose="020B0606030504020204" pitchFamily="34" charset="0"/>
              </a:rPr>
              <a:t>Assign Entitlements (2/2)</a:t>
            </a:r>
          </a:p>
        </p:txBody>
      </p:sp>
      <p:pic>
        <p:nvPicPr>
          <p:cNvPr id="2" name="Picture 1">
            <a:extLst>
              <a:ext uri="{FF2B5EF4-FFF2-40B4-BE49-F238E27FC236}">
                <a16:creationId xmlns:a16="http://schemas.microsoft.com/office/drawing/2014/main" id="{953D2394-381E-EF25-CB06-E694C57C3A9F}"/>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1217341" y="2009663"/>
            <a:ext cx="2651944" cy="3530588"/>
          </a:xfrm>
          <a:prstGeom prst="rect">
            <a:avLst/>
          </a:prstGeom>
          <a:ln>
            <a:solidFill>
              <a:srgbClr val="00829B"/>
            </a:solidFill>
          </a:ln>
        </p:spPr>
      </p:pic>
      <p:sp>
        <p:nvSpPr>
          <p:cNvPr id="9" name="Rectangle 8">
            <a:extLst>
              <a:ext uri="{FF2B5EF4-FFF2-40B4-BE49-F238E27FC236}">
                <a16:creationId xmlns:a16="http://schemas.microsoft.com/office/drawing/2014/main" id="{2A8AF41D-1FAB-5C50-B120-56B58E0ED46E}"/>
              </a:ext>
            </a:extLst>
          </p:cNvPr>
          <p:cNvSpPr/>
          <p:nvPr/>
        </p:nvSpPr>
        <p:spPr>
          <a:xfrm>
            <a:off x="1616902" y="1824998"/>
            <a:ext cx="1921008" cy="369331"/>
          </a:xfrm>
          <a:prstGeom prst="rect">
            <a:avLst/>
          </a:prstGeom>
          <a:solidFill>
            <a:srgbClr val="00829B"/>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a:solidFill>
                  <a:srgbClr val="FFFFFF"/>
                </a:solidFill>
                <a:latin typeface="Open Sans" panose="020B0606030504020204" pitchFamily="34" charset="0"/>
                <a:ea typeface="Open Sans" panose="020B0606030504020204" pitchFamily="34" charset="0"/>
                <a:cs typeface="Open Sans" panose="020B0606030504020204" pitchFamily="34" charset="0"/>
              </a:rPr>
              <a:t>6. Select Entitlements</a:t>
            </a:r>
          </a:p>
        </p:txBody>
      </p:sp>
      <p:pic>
        <p:nvPicPr>
          <p:cNvPr id="11" name="Picture 10">
            <a:extLst>
              <a:ext uri="{FF2B5EF4-FFF2-40B4-BE49-F238E27FC236}">
                <a16:creationId xmlns:a16="http://schemas.microsoft.com/office/drawing/2014/main" id="{0B153F7F-BE8F-A6A9-B501-EF6172BAFD2C}"/>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7828042" y="2009662"/>
            <a:ext cx="2651944" cy="3530588"/>
          </a:xfrm>
          <a:prstGeom prst="rect">
            <a:avLst/>
          </a:prstGeom>
          <a:ln>
            <a:solidFill>
              <a:srgbClr val="00829B"/>
            </a:solidFill>
          </a:ln>
        </p:spPr>
      </p:pic>
      <p:sp>
        <p:nvSpPr>
          <p:cNvPr id="18" name="Rectangle 17">
            <a:extLst>
              <a:ext uri="{FF2B5EF4-FFF2-40B4-BE49-F238E27FC236}">
                <a16:creationId xmlns:a16="http://schemas.microsoft.com/office/drawing/2014/main" id="{7CE1370F-309C-4494-47C4-8FDE8EC8BF2A}"/>
              </a:ext>
            </a:extLst>
          </p:cNvPr>
          <p:cNvSpPr/>
          <p:nvPr/>
        </p:nvSpPr>
        <p:spPr>
          <a:xfrm>
            <a:off x="8481449" y="1824997"/>
            <a:ext cx="1345130" cy="369330"/>
          </a:xfrm>
          <a:prstGeom prst="rect">
            <a:avLst/>
          </a:prstGeom>
          <a:solidFill>
            <a:srgbClr val="00829B"/>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FFFFFF"/>
                </a:solidFill>
                <a:effectLst/>
                <a:uLnTx/>
                <a:uFillTx/>
                <a:latin typeface="Open Sans" panose="020B0606030504020204" pitchFamily="34" charset="0"/>
                <a:ea typeface="Open Sans" panose="020B0606030504020204" pitchFamily="34" charset="0"/>
                <a:cs typeface="Open Sans" panose="020B0606030504020204" pitchFamily="34" charset="0"/>
              </a:rPr>
              <a:t>6. </a:t>
            </a:r>
            <a:r>
              <a:rPr lang="en-US" sz="1100">
                <a:solidFill>
                  <a:srgbClr val="FFFFFF"/>
                </a:solidFill>
                <a:latin typeface="Open Sans" panose="020B0606030504020204" pitchFamily="34" charset="0"/>
                <a:ea typeface="Open Sans" panose="020B0606030504020204" pitchFamily="34" charset="0"/>
                <a:cs typeface="Open Sans" panose="020B0606030504020204" pitchFamily="34" charset="0"/>
              </a:rPr>
              <a:t>Success</a:t>
            </a:r>
            <a:endParaRPr kumimoji="0" lang="en-US" sz="1100" b="0" i="0" u="none" strike="noStrike" kern="1200" cap="none" spc="0" normalizeH="0" baseline="0" noProof="0">
              <a:ln>
                <a:noFill/>
              </a:ln>
              <a:solidFill>
                <a:srgbClr val="FFFFFF"/>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pic>
        <p:nvPicPr>
          <p:cNvPr id="7" name="Picture 6">
            <a:extLst>
              <a:ext uri="{FF2B5EF4-FFF2-40B4-BE49-F238E27FC236}">
                <a16:creationId xmlns:a16="http://schemas.microsoft.com/office/drawing/2014/main" id="{D0910998-8CE8-D123-B9B0-739C2B284FA7}"/>
              </a:ext>
            </a:extLst>
          </p:cNvPr>
          <p:cNvPicPr>
            <a:picLocks noChangeAspect="1"/>
          </p:cNvPicPr>
          <p:nvPr/>
        </p:nvPicPr>
        <p:blipFill>
          <a:blip r:embed="rId5"/>
          <a:stretch>
            <a:fillRect/>
          </a:stretch>
        </p:blipFill>
        <p:spPr>
          <a:xfrm>
            <a:off x="4538590" y="2009662"/>
            <a:ext cx="2651944" cy="3530588"/>
          </a:xfrm>
          <a:prstGeom prst="rect">
            <a:avLst/>
          </a:prstGeom>
          <a:ln>
            <a:solidFill>
              <a:srgbClr val="00829B"/>
            </a:solidFill>
          </a:ln>
        </p:spPr>
      </p:pic>
      <p:sp>
        <p:nvSpPr>
          <p:cNvPr id="15" name="Rectangle 14">
            <a:extLst>
              <a:ext uri="{FF2B5EF4-FFF2-40B4-BE49-F238E27FC236}">
                <a16:creationId xmlns:a16="http://schemas.microsoft.com/office/drawing/2014/main" id="{D6CB1178-5DF9-C357-10D6-9C0F872AEC23}"/>
              </a:ext>
            </a:extLst>
          </p:cNvPr>
          <p:cNvSpPr/>
          <p:nvPr/>
        </p:nvSpPr>
        <p:spPr>
          <a:xfrm>
            <a:off x="4904058" y="1824998"/>
            <a:ext cx="1921008" cy="369331"/>
          </a:xfrm>
          <a:prstGeom prst="rect">
            <a:avLst/>
          </a:prstGeom>
          <a:solidFill>
            <a:srgbClr val="00829B"/>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a:solidFill>
                  <a:srgbClr val="FFFFFF"/>
                </a:solidFill>
                <a:latin typeface="Open Sans" panose="020B0606030504020204" pitchFamily="34" charset="0"/>
                <a:ea typeface="Open Sans" panose="020B0606030504020204" pitchFamily="34" charset="0"/>
                <a:cs typeface="Open Sans" panose="020B0606030504020204" pitchFamily="34" charset="0"/>
              </a:rPr>
              <a:t>5. Confirm selection</a:t>
            </a:r>
          </a:p>
        </p:txBody>
      </p:sp>
    </p:spTree>
    <p:extLst>
      <p:ext uri="{BB962C8B-B14F-4D97-AF65-F5344CB8AC3E}">
        <p14:creationId xmlns:p14="http://schemas.microsoft.com/office/powerpoint/2010/main" val="300644826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05ADBE-7E24-16BC-770E-846220CB277C}"/>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525F675E-4A15-4825-0C4A-3DD6AAB785C6}"/>
              </a:ext>
            </a:extLst>
          </p:cNvPr>
          <p:cNvSpPr>
            <a:spLocks noGrp="1"/>
          </p:cNvSpPr>
          <p:nvPr>
            <p:ph type="title"/>
          </p:nvPr>
        </p:nvSpPr>
        <p:spPr>
          <a:xfrm>
            <a:off x="1257300" y="457200"/>
            <a:ext cx="10401300" cy="605790"/>
          </a:xfrm>
        </p:spPr>
        <p:txBody>
          <a:bodyPr>
            <a:normAutofit/>
          </a:bodyPr>
          <a:lstStyle/>
          <a:p>
            <a:r>
              <a:rPr lang="en-US">
                <a:latin typeface="Open Sans"/>
                <a:ea typeface="Open Sans"/>
                <a:cs typeface="Open Sans"/>
              </a:rPr>
              <a:t>How USAs Manage Users</a:t>
            </a:r>
            <a:endParaRPr lang="en-US"/>
          </a:p>
        </p:txBody>
      </p:sp>
      <p:sp>
        <p:nvSpPr>
          <p:cNvPr id="5" name="Slide Number Placeholder 4">
            <a:extLst>
              <a:ext uri="{FF2B5EF4-FFF2-40B4-BE49-F238E27FC236}">
                <a16:creationId xmlns:a16="http://schemas.microsoft.com/office/drawing/2014/main" id="{934D0A20-B216-1C4E-2A3B-170297F00D74}"/>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BCDE79FB-97BA-492B-8D57-F1373F9ADA95}" type="slidenum">
              <a:rPr kumimoji="0" lang="en-US" sz="1200" b="1" i="0" u="none" strike="noStrike" kern="1200" cap="none" spc="0" normalizeH="0" baseline="0" noProof="0" smtClean="0">
                <a:ln>
                  <a:noFill/>
                </a:ln>
                <a:solidFill>
                  <a:srgbClr val="005763"/>
                </a:solidFill>
                <a:effectLst/>
                <a:uLnTx/>
                <a:uFillTx/>
                <a:latin typeface="Open Sans" panose="020B0606030504020204" pitchFamily="34" charset="0"/>
                <a:ea typeface="Open Sans" panose="020B0606030504020204" pitchFamily="34" charset="0"/>
                <a:cs typeface="Open Sans" panose="020B0606030504020204" pitchFamily="34" charset="0"/>
              </a:rPr>
              <a:pPr marL="0" marR="0" lvl="0" indent="0" algn="ctr" defTabSz="914400" rtl="0" eaLnBrk="1" fontAlgn="auto" latinLnBrk="0" hangingPunct="1">
                <a:lnSpc>
                  <a:spcPct val="100000"/>
                </a:lnSpc>
                <a:spcBef>
                  <a:spcPts val="0"/>
                </a:spcBef>
                <a:spcAft>
                  <a:spcPts val="0"/>
                </a:spcAft>
                <a:buClrTx/>
                <a:buSzTx/>
                <a:buFontTx/>
                <a:buNone/>
                <a:tabLst/>
                <a:defRPr/>
              </a:pPr>
              <a:t>21</a:t>
            </a:fld>
            <a:endParaRPr kumimoji="0" lang="en-US" sz="1200" b="1" i="0" u="none" strike="noStrike" kern="1200" cap="none" spc="0" normalizeH="0" baseline="0" noProof="0">
              <a:ln>
                <a:noFill/>
              </a:ln>
              <a:solidFill>
                <a:srgbClr val="005763"/>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
        <p:nvSpPr>
          <p:cNvPr id="12" name="TextBox 11">
            <a:extLst>
              <a:ext uri="{FF2B5EF4-FFF2-40B4-BE49-F238E27FC236}">
                <a16:creationId xmlns:a16="http://schemas.microsoft.com/office/drawing/2014/main" id="{8857233A-1432-1D6E-215B-77A2E3EF8008}"/>
              </a:ext>
            </a:extLst>
          </p:cNvPr>
          <p:cNvSpPr txBox="1"/>
          <p:nvPr/>
        </p:nvSpPr>
        <p:spPr>
          <a:xfrm>
            <a:off x="533400" y="787803"/>
            <a:ext cx="3113353"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00829B"/>
                </a:solidFill>
                <a:effectLst/>
                <a:uLnTx/>
                <a:uFillTx/>
                <a:latin typeface="Open Sans" panose="020B0606030504020204" pitchFamily="34" charset="0"/>
                <a:ea typeface="Open Sans" panose="020B0606030504020204" pitchFamily="34" charset="0"/>
                <a:cs typeface="Open Sans" panose="020B0606030504020204" pitchFamily="34" charset="0"/>
              </a:rPr>
              <a:t>Future State</a:t>
            </a:r>
          </a:p>
        </p:txBody>
      </p:sp>
      <p:sp>
        <p:nvSpPr>
          <p:cNvPr id="3" name="TextBox 2">
            <a:extLst>
              <a:ext uri="{FF2B5EF4-FFF2-40B4-BE49-F238E27FC236}">
                <a16:creationId xmlns:a16="http://schemas.microsoft.com/office/drawing/2014/main" id="{8B1ABFAC-7C48-21AC-A743-1E2E2452AF30}"/>
              </a:ext>
            </a:extLst>
          </p:cNvPr>
          <p:cNvSpPr txBox="1"/>
          <p:nvPr/>
        </p:nvSpPr>
        <p:spPr>
          <a:xfrm>
            <a:off x="8909697" y="6538912"/>
            <a:ext cx="3025629" cy="2308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srgbClr val="FF0000"/>
                </a:solidFill>
                <a:effectLst/>
                <a:uLnTx/>
                <a:uFillTx/>
                <a:latin typeface="Open Sans" panose="020B0606030504020204" pitchFamily="34" charset="0"/>
                <a:ea typeface="Open Sans" panose="020B0606030504020204" pitchFamily="34" charset="0"/>
                <a:cs typeface="Open Sans" panose="020B0606030504020204" pitchFamily="34" charset="0"/>
              </a:rPr>
              <a:t>Draft – for illustrative purposes only; to be finalized</a:t>
            </a:r>
          </a:p>
        </p:txBody>
      </p:sp>
      <p:pic>
        <p:nvPicPr>
          <p:cNvPr id="9" name="Picture 8">
            <a:extLst>
              <a:ext uri="{FF2B5EF4-FFF2-40B4-BE49-F238E27FC236}">
                <a16:creationId xmlns:a16="http://schemas.microsoft.com/office/drawing/2014/main" id="{F1D4E004-A6C2-0945-0293-8E6C31811103}"/>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300563" y="2022991"/>
            <a:ext cx="2651942" cy="3156048"/>
          </a:xfrm>
          <a:prstGeom prst="rect">
            <a:avLst/>
          </a:prstGeom>
          <a:ln>
            <a:solidFill>
              <a:srgbClr val="00829B"/>
            </a:solidFill>
          </a:ln>
        </p:spPr>
      </p:pic>
      <p:sp>
        <p:nvSpPr>
          <p:cNvPr id="15" name="Rectangle 14">
            <a:extLst>
              <a:ext uri="{FF2B5EF4-FFF2-40B4-BE49-F238E27FC236}">
                <a16:creationId xmlns:a16="http://schemas.microsoft.com/office/drawing/2014/main" id="{68AEB007-D472-E946-B005-77C99AD6DAA1}"/>
              </a:ext>
            </a:extLst>
          </p:cNvPr>
          <p:cNvSpPr/>
          <p:nvPr/>
        </p:nvSpPr>
        <p:spPr>
          <a:xfrm>
            <a:off x="643320" y="1838325"/>
            <a:ext cx="1921008" cy="369331"/>
          </a:xfrm>
          <a:prstGeom prst="rect">
            <a:avLst/>
          </a:prstGeom>
          <a:solidFill>
            <a:srgbClr val="00829B"/>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a:solidFill>
                  <a:srgbClr val="FFFFFF"/>
                </a:solidFill>
                <a:latin typeface="Open Sans" panose="020B0606030504020204" pitchFamily="34" charset="0"/>
                <a:ea typeface="Open Sans" panose="020B0606030504020204" pitchFamily="34" charset="0"/>
                <a:cs typeface="Open Sans" panose="020B0606030504020204" pitchFamily="34" charset="0"/>
              </a:rPr>
              <a:t>1. Delegated Administration</a:t>
            </a:r>
          </a:p>
        </p:txBody>
      </p:sp>
      <p:sp>
        <p:nvSpPr>
          <p:cNvPr id="13" name="TextBox 12">
            <a:extLst>
              <a:ext uri="{FF2B5EF4-FFF2-40B4-BE49-F238E27FC236}">
                <a16:creationId xmlns:a16="http://schemas.microsoft.com/office/drawing/2014/main" id="{03D597B2-B0E4-F7BA-C1BA-86064A71E4B1}"/>
              </a:ext>
            </a:extLst>
          </p:cNvPr>
          <p:cNvSpPr txBox="1"/>
          <p:nvPr/>
        </p:nvSpPr>
        <p:spPr>
          <a:xfrm>
            <a:off x="496187" y="1250331"/>
            <a:ext cx="3592926" cy="276999"/>
          </a:xfrm>
          <a:prstGeom prst="rect">
            <a:avLst/>
          </a:prstGeom>
          <a:noFill/>
        </p:spPr>
        <p:txBody>
          <a:bodyPr wrap="square" rtlCol="0">
            <a:spAutoFit/>
          </a:bodyPr>
          <a:lstStyle/>
          <a:p>
            <a:pPr>
              <a:defRPr/>
            </a:pPr>
            <a:r>
              <a:rPr lang="en-US" sz="1200" b="1">
                <a:solidFill>
                  <a:srgbClr val="00829B"/>
                </a:solidFill>
                <a:latin typeface="Open Sans" panose="020B0606030504020204" pitchFamily="34" charset="0"/>
                <a:ea typeface="Open Sans" panose="020B0606030504020204" pitchFamily="34" charset="0"/>
                <a:cs typeface="Open Sans" panose="020B0606030504020204" pitchFamily="34" charset="0"/>
              </a:rPr>
              <a:t>Remove Entitlements (1/2)</a:t>
            </a:r>
          </a:p>
        </p:txBody>
      </p:sp>
      <p:pic>
        <p:nvPicPr>
          <p:cNvPr id="7" name="Picture 6">
            <a:extLst>
              <a:ext uri="{FF2B5EF4-FFF2-40B4-BE49-F238E27FC236}">
                <a16:creationId xmlns:a16="http://schemas.microsoft.com/office/drawing/2014/main" id="{0A819E4C-D5C2-33DF-B2DF-C1C4627DE97C}"/>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3212934" y="2022990"/>
            <a:ext cx="2651942" cy="3156048"/>
          </a:xfrm>
          <a:prstGeom prst="rect">
            <a:avLst/>
          </a:prstGeom>
          <a:ln>
            <a:solidFill>
              <a:srgbClr val="00829B"/>
            </a:solidFill>
          </a:ln>
        </p:spPr>
      </p:pic>
      <p:sp>
        <p:nvSpPr>
          <p:cNvPr id="18" name="Rectangle 17">
            <a:extLst>
              <a:ext uri="{FF2B5EF4-FFF2-40B4-BE49-F238E27FC236}">
                <a16:creationId xmlns:a16="http://schemas.microsoft.com/office/drawing/2014/main" id="{C47FFF50-36EF-4D8D-7FAC-3400897CE490}"/>
              </a:ext>
            </a:extLst>
          </p:cNvPr>
          <p:cNvSpPr/>
          <p:nvPr/>
        </p:nvSpPr>
        <p:spPr>
          <a:xfrm>
            <a:off x="3817687" y="1792859"/>
            <a:ext cx="1345130" cy="369330"/>
          </a:xfrm>
          <a:prstGeom prst="rect">
            <a:avLst/>
          </a:prstGeom>
          <a:solidFill>
            <a:srgbClr val="00829B"/>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100">
                <a:solidFill>
                  <a:srgbClr val="FFFFFF"/>
                </a:solidFill>
                <a:latin typeface="Open Sans" panose="020B0606030504020204" pitchFamily="34" charset="0"/>
                <a:ea typeface="Open Sans" panose="020B0606030504020204" pitchFamily="34" charset="0"/>
                <a:cs typeface="Open Sans" panose="020B0606030504020204" pitchFamily="34" charset="0"/>
              </a:rPr>
              <a:t>2. Manage Entitlements</a:t>
            </a:r>
            <a:endParaRPr kumimoji="0" lang="en-US" sz="1100" b="0" i="0" u="none" strike="noStrike" kern="1200" cap="none" spc="0" normalizeH="0" baseline="0" noProof="0">
              <a:ln>
                <a:noFill/>
              </a:ln>
              <a:solidFill>
                <a:srgbClr val="FFFFFF"/>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pic>
        <p:nvPicPr>
          <p:cNvPr id="2" name="Picture 1">
            <a:extLst>
              <a:ext uri="{FF2B5EF4-FFF2-40B4-BE49-F238E27FC236}">
                <a16:creationId xmlns:a16="http://schemas.microsoft.com/office/drawing/2014/main" id="{C80CBA98-F283-6998-AF64-5D02E2606FDD}"/>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6125304" y="2022990"/>
            <a:ext cx="2651943" cy="3156048"/>
          </a:xfrm>
          <a:prstGeom prst="rect">
            <a:avLst/>
          </a:prstGeom>
          <a:ln>
            <a:solidFill>
              <a:srgbClr val="00829B"/>
            </a:solidFill>
          </a:ln>
        </p:spPr>
      </p:pic>
      <p:sp>
        <p:nvSpPr>
          <p:cNvPr id="20" name="Rectangle 19">
            <a:extLst>
              <a:ext uri="{FF2B5EF4-FFF2-40B4-BE49-F238E27FC236}">
                <a16:creationId xmlns:a16="http://schemas.microsoft.com/office/drawing/2014/main" id="{DAAA9334-F7A5-A1A7-1CFB-FDAF6782C0D5}"/>
              </a:ext>
            </a:extLst>
          </p:cNvPr>
          <p:cNvSpPr/>
          <p:nvPr/>
        </p:nvSpPr>
        <p:spPr>
          <a:xfrm>
            <a:off x="6334976" y="1747393"/>
            <a:ext cx="2053370" cy="414796"/>
          </a:xfrm>
          <a:prstGeom prst="rect">
            <a:avLst/>
          </a:prstGeom>
          <a:solidFill>
            <a:srgbClr val="00829B"/>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100">
                <a:solidFill>
                  <a:srgbClr val="FFFFFF"/>
                </a:solidFill>
                <a:latin typeface="Open Sans" panose="020B0606030504020204" pitchFamily="34" charset="0"/>
                <a:ea typeface="Open Sans" panose="020B0606030504020204" pitchFamily="34" charset="0"/>
                <a:cs typeface="Open Sans" panose="020B0606030504020204" pitchFamily="34" charset="0"/>
              </a:rPr>
              <a:t>3. Remove Entitlements(Select Entity)</a:t>
            </a:r>
            <a:endParaRPr kumimoji="0" lang="en-US" sz="1100" b="0" i="0" u="none" strike="noStrike" kern="1200" cap="none" spc="0" normalizeH="0" baseline="0" noProof="0">
              <a:ln>
                <a:noFill/>
              </a:ln>
              <a:solidFill>
                <a:srgbClr val="FFFFFF"/>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pic>
        <p:nvPicPr>
          <p:cNvPr id="4" name="Picture 3">
            <a:extLst>
              <a:ext uri="{FF2B5EF4-FFF2-40B4-BE49-F238E27FC236}">
                <a16:creationId xmlns:a16="http://schemas.microsoft.com/office/drawing/2014/main" id="{3AAB0953-C7BA-7992-19A9-7C428CF4364A}"/>
              </a:ext>
              <a:ext uri="{C183D7F6-B498-43B3-948B-1728B52AA6E4}">
                <adec:decorative xmlns:adec="http://schemas.microsoft.com/office/drawing/2017/decorative" val="1"/>
              </a:ext>
            </a:extLst>
          </p:cNvPr>
          <p:cNvPicPr>
            <a:picLocks noChangeAspect="1"/>
          </p:cNvPicPr>
          <p:nvPr/>
        </p:nvPicPr>
        <p:blipFill>
          <a:blip r:embed="rId6"/>
          <a:stretch>
            <a:fillRect/>
          </a:stretch>
        </p:blipFill>
        <p:spPr>
          <a:xfrm>
            <a:off x="8986919" y="2022990"/>
            <a:ext cx="2651943" cy="3156048"/>
          </a:xfrm>
          <a:prstGeom prst="rect">
            <a:avLst/>
          </a:prstGeom>
          <a:ln>
            <a:solidFill>
              <a:srgbClr val="00829B"/>
            </a:solidFill>
          </a:ln>
        </p:spPr>
      </p:pic>
      <p:sp>
        <p:nvSpPr>
          <p:cNvPr id="19" name="Rectangle 18">
            <a:extLst>
              <a:ext uri="{FF2B5EF4-FFF2-40B4-BE49-F238E27FC236}">
                <a16:creationId xmlns:a16="http://schemas.microsoft.com/office/drawing/2014/main" id="{30898498-4CCF-5379-240C-A72B19E53B7C}"/>
              </a:ext>
            </a:extLst>
          </p:cNvPr>
          <p:cNvSpPr/>
          <p:nvPr/>
        </p:nvSpPr>
        <p:spPr>
          <a:xfrm>
            <a:off x="9384803" y="1747044"/>
            <a:ext cx="1856174" cy="369330"/>
          </a:xfrm>
          <a:prstGeom prst="rect">
            <a:avLst/>
          </a:prstGeom>
          <a:solidFill>
            <a:srgbClr val="00829B"/>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100">
                <a:solidFill>
                  <a:srgbClr val="FFFFFF"/>
                </a:solidFill>
                <a:latin typeface="Open Sans" panose="020B0606030504020204" pitchFamily="34" charset="0"/>
                <a:ea typeface="Open Sans" panose="020B0606030504020204" pitchFamily="34" charset="0"/>
                <a:cs typeface="Open Sans" panose="020B0606030504020204" pitchFamily="34" charset="0"/>
              </a:rPr>
              <a:t>4. Select User</a:t>
            </a:r>
            <a:endParaRPr kumimoji="0" lang="en-US" sz="1100" b="0" i="0" u="none" strike="noStrike" kern="1200" cap="none" spc="0" normalizeH="0" baseline="0" noProof="0">
              <a:ln>
                <a:noFill/>
              </a:ln>
              <a:solidFill>
                <a:srgbClr val="FFFFFF"/>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27880449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1C947C-02F4-7922-33EF-F2A82A2FA5EA}"/>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9356307A-7264-299E-5B7D-C94538C2DAAD}"/>
              </a:ext>
            </a:extLst>
          </p:cNvPr>
          <p:cNvSpPr>
            <a:spLocks noGrp="1"/>
          </p:cNvSpPr>
          <p:nvPr>
            <p:ph type="title"/>
          </p:nvPr>
        </p:nvSpPr>
        <p:spPr>
          <a:xfrm>
            <a:off x="1257300" y="457200"/>
            <a:ext cx="10401300" cy="605790"/>
          </a:xfrm>
        </p:spPr>
        <p:txBody>
          <a:bodyPr>
            <a:normAutofit/>
          </a:bodyPr>
          <a:lstStyle/>
          <a:p>
            <a:r>
              <a:rPr lang="en-US">
                <a:latin typeface="Open Sans"/>
                <a:ea typeface="Open Sans"/>
                <a:cs typeface="Open Sans"/>
              </a:rPr>
              <a:t>How USAs Manage Users</a:t>
            </a:r>
            <a:endParaRPr lang="en-US"/>
          </a:p>
        </p:txBody>
      </p:sp>
      <p:sp>
        <p:nvSpPr>
          <p:cNvPr id="5" name="Slide Number Placeholder 4">
            <a:extLst>
              <a:ext uri="{FF2B5EF4-FFF2-40B4-BE49-F238E27FC236}">
                <a16:creationId xmlns:a16="http://schemas.microsoft.com/office/drawing/2014/main" id="{DAC9D1DB-8E05-92A1-4861-E9A2F5341AD6}"/>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BCDE79FB-97BA-492B-8D57-F1373F9ADA95}" type="slidenum">
              <a:rPr kumimoji="0" lang="en-US" sz="1200" b="1" i="0" u="none" strike="noStrike" kern="1200" cap="none" spc="0" normalizeH="0" baseline="0" noProof="0" smtClean="0">
                <a:ln>
                  <a:noFill/>
                </a:ln>
                <a:solidFill>
                  <a:srgbClr val="005763"/>
                </a:solidFill>
                <a:effectLst/>
                <a:uLnTx/>
                <a:uFillTx/>
                <a:latin typeface="Open Sans" panose="020B0606030504020204" pitchFamily="34" charset="0"/>
                <a:ea typeface="Open Sans" panose="020B0606030504020204" pitchFamily="34" charset="0"/>
                <a:cs typeface="Open Sans" panose="020B0606030504020204" pitchFamily="34" charset="0"/>
              </a:rPr>
              <a:pPr marL="0" marR="0" lvl="0" indent="0" algn="ctr" defTabSz="914400" rtl="0" eaLnBrk="1" fontAlgn="auto" latinLnBrk="0" hangingPunct="1">
                <a:lnSpc>
                  <a:spcPct val="100000"/>
                </a:lnSpc>
                <a:spcBef>
                  <a:spcPts val="0"/>
                </a:spcBef>
                <a:spcAft>
                  <a:spcPts val="0"/>
                </a:spcAft>
                <a:buClrTx/>
                <a:buSzTx/>
                <a:buFontTx/>
                <a:buNone/>
                <a:tabLst/>
                <a:defRPr/>
              </a:pPr>
              <a:t>22</a:t>
            </a:fld>
            <a:endParaRPr kumimoji="0" lang="en-US" sz="1200" b="1" i="0" u="none" strike="noStrike" kern="1200" cap="none" spc="0" normalizeH="0" baseline="0" noProof="0">
              <a:ln>
                <a:noFill/>
              </a:ln>
              <a:solidFill>
                <a:srgbClr val="005763"/>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
        <p:nvSpPr>
          <p:cNvPr id="12" name="TextBox 11">
            <a:extLst>
              <a:ext uri="{FF2B5EF4-FFF2-40B4-BE49-F238E27FC236}">
                <a16:creationId xmlns:a16="http://schemas.microsoft.com/office/drawing/2014/main" id="{66456357-92F1-90BE-191B-9BEBC6E58B1B}"/>
              </a:ext>
            </a:extLst>
          </p:cNvPr>
          <p:cNvSpPr txBox="1"/>
          <p:nvPr/>
        </p:nvSpPr>
        <p:spPr>
          <a:xfrm>
            <a:off x="533400" y="787803"/>
            <a:ext cx="3113353"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00829B"/>
                </a:solidFill>
                <a:effectLst/>
                <a:uLnTx/>
                <a:uFillTx/>
                <a:latin typeface="Open Sans" panose="020B0606030504020204" pitchFamily="34" charset="0"/>
                <a:ea typeface="Open Sans" panose="020B0606030504020204" pitchFamily="34" charset="0"/>
                <a:cs typeface="Open Sans" panose="020B0606030504020204" pitchFamily="34" charset="0"/>
              </a:rPr>
              <a:t>Future State</a:t>
            </a:r>
          </a:p>
        </p:txBody>
      </p:sp>
      <p:sp>
        <p:nvSpPr>
          <p:cNvPr id="3" name="TextBox 2">
            <a:extLst>
              <a:ext uri="{FF2B5EF4-FFF2-40B4-BE49-F238E27FC236}">
                <a16:creationId xmlns:a16="http://schemas.microsoft.com/office/drawing/2014/main" id="{0CA25B80-BA5B-D602-5976-77EBCE5F775C}"/>
              </a:ext>
            </a:extLst>
          </p:cNvPr>
          <p:cNvSpPr txBox="1"/>
          <p:nvPr/>
        </p:nvSpPr>
        <p:spPr>
          <a:xfrm>
            <a:off x="8909697" y="6538912"/>
            <a:ext cx="3025629" cy="2308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srgbClr val="FF0000"/>
                </a:solidFill>
                <a:effectLst/>
                <a:uLnTx/>
                <a:uFillTx/>
                <a:latin typeface="Open Sans" panose="020B0606030504020204" pitchFamily="34" charset="0"/>
                <a:ea typeface="Open Sans" panose="020B0606030504020204" pitchFamily="34" charset="0"/>
                <a:cs typeface="Open Sans" panose="020B0606030504020204" pitchFamily="34" charset="0"/>
              </a:rPr>
              <a:t>Draft – for illustrative purposes only; to be finalized</a:t>
            </a:r>
          </a:p>
        </p:txBody>
      </p:sp>
      <p:sp>
        <p:nvSpPr>
          <p:cNvPr id="13" name="TextBox 12">
            <a:extLst>
              <a:ext uri="{FF2B5EF4-FFF2-40B4-BE49-F238E27FC236}">
                <a16:creationId xmlns:a16="http://schemas.microsoft.com/office/drawing/2014/main" id="{39293505-B8E8-6A89-4A58-D94765817CF9}"/>
              </a:ext>
            </a:extLst>
          </p:cNvPr>
          <p:cNvSpPr txBox="1"/>
          <p:nvPr/>
        </p:nvSpPr>
        <p:spPr>
          <a:xfrm>
            <a:off x="533400" y="1219826"/>
            <a:ext cx="3592926" cy="276999"/>
          </a:xfrm>
          <a:prstGeom prst="rect">
            <a:avLst/>
          </a:prstGeom>
          <a:noFill/>
        </p:spPr>
        <p:txBody>
          <a:bodyPr wrap="square" rtlCol="0">
            <a:spAutoFit/>
          </a:bodyPr>
          <a:lstStyle/>
          <a:p>
            <a:pPr>
              <a:defRPr/>
            </a:pPr>
            <a:r>
              <a:rPr lang="en-US" sz="1200" b="1">
                <a:solidFill>
                  <a:srgbClr val="00829B"/>
                </a:solidFill>
                <a:latin typeface="Open Sans" panose="020B0606030504020204" pitchFamily="34" charset="0"/>
                <a:ea typeface="Open Sans" panose="020B0606030504020204" pitchFamily="34" charset="0"/>
                <a:cs typeface="Open Sans" panose="020B0606030504020204" pitchFamily="34" charset="0"/>
              </a:rPr>
              <a:t>Remove Entitlements (2/2)</a:t>
            </a:r>
          </a:p>
        </p:txBody>
      </p:sp>
      <p:pic>
        <p:nvPicPr>
          <p:cNvPr id="14" name="Picture 13">
            <a:extLst>
              <a:ext uri="{FF2B5EF4-FFF2-40B4-BE49-F238E27FC236}">
                <a16:creationId xmlns:a16="http://schemas.microsoft.com/office/drawing/2014/main" id="{BF6E3B00-E139-8A44-2B97-59E9F256D736}"/>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1251434" y="2001779"/>
            <a:ext cx="2651943" cy="3530588"/>
          </a:xfrm>
          <a:prstGeom prst="rect">
            <a:avLst/>
          </a:prstGeom>
          <a:ln>
            <a:solidFill>
              <a:srgbClr val="00829B"/>
            </a:solidFill>
          </a:ln>
        </p:spPr>
      </p:pic>
      <p:sp>
        <p:nvSpPr>
          <p:cNvPr id="9" name="Rectangle 8">
            <a:extLst>
              <a:ext uri="{FF2B5EF4-FFF2-40B4-BE49-F238E27FC236}">
                <a16:creationId xmlns:a16="http://schemas.microsoft.com/office/drawing/2014/main" id="{3569E4D0-FD2D-8AB8-63B0-88A4BDEF141E}"/>
              </a:ext>
            </a:extLst>
          </p:cNvPr>
          <p:cNvSpPr/>
          <p:nvPr/>
        </p:nvSpPr>
        <p:spPr>
          <a:xfrm>
            <a:off x="1598708" y="1824997"/>
            <a:ext cx="1921008" cy="369331"/>
          </a:xfrm>
          <a:prstGeom prst="rect">
            <a:avLst/>
          </a:prstGeom>
          <a:solidFill>
            <a:srgbClr val="00829B"/>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a:solidFill>
                  <a:srgbClr val="FFFFFF"/>
                </a:solidFill>
                <a:latin typeface="Open Sans" panose="020B0606030504020204" pitchFamily="34" charset="0"/>
                <a:ea typeface="Open Sans" panose="020B0606030504020204" pitchFamily="34" charset="0"/>
                <a:cs typeface="Open Sans" panose="020B0606030504020204" pitchFamily="34" charset="0"/>
              </a:rPr>
              <a:t>6. Select Entitlements</a:t>
            </a:r>
          </a:p>
        </p:txBody>
      </p:sp>
      <p:pic>
        <p:nvPicPr>
          <p:cNvPr id="16" name="Picture 15">
            <a:extLst>
              <a:ext uri="{FF2B5EF4-FFF2-40B4-BE49-F238E27FC236}">
                <a16:creationId xmlns:a16="http://schemas.microsoft.com/office/drawing/2014/main" id="{36E444D4-BD2D-EE4D-8689-D7F87D267B3D}"/>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4556784" y="2001779"/>
            <a:ext cx="2651943" cy="3522705"/>
          </a:xfrm>
          <a:prstGeom prst="rect">
            <a:avLst/>
          </a:prstGeom>
          <a:ln>
            <a:solidFill>
              <a:srgbClr val="00829B"/>
            </a:solidFill>
          </a:ln>
        </p:spPr>
      </p:pic>
      <p:sp>
        <p:nvSpPr>
          <p:cNvPr id="15" name="Rectangle 14">
            <a:extLst>
              <a:ext uri="{FF2B5EF4-FFF2-40B4-BE49-F238E27FC236}">
                <a16:creationId xmlns:a16="http://schemas.microsoft.com/office/drawing/2014/main" id="{66A205E7-5CA4-A7EE-A3A5-247766F6AEEF}"/>
              </a:ext>
            </a:extLst>
          </p:cNvPr>
          <p:cNvSpPr/>
          <p:nvPr/>
        </p:nvSpPr>
        <p:spPr>
          <a:xfrm>
            <a:off x="4905205" y="1817113"/>
            <a:ext cx="1921008" cy="369331"/>
          </a:xfrm>
          <a:prstGeom prst="rect">
            <a:avLst/>
          </a:prstGeom>
          <a:solidFill>
            <a:srgbClr val="00829B"/>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100">
                <a:solidFill>
                  <a:srgbClr val="FFFFFF"/>
                </a:solidFill>
                <a:latin typeface="Open Sans" panose="020B0606030504020204" pitchFamily="34" charset="0"/>
                <a:ea typeface="Open Sans" panose="020B0606030504020204" pitchFamily="34" charset="0"/>
                <a:cs typeface="Open Sans" panose="020B0606030504020204" pitchFamily="34" charset="0"/>
              </a:rPr>
              <a:t>5. Confirm selection</a:t>
            </a:r>
          </a:p>
        </p:txBody>
      </p:sp>
      <p:pic>
        <p:nvPicPr>
          <p:cNvPr id="17" name="Picture 16">
            <a:extLst>
              <a:ext uri="{FF2B5EF4-FFF2-40B4-BE49-F238E27FC236}">
                <a16:creationId xmlns:a16="http://schemas.microsoft.com/office/drawing/2014/main" id="{FCC5C00C-771B-E3D3-D346-36293C91FE69}"/>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7770568" y="1997458"/>
            <a:ext cx="2651943" cy="3534909"/>
          </a:xfrm>
          <a:prstGeom prst="rect">
            <a:avLst/>
          </a:prstGeom>
          <a:ln>
            <a:solidFill>
              <a:srgbClr val="00829B"/>
            </a:solidFill>
          </a:ln>
        </p:spPr>
      </p:pic>
      <p:sp>
        <p:nvSpPr>
          <p:cNvPr id="18" name="Rectangle 17">
            <a:extLst>
              <a:ext uri="{FF2B5EF4-FFF2-40B4-BE49-F238E27FC236}">
                <a16:creationId xmlns:a16="http://schemas.microsoft.com/office/drawing/2014/main" id="{DDBCD1E6-6040-7495-2CE6-11333A178A31}"/>
              </a:ext>
            </a:extLst>
          </p:cNvPr>
          <p:cNvSpPr/>
          <p:nvPr/>
        </p:nvSpPr>
        <p:spPr>
          <a:xfrm>
            <a:off x="8423974" y="1812793"/>
            <a:ext cx="1345130" cy="369330"/>
          </a:xfrm>
          <a:prstGeom prst="rect">
            <a:avLst/>
          </a:prstGeom>
          <a:solidFill>
            <a:srgbClr val="00829B"/>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FFFFFF"/>
                </a:solidFill>
                <a:effectLst/>
                <a:uLnTx/>
                <a:uFillTx/>
                <a:latin typeface="Open Sans" panose="020B0606030504020204" pitchFamily="34" charset="0"/>
                <a:ea typeface="Open Sans" panose="020B0606030504020204" pitchFamily="34" charset="0"/>
                <a:cs typeface="Open Sans" panose="020B0606030504020204" pitchFamily="34" charset="0"/>
              </a:rPr>
              <a:t>6. </a:t>
            </a:r>
            <a:r>
              <a:rPr lang="en-US" sz="1100">
                <a:solidFill>
                  <a:srgbClr val="FFFFFF"/>
                </a:solidFill>
                <a:latin typeface="Open Sans" panose="020B0606030504020204" pitchFamily="34" charset="0"/>
                <a:ea typeface="Open Sans" panose="020B0606030504020204" pitchFamily="34" charset="0"/>
                <a:cs typeface="Open Sans" panose="020B0606030504020204" pitchFamily="34" charset="0"/>
              </a:rPr>
              <a:t>Success</a:t>
            </a:r>
            <a:endParaRPr kumimoji="0" lang="en-US" sz="1100" b="0" i="0" u="none" strike="noStrike" kern="1200" cap="none" spc="0" normalizeH="0" baseline="0" noProof="0">
              <a:ln>
                <a:noFill/>
              </a:ln>
              <a:solidFill>
                <a:srgbClr val="FFFFFF"/>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1098829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663676-A79B-218F-5D1E-672866EBEE45}"/>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07EE96B8-03E2-F79A-3367-A86B25BD98D2}"/>
              </a:ext>
            </a:extLst>
          </p:cNvPr>
          <p:cNvSpPr>
            <a:spLocks noGrp="1"/>
          </p:cNvSpPr>
          <p:nvPr>
            <p:ph type="title"/>
          </p:nvPr>
        </p:nvSpPr>
        <p:spPr>
          <a:xfrm>
            <a:off x="1081282" y="447138"/>
            <a:ext cx="10401300" cy="914400"/>
          </a:xfrm>
        </p:spPr>
        <p:txBody>
          <a:bodyPr/>
          <a:lstStyle/>
          <a:p>
            <a:r>
              <a:rPr lang="en-US"/>
              <a:t>Timeline</a:t>
            </a:r>
          </a:p>
        </p:txBody>
      </p:sp>
      <p:sp>
        <p:nvSpPr>
          <p:cNvPr id="5" name="Slide Number Placeholder 4">
            <a:extLst>
              <a:ext uri="{FF2B5EF4-FFF2-40B4-BE49-F238E27FC236}">
                <a16:creationId xmlns:a16="http://schemas.microsoft.com/office/drawing/2014/main" id="{081BF77D-9350-E688-0A38-E68B2EAA4170}"/>
              </a:ext>
            </a:extLst>
          </p:cNvPr>
          <p:cNvSpPr>
            <a:spLocks noGrp="1"/>
          </p:cNvSpPr>
          <p:nvPr>
            <p:ph type="sldNum" sz="quarter" idx="12"/>
          </p:nvPr>
        </p:nvSpPr>
        <p:spPr/>
        <p:txBody>
          <a:bodyPr/>
          <a:lstStyle/>
          <a:p>
            <a:fld id="{BCDE79FB-97BA-492B-8D57-F1373F9ADA95}" type="slidenum">
              <a:rPr lang="en-US" smtClean="0"/>
              <a:t>3</a:t>
            </a:fld>
            <a:endParaRPr lang="en-US"/>
          </a:p>
        </p:txBody>
      </p:sp>
      <p:sp>
        <p:nvSpPr>
          <p:cNvPr id="4" name="Arrow: Right 3">
            <a:extLst>
              <a:ext uri="{FF2B5EF4-FFF2-40B4-BE49-F238E27FC236}">
                <a16:creationId xmlns:a16="http://schemas.microsoft.com/office/drawing/2014/main" id="{D07A9F16-49F1-6810-4AD7-CCBD5828F82D}"/>
              </a:ext>
            </a:extLst>
          </p:cNvPr>
          <p:cNvSpPr/>
          <p:nvPr/>
        </p:nvSpPr>
        <p:spPr>
          <a:xfrm>
            <a:off x="443681" y="3598603"/>
            <a:ext cx="10401300" cy="393290"/>
          </a:xfrm>
          <a:prstGeom prst="rightArrow">
            <a:avLst/>
          </a:prstGeom>
          <a:gradFill flip="none" rotWithShape="1">
            <a:gsLst>
              <a:gs pos="0">
                <a:schemeClr val="accent1">
                  <a:lumMod val="75000"/>
                  <a:lumOff val="25000"/>
                </a:schemeClr>
              </a:gs>
              <a:gs pos="0">
                <a:srgbClr val="7030A0"/>
              </a:gs>
              <a:gs pos="83000">
                <a:schemeClr val="accent1">
                  <a:lumMod val="75000"/>
                  <a:lumOff val="25000"/>
                </a:schemeClr>
              </a:gs>
              <a:gs pos="100000">
                <a:schemeClr val="accent1">
                  <a:lumMod val="30000"/>
                  <a:lumOff val="70000"/>
                </a:schemeClr>
              </a:gs>
            </a:gsLst>
            <a:path path="circle">
              <a:fillToRect l="100000" t="100000"/>
            </a:path>
            <a:tileRect r="-100000" b="-100000"/>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 name="Straight Connector 7">
            <a:extLst>
              <a:ext uri="{FF2B5EF4-FFF2-40B4-BE49-F238E27FC236}">
                <a16:creationId xmlns:a16="http://schemas.microsoft.com/office/drawing/2014/main" id="{F7F6DBB7-6F76-7B8C-FB60-0BCDCE7666D1}"/>
              </a:ext>
            </a:extLst>
          </p:cNvPr>
          <p:cNvCxnSpPr/>
          <p:nvPr/>
        </p:nvCxnSpPr>
        <p:spPr>
          <a:xfrm>
            <a:off x="1366685" y="3126655"/>
            <a:ext cx="0" cy="1297858"/>
          </a:xfrm>
          <a:prstGeom prst="line">
            <a:avLst/>
          </a:prstGeom>
        </p:spPr>
        <p:style>
          <a:lnRef idx="2">
            <a:schemeClr val="accent1"/>
          </a:lnRef>
          <a:fillRef idx="0">
            <a:schemeClr val="accent1"/>
          </a:fillRef>
          <a:effectRef idx="1">
            <a:schemeClr val="accent1"/>
          </a:effectRef>
          <a:fontRef idx="minor">
            <a:schemeClr val="tx1"/>
          </a:fontRef>
        </p:style>
      </p:cxnSp>
      <p:cxnSp>
        <p:nvCxnSpPr>
          <p:cNvPr id="9" name="Straight Connector 8">
            <a:extLst>
              <a:ext uri="{FF2B5EF4-FFF2-40B4-BE49-F238E27FC236}">
                <a16:creationId xmlns:a16="http://schemas.microsoft.com/office/drawing/2014/main" id="{57AE356C-1437-92C7-DFB7-F69F996EB013}"/>
              </a:ext>
            </a:extLst>
          </p:cNvPr>
          <p:cNvCxnSpPr>
            <a:cxnSpLocks/>
          </p:cNvCxnSpPr>
          <p:nvPr/>
        </p:nvCxnSpPr>
        <p:spPr>
          <a:xfrm>
            <a:off x="2177845" y="2573843"/>
            <a:ext cx="0" cy="2743200"/>
          </a:xfrm>
          <a:prstGeom prst="line">
            <a:avLst/>
          </a:prstGeom>
        </p:spPr>
        <p:style>
          <a:lnRef idx="2">
            <a:schemeClr val="accent1"/>
          </a:lnRef>
          <a:fillRef idx="0">
            <a:schemeClr val="accent1"/>
          </a:fillRef>
          <a:effectRef idx="1">
            <a:schemeClr val="accent1"/>
          </a:effectRef>
          <a:fontRef idx="minor">
            <a:schemeClr val="tx1"/>
          </a:fontRef>
        </p:style>
      </p:cxnSp>
      <p:cxnSp>
        <p:nvCxnSpPr>
          <p:cNvPr id="10" name="Straight Connector 9">
            <a:extLst>
              <a:ext uri="{FF2B5EF4-FFF2-40B4-BE49-F238E27FC236}">
                <a16:creationId xmlns:a16="http://schemas.microsoft.com/office/drawing/2014/main" id="{72197929-C81E-A7B3-4A5F-804AB9B580C6}"/>
              </a:ext>
            </a:extLst>
          </p:cNvPr>
          <p:cNvCxnSpPr>
            <a:cxnSpLocks/>
          </p:cNvCxnSpPr>
          <p:nvPr/>
        </p:nvCxnSpPr>
        <p:spPr>
          <a:xfrm>
            <a:off x="3510110" y="2573843"/>
            <a:ext cx="0" cy="2743200"/>
          </a:xfrm>
          <a:prstGeom prst="line">
            <a:avLst/>
          </a:prstGeom>
        </p:spPr>
        <p:style>
          <a:lnRef idx="2">
            <a:schemeClr val="accent1"/>
          </a:lnRef>
          <a:fillRef idx="0">
            <a:schemeClr val="accent1"/>
          </a:fillRef>
          <a:effectRef idx="1">
            <a:schemeClr val="accent1"/>
          </a:effectRef>
          <a:fontRef idx="minor">
            <a:schemeClr val="tx1"/>
          </a:fontRef>
        </p:style>
      </p:cxnSp>
      <p:cxnSp>
        <p:nvCxnSpPr>
          <p:cNvPr id="13" name="Straight Connector 12">
            <a:extLst>
              <a:ext uri="{FF2B5EF4-FFF2-40B4-BE49-F238E27FC236}">
                <a16:creationId xmlns:a16="http://schemas.microsoft.com/office/drawing/2014/main" id="{01ACA0EC-1657-9FDF-7C5E-73418CA1AC79}"/>
              </a:ext>
            </a:extLst>
          </p:cNvPr>
          <p:cNvCxnSpPr/>
          <p:nvPr/>
        </p:nvCxnSpPr>
        <p:spPr>
          <a:xfrm>
            <a:off x="9080091" y="3269223"/>
            <a:ext cx="0" cy="1297858"/>
          </a:xfrm>
          <a:prstGeom prst="line">
            <a:avLst/>
          </a:prstGeom>
        </p:spPr>
        <p:style>
          <a:lnRef idx="2">
            <a:schemeClr val="accent1"/>
          </a:lnRef>
          <a:fillRef idx="0">
            <a:schemeClr val="accent1"/>
          </a:fillRef>
          <a:effectRef idx="1">
            <a:schemeClr val="accent1"/>
          </a:effectRef>
          <a:fontRef idx="minor">
            <a:schemeClr val="tx1"/>
          </a:fontRef>
        </p:style>
      </p:cxnSp>
      <p:sp>
        <p:nvSpPr>
          <p:cNvPr id="14" name="TextBox 13">
            <a:extLst>
              <a:ext uri="{FF2B5EF4-FFF2-40B4-BE49-F238E27FC236}">
                <a16:creationId xmlns:a16="http://schemas.microsoft.com/office/drawing/2014/main" id="{3EFA5FC1-A2B3-2C8D-8345-A8448AC0AA2F}"/>
              </a:ext>
            </a:extLst>
          </p:cNvPr>
          <p:cNvSpPr txBox="1"/>
          <p:nvPr/>
        </p:nvSpPr>
        <p:spPr>
          <a:xfrm>
            <a:off x="806245" y="2644876"/>
            <a:ext cx="1091381" cy="461665"/>
          </a:xfrm>
          <a:prstGeom prst="rect">
            <a:avLst/>
          </a:prstGeom>
          <a:noFill/>
        </p:spPr>
        <p:txBody>
          <a:bodyPr wrap="square" rtlCol="0">
            <a:spAutoFit/>
          </a:bodyPr>
          <a:lstStyle/>
          <a:p>
            <a:pPr algn="ctr"/>
            <a:r>
              <a:rPr lang="en-US" sz="800" b="1"/>
              <a:t>Aug 2026</a:t>
            </a:r>
          </a:p>
          <a:p>
            <a:pPr algn="ctr"/>
            <a:r>
              <a:rPr lang="en-US" sz="800" b="1"/>
              <a:t>Early Testers Go-Live</a:t>
            </a:r>
          </a:p>
        </p:txBody>
      </p:sp>
      <p:sp>
        <p:nvSpPr>
          <p:cNvPr id="16" name="TextBox 15">
            <a:extLst>
              <a:ext uri="{FF2B5EF4-FFF2-40B4-BE49-F238E27FC236}">
                <a16:creationId xmlns:a16="http://schemas.microsoft.com/office/drawing/2014/main" id="{6D8F5BE0-CAAC-36F2-D382-2B1025325AD6}"/>
              </a:ext>
            </a:extLst>
          </p:cNvPr>
          <p:cNvSpPr txBox="1"/>
          <p:nvPr/>
        </p:nvSpPr>
        <p:spPr>
          <a:xfrm>
            <a:off x="820994" y="4424513"/>
            <a:ext cx="1091381" cy="338554"/>
          </a:xfrm>
          <a:prstGeom prst="rect">
            <a:avLst/>
          </a:prstGeom>
          <a:noFill/>
        </p:spPr>
        <p:txBody>
          <a:bodyPr wrap="square" rtlCol="0">
            <a:spAutoFit/>
          </a:bodyPr>
          <a:lstStyle/>
          <a:p>
            <a:pPr algn="ctr"/>
            <a:r>
              <a:rPr lang="en-US" sz="800" b="1"/>
              <a:t>Registration and login to Ping Dev </a:t>
            </a:r>
          </a:p>
        </p:txBody>
      </p:sp>
      <p:sp>
        <p:nvSpPr>
          <p:cNvPr id="18" name="TextBox 17">
            <a:extLst>
              <a:ext uri="{FF2B5EF4-FFF2-40B4-BE49-F238E27FC236}">
                <a16:creationId xmlns:a16="http://schemas.microsoft.com/office/drawing/2014/main" id="{D1596E50-46D7-6FEF-312F-BC3F98DEF48B}"/>
              </a:ext>
            </a:extLst>
          </p:cNvPr>
          <p:cNvSpPr txBox="1"/>
          <p:nvPr/>
        </p:nvSpPr>
        <p:spPr>
          <a:xfrm>
            <a:off x="1578076" y="1946783"/>
            <a:ext cx="1229033" cy="461665"/>
          </a:xfrm>
          <a:prstGeom prst="rect">
            <a:avLst/>
          </a:prstGeom>
          <a:noFill/>
        </p:spPr>
        <p:txBody>
          <a:bodyPr wrap="square" rtlCol="0">
            <a:spAutoFit/>
          </a:bodyPr>
          <a:lstStyle/>
          <a:p>
            <a:pPr algn="ctr"/>
            <a:r>
              <a:rPr lang="en-US" sz="800" b="1"/>
              <a:t>Sept 2026</a:t>
            </a:r>
          </a:p>
          <a:p>
            <a:pPr algn="ctr"/>
            <a:r>
              <a:rPr lang="en-US" sz="800" b="1"/>
              <a:t>Early Testers + User Acceptance Testing*</a:t>
            </a:r>
          </a:p>
        </p:txBody>
      </p:sp>
      <p:sp>
        <p:nvSpPr>
          <p:cNvPr id="20" name="TextBox 19">
            <a:extLst>
              <a:ext uri="{FF2B5EF4-FFF2-40B4-BE49-F238E27FC236}">
                <a16:creationId xmlns:a16="http://schemas.microsoft.com/office/drawing/2014/main" id="{9695A7E4-E7EE-B9FF-3790-4B330B1983E7}"/>
              </a:ext>
            </a:extLst>
          </p:cNvPr>
          <p:cNvSpPr txBox="1"/>
          <p:nvPr/>
        </p:nvSpPr>
        <p:spPr>
          <a:xfrm>
            <a:off x="1632154" y="5307211"/>
            <a:ext cx="1091381" cy="954107"/>
          </a:xfrm>
          <a:prstGeom prst="rect">
            <a:avLst/>
          </a:prstGeom>
          <a:noFill/>
        </p:spPr>
        <p:txBody>
          <a:bodyPr wrap="square" rtlCol="0">
            <a:spAutoFit/>
          </a:bodyPr>
          <a:lstStyle/>
          <a:p>
            <a:pPr algn="ctr"/>
            <a:r>
              <a:rPr lang="en-US" sz="800" b="1"/>
              <a:t>User Acceptance Testing for </a:t>
            </a:r>
            <a:r>
              <a:rPr lang="en-US" sz="800" b="1">
                <a:solidFill>
                  <a:schemeClr val="accent6">
                    <a:lumMod val="75000"/>
                  </a:schemeClr>
                </a:solidFill>
              </a:rPr>
              <a:t>all impacted roles </a:t>
            </a:r>
            <a:r>
              <a:rPr lang="en-US" sz="800" b="1"/>
              <a:t>before the October Stakeholder Portal go-live</a:t>
            </a:r>
          </a:p>
        </p:txBody>
      </p:sp>
      <p:cxnSp>
        <p:nvCxnSpPr>
          <p:cNvPr id="22" name="Straight Connector 21">
            <a:extLst>
              <a:ext uri="{FF2B5EF4-FFF2-40B4-BE49-F238E27FC236}">
                <a16:creationId xmlns:a16="http://schemas.microsoft.com/office/drawing/2014/main" id="{4B0D0EF4-786E-33C5-F833-8DADA41FE8BA}"/>
              </a:ext>
            </a:extLst>
          </p:cNvPr>
          <p:cNvCxnSpPr/>
          <p:nvPr/>
        </p:nvCxnSpPr>
        <p:spPr>
          <a:xfrm>
            <a:off x="2638138" y="3293805"/>
            <a:ext cx="0" cy="1155290"/>
          </a:xfrm>
          <a:prstGeom prst="line">
            <a:avLst/>
          </a:prstGeom>
          <a:ln w="19050" cap="flat" cmpd="sng" algn="ctr">
            <a:solidFill>
              <a:schemeClr val="accent6"/>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24" name="TextBox 23">
            <a:extLst>
              <a:ext uri="{FF2B5EF4-FFF2-40B4-BE49-F238E27FC236}">
                <a16:creationId xmlns:a16="http://schemas.microsoft.com/office/drawing/2014/main" id="{24734C91-DBEA-F73D-5115-2538FA02AD81}"/>
              </a:ext>
            </a:extLst>
          </p:cNvPr>
          <p:cNvSpPr txBox="1"/>
          <p:nvPr/>
        </p:nvSpPr>
        <p:spPr>
          <a:xfrm>
            <a:off x="2038369" y="2650965"/>
            <a:ext cx="1229033" cy="707886"/>
          </a:xfrm>
          <a:prstGeom prst="rect">
            <a:avLst/>
          </a:prstGeom>
          <a:noFill/>
        </p:spPr>
        <p:txBody>
          <a:bodyPr wrap="square" rtlCol="0">
            <a:spAutoFit/>
          </a:bodyPr>
          <a:lstStyle/>
          <a:p>
            <a:pPr algn="ctr"/>
            <a:r>
              <a:rPr lang="en-US" sz="800" b="1">
                <a:solidFill>
                  <a:schemeClr val="accent6">
                    <a:lumMod val="75000"/>
                  </a:schemeClr>
                </a:solidFill>
              </a:rPr>
              <a:t>Oct 2026</a:t>
            </a:r>
          </a:p>
          <a:p>
            <a:pPr algn="ctr"/>
            <a:r>
              <a:rPr lang="en-US" sz="800" b="1">
                <a:solidFill>
                  <a:schemeClr val="accent6">
                    <a:lumMod val="75000"/>
                  </a:schemeClr>
                </a:solidFill>
              </a:rPr>
              <a:t>Future Ready</a:t>
            </a:r>
          </a:p>
          <a:p>
            <a:pPr algn="ctr"/>
            <a:r>
              <a:rPr lang="en-US" sz="800" b="1">
                <a:solidFill>
                  <a:schemeClr val="accent6">
                    <a:lumMod val="75000"/>
                  </a:schemeClr>
                </a:solidFill>
              </a:rPr>
              <a:t> Identity </a:t>
            </a:r>
          </a:p>
          <a:p>
            <a:pPr algn="ctr"/>
            <a:r>
              <a:rPr lang="en-US" sz="800" b="1">
                <a:solidFill>
                  <a:schemeClr val="accent6">
                    <a:lumMod val="75000"/>
                  </a:schemeClr>
                </a:solidFill>
              </a:rPr>
              <a:t>Stakeholder Portal </a:t>
            </a:r>
          </a:p>
          <a:p>
            <a:pPr algn="ctr"/>
            <a:r>
              <a:rPr lang="en-US" sz="800" b="1">
                <a:solidFill>
                  <a:schemeClr val="accent6">
                    <a:lumMod val="75000"/>
                  </a:schemeClr>
                </a:solidFill>
              </a:rPr>
              <a:t>Go-Live</a:t>
            </a:r>
          </a:p>
        </p:txBody>
      </p:sp>
      <p:sp>
        <p:nvSpPr>
          <p:cNvPr id="26" name="TextBox 25">
            <a:extLst>
              <a:ext uri="{FF2B5EF4-FFF2-40B4-BE49-F238E27FC236}">
                <a16:creationId xmlns:a16="http://schemas.microsoft.com/office/drawing/2014/main" id="{EB16D70E-459F-1B49-BD04-72626E03661E}"/>
              </a:ext>
            </a:extLst>
          </p:cNvPr>
          <p:cNvSpPr txBox="1"/>
          <p:nvPr/>
        </p:nvSpPr>
        <p:spPr>
          <a:xfrm>
            <a:off x="2895593" y="2080995"/>
            <a:ext cx="1229033" cy="461665"/>
          </a:xfrm>
          <a:prstGeom prst="rect">
            <a:avLst/>
          </a:prstGeom>
          <a:noFill/>
        </p:spPr>
        <p:txBody>
          <a:bodyPr wrap="square" rtlCol="0">
            <a:spAutoFit/>
          </a:bodyPr>
          <a:lstStyle/>
          <a:p>
            <a:pPr algn="ctr"/>
            <a:r>
              <a:rPr lang="en-US" sz="800" b="1"/>
              <a:t>Jan 2027</a:t>
            </a:r>
          </a:p>
          <a:p>
            <a:pPr algn="ctr"/>
            <a:r>
              <a:rPr lang="en-US" sz="800" b="1"/>
              <a:t>User Acceptance Testing – MPSP**</a:t>
            </a:r>
          </a:p>
        </p:txBody>
      </p:sp>
      <p:sp>
        <p:nvSpPr>
          <p:cNvPr id="28" name="TextBox 27">
            <a:extLst>
              <a:ext uri="{FF2B5EF4-FFF2-40B4-BE49-F238E27FC236}">
                <a16:creationId xmlns:a16="http://schemas.microsoft.com/office/drawing/2014/main" id="{BA9EC69B-9C4F-86F6-8B0C-DF083FA79B8C}"/>
              </a:ext>
            </a:extLst>
          </p:cNvPr>
          <p:cNvSpPr txBox="1"/>
          <p:nvPr/>
        </p:nvSpPr>
        <p:spPr>
          <a:xfrm>
            <a:off x="3033245" y="5317043"/>
            <a:ext cx="1091381" cy="830997"/>
          </a:xfrm>
          <a:prstGeom prst="rect">
            <a:avLst/>
          </a:prstGeom>
          <a:noFill/>
        </p:spPr>
        <p:txBody>
          <a:bodyPr wrap="square" rtlCol="0">
            <a:spAutoFit/>
          </a:bodyPr>
          <a:lstStyle/>
          <a:p>
            <a:pPr algn="ctr"/>
            <a:r>
              <a:rPr lang="en-US" sz="800" b="1"/>
              <a:t>User Acceptance Testing for </a:t>
            </a:r>
            <a:r>
              <a:rPr lang="en-US" sz="800" b="1">
                <a:solidFill>
                  <a:schemeClr val="accent6">
                    <a:lumMod val="75000"/>
                  </a:schemeClr>
                </a:solidFill>
              </a:rPr>
              <a:t>all impacted roles </a:t>
            </a:r>
            <a:r>
              <a:rPr lang="en-US" sz="800" b="1"/>
              <a:t>(</a:t>
            </a:r>
            <a:r>
              <a:rPr lang="en-US" sz="800" b="1">
                <a:solidFill>
                  <a:schemeClr val="accent6">
                    <a:lumMod val="75000"/>
                  </a:schemeClr>
                </a:solidFill>
              </a:rPr>
              <a:t>e.g.: USAs, ARs/BARs</a:t>
            </a:r>
            <a:r>
              <a:rPr lang="en-US" sz="800" b="1"/>
              <a:t>)</a:t>
            </a:r>
            <a:r>
              <a:rPr lang="en-US" sz="800" b="1">
                <a:solidFill>
                  <a:schemeClr val="accent6">
                    <a:lumMod val="75000"/>
                  </a:schemeClr>
                </a:solidFill>
              </a:rPr>
              <a:t> </a:t>
            </a:r>
            <a:r>
              <a:rPr lang="en-US" sz="800" b="1"/>
              <a:t>before MPSP** go-live</a:t>
            </a:r>
          </a:p>
        </p:txBody>
      </p:sp>
      <p:cxnSp>
        <p:nvCxnSpPr>
          <p:cNvPr id="29" name="Straight Connector 28">
            <a:extLst>
              <a:ext uri="{FF2B5EF4-FFF2-40B4-BE49-F238E27FC236}">
                <a16:creationId xmlns:a16="http://schemas.microsoft.com/office/drawing/2014/main" id="{59156122-17D7-75A1-E646-B8E6C815E168}"/>
              </a:ext>
            </a:extLst>
          </p:cNvPr>
          <p:cNvCxnSpPr/>
          <p:nvPr/>
        </p:nvCxnSpPr>
        <p:spPr>
          <a:xfrm>
            <a:off x="3932900" y="3293542"/>
            <a:ext cx="0" cy="1155290"/>
          </a:xfrm>
          <a:prstGeom prst="line">
            <a:avLst/>
          </a:prstGeom>
          <a:ln w="19050" cap="flat" cmpd="sng" algn="ctr">
            <a:solidFill>
              <a:schemeClr val="accent6"/>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30" name="TextBox 29">
            <a:extLst>
              <a:ext uri="{FF2B5EF4-FFF2-40B4-BE49-F238E27FC236}">
                <a16:creationId xmlns:a16="http://schemas.microsoft.com/office/drawing/2014/main" id="{BF162E83-F522-3E77-5D78-C15A40215306}"/>
              </a:ext>
            </a:extLst>
          </p:cNvPr>
          <p:cNvSpPr txBox="1"/>
          <p:nvPr/>
        </p:nvSpPr>
        <p:spPr>
          <a:xfrm>
            <a:off x="3333131" y="2837235"/>
            <a:ext cx="1229033" cy="461665"/>
          </a:xfrm>
          <a:prstGeom prst="rect">
            <a:avLst/>
          </a:prstGeom>
          <a:noFill/>
        </p:spPr>
        <p:txBody>
          <a:bodyPr wrap="square" rtlCol="0">
            <a:spAutoFit/>
          </a:bodyPr>
          <a:lstStyle/>
          <a:p>
            <a:pPr algn="ctr"/>
            <a:r>
              <a:rPr lang="en-US" sz="800" b="1">
                <a:solidFill>
                  <a:schemeClr val="accent6">
                    <a:lumMod val="75000"/>
                  </a:schemeClr>
                </a:solidFill>
              </a:rPr>
              <a:t>Feb 2027</a:t>
            </a:r>
          </a:p>
          <a:p>
            <a:pPr algn="ctr"/>
            <a:r>
              <a:rPr lang="en-US" sz="800" b="1">
                <a:solidFill>
                  <a:schemeClr val="accent6">
                    <a:lumMod val="75000"/>
                  </a:schemeClr>
                </a:solidFill>
              </a:rPr>
              <a:t>MPSP** </a:t>
            </a:r>
          </a:p>
          <a:p>
            <a:pPr algn="ctr"/>
            <a:r>
              <a:rPr lang="en-US" sz="800" b="1">
                <a:solidFill>
                  <a:schemeClr val="accent6">
                    <a:lumMod val="75000"/>
                  </a:schemeClr>
                </a:solidFill>
              </a:rPr>
              <a:t>Go-Live</a:t>
            </a:r>
          </a:p>
        </p:txBody>
      </p:sp>
      <p:sp>
        <p:nvSpPr>
          <p:cNvPr id="31" name="Left Brace 30">
            <a:extLst>
              <a:ext uri="{FF2B5EF4-FFF2-40B4-BE49-F238E27FC236}">
                <a16:creationId xmlns:a16="http://schemas.microsoft.com/office/drawing/2014/main" id="{A0208CF4-F39F-CBCD-1DBE-5BEF65A06021}"/>
              </a:ext>
            </a:extLst>
          </p:cNvPr>
          <p:cNvSpPr/>
          <p:nvPr/>
        </p:nvSpPr>
        <p:spPr>
          <a:xfrm rot="5400000">
            <a:off x="5939912" y="1542434"/>
            <a:ext cx="688245" cy="3576493"/>
          </a:xfrm>
          <a:prstGeom prst="leftBrace">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33" name="TextBox 32">
            <a:extLst>
              <a:ext uri="{FF2B5EF4-FFF2-40B4-BE49-F238E27FC236}">
                <a16:creationId xmlns:a16="http://schemas.microsoft.com/office/drawing/2014/main" id="{A281BCC0-9EB6-5E3B-0B09-A490F5D27E1E}"/>
              </a:ext>
            </a:extLst>
          </p:cNvPr>
          <p:cNvSpPr txBox="1"/>
          <p:nvPr/>
        </p:nvSpPr>
        <p:spPr>
          <a:xfrm>
            <a:off x="5669517" y="2388148"/>
            <a:ext cx="1229033" cy="584775"/>
          </a:xfrm>
          <a:prstGeom prst="rect">
            <a:avLst/>
          </a:prstGeom>
          <a:noFill/>
        </p:spPr>
        <p:txBody>
          <a:bodyPr wrap="square" rtlCol="0">
            <a:spAutoFit/>
          </a:bodyPr>
          <a:lstStyle/>
          <a:p>
            <a:pPr algn="ctr"/>
            <a:r>
              <a:rPr lang="en-US" sz="800" b="1"/>
              <a:t>2027</a:t>
            </a:r>
          </a:p>
          <a:p>
            <a:pPr algn="ctr"/>
            <a:r>
              <a:rPr lang="en-US" sz="800" b="1"/>
              <a:t>Testing and go-lives for applications integrating into Ping</a:t>
            </a:r>
          </a:p>
        </p:txBody>
      </p:sp>
      <p:sp>
        <p:nvSpPr>
          <p:cNvPr id="35" name="TextBox 34">
            <a:extLst>
              <a:ext uri="{FF2B5EF4-FFF2-40B4-BE49-F238E27FC236}">
                <a16:creationId xmlns:a16="http://schemas.microsoft.com/office/drawing/2014/main" id="{61078C58-A58C-09BB-01B2-7F32631BBE38}"/>
              </a:ext>
            </a:extLst>
          </p:cNvPr>
          <p:cNvSpPr txBox="1"/>
          <p:nvPr/>
        </p:nvSpPr>
        <p:spPr>
          <a:xfrm>
            <a:off x="8465574" y="2294613"/>
            <a:ext cx="1229033" cy="954107"/>
          </a:xfrm>
          <a:prstGeom prst="rect">
            <a:avLst/>
          </a:prstGeom>
          <a:noFill/>
        </p:spPr>
        <p:txBody>
          <a:bodyPr wrap="square" rtlCol="0">
            <a:spAutoFit/>
          </a:bodyPr>
          <a:lstStyle/>
          <a:p>
            <a:pPr algn="ctr"/>
            <a:r>
              <a:rPr lang="en-US" sz="800" b="1"/>
              <a:t>2027 - 2028</a:t>
            </a:r>
          </a:p>
          <a:p>
            <a:pPr algn="ctr"/>
            <a:r>
              <a:rPr lang="en-US" sz="800" b="1"/>
              <a:t>Discontinuation of old technology, moving into Ping as the official and only authentication method</a:t>
            </a:r>
          </a:p>
        </p:txBody>
      </p:sp>
      <p:sp>
        <p:nvSpPr>
          <p:cNvPr id="37" name="TextBox 36">
            <a:extLst>
              <a:ext uri="{FF2B5EF4-FFF2-40B4-BE49-F238E27FC236}">
                <a16:creationId xmlns:a16="http://schemas.microsoft.com/office/drawing/2014/main" id="{D842C531-2BB1-B448-AB51-47DDF67363C0}"/>
              </a:ext>
            </a:extLst>
          </p:cNvPr>
          <p:cNvSpPr txBox="1"/>
          <p:nvPr/>
        </p:nvSpPr>
        <p:spPr>
          <a:xfrm>
            <a:off x="1081282" y="833614"/>
            <a:ext cx="10461787" cy="323165"/>
          </a:xfrm>
          <a:prstGeom prst="rect">
            <a:avLst/>
          </a:prstGeom>
          <a:noFill/>
        </p:spPr>
        <p:txBody>
          <a:bodyPr wrap="square" lIns="45720" tIns="18288" rIns="45720" bIns="18288">
            <a:noAutofit/>
          </a:bodyPr>
          <a:lstStyle>
            <a:defPPr>
              <a:defRPr lang="en-US"/>
            </a:defPPr>
            <a:lvl1pPr>
              <a:defRPr sz="1500" b="0">
                <a:solidFill>
                  <a:srgbClr val="4B555C"/>
                </a:solidFill>
                <a:latin typeface="Arial"/>
              </a:defRPr>
            </a:lvl1pPr>
          </a:lstStyle>
          <a:p>
            <a:r>
              <a:rPr lang="en-US"/>
              <a:t>Early Testers will get the first look at how to register and login to the new Stakeholder Login Portal with MFA and provide feedback to the team. Those Early Testers will evolve throughout the IAM Program, based on the applications to be integrated in each wave.</a:t>
            </a:r>
          </a:p>
        </p:txBody>
      </p:sp>
      <p:sp>
        <p:nvSpPr>
          <p:cNvPr id="38" name="TextBox 37">
            <a:extLst>
              <a:ext uri="{FF2B5EF4-FFF2-40B4-BE49-F238E27FC236}">
                <a16:creationId xmlns:a16="http://schemas.microsoft.com/office/drawing/2014/main" id="{159F236B-B506-93D7-0156-257EA40101B8}"/>
              </a:ext>
            </a:extLst>
          </p:cNvPr>
          <p:cNvSpPr txBox="1"/>
          <p:nvPr/>
        </p:nvSpPr>
        <p:spPr>
          <a:xfrm>
            <a:off x="1081282" y="6327482"/>
            <a:ext cx="7836295" cy="507831"/>
          </a:xfrm>
          <a:prstGeom prst="rect">
            <a:avLst/>
          </a:prstGeom>
          <a:noFill/>
        </p:spPr>
        <p:txBody>
          <a:bodyPr wrap="square" rtlCol="0">
            <a:spAutoFit/>
          </a:bodyPr>
          <a:lstStyle/>
          <a:p>
            <a:r>
              <a:rPr lang="en-US" sz="900"/>
              <a:t>*User Acceptance Testing will consist of applications as they are tagged to a Wave, testers will vary based on impacted roles</a:t>
            </a:r>
          </a:p>
          <a:p>
            <a:r>
              <a:rPr lang="en-US" sz="900"/>
              <a:t>**MPSP = Market Participant Service Portal</a:t>
            </a:r>
          </a:p>
          <a:p>
            <a:r>
              <a:rPr lang="en-US" sz="900"/>
              <a:t>***</a:t>
            </a:r>
            <a:r>
              <a:rPr lang="en-US" sz="900">
                <a:hlinkClick r:id="rId2"/>
              </a:rPr>
              <a:t>NPRR 1306 - Removal of Digital Certificate References for Market Participants with ERCOT MIS Access</a:t>
            </a:r>
            <a:endParaRPr lang="en-US" sz="900"/>
          </a:p>
        </p:txBody>
      </p:sp>
      <p:sp>
        <p:nvSpPr>
          <p:cNvPr id="39" name="Rectangle: Rounded Corners 38">
            <a:extLst>
              <a:ext uri="{FF2B5EF4-FFF2-40B4-BE49-F238E27FC236}">
                <a16:creationId xmlns:a16="http://schemas.microsoft.com/office/drawing/2014/main" id="{70927482-6CA2-E7E3-A0E5-26827DE1904E}"/>
              </a:ext>
            </a:extLst>
          </p:cNvPr>
          <p:cNvSpPr/>
          <p:nvPr/>
        </p:nvSpPr>
        <p:spPr>
          <a:xfrm>
            <a:off x="8377644" y="4916964"/>
            <a:ext cx="3104937" cy="1493898"/>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en-US" sz="1200" b="1"/>
              <a:t>Key Takeaway:</a:t>
            </a:r>
          </a:p>
          <a:p>
            <a:pPr algn="ctr"/>
            <a:r>
              <a:rPr lang="en-US" sz="1200"/>
              <a:t>The delivery approach for the IAM Program is in iterative waves, which consist of planned advanced notices (communications), testing and education with the stakeholder roles relevant to the applications and changes coming.</a:t>
            </a:r>
          </a:p>
        </p:txBody>
      </p:sp>
      <p:sp>
        <p:nvSpPr>
          <p:cNvPr id="41" name="Left Brace 40">
            <a:extLst>
              <a:ext uri="{FF2B5EF4-FFF2-40B4-BE49-F238E27FC236}">
                <a16:creationId xmlns:a16="http://schemas.microsoft.com/office/drawing/2014/main" id="{C8173FA1-8746-98F2-7607-A8D18E159F01}"/>
              </a:ext>
            </a:extLst>
          </p:cNvPr>
          <p:cNvSpPr/>
          <p:nvPr/>
        </p:nvSpPr>
        <p:spPr>
          <a:xfrm rot="16200000">
            <a:off x="5939912" y="2455790"/>
            <a:ext cx="688245" cy="3576493"/>
          </a:xfrm>
          <a:prstGeom prst="leftBrace">
            <a:avLst/>
          </a:prstGeom>
          <a:ln w="19050" cap="flat" cmpd="sng" algn="ctr">
            <a:solidFill>
              <a:schemeClr val="accent3"/>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txBody>
          <a:bodyPr rtlCol="0" anchor="ctr"/>
          <a:lstStyle/>
          <a:p>
            <a:pPr algn="ctr"/>
            <a:endParaRPr lang="en-US"/>
          </a:p>
        </p:txBody>
      </p:sp>
      <p:sp>
        <p:nvSpPr>
          <p:cNvPr id="43" name="TextBox 42">
            <a:extLst>
              <a:ext uri="{FF2B5EF4-FFF2-40B4-BE49-F238E27FC236}">
                <a16:creationId xmlns:a16="http://schemas.microsoft.com/office/drawing/2014/main" id="{185305E6-9F5C-C4C9-5F22-E63C5F3019DA}"/>
              </a:ext>
            </a:extLst>
          </p:cNvPr>
          <p:cNvSpPr txBox="1"/>
          <p:nvPr/>
        </p:nvSpPr>
        <p:spPr>
          <a:xfrm>
            <a:off x="5747521" y="4592795"/>
            <a:ext cx="1229033" cy="954107"/>
          </a:xfrm>
          <a:prstGeom prst="rect">
            <a:avLst/>
          </a:prstGeom>
          <a:noFill/>
        </p:spPr>
        <p:txBody>
          <a:bodyPr wrap="square" rtlCol="0">
            <a:spAutoFit/>
          </a:bodyPr>
          <a:lstStyle/>
          <a:p>
            <a:r>
              <a:rPr lang="en-US" sz="800" b="1"/>
              <a:t>Apps included, not limited to:</a:t>
            </a:r>
          </a:p>
          <a:p>
            <a:pPr marL="171450" indent="-171450">
              <a:buFont typeface="Arial" panose="020B0604020202020204" pitchFamily="34" charset="0"/>
              <a:buChar char="•"/>
            </a:pPr>
            <a:r>
              <a:rPr lang="en-US" sz="800" b="1"/>
              <a:t>NMMS – MOD</a:t>
            </a:r>
          </a:p>
          <a:p>
            <a:pPr marL="171450" indent="-171450">
              <a:buFont typeface="Arial" panose="020B0604020202020204" pitchFamily="34" charset="0"/>
              <a:buChar char="•"/>
            </a:pPr>
            <a:r>
              <a:rPr lang="en-US" sz="800" b="1"/>
              <a:t>MMS – OS UI</a:t>
            </a:r>
          </a:p>
          <a:p>
            <a:pPr marL="171450" indent="-171450">
              <a:buFont typeface="Arial" panose="020B0604020202020204" pitchFamily="34" charset="0"/>
              <a:buChar char="•"/>
            </a:pPr>
            <a:r>
              <a:rPr lang="en-US" sz="800" b="1"/>
              <a:t>CRR </a:t>
            </a:r>
          </a:p>
          <a:p>
            <a:pPr marL="171450" indent="-171450">
              <a:buFont typeface="Arial" panose="020B0604020202020204" pitchFamily="34" charset="0"/>
              <a:buChar char="•"/>
            </a:pPr>
            <a:r>
              <a:rPr lang="en-US" sz="800" b="1" err="1"/>
              <a:t>MarkeTrak</a:t>
            </a:r>
            <a:endParaRPr lang="en-US" sz="800" b="1"/>
          </a:p>
          <a:p>
            <a:pPr marL="171450" indent="-171450">
              <a:buFont typeface="Arial" panose="020B0604020202020204" pitchFamily="34" charset="0"/>
              <a:buChar char="•"/>
            </a:pPr>
            <a:r>
              <a:rPr lang="en-US" sz="800" b="1"/>
              <a:t>Grid Geo</a:t>
            </a:r>
          </a:p>
        </p:txBody>
      </p:sp>
      <p:cxnSp>
        <p:nvCxnSpPr>
          <p:cNvPr id="2" name="Straight Connector 1">
            <a:extLst>
              <a:ext uri="{FF2B5EF4-FFF2-40B4-BE49-F238E27FC236}">
                <a16:creationId xmlns:a16="http://schemas.microsoft.com/office/drawing/2014/main" id="{BC17975B-D62E-FAA7-6B97-ACC7C62B37B1}"/>
              </a:ext>
            </a:extLst>
          </p:cNvPr>
          <p:cNvCxnSpPr>
            <a:cxnSpLocks/>
          </p:cNvCxnSpPr>
          <p:nvPr/>
        </p:nvCxnSpPr>
        <p:spPr>
          <a:xfrm>
            <a:off x="889819" y="2573843"/>
            <a:ext cx="0" cy="2743200"/>
          </a:xfrm>
          <a:prstGeom prst="line">
            <a:avLst/>
          </a:prstGeom>
        </p:spPr>
        <p:style>
          <a:lnRef idx="2">
            <a:schemeClr val="accent1"/>
          </a:lnRef>
          <a:fillRef idx="0">
            <a:schemeClr val="accent1"/>
          </a:fillRef>
          <a:effectRef idx="1">
            <a:schemeClr val="accent1"/>
          </a:effectRef>
          <a:fontRef idx="minor">
            <a:schemeClr val="tx1"/>
          </a:fontRef>
        </p:style>
      </p:cxnSp>
      <p:sp>
        <p:nvSpPr>
          <p:cNvPr id="7" name="TextBox 6">
            <a:extLst>
              <a:ext uri="{FF2B5EF4-FFF2-40B4-BE49-F238E27FC236}">
                <a16:creationId xmlns:a16="http://schemas.microsoft.com/office/drawing/2014/main" id="{D6C63ED5-6358-676E-E143-271673501945}"/>
              </a:ext>
            </a:extLst>
          </p:cNvPr>
          <p:cNvSpPr txBox="1"/>
          <p:nvPr/>
        </p:nvSpPr>
        <p:spPr>
          <a:xfrm>
            <a:off x="275302" y="2204106"/>
            <a:ext cx="1229033" cy="338554"/>
          </a:xfrm>
          <a:prstGeom prst="rect">
            <a:avLst/>
          </a:prstGeom>
          <a:noFill/>
        </p:spPr>
        <p:txBody>
          <a:bodyPr wrap="square" rtlCol="0">
            <a:spAutoFit/>
          </a:bodyPr>
          <a:lstStyle/>
          <a:p>
            <a:pPr algn="ctr"/>
            <a:r>
              <a:rPr lang="en-US" sz="800" b="1"/>
              <a:t>NPRR 1306 Effective Date***</a:t>
            </a:r>
          </a:p>
        </p:txBody>
      </p:sp>
    </p:spTree>
    <p:extLst>
      <p:ext uri="{BB962C8B-B14F-4D97-AF65-F5344CB8AC3E}">
        <p14:creationId xmlns:p14="http://schemas.microsoft.com/office/powerpoint/2010/main" val="21418069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88F5BA-2545-1FB5-586D-06342845B925}"/>
              </a:ext>
            </a:extLst>
          </p:cNvPr>
          <p:cNvSpPr>
            <a:spLocks noGrp="1"/>
          </p:cNvSpPr>
          <p:nvPr>
            <p:ph type="title"/>
          </p:nvPr>
        </p:nvSpPr>
        <p:spPr/>
        <p:txBody>
          <a:bodyPr/>
          <a:lstStyle/>
          <a:p>
            <a:r>
              <a:rPr lang="en-US"/>
              <a:t>The Plan for Testers</a:t>
            </a:r>
          </a:p>
        </p:txBody>
      </p:sp>
      <p:sp>
        <p:nvSpPr>
          <p:cNvPr id="4" name="Slide Number Placeholder 3">
            <a:extLst>
              <a:ext uri="{FF2B5EF4-FFF2-40B4-BE49-F238E27FC236}">
                <a16:creationId xmlns:a16="http://schemas.microsoft.com/office/drawing/2014/main" id="{248DB1B5-9D2C-EA4F-77BB-E99CC393CCDF}"/>
              </a:ext>
            </a:extLst>
          </p:cNvPr>
          <p:cNvSpPr>
            <a:spLocks noGrp="1"/>
          </p:cNvSpPr>
          <p:nvPr>
            <p:ph type="sldNum" sz="quarter" idx="12"/>
          </p:nvPr>
        </p:nvSpPr>
        <p:spPr/>
        <p:txBody>
          <a:bodyPr/>
          <a:lstStyle/>
          <a:p>
            <a:fld id="{BCDE79FB-97BA-492B-8D57-F1373F9ADA95}" type="slidenum">
              <a:rPr lang="en-US" smtClean="0"/>
              <a:t>4</a:t>
            </a:fld>
            <a:endParaRPr lang="en-US"/>
          </a:p>
        </p:txBody>
      </p:sp>
      <p:sp>
        <p:nvSpPr>
          <p:cNvPr id="5" name="Rectangle 4">
            <a:extLst>
              <a:ext uri="{FF2B5EF4-FFF2-40B4-BE49-F238E27FC236}">
                <a16:creationId xmlns:a16="http://schemas.microsoft.com/office/drawing/2014/main" id="{81D161EF-143E-3262-C31B-67E172AF0D92}"/>
              </a:ext>
            </a:extLst>
          </p:cNvPr>
          <p:cNvSpPr/>
          <p:nvPr/>
        </p:nvSpPr>
        <p:spPr>
          <a:xfrm>
            <a:off x="93013" y="1707928"/>
            <a:ext cx="720069" cy="1246495"/>
          </a:xfrm>
          <a:prstGeom prst="rect">
            <a:avLst/>
          </a:prstGeom>
          <a:noFill/>
        </p:spPr>
        <p:txBody>
          <a:bodyPr wrap="none" lIns="91440" tIns="45720" rIns="91440" bIns="45720">
            <a:spAutoFit/>
          </a:bodyPr>
          <a:lstStyle/>
          <a:p>
            <a:pPr algn="ctr"/>
            <a:r>
              <a:rPr lang="en-US" sz="7500" b="1" cap="none" spc="0">
                <a:ln w="6600">
                  <a:solidFill>
                    <a:schemeClr val="accent2"/>
                  </a:solidFill>
                  <a:prstDash val="solid"/>
                </a:ln>
                <a:solidFill>
                  <a:srgbClr val="FFFFFF"/>
                </a:solidFill>
                <a:effectLst>
                  <a:outerShdw dist="38100" dir="2700000" algn="tl" rotWithShape="0">
                    <a:schemeClr val="accent2"/>
                  </a:outerShdw>
                </a:effectLst>
              </a:rPr>
              <a:t>1</a:t>
            </a:r>
          </a:p>
        </p:txBody>
      </p:sp>
      <p:sp>
        <p:nvSpPr>
          <p:cNvPr id="7" name="Rectangle 6">
            <a:extLst>
              <a:ext uri="{FF2B5EF4-FFF2-40B4-BE49-F238E27FC236}">
                <a16:creationId xmlns:a16="http://schemas.microsoft.com/office/drawing/2014/main" id="{F34DD6C6-CDD8-4295-5355-13443D3D578D}"/>
              </a:ext>
            </a:extLst>
          </p:cNvPr>
          <p:cNvSpPr/>
          <p:nvPr/>
        </p:nvSpPr>
        <p:spPr>
          <a:xfrm>
            <a:off x="4109634" y="1707929"/>
            <a:ext cx="720069" cy="1246495"/>
          </a:xfrm>
          <a:prstGeom prst="rect">
            <a:avLst/>
          </a:prstGeom>
          <a:noFill/>
        </p:spPr>
        <p:txBody>
          <a:bodyPr wrap="none" lIns="91440" tIns="45720" rIns="91440" bIns="45720">
            <a:spAutoFit/>
          </a:bodyPr>
          <a:lstStyle/>
          <a:p>
            <a:pPr algn="ctr"/>
            <a:r>
              <a:rPr lang="en-US" sz="7500" b="1">
                <a:ln w="6600">
                  <a:solidFill>
                    <a:schemeClr val="accent2"/>
                  </a:solidFill>
                  <a:prstDash val="solid"/>
                </a:ln>
                <a:solidFill>
                  <a:srgbClr val="FFFFFF"/>
                </a:solidFill>
                <a:effectLst>
                  <a:outerShdw dist="38100" dir="2700000" algn="tl" rotWithShape="0">
                    <a:schemeClr val="accent2"/>
                  </a:outerShdw>
                </a:effectLst>
              </a:rPr>
              <a:t>2</a:t>
            </a:r>
            <a:endParaRPr lang="en-US" sz="7500" b="1" cap="none" spc="0">
              <a:ln w="6600">
                <a:solidFill>
                  <a:schemeClr val="accent2"/>
                </a:solidFill>
                <a:prstDash val="solid"/>
              </a:ln>
              <a:solidFill>
                <a:srgbClr val="FFFFFF"/>
              </a:solidFill>
              <a:effectLst>
                <a:outerShdw dist="38100" dir="2700000" algn="tl" rotWithShape="0">
                  <a:schemeClr val="accent2"/>
                </a:outerShdw>
              </a:effectLst>
            </a:endParaRPr>
          </a:p>
        </p:txBody>
      </p:sp>
      <p:sp>
        <p:nvSpPr>
          <p:cNvPr id="11" name="Rectangle 10">
            <a:extLst>
              <a:ext uri="{FF2B5EF4-FFF2-40B4-BE49-F238E27FC236}">
                <a16:creationId xmlns:a16="http://schemas.microsoft.com/office/drawing/2014/main" id="{CCA01D6F-95D4-944D-5E50-9B9A87BF2C30}"/>
              </a:ext>
            </a:extLst>
          </p:cNvPr>
          <p:cNvSpPr/>
          <p:nvPr/>
        </p:nvSpPr>
        <p:spPr>
          <a:xfrm>
            <a:off x="8192373" y="1712118"/>
            <a:ext cx="612668" cy="1246495"/>
          </a:xfrm>
          <a:prstGeom prst="rect">
            <a:avLst/>
          </a:prstGeom>
          <a:noFill/>
        </p:spPr>
        <p:txBody>
          <a:bodyPr wrap="square" lIns="91440" tIns="45720" rIns="91440" bIns="45720">
            <a:spAutoFit/>
          </a:bodyPr>
          <a:lstStyle/>
          <a:p>
            <a:pPr algn="ctr"/>
            <a:r>
              <a:rPr lang="en-US" sz="7500" b="1">
                <a:ln w="6600">
                  <a:solidFill>
                    <a:schemeClr val="accent2"/>
                  </a:solidFill>
                  <a:prstDash val="solid"/>
                </a:ln>
                <a:solidFill>
                  <a:srgbClr val="FFFFFF"/>
                </a:solidFill>
                <a:effectLst>
                  <a:outerShdw dist="38100" dir="2700000" algn="tl" rotWithShape="0">
                    <a:schemeClr val="accent2"/>
                  </a:outerShdw>
                </a:effectLst>
              </a:rPr>
              <a:t>3</a:t>
            </a:r>
            <a:endParaRPr lang="en-US" sz="7500" b="1" cap="none" spc="0">
              <a:ln w="6600">
                <a:solidFill>
                  <a:schemeClr val="accent2"/>
                </a:solidFill>
                <a:prstDash val="solid"/>
              </a:ln>
              <a:solidFill>
                <a:srgbClr val="FFFFFF"/>
              </a:solidFill>
              <a:effectLst>
                <a:outerShdw dist="38100" dir="2700000" algn="tl" rotWithShape="0">
                  <a:schemeClr val="accent2"/>
                </a:outerShdw>
              </a:effectLst>
            </a:endParaRPr>
          </a:p>
        </p:txBody>
      </p:sp>
      <p:sp>
        <p:nvSpPr>
          <p:cNvPr id="12" name="TextBox 11">
            <a:extLst>
              <a:ext uri="{FF2B5EF4-FFF2-40B4-BE49-F238E27FC236}">
                <a16:creationId xmlns:a16="http://schemas.microsoft.com/office/drawing/2014/main" id="{99A33348-7C4C-0954-A5BD-9C619192C4F8}"/>
              </a:ext>
            </a:extLst>
          </p:cNvPr>
          <p:cNvSpPr txBox="1"/>
          <p:nvPr/>
        </p:nvSpPr>
        <p:spPr>
          <a:xfrm>
            <a:off x="922506" y="2215760"/>
            <a:ext cx="2823966" cy="3539430"/>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r>
              <a:rPr lang="en-US" sz="1600">
                <a:solidFill>
                  <a:schemeClr val="accent6">
                    <a:lumMod val="75000"/>
                  </a:schemeClr>
                </a:solidFill>
              </a:rPr>
              <a:t>August 2026</a:t>
            </a:r>
          </a:p>
          <a:p>
            <a:pPr marL="285750" indent="-285750">
              <a:buFont typeface="Wingdings" panose="05000000000000000000" pitchFamily="2" charset="2"/>
              <a:buChar char="Ø"/>
            </a:pPr>
            <a:r>
              <a:rPr lang="en-US" sz="1600"/>
              <a:t>Optional volunteers</a:t>
            </a:r>
          </a:p>
          <a:p>
            <a:pPr marL="285750" indent="-285750">
              <a:buFont typeface="Wingdings" panose="05000000000000000000" pitchFamily="2" charset="2"/>
              <a:buChar char="Ø"/>
            </a:pPr>
            <a:r>
              <a:rPr lang="en-US" sz="1600"/>
              <a:t>Early Access and preview into the new Stakeholder Login experience</a:t>
            </a:r>
          </a:p>
          <a:p>
            <a:pPr marL="285750" indent="-285750">
              <a:buFont typeface="Wingdings" panose="05000000000000000000" pitchFamily="2" charset="2"/>
              <a:buChar char="Ø"/>
            </a:pPr>
            <a:r>
              <a:rPr lang="en-US" sz="1600"/>
              <a:t>Registration and login only into a Development environment, no other functionality available at this time</a:t>
            </a:r>
          </a:p>
          <a:p>
            <a:pPr marL="285750" indent="-285750">
              <a:buFont typeface="Wingdings" panose="05000000000000000000" pitchFamily="2" charset="2"/>
              <a:buChar char="Ø"/>
            </a:pPr>
            <a:r>
              <a:rPr lang="en-US" sz="1600"/>
              <a:t>On point to provide feedback on overall process, communication, trainings and experience</a:t>
            </a:r>
          </a:p>
        </p:txBody>
      </p:sp>
      <p:sp>
        <p:nvSpPr>
          <p:cNvPr id="14" name="TextBox 13">
            <a:extLst>
              <a:ext uri="{FF2B5EF4-FFF2-40B4-BE49-F238E27FC236}">
                <a16:creationId xmlns:a16="http://schemas.microsoft.com/office/drawing/2014/main" id="{69A13C48-8B1C-0803-9559-C42578FDF3AD}"/>
              </a:ext>
            </a:extLst>
          </p:cNvPr>
          <p:cNvSpPr txBox="1"/>
          <p:nvPr/>
        </p:nvSpPr>
        <p:spPr>
          <a:xfrm>
            <a:off x="4909743" y="2220525"/>
            <a:ext cx="2825496" cy="2800767"/>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r>
              <a:rPr lang="en-US" sz="1600">
                <a:solidFill>
                  <a:schemeClr val="accent6">
                    <a:lumMod val="75000"/>
                  </a:schemeClr>
                </a:solidFill>
              </a:rPr>
              <a:t>September 2026 </a:t>
            </a:r>
          </a:p>
          <a:p>
            <a:pPr marL="285750" indent="-285750">
              <a:buFont typeface="Wingdings" panose="05000000000000000000" pitchFamily="2" charset="2"/>
              <a:buChar char="Ø"/>
            </a:pPr>
            <a:r>
              <a:rPr lang="en-US" sz="1600"/>
              <a:t>Impacted users, tagged for testing based on their roles</a:t>
            </a:r>
          </a:p>
          <a:p>
            <a:pPr marL="285750" indent="-285750">
              <a:buFont typeface="Wingdings" panose="05000000000000000000" pitchFamily="2" charset="2"/>
              <a:buChar char="Ø"/>
            </a:pPr>
            <a:r>
              <a:rPr lang="en-US" sz="1600"/>
              <a:t>Testing the Stakeholder registration and login experience in a Development environment</a:t>
            </a:r>
          </a:p>
          <a:p>
            <a:pPr marL="285750" indent="-285750">
              <a:buFont typeface="Wingdings" panose="05000000000000000000" pitchFamily="2" charset="2"/>
              <a:buChar char="Ø"/>
            </a:pPr>
            <a:r>
              <a:rPr lang="en-US" sz="1600"/>
              <a:t>Raising defects and issues found</a:t>
            </a:r>
          </a:p>
        </p:txBody>
      </p:sp>
      <p:sp>
        <p:nvSpPr>
          <p:cNvPr id="17" name="Rectangle 16">
            <a:extLst>
              <a:ext uri="{FF2B5EF4-FFF2-40B4-BE49-F238E27FC236}">
                <a16:creationId xmlns:a16="http://schemas.microsoft.com/office/drawing/2014/main" id="{C943C2BF-643A-30BD-FD41-1B81BE5A387D}"/>
              </a:ext>
            </a:extLst>
          </p:cNvPr>
          <p:cNvSpPr/>
          <p:nvPr/>
        </p:nvSpPr>
        <p:spPr>
          <a:xfrm>
            <a:off x="1829158" y="1185822"/>
            <a:ext cx="1010661" cy="707886"/>
          </a:xfrm>
          <a:prstGeom prst="rect">
            <a:avLst/>
          </a:prstGeom>
          <a:noFill/>
        </p:spPr>
        <p:txBody>
          <a:bodyPr wrap="none" lIns="91440" tIns="45720" rIns="91440" bIns="45720">
            <a:spAutoFit/>
          </a:bodyPr>
          <a:lstStyle/>
          <a:p>
            <a:pPr algn="ctr"/>
            <a:r>
              <a:rPr lang="en-US" sz="2000">
                <a:ln w="0"/>
                <a:solidFill>
                  <a:schemeClr val="accent1"/>
                </a:solidFill>
                <a:effectLst>
                  <a:outerShdw blurRad="38100" dist="25400" dir="5400000" algn="ctr" rotWithShape="0">
                    <a:srgbClr val="6E747A">
                      <a:alpha val="43000"/>
                    </a:srgbClr>
                  </a:outerShdw>
                </a:effectLst>
              </a:rPr>
              <a:t>Early </a:t>
            </a:r>
          </a:p>
          <a:p>
            <a:pPr algn="ctr"/>
            <a:r>
              <a:rPr lang="en-US" sz="2000">
                <a:ln w="0"/>
                <a:solidFill>
                  <a:schemeClr val="accent1"/>
                </a:solidFill>
                <a:effectLst>
                  <a:outerShdw blurRad="38100" dist="25400" dir="5400000" algn="ctr" rotWithShape="0">
                    <a:srgbClr val="6E747A">
                      <a:alpha val="43000"/>
                    </a:srgbClr>
                  </a:outerShdw>
                </a:effectLst>
              </a:rPr>
              <a:t>Testers</a:t>
            </a:r>
          </a:p>
        </p:txBody>
      </p:sp>
      <p:sp>
        <p:nvSpPr>
          <p:cNvPr id="19" name="Rectangle 18">
            <a:extLst>
              <a:ext uri="{FF2B5EF4-FFF2-40B4-BE49-F238E27FC236}">
                <a16:creationId xmlns:a16="http://schemas.microsoft.com/office/drawing/2014/main" id="{D3530BE5-4317-C5AD-2F53-2C366385263C}"/>
              </a:ext>
            </a:extLst>
          </p:cNvPr>
          <p:cNvSpPr/>
          <p:nvPr/>
        </p:nvSpPr>
        <p:spPr>
          <a:xfrm>
            <a:off x="5424871" y="1185822"/>
            <a:ext cx="1795240" cy="1015663"/>
          </a:xfrm>
          <a:prstGeom prst="rect">
            <a:avLst/>
          </a:prstGeom>
          <a:noFill/>
        </p:spPr>
        <p:txBody>
          <a:bodyPr wrap="square" lIns="91440" tIns="45720" rIns="91440" bIns="45720">
            <a:spAutoFit/>
          </a:bodyPr>
          <a:lstStyle/>
          <a:p>
            <a:pPr algn="ctr"/>
            <a:r>
              <a:rPr lang="en-US" sz="2000">
                <a:ln w="0"/>
                <a:solidFill>
                  <a:schemeClr val="accent1"/>
                </a:solidFill>
                <a:effectLst>
                  <a:outerShdw blurRad="38100" dist="25400" dir="5400000" algn="ctr" rotWithShape="0">
                    <a:srgbClr val="6E747A">
                      <a:alpha val="43000"/>
                    </a:srgbClr>
                  </a:outerShdw>
                </a:effectLst>
              </a:rPr>
              <a:t>UAT Testers for Oct Go-Live</a:t>
            </a:r>
          </a:p>
        </p:txBody>
      </p:sp>
      <p:sp>
        <p:nvSpPr>
          <p:cNvPr id="21" name="Rectangle 20">
            <a:extLst>
              <a:ext uri="{FF2B5EF4-FFF2-40B4-BE49-F238E27FC236}">
                <a16:creationId xmlns:a16="http://schemas.microsoft.com/office/drawing/2014/main" id="{852CF198-9668-0AAA-1849-4F680D51D0CF}"/>
              </a:ext>
            </a:extLst>
          </p:cNvPr>
          <p:cNvSpPr/>
          <p:nvPr/>
        </p:nvSpPr>
        <p:spPr>
          <a:xfrm>
            <a:off x="9305207" y="1185822"/>
            <a:ext cx="2133216" cy="707886"/>
          </a:xfrm>
          <a:prstGeom prst="rect">
            <a:avLst/>
          </a:prstGeom>
          <a:noFill/>
        </p:spPr>
        <p:txBody>
          <a:bodyPr wrap="square" lIns="91440" tIns="45720" rIns="91440" bIns="45720">
            <a:spAutoFit/>
          </a:bodyPr>
          <a:lstStyle/>
          <a:p>
            <a:pPr algn="ctr"/>
            <a:r>
              <a:rPr lang="en-US" sz="2000">
                <a:ln w="0"/>
                <a:solidFill>
                  <a:schemeClr val="accent1"/>
                </a:solidFill>
                <a:effectLst>
                  <a:outerShdw blurRad="38100" dist="25400" dir="5400000" algn="ctr" rotWithShape="0">
                    <a:srgbClr val="6E747A">
                      <a:alpha val="43000"/>
                    </a:srgbClr>
                  </a:outerShdw>
                </a:effectLst>
              </a:rPr>
              <a:t>UAT Testers for iterative Waves</a:t>
            </a:r>
          </a:p>
        </p:txBody>
      </p:sp>
      <p:sp>
        <p:nvSpPr>
          <p:cNvPr id="23" name="TextBox 22">
            <a:extLst>
              <a:ext uri="{FF2B5EF4-FFF2-40B4-BE49-F238E27FC236}">
                <a16:creationId xmlns:a16="http://schemas.microsoft.com/office/drawing/2014/main" id="{5928E9C0-61CD-A7BE-5C68-B5FEBE516F3E}"/>
              </a:ext>
            </a:extLst>
          </p:cNvPr>
          <p:cNvSpPr txBox="1"/>
          <p:nvPr/>
        </p:nvSpPr>
        <p:spPr>
          <a:xfrm>
            <a:off x="8959067" y="2215760"/>
            <a:ext cx="2825496" cy="3539430"/>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r>
              <a:rPr lang="en-US" sz="1600">
                <a:solidFill>
                  <a:schemeClr val="accent6">
                    <a:lumMod val="75000"/>
                  </a:schemeClr>
                </a:solidFill>
              </a:rPr>
              <a:t>Dec 2026 – Aug 2027</a:t>
            </a:r>
          </a:p>
          <a:p>
            <a:pPr marL="285750" indent="-285750">
              <a:buFont typeface="Wingdings" panose="05000000000000000000" pitchFamily="2" charset="2"/>
              <a:buChar char="Ø"/>
            </a:pPr>
            <a:r>
              <a:rPr lang="en-US" sz="1600"/>
              <a:t>Impacted users (</a:t>
            </a:r>
            <a:r>
              <a:rPr lang="en-US" sz="1600">
                <a:solidFill>
                  <a:schemeClr val="accent3">
                    <a:lumMod val="75000"/>
                    <a:lumOff val="25000"/>
                  </a:schemeClr>
                </a:solidFill>
              </a:rPr>
              <a:t>e.g.: USAs</a:t>
            </a:r>
            <a:r>
              <a:rPr lang="en-US" sz="1600"/>
              <a:t>), tagged for testing based on their roles</a:t>
            </a:r>
          </a:p>
          <a:p>
            <a:pPr marL="285750" indent="-285750">
              <a:buFont typeface="Wingdings" panose="05000000000000000000" pitchFamily="2" charset="2"/>
              <a:buChar char="Ø"/>
            </a:pPr>
            <a:r>
              <a:rPr lang="en-US" sz="1600"/>
              <a:t>Testing the Stakeholder Login experience, entitlement assignments, and application(s) slated for go-live in a Development environment</a:t>
            </a:r>
          </a:p>
          <a:p>
            <a:pPr marL="285750" indent="-285750">
              <a:buFont typeface="Wingdings" panose="05000000000000000000" pitchFamily="2" charset="2"/>
              <a:buChar char="Ø"/>
            </a:pPr>
            <a:r>
              <a:rPr lang="en-US" sz="1600"/>
              <a:t>Raising defects and issues found</a:t>
            </a:r>
          </a:p>
          <a:p>
            <a:endParaRPr lang="en-US" sz="1600"/>
          </a:p>
        </p:txBody>
      </p:sp>
      <p:cxnSp>
        <p:nvCxnSpPr>
          <p:cNvPr id="25" name="Straight Connector 24">
            <a:extLst>
              <a:ext uri="{FF2B5EF4-FFF2-40B4-BE49-F238E27FC236}">
                <a16:creationId xmlns:a16="http://schemas.microsoft.com/office/drawing/2014/main" id="{C9EB2FAA-FE00-D9D9-2308-F9241C3B1ED2}"/>
              </a:ext>
            </a:extLst>
          </p:cNvPr>
          <p:cNvCxnSpPr>
            <a:cxnSpLocks/>
          </p:cNvCxnSpPr>
          <p:nvPr/>
        </p:nvCxnSpPr>
        <p:spPr>
          <a:xfrm>
            <a:off x="3981695" y="1015845"/>
            <a:ext cx="0" cy="5548677"/>
          </a:xfrm>
          <a:prstGeom prst="line">
            <a:avLst/>
          </a:prstGeom>
          <a:ln w="19050" cap="flat" cmpd="sng" algn="ctr">
            <a:solidFill>
              <a:schemeClr val="accent6"/>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26" name="Straight Connector 25">
            <a:extLst>
              <a:ext uri="{FF2B5EF4-FFF2-40B4-BE49-F238E27FC236}">
                <a16:creationId xmlns:a16="http://schemas.microsoft.com/office/drawing/2014/main" id="{F7E9DC10-6B9C-13EA-2315-5EA51ADA3152}"/>
              </a:ext>
            </a:extLst>
          </p:cNvPr>
          <p:cNvCxnSpPr>
            <a:cxnSpLocks/>
          </p:cNvCxnSpPr>
          <p:nvPr/>
        </p:nvCxnSpPr>
        <p:spPr>
          <a:xfrm>
            <a:off x="7959966" y="1015845"/>
            <a:ext cx="0" cy="5548677"/>
          </a:xfrm>
          <a:prstGeom prst="line">
            <a:avLst/>
          </a:prstGeom>
          <a:ln w="19050" cap="flat" cmpd="sng" algn="ctr">
            <a:solidFill>
              <a:schemeClr val="accent6"/>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Tree>
    <p:extLst>
      <p:ext uri="{BB962C8B-B14F-4D97-AF65-F5344CB8AC3E}">
        <p14:creationId xmlns:p14="http://schemas.microsoft.com/office/powerpoint/2010/main" val="16487637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42FBD4-23F3-D92E-8480-63B28A6A0EAF}"/>
            </a:ext>
          </a:extLst>
        </p:cNvPr>
        <p:cNvGrpSpPr/>
        <p:nvPr/>
      </p:nvGrpSpPr>
      <p:grpSpPr>
        <a:xfrm>
          <a:off x="0" y="0"/>
          <a:ext cx="0" cy="0"/>
          <a:chOff x="0" y="0"/>
          <a:chExt cx="0" cy="0"/>
        </a:xfrm>
      </p:grpSpPr>
      <p:graphicFrame>
        <p:nvGraphicFramePr>
          <p:cNvPr id="10" name="Table 9">
            <a:extLst>
              <a:ext uri="{FF2B5EF4-FFF2-40B4-BE49-F238E27FC236}">
                <a16:creationId xmlns:a16="http://schemas.microsoft.com/office/drawing/2014/main" id="{2DCAC6EC-369D-20AE-0697-7D4B72B9CE52}"/>
              </a:ext>
            </a:extLst>
          </p:cNvPr>
          <p:cNvGraphicFramePr>
            <a:graphicFrameLocks noGrp="1"/>
          </p:cNvGraphicFramePr>
          <p:nvPr>
            <p:extLst>
              <p:ext uri="{D42A27DB-BD31-4B8C-83A1-F6EECF244321}">
                <p14:modId xmlns:p14="http://schemas.microsoft.com/office/powerpoint/2010/main" val="622046174"/>
              </p:ext>
            </p:extLst>
          </p:nvPr>
        </p:nvGraphicFramePr>
        <p:xfrm>
          <a:off x="609600" y="1144063"/>
          <a:ext cx="8233613" cy="4297680"/>
        </p:xfrm>
        <a:graphic>
          <a:graphicData uri="http://schemas.openxmlformats.org/drawingml/2006/table">
            <a:tbl>
              <a:tblPr firstRow="1" bandRow="1">
                <a:tableStyleId>{5C22544A-7EE6-4342-B048-85BDC9FD1C3A}</a:tableStyleId>
              </a:tblPr>
              <a:tblGrid>
                <a:gridCol w="405963">
                  <a:extLst>
                    <a:ext uri="{9D8B030D-6E8A-4147-A177-3AD203B41FA5}">
                      <a16:colId xmlns:a16="http://schemas.microsoft.com/office/drawing/2014/main" val="264137146"/>
                    </a:ext>
                  </a:extLst>
                </a:gridCol>
                <a:gridCol w="208280">
                  <a:extLst>
                    <a:ext uri="{9D8B030D-6E8A-4147-A177-3AD203B41FA5}">
                      <a16:colId xmlns:a16="http://schemas.microsoft.com/office/drawing/2014/main" val="2861325749"/>
                    </a:ext>
                  </a:extLst>
                </a:gridCol>
                <a:gridCol w="7619370">
                  <a:extLst>
                    <a:ext uri="{9D8B030D-6E8A-4147-A177-3AD203B41FA5}">
                      <a16:colId xmlns:a16="http://schemas.microsoft.com/office/drawing/2014/main" val="2707992007"/>
                    </a:ext>
                  </a:extLst>
                </a:gridCol>
              </a:tblGrid>
              <a:tr h="2225839">
                <a:tc>
                  <a:txBody>
                    <a:bodyPr/>
                    <a:lstStyle/>
                    <a:p>
                      <a:pPr marL="0" marR="0" lvl="0" indent="0" algn="l" defTabSz="914446" rtl="0" eaLnBrk="1" fontAlgn="auto" latinLnBrk="0" hangingPunct="1">
                        <a:lnSpc>
                          <a:spcPct val="100000"/>
                        </a:lnSpc>
                        <a:spcBef>
                          <a:spcPts val="1000"/>
                        </a:spcBef>
                        <a:spcAft>
                          <a:spcPts val="0"/>
                        </a:spcAft>
                        <a:buClrTx/>
                        <a:buSzTx/>
                        <a:buFontTx/>
                        <a:buNone/>
                        <a:tabLst/>
                        <a:defRPr/>
                      </a:pPr>
                      <a:endParaRPr kumimoji="0" lang="en-US" sz="2000" b="0" i="0" u="none" strike="noStrike" kern="0" cap="none" spc="0" normalizeH="0" baseline="0">
                        <a:ln>
                          <a:noFill/>
                        </a:ln>
                        <a:solidFill>
                          <a:srgbClr val="000000"/>
                        </a:solidFill>
                        <a:effectLst/>
                        <a:uLnTx/>
                        <a:uFillTx/>
                        <a:latin typeface="Open Sans Light"/>
                        <a:ea typeface="Open Sans Light"/>
                        <a:cs typeface="Open Sans Light"/>
                        <a:sym typeface="Open Sans Light"/>
                      </a:endParaRP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l" defTabSz="914446" rtl="0" eaLnBrk="1" fontAlgn="auto" latinLnBrk="0" hangingPunct="1">
                        <a:lnSpc>
                          <a:spcPct val="100000"/>
                        </a:lnSpc>
                        <a:spcBef>
                          <a:spcPts val="1000"/>
                        </a:spcBef>
                        <a:spcAft>
                          <a:spcPts val="0"/>
                        </a:spcAft>
                        <a:buClrTx/>
                        <a:buSzTx/>
                        <a:buFontTx/>
                        <a:buNone/>
                        <a:tabLst/>
                        <a:defRPr/>
                      </a:pPr>
                      <a:endParaRPr kumimoji="0" lang="en-US" sz="2000" b="0" i="0" u="none" strike="noStrike" kern="0" cap="none" spc="0" normalizeH="0" baseline="0">
                        <a:ln>
                          <a:noFill/>
                        </a:ln>
                        <a:solidFill>
                          <a:srgbClr val="000000"/>
                        </a:solidFill>
                        <a:effectLst/>
                        <a:uLnTx/>
                        <a:uFillTx/>
                        <a:latin typeface="Open Sans Light"/>
                        <a:ea typeface="Open Sans Light"/>
                        <a:cs typeface="Open Sans Light"/>
                        <a:sym typeface="Open Sans Light"/>
                      </a:endParaRP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l" defTabSz="914446" rtl="0" eaLnBrk="1" fontAlgn="auto" latinLnBrk="0" hangingPunct="0">
                        <a:lnSpc>
                          <a:spcPct val="100000"/>
                        </a:lnSpc>
                        <a:spcBef>
                          <a:spcPts val="300"/>
                        </a:spcBef>
                        <a:spcAft>
                          <a:spcPts val="300"/>
                        </a:spcAft>
                        <a:buClrTx/>
                        <a:buSzTx/>
                        <a:buFontTx/>
                        <a:buNone/>
                        <a:tabLst/>
                        <a:defRPr/>
                      </a:pPr>
                      <a:r>
                        <a:rPr kumimoji="0" lang="en-US" sz="1600" b="1" i="0" u="none" strike="noStrike" kern="0" cap="none" spc="0" normalizeH="0" baseline="0" noProof="0">
                          <a:ln>
                            <a:noFill/>
                          </a:ln>
                          <a:solidFill>
                            <a:srgbClr val="000000"/>
                          </a:solidFill>
                          <a:effectLst/>
                          <a:uLnTx/>
                          <a:uFillTx/>
                          <a:latin typeface="+mn-lt"/>
                          <a:ea typeface="Open Sans" panose="020B0606030504020204" pitchFamily="34" charset="0"/>
                          <a:cs typeface="Open Sans" panose="020B0606030504020204" pitchFamily="34" charset="0"/>
                          <a:sym typeface="Open Sans"/>
                        </a:rPr>
                        <a:t>Understanding the Roadmap Ahead</a:t>
                      </a:r>
                      <a:r>
                        <a:rPr lang="en-US" sz="1800" b="1" kern="1200" noProof="0">
                          <a:solidFill>
                            <a:schemeClr val="accent2"/>
                          </a:solidFill>
                          <a:latin typeface="+mn-lt"/>
                          <a:ea typeface="+mn-ea"/>
                          <a:cs typeface="+mn-cs"/>
                          <a:sym typeface="Open Sans"/>
                        </a:rPr>
                        <a:t>*</a:t>
                      </a:r>
                    </a:p>
                    <a:p>
                      <a:pPr marL="285750" marR="0" lvl="0" indent="-285750" algn="l" defTabSz="914446" rtl="0" eaLnBrk="1" fontAlgn="auto" latinLnBrk="0" hangingPunct="0">
                        <a:lnSpc>
                          <a:spcPct val="100000"/>
                        </a:lnSpc>
                        <a:spcBef>
                          <a:spcPts val="300"/>
                        </a:spcBef>
                        <a:spcAft>
                          <a:spcPts val="300"/>
                        </a:spcAft>
                        <a:buClrTx/>
                        <a:buSzTx/>
                        <a:buFont typeface="Arial" panose="020B0604020202020204" pitchFamily="34" charset="0"/>
                        <a:buChar char="•"/>
                        <a:tabLst/>
                        <a:defRPr/>
                      </a:pPr>
                      <a:r>
                        <a:rPr kumimoji="0" lang="en-US" sz="1600" b="0" i="0" u="none" strike="noStrike" kern="0" cap="none" spc="0" normalizeH="0" baseline="0" noProof="0">
                          <a:ln>
                            <a:noFill/>
                          </a:ln>
                          <a:solidFill>
                            <a:srgbClr val="000000"/>
                          </a:solidFill>
                          <a:effectLst/>
                          <a:uLnTx/>
                          <a:uFillTx/>
                          <a:latin typeface="+mn-lt"/>
                          <a:ea typeface="Open Sans" panose="020B0606030504020204" pitchFamily="34" charset="0"/>
                          <a:cs typeface="Open Sans" panose="020B0606030504020204" pitchFamily="34" charset="0"/>
                          <a:sym typeface="Open Sans"/>
                        </a:rPr>
                        <a:t>We will make sure you know what’s coming next from a change and communications perspective</a:t>
                      </a:r>
                    </a:p>
                    <a:p>
                      <a:pPr marL="0" marR="0" lvl="0" indent="0" algn="l" defTabSz="914446" rtl="0" eaLnBrk="1" fontAlgn="auto" latinLnBrk="0" hangingPunct="0">
                        <a:lnSpc>
                          <a:spcPct val="100000"/>
                        </a:lnSpc>
                        <a:spcBef>
                          <a:spcPts val="300"/>
                        </a:spcBef>
                        <a:spcAft>
                          <a:spcPts val="300"/>
                        </a:spcAft>
                        <a:buClrTx/>
                        <a:buSzTx/>
                        <a:buFontTx/>
                        <a:buNone/>
                        <a:tabLst/>
                        <a:defRPr/>
                      </a:pPr>
                      <a:endParaRPr kumimoji="0" lang="en-US" sz="1600" b="0" i="0" u="none" strike="noStrike" kern="0" cap="none" spc="0" normalizeH="0" baseline="0" noProof="0">
                        <a:ln>
                          <a:noFill/>
                        </a:ln>
                        <a:solidFill>
                          <a:srgbClr val="000000"/>
                        </a:solidFill>
                        <a:effectLst/>
                        <a:uLnTx/>
                        <a:uFillTx/>
                        <a:latin typeface="+mn-lt"/>
                        <a:ea typeface="Open Sans" panose="020B0606030504020204" pitchFamily="34" charset="0"/>
                        <a:cs typeface="Open Sans" panose="020B0606030504020204" pitchFamily="34" charset="0"/>
                        <a:sym typeface="Open Sans"/>
                      </a:endParaRPr>
                    </a:p>
                    <a:p>
                      <a:pPr marL="0" marR="0" lvl="0" indent="0" algn="l" defTabSz="914446" rtl="0" eaLnBrk="1" fontAlgn="auto" latinLnBrk="0" hangingPunct="0">
                        <a:lnSpc>
                          <a:spcPct val="100000"/>
                        </a:lnSpc>
                        <a:spcBef>
                          <a:spcPts val="300"/>
                        </a:spcBef>
                        <a:spcAft>
                          <a:spcPts val="300"/>
                        </a:spcAft>
                        <a:buClrTx/>
                        <a:buSzTx/>
                        <a:buFontTx/>
                        <a:buNone/>
                        <a:tabLst/>
                        <a:defRPr/>
                      </a:pPr>
                      <a:r>
                        <a:rPr kumimoji="0" lang="en-US" sz="1600" b="1" i="0" u="none" strike="noStrike" kern="0" cap="none" spc="0" normalizeH="0" baseline="0" noProof="0">
                          <a:ln>
                            <a:noFill/>
                          </a:ln>
                          <a:solidFill>
                            <a:srgbClr val="000000"/>
                          </a:solidFill>
                          <a:effectLst/>
                          <a:uLnTx/>
                          <a:uFillTx/>
                          <a:latin typeface="+mn-lt"/>
                          <a:ea typeface="Open Sans" panose="020B0606030504020204" pitchFamily="34" charset="0"/>
                          <a:cs typeface="Open Sans" panose="020B0606030504020204" pitchFamily="34" charset="0"/>
                          <a:sym typeface="Open Sans"/>
                        </a:rPr>
                        <a:t>Subject Matter Expertise</a:t>
                      </a:r>
                    </a:p>
                    <a:p>
                      <a:pPr marL="285750" marR="0" lvl="0" indent="-285750" algn="l" defTabSz="914446" rtl="0" eaLnBrk="1" fontAlgn="auto" latinLnBrk="0" hangingPunct="0">
                        <a:lnSpc>
                          <a:spcPct val="100000"/>
                        </a:lnSpc>
                        <a:spcBef>
                          <a:spcPts val="300"/>
                        </a:spcBef>
                        <a:spcAft>
                          <a:spcPts val="300"/>
                        </a:spcAft>
                        <a:buClrTx/>
                        <a:buSzTx/>
                        <a:buFont typeface="Arial" panose="020B0604020202020204" pitchFamily="34" charset="0"/>
                        <a:buChar char="•"/>
                        <a:tabLst/>
                        <a:defRPr/>
                      </a:pPr>
                      <a:r>
                        <a:rPr kumimoji="0" lang="en-US" sz="1600" b="0" i="0" u="none" strike="noStrike" kern="0" cap="none" spc="0" normalizeH="0" baseline="0" noProof="0">
                          <a:ln>
                            <a:noFill/>
                          </a:ln>
                          <a:solidFill>
                            <a:srgbClr val="000000"/>
                          </a:solidFill>
                          <a:effectLst/>
                          <a:uLnTx/>
                          <a:uFillTx/>
                          <a:latin typeface="+mn-lt"/>
                          <a:ea typeface="Open Sans" panose="020B0606030504020204" pitchFamily="34" charset="0"/>
                          <a:cs typeface="Open Sans" panose="020B0606030504020204" pitchFamily="34" charset="0"/>
                          <a:sym typeface="Open Sans"/>
                        </a:rPr>
                        <a:t>We need your partnership to understand how the communications and future trainings are received in your respective groups/teams, in addition to:</a:t>
                      </a:r>
                    </a:p>
                    <a:p>
                      <a:pPr marL="742950" marR="0" lvl="1" indent="-285750" algn="l" defTabSz="914446" rtl="0" eaLnBrk="1" fontAlgn="auto" latinLnBrk="0" hangingPunct="0">
                        <a:lnSpc>
                          <a:spcPct val="100000"/>
                        </a:lnSpc>
                        <a:spcBef>
                          <a:spcPts val="300"/>
                        </a:spcBef>
                        <a:spcAft>
                          <a:spcPts val="300"/>
                        </a:spcAft>
                        <a:buClrTx/>
                        <a:buSzTx/>
                        <a:buFont typeface="Arial" panose="020B0604020202020204" pitchFamily="34" charset="0"/>
                        <a:buChar char="•"/>
                        <a:tabLst/>
                        <a:defRPr/>
                      </a:pPr>
                      <a:r>
                        <a:rPr kumimoji="0" lang="en-US" sz="1600" b="0" i="0" u="none" strike="noStrike" kern="0" cap="none" spc="0" normalizeH="0" baseline="0" noProof="0">
                          <a:ln>
                            <a:noFill/>
                          </a:ln>
                          <a:solidFill>
                            <a:srgbClr val="000000"/>
                          </a:solidFill>
                          <a:effectLst/>
                          <a:uLnTx/>
                          <a:uFillTx/>
                          <a:latin typeface="+mn-lt"/>
                          <a:ea typeface="Open Sans" panose="020B0606030504020204" pitchFamily="34" charset="0"/>
                          <a:cs typeface="Open Sans" panose="020B0606030504020204" pitchFamily="34" charset="0"/>
                          <a:sym typeface="Open Sans"/>
                        </a:rPr>
                        <a:t>Providing regular feedback and survey responses</a:t>
                      </a:r>
                    </a:p>
                    <a:p>
                      <a:pPr marL="742950" marR="0" lvl="1" indent="-285750" algn="l" defTabSz="914446" rtl="0" eaLnBrk="1" fontAlgn="auto" latinLnBrk="0" hangingPunct="0">
                        <a:lnSpc>
                          <a:spcPct val="100000"/>
                        </a:lnSpc>
                        <a:spcBef>
                          <a:spcPts val="300"/>
                        </a:spcBef>
                        <a:spcAft>
                          <a:spcPts val="300"/>
                        </a:spcAft>
                        <a:buClrTx/>
                        <a:buSzTx/>
                        <a:buFont typeface="Arial" panose="020B0604020202020204" pitchFamily="34" charset="0"/>
                        <a:buChar char="•"/>
                        <a:tabLst/>
                        <a:defRPr/>
                      </a:pPr>
                      <a:r>
                        <a:rPr kumimoji="0" lang="en-US" sz="1600" b="0" i="0" u="none" strike="noStrike" kern="0" cap="none" spc="0" normalizeH="0" baseline="0" noProof="0">
                          <a:ln>
                            <a:noFill/>
                          </a:ln>
                          <a:solidFill>
                            <a:srgbClr val="000000"/>
                          </a:solidFill>
                          <a:effectLst/>
                          <a:uLnTx/>
                          <a:uFillTx/>
                          <a:latin typeface="+mn-lt"/>
                          <a:ea typeface="Open Sans" panose="020B0606030504020204" pitchFamily="34" charset="0"/>
                          <a:cs typeface="Open Sans" panose="020B0606030504020204" pitchFamily="34" charset="0"/>
                          <a:sym typeface="Open Sans"/>
                        </a:rPr>
                        <a:t>Helping identify the person/people for each area of testing</a:t>
                      </a:r>
                    </a:p>
                    <a:p>
                      <a:pPr marL="457200" marR="0" lvl="1" indent="0" algn="l" defTabSz="914446" rtl="0" eaLnBrk="1" fontAlgn="auto" latinLnBrk="0" hangingPunct="0">
                        <a:lnSpc>
                          <a:spcPct val="100000"/>
                        </a:lnSpc>
                        <a:spcBef>
                          <a:spcPts val="300"/>
                        </a:spcBef>
                        <a:spcAft>
                          <a:spcPts val="300"/>
                        </a:spcAft>
                        <a:buClrTx/>
                        <a:buSzTx/>
                        <a:buFont typeface="Arial" panose="020B0604020202020204" pitchFamily="34" charset="0"/>
                        <a:buNone/>
                        <a:tabLst/>
                        <a:defRPr/>
                      </a:pPr>
                      <a:endParaRPr kumimoji="0" lang="en-US" sz="1600" b="0" i="0" u="none" strike="noStrike" kern="0" cap="none" spc="0" normalizeH="0" baseline="0" noProof="0">
                        <a:ln>
                          <a:noFill/>
                        </a:ln>
                        <a:solidFill>
                          <a:srgbClr val="000000"/>
                        </a:solidFill>
                        <a:effectLst/>
                        <a:uLnTx/>
                        <a:uFillTx/>
                        <a:latin typeface="+mn-lt"/>
                        <a:ea typeface="Open Sans" panose="020B0606030504020204" pitchFamily="34" charset="0"/>
                        <a:cs typeface="Open Sans" panose="020B0606030504020204" pitchFamily="34" charset="0"/>
                        <a:sym typeface="Open Sans"/>
                      </a:endParaRPr>
                    </a:p>
                    <a:p>
                      <a:pPr marL="0" marR="0" lvl="0" indent="0" algn="l" defTabSz="914446" rtl="0" eaLnBrk="1" fontAlgn="auto" latinLnBrk="0" hangingPunct="0">
                        <a:lnSpc>
                          <a:spcPct val="100000"/>
                        </a:lnSpc>
                        <a:spcBef>
                          <a:spcPts val="300"/>
                        </a:spcBef>
                        <a:spcAft>
                          <a:spcPts val="300"/>
                        </a:spcAft>
                        <a:buClrTx/>
                        <a:buSzTx/>
                        <a:buFontTx/>
                        <a:buNone/>
                        <a:tabLst/>
                        <a:defRPr/>
                      </a:pPr>
                      <a:r>
                        <a:rPr kumimoji="0" lang="en-US" sz="1600" b="1" i="0" u="none" strike="noStrike" kern="0" cap="none" spc="0" normalizeH="0" baseline="0" noProof="0">
                          <a:ln>
                            <a:noFill/>
                          </a:ln>
                          <a:solidFill>
                            <a:srgbClr val="000000"/>
                          </a:solidFill>
                          <a:effectLst/>
                          <a:uLnTx/>
                          <a:uFillTx/>
                          <a:latin typeface="+mn-lt"/>
                          <a:ea typeface="Open Sans" panose="020B0606030504020204" pitchFamily="34" charset="0"/>
                          <a:cs typeface="Open Sans" panose="020B0606030504020204" pitchFamily="34" charset="0"/>
                          <a:sym typeface="Open Sans"/>
                        </a:rPr>
                        <a:t>Your Advocacy and Your Team’s Support </a:t>
                      </a:r>
                    </a:p>
                    <a:p>
                      <a:pPr marL="0" marR="0" lvl="0" indent="0" algn="l" defTabSz="914446" rtl="0" eaLnBrk="1" fontAlgn="auto" latinLnBrk="0" hangingPunct="0">
                        <a:lnSpc>
                          <a:spcPct val="100000"/>
                        </a:lnSpc>
                        <a:spcBef>
                          <a:spcPts val="300"/>
                        </a:spcBef>
                        <a:spcAft>
                          <a:spcPts val="300"/>
                        </a:spcAft>
                        <a:buClrTx/>
                        <a:buSzTx/>
                        <a:buFontTx/>
                        <a:buNone/>
                        <a:tabLst/>
                        <a:defRPr/>
                      </a:pPr>
                      <a:r>
                        <a:rPr kumimoji="0" lang="en-US" sz="1600" b="0" i="0" u="none" strike="noStrike" kern="0" cap="none" spc="0" normalizeH="0" baseline="0" noProof="0">
                          <a:ln>
                            <a:noFill/>
                          </a:ln>
                          <a:solidFill>
                            <a:srgbClr val="000000"/>
                          </a:solidFill>
                          <a:effectLst/>
                          <a:uLnTx/>
                          <a:uFillTx/>
                          <a:latin typeface="+mn-lt"/>
                          <a:ea typeface="Open Sans" panose="020B0606030504020204" pitchFamily="34" charset="0"/>
                          <a:cs typeface="Open Sans" panose="020B0606030504020204" pitchFamily="34" charset="0"/>
                          <a:sym typeface="Open Sans"/>
                        </a:rPr>
                        <a:t>We ask that you communicate your support for this important initiative to your teams so that we can effectively partner with you as this effort moves forward </a:t>
                      </a:r>
                    </a:p>
                    <a:p>
                      <a:pPr marL="0" marR="0" lvl="0" indent="0" algn="l" defTabSz="914446" rtl="0" eaLnBrk="1" fontAlgn="auto" latinLnBrk="0" hangingPunct="0">
                        <a:lnSpc>
                          <a:spcPct val="100000"/>
                        </a:lnSpc>
                        <a:spcBef>
                          <a:spcPts val="300"/>
                        </a:spcBef>
                        <a:spcAft>
                          <a:spcPts val="300"/>
                        </a:spcAft>
                        <a:buClrTx/>
                        <a:buSzTx/>
                        <a:buFontTx/>
                        <a:buNone/>
                        <a:tabLst/>
                        <a:defRPr/>
                      </a:pPr>
                      <a:endParaRPr kumimoji="0" lang="en-US" sz="1600" b="0" i="0" u="none" strike="noStrike" kern="0" cap="none" spc="0" normalizeH="0" baseline="0" noProof="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Open Sans"/>
                      </a:endParaRPr>
                    </a:p>
                  </a:txBody>
                  <a:tcPr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397492193"/>
                  </a:ext>
                </a:extLst>
              </a:tr>
            </a:tbl>
          </a:graphicData>
        </a:graphic>
      </p:graphicFrame>
      <p:sp>
        <p:nvSpPr>
          <p:cNvPr id="2" name="Slide Number Placeholder 1">
            <a:extLst>
              <a:ext uri="{FF2B5EF4-FFF2-40B4-BE49-F238E27FC236}">
                <a16:creationId xmlns:a16="http://schemas.microsoft.com/office/drawing/2014/main" id="{7039122D-C61A-414F-902C-73012D893114}"/>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BCDE79FB-97BA-492B-8D57-F1373F9ADA95}" type="slidenum">
              <a:rPr kumimoji="0" lang="en-US" sz="1200" b="1" i="0" u="none" strike="noStrike" kern="1200" cap="none" spc="0" normalizeH="0" baseline="0" noProof="0" smtClean="0">
                <a:ln>
                  <a:noFill/>
                </a:ln>
                <a:solidFill>
                  <a:srgbClr val="005763"/>
                </a:solidFill>
                <a:effectLst/>
                <a:uLnTx/>
                <a:uFillTx/>
                <a:latin typeface="Arial"/>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5</a:t>
            </a:fld>
            <a:endParaRPr kumimoji="0" lang="en-US" sz="1200" b="1" i="0" u="none" strike="noStrike" kern="1200" cap="none" spc="0" normalizeH="0" baseline="0" noProof="0">
              <a:ln>
                <a:noFill/>
              </a:ln>
              <a:solidFill>
                <a:srgbClr val="005763"/>
              </a:solidFill>
              <a:effectLst/>
              <a:uLnTx/>
              <a:uFillTx/>
              <a:latin typeface="Arial"/>
              <a:ea typeface="+mn-ea"/>
              <a:cs typeface="+mn-cs"/>
            </a:endParaRPr>
          </a:p>
        </p:txBody>
      </p:sp>
      <p:sp>
        <p:nvSpPr>
          <p:cNvPr id="4" name="Title 3">
            <a:extLst>
              <a:ext uri="{FF2B5EF4-FFF2-40B4-BE49-F238E27FC236}">
                <a16:creationId xmlns:a16="http://schemas.microsoft.com/office/drawing/2014/main" id="{E5AC47B9-E341-BC59-C5C4-D4574E105ECA}"/>
              </a:ext>
            </a:extLst>
          </p:cNvPr>
          <p:cNvSpPr>
            <a:spLocks noGrp="1"/>
          </p:cNvSpPr>
          <p:nvPr>
            <p:ph type="title"/>
          </p:nvPr>
        </p:nvSpPr>
        <p:spPr/>
        <p:txBody>
          <a:bodyPr/>
          <a:lstStyle/>
          <a:p>
            <a:r>
              <a:rPr lang="en-US">
                <a:cs typeface="Arial"/>
              </a:rPr>
              <a:t>Asks of our Point of Contacts</a:t>
            </a:r>
            <a:endParaRPr lang="en-US"/>
          </a:p>
        </p:txBody>
      </p:sp>
      <p:sp>
        <p:nvSpPr>
          <p:cNvPr id="5" name="TextBox 4">
            <a:extLst>
              <a:ext uri="{FF2B5EF4-FFF2-40B4-BE49-F238E27FC236}">
                <a16:creationId xmlns:a16="http://schemas.microsoft.com/office/drawing/2014/main" id="{C2A82F90-9705-4BCE-ED3F-3618CE39A933}"/>
              </a:ext>
            </a:extLst>
          </p:cNvPr>
          <p:cNvSpPr txBox="1"/>
          <p:nvPr/>
        </p:nvSpPr>
        <p:spPr>
          <a:xfrm>
            <a:off x="755692" y="1168432"/>
            <a:ext cx="560294" cy="369332"/>
          </a:xfrm>
          <a:prstGeom prst="rect">
            <a:avLst/>
          </a:prstGeom>
          <a:noFill/>
        </p:spPr>
        <p:txBody>
          <a:bodyPr wrap="square">
            <a:spAutoFit/>
          </a:bodyPr>
          <a:lstStyle/>
          <a:p>
            <a:pPr marL="0" marR="0" lvl="0" indent="0" algn="l" defTabSz="914446" rtl="0" eaLnBrk="1" fontAlgn="auto" latinLnBrk="0" hangingPunct="1">
              <a:lnSpc>
                <a:spcPct val="100000"/>
              </a:lnSpc>
              <a:spcBef>
                <a:spcPts val="1000"/>
              </a:spcBef>
              <a:spcAft>
                <a:spcPts val="0"/>
              </a:spcAft>
              <a:buClrTx/>
              <a:buSzTx/>
              <a:buFontTx/>
              <a:buNone/>
              <a:tabLst/>
              <a:defRPr/>
            </a:pPr>
            <a:r>
              <a:rPr kumimoji="0" lang="en-US" sz="1800" b="0" i="0" u="none" strike="noStrike" kern="0" cap="none" spc="0" normalizeH="0" baseline="0">
                <a:ln>
                  <a:noFill/>
                </a:ln>
                <a:solidFill>
                  <a:srgbClr val="000000"/>
                </a:solidFill>
                <a:effectLst/>
                <a:uLnTx/>
                <a:uFillTx/>
                <a:latin typeface="Open Sans Light"/>
                <a:ea typeface="Open Sans Light"/>
                <a:cs typeface="Open Sans Light"/>
                <a:sym typeface="Open Sans Light"/>
              </a:rPr>
              <a:t>01</a:t>
            </a:r>
          </a:p>
        </p:txBody>
      </p:sp>
      <p:sp>
        <p:nvSpPr>
          <p:cNvPr id="6" name="TextBox 5">
            <a:extLst>
              <a:ext uri="{FF2B5EF4-FFF2-40B4-BE49-F238E27FC236}">
                <a16:creationId xmlns:a16="http://schemas.microsoft.com/office/drawing/2014/main" id="{82421D7C-17AA-7F33-1733-22899B254C7F}"/>
              </a:ext>
            </a:extLst>
          </p:cNvPr>
          <p:cNvSpPr txBox="1"/>
          <p:nvPr/>
        </p:nvSpPr>
        <p:spPr>
          <a:xfrm>
            <a:off x="755692" y="2389324"/>
            <a:ext cx="560294" cy="369332"/>
          </a:xfrm>
          <a:prstGeom prst="rect">
            <a:avLst/>
          </a:prstGeom>
          <a:noFill/>
        </p:spPr>
        <p:txBody>
          <a:bodyPr wrap="square">
            <a:spAutoFit/>
          </a:bodyPr>
          <a:lstStyle/>
          <a:p>
            <a:pPr marL="0" marR="0" lvl="0" indent="0" algn="l" defTabSz="914446" rtl="0" eaLnBrk="1" fontAlgn="auto" latinLnBrk="0" hangingPunct="1">
              <a:lnSpc>
                <a:spcPct val="100000"/>
              </a:lnSpc>
              <a:spcBef>
                <a:spcPts val="1000"/>
              </a:spcBef>
              <a:spcAft>
                <a:spcPts val="0"/>
              </a:spcAft>
              <a:buClrTx/>
              <a:buSzTx/>
              <a:buFontTx/>
              <a:buNone/>
              <a:tabLst/>
              <a:defRPr/>
            </a:pPr>
            <a:r>
              <a:rPr kumimoji="0" lang="en-US" sz="1800" b="0" i="0" u="none" strike="noStrike" kern="0" cap="none" spc="0" normalizeH="0" baseline="0">
                <a:ln>
                  <a:noFill/>
                </a:ln>
                <a:solidFill>
                  <a:srgbClr val="000000"/>
                </a:solidFill>
                <a:effectLst/>
                <a:uLnTx/>
                <a:uFillTx/>
                <a:latin typeface="Open Sans Light"/>
                <a:ea typeface="Open Sans Light"/>
                <a:cs typeface="Open Sans Light"/>
                <a:sym typeface="Open Sans Light"/>
              </a:rPr>
              <a:t>02</a:t>
            </a:r>
          </a:p>
        </p:txBody>
      </p:sp>
      <p:sp>
        <p:nvSpPr>
          <p:cNvPr id="7" name="TextBox 6">
            <a:extLst>
              <a:ext uri="{FF2B5EF4-FFF2-40B4-BE49-F238E27FC236}">
                <a16:creationId xmlns:a16="http://schemas.microsoft.com/office/drawing/2014/main" id="{00CAB4CC-4348-E612-DE37-9A0ADF9C07C5}"/>
              </a:ext>
            </a:extLst>
          </p:cNvPr>
          <p:cNvSpPr txBox="1"/>
          <p:nvPr/>
        </p:nvSpPr>
        <p:spPr>
          <a:xfrm>
            <a:off x="755692" y="4236088"/>
            <a:ext cx="560294" cy="369332"/>
          </a:xfrm>
          <a:prstGeom prst="rect">
            <a:avLst/>
          </a:prstGeom>
          <a:noFill/>
        </p:spPr>
        <p:txBody>
          <a:bodyPr wrap="square">
            <a:spAutoFit/>
          </a:bodyPr>
          <a:lstStyle/>
          <a:p>
            <a:pPr marL="0" marR="0" lvl="0" indent="0" algn="l" defTabSz="914446" rtl="0" eaLnBrk="1" fontAlgn="auto" latinLnBrk="0" hangingPunct="1">
              <a:lnSpc>
                <a:spcPct val="100000"/>
              </a:lnSpc>
              <a:spcBef>
                <a:spcPts val="1000"/>
              </a:spcBef>
              <a:spcAft>
                <a:spcPts val="0"/>
              </a:spcAft>
              <a:buClrTx/>
              <a:buSzTx/>
              <a:buFontTx/>
              <a:buNone/>
              <a:tabLst/>
              <a:defRPr/>
            </a:pPr>
            <a:r>
              <a:rPr kumimoji="0" lang="en-US" sz="1800" b="0" i="0" u="none" strike="noStrike" kern="0" cap="none" spc="0" normalizeH="0" baseline="0">
                <a:ln>
                  <a:noFill/>
                </a:ln>
                <a:solidFill>
                  <a:srgbClr val="000000"/>
                </a:solidFill>
                <a:effectLst/>
                <a:uLnTx/>
                <a:uFillTx/>
                <a:latin typeface="Open Sans Light"/>
                <a:ea typeface="Open Sans Light"/>
                <a:cs typeface="Open Sans Light"/>
                <a:sym typeface="Open Sans Light"/>
              </a:rPr>
              <a:t>0</a:t>
            </a:r>
            <a:r>
              <a:rPr lang="en-US" kern="0">
                <a:solidFill>
                  <a:srgbClr val="000000"/>
                </a:solidFill>
                <a:latin typeface="Open Sans Light"/>
                <a:ea typeface="Open Sans Light"/>
                <a:cs typeface="Open Sans Light"/>
                <a:sym typeface="Open Sans Light"/>
              </a:rPr>
              <a:t>3</a:t>
            </a:r>
            <a:endParaRPr kumimoji="0" lang="en-US" sz="1800" b="0" i="0" u="none" strike="noStrike" kern="0" cap="none" spc="0" normalizeH="0" baseline="0">
              <a:ln>
                <a:noFill/>
              </a:ln>
              <a:solidFill>
                <a:srgbClr val="000000"/>
              </a:solidFill>
              <a:effectLst/>
              <a:uLnTx/>
              <a:uFillTx/>
              <a:latin typeface="Open Sans Light"/>
              <a:ea typeface="Open Sans Light"/>
              <a:cs typeface="Open Sans Light"/>
              <a:sym typeface="Open Sans Light"/>
            </a:endParaRPr>
          </a:p>
        </p:txBody>
      </p:sp>
      <p:sp>
        <p:nvSpPr>
          <p:cNvPr id="8" name="TextBox 7">
            <a:extLst>
              <a:ext uri="{FF2B5EF4-FFF2-40B4-BE49-F238E27FC236}">
                <a16:creationId xmlns:a16="http://schemas.microsoft.com/office/drawing/2014/main" id="{8C78430A-CFF4-3CB0-5599-FA490A7043C3}"/>
              </a:ext>
            </a:extLst>
          </p:cNvPr>
          <p:cNvSpPr txBox="1"/>
          <p:nvPr/>
        </p:nvSpPr>
        <p:spPr>
          <a:xfrm>
            <a:off x="609600" y="5360894"/>
            <a:ext cx="10712824" cy="738664"/>
          </a:xfrm>
          <a:prstGeom prst="rect">
            <a:avLst/>
          </a:prstGeom>
          <a:noFill/>
        </p:spPr>
        <p:txBody>
          <a:bodyPr wrap="square" lIns="91440" tIns="45720" rIns="91440" bIns="45720" rtlCol="0" anchor="t">
            <a:spAutoFit/>
          </a:bodyPr>
          <a:lstStyle/>
          <a:p>
            <a:r>
              <a:rPr lang="en-US" sz="1400" b="1">
                <a:solidFill>
                  <a:schemeClr val="accent2"/>
                </a:solidFill>
              </a:rPr>
              <a:t>*Heads up: </a:t>
            </a:r>
            <a:r>
              <a:rPr lang="en-US" sz="1400"/>
              <a:t>The Stakeholder Login Portal is going live this October. The roadmap ahead includes application go-lives that will have a different set of communications, trainings and guides. Closer to that time, we will engage with you again to so that you understand the changes ahead and the comms support that will be required. </a:t>
            </a:r>
          </a:p>
        </p:txBody>
      </p:sp>
      <p:pic>
        <p:nvPicPr>
          <p:cNvPr id="11" name="Graphic 10" descr="Road outline">
            <a:extLst>
              <a:ext uri="{FF2B5EF4-FFF2-40B4-BE49-F238E27FC236}">
                <a16:creationId xmlns:a16="http://schemas.microsoft.com/office/drawing/2014/main" id="{D8E9102D-A52E-4EDF-39E6-B05917396DCF}"/>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8887621" y="1267242"/>
            <a:ext cx="3008174" cy="3008174"/>
          </a:xfrm>
          <a:prstGeom prst="rect">
            <a:avLst/>
          </a:prstGeom>
        </p:spPr>
      </p:pic>
    </p:spTree>
    <p:extLst>
      <p:ext uri="{BB962C8B-B14F-4D97-AF65-F5344CB8AC3E}">
        <p14:creationId xmlns:p14="http://schemas.microsoft.com/office/powerpoint/2010/main" val="983436578"/>
      </p:ext>
    </p:extLst>
  </p:cSld>
  <p:clrMapOvr>
    <a:masterClrMapping/>
  </p:clrMapOvr>
  <p:transition spd="slow">
    <p:push/>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A36AAE-68DF-EB17-E8A7-16A322F3D06C}"/>
              </a:ext>
            </a:extLst>
          </p:cNvPr>
          <p:cNvSpPr>
            <a:spLocks noGrp="1"/>
          </p:cNvSpPr>
          <p:nvPr>
            <p:ph type="title"/>
          </p:nvPr>
        </p:nvSpPr>
        <p:spPr/>
        <p:txBody>
          <a:bodyPr/>
          <a:lstStyle/>
          <a:p>
            <a:r>
              <a:rPr lang="en-US"/>
              <a:t>Questions/Comments?</a:t>
            </a:r>
          </a:p>
        </p:txBody>
      </p:sp>
      <p:sp>
        <p:nvSpPr>
          <p:cNvPr id="3" name="Text Placeholder 2">
            <a:extLst>
              <a:ext uri="{FF2B5EF4-FFF2-40B4-BE49-F238E27FC236}">
                <a16:creationId xmlns:a16="http://schemas.microsoft.com/office/drawing/2014/main" id="{7BF6A61A-D7C0-BEE7-3F65-3A3A70395BDB}"/>
              </a:ext>
            </a:extLst>
          </p:cNvPr>
          <p:cNvSpPr>
            <a:spLocks noGrp="1"/>
          </p:cNvSpPr>
          <p:nvPr>
            <p:ph type="body" sz="quarter" idx="13"/>
          </p:nvPr>
        </p:nvSpPr>
        <p:spPr/>
        <p:txBody>
          <a:bodyPr/>
          <a:lstStyle/>
          <a:p>
            <a:r>
              <a:rPr lang="en-US"/>
              <a:t>IAM2FutureReady@ercot.com</a:t>
            </a:r>
          </a:p>
          <a:p>
            <a:endParaRPr lang="en-US"/>
          </a:p>
        </p:txBody>
      </p:sp>
      <p:sp>
        <p:nvSpPr>
          <p:cNvPr id="5" name="Slide Number Placeholder 4">
            <a:extLst>
              <a:ext uri="{FF2B5EF4-FFF2-40B4-BE49-F238E27FC236}">
                <a16:creationId xmlns:a16="http://schemas.microsoft.com/office/drawing/2014/main" id="{663E33CD-915C-8592-3526-C44B880B6BF9}"/>
              </a:ext>
            </a:extLst>
          </p:cNvPr>
          <p:cNvSpPr>
            <a:spLocks noGrp="1"/>
          </p:cNvSpPr>
          <p:nvPr>
            <p:ph type="sldNum" sz="quarter" idx="12"/>
          </p:nvPr>
        </p:nvSpPr>
        <p:spPr/>
        <p:txBody>
          <a:bodyPr wrap="square" anchor="ctr">
            <a:normAutofit/>
          </a:bodyPr>
          <a:lstStyle/>
          <a:p>
            <a:pPr>
              <a:spcAft>
                <a:spcPts val="600"/>
              </a:spcAft>
            </a:pPr>
            <a:fld id="{BCDE79FB-97BA-492B-8D57-F1373F9ADA95}" type="slidenum">
              <a:rPr lang="en-US" smtClean="0"/>
              <a:pPr>
                <a:spcAft>
                  <a:spcPts val="600"/>
                </a:spcAft>
              </a:pPr>
              <a:t>6</a:t>
            </a:fld>
            <a:endParaRPr lang="en-US"/>
          </a:p>
        </p:txBody>
      </p:sp>
    </p:spTree>
    <p:extLst>
      <p:ext uri="{BB962C8B-B14F-4D97-AF65-F5344CB8AC3E}">
        <p14:creationId xmlns:p14="http://schemas.microsoft.com/office/powerpoint/2010/main" val="35122973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13A764-C6DC-8441-EAEB-4D2214AE23A1}"/>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22F13766-C397-1F6E-27BE-52B655EC1046}"/>
              </a:ext>
            </a:extLst>
          </p:cNvPr>
          <p:cNvSpPr>
            <a:spLocks noGrp="1"/>
          </p:cNvSpPr>
          <p:nvPr>
            <p:ph type="title"/>
          </p:nvPr>
        </p:nvSpPr>
        <p:spPr/>
        <p:txBody>
          <a:bodyPr/>
          <a:lstStyle/>
          <a:p>
            <a:r>
              <a:rPr lang="en-US"/>
              <a:t>Appendix</a:t>
            </a:r>
          </a:p>
        </p:txBody>
      </p:sp>
      <p:sp>
        <p:nvSpPr>
          <p:cNvPr id="3" name="Slide Number Placeholder 2">
            <a:extLst>
              <a:ext uri="{FF2B5EF4-FFF2-40B4-BE49-F238E27FC236}">
                <a16:creationId xmlns:a16="http://schemas.microsoft.com/office/drawing/2014/main" id="{4B492F40-5B06-8E38-4EE7-2BB204A456BB}"/>
              </a:ext>
            </a:extLst>
          </p:cNvPr>
          <p:cNvSpPr>
            <a:spLocks noGrp="1"/>
          </p:cNvSpPr>
          <p:nvPr>
            <p:ph type="sldNum" sz="quarter" idx="12"/>
          </p:nvPr>
        </p:nvSpPr>
        <p:spPr/>
        <p:txBody>
          <a:bodyPr/>
          <a:lstStyle/>
          <a:p>
            <a:fld id="{BCDE79FB-97BA-492B-8D57-F1373F9ADA95}" type="slidenum">
              <a:rPr lang="en-US" smtClean="0"/>
              <a:t>7</a:t>
            </a:fld>
            <a:endParaRPr lang="en-US"/>
          </a:p>
        </p:txBody>
      </p:sp>
    </p:spTree>
    <p:extLst>
      <p:ext uri="{BB962C8B-B14F-4D97-AF65-F5344CB8AC3E}">
        <p14:creationId xmlns:p14="http://schemas.microsoft.com/office/powerpoint/2010/main" val="94486443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EB9BCC28-B1E3-9FD3-65AE-2F7E3D6D2CC8}"/>
              </a:ext>
            </a:extLst>
          </p:cNvPr>
          <p:cNvSpPr>
            <a:spLocks noGrp="1"/>
          </p:cNvSpPr>
          <p:nvPr>
            <p:ph type="title"/>
          </p:nvPr>
        </p:nvSpPr>
        <p:spPr/>
        <p:txBody>
          <a:bodyPr/>
          <a:lstStyle/>
          <a:p>
            <a:r>
              <a:rPr lang="en-US"/>
              <a:t>The New </a:t>
            </a:r>
            <a:br>
              <a:rPr lang="en-US"/>
            </a:br>
            <a:r>
              <a:rPr lang="en-US"/>
              <a:t>Stakeholder</a:t>
            </a:r>
            <a:br>
              <a:rPr lang="en-US"/>
            </a:br>
            <a:r>
              <a:rPr lang="en-US"/>
              <a:t>Experience</a:t>
            </a:r>
          </a:p>
        </p:txBody>
      </p:sp>
      <p:sp>
        <p:nvSpPr>
          <p:cNvPr id="8" name="Text Placeholder 7">
            <a:extLst>
              <a:ext uri="{FF2B5EF4-FFF2-40B4-BE49-F238E27FC236}">
                <a16:creationId xmlns:a16="http://schemas.microsoft.com/office/drawing/2014/main" id="{74023E40-3D30-02B9-0217-7A5167C6B3AD}"/>
              </a:ext>
            </a:extLst>
          </p:cNvPr>
          <p:cNvSpPr>
            <a:spLocks noGrp="1"/>
          </p:cNvSpPr>
          <p:nvPr>
            <p:ph type="body" sz="quarter" idx="13"/>
          </p:nvPr>
        </p:nvSpPr>
        <p:spPr/>
        <p:txBody>
          <a:bodyPr/>
          <a:lstStyle/>
          <a:p>
            <a:r>
              <a:rPr lang="en-US"/>
              <a:t>October 2026 – through 2027</a:t>
            </a:r>
          </a:p>
        </p:txBody>
      </p:sp>
      <p:sp>
        <p:nvSpPr>
          <p:cNvPr id="3" name="Slide Number Placeholder 2">
            <a:extLst>
              <a:ext uri="{FF2B5EF4-FFF2-40B4-BE49-F238E27FC236}">
                <a16:creationId xmlns:a16="http://schemas.microsoft.com/office/drawing/2014/main" id="{0F86D20A-DA30-B1FC-7C5C-58989D001589}"/>
              </a:ext>
            </a:extLst>
          </p:cNvPr>
          <p:cNvSpPr>
            <a:spLocks noGrp="1"/>
          </p:cNvSpPr>
          <p:nvPr>
            <p:ph type="sldNum" sz="quarter" idx="12"/>
          </p:nvPr>
        </p:nvSpPr>
        <p:spPr/>
        <p:txBody>
          <a:bodyPr/>
          <a:lstStyle/>
          <a:p>
            <a:fld id="{BCDE79FB-97BA-492B-8D57-F1373F9ADA95}" type="slidenum">
              <a:rPr lang="en-US" smtClean="0"/>
              <a:t>8</a:t>
            </a:fld>
            <a:endParaRPr lang="en-US"/>
          </a:p>
        </p:txBody>
      </p:sp>
    </p:spTree>
    <p:extLst>
      <p:ext uri="{BB962C8B-B14F-4D97-AF65-F5344CB8AC3E}">
        <p14:creationId xmlns:p14="http://schemas.microsoft.com/office/powerpoint/2010/main" val="403717442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284EA0-2EA6-35FC-64C4-5F08198058B0}"/>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72876C8F-C70A-7D55-6512-8583CF4DE6FA}"/>
              </a:ext>
            </a:extLst>
          </p:cNvPr>
          <p:cNvSpPr>
            <a:spLocks noGrp="1"/>
          </p:cNvSpPr>
          <p:nvPr>
            <p:ph type="title"/>
          </p:nvPr>
        </p:nvSpPr>
        <p:spPr>
          <a:xfrm>
            <a:off x="1257300" y="457200"/>
            <a:ext cx="10401300" cy="605790"/>
          </a:xfrm>
        </p:spPr>
        <p:txBody>
          <a:bodyPr>
            <a:normAutofit/>
          </a:bodyPr>
          <a:lstStyle/>
          <a:p>
            <a:r>
              <a:rPr lang="en-US">
                <a:latin typeface="Open Sans"/>
                <a:ea typeface="Open Sans"/>
                <a:cs typeface="Open Sans"/>
              </a:rPr>
              <a:t>How Stakeholders Register (1/3)</a:t>
            </a:r>
            <a:endParaRPr lang="en-US"/>
          </a:p>
        </p:txBody>
      </p:sp>
      <p:sp>
        <p:nvSpPr>
          <p:cNvPr id="5" name="Slide Number Placeholder 4">
            <a:extLst>
              <a:ext uri="{FF2B5EF4-FFF2-40B4-BE49-F238E27FC236}">
                <a16:creationId xmlns:a16="http://schemas.microsoft.com/office/drawing/2014/main" id="{92F9279A-403A-3996-178F-2FAE2A332B73}"/>
              </a:ext>
            </a:extLst>
          </p:cNvPr>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BCDE79FB-97BA-492B-8D57-F1373F9ADA95}" type="slidenum">
              <a:rPr kumimoji="0" lang="en-US" sz="1200" b="1" i="0" u="none" strike="noStrike" kern="1200" cap="none" spc="0" normalizeH="0" baseline="0" noProof="0" smtClean="0">
                <a:ln>
                  <a:noFill/>
                </a:ln>
                <a:solidFill>
                  <a:srgbClr val="005763"/>
                </a:solidFill>
                <a:effectLst/>
                <a:uLnTx/>
                <a:uFillTx/>
                <a:latin typeface="Open Sans" panose="020B0606030504020204" pitchFamily="34" charset="0"/>
                <a:ea typeface="Open Sans" panose="020B0606030504020204" pitchFamily="34" charset="0"/>
                <a:cs typeface="Open Sans" panose="020B0606030504020204" pitchFamily="34" charset="0"/>
              </a:rPr>
              <a:pPr marL="0" marR="0" lvl="0" indent="0" algn="ctr" defTabSz="914400" rtl="0" eaLnBrk="1" fontAlgn="auto" latinLnBrk="0" hangingPunct="1">
                <a:lnSpc>
                  <a:spcPct val="100000"/>
                </a:lnSpc>
                <a:spcBef>
                  <a:spcPts val="0"/>
                </a:spcBef>
                <a:spcAft>
                  <a:spcPts val="0"/>
                </a:spcAft>
                <a:buClrTx/>
                <a:buSzTx/>
                <a:buFontTx/>
                <a:buNone/>
                <a:tabLst/>
                <a:defRPr/>
              </a:pPr>
              <a:t>9</a:t>
            </a:fld>
            <a:endParaRPr kumimoji="0" lang="en-US" sz="1200" b="1" i="0" u="none" strike="noStrike" kern="1200" cap="none" spc="0" normalizeH="0" baseline="0" noProof="0">
              <a:ln>
                <a:noFill/>
              </a:ln>
              <a:solidFill>
                <a:srgbClr val="005763"/>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pic>
        <p:nvPicPr>
          <p:cNvPr id="2" name="Picture 1" descr="A green card with black text&#10;&#10;AI-generated content may be incorrect.">
            <a:extLst>
              <a:ext uri="{FF2B5EF4-FFF2-40B4-BE49-F238E27FC236}">
                <a16:creationId xmlns:a16="http://schemas.microsoft.com/office/drawing/2014/main" id="{286F7D2E-B53B-7BDF-E540-0EEE8D2B1F9A}"/>
              </a:ext>
            </a:extLst>
          </p:cNvPr>
          <p:cNvPicPr>
            <a:picLocks noChangeAspect="1"/>
          </p:cNvPicPr>
          <p:nvPr/>
        </p:nvPicPr>
        <p:blipFill>
          <a:blip r:embed="rId3"/>
          <a:stretch>
            <a:fillRect/>
          </a:stretch>
        </p:blipFill>
        <p:spPr>
          <a:xfrm>
            <a:off x="1115247" y="1897023"/>
            <a:ext cx="4221525" cy="1683997"/>
          </a:xfrm>
          <a:prstGeom prst="rect">
            <a:avLst/>
          </a:prstGeom>
          <a:ln>
            <a:solidFill>
              <a:schemeClr val="accent2"/>
            </a:solidFill>
          </a:ln>
        </p:spPr>
      </p:pic>
      <p:sp>
        <p:nvSpPr>
          <p:cNvPr id="25" name="Rectangle 24">
            <a:extLst>
              <a:ext uri="{FF2B5EF4-FFF2-40B4-BE49-F238E27FC236}">
                <a16:creationId xmlns:a16="http://schemas.microsoft.com/office/drawing/2014/main" id="{67AA3179-D0DC-B5B1-358F-F917FA7DCEB4}"/>
              </a:ext>
            </a:extLst>
          </p:cNvPr>
          <p:cNvSpPr/>
          <p:nvPr/>
        </p:nvSpPr>
        <p:spPr>
          <a:xfrm>
            <a:off x="1115246" y="1484114"/>
            <a:ext cx="3100827" cy="363474"/>
          </a:xfrm>
          <a:prstGeom prst="rect">
            <a:avLst/>
          </a:prstGeom>
          <a:solidFill>
            <a:schemeClr val="accent2"/>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FFFFFF"/>
                </a:solidFill>
                <a:effectLst/>
                <a:uLnTx/>
                <a:uFillTx/>
                <a:latin typeface="Open Sans" panose="020B0606030504020204" pitchFamily="34" charset="0"/>
                <a:ea typeface="Open Sans" panose="020B0606030504020204" pitchFamily="34" charset="0"/>
                <a:cs typeface="Open Sans" panose="020B0606030504020204" pitchFamily="34" charset="0"/>
              </a:rPr>
              <a:t>1. MIDM Admin initiates MP user creation </a:t>
            </a:r>
          </a:p>
        </p:txBody>
      </p:sp>
      <p:pic>
        <p:nvPicPr>
          <p:cNvPr id="27" name="Picture 26">
            <a:extLst>
              <a:ext uri="{FF2B5EF4-FFF2-40B4-BE49-F238E27FC236}">
                <a16:creationId xmlns:a16="http://schemas.microsoft.com/office/drawing/2014/main" id="{9BF8B4BA-C18D-6F3C-A9FB-E3FE274F95EF}"/>
              </a:ext>
            </a:extLst>
          </p:cNvPr>
          <p:cNvPicPr>
            <a:picLocks noChangeAspect="1"/>
          </p:cNvPicPr>
          <p:nvPr/>
        </p:nvPicPr>
        <p:blipFill>
          <a:blip r:embed="rId4"/>
          <a:stretch>
            <a:fillRect/>
          </a:stretch>
        </p:blipFill>
        <p:spPr>
          <a:xfrm>
            <a:off x="6814510" y="1883664"/>
            <a:ext cx="4201111" cy="2898404"/>
          </a:xfrm>
          <a:prstGeom prst="rect">
            <a:avLst/>
          </a:prstGeom>
          <a:ln>
            <a:solidFill>
              <a:schemeClr val="accent2"/>
            </a:solidFill>
          </a:ln>
        </p:spPr>
      </p:pic>
      <p:sp>
        <p:nvSpPr>
          <p:cNvPr id="28" name="Rectangle 27">
            <a:extLst>
              <a:ext uri="{FF2B5EF4-FFF2-40B4-BE49-F238E27FC236}">
                <a16:creationId xmlns:a16="http://schemas.microsoft.com/office/drawing/2014/main" id="{C55E71BC-489D-ED21-32B2-05219980A98A}"/>
              </a:ext>
            </a:extLst>
          </p:cNvPr>
          <p:cNvSpPr/>
          <p:nvPr/>
        </p:nvSpPr>
        <p:spPr>
          <a:xfrm>
            <a:off x="6794092" y="1470954"/>
            <a:ext cx="3100824" cy="363474"/>
          </a:xfrm>
          <a:prstGeom prst="rect">
            <a:avLst/>
          </a:prstGeom>
          <a:solidFill>
            <a:schemeClr val="accent2"/>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FFFFFF"/>
                </a:solidFill>
                <a:effectLst/>
                <a:uLnTx/>
                <a:uFillTx/>
                <a:latin typeface="Open Sans" panose="020B0606030504020204" pitchFamily="34" charset="0"/>
                <a:ea typeface="Open Sans" panose="020B0606030504020204" pitchFamily="34" charset="0"/>
                <a:cs typeface="Open Sans" panose="020B0606030504020204" pitchFamily="34" charset="0"/>
              </a:rPr>
              <a:t>2. MIDM Admin submits details</a:t>
            </a:r>
          </a:p>
        </p:txBody>
      </p:sp>
      <p:sp>
        <p:nvSpPr>
          <p:cNvPr id="10" name="TextBox 9">
            <a:extLst>
              <a:ext uri="{FF2B5EF4-FFF2-40B4-BE49-F238E27FC236}">
                <a16:creationId xmlns:a16="http://schemas.microsoft.com/office/drawing/2014/main" id="{0E4905B5-73B1-9571-1FA6-B3BC74E50269}"/>
              </a:ext>
            </a:extLst>
          </p:cNvPr>
          <p:cNvSpPr txBox="1"/>
          <p:nvPr/>
        </p:nvSpPr>
        <p:spPr>
          <a:xfrm>
            <a:off x="8909697" y="6538912"/>
            <a:ext cx="3025629" cy="2308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srgbClr val="FF0000"/>
                </a:solidFill>
                <a:effectLst/>
                <a:uLnTx/>
                <a:uFillTx/>
                <a:latin typeface="Open Sans" panose="020B0606030504020204" pitchFamily="34" charset="0"/>
                <a:ea typeface="Open Sans" panose="020B0606030504020204" pitchFamily="34" charset="0"/>
                <a:cs typeface="Open Sans" panose="020B0606030504020204" pitchFamily="34" charset="0"/>
              </a:rPr>
              <a:t>Draft – for illustrative purposes only; to be finalized</a:t>
            </a:r>
          </a:p>
        </p:txBody>
      </p:sp>
      <p:sp>
        <p:nvSpPr>
          <p:cNvPr id="7" name="TextBox 6">
            <a:extLst>
              <a:ext uri="{FF2B5EF4-FFF2-40B4-BE49-F238E27FC236}">
                <a16:creationId xmlns:a16="http://schemas.microsoft.com/office/drawing/2014/main" id="{8B6444FA-848E-43A6-1846-3B048DB86629}"/>
              </a:ext>
            </a:extLst>
          </p:cNvPr>
          <p:cNvSpPr txBox="1"/>
          <p:nvPr/>
        </p:nvSpPr>
        <p:spPr>
          <a:xfrm>
            <a:off x="674645" y="931433"/>
            <a:ext cx="6140196"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3DBED1"/>
                </a:solidFill>
                <a:effectLst/>
                <a:uLnTx/>
                <a:uFillTx/>
                <a:latin typeface="Open Sans" panose="020B0606030504020204" pitchFamily="34" charset="0"/>
                <a:ea typeface="Open Sans" panose="020B0606030504020204" pitchFamily="34" charset="0"/>
                <a:cs typeface="Open Sans" panose="020B0606030504020204" pitchFamily="34" charset="0"/>
              </a:rPr>
              <a:t>Current State</a:t>
            </a:r>
          </a:p>
        </p:txBody>
      </p:sp>
    </p:spTree>
    <p:extLst>
      <p:ext uri="{BB962C8B-B14F-4D97-AF65-F5344CB8AC3E}">
        <p14:creationId xmlns:p14="http://schemas.microsoft.com/office/powerpoint/2010/main" val="2169599386"/>
      </p:ext>
    </p:extLst>
  </p:cSld>
  <p:clrMapOvr>
    <a:masterClrMapping/>
  </p:clrMapOvr>
  <p:transition spd="slow">
    <p:push/>
  </p:transition>
</p:sld>
</file>

<file path=ppt/theme/theme1.xml><?xml version="1.0" encoding="utf-8"?>
<a:theme xmlns:a="http://schemas.openxmlformats.org/drawingml/2006/main" name="Cover">
  <a:themeElements>
    <a:clrScheme name="ERCOT">
      <a:dk1>
        <a:srgbClr val="000000"/>
      </a:dk1>
      <a:lt1>
        <a:srgbClr val="FFFFFF"/>
      </a:lt1>
      <a:dk2>
        <a:srgbClr val="2D3338"/>
      </a:dk2>
      <a:lt2>
        <a:srgbClr val="FFFFFF"/>
      </a:lt2>
      <a:accent1>
        <a:srgbClr val="003865"/>
      </a:accent1>
      <a:accent2>
        <a:srgbClr val="5B6770"/>
      </a:accent2>
      <a:accent3>
        <a:srgbClr val="26D07C"/>
      </a:accent3>
      <a:accent4>
        <a:srgbClr val="00829B"/>
      </a:accent4>
      <a:accent5>
        <a:srgbClr val="685BC7"/>
      </a:accent5>
      <a:accent6>
        <a:srgbClr val="890C58"/>
      </a:accent6>
      <a:hlink>
        <a:srgbClr val="3996DF"/>
      </a:hlink>
      <a:folHlink>
        <a:srgbClr val="867ED0"/>
      </a:folHlink>
    </a:clrScheme>
    <a:fontScheme name="ERCOT Font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ERCOT Official PowerPoint Template - Public" id="{FB506FE2-73A5-49D8-88D7-3B8BB673CC8D}" vid="{942DDDCD-BEC6-4902-AAD2-EB3CD2B6933E}"/>
    </a:ext>
  </a:extLst>
</a:theme>
</file>

<file path=ppt/theme/theme2.xml><?xml version="1.0" encoding="utf-8"?>
<a:theme xmlns:a="http://schemas.openxmlformats.org/drawingml/2006/main" name="Page Design">
  <a:themeElements>
    <a:clrScheme name="ERCOT colors">
      <a:dk1>
        <a:srgbClr val="171A1C"/>
      </a:dk1>
      <a:lt1>
        <a:srgbClr val="FFFFFF"/>
      </a:lt1>
      <a:dk2>
        <a:srgbClr val="4A525A"/>
      </a:dk2>
      <a:lt2>
        <a:srgbClr val="E6EBEF"/>
      </a:lt2>
      <a:accent1>
        <a:srgbClr val="005763"/>
      </a:accent1>
      <a:accent2>
        <a:srgbClr val="3DBED1"/>
      </a:accent2>
      <a:accent3>
        <a:srgbClr val="003865"/>
      </a:accent3>
      <a:accent4>
        <a:srgbClr val="0063B4"/>
      </a:accent4>
      <a:accent5>
        <a:srgbClr val="26D07C"/>
      </a:accent5>
      <a:accent6>
        <a:srgbClr val="867ED0"/>
      </a:accent6>
      <a:hlink>
        <a:srgbClr val="00AEC7"/>
      </a:hlink>
      <a:folHlink>
        <a:srgbClr val="685BC7"/>
      </a:folHlink>
    </a:clrScheme>
    <a:fontScheme name="ERCOT Font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ERCOT Official PowerPoint Template - Public" id="{FB506FE2-73A5-49D8-88D7-3B8BB673CC8D}" vid="{E771427F-03EA-4C50-B0D4-53899F39E546}"/>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C0753D3D3A135E44A33C62ECDBC2FC7E" ma:contentTypeVersion="3" ma:contentTypeDescription="Create a new document." ma:contentTypeScope="" ma:versionID="431617e1b9738eb462fdeda66b6938e5">
  <xsd:schema xmlns:xsd="http://www.w3.org/2001/XMLSchema" xmlns:xs="http://www.w3.org/2001/XMLSchema" xmlns:p="http://schemas.microsoft.com/office/2006/metadata/properties" xmlns:ns2="51a6c4cd-dfa7-479d-aa13-b01863dc4891" targetNamespace="http://schemas.microsoft.com/office/2006/metadata/properties" ma:root="true" ma:fieldsID="dbb84a24677c1f57e9b60cf2bafb305a" ns2:_="">
    <xsd:import namespace="51a6c4cd-dfa7-479d-aa13-b01863dc4891"/>
    <xsd:element name="properties">
      <xsd:complexType>
        <xsd:sequence>
          <xsd:element name="documentManagement">
            <xsd:complexType>
              <xsd:all>
                <xsd:element ref="ns2:MediaServiceMetadata" minOccurs="0"/>
                <xsd:element ref="ns2:MediaServiceFastMetadata"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1a6c4cd-dfa7-479d-aa13-b01863dc489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6A5F3B15-1EDA-47D5-B690-303F08E28C2F}">
  <ds:schemaRefs>
    <ds:schemaRef ds:uri="http://schemas.microsoft.com/sharepoint/v3/contenttype/forms"/>
  </ds:schemaRefs>
</ds:datastoreItem>
</file>

<file path=customXml/itemProps2.xml><?xml version="1.0" encoding="utf-8"?>
<ds:datastoreItem xmlns:ds="http://schemas.openxmlformats.org/officeDocument/2006/customXml" ds:itemID="{3FC81187-9163-4601-AF8C-DFEF54658240}">
  <ds:schemaRefs>
    <ds:schemaRef ds:uri="51a6c4cd-dfa7-479d-aa13-b01863dc4891"/>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7E754FD2-17D2-4534-9157-8CFDD0166132}">
  <ds:schemaRefs>
    <ds:schemaRef ds:uri="http://purl.org/dc/dcmitype/"/>
    <ds:schemaRef ds:uri="http://www.w3.org/XML/1998/namespace"/>
    <ds:schemaRef ds:uri="http://schemas.microsoft.com/office/2006/documentManagement/types"/>
    <ds:schemaRef ds:uri="http://schemas.openxmlformats.org/package/2006/metadata/core-properties"/>
    <ds:schemaRef ds:uri="http://purl.org/dc/terms/"/>
    <ds:schemaRef ds:uri="http://purl.org/dc/elements/1.1/"/>
    <ds:schemaRef ds:uri="http://schemas.microsoft.com/office/infopath/2007/PartnerControls"/>
    <ds:schemaRef ds:uri="51a6c4cd-dfa7-479d-aa13-b01863dc4891"/>
    <ds:schemaRef ds:uri="http://schemas.microsoft.com/office/2006/metadata/properties"/>
  </ds:schemaRefs>
</ds:datastoreItem>
</file>

<file path=docProps/app.xml><?xml version="1.0" encoding="utf-8"?>
<Properties xmlns="http://schemas.openxmlformats.org/officeDocument/2006/extended-properties" xmlns:vt="http://schemas.openxmlformats.org/officeDocument/2006/docPropsVTypes">
  <Template>ERCOT Official PowerPoint Template - Public</Template>
  <TotalTime>0</TotalTime>
  <Words>1337</Words>
  <Application>Microsoft Office PowerPoint</Application>
  <PresentationFormat>Widescreen</PresentationFormat>
  <Paragraphs>220</Paragraphs>
  <Slides>22</Slides>
  <Notes>15</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22</vt:i4>
      </vt:variant>
    </vt:vector>
  </HeadingPairs>
  <TitlesOfParts>
    <vt:vector size="30" baseType="lpstr">
      <vt:lpstr>Aptos</vt:lpstr>
      <vt:lpstr>Arial</vt:lpstr>
      <vt:lpstr>Calibri</vt:lpstr>
      <vt:lpstr>Open Sans</vt:lpstr>
      <vt:lpstr>Open Sans Light</vt:lpstr>
      <vt:lpstr>Wingdings</vt:lpstr>
      <vt:lpstr>Cover</vt:lpstr>
      <vt:lpstr>Page Design</vt:lpstr>
      <vt:lpstr>Future Ready Identity Program      August 17, 2026</vt:lpstr>
      <vt:lpstr>PowerPoint Presentation</vt:lpstr>
      <vt:lpstr>Timeline</vt:lpstr>
      <vt:lpstr>The Plan for Testers</vt:lpstr>
      <vt:lpstr>Asks of our Point of Contacts</vt:lpstr>
      <vt:lpstr>Questions/Comments?</vt:lpstr>
      <vt:lpstr>Appendix</vt:lpstr>
      <vt:lpstr>The New  Stakeholder Experience</vt:lpstr>
      <vt:lpstr>How Stakeholders Register (1/3)</vt:lpstr>
      <vt:lpstr>How Stakeholders Register (2/3)</vt:lpstr>
      <vt:lpstr>How Stakeholders Register (3/3)</vt:lpstr>
      <vt:lpstr>How Stakeholders Authenticate</vt:lpstr>
      <vt:lpstr>How Stakeholders are Managed – Current state</vt:lpstr>
      <vt:lpstr>How Stakeholders are Managed – Future State</vt:lpstr>
      <vt:lpstr>How USAs Manage Users</vt:lpstr>
      <vt:lpstr>How USAs Manage Users</vt:lpstr>
      <vt:lpstr>How USAs Manage Users</vt:lpstr>
      <vt:lpstr>How USAs Manage Users</vt:lpstr>
      <vt:lpstr>How USAs Manage Users</vt:lpstr>
      <vt:lpstr>How USAs Manage Users</vt:lpstr>
      <vt:lpstr>How USAs Manage Users</vt:lpstr>
      <vt:lpstr>How USAs Manage Users</vt:lpstr>
    </vt:vector>
  </TitlesOfParts>
  <Company>ERCOT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Bhatia, Nisha</dc:creator>
  <cp:keywords/>
  <cp:lastModifiedBy>Bhatia, Nisha</cp:lastModifiedBy>
  <cp:revision>1</cp:revision>
  <dcterms:created xsi:type="dcterms:W3CDTF">2026-07-28T20:35:45Z</dcterms:created>
  <dcterms:modified xsi:type="dcterms:W3CDTF">2026-08-17T21:04:30Z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0x010100C0753D3D3A135E44A33C62ECDBC2FC7E</vt:lpwstr>
  </property>
  <property fmtid="{D5CDD505-2E9C-101B-9397-08002B2CF9AE}" pid="3" name="MediaServiceImageTags">
    <vt:lpwstr/>
  </property>
  <property fmtid="{D5CDD505-2E9C-101B-9397-08002B2CF9AE}" pid="4" name="MSIP_Label_c144db1d-993e-40da-980d-6eea152adc50_Enabled">
    <vt:lpwstr>true</vt:lpwstr>
  </property>
  <property fmtid="{D5CDD505-2E9C-101B-9397-08002B2CF9AE}" pid="5" name="MSIP_Label_c144db1d-993e-40da-980d-6eea152adc50_SetDate">
    <vt:lpwstr>2026-02-04T21:33:56Z</vt:lpwstr>
  </property>
  <property fmtid="{D5CDD505-2E9C-101B-9397-08002B2CF9AE}" pid="6" name="MSIP_Label_c144db1d-993e-40da-980d-6eea152adc50_Method">
    <vt:lpwstr>Privileged</vt:lpwstr>
  </property>
  <property fmtid="{D5CDD505-2E9C-101B-9397-08002B2CF9AE}" pid="7" name="MSIP_Label_c144db1d-993e-40da-980d-6eea152adc50_Name">
    <vt:lpwstr>Public</vt:lpwstr>
  </property>
  <property fmtid="{D5CDD505-2E9C-101B-9397-08002B2CF9AE}" pid="8" name="MSIP_Label_c144db1d-993e-40da-980d-6eea152adc50_SiteId">
    <vt:lpwstr>0afb747d-bff7-4596-a9fc-950ef9e0ec45</vt:lpwstr>
  </property>
  <property fmtid="{D5CDD505-2E9C-101B-9397-08002B2CF9AE}" pid="9" name="MSIP_Label_c144db1d-993e-40da-980d-6eea152adc50_ActionId">
    <vt:lpwstr>1d14393e-8913-4215-8969-3d0b24cf798e</vt:lpwstr>
  </property>
  <property fmtid="{D5CDD505-2E9C-101B-9397-08002B2CF9AE}" pid="10" name="MSIP_Label_c144db1d-993e-40da-980d-6eea152adc50_ContentBits">
    <vt:lpwstr>0</vt:lpwstr>
  </property>
  <property fmtid="{D5CDD505-2E9C-101B-9397-08002B2CF9AE}" pid="11" name="MSIP_Label_c144db1d-993e-40da-980d-6eea152adc50_Tag">
    <vt:lpwstr>10, 0, 1, 1</vt:lpwstr>
  </property>
</Properties>
</file>