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  <p:sldMasterId id="2147483685" r:id="rId6"/>
  </p:sldMasterIdLst>
  <p:notesMasterIdLst>
    <p:notesMasterId r:id="rId9"/>
  </p:notesMasterIdLst>
  <p:handoutMasterIdLst>
    <p:handoutMasterId r:id="rId10"/>
  </p:handoutMasterIdLst>
  <p:sldIdLst>
    <p:sldId id="27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C8E0F3-9981-A536-AE7B-94653E9EE563}" name="Bonser, Drew" initials="DB" userId="S::Drew.Bonser@ercot.com::a0601629-e5ed-401d-b39e-c3866e21e0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C7"/>
    <a:srgbClr val="B1E5ED"/>
    <a:srgbClr val="2794A4"/>
    <a:srgbClr val="00343B"/>
    <a:srgbClr val="00829B"/>
    <a:srgbClr val="E6EBF0"/>
    <a:srgbClr val="FFFFFF"/>
    <a:srgbClr val="DADCDE"/>
    <a:srgbClr val="A9E5EA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02F262-34B1-47FB-BC16-285F91B49D2F}" v="6" dt="2026-08-18T18:14:54.238"/>
    <p1510:client id="{39935E27-A9D2-48FC-8CA1-BECF06215FCA}" v="1" dt="2026-08-18T12:55:30.8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51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dri, Sreenivas" userId="0b43dccd-042e-4be0-871d-afa1d90d6a2e" providerId="ADAL" clId="{467F39DD-4CFE-45E1-AA25-A1A8C9F836D1}"/>
    <pc:docChg chg="undo custSel addSld delSld modSld">
      <pc:chgData name="Badri, Sreenivas" userId="0b43dccd-042e-4be0-871d-afa1d90d6a2e" providerId="ADAL" clId="{467F39DD-4CFE-45E1-AA25-A1A8C9F836D1}" dt="2026-08-18T18:20:19.223" v="223" actId="20577"/>
      <pc:docMkLst>
        <pc:docMk/>
      </pc:docMkLst>
      <pc:sldChg chg="addSp delSp modSp add del mod">
        <pc:chgData name="Badri, Sreenivas" userId="0b43dccd-042e-4be0-871d-afa1d90d6a2e" providerId="ADAL" clId="{467F39DD-4CFE-45E1-AA25-A1A8C9F836D1}" dt="2026-08-18T18:13:45.691" v="70" actId="5793"/>
        <pc:sldMkLst>
          <pc:docMk/>
          <pc:sldMk cId="2995730396" sldId="261"/>
        </pc:sldMkLst>
        <pc:spChg chg="add mod">
          <ac:chgData name="Badri, Sreenivas" userId="0b43dccd-042e-4be0-871d-afa1d90d6a2e" providerId="ADAL" clId="{467F39DD-4CFE-45E1-AA25-A1A8C9F836D1}" dt="2026-08-18T18:09:08.209" v="64" actId="14100"/>
          <ac:spMkLst>
            <pc:docMk/>
            <pc:sldMk cId="2995730396" sldId="261"/>
            <ac:spMk id="5" creationId="{24FFF75F-C2D2-30A3-DE60-44367D3A25E8}"/>
          </ac:spMkLst>
        </pc:spChg>
        <pc:spChg chg="del mod">
          <ac:chgData name="Badri, Sreenivas" userId="0b43dccd-042e-4be0-871d-afa1d90d6a2e" providerId="ADAL" clId="{467F39DD-4CFE-45E1-AA25-A1A8C9F836D1}" dt="2026-08-18T18:07:54.205" v="17" actId="478"/>
          <ac:spMkLst>
            <pc:docMk/>
            <pc:sldMk cId="2995730396" sldId="261"/>
            <ac:spMk id="6" creationId="{D91B24D5-1C36-2126-2E00-D08EC42F4E50}"/>
          </ac:spMkLst>
        </pc:spChg>
        <pc:spChg chg="mod">
          <ac:chgData name="Badri, Sreenivas" userId="0b43dccd-042e-4be0-871d-afa1d90d6a2e" providerId="ADAL" clId="{467F39DD-4CFE-45E1-AA25-A1A8C9F836D1}" dt="2026-08-18T18:06:07.032" v="6" actId="1076"/>
          <ac:spMkLst>
            <pc:docMk/>
            <pc:sldMk cId="2995730396" sldId="261"/>
            <ac:spMk id="8" creationId="{EE56F4C6-CD7A-85C4-4831-0BFBB122C252}"/>
          </ac:spMkLst>
        </pc:spChg>
        <pc:spChg chg="add del">
          <ac:chgData name="Badri, Sreenivas" userId="0b43dccd-042e-4be0-871d-afa1d90d6a2e" providerId="ADAL" clId="{467F39DD-4CFE-45E1-AA25-A1A8C9F836D1}" dt="2026-08-18T18:07:26.178" v="13" actId="22"/>
          <ac:spMkLst>
            <pc:docMk/>
            <pc:sldMk cId="2995730396" sldId="261"/>
            <ac:spMk id="9" creationId="{9DDA6472-C14A-72F1-5EC4-AF003AFA126B}"/>
          </ac:spMkLst>
        </pc:spChg>
        <pc:spChg chg="del">
          <ac:chgData name="Badri, Sreenivas" userId="0b43dccd-042e-4be0-871d-afa1d90d6a2e" providerId="ADAL" clId="{467F39DD-4CFE-45E1-AA25-A1A8C9F836D1}" dt="2026-08-18T18:06:24.591" v="8" actId="478"/>
          <ac:spMkLst>
            <pc:docMk/>
            <pc:sldMk cId="2995730396" sldId="261"/>
            <ac:spMk id="10" creationId="{279E0CAC-7828-67B9-BD95-443FA272A0D4}"/>
          </ac:spMkLst>
        </pc:spChg>
        <pc:spChg chg="del">
          <ac:chgData name="Badri, Sreenivas" userId="0b43dccd-042e-4be0-871d-afa1d90d6a2e" providerId="ADAL" clId="{467F39DD-4CFE-45E1-AA25-A1A8C9F836D1}" dt="2026-08-18T18:06:17.847" v="7" actId="478"/>
          <ac:spMkLst>
            <pc:docMk/>
            <pc:sldMk cId="2995730396" sldId="261"/>
            <ac:spMk id="11" creationId="{C63E092A-5327-2BC4-0031-259108314CA8}"/>
          </ac:spMkLst>
        </pc:spChg>
        <pc:spChg chg="del">
          <ac:chgData name="Badri, Sreenivas" userId="0b43dccd-042e-4be0-871d-afa1d90d6a2e" providerId="ADAL" clId="{467F39DD-4CFE-45E1-AA25-A1A8C9F836D1}" dt="2026-08-18T18:06:17.847" v="7" actId="478"/>
          <ac:spMkLst>
            <pc:docMk/>
            <pc:sldMk cId="2995730396" sldId="261"/>
            <ac:spMk id="13" creationId="{0B921D9C-8CE3-E17C-DCB3-D1A3C05F4833}"/>
          </ac:spMkLst>
        </pc:spChg>
        <pc:spChg chg="del">
          <ac:chgData name="Badri, Sreenivas" userId="0b43dccd-042e-4be0-871d-afa1d90d6a2e" providerId="ADAL" clId="{467F39DD-4CFE-45E1-AA25-A1A8C9F836D1}" dt="2026-08-18T18:06:17.847" v="7" actId="478"/>
          <ac:spMkLst>
            <pc:docMk/>
            <pc:sldMk cId="2995730396" sldId="261"/>
            <ac:spMk id="14" creationId="{9FE5A960-AB89-CFAC-C04C-F050987C32F5}"/>
          </ac:spMkLst>
        </pc:spChg>
        <pc:spChg chg="del">
          <ac:chgData name="Badri, Sreenivas" userId="0b43dccd-042e-4be0-871d-afa1d90d6a2e" providerId="ADAL" clId="{467F39DD-4CFE-45E1-AA25-A1A8C9F836D1}" dt="2026-08-18T18:06:17.847" v="7" actId="478"/>
          <ac:spMkLst>
            <pc:docMk/>
            <pc:sldMk cId="2995730396" sldId="261"/>
            <ac:spMk id="15" creationId="{BFEF6E9E-04F5-3F64-92BB-DD3A038B5827}"/>
          </ac:spMkLst>
        </pc:spChg>
        <pc:spChg chg="del">
          <ac:chgData name="Badri, Sreenivas" userId="0b43dccd-042e-4be0-871d-afa1d90d6a2e" providerId="ADAL" clId="{467F39DD-4CFE-45E1-AA25-A1A8C9F836D1}" dt="2026-08-18T18:06:17.847" v="7" actId="478"/>
          <ac:spMkLst>
            <pc:docMk/>
            <pc:sldMk cId="2995730396" sldId="261"/>
            <ac:spMk id="16" creationId="{536F88B2-C450-7A38-5046-58FC4B6CCB2A}"/>
          </ac:spMkLst>
        </pc:spChg>
        <pc:spChg chg="del">
          <ac:chgData name="Badri, Sreenivas" userId="0b43dccd-042e-4be0-871d-afa1d90d6a2e" providerId="ADAL" clId="{467F39DD-4CFE-45E1-AA25-A1A8C9F836D1}" dt="2026-08-18T18:06:17.847" v="7" actId="478"/>
          <ac:spMkLst>
            <pc:docMk/>
            <pc:sldMk cId="2995730396" sldId="261"/>
            <ac:spMk id="17" creationId="{CFBCD394-6E7C-1A74-FFE9-40DCD222A2FB}"/>
          </ac:spMkLst>
        </pc:spChg>
        <pc:spChg chg="add mod">
          <ac:chgData name="Badri, Sreenivas" userId="0b43dccd-042e-4be0-871d-afa1d90d6a2e" providerId="ADAL" clId="{467F39DD-4CFE-45E1-AA25-A1A8C9F836D1}" dt="2026-08-18T18:09:13.507" v="66" actId="1076"/>
          <ac:spMkLst>
            <pc:docMk/>
            <pc:sldMk cId="2995730396" sldId="261"/>
            <ac:spMk id="18" creationId="{6A635C20-07EC-7559-1293-4901FD89E107}"/>
          </ac:spMkLst>
        </pc:spChg>
        <pc:spChg chg="add mod">
          <ac:chgData name="Badri, Sreenivas" userId="0b43dccd-042e-4be0-871d-afa1d90d6a2e" providerId="ADAL" clId="{467F39DD-4CFE-45E1-AA25-A1A8C9F836D1}" dt="2026-08-18T18:08:41.368" v="58" actId="1037"/>
          <ac:spMkLst>
            <pc:docMk/>
            <pc:sldMk cId="2995730396" sldId="261"/>
            <ac:spMk id="20" creationId="{384E94BF-1F04-3BDE-D97C-7736C002E90F}"/>
          </ac:spMkLst>
        </pc:spChg>
        <pc:spChg chg="add mod">
          <ac:chgData name="Badri, Sreenivas" userId="0b43dccd-042e-4be0-871d-afa1d90d6a2e" providerId="ADAL" clId="{467F39DD-4CFE-45E1-AA25-A1A8C9F836D1}" dt="2026-08-18T18:08:41.368" v="58" actId="1037"/>
          <ac:spMkLst>
            <pc:docMk/>
            <pc:sldMk cId="2995730396" sldId="261"/>
            <ac:spMk id="22" creationId="{1D4F0C4C-7D9A-EA6D-10FF-381A9E33133E}"/>
          </ac:spMkLst>
        </pc:spChg>
        <pc:spChg chg="add mod">
          <ac:chgData name="Badri, Sreenivas" userId="0b43dccd-042e-4be0-871d-afa1d90d6a2e" providerId="ADAL" clId="{467F39DD-4CFE-45E1-AA25-A1A8C9F836D1}" dt="2026-08-18T18:08:41.368" v="58" actId="1037"/>
          <ac:spMkLst>
            <pc:docMk/>
            <pc:sldMk cId="2995730396" sldId="261"/>
            <ac:spMk id="24" creationId="{0B1E44FA-C768-173C-8BF4-2212DAECBCC1}"/>
          </ac:spMkLst>
        </pc:spChg>
        <pc:spChg chg="add mod">
          <ac:chgData name="Badri, Sreenivas" userId="0b43dccd-042e-4be0-871d-afa1d90d6a2e" providerId="ADAL" clId="{467F39DD-4CFE-45E1-AA25-A1A8C9F836D1}" dt="2026-08-18T18:08:41.368" v="58" actId="1037"/>
          <ac:spMkLst>
            <pc:docMk/>
            <pc:sldMk cId="2995730396" sldId="261"/>
            <ac:spMk id="26" creationId="{9E68AB2E-77AA-B140-0D2F-701946927CF2}"/>
          </ac:spMkLst>
        </pc:spChg>
        <pc:spChg chg="add del mod">
          <ac:chgData name="Badri, Sreenivas" userId="0b43dccd-042e-4be0-871d-afa1d90d6a2e" providerId="ADAL" clId="{467F39DD-4CFE-45E1-AA25-A1A8C9F836D1}" dt="2026-08-18T18:07:57.429" v="18" actId="478"/>
          <ac:spMkLst>
            <pc:docMk/>
            <pc:sldMk cId="2995730396" sldId="261"/>
            <ac:spMk id="28" creationId="{EBBDE9C0-6F44-3D77-CD2D-A0EFFB12CF73}"/>
          </ac:spMkLst>
        </pc:spChg>
        <pc:spChg chg="add del">
          <ac:chgData name="Badri, Sreenivas" userId="0b43dccd-042e-4be0-871d-afa1d90d6a2e" providerId="ADAL" clId="{467F39DD-4CFE-45E1-AA25-A1A8C9F836D1}" dt="2026-08-18T18:08:48.359" v="60" actId="22"/>
          <ac:spMkLst>
            <pc:docMk/>
            <pc:sldMk cId="2995730396" sldId="261"/>
            <ac:spMk id="30" creationId="{10165E49-07D2-76C5-780C-D0CA8FF92858}"/>
          </ac:spMkLst>
        </pc:spChg>
        <pc:spChg chg="add del">
          <ac:chgData name="Badri, Sreenivas" userId="0b43dccd-042e-4be0-871d-afa1d90d6a2e" providerId="ADAL" clId="{467F39DD-4CFE-45E1-AA25-A1A8C9F836D1}" dt="2026-08-18T18:08:48.359" v="60" actId="22"/>
          <ac:spMkLst>
            <pc:docMk/>
            <pc:sldMk cId="2995730396" sldId="261"/>
            <ac:spMk id="32" creationId="{3979C7AC-9960-BAAC-3A76-21105355F95D}"/>
          </ac:spMkLst>
        </pc:spChg>
        <pc:spChg chg="add del">
          <ac:chgData name="Badri, Sreenivas" userId="0b43dccd-042e-4be0-871d-afa1d90d6a2e" providerId="ADAL" clId="{467F39DD-4CFE-45E1-AA25-A1A8C9F836D1}" dt="2026-08-18T18:08:48.359" v="60" actId="22"/>
          <ac:spMkLst>
            <pc:docMk/>
            <pc:sldMk cId="2995730396" sldId="261"/>
            <ac:spMk id="34" creationId="{F91F2A57-DF18-42E3-7B5F-DFF141D911AE}"/>
          </ac:spMkLst>
        </pc:spChg>
        <pc:spChg chg="add del">
          <ac:chgData name="Badri, Sreenivas" userId="0b43dccd-042e-4be0-871d-afa1d90d6a2e" providerId="ADAL" clId="{467F39DD-4CFE-45E1-AA25-A1A8C9F836D1}" dt="2026-08-18T18:08:48.359" v="60" actId="22"/>
          <ac:spMkLst>
            <pc:docMk/>
            <pc:sldMk cId="2995730396" sldId="261"/>
            <ac:spMk id="36" creationId="{F51B7AEC-462A-836D-D0EB-D614663C5A1E}"/>
          </ac:spMkLst>
        </pc:spChg>
        <pc:spChg chg="add del">
          <ac:chgData name="Badri, Sreenivas" userId="0b43dccd-042e-4be0-871d-afa1d90d6a2e" providerId="ADAL" clId="{467F39DD-4CFE-45E1-AA25-A1A8C9F836D1}" dt="2026-08-18T18:08:48.359" v="60" actId="22"/>
          <ac:spMkLst>
            <pc:docMk/>
            <pc:sldMk cId="2995730396" sldId="261"/>
            <ac:spMk id="38" creationId="{71E1373E-7103-521B-684D-D6BB24B03068}"/>
          </ac:spMkLst>
        </pc:spChg>
        <pc:spChg chg="add mod">
          <ac:chgData name="Badri, Sreenivas" userId="0b43dccd-042e-4be0-871d-afa1d90d6a2e" providerId="ADAL" clId="{467F39DD-4CFE-45E1-AA25-A1A8C9F836D1}" dt="2026-08-18T18:13:45.691" v="70" actId="5793"/>
          <ac:spMkLst>
            <pc:docMk/>
            <pc:sldMk cId="2995730396" sldId="261"/>
            <ac:spMk id="39" creationId="{B4EB3263-B4B2-22D1-5FFD-799ECDE01C22}"/>
          </ac:spMkLst>
        </pc:spChg>
        <pc:cxnChg chg="del">
          <ac:chgData name="Badri, Sreenivas" userId="0b43dccd-042e-4be0-871d-afa1d90d6a2e" providerId="ADAL" clId="{467F39DD-4CFE-45E1-AA25-A1A8C9F836D1}" dt="2026-08-18T18:06:17.847" v="7" actId="478"/>
          <ac:cxnSpMkLst>
            <pc:docMk/>
            <pc:sldMk cId="2995730396" sldId="261"/>
            <ac:cxnSpMk id="4" creationId="{614A8391-2232-80E7-37B4-45444E5DA304}"/>
          </ac:cxnSpMkLst>
        </pc:cxnChg>
      </pc:sldChg>
      <pc:sldChg chg="modSp mod">
        <pc:chgData name="Badri, Sreenivas" userId="0b43dccd-042e-4be0-871d-afa1d90d6a2e" providerId="ADAL" clId="{467F39DD-4CFE-45E1-AA25-A1A8C9F836D1}" dt="2026-08-18T18:20:19.223" v="223" actId="20577"/>
        <pc:sldMkLst>
          <pc:docMk/>
          <pc:sldMk cId="0" sldId="272"/>
        </pc:sldMkLst>
        <pc:spChg chg="mod">
          <ac:chgData name="Badri, Sreenivas" userId="0b43dccd-042e-4be0-871d-afa1d90d6a2e" providerId="ADAL" clId="{467F39DD-4CFE-45E1-AA25-A1A8C9F836D1}" dt="2026-08-18T18:20:19.223" v="223" actId="20577"/>
          <ac:spMkLst>
            <pc:docMk/>
            <pc:sldMk cId="0" sldId="272"/>
            <ac:spMk id="5" creationId="{AD014F45-2136-EFC5-56AC-114F11132C7E}"/>
          </ac:spMkLst>
        </pc:spChg>
        <pc:spChg chg="mod">
          <ac:chgData name="Badri, Sreenivas" userId="0b43dccd-042e-4be0-871d-afa1d90d6a2e" providerId="ADAL" clId="{467F39DD-4CFE-45E1-AA25-A1A8C9F836D1}" dt="2026-08-18T18:14:58.058" v="72" actId="6549"/>
          <ac:spMkLst>
            <pc:docMk/>
            <pc:sldMk cId="0" sldId="272"/>
            <ac:spMk id="6" creationId="{7D8A5BC2-1587-B1F3-7425-C055C07222FF}"/>
          </ac:spMkLst>
        </pc:spChg>
      </pc:sldChg>
      <pc:sldChg chg="del">
        <pc:chgData name="Badri, Sreenivas" userId="0b43dccd-042e-4be0-871d-afa1d90d6a2e" providerId="ADAL" clId="{467F39DD-4CFE-45E1-AA25-A1A8C9F836D1}" dt="2026-08-18T18:15:21.623" v="73" actId="47"/>
        <pc:sldMkLst>
          <pc:docMk/>
          <pc:sldMk cId="1525015677" sldId="27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87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2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5677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36223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67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819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884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072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76347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00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781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542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9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35279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8853-B873-F2E3-2665-37A006BD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D3AE-2541-364A-0DC2-19A646A7D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6849"/>
            <a:ext cx="11048999" cy="280667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09599" y="4463716"/>
            <a:ext cx="11067965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  <a:alpha val="6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61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18,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487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rcoticcpsupport@ercot.com" TargetMode="Externa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ICCP Telemetry model requests and support questions communication to ERCOT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800" b="0" dirty="0"/>
            </a:br>
            <a:r>
              <a:rPr lang="en-US" sz="1800" b="0" dirty="0"/>
              <a:t>Sandip Bhattacharya</a:t>
            </a:r>
            <a:br>
              <a:rPr lang="en-US" sz="1800" b="0" dirty="0"/>
            </a:br>
            <a:r>
              <a:rPr lang="en-US" sz="1800" b="0" dirty="0"/>
              <a:t>Grid and Market Solutions (GMS)</a:t>
            </a:r>
            <a:br>
              <a:rPr lang="en-US" sz="1800" b="0" dirty="0"/>
            </a:br>
            <a:br>
              <a:rPr lang="en-US" sz="1400" b="0" dirty="0"/>
            </a:br>
            <a:r>
              <a:rPr lang="en-US" sz="1600" b="0" dirty="0"/>
              <a:t>August 20, 2026</a:t>
            </a:r>
            <a:endParaRPr lang="en-US" sz="160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014F45-2136-EFC5-56AC-114F11132C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196623" y="640479"/>
            <a:ext cx="5716213" cy="2139041"/>
          </a:xfrm>
        </p:spPr>
        <p:txBody>
          <a:bodyPr/>
          <a:lstStyle/>
          <a:p>
            <a:r>
              <a:rPr lang="en-US" sz="1800" dirty="0"/>
              <a:t>Outline: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Reminder on ICCP Telemetry modeling requests and support questions communication to ERCOT </a:t>
            </a:r>
            <a:r>
              <a:rPr lang="en-US" b="0"/>
              <a:t>ICCP support </a:t>
            </a:r>
            <a:r>
              <a:rPr lang="en-US" b="0" dirty="0"/>
              <a:t>team.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D8A5BC2-1587-B1F3-7425-C055C07222FF}"/>
              </a:ext>
            </a:extLst>
          </p:cNvPr>
          <p:cNvSpPr txBox="1">
            <a:spLocks/>
          </p:cNvSpPr>
          <p:nvPr/>
        </p:nvSpPr>
        <p:spPr>
          <a:xfrm flipH="1">
            <a:off x="6196624" y="3429001"/>
            <a:ext cx="5716212" cy="3339268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Key Takeaways: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Use ercoticcpsupport@ercot.com as the primary channel for all ICCP communications to ensure team-wide visibility, timely response, and continuity.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Keep the ICCP Support distribution list included even when working with an individual team member to avoid single-person dependency and ensure another team member can pick up the request when individual is unavailable.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3C6AEC-7B81-7BAA-C17E-3CCA8FDF3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DE79FB-97BA-492B-8D57-F1373F9ADA9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57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57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56F4C6-CD7A-85C4-4831-0BFBB122C252}"/>
              </a:ext>
            </a:extLst>
          </p:cNvPr>
          <p:cNvSpPr txBox="1"/>
          <p:nvPr/>
        </p:nvSpPr>
        <p:spPr>
          <a:xfrm>
            <a:off x="1087990" y="327881"/>
            <a:ext cx="10652760" cy="502920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lvl="0"/>
            <a:r>
              <a:rPr lang="en-US" sz="2200" b="1" dirty="0"/>
              <a:t>ICCP Telemetry model requests and support questions communication to ERCOT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srgbClr val="1D1F2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24FFF75F-C2D2-30A3-DE60-44367D3A25E8}"/>
              </a:ext>
            </a:extLst>
          </p:cNvPr>
          <p:cNvSpPr/>
          <p:nvPr/>
        </p:nvSpPr>
        <p:spPr>
          <a:xfrm>
            <a:off x="616272" y="1348313"/>
            <a:ext cx="4485568" cy="777240"/>
          </a:xfrm>
          <a:prstGeom prst="roundRect">
            <a:avLst/>
          </a:prstGeom>
          <a:solidFill>
            <a:srgbClr val="F0F5F9"/>
          </a:solidFill>
          <a:ln>
            <a:solidFill>
              <a:srgbClr val="1E67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2200" b="1">
                <a:solidFill>
                  <a:srgbClr val="122D46"/>
                </a:solidFill>
              </a:defRPr>
            </a:pPr>
            <a:r>
              <a:rPr sz="2000" dirty="0"/>
              <a:t>PRIMARY CONTACT   </a:t>
            </a:r>
            <a:r>
              <a:rPr sz="2000" dirty="0">
                <a:solidFill>
                  <a:srgbClr val="FF0000"/>
                </a:solidFill>
              </a:rPr>
              <a:t>ercoticcpsupport@ercot.com</a:t>
            </a: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6A635C20-07EC-7559-1293-4901FD89E107}"/>
              </a:ext>
            </a:extLst>
          </p:cNvPr>
          <p:cNvSpPr/>
          <p:nvPr/>
        </p:nvSpPr>
        <p:spPr>
          <a:xfrm>
            <a:off x="328563" y="2417872"/>
            <a:ext cx="5203973" cy="3418906"/>
          </a:xfrm>
          <a:prstGeom prst="roundRect">
            <a:avLst/>
          </a:prstGeom>
          <a:solidFill>
            <a:srgbClr val="F9FAFC"/>
          </a:solidFill>
          <a:ln>
            <a:solidFill>
              <a:srgbClr val="CDD6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2800"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384E94BF-1F04-3BDE-D97C-7736C002E90F}"/>
              </a:ext>
            </a:extLst>
          </p:cNvPr>
          <p:cNvSpPr txBox="1"/>
          <p:nvPr/>
        </p:nvSpPr>
        <p:spPr>
          <a:xfrm>
            <a:off x="1365308" y="2586665"/>
            <a:ext cx="350923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 b="1">
                <a:solidFill>
                  <a:srgbClr val="1E67AA"/>
                </a:solidFill>
              </a:defRPr>
            </a:pPr>
            <a:r>
              <a:rPr sz="2800" dirty="0"/>
              <a:t>ERCOT ICCP TEAM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1D4F0C4C-7D9A-EA6D-10FF-381A9E33133E}"/>
              </a:ext>
            </a:extLst>
          </p:cNvPr>
          <p:cNvSpPr txBox="1"/>
          <p:nvPr/>
        </p:nvSpPr>
        <p:spPr>
          <a:xfrm>
            <a:off x="863123" y="3479014"/>
            <a:ext cx="485742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600" b="1">
                <a:solidFill>
                  <a:srgbClr val="122D46"/>
                </a:solidFill>
              </a:defRPr>
            </a:pPr>
            <a:r>
              <a:rPr dirty="0"/>
              <a:t>Kevin McGarrahan</a:t>
            </a:r>
          </a:p>
          <a:p>
            <a:pPr>
              <a:defRPr sz="1150">
                <a:solidFill>
                  <a:srgbClr val="4A555E"/>
                </a:solidFill>
              </a:defRPr>
            </a:pPr>
            <a:r>
              <a:rPr sz="1600" dirty="0"/>
              <a:t>Kevin.McGarrahan@ercot.com  |  +1 512-826-5665</a:t>
            </a: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0B1E44FA-C768-173C-8BF4-2212DAECBCC1}"/>
              </a:ext>
            </a:extLst>
          </p:cNvPr>
          <p:cNvSpPr txBox="1"/>
          <p:nvPr/>
        </p:nvSpPr>
        <p:spPr>
          <a:xfrm>
            <a:off x="863123" y="4192246"/>
            <a:ext cx="393248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600" b="1">
                <a:solidFill>
                  <a:srgbClr val="122D46"/>
                </a:solidFill>
              </a:defRPr>
            </a:pPr>
            <a:r>
              <a:rPr dirty="0"/>
              <a:t>Kai Kaur</a:t>
            </a:r>
          </a:p>
          <a:p>
            <a:pPr>
              <a:defRPr sz="1150">
                <a:solidFill>
                  <a:srgbClr val="4A555E"/>
                </a:solidFill>
              </a:defRPr>
            </a:pPr>
            <a:r>
              <a:rPr sz="1600" dirty="0"/>
              <a:t>Kai.Kaur@ercot.com  |  +1 916-277-4227</a:t>
            </a: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9E68AB2E-77AA-B140-0D2F-701946927CF2}"/>
              </a:ext>
            </a:extLst>
          </p:cNvPr>
          <p:cNvSpPr txBox="1"/>
          <p:nvPr/>
        </p:nvSpPr>
        <p:spPr>
          <a:xfrm>
            <a:off x="863123" y="4956138"/>
            <a:ext cx="435407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600" b="1">
                <a:solidFill>
                  <a:srgbClr val="122D46"/>
                </a:solidFill>
              </a:defRPr>
            </a:pPr>
            <a:r>
              <a:rPr dirty="0"/>
              <a:t>Sushma Siva</a:t>
            </a:r>
          </a:p>
          <a:p>
            <a:pPr>
              <a:defRPr sz="1150">
                <a:solidFill>
                  <a:srgbClr val="4A555E"/>
                </a:solidFill>
              </a:defRPr>
            </a:pPr>
            <a:r>
              <a:rPr sz="1600" dirty="0"/>
              <a:t>Sushma.Siva@ercot.com  |  +1 662-592-2682</a:t>
            </a:r>
          </a:p>
        </p:txBody>
      </p:sp>
      <p:sp>
        <p:nvSpPr>
          <p:cNvPr id="39" name="Content Placeholder 12">
            <a:extLst>
              <a:ext uri="{FF2B5EF4-FFF2-40B4-BE49-F238E27FC236}">
                <a16:creationId xmlns:a16="http://schemas.microsoft.com/office/drawing/2014/main" id="{B4EB3263-B4B2-22D1-5FFD-799ECDE01C22}"/>
              </a:ext>
            </a:extLst>
          </p:cNvPr>
          <p:cNvSpPr txBox="1">
            <a:spLocks/>
          </p:cNvSpPr>
          <p:nvPr/>
        </p:nvSpPr>
        <p:spPr>
          <a:xfrm>
            <a:off x="6023613" y="1116631"/>
            <a:ext cx="5717137" cy="5309540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4A555E"/>
                </a:solidFill>
              </a:rPr>
              <a:t>Send ALL ICCP telemetry model requests, changes, testing coordination, support questions, troubleshooting issues, and follow-ups to </a:t>
            </a:r>
            <a:r>
              <a:rPr lang="en-US" sz="1400" dirty="0">
                <a:solidFill>
                  <a:srgbClr val="4A555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ercoticcpsupport@ercot.com</a:t>
            </a:r>
            <a:r>
              <a:rPr lang="en-US" sz="1400" dirty="0">
                <a:solidFill>
                  <a:srgbClr val="4A555E"/>
                </a:solidFill>
              </a:rPr>
              <a:t> so the request is visible to the entire ERCOT ICCP team and can be addressed by the appropriate available team member.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4A555E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4A555E"/>
                </a:solidFill>
              </a:rPr>
              <a:t>Keep the ICCP Support distribution list on the entire email thread, even when actively working with a specific ERCOT team member, to maintain team awareness and continuity throughout the request.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4A555E"/>
              </a:solidFill>
            </a:endParaRPr>
          </a:p>
          <a:p>
            <a:pPr algn="just"/>
            <a:endParaRPr lang="en-US" sz="1400" dirty="0">
              <a:solidFill>
                <a:srgbClr val="4A555E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4A555E"/>
                </a:solidFill>
              </a:rPr>
              <a:t>For phone discussions, use the same team-based communication approach and follow up through the ICCP Support distribution list for key decisions, actions, or outstanding items to maintain visibility, traceability, and continuity through resolution.</a:t>
            </a:r>
          </a:p>
        </p:txBody>
      </p:sp>
    </p:spTree>
    <p:extLst>
      <p:ext uri="{BB962C8B-B14F-4D97-AF65-F5344CB8AC3E}">
        <p14:creationId xmlns:p14="http://schemas.microsoft.com/office/powerpoint/2010/main" val="299573039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1_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Props1.xml><?xml version="1.0" encoding="utf-8"?>
<ds:datastoreItem xmlns:ds="http://schemas.openxmlformats.org/officeDocument/2006/customXml" ds:itemID="{B57DC9A4-2D51-40CB-BA99-0BF7D516F6DC}">
  <ds:schemaRefs>
    <ds:schemaRef ds:uri="3c917f14-8d40-4289-92aa-fd10f73581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754FD2-17D2-4534-9157-8CFDD0166132}">
  <ds:schemaRefs>
    <ds:schemaRef ds:uri="3c917f14-8d40-4289-92aa-fd10f73581c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151</TotalTime>
  <Words>289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Arial</vt:lpstr>
      <vt:lpstr>Wingdings</vt:lpstr>
      <vt:lpstr>Cover</vt:lpstr>
      <vt:lpstr>Page Design</vt:lpstr>
      <vt:lpstr>1_Page Design</vt:lpstr>
      <vt:lpstr>ICCP Telemetry model requests and support questions communication to ERCOT   Sandip Bhattacharya Grid and Market Solutions (GMS)  August 20, 2026</vt:lpstr>
      <vt:lpstr>PowerPoint Presentation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Anderson, Troy</dc:creator>
  <cp:keywords/>
  <cp:lastModifiedBy>Badri, Sreenivas</cp:lastModifiedBy>
  <cp:revision>8</cp:revision>
  <dcterms:created xsi:type="dcterms:W3CDTF">2026-04-24T12:02:03Z</dcterms:created>
  <dcterms:modified xsi:type="dcterms:W3CDTF">2026-08-18T18:20:19Z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